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notesSlides/notesSlide3.xml" ContentType="application/vnd.openxmlformats-officedocument.presentationml.notesSlide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notesSlides/notesSlide4.xml" ContentType="application/vnd.openxmlformats-officedocument.presentationml.notesSlide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ink/ink516.xml" ContentType="application/inkml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ink/ink534.xml" ContentType="application/inkml+xml"/>
  <Override PartName="/ppt/ink/ink535.xml" ContentType="application/inkml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ink/ink739.xml" ContentType="application/inkml+xml"/>
  <Override PartName="/ppt/ink/ink740.xml" ContentType="application/inkml+xml"/>
  <Override PartName="/ppt/ink/ink741.xml" ContentType="application/inkml+xml"/>
  <Override PartName="/ppt/ink/ink742.xml" ContentType="application/inkml+xml"/>
  <Override PartName="/ppt/ink/ink743.xml" ContentType="application/inkml+xml"/>
  <Override PartName="/ppt/ink/ink744.xml" ContentType="application/inkml+xml"/>
  <Override PartName="/ppt/ink/ink745.xml" ContentType="application/inkml+xml"/>
  <Override PartName="/ppt/ink/ink746.xml" ContentType="application/inkml+xml"/>
  <Override PartName="/ppt/ink/ink747.xml" ContentType="application/inkml+xml"/>
  <Override PartName="/ppt/ink/ink748.xml" ContentType="application/inkml+xml"/>
  <Override PartName="/ppt/ink/ink749.xml" ContentType="application/inkml+xml"/>
  <Override PartName="/ppt/ink/ink750.xml" ContentType="application/inkml+xml"/>
  <Override PartName="/ppt/ink/ink751.xml" ContentType="application/inkml+xml"/>
  <Override PartName="/ppt/ink/ink752.xml" ContentType="application/inkml+xml"/>
  <Override PartName="/ppt/ink/ink753.xml" ContentType="application/inkml+xml"/>
  <Override PartName="/ppt/ink/ink754.xml" ContentType="application/inkml+xml"/>
  <Override PartName="/ppt/ink/ink755.xml" ContentType="application/inkml+xml"/>
  <Override PartName="/ppt/ink/ink756.xml" ContentType="application/inkml+xml"/>
  <Override PartName="/ppt/ink/ink757.xml" ContentType="application/inkml+xml"/>
  <Override PartName="/ppt/ink/ink758.xml" ContentType="application/inkml+xml"/>
  <Override PartName="/ppt/ink/ink759.xml" ContentType="application/inkml+xml"/>
  <Override PartName="/ppt/ink/ink760.xml" ContentType="application/inkml+xml"/>
  <Override PartName="/ppt/ink/ink761.xml" ContentType="application/inkml+xml"/>
  <Override PartName="/ppt/ink/ink762.xml" ContentType="application/inkml+xml"/>
  <Override PartName="/ppt/ink/ink763.xml" ContentType="application/inkml+xml"/>
  <Override PartName="/ppt/ink/ink764.xml" ContentType="application/inkml+xml"/>
  <Override PartName="/ppt/ink/ink765.xml" ContentType="application/inkml+xml"/>
  <Override PartName="/ppt/ink/ink766.xml" ContentType="application/inkml+xml"/>
  <Override PartName="/ppt/ink/ink767.xml" ContentType="application/inkml+xml"/>
  <Override PartName="/ppt/ink/ink768.xml" ContentType="application/inkml+xml"/>
  <Override PartName="/ppt/ink/ink769.xml" ContentType="application/inkml+xml"/>
  <Override PartName="/ppt/ink/ink770.xml" ContentType="application/inkml+xml"/>
  <Override PartName="/ppt/ink/ink771.xml" ContentType="application/inkml+xml"/>
  <Override PartName="/ppt/ink/ink772.xml" ContentType="application/inkml+xml"/>
  <Override PartName="/ppt/ink/ink773.xml" ContentType="application/inkml+xml"/>
  <Override PartName="/ppt/ink/ink774.xml" ContentType="application/inkml+xml"/>
  <Override PartName="/ppt/ink/ink775.xml" ContentType="application/inkml+xml"/>
  <Override PartName="/ppt/ink/ink776.xml" ContentType="application/inkml+xml"/>
  <Override PartName="/ppt/ink/ink777.xml" ContentType="application/inkml+xml"/>
  <Override PartName="/ppt/ink/ink778.xml" ContentType="application/inkml+xml"/>
  <Override PartName="/ppt/ink/ink779.xml" ContentType="application/inkml+xml"/>
  <Override PartName="/ppt/ink/ink780.xml" ContentType="application/inkml+xml"/>
  <Override PartName="/ppt/ink/ink781.xml" ContentType="application/inkml+xml"/>
  <Override PartName="/ppt/ink/ink782.xml" ContentType="application/inkml+xml"/>
  <Override PartName="/ppt/ink/ink783.xml" ContentType="application/inkml+xml"/>
  <Override PartName="/ppt/ink/ink784.xml" ContentType="application/inkml+xml"/>
  <Override PartName="/ppt/ink/ink785.xml" ContentType="application/inkml+xml"/>
  <Override PartName="/ppt/ink/ink786.xml" ContentType="application/inkml+xml"/>
  <Override PartName="/ppt/ink/ink787.xml" ContentType="application/inkml+xml"/>
  <Override PartName="/ppt/ink/ink788.xml" ContentType="application/inkml+xml"/>
  <Override PartName="/ppt/ink/ink789.xml" ContentType="application/inkml+xml"/>
  <Override PartName="/ppt/ink/ink790.xml" ContentType="application/inkml+xml"/>
  <Override PartName="/ppt/ink/ink791.xml" ContentType="application/inkml+xml"/>
  <Override PartName="/ppt/ink/ink792.xml" ContentType="application/inkml+xml"/>
  <Override PartName="/ppt/ink/ink793.xml" ContentType="application/inkml+xml"/>
  <Override PartName="/ppt/ink/ink794.xml" ContentType="application/inkml+xml"/>
  <Override PartName="/ppt/ink/ink795.xml" ContentType="application/inkml+xml"/>
  <Override PartName="/ppt/ink/ink796.xml" ContentType="application/inkml+xml"/>
  <Override PartName="/ppt/ink/ink797.xml" ContentType="application/inkml+xml"/>
  <Override PartName="/ppt/ink/ink798.xml" ContentType="application/inkml+xml"/>
  <Override PartName="/ppt/ink/ink799.xml" ContentType="application/inkml+xml"/>
  <Override PartName="/ppt/ink/ink800.xml" ContentType="application/inkml+xml"/>
  <Override PartName="/ppt/ink/ink801.xml" ContentType="application/inkml+xml"/>
  <Override PartName="/ppt/ink/ink802.xml" ContentType="application/inkml+xml"/>
  <Override PartName="/ppt/ink/ink803.xml" ContentType="application/inkml+xml"/>
  <Override PartName="/ppt/ink/ink804.xml" ContentType="application/inkml+xml"/>
  <Override PartName="/ppt/ink/ink805.xml" ContentType="application/inkml+xml"/>
  <Override PartName="/ppt/ink/ink806.xml" ContentType="application/inkml+xml"/>
  <Override PartName="/ppt/ink/ink807.xml" ContentType="application/inkml+xml"/>
  <Override PartName="/ppt/ink/ink808.xml" ContentType="application/inkml+xml"/>
  <Override PartName="/ppt/ink/ink809.xml" ContentType="application/inkml+xml"/>
  <Override PartName="/ppt/ink/ink810.xml" ContentType="application/inkml+xml"/>
  <Override PartName="/ppt/ink/ink811.xml" ContentType="application/inkml+xml"/>
  <Override PartName="/ppt/ink/ink812.xml" ContentType="application/inkml+xml"/>
  <Override PartName="/ppt/ink/ink813.xml" ContentType="application/inkml+xml"/>
  <Override PartName="/ppt/ink/ink814.xml" ContentType="application/inkml+xml"/>
  <Override PartName="/ppt/ink/ink815.xml" ContentType="application/inkml+xml"/>
  <Override PartName="/ppt/ink/ink816.xml" ContentType="application/inkml+xml"/>
  <Override PartName="/ppt/ink/ink817.xml" ContentType="application/inkml+xml"/>
  <Override PartName="/ppt/ink/ink818.xml" ContentType="application/inkml+xml"/>
  <Override PartName="/ppt/ink/ink819.xml" ContentType="application/inkml+xml"/>
  <Override PartName="/ppt/ink/ink820.xml" ContentType="application/inkml+xml"/>
  <Override PartName="/ppt/ink/ink821.xml" ContentType="application/inkml+xml"/>
  <Override PartName="/ppt/ink/ink822.xml" ContentType="application/inkml+xml"/>
  <Override PartName="/ppt/ink/ink823.xml" ContentType="application/inkml+xml"/>
  <Override PartName="/ppt/ink/ink824.xml" ContentType="application/inkml+xml"/>
  <Override PartName="/ppt/ink/ink825.xml" ContentType="application/inkml+xml"/>
  <Override PartName="/ppt/ink/ink826.xml" ContentType="application/inkml+xml"/>
  <Override PartName="/ppt/ink/ink827.xml" ContentType="application/inkml+xml"/>
  <Override PartName="/ppt/ink/ink828.xml" ContentType="application/inkml+xml"/>
  <Override PartName="/ppt/ink/ink829.xml" ContentType="application/inkml+xml"/>
  <Override PartName="/ppt/ink/ink830.xml" ContentType="application/inkml+xml"/>
  <Override PartName="/ppt/ink/ink831.xml" ContentType="application/inkml+xml"/>
  <Override PartName="/ppt/ink/ink832.xml" ContentType="application/inkml+xml"/>
  <Override PartName="/ppt/ink/ink833.xml" ContentType="application/inkml+xml"/>
  <Override PartName="/ppt/ink/ink834.xml" ContentType="application/inkml+xml"/>
  <Override PartName="/ppt/ink/ink835.xml" ContentType="application/inkml+xml"/>
  <Override PartName="/ppt/ink/ink836.xml" ContentType="application/inkml+xml"/>
  <Override PartName="/ppt/ink/ink837.xml" ContentType="application/inkml+xml"/>
  <Override PartName="/ppt/ink/ink838.xml" ContentType="application/inkml+xml"/>
  <Override PartName="/ppt/ink/ink839.xml" ContentType="application/inkml+xml"/>
  <Override PartName="/ppt/ink/ink840.xml" ContentType="application/inkml+xml"/>
  <Override PartName="/ppt/ink/ink841.xml" ContentType="application/inkml+xml"/>
  <Override PartName="/ppt/ink/ink842.xml" ContentType="application/inkml+xml"/>
  <Override PartName="/ppt/ink/ink843.xml" ContentType="application/inkml+xml"/>
  <Override PartName="/ppt/ink/ink844.xml" ContentType="application/inkml+xml"/>
  <Override PartName="/ppt/ink/ink845.xml" ContentType="application/inkml+xml"/>
  <Override PartName="/ppt/ink/ink846.xml" ContentType="application/inkml+xml"/>
  <Override PartName="/ppt/ink/ink847.xml" ContentType="application/inkml+xml"/>
  <Override PartName="/ppt/ink/ink848.xml" ContentType="application/inkml+xml"/>
  <Override PartName="/ppt/ink/ink849.xml" ContentType="application/inkml+xml"/>
  <Override PartName="/ppt/ink/ink850.xml" ContentType="application/inkml+xml"/>
  <Override PartName="/ppt/ink/ink851.xml" ContentType="application/inkml+xml"/>
  <Override PartName="/ppt/ink/ink852.xml" ContentType="application/inkml+xml"/>
  <Override PartName="/ppt/ink/ink853.xml" ContentType="application/inkml+xml"/>
  <Override PartName="/ppt/ink/ink854.xml" ContentType="application/inkml+xml"/>
  <Override PartName="/ppt/ink/ink855.xml" ContentType="application/inkml+xml"/>
  <Override PartName="/ppt/ink/ink856.xml" ContentType="application/inkml+xml"/>
  <Override PartName="/ppt/ink/ink857.xml" ContentType="application/inkml+xml"/>
  <Override PartName="/ppt/ink/ink858.xml" ContentType="application/inkml+xml"/>
  <Override PartName="/ppt/ink/ink859.xml" ContentType="application/inkml+xml"/>
  <Override PartName="/ppt/ink/ink860.xml" ContentType="application/inkml+xml"/>
  <Override PartName="/ppt/ink/ink861.xml" ContentType="application/inkml+xml"/>
  <Override PartName="/ppt/ink/ink862.xml" ContentType="application/inkml+xml"/>
  <Override PartName="/ppt/ink/ink863.xml" ContentType="application/inkml+xml"/>
  <Override PartName="/ppt/ink/ink864.xml" ContentType="application/inkml+xml"/>
  <Override PartName="/ppt/ink/ink865.xml" ContentType="application/inkml+xml"/>
  <Override PartName="/ppt/ink/ink866.xml" ContentType="application/inkml+xml"/>
  <Override PartName="/ppt/ink/ink867.xml" ContentType="application/inkml+xml"/>
  <Override PartName="/ppt/ink/ink868.xml" ContentType="application/inkml+xml"/>
  <Override PartName="/ppt/ink/ink869.xml" ContentType="application/inkml+xml"/>
  <Override PartName="/ppt/ink/ink870.xml" ContentType="application/inkml+xml"/>
  <Override PartName="/ppt/ink/ink871.xml" ContentType="application/inkml+xml"/>
  <Override PartName="/ppt/ink/ink872.xml" ContentType="application/inkml+xml"/>
  <Override PartName="/ppt/ink/ink873.xml" ContentType="application/inkml+xml"/>
  <Override PartName="/ppt/ink/ink874.xml" ContentType="application/inkml+xml"/>
  <Override PartName="/ppt/ink/ink875.xml" ContentType="application/inkml+xml"/>
  <Override PartName="/ppt/ink/ink876.xml" ContentType="application/inkml+xml"/>
  <Override PartName="/ppt/ink/ink877.xml" ContentType="application/inkml+xml"/>
  <Override PartName="/ppt/ink/ink878.xml" ContentType="application/inkml+xml"/>
  <Override PartName="/ppt/ink/ink879.xml" ContentType="application/inkml+xml"/>
  <Override PartName="/ppt/ink/ink880.xml" ContentType="application/inkml+xml"/>
  <Override PartName="/ppt/ink/ink881.xml" ContentType="application/inkml+xml"/>
  <Override PartName="/ppt/ink/ink882.xml" ContentType="application/inkml+xml"/>
  <Override PartName="/ppt/ink/ink883.xml" ContentType="application/inkml+xml"/>
  <Override PartName="/ppt/ink/ink884.xml" ContentType="application/inkml+xml"/>
  <Override PartName="/ppt/ink/ink885.xml" ContentType="application/inkml+xml"/>
  <Override PartName="/ppt/ink/ink886.xml" ContentType="application/inkml+xml"/>
  <Override PartName="/ppt/ink/ink887.xml" ContentType="application/inkml+xml"/>
  <Override PartName="/ppt/ink/ink888.xml" ContentType="application/inkml+xml"/>
  <Override PartName="/ppt/ink/ink889.xml" ContentType="application/inkml+xml"/>
  <Override PartName="/ppt/ink/ink890.xml" ContentType="application/inkml+xml"/>
  <Override PartName="/ppt/ink/ink891.xml" ContentType="application/inkml+xml"/>
  <Override PartName="/ppt/ink/ink892.xml" ContentType="application/inkml+xml"/>
  <Override PartName="/ppt/ink/ink893.xml" ContentType="application/inkml+xml"/>
  <Override PartName="/ppt/ink/ink894.xml" ContentType="application/inkml+xml"/>
  <Override PartName="/ppt/ink/ink895.xml" ContentType="application/inkml+xml"/>
  <Override PartName="/ppt/ink/ink896.xml" ContentType="application/inkml+xml"/>
  <Override PartName="/ppt/ink/ink897.xml" ContentType="application/inkml+xml"/>
  <Override PartName="/ppt/ink/ink898.xml" ContentType="application/inkml+xml"/>
  <Override PartName="/ppt/ink/ink899.xml" ContentType="application/inkml+xml"/>
  <Override PartName="/ppt/ink/ink900.xml" ContentType="application/inkml+xml"/>
  <Override PartName="/ppt/ink/ink901.xml" ContentType="application/inkml+xml"/>
  <Override PartName="/ppt/ink/ink902.xml" ContentType="application/inkml+xml"/>
  <Override PartName="/ppt/ink/ink903.xml" ContentType="application/inkml+xml"/>
  <Override PartName="/ppt/ink/ink904.xml" ContentType="application/inkml+xml"/>
  <Override PartName="/ppt/ink/ink905.xml" ContentType="application/inkml+xml"/>
  <Override PartName="/ppt/ink/ink906.xml" ContentType="application/inkml+xml"/>
  <Override PartName="/ppt/ink/ink907.xml" ContentType="application/inkml+xml"/>
  <Override PartName="/ppt/ink/ink908.xml" ContentType="application/inkml+xml"/>
  <Override PartName="/ppt/ink/ink909.xml" ContentType="application/inkml+xml"/>
  <Override PartName="/ppt/ink/ink910.xml" ContentType="application/inkml+xml"/>
  <Override PartName="/ppt/ink/ink911.xml" ContentType="application/inkml+xml"/>
  <Override PartName="/ppt/ink/ink912.xml" ContentType="application/inkml+xml"/>
  <Override PartName="/ppt/ink/ink913.xml" ContentType="application/inkml+xml"/>
  <Override PartName="/ppt/ink/ink914.xml" ContentType="application/inkml+xml"/>
  <Override PartName="/ppt/ink/ink915.xml" ContentType="application/inkml+xml"/>
  <Override PartName="/ppt/ink/ink916.xml" ContentType="application/inkml+xml"/>
  <Override PartName="/ppt/ink/ink917.xml" ContentType="application/inkml+xml"/>
  <Override PartName="/ppt/ink/ink918.xml" ContentType="application/inkml+xml"/>
  <Override PartName="/ppt/ink/ink919.xml" ContentType="application/inkml+xml"/>
  <Override PartName="/ppt/ink/ink920.xml" ContentType="application/inkml+xml"/>
  <Override PartName="/ppt/ink/ink921.xml" ContentType="application/inkml+xml"/>
  <Override PartName="/ppt/ink/ink922.xml" ContentType="application/inkml+xml"/>
  <Override PartName="/ppt/ink/ink923.xml" ContentType="application/inkml+xml"/>
  <Override PartName="/ppt/ink/ink924.xml" ContentType="application/inkml+xml"/>
  <Override PartName="/ppt/ink/ink925.xml" ContentType="application/inkml+xml"/>
  <Override PartName="/ppt/ink/ink926.xml" ContentType="application/inkml+xml"/>
  <Override PartName="/ppt/ink/ink927.xml" ContentType="application/inkml+xml"/>
  <Override PartName="/ppt/ink/ink928.xml" ContentType="application/inkml+xml"/>
  <Override PartName="/ppt/ink/ink929.xml" ContentType="application/inkml+xml"/>
  <Override PartName="/ppt/ink/ink930.xml" ContentType="application/inkml+xml"/>
  <Override PartName="/ppt/ink/ink931.xml" ContentType="application/inkml+xml"/>
  <Override PartName="/ppt/ink/ink932.xml" ContentType="application/inkml+xml"/>
  <Override PartName="/ppt/ink/ink933.xml" ContentType="application/inkml+xml"/>
  <Override PartName="/ppt/ink/ink934.xml" ContentType="application/inkml+xml"/>
  <Override PartName="/ppt/ink/ink935.xml" ContentType="application/inkml+xml"/>
  <Override PartName="/ppt/ink/ink936.xml" ContentType="application/inkml+xml"/>
  <Override PartName="/ppt/ink/ink937.xml" ContentType="application/inkml+xml"/>
  <Override PartName="/ppt/ink/ink938.xml" ContentType="application/inkml+xml"/>
  <Override PartName="/ppt/ink/ink939.xml" ContentType="application/inkml+xml"/>
  <Override PartName="/ppt/ink/ink940.xml" ContentType="application/inkml+xml"/>
  <Override PartName="/ppt/ink/ink941.xml" ContentType="application/inkml+xml"/>
  <Override PartName="/ppt/ink/ink942.xml" ContentType="application/inkml+xml"/>
  <Override PartName="/ppt/ink/ink943.xml" ContentType="application/inkml+xml"/>
  <Override PartName="/ppt/ink/ink944.xml" ContentType="application/inkml+xml"/>
  <Override PartName="/ppt/ink/ink945.xml" ContentType="application/inkml+xml"/>
  <Override PartName="/ppt/ink/ink946.xml" ContentType="application/inkml+xml"/>
  <Override PartName="/ppt/ink/ink947.xml" ContentType="application/inkml+xml"/>
  <Override PartName="/ppt/ink/ink948.xml" ContentType="application/inkml+xml"/>
  <Override PartName="/ppt/ink/ink949.xml" ContentType="application/inkml+xml"/>
  <Override PartName="/ppt/ink/ink950.xml" ContentType="application/inkml+xml"/>
  <Override PartName="/ppt/ink/ink951.xml" ContentType="application/inkml+xml"/>
  <Override PartName="/ppt/ink/ink952.xml" ContentType="application/inkml+xml"/>
  <Override PartName="/ppt/ink/ink953.xml" ContentType="application/inkml+xml"/>
  <Override PartName="/ppt/ink/ink954.xml" ContentType="application/inkml+xml"/>
  <Override PartName="/ppt/ink/ink955.xml" ContentType="application/inkml+xml"/>
  <Override PartName="/ppt/ink/ink956.xml" ContentType="application/inkml+xml"/>
  <Override PartName="/ppt/ink/ink957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958.xml" ContentType="application/inkml+xml"/>
  <Override PartName="/ppt/ink/ink959.xml" ContentType="application/inkml+xml"/>
  <Override PartName="/ppt/ink/ink960.xml" ContentType="application/inkml+xml"/>
  <Override PartName="/ppt/ink/ink961.xml" ContentType="application/inkml+xml"/>
  <Override PartName="/ppt/ink/ink962.xml" ContentType="application/inkml+xml"/>
  <Override PartName="/ppt/ink/ink963.xml" ContentType="application/inkml+xml"/>
  <Override PartName="/ppt/ink/ink964.xml" ContentType="application/inkml+xml"/>
  <Override PartName="/ppt/notesSlides/notesSlide9.xml" ContentType="application/vnd.openxmlformats-officedocument.presentationml.notesSlide+xml"/>
  <Override PartName="/ppt/ink/ink965.xml" ContentType="application/inkml+xml"/>
  <Override PartName="/ppt/notesSlides/notesSlide10.xml" ContentType="application/vnd.openxmlformats-officedocument.presentationml.notesSlide+xml"/>
  <Override PartName="/ppt/ink/ink966.xml" ContentType="application/inkml+xml"/>
  <Override PartName="/ppt/ink/ink967.xml" ContentType="application/inkml+xml"/>
  <Override PartName="/ppt/ink/ink968.xml" ContentType="application/inkml+xml"/>
  <Override PartName="/ppt/ink/ink969.xml" ContentType="application/inkml+xml"/>
  <Override PartName="/ppt/ink/ink970.xml" ContentType="application/inkml+xml"/>
  <Override PartName="/ppt/ink/ink971.xml" ContentType="application/inkml+xml"/>
  <Override PartName="/ppt/ink/ink972.xml" ContentType="application/inkml+xml"/>
  <Override PartName="/ppt/ink/ink973.xml" ContentType="application/inkml+xml"/>
  <Override PartName="/ppt/ink/ink974.xml" ContentType="application/inkml+xml"/>
  <Override PartName="/ppt/ink/ink975.xml" ContentType="application/inkml+xml"/>
  <Override PartName="/ppt/ink/ink976.xml" ContentType="application/inkml+xml"/>
  <Override PartName="/ppt/ink/ink977.xml" ContentType="application/inkml+xml"/>
  <Override PartName="/ppt/ink/ink978.xml" ContentType="application/inkml+xml"/>
  <Override PartName="/ppt/ink/ink979.xml" ContentType="application/inkml+xml"/>
  <Override PartName="/ppt/ink/ink980.xml" ContentType="application/inkml+xml"/>
  <Override PartName="/ppt/ink/ink981.xml" ContentType="application/inkml+xml"/>
  <Override PartName="/ppt/ink/ink982.xml" ContentType="application/inkml+xml"/>
  <Override PartName="/ppt/ink/ink983.xml" ContentType="application/inkml+xml"/>
  <Override PartName="/ppt/ink/ink984.xml" ContentType="application/inkml+xml"/>
  <Override PartName="/ppt/ink/ink985.xml" ContentType="application/inkml+xml"/>
  <Override PartName="/ppt/ink/ink986.xml" ContentType="application/inkml+xml"/>
  <Override PartName="/ppt/ink/ink987.xml" ContentType="application/inkml+xml"/>
  <Override PartName="/ppt/ink/ink988.xml" ContentType="application/inkml+xml"/>
  <Override PartName="/ppt/ink/ink989.xml" ContentType="application/inkml+xml"/>
  <Override PartName="/ppt/ink/ink990.xml" ContentType="application/inkml+xml"/>
  <Override PartName="/ppt/ink/ink991.xml" ContentType="application/inkml+xml"/>
  <Override PartName="/ppt/ink/ink992.xml" ContentType="application/inkml+xml"/>
  <Override PartName="/ppt/ink/ink993.xml" ContentType="application/inkml+xml"/>
  <Override PartName="/ppt/ink/ink994.xml" ContentType="application/inkml+xml"/>
  <Override PartName="/ppt/ink/ink995.xml" ContentType="application/inkml+xml"/>
  <Override PartName="/ppt/ink/ink996.xml" ContentType="application/inkml+xml"/>
  <Override PartName="/ppt/ink/ink997.xml" ContentType="application/inkml+xml"/>
  <Override PartName="/ppt/ink/ink998.xml" ContentType="application/inkml+xml"/>
  <Override PartName="/ppt/ink/ink999.xml" ContentType="application/inkml+xml"/>
  <Override PartName="/ppt/ink/ink1000.xml" ContentType="application/inkml+xml"/>
  <Override PartName="/ppt/ink/ink1001.xml" ContentType="application/inkml+xml"/>
  <Override PartName="/ppt/ink/ink1002.xml" ContentType="application/inkml+xml"/>
  <Override PartName="/ppt/ink/ink1003.xml" ContentType="application/inkml+xml"/>
  <Override PartName="/ppt/ink/ink1004.xml" ContentType="application/inkml+xml"/>
  <Override PartName="/ppt/ink/ink1005.xml" ContentType="application/inkml+xml"/>
  <Override PartName="/ppt/ink/ink1006.xml" ContentType="application/inkml+xml"/>
  <Override PartName="/ppt/ink/ink1007.xml" ContentType="application/inkml+xml"/>
  <Override PartName="/ppt/ink/ink1008.xml" ContentType="application/inkml+xml"/>
  <Override PartName="/ppt/ink/ink1009.xml" ContentType="application/inkml+xml"/>
  <Override PartName="/ppt/ink/ink1010.xml" ContentType="application/inkml+xml"/>
  <Override PartName="/ppt/ink/ink1011.xml" ContentType="application/inkml+xml"/>
  <Override PartName="/ppt/ink/ink1012.xml" ContentType="application/inkml+xml"/>
  <Override PartName="/ppt/ink/ink1013.xml" ContentType="application/inkml+xml"/>
  <Override PartName="/ppt/ink/ink1014.xml" ContentType="application/inkml+xml"/>
  <Override PartName="/ppt/ink/ink1015.xml" ContentType="application/inkml+xml"/>
  <Override PartName="/ppt/ink/ink1016.xml" ContentType="application/inkml+xml"/>
  <Override PartName="/ppt/ink/ink1017.xml" ContentType="application/inkml+xml"/>
  <Override PartName="/ppt/ink/ink1018.xml" ContentType="application/inkml+xml"/>
  <Override PartName="/ppt/ink/ink1019.xml" ContentType="application/inkml+xml"/>
  <Override PartName="/ppt/ink/ink1020.xml" ContentType="application/inkml+xml"/>
  <Override PartName="/ppt/ink/ink1021.xml" ContentType="application/inkml+xml"/>
  <Override PartName="/ppt/ink/ink1022.xml" ContentType="application/inkml+xml"/>
  <Override PartName="/ppt/ink/ink1023.xml" ContentType="application/inkml+xml"/>
  <Override PartName="/ppt/ink/ink1024.xml" ContentType="application/inkml+xml"/>
  <Override PartName="/ppt/ink/ink1025.xml" ContentType="application/inkml+xml"/>
  <Override PartName="/ppt/ink/ink1026.xml" ContentType="application/inkml+xml"/>
  <Override PartName="/ppt/ink/ink1027.xml" ContentType="application/inkml+xml"/>
  <Override PartName="/ppt/ink/ink1028.xml" ContentType="application/inkml+xml"/>
  <Override PartName="/ppt/ink/ink1029.xml" ContentType="application/inkml+xml"/>
  <Override PartName="/ppt/ink/ink1030.xml" ContentType="application/inkml+xml"/>
  <Override PartName="/ppt/ink/ink1031.xml" ContentType="application/inkml+xml"/>
  <Override PartName="/ppt/ink/ink1032.xml" ContentType="application/inkml+xml"/>
  <Override PartName="/ppt/ink/ink1033.xml" ContentType="application/inkml+xml"/>
  <Override PartName="/ppt/ink/ink1034.xml" ContentType="application/inkml+xml"/>
  <Override PartName="/ppt/ink/ink1035.xml" ContentType="application/inkml+xml"/>
  <Override PartName="/ppt/ink/ink1036.xml" ContentType="application/inkml+xml"/>
  <Override PartName="/ppt/ink/ink1037.xml" ContentType="application/inkml+xml"/>
  <Override PartName="/ppt/ink/ink1038.xml" ContentType="application/inkml+xml"/>
  <Override PartName="/ppt/ink/ink1039.xml" ContentType="application/inkml+xml"/>
  <Override PartName="/ppt/ink/ink1040.xml" ContentType="application/inkml+xml"/>
  <Override PartName="/ppt/ink/ink1041.xml" ContentType="application/inkml+xml"/>
  <Override PartName="/ppt/ink/ink1042.xml" ContentType="application/inkml+xml"/>
  <Override PartName="/ppt/ink/ink1043.xml" ContentType="application/inkml+xml"/>
  <Override PartName="/ppt/ink/ink1044.xml" ContentType="application/inkml+xml"/>
  <Override PartName="/ppt/ink/ink1045.xml" ContentType="application/inkml+xml"/>
  <Override PartName="/ppt/ink/ink1046.xml" ContentType="application/inkml+xml"/>
  <Override PartName="/ppt/ink/ink1047.xml" ContentType="application/inkml+xml"/>
  <Override PartName="/ppt/ink/ink1048.xml" ContentType="application/inkml+xml"/>
  <Override PartName="/ppt/ink/ink1049.xml" ContentType="application/inkml+xml"/>
  <Override PartName="/ppt/ink/ink1050.xml" ContentType="application/inkml+xml"/>
  <Override PartName="/ppt/ink/ink1051.xml" ContentType="application/inkml+xml"/>
  <Override PartName="/ppt/ink/ink1052.xml" ContentType="application/inkml+xml"/>
  <Override PartName="/ppt/ink/ink1053.xml" ContentType="application/inkml+xml"/>
  <Override PartName="/ppt/ink/ink1054.xml" ContentType="application/inkml+xml"/>
  <Override PartName="/ppt/ink/ink1055.xml" ContentType="application/inkml+xml"/>
  <Override PartName="/ppt/ink/ink1056.xml" ContentType="application/inkml+xml"/>
  <Override PartName="/ppt/ink/ink1057.xml" ContentType="application/inkml+xml"/>
  <Override PartName="/ppt/ink/ink1058.xml" ContentType="application/inkml+xml"/>
  <Override PartName="/ppt/ink/ink1059.xml" ContentType="application/inkml+xml"/>
  <Override PartName="/ppt/ink/ink1060.xml" ContentType="application/inkml+xml"/>
  <Override PartName="/ppt/ink/ink1061.xml" ContentType="application/inkml+xml"/>
  <Override PartName="/ppt/ink/ink1062.xml" ContentType="application/inkml+xml"/>
  <Override PartName="/ppt/ink/ink1063.xml" ContentType="application/inkml+xml"/>
  <Override PartName="/ppt/ink/ink1064.xml" ContentType="application/inkml+xml"/>
  <Override PartName="/ppt/ink/ink1065.xml" ContentType="application/inkml+xml"/>
  <Override PartName="/ppt/ink/ink1066.xml" ContentType="application/inkml+xml"/>
  <Override PartName="/ppt/ink/ink1067.xml" ContentType="application/inkml+xml"/>
  <Override PartName="/ppt/ink/ink1068.xml" ContentType="application/inkml+xml"/>
  <Override PartName="/ppt/ink/ink1069.xml" ContentType="application/inkml+xml"/>
  <Override PartName="/ppt/ink/ink1070.xml" ContentType="application/inkml+xml"/>
  <Override PartName="/ppt/ink/ink1071.xml" ContentType="application/inkml+xml"/>
  <Override PartName="/ppt/ink/ink1072.xml" ContentType="application/inkml+xml"/>
  <Override PartName="/ppt/ink/ink1073.xml" ContentType="application/inkml+xml"/>
  <Override PartName="/ppt/ink/ink1074.xml" ContentType="application/inkml+xml"/>
  <Override PartName="/ppt/ink/ink1075.xml" ContentType="application/inkml+xml"/>
  <Override PartName="/ppt/ink/ink1076.xml" ContentType="application/inkml+xml"/>
  <Override PartName="/ppt/ink/ink1077.xml" ContentType="application/inkml+xml"/>
  <Override PartName="/ppt/ink/ink1078.xml" ContentType="application/inkml+xml"/>
  <Override PartName="/ppt/ink/ink1079.xml" ContentType="application/inkml+xml"/>
  <Override PartName="/ppt/ink/ink1080.xml" ContentType="application/inkml+xml"/>
  <Override PartName="/ppt/ink/ink1081.xml" ContentType="application/inkml+xml"/>
  <Override PartName="/ppt/ink/ink1082.xml" ContentType="application/inkml+xml"/>
  <Override PartName="/ppt/ink/ink1083.xml" ContentType="application/inkml+xml"/>
  <Override PartName="/ppt/ink/ink1084.xml" ContentType="application/inkml+xml"/>
  <Override PartName="/ppt/ink/ink1085.xml" ContentType="application/inkml+xml"/>
  <Override PartName="/ppt/ink/ink1086.xml" ContentType="application/inkml+xml"/>
  <Override PartName="/ppt/ink/ink1087.xml" ContentType="application/inkml+xml"/>
  <Override PartName="/ppt/ink/ink1088.xml" ContentType="application/inkml+xml"/>
  <Override PartName="/ppt/notesSlides/notesSlide11.xml" ContentType="application/vnd.openxmlformats-officedocument.presentationml.notesSlide+xml"/>
  <Override PartName="/ppt/ink/ink1089.xml" ContentType="application/inkml+xml"/>
  <Override PartName="/ppt/ink/ink1090.xml" ContentType="application/inkml+xml"/>
  <Override PartName="/ppt/ink/ink1091.xml" ContentType="application/inkml+xml"/>
  <Override PartName="/ppt/ink/ink1092.xml" ContentType="application/inkml+xml"/>
  <Override PartName="/ppt/ink/ink1093.xml" ContentType="application/inkml+xml"/>
  <Override PartName="/ppt/ink/ink1094.xml" ContentType="application/inkml+xml"/>
  <Override PartName="/ppt/ink/ink1095.xml" ContentType="application/inkml+xml"/>
  <Override PartName="/ppt/ink/ink1096.xml" ContentType="application/inkml+xml"/>
  <Override PartName="/ppt/ink/ink1097.xml" ContentType="application/inkml+xml"/>
  <Override PartName="/ppt/ink/ink1098.xml" ContentType="application/inkml+xml"/>
  <Override PartName="/ppt/ink/ink1099.xml" ContentType="application/inkml+xml"/>
  <Override PartName="/ppt/ink/ink1100.xml" ContentType="application/inkml+xml"/>
  <Override PartName="/ppt/ink/ink1101.xml" ContentType="application/inkml+xml"/>
  <Override PartName="/ppt/ink/ink1102.xml" ContentType="application/inkml+xml"/>
  <Override PartName="/ppt/ink/ink1103.xml" ContentType="application/inkml+xml"/>
  <Override PartName="/ppt/ink/ink1104.xml" ContentType="application/inkml+xml"/>
  <Override PartName="/ppt/ink/ink1105.xml" ContentType="application/inkml+xml"/>
  <Override PartName="/ppt/ink/ink1106.xml" ContentType="application/inkml+xml"/>
  <Override PartName="/ppt/ink/ink1107.xml" ContentType="application/inkml+xml"/>
  <Override PartName="/ppt/ink/ink1108.xml" ContentType="application/inkml+xml"/>
  <Override PartName="/ppt/ink/ink1109.xml" ContentType="application/inkml+xml"/>
  <Override PartName="/ppt/ink/ink1110.xml" ContentType="application/inkml+xml"/>
  <Override PartName="/ppt/ink/ink1111.xml" ContentType="application/inkml+xml"/>
  <Override PartName="/ppt/ink/ink1112.xml" ContentType="application/inkml+xml"/>
  <Override PartName="/ppt/ink/ink1113.xml" ContentType="application/inkml+xml"/>
  <Override PartName="/ppt/ink/ink1114.xml" ContentType="application/inkml+xml"/>
  <Override PartName="/ppt/ink/ink1115.xml" ContentType="application/inkml+xml"/>
  <Override PartName="/ppt/ink/ink1116.xml" ContentType="application/inkml+xml"/>
  <Override PartName="/ppt/ink/ink1117.xml" ContentType="application/inkml+xml"/>
  <Override PartName="/ppt/ink/ink1118.xml" ContentType="application/inkml+xml"/>
  <Override PartName="/ppt/ink/ink1119.xml" ContentType="application/inkml+xml"/>
  <Override PartName="/ppt/ink/ink1120.xml" ContentType="application/inkml+xml"/>
  <Override PartName="/ppt/ink/ink1121.xml" ContentType="application/inkml+xml"/>
  <Override PartName="/ppt/ink/ink1122.xml" ContentType="application/inkml+xml"/>
  <Override PartName="/ppt/ink/ink1123.xml" ContentType="application/inkml+xml"/>
  <Override PartName="/ppt/ink/ink1124.xml" ContentType="application/inkml+xml"/>
  <Override PartName="/ppt/ink/ink1125.xml" ContentType="application/inkml+xml"/>
  <Override PartName="/ppt/ink/ink1126.xml" ContentType="application/inkml+xml"/>
  <Override PartName="/ppt/ink/ink1127.xml" ContentType="application/inkml+xml"/>
  <Override PartName="/ppt/ink/ink1128.xml" ContentType="application/inkml+xml"/>
  <Override PartName="/ppt/ink/ink1129.xml" ContentType="application/inkml+xml"/>
  <Override PartName="/ppt/ink/ink1130.xml" ContentType="application/inkml+xml"/>
  <Override PartName="/ppt/ink/ink1131.xml" ContentType="application/inkml+xml"/>
  <Override PartName="/ppt/ink/ink1132.xml" ContentType="application/inkml+xml"/>
  <Override PartName="/ppt/ink/ink1133.xml" ContentType="application/inkml+xml"/>
  <Override PartName="/ppt/ink/ink1134.xml" ContentType="application/inkml+xml"/>
  <Override PartName="/ppt/ink/ink1135.xml" ContentType="application/inkml+xml"/>
  <Override PartName="/ppt/ink/ink1136.xml" ContentType="application/inkml+xml"/>
  <Override PartName="/ppt/ink/ink1137.xml" ContentType="application/inkml+xml"/>
  <Override PartName="/ppt/ink/ink1138.xml" ContentType="application/inkml+xml"/>
  <Override PartName="/ppt/ink/ink1139.xml" ContentType="application/inkml+xml"/>
  <Override PartName="/ppt/ink/ink1140.xml" ContentType="application/inkml+xml"/>
  <Override PartName="/ppt/ink/ink1141.xml" ContentType="application/inkml+xml"/>
  <Override PartName="/ppt/ink/ink1142.xml" ContentType="application/inkml+xml"/>
  <Override PartName="/ppt/ink/ink1143.xml" ContentType="application/inkml+xml"/>
  <Override PartName="/ppt/ink/ink1144.xml" ContentType="application/inkml+xml"/>
  <Override PartName="/ppt/ink/ink1145.xml" ContentType="application/inkml+xml"/>
  <Override PartName="/ppt/ink/ink1146.xml" ContentType="application/inkml+xml"/>
  <Override PartName="/ppt/ink/ink1147.xml" ContentType="application/inkml+xml"/>
  <Override PartName="/ppt/ink/ink1148.xml" ContentType="application/inkml+xml"/>
  <Override PartName="/ppt/ink/ink1149.xml" ContentType="application/inkml+xml"/>
  <Override PartName="/ppt/ink/ink1150.xml" ContentType="application/inkml+xml"/>
  <Override PartName="/ppt/ink/ink1151.xml" ContentType="application/inkml+xml"/>
  <Override PartName="/ppt/ink/ink1152.xml" ContentType="application/inkml+xml"/>
  <Override PartName="/ppt/ink/ink1153.xml" ContentType="application/inkml+xml"/>
  <Override PartName="/ppt/ink/ink1154.xml" ContentType="application/inkml+xml"/>
  <Override PartName="/ppt/ink/ink1155.xml" ContentType="application/inkml+xml"/>
  <Override PartName="/ppt/ink/ink1156.xml" ContentType="application/inkml+xml"/>
  <Override PartName="/ppt/ink/ink1157.xml" ContentType="application/inkml+xml"/>
  <Override PartName="/ppt/ink/ink1158.xml" ContentType="application/inkml+xml"/>
  <Override PartName="/ppt/ink/ink1159.xml" ContentType="application/inkml+xml"/>
  <Override PartName="/ppt/ink/ink1160.xml" ContentType="application/inkml+xml"/>
  <Override PartName="/ppt/ink/ink1161.xml" ContentType="application/inkml+xml"/>
  <Override PartName="/ppt/ink/ink1162.xml" ContentType="application/inkml+xml"/>
  <Override PartName="/ppt/ink/ink1163.xml" ContentType="application/inkml+xml"/>
  <Override PartName="/ppt/ink/ink1164.xml" ContentType="application/inkml+xml"/>
  <Override PartName="/ppt/ink/ink1165.xml" ContentType="application/inkml+xml"/>
  <Override PartName="/ppt/ink/ink1166.xml" ContentType="application/inkml+xml"/>
  <Override PartName="/ppt/ink/ink1167.xml" ContentType="application/inkml+xml"/>
  <Override PartName="/ppt/ink/ink1168.xml" ContentType="application/inkml+xml"/>
  <Override PartName="/ppt/ink/ink1169.xml" ContentType="application/inkml+xml"/>
  <Override PartName="/ppt/ink/ink1170.xml" ContentType="application/inkml+xml"/>
  <Override PartName="/ppt/ink/ink1171.xml" ContentType="application/inkml+xml"/>
  <Override PartName="/ppt/ink/ink1172.xml" ContentType="application/inkml+xml"/>
  <Override PartName="/ppt/ink/ink1173.xml" ContentType="application/inkml+xml"/>
  <Override PartName="/ppt/ink/ink1174.xml" ContentType="application/inkml+xml"/>
  <Override PartName="/ppt/ink/ink1175.xml" ContentType="application/inkml+xml"/>
  <Override PartName="/ppt/ink/ink1176.xml" ContentType="application/inkml+xml"/>
  <Override PartName="/ppt/ink/ink1177.xml" ContentType="application/inkml+xml"/>
  <Override PartName="/ppt/ink/ink1178.xml" ContentType="application/inkml+xml"/>
  <Override PartName="/ppt/ink/ink1179.xml" ContentType="application/inkml+xml"/>
  <Override PartName="/ppt/ink/ink1180.xml" ContentType="application/inkml+xml"/>
  <Override PartName="/ppt/ink/ink1181.xml" ContentType="application/inkml+xml"/>
  <Override PartName="/ppt/ink/ink1182.xml" ContentType="application/inkml+xml"/>
  <Override PartName="/ppt/ink/ink1183.xml" ContentType="application/inkml+xml"/>
  <Override PartName="/ppt/ink/ink1184.xml" ContentType="application/inkml+xml"/>
  <Override PartName="/ppt/ink/ink1185.xml" ContentType="application/inkml+xml"/>
  <Override PartName="/ppt/ink/ink1186.xml" ContentType="application/inkml+xml"/>
  <Override PartName="/ppt/ink/ink1187.xml" ContentType="application/inkml+xml"/>
  <Override PartName="/ppt/ink/ink1188.xml" ContentType="application/inkml+xml"/>
  <Override PartName="/ppt/ink/ink1189.xml" ContentType="application/inkml+xml"/>
  <Override PartName="/ppt/ink/ink1190.xml" ContentType="application/inkml+xml"/>
  <Override PartName="/ppt/ink/ink1191.xml" ContentType="application/inkml+xml"/>
  <Override PartName="/ppt/ink/ink1192.xml" ContentType="application/inkml+xml"/>
  <Override PartName="/ppt/ink/ink1193.xml" ContentType="application/inkml+xml"/>
  <Override PartName="/ppt/ink/ink1194.xml" ContentType="application/inkml+xml"/>
  <Override PartName="/ppt/ink/ink1195.xml" ContentType="application/inkml+xml"/>
  <Override PartName="/ppt/ink/ink1196.xml" ContentType="application/inkml+xml"/>
  <Override PartName="/ppt/ink/ink1197.xml" ContentType="application/inkml+xml"/>
  <Override PartName="/ppt/ink/ink1198.xml" ContentType="application/inkml+xml"/>
  <Override PartName="/ppt/ink/ink1199.xml" ContentType="application/inkml+xml"/>
  <Override PartName="/ppt/ink/ink1200.xml" ContentType="application/inkml+xml"/>
  <Override PartName="/ppt/ink/ink1201.xml" ContentType="application/inkml+xml"/>
  <Override PartName="/ppt/ink/ink1202.xml" ContentType="application/inkml+xml"/>
  <Override PartName="/ppt/ink/ink1203.xml" ContentType="application/inkml+xml"/>
  <Override PartName="/ppt/ink/ink1204.xml" ContentType="application/inkml+xml"/>
  <Override PartName="/ppt/ink/ink1205.xml" ContentType="application/inkml+xml"/>
  <Override PartName="/ppt/ink/ink1206.xml" ContentType="application/inkml+xml"/>
  <Override PartName="/ppt/ink/ink1207.xml" ContentType="application/inkml+xml"/>
  <Override PartName="/ppt/ink/ink1208.xml" ContentType="application/inkml+xml"/>
  <Override PartName="/ppt/ink/ink1209.xml" ContentType="application/inkml+xml"/>
  <Override PartName="/ppt/ink/ink1210.xml" ContentType="application/inkml+xml"/>
  <Override PartName="/ppt/ink/ink1211.xml" ContentType="application/inkml+xml"/>
  <Override PartName="/ppt/ink/ink1212.xml" ContentType="application/inkml+xml"/>
  <Override PartName="/ppt/ink/ink1213.xml" ContentType="application/inkml+xml"/>
  <Override PartName="/ppt/ink/ink1214.xml" ContentType="application/inkml+xml"/>
  <Override PartName="/ppt/ink/ink1215.xml" ContentType="application/inkml+xml"/>
  <Override PartName="/ppt/ink/ink1216.xml" ContentType="application/inkml+xml"/>
  <Override PartName="/ppt/ink/ink1217.xml" ContentType="application/inkml+xml"/>
  <Override PartName="/ppt/ink/ink1218.xml" ContentType="application/inkml+xml"/>
  <Override PartName="/ppt/ink/ink1219.xml" ContentType="application/inkml+xml"/>
  <Override PartName="/ppt/ink/ink1220.xml" ContentType="application/inkml+xml"/>
  <Override PartName="/ppt/ink/ink1221.xml" ContentType="application/inkml+xml"/>
  <Override PartName="/ppt/ink/ink1222.xml" ContentType="application/inkml+xml"/>
  <Override PartName="/ppt/ink/ink1223.xml" ContentType="application/inkml+xml"/>
  <Override PartName="/ppt/ink/ink1224.xml" ContentType="application/inkml+xml"/>
  <Override PartName="/ppt/ink/ink1225.xml" ContentType="application/inkml+xml"/>
  <Override PartName="/ppt/ink/ink1226.xml" ContentType="application/inkml+xml"/>
  <Override PartName="/ppt/ink/ink1227.xml" ContentType="application/inkml+xml"/>
  <Override PartName="/ppt/ink/ink1228.xml" ContentType="application/inkml+xml"/>
  <Override PartName="/ppt/ink/ink1229.xml" ContentType="application/inkml+xml"/>
  <Override PartName="/ppt/ink/ink1230.xml" ContentType="application/inkml+xml"/>
  <Override PartName="/ppt/ink/ink1231.xml" ContentType="application/inkml+xml"/>
  <Override PartName="/ppt/ink/ink1232.xml" ContentType="application/inkml+xml"/>
  <Override PartName="/ppt/ink/ink1233.xml" ContentType="application/inkml+xml"/>
  <Override PartName="/ppt/ink/ink1234.xml" ContentType="application/inkml+xml"/>
  <Override PartName="/ppt/ink/ink1235.xml" ContentType="application/inkml+xml"/>
  <Override PartName="/ppt/ink/ink1236.xml" ContentType="application/inkml+xml"/>
  <Override PartName="/ppt/ink/ink1237.xml" ContentType="application/inkml+xml"/>
  <Override PartName="/ppt/ink/ink1238.xml" ContentType="application/inkml+xml"/>
  <Override PartName="/ppt/ink/ink1239.xml" ContentType="application/inkml+xml"/>
  <Override PartName="/ppt/ink/ink1240.xml" ContentType="application/inkml+xml"/>
  <Override PartName="/ppt/ink/ink1241.xml" ContentType="application/inkml+xml"/>
  <Override PartName="/ppt/ink/ink1242.xml" ContentType="application/inkml+xml"/>
  <Override PartName="/ppt/ink/ink1243.xml" ContentType="application/inkml+xml"/>
  <Override PartName="/ppt/ink/ink1244.xml" ContentType="application/inkml+xml"/>
  <Override PartName="/ppt/ink/ink1245.xml" ContentType="application/inkml+xml"/>
  <Override PartName="/ppt/ink/ink1246.xml" ContentType="application/inkml+xml"/>
  <Override PartName="/ppt/ink/ink1247.xml" ContentType="application/inkml+xml"/>
  <Override PartName="/ppt/ink/ink1248.xml" ContentType="application/inkml+xml"/>
  <Override PartName="/ppt/ink/ink1249.xml" ContentType="application/inkml+xml"/>
  <Override PartName="/ppt/ink/ink1250.xml" ContentType="application/inkml+xml"/>
  <Override PartName="/ppt/ink/ink1251.xml" ContentType="application/inkml+xml"/>
  <Override PartName="/ppt/ink/ink1252.xml" ContentType="application/inkml+xml"/>
  <Override PartName="/ppt/ink/ink1253.xml" ContentType="application/inkml+xml"/>
  <Override PartName="/ppt/ink/ink1254.xml" ContentType="application/inkml+xml"/>
  <Override PartName="/ppt/ink/ink1255.xml" ContentType="application/inkml+xml"/>
  <Override PartName="/ppt/ink/ink1256.xml" ContentType="application/inkml+xml"/>
  <Override PartName="/ppt/ink/ink1257.xml" ContentType="application/inkml+xml"/>
  <Override PartName="/ppt/ink/ink1258.xml" ContentType="application/inkml+xml"/>
  <Override PartName="/ppt/ink/ink1259.xml" ContentType="application/inkml+xml"/>
  <Override PartName="/ppt/ink/ink1260.xml" ContentType="application/inkml+xml"/>
  <Override PartName="/ppt/ink/ink1261.xml" ContentType="application/inkml+xml"/>
  <Override PartName="/ppt/ink/ink1262.xml" ContentType="application/inkml+xml"/>
  <Override PartName="/ppt/ink/ink1263.xml" ContentType="application/inkml+xml"/>
  <Override PartName="/ppt/ink/ink1264.xml" ContentType="application/inkml+xml"/>
  <Override PartName="/ppt/ink/ink1265.xml" ContentType="application/inkml+xml"/>
  <Override PartName="/ppt/ink/ink1266.xml" ContentType="application/inkml+xml"/>
  <Override PartName="/ppt/ink/ink1267.xml" ContentType="application/inkml+xml"/>
  <Override PartName="/ppt/ink/ink1268.xml" ContentType="application/inkml+xml"/>
  <Override PartName="/ppt/ink/ink1269.xml" ContentType="application/inkml+xml"/>
  <Override PartName="/ppt/ink/ink1270.xml" ContentType="application/inkml+xml"/>
  <Override PartName="/ppt/ink/ink1271.xml" ContentType="application/inkml+xml"/>
  <Override PartName="/ppt/ink/ink1272.xml" ContentType="application/inkml+xml"/>
  <Override PartName="/ppt/ink/ink1273.xml" ContentType="application/inkml+xml"/>
  <Override PartName="/ppt/ink/ink1274.xml" ContentType="application/inkml+xml"/>
  <Override PartName="/ppt/ink/ink1275.xml" ContentType="application/inkml+xml"/>
  <Override PartName="/ppt/ink/ink1276.xml" ContentType="application/inkml+xml"/>
  <Override PartName="/ppt/ink/ink1277.xml" ContentType="application/inkml+xml"/>
  <Override PartName="/ppt/ink/ink1278.xml" ContentType="application/inkml+xml"/>
  <Override PartName="/ppt/ink/ink1279.xml" ContentType="application/inkml+xml"/>
  <Override PartName="/ppt/ink/ink1280.xml" ContentType="application/inkml+xml"/>
  <Override PartName="/ppt/ink/ink1281.xml" ContentType="application/inkml+xml"/>
  <Override PartName="/ppt/ink/ink1282.xml" ContentType="application/inkml+xml"/>
  <Override PartName="/ppt/ink/ink1283.xml" ContentType="application/inkml+xml"/>
  <Override PartName="/ppt/ink/ink1284.xml" ContentType="application/inkml+xml"/>
  <Override PartName="/ppt/ink/ink1285.xml" ContentType="application/inkml+xml"/>
  <Override PartName="/ppt/ink/ink1286.xml" ContentType="application/inkml+xml"/>
  <Override PartName="/ppt/ink/ink1287.xml" ContentType="application/inkml+xml"/>
  <Override PartName="/ppt/ink/ink1288.xml" ContentType="application/inkml+xml"/>
  <Override PartName="/ppt/ink/ink1289.xml" ContentType="application/inkml+xml"/>
  <Override PartName="/ppt/ink/ink1290.xml" ContentType="application/inkml+xml"/>
  <Override PartName="/ppt/ink/ink1291.xml" ContentType="application/inkml+xml"/>
  <Override PartName="/ppt/ink/ink1292.xml" ContentType="application/inkml+xml"/>
  <Override PartName="/ppt/ink/ink1293.xml" ContentType="application/inkml+xml"/>
  <Override PartName="/ppt/ink/ink1294.xml" ContentType="application/inkml+xml"/>
  <Override PartName="/ppt/ink/ink1295.xml" ContentType="application/inkml+xml"/>
  <Override PartName="/ppt/ink/ink1296.xml" ContentType="application/inkml+xml"/>
  <Override PartName="/ppt/ink/ink1297.xml" ContentType="application/inkml+xml"/>
  <Override PartName="/ppt/ink/ink1298.xml" ContentType="application/inkml+xml"/>
  <Override PartName="/ppt/ink/ink1299.xml" ContentType="application/inkml+xml"/>
  <Override PartName="/ppt/ink/ink1300.xml" ContentType="application/inkml+xml"/>
  <Override PartName="/ppt/ink/ink1301.xml" ContentType="application/inkml+xml"/>
  <Override PartName="/ppt/ink/ink1302.xml" ContentType="application/inkml+xml"/>
  <Override PartName="/ppt/ink/ink1303.xml" ContentType="application/inkml+xml"/>
  <Override PartName="/ppt/ink/ink1304.xml" ContentType="application/inkml+xml"/>
  <Override PartName="/ppt/ink/ink1305.xml" ContentType="application/inkml+xml"/>
  <Override PartName="/ppt/ink/ink1306.xml" ContentType="application/inkml+xml"/>
  <Override PartName="/ppt/ink/ink1307.xml" ContentType="application/inkml+xml"/>
  <Override PartName="/ppt/ink/ink1308.xml" ContentType="application/inkml+xml"/>
  <Override PartName="/ppt/ink/ink1309.xml" ContentType="application/inkml+xml"/>
  <Override PartName="/ppt/ink/ink1310.xml" ContentType="application/inkml+xml"/>
  <Override PartName="/ppt/ink/ink1311.xml" ContentType="application/inkml+xml"/>
  <Override PartName="/ppt/ink/ink1312.xml" ContentType="application/inkml+xml"/>
  <Override PartName="/ppt/ink/ink1313.xml" ContentType="application/inkml+xml"/>
  <Override PartName="/ppt/ink/ink1314.xml" ContentType="application/inkml+xml"/>
  <Override PartName="/ppt/ink/ink1315.xml" ContentType="application/inkml+xml"/>
  <Override PartName="/ppt/ink/ink1316.xml" ContentType="application/inkml+xml"/>
  <Override PartName="/ppt/ink/ink1317.xml" ContentType="application/inkml+xml"/>
  <Override PartName="/ppt/ink/ink1318.xml" ContentType="application/inkml+xml"/>
  <Override PartName="/ppt/ink/ink1319.xml" ContentType="application/inkml+xml"/>
  <Override PartName="/ppt/ink/ink1320.xml" ContentType="application/inkml+xml"/>
  <Override PartName="/ppt/ink/ink1321.xml" ContentType="application/inkml+xml"/>
  <Override PartName="/ppt/ink/ink1322.xml" ContentType="application/inkml+xml"/>
  <Override PartName="/ppt/ink/ink1323.xml" ContentType="application/inkml+xml"/>
  <Override PartName="/ppt/ink/ink1324.xml" ContentType="application/inkml+xml"/>
  <Override PartName="/ppt/ink/ink1325.xml" ContentType="application/inkml+xml"/>
  <Override PartName="/ppt/ink/ink1326.xml" ContentType="application/inkml+xml"/>
  <Override PartName="/ppt/ink/ink1327.xml" ContentType="application/inkml+xml"/>
  <Override PartName="/ppt/ink/ink1328.xml" ContentType="application/inkml+xml"/>
  <Override PartName="/ppt/ink/ink1329.xml" ContentType="application/inkml+xml"/>
  <Override PartName="/ppt/ink/ink1330.xml" ContentType="application/inkml+xml"/>
  <Override PartName="/ppt/ink/ink1331.xml" ContentType="application/inkml+xml"/>
  <Override PartName="/ppt/ink/ink1332.xml" ContentType="application/inkml+xml"/>
  <Override PartName="/ppt/ink/ink1333.xml" ContentType="application/inkml+xml"/>
  <Override PartName="/ppt/ink/ink1334.xml" ContentType="application/inkml+xml"/>
  <Override PartName="/ppt/ink/ink1335.xml" ContentType="application/inkml+xml"/>
  <Override PartName="/ppt/ink/ink1336.xml" ContentType="application/inkml+xml"/>
  <Override PartName="/ppt/ink/ink1337.xml" ContentType="application/inkml+xml"/>
  <Override PartName="/ppt/ink/ink1338.xml" ContentType="application/inkml+xml"/>
  <Override PartName="/ppt/ink/ink1339.xml" ContentType="application/inkml+xml"/>
  <Override PartName="/ppt/ink/ink1340.xml" ContentType="application/inkml+xml"/>
  <Override PartName="/ppt/ink/ink1341.xml" ContentType="application/inkml+xml"/>
  <Override PartName="/ppt/ink/ink1342.xml" ContentType="application/inkml+xml"/>
  <Override PartName="/ppt/ink/ink1343.xml" ContentType="application/inkml+xml"/>
  <Override PartName="/ppt/ink/ink1344.xml" ContentType="application/inkml+xml"/>
  <Override PartName="/ppt/ink/ink1345.xml" ContentType="application/inkml+xml"/>
  <Override PartName="/ppt/ink/ink1346.xml" ContentType="application/inkml+xml"/>
  <Override PartName="/ppt/ink/ink1347.xml" ContentType="application/inkml+xml"/>
  <Override PartName="/ppt/ink/ink1348.xml" ContentType="application/inkml+xml"/>
  <Override PartName="/ppt/ink/ink1349.xml" ContentType="application/inkml+xml"/>
  <Override PartName="/ppt/ink/ink1350.xml" ContentType="application/inkml+xml"/>
  <Override PartName="/ppt/ink/ink1351.xml" ContentType="application/inkml+xml"/>
  <Override PartName="/ppt/ink/ink1352.xml" ContentType="application/inkml+xml"/>
  <Override PartName="/ppt/ink/ink1353.xml" ContentType="application/inkml+xml"/>
  <Override PartName="/ppt/ink/ink1354.xml" ContentType="application/inkml+xml"/>
  <Override PartName="/ppt/ink/ink1355.xml" ContentType="application/inkml+xml"/>
  <Override PartName="/ppt/ink/ink1356.xml" ContentType="application/inkml+xml"/>
  <Override PartName="/ppt/ink/ink1357.xml" ContentType="application/inkml+xml"/>
  <Override PartName="/ppt/ink/ink1358.xml" ContentType="application/inkml+xml"/>
  <Override PartName="/ppt/ink/ink1359.xml" ContentType="application/inkml+xml"/>
  <Override PartName="/ppt/ink/ink1360.xml" ContentType="application/inkml+xml"/>
  <Override PartName="/ppt/ink/ink1361.xml" ContentType="application/inkml+xml"/>
  <Override PartName="/ppt/ink/ink1362.xml" ContentType="application/inkml+xml"/>
  <Override PartName="/ppt/ink/ink1363.xml" ContentType="application/inkml+xml"/>
  <Override PartName="/ppt/ink/ink1364.xml" ContentType="application/inkml+xml"/>
  <Override PartName="/ppt/ink/ink1365.xml" ContentType="application/inkml+xml"/>
  <Override PartName="/ppt/ink/ink1366.xml" ContentType="application/inkml+xml"/>
  <Override PartName="/ppt/ink/ink1367.xml" ContentType="application/inkml+xml"/>
  <Override PartName="/ppt/ink/ink1368.xml" ContentType="application/inkml+xml"/>
  <Override PartName="/ppt/ink/ink1369.xml" ContentType="application/inkml+xml"/>
  <Override PartName="/ppt/ink/ink1370.xml" ContentType="application/inkml+xml"/>
  <Override PartName="/ppt/ink/ink1371.xml" ContentType="application/inkml+xml"/>
  <Override PartName="/ppt/ink/ink1372.xml" ContentType="application/inkml+xml"/>
  <Override PartName="/ppt/ink/ink1373.xml" ContentType="application/inkml+xml"/>
  <Override PartName="/ppt/ink/ink1374.xml" ContentType="application/inkml+xml"/>
  <Override PartName="/ppt/ink/ink1375.xml" ContentType="application/inkml+xml"/>
  <Override PartName="/ppt/ink/ink1376.xml" ContentType="application/inkml+xml"/>
  <Override PartName="/ppt/ink/ink1377.xml" ContentType="application/inkml+xml"/>
  <Override PartName="/ppt/ink/ink1378.xml" ContentType="application/inkml+xml"/>
  <Override PartName="/ppt/ink/ink1379.xml" ContentType="application/inkml+xml"/>
  <Override PartName="/ppt/ink/ink1380.xml" ContentType="application/inkml+xml"/>
  <Override PartName="/ppt/ink/ink1381.xml" ContentType="application/inkml+xml"/>
  <Override PartName="/ppt/ink/ink1382.xml" ContentType="application/inkml+xml"/>
  <Override PartName="/ppt/ink/ink1383.xml" ContentType="application/inkml+xml"/>
  <Override PartName="/ppt/ink/ink1384.xml" ContentType="application/inkml+xml"/>
  <Override PartName="/ppt/ink/ink1385.xml" ContentType="application/inkml+xml"/>
  <Override PartName="/ppt/ink/ink1386.xml" ContentType="application/inkml+xml"/>
  <Override PartName="/ppt/ink/ink1387.xml" ContentType="application/inkml+xml"/>
  <Override PartName="/ppt/ink/ink1388.xml" ContentType="application/inkml+xml"/>
  <Override PartName="/ppt/ink/ink1389.xml" ContentType="application/inkml+xml"/>
  <Override PartName="/ppt/ink/ink1390.xml" ContentType="application/inkml+xml"/>
  <Override PartName="/ppt/ink/ink1391.xml" ContentType="application/inkml+xml"/>
  <Override PartName="/ppt/ink/ink1392.xml" ContentType="application/inkml+xml"/>
  <Override PartName="/ppt/ink/ink1393.xml" ContentType="application/inkml+xml"/>
  <Override PartName="/ppt/ink/ink1394.xml" ContentType="application/inkml+xml"/>
  <Override PartName="/ppt/ink/ink1395.xml" ContentType="application/inkml+xml"/>
  <Override PartName="/ppt/ink/ink1396.xml" ContentType="application/inkml+xml"/>
  <Override PartName="/ppt/ink/ink1397.xml" ContentType="application/inkml+xml"/>
  <Override PartName="/ppt/ink/ink1398.xml" ContentType="application/inkml+xml"/>
  <Override PartName="/ppt/ink/ink1399.xml" ContentType="application/inkml+xml"/>
  <Override PartName="/ppt/ink/ink1400.xml" ContentType="application/inkml+xml"/>
  <Override PartName="/ppt/ink/ink1401.xml" ContentType="application/inkml+xml"/>
  <Override PartName="/ppt/ink/ink1402.xml" ContentType="application/inkml+xml"/>
  <Override PartName="/ppt/ink/ink1403.xml" ContentType="application/inkml+xml"/>
  <Override PartName="/ppt/ink/ink1404.xml" ContentType="application/inkml+xml"/>
  <Override PartName="/ppt/ink/ink1405.xml" ContentType="application/inkml+xml"/>
  <Override PartName="/ppt/ink/ink1406.xml" ContentType="application/inkml+xml"/>
  <Override PartName="/ppt/ink/ink1407.xml" ContentType="application/inkml+xml"/>
  <Override PartName="/ppt/ink/ink1408.xml" ContentType="application/inkml+xml"/>
  <Override PartName="/ppt/ink/ink1409.xml" ContentType="application/inkml+xml"/>
  <Override PartName="/ppt/ink/ink1410.xml" ContentType="application/inkml+xml"/>
  <Override PartName="/ppt/ink/ink1411.xml" ContentType="application/inkml+xml"/>
  <Override PartName="/ppt/ink/ink1412.xml" ContentType="application/inkml+xml"/>
  <Override PartName="/ppt/ink/ink1413.xml" ContentType="application/inkml+xml"/>
  <Override PartName="/ppt/ink/ink1414.xml" ContentType="application/inkml+xml"/>
  <Override PartName="/ppt/ink/ink1415.xml" ContentType="application/inkml+xml"/>
  <Override PartName="/ppt/ink/ink1416.xml" ContentType="application/inkml+xml"/>
  <Override PartName="/ppt/ink/ink1417.xml" ContentType="application/inkml+xml"/>
  <Override PartName="/ppt/ink/ink1418.xml" ContentType="application/inkml+xml"/>
  <Override PartName="/ppt/ink/ink1419.xml" ContentType="application/inkml+xml"/>
  <Override PartName="/ppt/ink/ink1420.xml" ContentType="application/inkml+xml"/>
  <Override PartName="/ppt/ink/ink1421.xml" ContentType="application/inkml+xml"/>
  <Override PartName="/ppt/ink/ink1422.xml" ContentType="application/inkml+xml"/>
  <Override PartName="/ppt/ink/ink1423.xml" ContentType="application/inkml+xml"/>
  <Override PartName="/ppt/ink/ink1424.xml" ContentType="application/inkml+xml"/>
  <Override PartName="/ppt/ink/ink1425.xml" ContentType="application/inkml+xml"/>
  <Override PartName="/ppt/ink/ink1426.xml" ContentType="application/inkml+xml"/>
  <Override PartName="/ppt/ink/ink1427.xml" ContentType="application/inkml+xml"/>
  <Override PartName="/ppt/ink/ink1428.xml" ContentType="application/inkml+xml"/>
  <Override PartName="/ppt/ink/ink1429.xml" ContentType="application/inkml+xml"/>
  <Override PartName="/ppt/ink/ink1430.xml" ContentType="application/inkml+xml"/>
  <Override PartName="/ppt/ink/ink1431.xml" ContentType="application/inkml+xml"/>
  <Override PartName="/ppt/ink/ink1432.xml" ContentType="application/inkml+xml"/>
  <Override PartName="/ppt/ink/ink1433.xml" ContentType="application/inkml+xml"/>
  <Override PartName="/ppt/ink/ink1434.xml" ContentType="application/inkml+xml"/>
  <Override PartName="/ppt/ink/ink1435.xml" ContentType="application/inkml+xml"/>
  <Override PartName="/ppt/ink/ink1436.xml" ContentType="application/inkml+xml"/>
  <Override PartName="/ppt/ink/ink1437.xml" ContentType="application/inkml+xml"/>
  <Override PartName="/ppt/ink/ink1438.xml" ContentType="application/inkml+xml"/>
  <Override PartName="/ppt/ink/ink1439.xml" ContentType="application/inkml+xml"/>
  <Override PartName="/ppt/ink/ink1440.xml" ContentType="application/inkml+xml"/>
  <Override PartName="/ppt/ink/ink1441.xml" ContentType="application/inkml+xml"/>
  <Override PartName="/ppt/ink/ink1442.xml" ContentType="application/inkml+xml"/>
  <Override PartName="/ppt/ink/ink1443.xml" ContentType="application/inkml+xml"/>
  <Override PartName="/ppt/ink/ink1444.xml" ContentType="application/inkml+xml"/>
  <Override PartName="/ppt/ink/ink1445.xml" ContentType="application/inkml+xml"/>
  <Override PartName="/ppt/ink/ink1446.xml" ContentType="application/inkml+xml"/>
  <Override PartName="/ppt/ink/ink1447.xml" ContentType="application/inkml+xml"/>
  <Override PartName="/ppt/ink/ink1448.xml" ContentType="application/inkml+xml"/>
  <Override PartName="/ppt/ink/ink1449.xml" ContentType="application/inkml+xml"/>
  <Override PartName="/ppt/ink/ink1450.xml" ContentType="application/inkml+xml"/>
  <Override PartName="/ppt/ink/ink1451.xml" ContentType="application/inkml+xml"/>
  <Override PartName="/ppt/ink/ink1452.xml" ContentType="application/inkml+xml"/>
  <Override PartName="/ppt/ink/ink1453.xml" ContentType="application/inkml+xml"/>
  <Override PartName="/ppt/ink/ink1454.xml" ContentType="application/inkml+xml"/>
  <Override PartName="/ppt/ink/ink1455.xml" ContentType="application/inkml+xml"/>
  <Override PartName="/ppt/ink/ink1456.xml" ContentType="application/inkml+xml"/>
  <Override PartName="/ppt/ink/ink1457.xml" ContentType="application/inkml+xml"/>
  <Override PartName="/ppt/ink/ink1458.xml" ContentType="application/inkml+xml"/>
  <Override PartName="/ppt/ink/ink1459.xml" ContentType="application/inkml+xml"/>
  <Override PartName="/ppt/ink/ink1460.xml" ContentType="application/inkml+xml"/>
  <Override PartName="/ppt/ink/ink1461.xml" ContentType="application/inkml+xml"/>
  <Override PartName="/ppt/ink/ink1462.xml" ContentType="application/inkml+xml"/>
  <Override PartName="/ppt/ink/ink1463.xml" ContentType="application/inkml+xml"/>
  <Override PartName="/ppt/ink/ink1464.xml" ContentType="application/inkml+xml"/>
  <Override PartName="/ppt/ink/ink1465.xml" ContentType="application/inkml+xml"/>
  <Override PartName="/ppt/ink/ink1466.xml" ContentType="application/inkml+xml"/>
  <Override PartName="/ppt/ink/ink1467.xml" ContentType="application/inkml+xml"/>
  <Override PartName="/ppt/ink/ink1468.xml" ContentType="application/inkml+xml"/>
  <Override PartName="/ppt/ink/ink1469.xml" ContentType="application/inkml+xml"/>
  <Override PartName="/ppt/ink/ink1470.xml" ContentType="application/inkml+xml"/>
  <Override PartName="/ppt/ink/ink1471.xml" ContentType="application/inkml+xml"/>
  <Override PartName="/ppt/ink/ink1472.xml" ContentType="application/inkml+xml"/>
  <Override PartName="/ppt/ink/ink1473.xml" ContentType="application/inkml+xml"/>
  <Override PartName="/ppt/ink/ink1474.xml" ContentType="application/inkml+xml"/>
  <Override PartName="/ppt/ink/ink1475.xml" ContentType="application/inkml+xml"/>
  <Override PartName="/ppt/ink/ink1476.xml" ContentType="application/inkml+xml"/>
  <Override PartName="/ppt/ink/ink1477.xml" ContentType="application/inkml+xml"/>
  <Override PartName="/ppt/ink/ink1478.xml" ContentType="application/inkml+xml"/>
  <Override PartName="/ppt/ink/ink1479.xml" ContentType="application/inkml+xml"/>
  <Override PartName="/ppt/ink/ink1480.xml" ContentType="application/inkml+xml"/>
  <Override PartName="/ppt/ink/ink1481.xml" ContentType="application/inkml+xml"/>
  <Override PartName="/ppt/ink/ink1482.xml" ContentType="application/inkml+xml"/>
  <Override PartName="/ppt/ink/ink1483.xml" ContentType="application/inkml+xml"/>
  <Override PartName="/ppt/ink/ink1484.xml" ContentType="application/inkml+xml"/>
  <Override PartName="/ppt/ink/ink1485.xml" ContentType="application/inkml+xml"/>
  <Override PartName="/ppt/ink/ink1486.xml" ContentType="application/inkml+xml"/>
  <Override PartName="/ppt/ink/ink1487.xml" ContentType="application/inkml+xml"/>
  <Override PartName="/ppt/ink/ink1488.xml" ContentType="application/inkml+xml"/>
  <Override PartName="/ppt/ink/ink1489.xml" ContentType="application/inkml+xml"/>
  <Override PartName="/ppt/ink/ink1490.xml" ContentType="application/inkml+xml"/>
  <Override PartName="/ppt/ink/ink1491.xml" ContentType="application/inkml+xml"/>
  <Override PartName="/ppt/ink/ink1492.xml" ContentType="application/inkml+xml"/>
  <Override PartName="/ppt/ink/ink1493.xml" ContentType="application/inkml+xml"/>
  <Override PartName="/ppt/ink/ink1494.xml" ContentType="application/inkml+xml"/>
  <Override PartName="/ppt/ink/ink1495.xml" ContentType="application/inkml+xml"/>
  <Override PartName="/ppt/ink/ink1496.xml" ContentType="application/inkml+xml"/>
  <Override PartName="/ppt/ink/ink1497.xml" ContentType="application/inkml+xml"/>
  <Override PartName="/ppt/ink/ink1498.xml" ContentType="application/inkml+xml"/>
  <Override PartName="/ppt/ink/ink1499.xml" ContentType="application/inkml+xml"/>
  <Override PartName="/ppt/ink/ink1500.xml" ContentType="application/inkml+xml"/>
  <Override PartName="/ppt/ink/ink1501.xml" ContentType="application/inkml+xml"/>
  <Override PartName="/ppt/ink/ink1502.xml" ContentType="application/inkml+xml"/>
  <Override PartName="/ppt/ink/ink1503.xml" ContentType="application/inkml+xml"/>
  <Override PartName="/ppt/ink/ink1504.xml" ContentType="application/inkml+xml"/>
  <Override PartName="/ppt/ink/ink1505.xml" ContentType="application/inkml+xml"/>
  <Override PartName="/ppt/ink/ink1506.xml" ContentType="application/inkml+xml"/>
  <Override PartName="/ppt/ink/ink1507.xml" ContentType="application/inkml+xml"/>
  <Override PartName="/ppt/ink/ink1508.xml" ContentType="application/inkml+xml"/>
  <Override PartName="/ppt/ink/ink1509.xml" ContentType="application/inkml+xml"/>
  <Override PartName="/ppt/ink/ink1510.xml" ContentType="application/inkml+xml"/>
  <Override PartName="/ppt/ink/ink1511.xml" ContentType="application/inkml+xml"/>
  <Override PartName="/ppt/ink/ink1512.xml" ContentType="application/inkml+xml"/>
  <Override PartName="/ppt/ink/ink1513.xml" ContentType="application/inkml+xml"/>
  <Override PartName="/ppt/ink/ink1514.xml" ContentType="application/inkml+xml"/>
  <Override PartName="/ppt/ink/ink1515.xml" ContentType="application/inkml+xml"/>
  <Override PartName="/ppt/ink/ink1516.xml" ContentType="application/inkml+xml"/>
  <Override PartName="/ppt/notesSlides/notesSlide12.xml" ContentType="application/vnd.openxmlformats-officedocument.presentationml.notesSlide+xml"/>
  <Override PartName="/ppt/ink/ink1517.xml" ContentType="application/inkml+xml"/>
  <Override PartName="/ppt/ink/ink1518.xml" ContentType="application/inkml+xml"/>
  <Override PartName="/ppt/ink/ink1519.xml" ContentType="application/inkml+xml"/>
  <Override PartName="/ppt/ink/ink1520.xml" ContentType="application/inkml+xml"/>
  <Override PartName="/ppt/ink/ink1521.xml" ContentType="application/inkml+xml"/>
  <Override PartName="/ppt/ink/ink1522.xml" ContentType="application/inkml+xml"/>
  <Override PartName="/ppt/ink/ink1523.xml" ContentType="application/inkml+xml"/>
  <Override PartName="/ppt/ink/ink1524.xml" ContentType="application/inkml+xml"/>
  <Override PartName="/ppt/ink/ink1525.xml" ContentType="application/inkml+xml"/>
  <Override PartName="/ppt/ink/ink1526.xml" ContentType="application/inkml+xml"/>
  <Override PartName="/ppt/ink/ink1527.xml" ContentType="application/inkml+xml"/>
  <Override PartName="/ppt/ink/ink1528.xml" ContentType="application/inkml+xml"/>
  <Override PartName="/ppt/ink/ink1529.xml" ContentType="application/inkml+xml"/>
  <Override PartName="/ppt/ink/ink1530.xml" ContentType="application/inkml+xml"/>
  <Override PartName="/ppt/ink/ink1531.xml" ContentType="application/inkml+xml"/>
  <Override PartName="/ppt/ink/ink1532.xml" ContentType="application/inkml+xml"/>
  <Override PartName="/ppt/ink/ink1533.xml" ContentType="application/inkml+xml"/>
  <Override PartName="/ppt/ink/ink1534.xml" ContentType="application/inkml+xml"/>
  <Override PartName="/ppt/ink/ink1535.xml" ContentType="application/inkml+xml"/>
  <Override PartName="/ppt/ink/ink1536.xml" ContentType="application/inkml+xml"/>
  <Override PartName="/ppt/ink/ink1537.xml" ContentType="application/inkml+xml"/>
  <Override PartName="/ppt/ink/ink1538.xml" ContentType="application/inkml+xml"/>
  <Override PartName="/ppt/ink/ink1539.xml" ContentType="application/inkml+xml"/>
  <Override PartName="/ppt/ink/ink1540.xml" ContentType="application/inkml+xml"/>
  <Override PartName="/ppt/ink/ink1541.xml" ContentType="application/inkml+xml"/>
  <Override PartName="/ppt/ink/ink1542.xml" ContentType="application/inkml+xml"/>
  <Override PartName="/ppt/ink/ink1543.xml" ContentType="application/inkml+xml"/>
  <Override PartName="/ppt/ink/ink1544.xml" ContentType="application/inkml+xml"/>
  <Override PartName="/ppt/ink/ink1545.xml" ContentType="application/inkml+xml"/>
  <Override PartName="/ppt/ink/ink1546.xml" ContentType="application/inkml+xml"/>
  <Override PartName="/ppt/ink/ink1547.xml" ContentType="application/inkml+xml"/>
  <Override PartName="/ppt/ink/ink1548.xml" ContentType="application/inkml+xml"/>
  <Override PartName="/ppt/ink/ink1549.xml" ContentType="application/inkml+xml"/>
  <Override PartName="/ppt/ink/ink1550.xml" ContentType="application/inkml+xml"/>
  <Override PartName="/ppt/ink/ink1551.xml" ContentType="application/inkml+xml"/>
  <Override PartName="/ppt/ink/ink1552.xml" ContentType="application/inkml+xml"/>
  <Override PartName="/ppt/ink/ink1553.xml" ContentType="application/inkml+xml"/>
  <Override PartName="/ppt/ink/ink1554.xml" ContentType="application/inkml+xml"/>
  <Override PartName="/ppt/ink/ink1555.xml" ContentType="application/inkml+xml"/>
  <Override PartName="/ppt/ink/ink1556.xml" ContentType="application/inkml+xml"/>
  <Override PartName="/ppt/ink/ink1557.xml" ContentType="application/inkml+xml"/>
  <Override PartName="/ppt/ink/ink1558.xml" ContentType="application/inkml+xml"/>
  <Override PartName="/ppt/ink/ink1559.xml" ContentType="application/inkml+xml"/>
  <Override PartName="/ppt/ink/ink1560.xml" ContentType="application/inkml+xml"/>
  <Override PartName="/ppt/ink/ink1561.xml" ContentType="application/inkml+xml"/>
  <Override PartName="/ppt/ink/ink1562.xml" ContentType="application/inkml+xml"/>
  <Override PartName="/ppt/ink/ink1563.xml" ContentType="application/inkml+xml"/>
  <Override PartName="/ppt/ink/ink1564.xml" ContentType="application/inkml+xml"/>
  <Override PartName="/ppt/ink/ink1565.xml" ContentType="application/inkml+xml"/>
  <Override PartName="/ppt/ink/ink1566.xml" ContentType="application/inkml+xml"/>
  <Override PartName="/ppt/ink/ink1567.xml" ContentType="application/inkml+xml"/>
  <Override PartName="/ppt/ink/ink1568.xml" ContentType="application/inkml+xml"/>
  <Override PartName="/ppt/ink/ink1569.xml" ContentType="application/inkml+xml"/>
  <Override PartName="/ppt/ink/ink1570.xml" ContentType="application/inkml+xml"/>
  <Override PartName="/ppt/ink/ink1571.xml" ContentType="application/inkml+xml"/>
  <Override PartName="/ppt/ink/ink1572.xml" ContentType="application/inkml+xml"/>
  <Override PartName="/ppt/ink/ink1573.xml" ContentType="application/inkml+xml"/>
  <Override PartName="/ppt/ink/ink1574.xml" ContentType="application/inkml+xml"/>
  <Override PartName="/ppt/ink/ink1575.xml" ContentType="application/inkml+xml"/>
  <Override PartName="/ppt/ink/ink1576.xml" ContentType="application/inkml+xml"/>
  <Override PartName="/ppt/ink/ink1577.xml" ContentType="application/inkml+xml"/>
  <Override PartName="/ppt/ink/ink1578.xml" ContentType="application/inkml+xml"/>
  <Override PartName="/ppt/ink/ink1579.xml" ContentType="application/inkml+xml"/>
  <Override PartName="/ppt/ink/ink1580.xml" ContentType="application/inkml+xml"/>
  <Override PartName="/ppt/ink/ink1581.xml" ContentType="application/inkml+xml"/>
  <Override PartName="/ppt/ink/ink1582.xml" ContentType="application/inkml+xml"/>
  <Override PartName="/ppt/ink/ink1583.xml" ContentType="application/inkml+xml"/>
  <Override PartName="/ppt/ink/ink1584.xml" ContentType="application/inkml+xml"/>
  <Override PartName="/ppt/ink/ink1585.xml" ContentType="application/inkml+xml"/>
  <Override PartName="/ppt/ink/ink1586.xml" ContentType="application/inkml+xml"/>
  <Override PartName="/ppt/ink/ink1587.xml" ContentType="application/inkml+xml"/>
  <Override PartName="/ppt/ink/ink1588.xml" ContentType="application/inkml+xml"/>
  <Override PartName="/ppt/ink/ink1589.xml" ContentType="application/inkml+xml"/>
  <Override PartName="/ppt/ink/ink1590.xml" ContentType="application/inkml+xml"/>
  <Override PartName="/ppt/ink/ink1591.xml" ContentType="application/inkml+xml"/>
  <Override PartName="/ppt/ink/ink1592.xml" ContentType="application/inkml+xml"/>
  <Override PartName="/ppt/ink/ink1593.xml" ContentType="application/inkml+xml"/>
  <Override PartName="/ppt/ink/ink1594.xml" ContentType="application/inkml+xml"/>
  <Override PartName="/ppt/ink/ink1595.xml" ContentType="application/inkml+xml"/>
  <Override PartName="/ppt/ink/ink1596.xml" ContentType="application/inkml+xml"/>
  <Override PartName="/ppt/ink/ink1597.xml" ContentType="application/inkml+xml"/>
  <Override PartName="/ppt/ink/ink1598.xml" ContentType="application/inkml+xml"/>
  <Override PartName="/ppt/ink/ink1599.xml" ContentType="application/inkml+xml"/>
  <Override PartName="/ppt/ink/ink1600.xml" ContentType="application/inkml+xml"/>
  <Override PartName="/ppt/ink/ink1601.xml" ContentType="application/inkml+xml"/>
  <Override PartName="/ppt/ink/ink1602.xml" ContentType="application/inkml+xml"/>
  <Override PartName="/ppt/ink/ink1603.xml" ContentType="application/inkml+xml"/>
  <Override PartName="/ppt/ink/ink1604.xml" ContentType="application/inkml+xml"/>
  <Override PartName="/ppt/ink/ink1605.xml" ContentType="application/inkml+xml"/>
  <Override PartName="/ppt/ink/ink1606.xml" ContentType="application/inkml+xml"/>
  <Override PartName="/ppt/ink/ink1607.xml" ContentType="application/inkml+xml"/>
  <Override PartName="/ppt/ink/ink1608.xml" ContentType="application/inkml+xml"/>
  <Override PartName="/ppt/ink/ink1609.xml" ContentType="application/inkml+xml"/>
  <Override PartName="/ppt/ink/ink1610.xml" ContentType="application/inkml+xml"/>
  <Override PartName="/ppt/ink/ink1611.xml" ContentType="application/inkml+xml"/>
  <Override PartName="/ppt/ink/ink1612.xml" ContentType="application/inkml+xml"/>
  <Override PartName="/ppt/ink/ink1613.xml" ContentType="application/inkml+xml"/>
  <Override PartName="/ppt/ink/ink1614.xml" ContentType="application/inkml+xml"/>
  <Override PartName="/ppt/ink/ink1615.xml" ContentType="application/inkml+xml"/>
  <Override PartName="/ppt/ink/ink1616.xml" ContentType="application/inkml+xml"/>
  <Override PartName="/ppt/ink/ink1617.xml" ContentType="application/inkml+xml"/>
  <Override PartName="/ppt/ink/ink1618.xml" ContentType="application/inkml+xml"/>
  <Override PartName="/ppt/ink/ink1619.xml" ContentType="application/inkml+xml"/>
  <Override PartName="/ppt/ink/ink1620.xml" ContentType="application/inkml+xml"/>
  <Override PartName="/ppt/ink/ink1621.xml" ContentType="application/inkml+xml"/>
  <Override PartName="/ppt/ink/ink1622.xml" ContentType="application/inkml+xml"/>
  <Override PartName="/ppt/ink/ink1623.xml" ContentType="application/inkml+xml"/>
  <Override PartName="/ppt/ink/ink1624.xml" ContentType="application/inkml+xml"/>
  <Override PartName="/ppt/ink/ink1625.xml" ContentType="application/inkml+xml"/>
  <Override PartName="/ppt/ink/ink1626.xml" ContentType="application/inkml+xml"/>
  <Override PartName="/ppt/ink/ink1627.xml" ContentType="application/inkml+xml"/>
  <Override PartName="/ppt/ink/ink1628.xml" ContentType="application/inkml+xml"/>
  <Override PartName="/ppt/ink/ink1629.xml" ContentType="application/inkml+xml"/>
  <Override PartName="/ppt/ink/ink1630.xml" ContentType="application/inkml+xml"/>
  <Override PartName="/ppt/ink/ink1631.xml" ContentType="application/inkml+xml"/>
  <Override PartName="/ppt/ink/ink1632.xml" ContentType="application/inkml+xml"/>
  <Override PartName="/ppt/ink/ink1633.xml" ContentType="application/inkml+xml"/>
  <Override PartName="/ppt/ink/ink1634.xml" ContentType="application/inkml+xml"/>
  <Override PartName="/ppt/ink/ink1635.xml" ContentType="application/inkml+xml"/>
  <Override PartName="/ppt/ink/ink1636.xml" ContentType="application/inkml+xml"/>
  <Override PartName="/ppt/ink/ink1637.xml" ContentType="application/inkml+xml"/>
  <Override PartName="/ppt/ink/ink1638.xml" ContentType="application/inkml+xml"/>
  <Override PartName="/ppt/ink/ink1639.xml" ContentType="application/inkml+xml"/>
  <Override PartName="/ppt/ink/ink1640.xml" ContentType="application/inkml+xml"/>
  <Override PartName="/ppt/ink/ink1641.xml" ContentType="application/inkml+xml"/>
  <Override PartName="/ppt/ink/ink1642.xml" ContentType="application/inkml+xml"/>
  <Override PartName="/ppt/ink/ink1643.xml" ContentType="application/inkml+xml"/>
  <Override PartName="/ppt/ink/ink1644.xml" ContentType="application/inkml+xml"/>
  <Override PartName="/ppt/ink/ink1645.xml" ContentType="application/inkml+xml"/>
  <Override PartName="/ppt/ink/ink1646.xml" ContentType="application/inkml+xml"/>
  <Override PartName="/ppt/ink/ink1647.xml" ContentType="application/inkml+xml"/>
  <Override PartName="/ppt/ink/ink1648.xml" ContentType="application/inkml+xml"/>
  <Override PartName="/ppt/ink/ink1649.xml" ContentType="application/inkml+xml"/>
  <Override PartName="/ppt/ink/ink1650.xml" ContentType="application/inkml+xml"/>
  <Override PartName="/ppt/ink/ink1651.xml" ContentType="application/inkml+xml"/>
  <Override PartName="/ppt/ink/ink1652.xml" ContentType="application/inkml+xml"/>
  <Override PartName="/ppt/ink/ink1653.xml" ContentType="application/inkml+xml"/>
  <Override PartName="/ppt/ink/ink1654.xml" ContentType="application/inkml+xml"/>
  <Override PartName="/ppt/ink/ink1655.xml" ContentType="application/inkml+xml"/>
  <Override PartName="/ppt/ink/ink1656.xml" ContentType="application/inkml+xml"/>
  <Override PartName="/ppt/ink/ink1657.xml" ContentType="application/inkml+xml"/>
  <Override PartName="/ppt/ink/ink1658.xml" ContentType="application/inkml+xml"/>
  <Override PartName="/ppt/ink/ink1659.xml" ContentType="application/inkml+xml"/>
  <Override PartName="/ppt/ink/ink1660.xml" ContentType="application/inkml+xml"/>
  <Override PartName="/ppt/ink/ink1661.xml" ContentType="application/inkml+xml"/>
  <Override PartName="/ppt/ink/ink1662.xml" ContentType="application/inkml+xml"/>
  <Override PartName="/ppt/ink/ink1663.xml" ContentType="application/inkml+xml"/>
  <Override PartName="/ppt/ink/ink1664.xml" ContentType="application/inkml+xml"/>
  <Override PartName="/ppt/ink/ink1665.xml" ContentType="application/inkml+xml"/>
  <Override PartName="/ppt/ink/ink1666.xml" ContentType="application/inkml+xml"/>
  <Override PartName="/ppt/ink/ink1667.xml" ContentType="application/inkml+xml"/>
  <Override PartName="/ppt/ink/ink1668.xml" ContentType="application/inkml+xml"/>
  <Override PartName="/ppt/ink/ink1669.xml" ContentType="application/inkml+xml"/>
  <Override PartName="/ppt/ink/ink1670.xml" ContentType="application/inkml+xml"/>
  <Override PartName="/ppt/ink/ink1671.xml" ContentType="application/inkml+xml"/>
  <Override PartName="/ppt/ink/ink1672.xml" ContentType="application/inkml+xml"/>
  <Override PartName="/ppt/ink/ink1673.xml" ContentType="application/inkml+xml"/>
  <Override PartName="/ppt/ink/ink1674.xml" ContentType="application/inkml+xml"/>
  <Override PartName="/ppt/ink/ink1675.xml" ContentType="application/inkml+xml"/>
  <Override PartName="/ppt/ink/ink1676.xml" ContentType="application/inkml+xml"/>
  <Override PartName="/ppt/ink/ink1677.xml" ContentType="application/inkml+xml"/>
  <Override PartName="/ppt/ink/ink1678.xml" ContentType="application/inkml+xml"/>
  <Override PartName="/ppt/ink/ink1679.xml" ContentType="application/inkml+xml"/>
  <Override PartName="/ppt/ink/ink1680.xml" ContentType="application/inkml+xml"/>
  <Override PartName="/ppt/ink/ink1681.xml" ContentType="application/inkml+xml"/>
  <Override PartName="/ppt/ink/ink1682.xml" ContentType="application/inkml+xml"/>
  <Override PartName="/ppt/ink/ink1683.xml" ContentType="application/inkml+xml"/>
  <Override PartName="/ppt/ink/ink1684.xml" ContentType="application/inkml+xml"/>
  <Override PartName="/ppt/ink/ink1685.xml" ContentType="application/inkml+xml"/>
  <Override PartName="/ppt/ink/ink1686.xml" ContentType="application/inkml+xml"/>
  <Override PartName="/ppt/ink/ink1687.xml" ContentType="application/inkml+xml"/>
  <Override PartName="/ppt/ink/ink1688.xml" ContentType="application/inkml+xml"/>
  <Override PartName="/ppt/ink/ink1689.xml" ContentType="application/inkml+xml"/>
  <Override PartName="/ppt/ink/ink1690.xml" ContentType="application/inkml+xml"/>
  <Override PartName="/ppt/ink/ink1691.xml" ContentType="application/inkml+xml"/>
  <Override PartName="/ppt/ink/ink1692.xml" ContentType="application/inkml+xml"/>
  <Override PartName="/ppt/ink/ink1693.xml" ContentType="application/inkml+xml"/>
  <Override PartName="/ppt/ink/ink1694.xml" ContentType="application/inkml+xml"/>
  <Override PartName="/ppt/ink/ink1695.xml" ContentType="application/inkml+xml"/>
  <Override PartName="/ppt/ink/ink1696.xml" ContentType="application/inkml+xml"/>
  <Override PartName="/ppt/ink/ink1697.xml" ContentType="application/inkml+xml"/>
  <Override PartName="/ppt/ink/ink1698.xml" ContentType="application/inkml+xml"/>
  <Override PartName="/ppt/ink/ink1699.xml" ContentType="application/inkml+xml"/>
  <Override PartName="/ppt/ink/ink1700.xml" ContentType="application/inkml+xml"/>
  <Override PartName="/ppt/ink/ink1701.xml" ContentType="application/inkml+xml"/>
  <Override PartName="/ppt/ink/ink1702.xml" ContentType="application/inkml+xml"/>
  <Override PartName="/ppt/ink/ink1703.xml" ContentType="application/inkml+xml"/>
  <Override PartName="/ppt/ink/ink1704.xml" ContentType="application/inkml+xml"/>
  <Override PartName="/ppt/ink/ink1705.xml" ContentType="application/inkml+xml"/>
  <Override PartName="/ppt/ink/ink1706.xml" ContentType="application/inkml+xml"/>
  <Override PartName="/ppt/ink/ink1707.xml" ContentType="application/inkml+xml"/>
  <Override PartName="/ppt/ink/ink1708.xml" ContentType="application/inkml+xml"/>
  <Override PartName="/ppt/ink/ink1709.xml" ContentType="application/inkml+xml"/>
  <Override PartName="/ppt/ink/ink1710.xml" ContentType="application/inkml+xml"/>
  <Override PartName="/ppt/ink/ink1711.xml" ContentType="application/inkml+xml"/>
  <Override PartName="/ppt/ink/ink1712.xml" ContentType="application/inkml+xml"/>
  <Override PartName="/ppt/ink/ink1713.xml" ContentType="application/inkml+xml"/>
  <Override PartName="/ppt/ink/ink1714.xml" ContentType="application/inkml+xml"/>
  <Override PartName="/ppt/ink/ink1715.xml" ContentType="application/inkml+xml"/>
  <Override PartName="/ppt/ink/ink1716.xml" ContentType="application/inkml+xml"/>
  <Override PartName="/ppt/ink/ink1717.xml" ContentType="application/inkml+xml"/>
  <Override PartName="/ppt/ink/ink1718.xml" ContentType="application/inkml+xml"/>
  <Override PartName="/ppt/ink/ink1719.xml" ContentType="application/inkml+xml"/>
  <Override PartName="/ppt/ink/ink1720.xml" ContentType="application/inkml+xml"/>
  <Override PartName="/ppt/ink/ink1721.xml" ContentType="application/inkml+xml"/>
  <Override PartName="/ppt/ink/ink1722.xml" ContentType="application/inkml+xml"/>
  <Override PartName="/ppt/ink/ink1723.xml" ContentType="application/inkml+xml"/>
  <Override PartName="/ppt/ink/ink1724.xml" ContentType="application/inkml+xml"/>
  <Override PartName="/ppt/ink/ink1725.xml" ContentType="application/inkml+xml"/>
  <Override PartName="/ppt/ink/ink1726.xml" ContentType="application/inkml+xml"/>
  <Override PartName="/ppt/ink/ink1727.xml" ContentType="application/inkml+xml"/>
  <Override PartName="/ppt/ink/ink1728.xml" ContentType="application/inkml+xml"/>
  <Override PartName="/ppt/ink/ink1729.xml" ContentType="application/inkml+xml"/>
  <Override PartName="/ppt/ink/ink1730.xml" ContentType="application/inkml+xml"/>
  <Override PartName="/ppt/ink/ink1731.xml" ContentType="application/inkml+xml"/>
  <Override PartName="/ppt/ink/ink1732.xml" ContentType="application/inkml+xml"/>
  <Override PartName="/ppt/ink/ink1733.xml" ContentType="application/inkml+xml"/>
  <Override PartName="/ppt/ink/ink1734.xml" ContentType="application/inkml+xml"/>
  <Override PartName="/ppt/ink/ink1735.xml" ContentType="application/inkml+xml"/>
  <Override PartName="/ppt/ink/ink1736.xml" ContentType="application/inkml+xml"/>
  <Override PartName="/ppt/ink/ink1737.xml" ContentType="application/inkml+xml"/>
  <Override PartName="/ppt/ink/ink1738.xml" ContentType="application/inkml+xml"/>
  <Override PartName="/ppt/ink/ink1739.xml" ContentType="application/inkml+xml"/>
  <Override PartName="/ppt/ink/ink1740.xml" ContentType="application/inkml+xml"/>
  <Override PartName="/ppt/ink/ink1741.xml" ContentType="application/inkml+xml"/>
  <Override PartName="/ppt/ink/ink1742.xml" ContentType="application/inkml+xml"/>
  <Override PartName="/ppt/ink/ink1743.xml" ContentType="application/inkml+xml"/>
  <Override PartName="/ppt/ink/ink1744.xml" ContentType="application/inkml+xml"/>
  <Override PartName="/ppt/ink/ink1745.xml" ContentType="application/inkml+xml"/>
  <Override PartName="/ppt/ink/ink1746.xml" ContentType="application/inkml+xml"/>
  <Override PartName="/ppt/ink/ink1747.xml" ContentType="application/inkml+xml"/>
  <Override PartName="/ppt/ink/ink1748.xml" ContentType="application/inkml+xml"/>
  <Override PartName="/ppt/ink/ink1749.xml" ContentType="application/inkml+xml"/>
  <Override PartName="/ppt/ink/ink1750.xml" ContentType="application/inkml+xml"/>
  <Override PartName="/ppt/ink/ink1751.xml" ContentType="application/inkml+xml"/>
  <Override PartName="/ppt/ink/ink1752.xml" ContentType="application/inkml+xml"/>
  <Override PartName="/ppt/ink/ink1753.xml" ContentType="application/inkml+xml"/>
  <Override PartName="/ppt/ink/ink1754.xml" ContentType="application/inkml+xml"/>
  <Override PartName="/ppt/ink/ink1755.xml" ContentType="application/inkml+xml"/>
  <Override PartName="/ppt/ink/ink1756.xml" ContentType="application/inkml+xml"/>
  <Override PartName="/ppt/ink/ink1757.xml" ContentType="application/inkml+xml"/>
  <Override PartName="/ppt/ink/ink1758.xml" ContentType="application/inkml+xml"/>
  <Override PartName="/ppt/ink/ink1759.xml" ContentType="application/inkml+xml"/>
  <Override PartName="/ppt/ink/ink1760.xml" ContentType="application/inkml+xml"/>
  <Override PartName="/ppt/ink/ink1761.xml" ContentType="application/inkml+xml"/>
  <Override PartName="/ppt/ink/ink1762.xml" ContentType="application/inkml+xml"/>
  <Override PartName="/ppt/ink/ink1763.xml" ContentType="application/inkml+xml"/>
  <Override PartName="/ppt/ink/ink1764.xml" ContentType="application/inkml+xml"/>
  <Override PartName="/ppt/ink/ink1765.xml" ContentType="application/inkml+xml"/>
  <Override PartName="/ppt/ink/ink1766.xml" ContentType="application/inkml+xml"/>
  <Override PartName="/ppt/ink/ink1767.xml" ContentType="application/inkml+xml"/>
  <Override PartName="/ppt/ink/ink1768.xml" ContentType="application/inkml+xml"/>
  <Override PartName="/ppt/ink/ink1769.xml" ContentType="application/inkml+xml"/>
  <Override PartName="/ppt/ink/ink1770.xml" ContentType="application/inkml+xml"/>
  <Override PartName="/ppt/ink/ink1771.xml" ContentType="application/inkml+xml"/>
  <Override PartName="/ppt/ink/ink1772.xml" ContentType="application/inkml+xml"/>
  <Override PartName="/ppt/ink/ink1773.xml" ContentType="application/inkml+xml"/>
  <Override PartName="/ppt/ink/ink1774.xml" ContentType="application/inkml+xml"/>
  <Override PartName="/ppt/ink/ink1775.xml" ContentType="application/inkml+xml"/>
  <Override PartName="/ppt/ink/ink1776.xml" ContentType="application/inkml+xml"/>
  <Override PartName="/ppt/ink/ink1777.xml" ContentType="application/inkml+xml"/>
  <Override PartName="/ppt/ink/ink1778.xml" ContentType="application/inkml+xml"/>
  <Override PartName="/ppt/ink/ink1779.xml" ContentType="application/inkml+xml"/>
  <Override PartName="/ppt/ink/ink1780.xml" ContentType="application/inkml+xml"/>
  <Override PartName="/ppt/ink/ink1781.xml" ContentType="application/inkml+xml"/>
  <Override PartName="/ppt/ink/ink1782.xml" ContentType="application/inkml+xml"/>
  <Override PartName="/ppt/ink/ink1783.xml" ContentType="application/inkml+xml"/>
  <Override PartName="/ppt/ink/ink1784.xml" ContentType="application/inkml+xml"/>
  <Override PartName="/ppt/ink/ink1785.xml" ContentType="application/inkml+xml"/>
  <Override PartName="/ppt/ink/ink1786.xml" ContentType="application/inkml+xml"/>
  <Override PartName="/ppt/ink/ink1787.xml" ContentType="application/inkml+xml"/>
  <Override PartName="/ppt/ink/ink1788.xml" ContentType="application/inkml+xml"/>
  <Override PartName="/ppt/ink/ink1789.xml" ContentType="application/inkml+xml"/>
  <Override PartName="/ppt/notesSlides/notesSlide13.xml" ContentType="application/vnd.openxmlformats-officedocument.presentationml.notesSlide+xml"/>
  <Override PartName="/ppt/ink/ink1790.xml" ContentType="application/inkml+xml"/>
  <Override PartName="/ppt/notesSlides/notesSlide14.xml" ContentType="application/vnd.openxmlformats-officedocument.presentationml.notesSlide+xml"/>
  <Override PartName="/ppt/ink/ink1791.xml" ContentType="application/inkml+xml"/>
  <Override PartName="/ppt/ink/ink1792.xml" ContentType="application/inkml+xml"/>
  <Override PartName="/ppt/ink/ink1793.xml" ContentType="application/inkml+xml"/>
  <Override PartName="/ppt/ink/ink1794.xml" ContentType="application/inkml+xml"/>
  <Override PartName="/ppt/ink/ink1795.xml" ContentType="application/inkml+xml"/>
  <Override PartName="/ppt/notesSlides/notesSlide15.xml" ContentType="application/vnd.openxmlformats-officedocument.presentationml.notesSlide+xml"/>
  <Override PartName="/ppt/ink/ink1796.xml" ContentType="application/inkml+xml"/>
  <Override PartName="/ppt/ink/ink1797.xml" ContentType="application/inkml+xml"/>
  <Override PartName="/ppt/ink/ink1798.xml" ContentType="application/inkml+xml"/>
  <Override PartName="/ppt/ink/ink1799.xml" ContentType="application/inkml+xml"/>
  <Override PartName="/ppt/ink/ink1800.xml" ContentType="application/inkml+xml"/>
  <Override PartName="/ppt/ink/ink1801.xml" ContentType="application/inkml+xml"/>
  <Override PartName="/ppt/ink/ink1802.xml" ContentType="application/inkml+xml"/>
  <Override PartName="/ppt/ink/ink1803.xml" ContentType="application/inkml+xml"/>
  <Override PartName="/ppt/ink/ink1804.xml" ContentType="application/inkml+xml"/>
  <Override PartName="/ppt/ink/ink1805.xml" ContentType="application/inkml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ink/ink1806.xml" ContentType="application/inkml+xml"/>
  <Override PartName="/ppt/ink/ink1807.xml" ContentType="application/inkml+xml"/>
  <Override PartName="/ppt/ink/ink1808.xml" ContentType="application/inkml+xml"/>
  <Override PartName="/ppt/ink/ink1809.xml" ContentType="application/inkml+xml"/>
  <Override PartName="/ppt/ink/ink1810.xml" ContentType="application/inkml+xml"/>
  <Override PartName="/ppt/ink/ink1811.xml" ContentType="application/inkml+xml"/>
  <Override PartName="/ppt/ink/ink1812.xml" ContentType="application/inkml+xml"/>
  <Override PartName="/ppt/ink/ink1813.xml" ContentType="application/inkml+xml"/>
  <Override PartName="/ppt/ink/ink1814.xml" ContentType="application/inkml+xml"/>
  <Override PartName="/ppt/ink/ink1815.xml" ContentType="application/inkml+xml"/>
  <Override PartName="/ppt/ink/ink1816.xml" ContentType="application/inkml+xml"/>
  <Override PartName="/ppt/ink/ink1817.xml" ContentType="application/inkml+xml"/>
  <Override PartName="/ppt/ink/ink1818.xml" ContentType="application/inkml+xml"/>
  <Override PartName="/ppt/ink/ink1819.xml" ContentType="application/inkml+xml"/>
  <Override PartName="/ppt/ink/ink1820.xml" ContentType="application/inkml+xml"/>
  <Override PartName="/ppt/ink/ink1821.xml" ContentType="application/inkml+xml"/>
  <Override PartName="/ppt/ink/ink1822.xml" ContentType="application/inkml+xml"/>
  <Override PartName="/ppt/ink/ink1823.xml" ContentType="application/inkml+xml"/>
  <Override PartName="/ppt/ink/ink1824.xml" ContentType="application/inkml+xml"/>
  <Override PartName="/ppt/ink/ink1825.xml" ContentType="application/inkml+xml"/>
  <Override PartName="/ppt/ink/ink1826.xml" ContentType="application/inkml+xml"/>
  <Override PartName="/ppt/ink/ink1827.xml" ContentType="application/inkml+xml"/>
  <Override PartName="/ppt/ink/ink1828.xml" ContentType="application/inkml+xml"/>
  <Override PartName="/ppt/ink/ink1829.xml" ContentType="application/inkml+xml"/>
  <Override PartName="/ppt/ink/ink1830.xml" ContentType="application/inkml+xml"/>
  <Override PartName="/ppt/ink/ink1831.xml" ContentType="application/inkml+xml"/>
  <Override PartName="/ppt/ink/ink1832.xml" ContentType="application/inkml+xml"/>
  <Override PartName="/ppt/ink/ink1833.xml" ContentType="application/inkml+xml"/>
  <Override PartName="/ppt/ink/ink1834.xml" ContentType="application/inkml+xml"/>
  <Override PartName="/ppt/ink/ink1835.xml" ContentType="application/inkml+xml"/>
  <Override PartName="/ppt/ink/ink1836.xml" ContentType="application/inkml+xml"/>
  <Override PartName="/ppt/ink/ink1837.xml" ContentType="application/inkml+xml"/>
  <Override PartName="/ppt/ink/ink1838.xml" ContentType="application/inkml+xml"/>
  <Override PartName="/ppt/ink/ink1839.xml" ContentType="application/inkml+xml"/>
  <Override PartName="/ppt/ink/ink1840.xml" ContentType="application/inkml+xml"/>
  <Override PartName="/ppt/ink/ink1841.xml" ContentType="application/inkml+xml"/>
  <Override PartName="/ppt/ink/ink1842.xml" ContentType="application/inkml+xml"/>
  <Override PartName="/ppt/ink/ink1843.xml" ContentType="application/inkml+xml"/>
  <Override PartName="/ppt/ink/ink1844.xml" ContentType="application/inkml+xml"/>
  <Override PartName="/ppt/ink/ink1845.xml" ContentType="application/inkml+xml"/>
  <Override PartName="/ppt/ink/ink1846.xml" ContentType="application/inkml+xml"/>
  <Override PartName="/ppt/ink/ink1847.xml" ContentType="application/inkml+xml"/>
  <Override PartName="/ppt/ink/ink1848.xml" ContentType="application/inkml+xml"/>
  <Override PartName="/ppt/ink/ink1849.xml" ContentType="application/inkml+xml"/>
  <Override PartName="/ppt/ink/ink1850.xml" ContentType="application/inkml+xml"/>
  <Override PartName="/ppt/ink/ink1851.xml" ContentType="application/inkml+xml"/>
  <Override PartName="/ppt/ink/ink1852.xml" ContentType="application/inkml+xml"/>
  <Override PartName="/ppt/ink/ink1853.xml" ContentType="application/inkml+xml"/>
  <Override PartName="/ppt/ink/ink1854.xml" ContentType="application/inkml+xml"/>
  <Override PartName="/ppt/ink/ink1855.xml" ContentType="application/inkml+xml"/>
  <Override PartName="/ppt/ink/ink1856.xml" ContentType="application/inkml+xml"/>
  <Override PartName="/ppt/ink/ink1857.xml" ContentType="application/inkml+xml"/>
  <Override PartName="/ppt/ink/ink1858.xml" ContentType="application/inkml+xml"/>
  <Override PartName="/ppt/ink/ink1859.xml" ContentType="application/inkml+xml"/>
  <Override PartName="/ppt/ink/ink1860.xml" ContentType="application/inkml+xml"/>
  <Override PartName="/ppt/ink/ink1861.xml" ContentType="application/inkml+xml"/>
  <Override PartName="/ppt/ink/ink1862.xml" ContentType="application/inkml+xml"/>
  <Override PartName="/ppt/ink/ink1863.xml" ContentType="application/inkml+xml"/>
  <Override PartName="/ppt/ink/ink1864.xml" ContentType="application/inkml+xml"/>
  <Override PartName="/ppt/ink/ink1865.xml" ContentType="application/inkml+xml"/>
  <Override PartName="/ppt/ink/ink1866.xml" ContentType="application/inkml+xml"/>
  <Override PartName="/ppt/ink/ink1867.xml" ContentType="application/inkml+xml"/>
  <Override PartName="/ppt/ink/ink1868.xml" ContentType="application/inkml+xml"/>
  <Override PartName="/ppt/ink/ink1869.xml" ContentType="application/inkml+xml"/>
  <Override PartName="/ppt/ink/ink1870.xml" ContentType="application/inkml+xml"/>
  <Override PartName="/ppt/ink/ink1871.xml" ContentType="application/inkml+xml"/>
  <Override PartName="/ppt/ink/ink1872.xml" ContentType="application/inkml+xml"/>
  <Override PartName="/ppt/ink/ink1873.xml" ContentType="application/inkml+xml"/>
  <Override PartName="/ppt/ink/ink1874.xml" ContentType="application/inkml+xml"/>
  <Override PartName="/ppt/ink/ink1875.xml" ContentType="application/inkml+xml"/>
  <Override PartName="/ppt/ink/ink1876.xml" ContentType="application/inkml+xml"/>
  <Override PartName="/ppt/ink/ink1877.xml" ContentType="application/inkml+xml"/>
  <Override PartName="/ppt/ink/ink1878.xml" ContentType="application/inkml+xml"/>
  <Override PartName="/ppt/ink/ink1879.xml" ContentType="application/inkml+xml"/>
  <Override PartName="/ppt/ink/ink1880.xml" ContentType="application/inkml+xml"/>
  <Override PartName="/ppt/ink/ink1881.xml" ContentType="application/inkml+xml"/>
  <Override PartName="/ppt/ink/ink1882.xml" ContentType="application/inkml+xml"/>
  <Override PartName="/ppt/ink/ink1883.xml" ContentType="application/inkml+xml"/>
  <Override PartName="/ppt/ink/ink1884.xml" ContentType="application/inkml+xml"/>
  <Override PartName="/ppt/ink/ink1885.xml" ContentType="application/inkml+xml"/>
  <Override PartName="/ppt/ink/ink1886.xml" ContentType="application/inkml+xml"/>
  <Override PartName="/ppt/ink/ink1887.xml" ContentType="application/inkml+xml"/>
  <Override PartName="/ppt/ink/ink1888.xml" ContentType="application/inkml+xml"/>
  <Override PartName="/ppt/ink/ink1889.xml" ContentType="application/inkml+xml"/>
  <Override PartName="/ppt/notesSlides/notesSlide18.xml" ContentType="application/vnd.openxmlformats-officedocument.presentationml.notesSlide+xml"/>
  <Override PartName="/ppt/ink/ink1890.xml" ContentType="application/inkml+xml"/>
  <Override PartName="/ppt/ink/ink1891.xml" ContentType="application/inkml+xml"/>
  <Override PartName="/ppt/ink/ink1892.xml" ContentType="application/inkml+xml"/>
  <Override PartName="/ppt/ink/ink1893.xml" ContentType="application/inkml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ink/ink1894.xml" ContentType="application/inkml+xml"/>
  <Override PartName="/ppt/ink/ink1895.xml" ContentType="application/inkml+xml"/>
  <Override PartName="/ppt/ink/ink1896.xml" ContentType="application/inkml+xml"/>
  <Override PartName="/ppt/ink/ink1897.xml" ContentType="application/inkml+xml"/>
  <Override PartName="/ppt/ink/ink1898.xml" ContentType="application/inkml+xml"/>
  <Override PartName="/ppt/ink/ink1899.xml" ContentType="application/inkml+xml"/>
  <Override PartName="/ppt/ink/ink1900.xml" ContentType="application/inkml+xml"/>
  <Override PartName="/ppt/ink/ink1901.xml" ContentType="application/inkml+xml"/>
  <Override PartName="/ppt/ink/ink1902.xml" ContentType="application/inkml+xml"/>
  <Override PartName="/ppt/ink/ink1903.xml" ContentType="application/inkml+xml"/>
  <Override PartName="/ppt/ink/ink1904.xml" ContentType="application/inkml+xml"/>
  <Override PartName="/ppt/ink/ink1905.xml" ContentType="application/inkml+xml"/>
  <Override PartName="/ppt/ink/ink1906.xml" ContentType="application/inkml+xml"/>
  <Override PartName="/ppt/ink/ink1907.xml" ContentType="application/inkml+xml"/>
  <Override PartName="/ppt/ink/ink1908.xml" ContentType="application/inkml+xml"/>
  <Override PartName="/ppt/ink/ink1909.xml" ContentType="application/inkml+xml"/>
  <Override PartName="/ppt/ink/ink1910.xml" ContentType="application/inkml+xml"/>
  <Override PartName="/ppt/ink/ink1911.xml" ContentType="application/inkml+xml"/>
  <Override PartName="/ppt/ink/ink1912.xml" ContentType="application/inkml+xml"/>
  <Override PartName="/ppt/ink/ink1913.xml" ContentType="application/inkml+xml"/>
  <Override PartName="/ppt/ink/ink1914.xml" ContentType="application/inkml+xml"/>
  <Override PartName="/ppt/ink/ink1915.xml" ContentType="application/inkml+xml"/>
  <Override PartName="/ppt/ink/ink1916.xml" ContentType="application/inkml+xml"/>
  <Override PartName="/ppt/notesSlides/notesSlide23.xml" ContentType="application/vnd.openxmlformats-officedocument.presentationml.notesSlide+xml"/>
  <Override PartName="/ppt/ink/ink1917.xml" ContentType="application/inkml+xml"/>
  <Override PartName="/ppt/notesSlides/notesSlide24.xml" ContentType="application/vnd.openxmlformats-officedocument.presentationml.notesSlide+xml"/>
  <Override PartName="/ppt/ink/ink1918.xml" ContentType="application/inkml+xml"/>
  <Override PartName="/ppt/ink/ink1919.xml" ContentType="application/inkml+xml"/>
  <Override PartName="/ppt/ink/ink1920.xml" ContentType="application/inkml+xml"/>
  <Override PartName="/ppt/ink/ink1921.xml" ContentType="application/inkml+xml"/>
  <Override PartName="/ppt/ink/ink1922.xml" ContentType="application/inkml+xml"/>
  <Override PartName="/ppt/ink/ink1923.xml" ContentType="application/inkml+xml"/>
  <Override PartName="/ppt/ink/ink1924.xml" ContentType="application/inkml+xml"/>
  <Override PartName="/ppt/ink/ink1925.xml" ContentType="application/inkml+xml"/>
  <Override PartName="/ppt/ink/ink1926.xml" ContentType="application/inkml+xml"/>
  <Override PartName="/ppt/ink/ink1927.xml" ContentType="application/inkml+xml"/>
  <Override PartName="/ppt/ink/ink1928.xml" ContentType="application/inkml+xml"/>
  <Override PartName="/ppt/ink/ink1929.xml" ContentType="application/inkml+xml"/>
  <Override PartName="/ppt/ink/ink1930.xml" ContentType="application/inkml+xml"/>
  <Override PartName="/ppt/ink/ink1931.xml" ContentType="application/inkml+xml"/>
  <Override PartName="/ppt/ink/ink1932.xml" ContentType="application/inkml+xml"/>
  <Override PartName="/ppt/ink/ink1933.xml" ContentType="application/inkml+xml"/>
  <Override PartName="/ppt/ink/ink1934.xml" ContentType="application/inkml+xml"/>
  <Override PartName="/ppt/ink/ink1935.xml" ContentType="application/inkml+xml"/>
  <Override PartName="/ppt/ink/ink1936.xml" ContentType="application/inkml+xml"/>
  <Override PartName="/ppt/ink/ink1937.xml" ContentType="application/inkml+xml"/>
  <Override PartName="/ppt/ink/ink1938.xml" ContentType="application/inkml+xml"/>
  <Override PartName="/ppt/ink/ink1939.xml" ContentType="application/inkml+xml"/>
  <Override PartName="/ppt/ink/ink1940.xml" ContentType="application/inkml+xml"/>
  <Override PartName="/ppt/ink/ink1941.xml" ContentType="application/inkml+xml"/>
  <Override PartName="/ppt/ink/ink1942.xml" ContentType="application/inkml+xml"/>
  <Override PartName="/ppt/ink/ink1943.xml" ContentType="application/inkml+xml"/>
  <Override PartName="/ppt/ink/ink1944.xml" ContentType="application/inkml+xml"/>
  <Override PartName="/ppt/ink/ink1945.xml" ContentType="application/inkml+xml"/>
  <Override PartName="/ppt/ink/ink1946.xml" ContentType="application/inkml+xml"/>
  <Override PartName="/ppt/ink/ink1947.xml" ContentType="application/inkml+xml"/>
  <Override PartName="/ppt/ink/ink1948.xml" ContentType="application/inkml+xml"/>
  <Override PartName="/ppt/ink/ink1949.xml" ContentType="application/inkml+xml"/>
  <Override PartName="/ppt/ink/ink1950.xml" ContentType="application/inkml+xml"/>
  <Override PartName="/ppt/ink/ink1951.xml" ContentType="application/inkml+xml"/>
  <Override PartName="/ppt/ink/ink1952.xml" ContentType="application/inkml+xml"/>
  <Override PartName="/ppt/ink/ink1953.xml" ContentType="application/inkml+xml"/>
  <Override PartName="/ppt/ink/ink1954.xml" ContentType="application/inkml+xml"/>
  <Override PartName="/ppt/ink/ink1955.xml" ContentType="application/inkml+xml"/>
  <Override PartName="/ppt/ink/ink1956.xml" ContentType="application/inkml+xml"/>
  <Override PartName="/ppt/ink/ink1957.xml" ContentType="application/inkml+xml"/>
  <Override PartName="/ppt/ink/ink1958.xml" ContentType="application/inkml+xml"/>
  <Override PartName="/ppt/ink/ink1959.xml" ContentType="application/inkml+xml"/>
  <Override PartName="/ppt/ink/ink1960.xml" ContentType="application/inkml+xml"/>
  <Override PartName="/ppt/ink/ink1961.xml" ContentType="application/inkml+xml"/>
  <Override PartName="/ppt/ink/ink1962.xml" ContentType="application/inkml+xml"/>
  <Override PartName="/ppt/ink/ink1963.xml" ContentType="application/inkml+xml"/>
  <Override PartName="/ppt/ink/ink1964.xml" ContentType="application/inkml+xml"/>
  <Override PartName="/ppt/ink/ink1965.xml" ContentType="application/inkml+xml"/>
  <Override PartName="/ppt/ink/ink1966.xml" ContentType="application/inkml+xml"/>
  <Override PartName="/ppt/ink/ink1967.xml" ContentType="application/inkml+xml"/>
  <Override PartName="/ppt/ink/ink1968.xml" ContentType="application/inkml+xml"/>
  <Override PartName="/ppt/ink/ink1969.xml" ContentType="application/inkml+xml"/>
  <Override PartName="/ppt/ink/ink1970.xml" ContentType="application/inkml+xml"/>
  <Override PartName="/ppt/ink/ink1971.xml" ContentType="application/inkml+xml"/>
  <Override PartName="/ppt/ink/ink1972.xml" ContentType="application/inkml+xml"/>
  <Override PartName="/ppt/ink/ink1973.xml" ContentType="application/inkml+xml"/>
  <Override PartName="/ppt/ink/ink1974.xml" ContentType="application/inkml+xml"/>
  <Override PartName="/ppt/ink/ink1975.xml" ContentType="application/inkml+xml"/>
  <Override PartName="/ppt/ink/ink1976.xml" ContentType="application/inkml+xml"/>
  <Override PartName="/ppt/ink/ink1977.xml" ContentType="application/inkml+xml"/>
  <Override PartName="/ppt/ink/ink1978.xml" ContentType="application/inkml+xml"/>
  <Override PartName="/ppt/ink/ink1979.xml" ContentType="application/inkml+xml"/>
  <Override PartName="/ppt/ink/ink1980.xml" ContentType="application/inkml+xml"/>
  <Override PartName="/ppt/ink/ink1981.xml" ContentType="application/inkml+xml"/>
  <Override PartName="/ppt/ink/ink1982.xml" ContentType="application/inkml+xml"/>
  <Override PartName="/ppt/ink/ink1983.xml" ContentType="application/inkml+xml"/>
  <Override PartName="/ppt/ink/ink1984.xml" ContentType="application/inkml+xml"/>
  <Override PartName="/ppt/ink/ink1985.xml" ContentType="application/inkml+xml"/>
  <Override PartName="/ppt/ink/ink1986.xml" ContentType="application/inkml+xml"/>
  <Override PartName="/ppt/ink/ink1987.xml" ContentType="application/inkml+xml"/>
  <Override PartName="/ppt/ink/ink1988.xml" ContentType="application/inkml+xml"/>
  <Override PartName="/ppt/ink/ink1989.xml" ContentType="application/inkml+xml"/>
  <Override PartName="/ppt/ink/ink1990.xml" ContentType="application/inkml+xml"/>
  <Override PartName="/ppt/ink/ink1991.xml" ContentType="application/inkml+xml"/>
  <Override PartName="/ppt/ink/ink1992.xml" ContentType="application/inkml+xml"/>
  <Override PartName="/ppt/ink/ink1993.xml" ContentType="application/inkml+xml"/>
  <Override PartName="/ppt/ink/ink1994.xml" ContentType="application/inkml+xml"/>
  <Override PartName="/ppt/ink/ink1995.xml" ContentType="application/inkml+xml"/>
  <Override PartName="/ppt/ink/ink1996.xml" ContentType="application/inkml+xml"/>
  <Override PartName="/ppt/ink/ink1997.xml" ContentType="application/inkml+xml"/>
  <Override PartName="/ppt/ink/ink1998.xml" ContentType="application/inkml+xml"/>
  <Override PartName="/ppt/notesSlides/notesSlide25.xml" ContentType="application/vnd.openxmlformats-officedocument.presentationml.notesSlide+xml"/>
  <Override PartName="/ppt/ink/ink1999.xml" ContentType="application/inkml+xml"/>
  <Override PartName="/ppt/ink/ink2000.xml" ContentType="application/inkml+xml"/>
  <Override PartName="/ppt/ink/ink2001.xml" ContentType="application/inkml+xml"/>
  <Override PartName="/ppt/ink/ink2002.xml" ContentType="application/inkml+xml"/>
  <Override PartName="/ppt/ink/ink2003.xml" ContentType="application/inkml+xml"/>
  <Override PartName="/ppt/ink/ink2004.xml" ContentType="application/inkml+xml"/>
  <Override PartName="/ppt/ink/ink2005.xml" ContentType="application/inkml+xml"/>
  <Override PartName="/ppt/ink/ink2006.xml" ContentType="application/inkml+xml"/>
  <Override PartName="/ppt/ink/ink2007.xml" ContentType="application/inkml+xml"/>
  <Override PartName="/ppt/ink/ink2008.xml" ContentType="application/inkml+xml"/>
  <Override PartName="/ppt/ink/ink2009.xml" ContentType="application/inkml+xml"/>
  <Override PartName="/ppt/ink/ink2010.xml" ContentType="application/inkml+xml"/>
  <Override PartName="/ppt/ink/ink2011.xml" ContentType="application/inkml+xml"/>
  <Override PartName="/ppt/ink/ink2012.xml" ContentType="application/inkml+xml"/>
  <Override PartName="/ppt/ink/ink2013.xml" ContentType="application/inkml+xml"/>
  <Override PartName="/ppt/ink/ink2014.xml" ContentType="application/inkml+xml"/>
  <Override PartName="/ppt/ink/ink2015.xml" ContentType="application/inkml+xml"/>
  <Override PartName="/ppt/ink/ink2016.xml" ContentType="application/inkml+xml"/>
  <Override PartName="/ppt/ink/ink2017.xml" ContentType="application/inkml+xml"/>
  <Override PartName="/ppt/ink/ink2018.xml" ContentType="application/inkml+xml"/>
  <Override PartName="/ppt/ink/ink2019.xml" ContentType="application/inkml+xml"/>
  <Override PartName="/ppt/ink/ink2020.xml" ContentType="application/inkml+xml"/>
  <Override PartName="/ppt/ink/ink2021.xml" ContentType="application/inkml+xml"/>
  <Override PartName="/ppt/ink/ink2022.xml" ContentType="application/inkml+xml"/>
  <Override PartName="/ppt/ink/ink2023.xml" ContentType="application/inkml+xml"/>
  <Override PartName="/ppt/ink/ink2024.xml" ContentType="application/inkml+xml"/>
  <Override PartName="/ppt/ink/ink2025.xml" ContentType="application/inkml+xml"/>
  <Override PartName="/ppt/ink/ink2026.xml" ContentType="application/inkml+xml"/>
  <Override PartName="/ppt/ink/ink2027.xml" ContentType="application/inkml+xml"/>
  <Override PartName="/ppt/ink/ink2028.xml" ContentType="application/inkml+xml"/>
  <Override PartName="/ppt/ink/ink2029.xml" ContentType="application/inkml+xml"/>
  <Override PartName="/ppt/ink/ink2030.xml" ContentType="application/inkml+xml"/>
  <Override PartName="/ppt/ink/ink2031.xml" ContentType="application/inkml+xml"/>
  <Override PartName="/ppt/ink/ink2032.xml" ContentType="application/inkml+xml"/>
  <Override PartName="/ppt/ink/ink2033.xml" ContentType="application/inkml+xml"/>
  <Override PartName="/ppt/ink/ink2034.xml" ContentType="application/inkml+xml"/>
  <Override PartName="/ppt/ink/ink2035.xml" ContentType="application/inkml+xml"/>
  <Override PartName="/ppt/ink/ink2036.xml" ContentType="application/inkml+xml"/>
  <Override PartName="/ppt/ink/ink2037.xml" ContentType="application/inkml+xml"/>
  <Override PartName="/ppt/ink/ink2038.xml" ContentType="application/inkml+xml"/>
  <Override PartName="/ppt/ink/ink2039.xml" ContentType="application/inkml+xml"/>
  <Override PartName="/ppt/notesSlides/notesSlide26.xml" ContentType="application/vnd.openxmlformats-officedocument.presentationml.notesSlide+xml"/>
  <Override PartName="/ppt/ink/ink2040.xml" ContentType="application/inkml+xml"/>
  <Override PartName="/ppt/ink/ink2041.xml" ContentType="application/inkml+xml"/>
  <Override PartName="/ppt/ink/ink2042.xml" ContentType="application/inkml+xml"/>
  <Override PartName="/ppt/ink/ink2043.xml" ContentType="application/inkml+xml"/>
  <Override PartName="/ppt/ink/ink2044.xml" ContentType="application/inkml+xml"/>
  <Override PartName="/ppt/ink/ink2045.xml" ContentType="application/inkml+xml"/>
  <Override PartName="/ppt/ink/ink2046.xml" ContentType="application/inkml+xml"/>
  <Override PartName="/ppt/ink/ink2047.xml" ContentType="application/inkml+xml"/>
  <Override PartName="/ppt/ink/ink2048.xml" ContentType="application/inkml+xml"/>
  <Override PartName="/ppt/ink/ink2049.xml" ContentType="application/inkml+xml"/>
  <Override PartName="/ppt/ink/ink2050.xml" ContentType="application/inkml+xml"/>
  <Override PartName="/ppt/ink/ink2051.xml" ContentType="application/inkml+xml"/>
  <Override PartName="/ppt/ink/ink2052.xml" ContentType="application/inkml+xml"/>
  <Override PartName="/ppt/ink/ink2053.xml" ContentType="application/inkml+xml"/>
  <Override PartName="/ppt/ink/ink2054.xml" ContentType="application/inkml+xml"/>
  <Override PartName="/ppt/ink/ink2055.xml" ContentType="application/inkml+xml"/>
  <Override PartName="/ppt/ink/ink2056.xml" ContentType="application/inkml+xml"/>
  <Override PartName="/ppt/ink/ink2057.xml" ContentType="application/inkml+xml"/>
  <Override PartName="/ppt/ink/ink2058.xml" ContentType="application/inkml+xml"/>
  <Override PartName="/ppt/ink/ink2059.xml" ContentType="application/inkml+xml"/>
  <Override PartName="/ppt/ink/ink2060.xml" ContentType="application/inkml+xml"/>
  <Override PartName="/ppt/ink/ink2061.xml" ContentType="application/inkml+xml"/>
  <Override PartName="/ppt/ink/ink2062.xml" ContentType="application/inkml+xml"/>
  <Override PartName="/ppt/ink/ink2063.xml" ContentType="application/inkml+xml"/>
  <Override PartName="/ppt/ink/ink2064.xml" ContentType="application/inkml+xml"/>
  <Override PartName="/ppt/ink/ink2065.xml" ContentType="application/inkml+xml"/>
  <Override PartName="/ppt/ink/ink2066.xml" ContentType="application/inkml+xml"/>
  <Override PartName="/ppt/ink/ink2067.xml" ContentType="application/inkml+xml"/>
  <Override PartName="/ppt/ink/ink2068.xml" ContentType="application/inkml+xml"/>
  <Override PartName="/ppt/ink/ink2069.xml" ContentType="application/inkml+xml"/>
  <Override PartName="/ppt/ink/ink2070.xml" ContentType="application/inkml+xml"/>
  <Override PartName="/ppt/ink/ink2071.xml" ContentType="application/inkml+xml"/>
  <Override PartName="/ppt/ink/ink2072.xml" ContentType="application/inkml+xml"/>
  <Override PartName="/ppt/ink/ink2073.xml" ContentType="application/inkml+xml"/>
  <Override PartName="/ppt/ink/ink2074.xml" ContentType="application/inkml+xml"/>
  <Override PartName="/ppt/ink/ink2075.xml" ContentType="application/inkml+xml"/>
  <Override PartName="/ppt/notesSlides/notesSlide27.xml" ContentType="application/vnd.openxmlformats-officedocument.presentationml.notesSlide+xml"/>
  <Override PartName="/ppt/ink/ink2076.xml" ContentType="application/inkml+xml"/>
  <Override PartName="/ppt/ink/ink2077.xml" ContentType="application/inkml+xml"/>
  <Override PartName="/ppt/ink/ink2078.xml" ContentType="application/inkml+xml"/>
  <Override PartName="/ppt/ink/ink2079.xml" ContentType="application/inkml+xml"/>
  <Override PartName="/ppt/ink/ink2080.xml" ContentType="application/inkml+xml"/>
  <Override PartName="/ppt/ink/ink2081.xml" ContentType="application/inkml+xml"/>
  <Override PartName="/ppt/ink/ink2082.xml" ContentType="application/inkml+xml"/>
  <Override PartName="/ppt/ink/ink2083.xml" ContentType="application/inkml+xml"/>
  <Override PartName="/ppt/ink/ink2084.xml" ContentType="application/inkml+xml"/>
  <Override PartName="/ppt/ink/ink2085.xml" ContentType="application/inkml+xml"/>
  <Override PartName="/ppt/ink/ink2086.xml" ContentType="application/inkml+xml"/>
  <Override PartName="/ppt/ink/ink2087.xml" ContentType="application/inkml+xml"/>
  <Override PartName="/ppt/ink/ink2088.xml" ContentType="application/inkml+xml"/>
  <Override PartName="/ppt/ink/ink2089.xml" ContentType="application/inkml+xml"/>
  <Override PartName="/ppt/ink/ink2090.xml" ContentType="application/inkml+xml"/>
  <Override PartName="/ppt/ink/ink2091.xml" ContentType="application/inkml+xml"/>
  <Override PartName="/ppt/ink/ink2092.xml" ContentType="application/inkml+xml"/>
  <Override PartName="/ppt/ink/ink2093.xml" ContentType="application/inkml+xml"/>
  <Override PartName="/ppt/ink/ink2094.xml" ContentType="application/inkml+xml"/>
  <Override PartName="/ppt/ink/ink2095.xml" ContentType="application/inkml+xml"/>
  <Override PartName="/ppt/ink/ink2096.xml" ContentType="application/inkml+xml"/>
  <Override PartName="/ppt/ink/ink2097.xml" ContentType="application/inkml+xml"/>
  <Override PartName="/ppt/ink/ink2098.xml" ContentType="application/inkml+xml"/>
  <Override PartName="/ppt/ink/ink2099.xml" ContentType="application/inkml+xml"/>
  <Override PartName="/ppt/ink/ink2100.xml" ContentType="application/inkml+xml"/>
  <Override PartName="/ppt/ink/ink2101.xml" ContentType="application/inkml+xml"/>
  <Override PartName="/ppt/ink/ink2102.xml" ContentType="application/inkml+xml"/>
  <Override PartName="/ppt/ink/ink2103.xml" ContentType="application/inkml+xml"/>
  <Override PartName="/ppt/ink/ink2104.xml" ContentType="application/inkml+xml"/>
  <Override PartName="/ppt/ink/ink2105.xml" ContentType="application/inkml+xml"/>
  <Override PartName="/ppt/ink/ink2106.xml" ContentType="application/inkml+xml"/>
  <Override PartName="/ppt/ink/ink2107.xml" ContentType="application/inkml+xml"/>
  <Override PartName="/ppt/ink/ink2108.xml" ContentType="application/inkml+xml"/>
  <Override PartName="/ppt/ink/ink2109.xml" ContentType="application/inkml+xml"/>
  <Override PartName="/ppt/ink/ink2110.xml" ContentType="application/inkml+xml"/>
  <Override PartName="/ppt/ink/ink2111.xml" ContentType="application/inkml+xml"/>
  <Override PartName="/ppt/ink/ink2112.xml" ContentType="application/inkml+xml"/>
  <Override PartName="/ppt/ink/ink2113.xml" ContentType="application/inkml+xml"/>
  <Override PartName="/ppt/ink/ink2114.xml" ContentType="application/inkml+xml"/>
  <Override PartName="/ppt/ink/ink2115.xml" ContentType="application/inkml+xml"/>
  <Override PartName="/ppt/ink/ink2116.xml" ContentType="application/inkml+xml"/>
  <Override PartName="/ppt/ink/ink2117.xml" ContentType="application/inkml+xml"/>
  <Override PartName="/ppt/ink/ink2118.xml" ContentType="application/inkml+xml"/>
  <Override PartName="/ppt/ink/ink2119.xml" ContentType="application/inkml+xml"/>
  <Override PartName="/ppt/ink/ink2120.xml" ContentType="application/inkml+xml"/>
  <Override PartName="/ppt/ink/ink2121.xml" ContentType="application/inkml+xml"/>
  <Override PartName="/ppt/ink/ink2122.xml" ContentType="application/inkml+xml"/>
  <Override PartName="/ppt/ink/ink2123.xml" ContentType="application/inkml+xml"/>
  <Override PartName="/ppt/ink/ink2124.xml" ContentType="application/inkml+xml"/>
  <Override PartName="/ppt/ink/ink2125.xml" ContentType="application/inkml+xml"/>
  <Override PartName="/ppt/ink/ink2126.xml" ContentType="application/inkml+xml"/>
  <Override PartName="/ppt/ink/ink2127.xml" ContentType="application/inkml+xml"/>
  <Override PartName="/ppt/ink/ink2128.xml" ContentType="application/inkml+xml"/>
  <Override PartName="/ppt/ink/ink2129.xml" ContentType="application/inkml+xml"/>
  <Override PartName="/ppt/ink/ink2130.xml" ContentType="application/inkml+xml"/>
  <Override PartName="/ppt/ink/ink2131.xml" ContentType="application/inkml+xml"/>
  <Override PartName="/ppt/ink/ink2132.xml" ContentType="application/inkml+xml"/>
  <Override PartName="/ppt/ink/ink2133.xml" ContentType="application/inkml+xml"/>
  <Override PartName="/ppt/ink/ink2134.xml" ContentType="application/inkml+xml"/>
  <Override PartName="/ppt/ink/ink2135.xml" ContentType="application/inkml+xml"/>
  <Override PartName="/ppt/ink/ink2136.xml" ContentType="application/inkml+xml"/>
  <Override PartName="/ppt/ink/ink2137.xml" ContentType="application/inkml+xml"/>
  <Override PartName="/ppt/ink/ink2138.xml" ContentType="application/inkml+xml"/>
  <Override PartName="/ppt/ink/ink2139.xml" ContentType="application/inkml+xml"/>
  <Override PartName="/ppt/ink/ink2140.xml" ContentType="application/inkml+xml"/>
  <Override PartName="/ppt/ink/ink2141.xml" ContentType="application/inkml+xml"/>
  <Override PartName="/ppt/ink/ink2142.xml" ContentType="application/inkml+xml"/>
  <Override PartName="/ppt/ink/ink2143.xml" ContentType="application/inkml+xml"/>
  <Override PartName="/ppt/ink/ink2144.xml" ContentType="application/inkml+xml"/>
  <Override PartName="/ppt/ink/ink2145.xml" ContentType="application/inkml+xml"/>
  <Override PartName="/ppt/ink/ink2146.xml" ContentType="application/inkml+xml"/>
  <Override PartName="/ppt/ink/ink2147.xml" ContentType="application/inkml+xml"/>
  <Override PartName="/ppt/ink/ink2148.xml" ContentType="application/inkml+xml"/>
  <Override PartName="/ppt/ink/ink2149.xml" ContentType="application/inkml+xml"/>
  <Override PartName="/ppt/ink/ink2150.xml" ContentType="application/inkml+xml"/>
  <Override PartName="/ppt/ink/ink2151.xml" ContentType="application/inkml+xml"/>
  <Override PartName="/ppt/ink/ink2152.xml" ContentType="application/inkml+xml"/>
  <Override PartName="/ppt/ink/ink2153.xml" ContentType="application/inkml+xml"/>
  <Override PartName="/ppt/ink/ink2154.xml" ContentType="application/inkml+xml"/>
  <Override PartName="/ppt/ink/ink2155.xml" ContentType="application/inkml+xml"/>
  <Override PartName="/ppt/ink/ink2156.xml" ContentType="application/inkml+xml"/>
  <Override PartName="/ppt/ink/ink2157.xml" ContentType="application/inkml+xml"/>
  <Override PartName="/ppt/ink/ink2158.xml" ContentType="application/inkml+xml"/>
  <Override PartName="/ppt/ink/ink2159.xml" ContentType="application/inkml+xml"/>
  <Override PartName="/ppt/ink/ink2160.xml" ContentType="application/inkml+xml"/>
  <Override PartName="/ppt/ink/ink2161.xml" ContentType="application/inkml+xml"/>
  <Override PartName="/ppt/ink/ink2162.xml" ContentType="application/inkml+xml"/>
  <Override PartName="/ppt/ink/ink2163.xml" ContentType="application/inkml+xml"/>
  <Override PartName="/ppt/notesSlides/notesSlide28.xml" ContentType="application/vnd.openxmlformats-officedocument.presentationml.notesSlide+xml"/>
  <Override PartName="/ppt/ink/ink2164.xml" ContentType="application/inkml+xml"/>
  <Override PartName="/ppt/ink/ink2165.xml" ContentType="application/inkml+xml"/>
  <Override PartName="/ppt/ink/ink2166.xml" ContentType="application/inkml+xml"/>
  <Override PartName="/ppt/ink/ink2167.xml" ContentType="application/inkml+xml"/>
  <Override PartName="/ppt/ink/ink2168.xml" ContentType="application/inkml+xml"/>
  <Override PartName="/ppt/ink/ink2169.xml" ContentType="application/inkml+xml"/>
  <Override PartName="/ppt/ink/ink2170.xml" ContentType="application/inkml+xml"/>
  <Override PartName="/ppt/ink/ink2171.xml" ContentType="application/inkml+xml"/>
  <Override PartName="/ppt/ink/ink2172.xml" ContentType="application/inkml+xml"/>
  <Override PartName="/ppt/ink/ink2173.xml" ContentType="application/inkml+xml"/>
  <Override PartName="/ppt/ink/ink2174.xml" ContentType="application/inkml+xml"/>
  <Override PartName="/ppt/ink/ink2175.xml" ContentType="application/inkml+xml"/>
  <Override PartName="/ppt/ink/ink2176.xml" ContentType="application/inkml+xml"/>
  <Override PartName="/ppt/ink/ink2177.xml" ContentType="application/inkml+xml"/>
  <Override PartName="/ppt/ink/ink2178.xml" ContentType="application/inkml+xml"/>
  <Override PartName="/ppt/ink/ink2179.xml" ContentType="application/inkml+xml"/>
  <Override PartName="/ppt/ink/ink2180.xml" ContentType="application/inkml+xml"/>
  <Override PartName="/ppt/ink/ink2181.xml" ContentType="application/inkml+xml"/>
  <Override PartName="/ppt/ink/ink2182.xml" ContentType="application/inkml+xml"/>
  <Override PartName="/ppt/ink/ink2183.xml" ContentType="application/inkml+xml"/>
  <Override PartName="/ppt/ink/ink2184.xml" ContentType="application/inkml+xml"/>
  <Override PartName="/ppt/ink/ink2185.xml" ContentType="application/inkml+xml"/>
  <Override PartName="/ppt/ink/ink2186.xml" ContentType="application/inkml+xml"/>
  <Override PartName="/ppt/ink/ink2187.xml" ContentType="application/inkml+xml"/>
  <Override PartName="/ppt/ink/ink2188.xml" ContentType="application/inkml+xml"/>
  <Override PartName="/ppt/ink/ink2189.xml" ContentType="application/inkml+xml"/>
  <Override PartName="/ppt/ink/ink2190.xml" ContentType="application/inkml+xml"/>
  <Override PartName="/ppt/ink/ink2191.xml" ContentType="application/inkml+xml"/>
  <Override PartName="/ppt/ink/ink2192.xml" ContentType="application/inkml+xml"/>
  <Override PartName="/ppt/ink/ink2193.xml" ContentType="application/inkml+xml"/>
  <Override PartName="/ppt/ink/ink2194.xml" ContentType="application/inkml+xml"/>
  <Override PartName="/ppt/ink/ink2195.xml" ContentType="application/inkml+xml"/>
  <Override PartName="/ppt/ink/ink2196.xml" ContentType="application/inkml+xml"/>
  <Override PartName="/ppt/ink/ink2197.xml" ContentType="application/inkml+xml"/>
  <Override PartName="/ppt/ink/ink2198.xml" ContentType="application/inkml+xml"/>
  <Override PartName="/ppt/ink/ink2199.xml" ContentType="application/inkml+xml"/>
  <Override PartName="/ppt/ink/ink2200.xml" ContentType="application/inkml+xml"/>
  <Override PartName="/ppt/ink/ink2201.xml" ContentType="application/inkml+xml"/>
  <Override PartName="/ppt/ink/ink2202.xml" ContentType="application/inkml+xml"/>
  <Override PartName="/ppt/ink/ink2203.xml" ContentType="application/inkml+xml"/>
  <Override PartName="/ppt/ink/ink2204.xml" ContentType="application/inkml+xml"/>
  <Override PartName="/ppt/ink/ink2205.xml" ContentType="application/inkml+xml"/>
  <Override PartName="/ppt/ink/ink2206.xml" ContentType="application/inkml+xml"/>
  <Override PartName="/ppt/ink/ink2207.xml" ContentType="application/inkml+xml"/>
  <Override PartName="/ppt/ink/ink2208.xml" ContentType="application/inkml+xml"/>
  <Override PartName="/ppt/ink/ink2209.xml" ContentType="application/inkml+xml"/>
  <Override PartName="/ppt/ink/ink2210.xml" ContentType="application/inkml+xml"/>
  <Override PartName="/ppt/ink/ink2211.xml" ContentType="application/inkml+xml"/>
  <Override PartName="/ppt/ink/ink2212.xml" ContentType="application/inkml+xml"/>
  <Override PartName="/ppt/ink/ink2213.xml" ContentType="application/inkml+xml"/>
  <Override PartName="/ppt/ink/ink2214.xml" ContentType="application/inkml+xml"/>
  <Override PartName="/ppt/ink/ink2215.xml" ContentType="application/inkml+xml"/>
  <Override PartName="/ppt/ink/ink2216.xml" ContentType="application/inkml+xml"/>
  <Override PartName="/ppt/ink/ink2217.xml" ContentType="application/inkml+xml"/>
  <Override PartName="/ppt/ink/ink2218.xml" ContentType="application/inkml+xml"/>
  <Override PartName="/ppt/ink/ink2219.xml" ContentType="application/inkml+xml"/>
  <Override PartName="/ppt/ink/ink2220.xml" ContentType="application/inkml+xml"/>
  <Override PartName="/ppt/ink/ink2221.xml" ContentType="application/inkml+xml"/>
  <Override PartName="/ppt/ink/ink2222.xml" ContentType="application/inkml+xml"/>
  <Override PartName="/ppt/ink/ink2223.xml" ContentType="application/inkml+xml"/>
  <Override PartName="/ppt/ink/ink2224.xml" ContentType="application/inkml+xml"/>
  <Override PartName="/ppt/ink/ink2225.xml" ContentType="application/inkml+xml"/>
  <Override PartName="/ppt/ink/ink2226.xml" ContentType="application/inkml+xml"/>
  <Override PartName="/ppt/ink/ink2227.xml" ContentType="application/inkml+xml"/>
  <Override PartName="/ppt/ink/ink2228.xml" ContentType="application/inkml+xml"/>
  <Override PartName="/ppt/ink/ink2229.xml" ContentType="application/inkml+xml"/>
  <Override PartName="/ppt/ink/ink2230.xml" ContentType="application/inkml+xml"/>
  <Override PartName="/ppt/ink/ink2231.xml" ContentType="application/inkml+xml"/>
  <Override PartName="/ppt/ink/ink2232.xml" ContentType="application/inkml+xml"/>
  <Override PartName="/ppt/ink/ink2233.xml" ContentType="application/inkml+xml"/>
  <Override PartName="/ppt/ink/ink2234.xml" ContentType="application/inkml+xml"/>
  <Override PartName="/ppt/ink/ink2235.xml" ContentType="application/inkml+xml"/>
  <Override PartName="/ppt/ink/ink2236.xml" ContentType="application/inkml+xml"/>
  <Override PartName="/ppt/ink/ink2237.xml" ContentType="application/inkml+xml"/>
  <Override PartName="/ppt/ink/ink2238.xml" ContentType="application/inkml+xml"/>
  <Override PartName="/ppt/ink/ink2239.xml" ContentType="application/inkml+xml"/>
  <Override PartName="/ppt/ink/ink2240.xml" ContentType="application/inkml+xml"/>
  <Override PartName="/ppt/ink/ink2241.xml" ContentType="application/inkml+xml"/>
  <Override PartName="/ppt/ink/ink2242.xml" ContentType="application/inkml+xml"/>
  <Override PartName="/ppt/ink/ink2243.xml" ContentType="application/inkml+xml"/>
  <Override PartName="/ppt/ink/ink2244.xml" ContentType="application/inkml+xml"/>
  <Override PartName="/ppt/ink/ink2245.xml" ContentType="application/inkml+xml"/>
  <Override PartName="/ppt/ink/ink2246.xml" ContentType="application/inkml+xml"/>
  <Override PartName="/ppt/ink/ink2247.xml" ContentType="application/inkml+xml"/>
  <Override PartName="/ppt/ink/ink2248.xml" ContentType="application/inkml+xml"/>
  <Override PartName="/ppt/ink/ink2249.xml" ContentType="application/inkml+xml"/>
  <Override PartName="/ppt/ink/ink2250.xml" ContentType="application/inkml+xml"/>
  <Override PartName="/ppt/ink/ink2251.xml" ContentType="application/inkml+xml"/>
  <Override PartName="/ppt/ink/ink2252.xml" ContentType="application/inkml+xml"/>
  <Override PartName="/ppt/ink/ink2253.xml" ContentType="application/inkml+xml"/>
  <Override PartName="/ppt/ink/ink2254.xml" ContentType="application/inkml+xml"/>
  <Override PartName="/ppt/ink/ink2255.xml" ContentType="application/inkml+xml"/>
  <Override PartName="/ppt/ink/ink2256.xml" ContentType="application/inkml+xml"/>
  <Override PartName="/ppt/ink/ink2257.xml" ContentType="application/inkml+xml"/>
  <Override PartName="/ppt/ink/ink2258.xml" ContentType="application/inkml+xml"/>
  <Override PartName="/ppt/ink/ink2259.xml" ContentType="application/inkml+xml"/>
  <Override PartName="/ppt/ink/ink2260.xml" ContentType="application/inkml+xml"/>
  <Override PartName="/ppt/ink/ink2261.xml" ContentType="application/inkml+xml"/>
  <Override PartName="/ppt/ink/ink2262.xml" ContentType="application/inkml+xml"/>
  <Override PartName="/ppt/ink/ink2263.xml" ContentType="application/inkml+xml"/>
  <Override PartName="/ppt/ink/ink2264.xml" ContentType="application/inkml+xml"/>
  <Override PartName="/ppt/ink/ink2265.xml" ContentType="application/inkml+xml"/>
  <Override PartName="/ppt/ink/ink2266.xml" ContentType="application/inkml+xml"/>
  <Override PartName="/ppt/ink/ink2267.xml" ContentType="application/inkml+xml"/>
  <Override PartName="/ppt/ink/ink2268.xml" ContentType="application/inkml+xml"/>
  <Override PartName="/ppt/ink/ink2269.xml" ContentType="application/inkml+xml"/>
  <Override PartName="/ppt/ink/ink2270.xml" ContentType="application/inkml+xml"/>
  <Override PartName="/ppt/ink/ink2271.xml" ContentType="application/inkml+xml"/>
  <Override PartName="/ppt/ink/ink2272.xml" ContentType="application/inkml+xml"/>
  <Override PartName="/ppt/ink/ink2273.xml" ContentType="application/inkml+xml"/>
  <Override PartName="/ppt/ink/ink2274.xml" ContentType="application/inkml+xml"/>
  <Override PartName="/ppt/ink/ink2275.xml" ContentType="application/inkml+xml"/>
  <Override PartName="/ppt/ink/ink2276.xml" ContentType="application/inkml+xml"/>
  <Override PartName="/ppt/ink/ink2277.xml" ContentType="application/inkml+xml"/>
  <Override PartName="/ppt/ink/ink2278.xml" ContentType="application/inkml+xml"/>
  <Override PartName="/ppt/ink/ink2279.xml" ContentType="application/inkml+xml"/>
  <Override PartName="/ppt/ink/ink2280.xml" ContentType="application/inkml+xml"/>
  <Override PartName="/ppt/ink/ink2281.xml" ContentType="application/inkml+xml"/>
  <Override PartName="/ppt/ink/ink2282.xml" ContentType="application/inkml+xml"/>
  <Override PartName="/ppt/ink/ink2283.xml" ContentType="application/inkml+xml"/>
  <Override PartName="/ppt/ink/ink2284.xml" ContentType="application/inkml+xml"/>
  <Override PartName="/ppt/ink/ink2285.xml" ContentType="application/inkml+xml"/>
  <Override PartName="/ppt/ink/ink2286.xml" ContentType="application/inkml+xml"/>
  <Override PartName="/ppt/ink/ink2287.xml" ContentType="application/inkml+xml"/>
  <Override PartName="/ppt/ink/ink2288.xml" ContentType="application/inkml+xml"/>
  <Override PartName="/ppt/ink/ink2289.xml" ContentType="application/inkml+xml"/>
  <Override PartName="/ppt/ink/ink2290.xml" ContentType="application/inkml+xml"/>
  <Override PartName="/ppt/ink/ink2291.xml" ContentType="application/inkml+xml"/>
  <Override PartName="/ppt/ink/ink2292.xml" ContentType="application/inkml+xml"/>
  <Override PartName="/ppt/ink/ink2293.xml" ContentType="application/inkml+xml"/>
  <Override PartName="/ppt/ink/ink2294.xml" ContentType="application/inkml+xml"/>
  <Override PartName="/ppt/ink/ink2295.xml" ContentType="application/inkml+xml"/>
  <Override PartName="/ppt/ink/ink2296.xml" ContentType="application/inkml+xml"/>
  <Override PartName="/ppt/ink/ink2297.xml" ContentType="application/inkml+xml"/>
  <Override PartName="/ppt/ink/ink2298.xml" ContentType="application/inkml+xml"/>
  <Override PartName="/ppt/ink/ink2299.xml" ContentType="application/inkml+xml"/>
  <Override PartName="/ppt/ink/ink2300.xml" ContentType="application/inkml+xml"/>
  <Override PartName="/ppt/ink/ink2301.xml" ContentType="application/inkml+xml"/>
  <Override PartName="/ppt/ink/ink2302.xml" ContentType="application/inkml+xml"/>
  <Override PartName="/ppt/ink/ink2303.xml" ContentType="application/inkml+xml"/>
  <Override PartName="/ppt/ink/ink2304.xml" ContentType="application/inkml+xml"/>
  <Override PartName="/ppt/ink/ink2305.xml" ContentType="application/inkml+xml"/>
  <Override PartName="/ppt/ink/ink2306.xml" ContentType="application/inkml+xml"/>
  <Override PartName="/ppt/ink/ink2307.xml" ContentType="application/inkml+xml"/>
  <Override PartName="/ppt/ink/ink2308.xml" ContentType="application/inkml+xml"/>
  <Override PartName="/ppt/ink/ink2309.xml" ContentType="application/inkml+xml"/>
  <Override PartName="/ppt/ink/ink2310.xml" ContentType="application/inkml+xml"/>
  <Override PartName="/ppt/ink/ink2311.xml" ContentType="application/inkml+xml"/>
  <Override PartName="/ppt/ink/ink2312.xml" ContentType="application/inkml+xml"/>
  <Override PartName="/ppt/ink/ink2313.xml" ContentType="application/inkml+xml"/>
  <Override PartName="/ppt/ink/ink2314.xml" ContentType="application/inkml+xml"/>
  <Override PartName="/ppt/ink/ink2315.xml" ContentType="application/inkml+xml"/>
  <Override PartName="/ppt/ink/ink2316.xml" ContentType="application/inkml+xml"/>
  <Override PartName="/ppt/ink/ink2317.xml" ContentType="application/inkml+xml"/>
  <Override PartName="/ppt/ink/ink2318.xml" ContentType="application/inkml+xml"/>
  <Override PartName="/ppt/notesSlides/notesSlide29.xml" ContentType="application/vnd.openxmlformats-officedocument.presentationml.notesSlide+xml"/>
  <Override PartName="/ppt/ink/ink2319.xml" ContentType="application/inkml+xml"/>
  <Override PartName="/ppt/ink/ink2320.xml" ContentType="application/inkml+xml"/>
  <Override PartName="/ppt/ink/ink2321.xml" ContentType="application/inkml+xml"/>
  <Override PartName="/ppt/ink/ink2322.xml" ContentType="application/inkml+xml"/>
  <Override PartName="/ppt/ink/ink2323.xml" ContentType="application/inkml+xml"/>
  <Override PartName="/ppt/ink/ink2324.xml" ContentType="application/inkml+xml"/>
  <Override PartName="/ppt/ink/ink2325.xml" ContentType="application/inkml+xml"/>
  <Override PartName="/ppt/ink/ink2326.xml" ContentType="application/inkml+xml"/>
  <Override PartName="/ppt/ink/ink2327.xml" ContentType="application/inkml+xml"/>
  <Override PartName="/ppt/ink/ink2328.xml" ContentType="application/inkml+xml"/>
  <Override PartName="/ppt/ink/ink2329.xml" ContentType="application/inkml+xml"/>
  <Override PartName="/ppt/ink/ink2330.xml" ContentType="application/inkml+xml"/>
  <Override PartName="/ppt/ink/ink2331.xml" ContentType="application/inkml+xml"/>
  <Override PartName="/ppt/ink/ink2332.xml" ContentType="application/inkml+xml"/>
  <Override PartName="/ppt/ink/ink2333.xml" ContentType="application/inkml+xml"/>
  <Override PartName="/ppt/ink/ink2334.xml" ContentType="application/inkml+xml"/>
  <Override PartName="/ppt/ink/ink2335.xml" ContentType="application/inkml+xml"/>
  <Override PartName="/ppt/ink/ink2336.xml" ContentType="application/inkml+xml"/>
  <Override PartName="/ppt/ink/ink2337.xml" ContentType="application/inkml+xml"/>
  <Override PartName="/ppt/ink/ink2338.xml" ContentType="application/inkml+xml"/>
  <Override PartName="/ppt/ink/ink2339.xml" ContentType="application/inkml+xml"/>
  <Override PartName="/ppt/ink/ink2340.xml" ContentType="application/inkml+xml"/>
  <Override PartName="/ppt/ink/ink2341.xml" ContentType="application/inkml+xml"/>
  <Override PartName="/ppt/ink/ink2342.xml" ContentType="application/inkml+xml"/>
  <Override PartName="/ppt/ink/ink2343.xml" ContentType="application/inkml+xml"/>
  <Override PartName="/ppt/ink/ink2344.xml" ContentType="application/inkml+xml"/>
  <Override PartName="/ppt/ink/ink2345.xml" ContentType="application/inkml+xml"/>
  <Override PartName="/ppt/ink/ink2346.xml" ContentType="application/inkml+xml"/>
  <Override PartName="/ppt/ink/ink2347.xml" ContentType="application/inkml+xml"/>
  <Override PartName="/ppt/ink/ink2348.xml" ContentType="application/inkml+xml"/>
  <Override PartName="/ppt/ink/ink2349.xml" ContentType="application/inkml+xml"/>
  <Override PartName="/ppt/ink/ink2350.xml" ContentType="application/inkml+xml"/>
  <Override PartName="/ppt/ink/ink2351.xml" ContentType="application/inkml+xml"/>
  <Override PartName="/ppt/ink/ink2352.xml" ContentType="application/inkml+xml"/>
  <Override PartName="/ppt/ink/ink2353.xml" ContentType="application/inkml+xml"/>
  <Override PartName="/ppt/ink/ink2354.xml" ContentType="application/inkml+xml"/>
  <Override PartName="/ppt/ink/ink2355.xml" ContentType="application/inkml+xml"/>
  <Override PartName="/ppt/ink/ink2356.xml" ContentType="application/inkml+xml"/>
  <Override PartName="/ppt/ink/ink2357.xml" ContentType="application/inkml+xml"/>
  <Override PartName="/ppt/ink/ink2358.xml" ContentType="application/inkml+xml"/>
  <Override PartName="/ppt/ink/ink2359.xml" ContentType="application/inkml+xml"/>
  <Override PartName="/ppt/ink/ink2360.xml" ContentType="application/inkml+xml"/>
  <Override PartName="/ppt/ink/ink2361.xml" ContentType="application/inkml+xml"/>
  <Override PartName="/ppt/ink/ink2362.xml" ContentType="application/inkml+xml"/>
  <Override PartName="/ppt/ink/ink2363.xml" ContentType="application/inkml+xml"/>
  <Override PartName="/ppt/ink/ink2364.xml" ContentType="application/inkml+xml"/>
  <Override PartName="/ppt/ink/ink2365.xml" ContentType="application/inkml+xml"/>
  <Override PartName="/ppt/ink/ink2366.xml" ContentType="application/inkml+xml"/>
  <Override PartName="/ppt/ink/ink2367.xml" ContentType="application/inkml+xml"/>
  <Override PartName="/ppt/ink/ink2368.xml" ContentType="application/inkml+xml"/>
  <Override PartName="/ppt/ink/ink2369.xml" ContentType="application/inkml+xml"/>
  <Override PartName="/ppt/ink/ink2370.xml" ContentType="application/inkml+xml"/>
  <Override PartName="/ppt/ink/ink2371.xml" ContentType="application/inkml+xml"/>
  <Override PartName="/ppt/ink/ink2372.xml" ContentType="application/inkml+xml"/>
  <Override PartName="/ppt/ink/ink2373.xml" ContentType="application/inkml+xml"/>
  <Override PartName="/ppt/ink/ink2374.xml" ContentType="application/inkml+xml"/>
  <Override PartName="/ppt/ink/ink2375.xml" ContentType="application/inkml+xml"/>
  <Override PartName="/ppt/ink/ink2376.xml" ContentType="application/inkml+xml"/>
  <Override PartName="/ppt/ink/ink2377.xml" ContentType="application/inkml+xml"/>
  <Override PartName="/ppt/ink/ink2378.xml" ContentType="application/inkml+xml"/>
  <Override PartName="/ppt/ink/ink2379.xml" ContentType="application/inkml+xml"/>
  <Override PartName="/ppt/ink/ink2380.xml" ContentType="application/inkml+xml"/>
  <Override PartName="/ppt/ink/ink2381.xml" ContentType="application/inkml+xml"/>
  <Override PartName="/ppt/ink/ink2382.xml" ContentType="application/inkml+xml"/>
  <Override PartName="/ppt/ink/ink2383.xml" ContentType="application/inkml+xml"/>
  <Override PartName="/ppt/ink/ink2384.xml" ContentType="application/inkml+xml"/>
  <Override PartName="/ppt/ink/ink2385.xml" ContentType="application/inkml+xml"/>
  <Override PartName="/ppt/ink/ink2386.xml" ContentType="application/inkml+xml"/>
  <Override PartName="/ppt/ink/ink2387.xml" ContentType="application/inkml+xml"/>
  <Override PartName="/ppt/ink/ink2388.xml" ContentType="application/inkml+xml"/>
  <Override PartName="/ppt/ink/ink2389.xml" ContentType="application/inkml+xml"/>
  <Override PartName="/ppt/ink/ink2390.xml" ContentType="application/inkml+xml"/>
  <Override PartName="/ppt/ink/ink2391.xml" ContentType="application/inkml+xml"/>
  <Override PartName="/ppt/ink/ink2392.xml" ContentType="application/inkml+xml"/>
  <Override PartName="/ppt/ink/ink2393.xml" ContentType="application/inkml+xml"/>
  <Override PartName="/ppt/ink/ink2394.xml" ContentType="application/inkml+xml"/>
  <Override PartName="/ppt/ink/ink2395.xml" ContentType="application/inkml+xml"/>
  <Override PartName="/ppt/ink/ink2396.xml" ContentType="application/inkml+xml"/>
  <Override PartName="/ppt/ink/ink2397.xml" ContentType="application/inkml+xml"/>
  <Override PartName="/ppt/ink/ink2398.xml" ContentType="application/inkml+xml"/>
  <Override PartName="/ppt/ink/ink2399.xml" ContentType="application/inkml+xml"/>
  <Override PartName="/ppt/ink/ink2400.xml" ContentType="application/inkml+xml"/>
  <Override PartName="/ppt/ink/ink2401.xml" ContentType="application/inkml+xml"/>
  <Override PartName="/ppt/ink/ink2402.xml" ContentType="application/inkml+xml"/>
  <Override PartName="/ppt/ink/ink2403.xml" ContentType="application/inkml+xml"/>
  <Override PartName="/ppt/ink/ink2404.xml" ContentType="application/inkml+xml"/>
  <Override PartName="/ppt/ink/ink2405.xml" ContentType="application/inkml+xml"/>
  <Override PartName="/ppt/ink/ink2406.xml" ContentType="application/inkml+xml"/>
  <Override PartName="/ppt/ink/ink2407.xml" ContentType="application/inkml+xml"/>
  <Override PartName="/ppt/ink/ink2408.xml" ContentType="application/inkml+xml"/>
  <Override PartName="/ppt/ink/ink2409.xml" ContentType="application/inkml+xml"/>
  <Override PartName="/ppt/ink/ink2410.xml" ContentType="application/inkml+xml"/>
  <Override PartName="/ppt/ink/ink2411.xml" ContentType="application/inkml+xml"/>
  <Override PartName="/ppt/ink/ink2412.xml" ContentType="application/inkml+xml"/>
  <Override PartName="/ppt/ink/ink2413.xml" ContentType="application/inkml+xml"/>
  <Override PartName="/ppt/ink/ink2414.xml" ContentType="application/inkml+xml"/>
  <Override PartName="/ppt/ink/ink2415.xml" ContentType="application/inkml+xml"/>
  <Override PartName="/ppt/ink/ink2416.xml" ContentType="application/inkml+xml"/>
  <Override PartName="/ppt/ink/ink2417.xml" ContentType="application/inkml+xml"/>
  <Override PartName="/ppt/ink/ink2418.xml" ContentType="application/inkml+xml"/>
  <Override PartName="/ppt/ink/ink2419.xml" ContentType="application/inkml+xml"/>
  <Override PartName="/ppt/ink/ink2420.xml" ContentType="application/inkml+xml"/>
  <Override PartName="/ppt/ink/ink2421.xml" ContentType="application/inkml+xml"/>
  <Override PartName="/ppt/ink/ink2422.xml" ContentType="application/inkml+xml"/>
  <Override PartName="/ppt/ink/ink2423.xml" ContentType="application/inkml+xml"/>
  <Override PartName="/ppt/ink/ink2424.xml" ContentType="application/inkml+xml"/>
  <Override PartName="/ppt/ink/ink2425.xml" ContentType="application/inkml+xml"/>
  <Override PartName="/ppt/ink/ink2426.xml" ContentType="application/inkml+xml"/>
  <Override PartName="/ppt/ink/ink2427.xml" ContentType="application/inkml+xml"/>
  <Override PartName="/ppt/ink/ink2428.xml" ContentType="application/inkml+xml"/>
  <Override PartName="/ppt/ink/ink2429.xml" ContentType="application/inkml+xml"/>
  <Override PartName="/ppt/ink/ink2430.xml" ContentType="application/inkml+xml"/>
  <Override PartName="/ppt/ink/ink2431.xml" ContentType="application/inkml+xml"/>
  <Override PartName="/ppt/ink/ink2432.xml" ContentType="application/inkml+xml"/>
  <Override PartName="/ppt/notesSlides/notesSlide30.xml" ContentType="application/vnd.openxmlformats-officedocument.presentationml.notesSlide+xml"/>
  <Override PartName="/ppt/ink/ink2433.xml" ContentType="application/inkml+xml"/>
  <Override PartName="/ppt/notesSlides/notesSlide31.xml" ContentType="application/vnd.openxmlformats-officedocument.presentationml.notesSlide+xml"/>
  <Override PartName="/ppt/ink/ink2434.xml" ContentType="application/inkml+xml"/>
  <Override PartName="/ppt/ink/ink2435.xml" ContentType="application/inkml+xml"/>
  <Override PartName="/ppt/ink/ink2436.xml" ContentType="application/inkml+xml"/>
  <Override PartName="/ppt/ink/ink2437.xml" ContentType="application/inkml+xml"/>
  <Override PartName="/ppt/ink/ink2438.xml" ContentType="application/inkml+xml"/>
  <Override PartName="/ppt/ink/ink2439.xml" ContentType="application/inkml+xml"/>
  <Override PartName="/ppt/ink/ink2440.xml" ContentType="application/inkml+xml"/>
  <Override PartName="/ppt/ink/ink2441.xml" ContentType="application/inkml+xml"/>
  <Override PartName="/ppt/ink/ink2442.xml" ContentType="application/inkml+xml"/>
  <Override PartName="/ppt/ink/ink2443.xml" ContentType="application/inkml+xml"/>
  <Override PartName="/ppt/ink/ink2444.xml" ContentType="application/inkml+xml"/>
  <Override PartName="/ppt/ink/ink2445.xml" ContentType="application/inkml+xml"/>
  <Override PartName="/ppt/ink/ink2446.xml" ContentType="application/inkml+xml"/>
  <Override PartName="/ppt/ink/ink2447.xml" ContentType="application/inkml+xml"/>
  <Override PartName="/ppt/ink/ink2448.xml" ContentType="application/inkml+xml"/>
  <Override PartName="/ppt/ink/ink2449.xml" ContentType="application/inkml+xml"/>
  <Override PartName="/ppt/ink/ink2450.xml" ContentType="application/inkml+xml"/>
  <Override PartName="/ppt/ink/ink2451.xml" ContentType="application/inkml+xml"/>
  <Override PartName="/ppt/ink/ink2452.xml" ContentType="application/inkml+xml"/>
  <Override PartName="/ppt/ink/ink2453.xml" ContentType="application/inkml+xml"/>
  <Override PartName="/ppt/ink/ink2454.xml" ContentType="application/inkml+xml"/>
  <Override PartName="/ppt/ink/ink2455.xml" ContentType="application/inkml+xml"/>
  <Override PartName="/ppt/ink/ink2456.xml" ContentType="application/inkml+xml"/>
  <Override PartName="/ppt/ink/ink2457.xml" ContentType="application/inkml+xml"/>
  <Override PartName="/ppt/ink/ink2458.xml" ContentType="application/inkml+xml"/>
  <Override PartName="/ppt/ink/ink2459.xml" ContentType="application/inkml+xml"/>
  <Override PartName="/ppt/ink/ink2460.xml" ContentType="application/inkml+xml"/>
  <Override PartName="/ppt/ink/ink2461.xml" ContentType="application/inkml+xml"/>
  <Override PartName="/ppt/ink/ink2462.xml" ContentType="application/inkml+xml"/>
  <Override PartName="/ppt/ink/ink2463.xml" ContentType="application/inkml+xml"/>
  <Override PartName="/ppt/ink/ink2464.xml" ContentType="application/inkml+xml"/>
  <Override PartName="/ppt/ink/ink2465.xml" ContentType="application/inkml+xml"/>
  <Override PartName="/ppt/ink/ink2466.xml" ContentType="application/inkml+xml"/>
  <Override PartName="/ppt/ink/ink2467.xml" ContentType="application/inkml+xml"/>
  <Override PartName="/ppt/ink/ink2468.xml" ContentType="application/inkml+xml"/>
  <Override PartName="/ppt/ink/ink2469.xml" ContentType="application/inkml+xml"/>
  <Override PartName="/ppt/ink/ink2470.xml" ContentType="application/inkml+xml"/>
  <Override PartName="/ppt/ink/ink2471.xml" ContentType="application/inkml+xml"/>
  <Override PartName="/ppt/ink/ink2472.xml" ContentType="application/inkml+xml"/>
  <Override PartName="/ppt/ink/ink2473.xml" ContentType="application/inkml+xml"/>
  <Override PartName="/ppt/ink/ink2474.xml" ContentType="application/inkml+xml"/>
  <Override PartName="/ppt/ink/ink2475.xml" ContentType="application/inkml+xml"/>
  <Override PartName="/ppt/ink/ink2476.xml" ContentType="application/inkml+xml"/>
  <Override PartName="/ppt/ink/ink2477.xml" ContentType="application/inkml+xml"/>
  <Override PartName="/ppt/ink/ink2478.xml" ContentType="application/inkml+xml"/>
  <Override PartName="/ppt/ink/ink2479.xml" ContentType="application/inkml+xml"/>
  <Override PartName="/ppt/ink/ink2480.xml" ContentType="application/inkml+xml"/>
  <Override PartName="/ppt/ink/ink2481.xml" ContentType="application/inkml+xml"/>
  <Override PartName="/ppt/ink/ink2482.xml" ContentType="application/inkml+xml"/>
  <Override PartName="/ppt/ink/ink2483.xml" ContentType="application/inkml+xml"/>
  <Override PartName="/ppt/ink/ink2484.xml" ContentType="application/inkml+xml"/>
  <Override PartName="/ppt/ink/ink2485.xml" ContentType="application/inkml+xml"/>
  <Override PartName="/ppt/ink/ink2486.xml" ContentType="application/inkml+xml"/>
  <Override PartName="/ppt/ink/ink2487.xml" ContentType="application/inkml+xml"/>
  <Override PartName="/ppt/ink/ink2488.xml" ContentType="application/inkml+xml"/>
  <Override PartName="/ppt/ink/ink2489.xml" ContentType="application/inkml+xml"/>
  <Override PartName="/ppt/ink/ink2490.xml" ContentType="application/inkml+xml"/>
  <Override PartName="/ppt/ink/ink2491.xml" ContentType="application/inkml+xml"/>
  <Override PartName="/ppt/ink/ink2492.xml" ContentType="application/inkml+xml"/>
  <Override PartName="/ppt/ink/ink2493.xml" ContentType="application/inkml+xml"/>
  <Override PartName="/ppt/ink/ink2494.xml" ContentType="application/inkml+xml"/>
  <Override PartName="/ppt/ink/ink2495.xml" ContentType="application/inkml+xml"/>
  <Override PartName="/ppt/ink/ink2496.xml" ContentType="application/inkml+xml"/>
  <Override PartName="/ppt/ink/ink2497.xml" ContentType="application/inkml+xml"/>
  <Override PartName="/ppt/ink/ink2498.xml" ContentType="application/inkml+xml"/>
  <Override PartName="/ppt/ink/ink2499.xml" ContentType="application/inkml+xml"/>
  <Override PartName="/ppt/ink/ink2500.xml" ContentType="application/inkml+xml"/>
  <Override PartName="/ppt/ink/ink2501.xml" ContentType="application/inkml+xml"/>
  <Override PartName="/ppt/ink/ink2502.xml" ContentType="application/inkml+xml"/>
  <Override PartName="/ppt/ink/ink2503.xml" ContentType="application/inkml+xml"/>
  <Override PartName="/ppt/ink/ink2504.xml" ContentType="application/inkml+xml"/>
  <Override PartName="/ppt/ink/ink2505.xml" ContentType="application/inkml+xml"/>
  <Override PartName="/ppt/ink/ink2506.xml" ContentType="application/inkml+xml"/>
  <Override PartName="/ppt/ink/ink2507.xml" ContentType="application/inkml+xml"/>
  <Override PartName="/ppt/ink/ink2508.xml" ContentType="application/inkml+xml"/>
  <Override PartName="/ppt/ink/ink2509.xml" ContentType="application/inkml+xml"/>
  <Override PartName="/ppt/ink/ink2510.xml" ContentType="application/inkml+xml"/>
  <Override PartName="/ppt/ink/ink2511.xml" ContentType="application/inkml+xml"/>
  <Override PartName="/ppt/ink/ink2512.xml" ContentType="application/inkml+xml"/>
  <Override PartName="/ppt/ink/ink2513.xml" ContentType="application/inkml+xml"/>
  <Override PartName="/ppt/ink/ink2514.xml" ContentType="application/inkml+xml"/>
  <Override PartName="/ppt/ink/ink2515.xml" ContentType="application/inkml+xml"/>
  <Override PartName="/ppt/ink/ink2516.xml" ContentType="application/inkml+xml"/>
  <Override PartName="/ppt/ink/ink2517.xml" ContentType="application/inkml+xml"/>
  <Override PartName="/ppt/ink/ink2518.xml" ContentType="application/inkml+xml"/>
  <Override PartName="/ppt/ink/ink2519.xml" ContentType="application/inkml+xml"/>
  <Override PartName="/ppt/ink/ink2520.xml" ContentType="application/inkml+xml"/>
  <Override PartName="/ppt/ink/ink2521.xml" ContentType="application/inkml+xml"/>
  <Override PartName="/ppt/ink/ink2522.xml" ContentType="application/inkml+xml"/>
  <Override PartName="/ppt/ink/ink2523.xml" ContentType="application/inkml+xml"/>
  <Override PartName="/ppt/ink/ink2524.xml" ContentType="application/inkml+xml"/>
  <Override PartName="/ppt/ink/ink2525.xml" ContentType="application/inkml+xml"/>
  <Override PartName="/ppt/ink/ink2526.xml" ContentType="application/inkml+xml"/>
  <Override PartName="/ppt/ink/ink2527.xml" ContentType="application/inkml+xml"/>
  <Override PartName="/ppt/ink/ink2528.xml" ContentType="application/inkml+xml"/>
  <Override PartName="/ppt/ink/ink2529.xml" ContentType="application/inkml+xml"/>
  <Override PartName="/ppt/ink/ink2530.xml" ContentType="application/inkml+xml"/>
  <Override PartName="/ppt/ink/ink2531.xml" ContentType="application/inkml+xml"/>
  <Override PartName="/ppt/ink/ink2532.xml" ContentType="application/inkml+xml"/>
  <Override PartName="/ppt/ink/ink2533.xml" ContentType="application/inkml+xml"/>
  <Override PartName="/ppt/ink/ink2534.xml" ContentType="application/inkml+xml"/>
  <Override PartName="/ppt/ink/ink2535.xml" ContentType="application/inkml+xml"/>
  <Override PartName="/ppt/ink/ink2536.xml" ContentType="application/inkml+xml"/>
  <Override PartName="/ppt/ink/ink2537.xml" ContentType="application/inkml+xml"/>
  <Override PartName="/ppt/ink/ink2538.xml" ContentType="application/inkml+xml"/>
  <Override PartName="/ppt/ink/ink2539.xml" ContentType="application/inkml+xml"/>
  <Override PartName="/ppt/ink/ink2540.xml" ContentType="application/inkml+xml"/>
  <Override PartName="/ppt/ink/ink2541.xml" ContentType="application/inkml+xml"/>
  <Override PartName="/ppt/ink/ink2542.xml" ContentType="application/inkml+xml"/>
  <Override PartName="/ppt/ink/ink2543.xml" ContentType="application/inkml+xml"/>
  <Override PartName="/ppt/ink/ink2544.xml" ContentType="application/inkml+xml"/>
  <Override PartName="/ppt/ink/ink2545.xml" ContentType="application/inkml+xml"/>
  <Override PartName="/ppt/ink/ink2546.xml" ContentType="application/inkml+xml"/>
  <Override PartName="/ppt/ink/ink2547.xml" ContentType="application/inkml+xml"/>
  <Override PartName="/ppt/ink/ink2548.xml" ContentType="application/inkml+xml"/>
  <Override PartName="/ppt/ink/ink2549.xml" ContentType="application/inkml+xml"/>
  <Override PartName="/ppt/ink/ink2550.xml" ContentType="application/inkml+xml"/>
  <Override PartName="/ppt/ink/ink2551.xml" ContentType="application/inkml+xml"/>
  <Override PartName="/ppt/ink/ink2552.xml" ContentType="application/inkml+xml"/>
  <Override PartName="/ppt/ink/ink2553.xml" ContentType="application/inkml+xml"/>
  <Override PartName="/ppt/ink/ink2554.xml" ContentType="application/inkml+xml"/>
  <Override PartName="/ppt/ink/ink2555.xml" ContentType="application/inkml+xml"/>
  <Override PartName="/ppt/ink/ink2556.xml" ContentType="application/inkml+xml"/>
  <Override PartName="/ppt/ink/ink2557.xml" ContentType="application/inkml+xml"/>
  <Override PartName="/ppt/ink/ink2558.xml" ContentType="application/inkml+xml"/>
  <Override PartName="/ppt/ink/ink2559.xml" ContentType="application/inkml+xml"/>
  <Override PartName="/ppt/ink/ink2560.xml" ContentType="application/inkml+xml"/>
  <Override PartName="/ppt/ink/ink2561.xml" ContentType="application/inkml+xml"/>
  <Override PartName="/ppt/ink/ink2562.xml" ContentType="application/inkml+xml"/>
  <Override PartName="/ppt/ink/ink2563.xml" ContentType="application/inkml+xml"/>
  <Override PartName="/ppt/ink/ink2564.xml" ContentType="application/inkml+xml"/>
  <Override PartName="/ppt/ink/ink2565.xml" ContentType="application/inkml+xml"/>
  <Override PartName="/ppt/ink/ink2566.xml" ContentType="application/inkml+xml"/>
  <Override PartName="/ppt/ink/ink2567.xml" ContentType="application/inkml+xml"/>
  <Override PartName="/ppt/ink/ink2568.xml" ContentType="application/inkml+xml"/>
  <Override PartName="/ppt/ink/ink2569.xml" ContentType="application/inkml+xml"/>
  <Override PartName="/ppt/ink/ink2570.xml" ContentType="application/inkml+xml"/>
  <Override PartName="/ppt/ink/ink2571.xml" ContentType="application/inkml+xml"/>
  <Override PartName="/ppt/ink/ink2572.xml" ContentType="application/inkml+xml"/>
  <Override PartName="/ppt/ink/ink2573.xml" ContentType="application/inkml+xml"/>
  <Override PartName="/ppt/ink/ink2574.xml" ContentType="application/inkml+xml"/>
  <Override PartName="/ppt/ink/ink2575.xml" ContentType="application/inkml+xml"/>
  <Override PartName="/ppt/ink/ink2576.xml" ContentType="application/inkml+xml"/>
  <Override PartName="/ppt/ink/ink2577.xml" ContentType="application/inkml+xml"/>
  <Override PartName="/ppt/ink/ink2578.xml" ContentType="application/inkml+xml"/>
  <Override PartName="/ppt/ink/ink2579.xml" ContentType="application/inkml+xml"/>
  <Override PartName="/ppt/ink/ink2580.xml" ContentType="application/inkml+xml"/>
  <Override PartName="/ppt/ink/ink2581.xml" ContentType="application/inkml+xml"/>
  <Override PartName="/ppt/ink/ink2582.xml" ContentType="application/inkml+xml"/>
  <Override PartName="/ppt/ink/ink2583.xml" ContentType="application/inkml+xml"/>
  <Override PartName="/ppt/ink/ink2584.xml" ContentType="application/inkml+xml"/>
  <Override PartName="/ppt/ink/ink2585.xml" ContentType="application/inkml+xml"/>
  <Override PartName="/ppt/ink/ink2586.xml" ContentType="application/inkml+xml"/>
  <Override PartName="/ppt/ink/ink2587.xml" ContentType="application/inkml+xml"/>
  <Override PartName="/ppt/ink/ink2588.xml" ContentType="application/inkml+xml"/>
  <Override PartName="/ppt/ink/ink2589.xml" ContentType="application/inkml+xml"/>
  <Override PartName="/ppt/ink/ink2590.xml" ContentType="application/inkml+xml"/>
  <Override PartName="/ppt/ink/ink2591.xml" ContentType="application/inkml+xml"/>
  <Override PartName="/ppt/ink/ink2592.xml" ContentType="application/inkml+xml"/>
  <Override PartName="/ppt/ink/ink2593.xml" ContentType="application/inkml+xml"/>
  <Override PartName="/ppt/ink/ink2594.xml" ContentType="application/inkml+xml"/>
  <Override PartName="/ppt/ink/ink2595.xml" ContentType="application/inkml+xml"/>
  <Override PartName="/ppt/ink/ink2596.xml" ContentType="application/inkml+xml"/>
  <Override PartName="/ppt/ink/ink2597.xml" ContentType="application/inkml+xml"/>
  <Override PartName="/ppt/ink/ink2598.xml" ContentType="application/inkml+xml"/>
  <Override PartName="/ppt/ink/ink2599.xml" ContentType="application/inkml+xml"/>
  <Override PartName="/ppt/ink/ink2600.xml" ContentType="application/inkml+xml"/>
  <Override PartName="/ppt/ink/ink2601.xml" ContentType="application/inkml+xml"/>
  <Override PartName="/ppt/ink/ink2602.xml" ContentType="application/inkml+xml"/>
  <Override PartName="/ppt/ink/ink2603.xml" ContentType="application/inkml+xml"/>
  <Override PartName="/ppt/ink/ink2604.xml" ContentType="application/inkml+xml"/>
  <Override PartName="/ppt/ink/ink2605.xml" ContentType="application/inkml+xml"/>
  <Override PartName="/ppt/ink/ink2606.xml" ContentType="application/inkml+xml"/>
  <Override PartName="/ppt/ink/ink2607.xml" ContentType="application/inkml+xml"/>
  <Override PartName="/ppt/ink/ink2608.xml" ContentType="application/inkml+xml"/>
  <Override PartName="/ppt/ink/ink2609.xml" ContentType="application/inkml+xml"/>
  <Override PartName="/ppt/ink/ink2610.xml" ContentType="application/inkml+xml"/>
  <Override PartName="/ppt/ink/ink2611.xml" ContentType="application/inkml+xml"/>
  <Override PartName="/ppt/ink/ink2612.xml" ContentType="application/inkml+xml"/>
  <Override PartName="/ppt/ink/ink2613.xml" ContentType="application/inkml+xml"/>
  <Override PartName="/ppt/ink/ink2614.xml" ContentType="application/inkml+xml"/>
  <Override PartName="/ppt/ink/ink2615.xml" ContentType="application/inkml+xml"/>
  <Override PartName="/ppt/ink/ink2616.xml" ContentType="application/inkml+xml"/>
  <Override PartName="/ppt/ink/ink2617.xml" ContentType="application/inkml+xml"/>
  <Override PartName="/ppt/ink/ink2618.xml" ContentType="application/inkml+xml"/>
  <Override PartName="/ppt/ink/ink2619.xml" ContentType="application/inkml+xml"/>
  <Override PartName="/ppt/ink/ink2620.xml" ContentType="application/inkml+xml"/>
  <Override PartName="/ppt/ink/ink2621.xml" ContentType="application/inkml+xml"/>
  <Override PartName="/ppt/ink/ink2622.xml" ContentType="application/inkml+xml"/>
  <Override PartName="/ppt/ink/ink2623.xml" ContentType="application/inkml+xml"/>
  <Override PartName="/ppt/ink/ink2624.xml" ContentType="application/inkml+xml"/>
  <Override PartName="/ppt/ink/ink2625.xml" ContentType="application/inkml+xml"/>
  <Override PartName="/ppt/ink/ink2626.xml" ContentType="application/inkml+xml"/>
  <Override PartName="/ppt/ink/ink2627.xml" ContentType="application/inkml+xml"/>
  <Override PartName="/ppt/ink/ink2628.xml" ContentType="application/inkml+xml"/>
  <Override PartName="/ppt/ink/ink2629.xml" ContentType="application/inkml+xml"/>
  <Override PartName="/ppt/ink/ink2630.xml" ContentType="application/inkml+xml"/>
  <Override PartName="/ppt/ink/ink2631.xml" ContentType="application/inkml+xml"/>
  <Override PartName="/ppt/ink/ink2632.xml" ContentType="application/inkml+xml"/>
  <Override PartName="/ppt/ink/ink2633.xml" ContentType="application/inkml+xml"/>
  <Override PartName="/ppt/ink/ink2634.xml" ContentType="application/inkml+xml"/>
  <Override PartName="/ppt/ink/ink2635.xml" ContentType="application/inkml+xml"/>
  <Override PartName="/ppt/ink/ink2636.xml" ContentType="application/inkml+xml"/>
  <Override PartName="/ppt/ink/ink2637.xml" ContentType="application/inkml+xml"/>
  <Override PartName="/ppt/ink/ink2638.xml" ContentType="application/inkml+xml"/>
  <Override PartName="/ppt/ink/ink2639.xml" ContentType="application/inkml+xml"/>
  <Override PartName="/ppt/ink/ink2640.xml" ContentType="application/inkml+xml"/>
  <Override PartName="/ppt/ink/ink2641.xml" ContentType="application/inkml+xml"/>
  <Override PartName="/ppt/ink/ink2642.xml" ContentType="application/inkml+xml"/>
  <Override PartName="/ppt/ink/ink2643.xml" ContentType="application/inkml+xml"/>
  <Override PartName="/ppt/ink/ink2644.xml" ContentType="application/inkml+xml"/>
  <Override PartName="/ppt/ink/ink2645.xml" ContentType="application/inkml+xml"/>
  <Override PartName="/ppt/ink/ink2646.xml" ContentType="application/inkml+xml"/>
  <Override PartName="/ppt/ink/ink2647.xml" ContentType="application/inkml+xml"/>
  <Override PartName="/ppt/ink/ink2648.xml" ContentType="application/inkml+xml"/>
  <Override PartName="/ppt/ink/ink2649.xml" ContentType="application/inkml+xml"/>
  <Override PartName="/ppt/ink/ink2650.xml" ContentType="application/inkml+xml"/>
  <Override PartName="/ppt/ink/ink2651.xml" ContentType="application/inkml+xml"/>
  <Override PartName="/ppt/ink/ink2652.xml" ContentType="application/inkml+xml"/>
  <Override PartName="/ppt/ink/ink2653.xml" ContentType="application/inkml+xml"/>
  <Override PartName="/ppt/ink/ink2654.xml" ContentType="application/inkml+xml"/>
  <Override PartName="/ppt/ink/ink2655.xml" ContentType="application/inkml+xml"/>
  <Override PartName="/ppt/ink/ink2656.xml" ContentType="application/inkml+xml"/>
  <Override PartName="/ppt/ink/ink2657.xml" ContentType="application/inkml+xml"/>
  <Override PartName="/ppt/ink/ink2658.xml" ContentType="application/inkml+xml"/>
  <Override PartName="/ppt/ink/ink2659.xml" ContentType="application/inkml+xml"/>
  <Override PartName="/ppt/ink/ink2660.xml" ContentType="application/inkml+xml"/>
  <Override PartName="/ppt/ink/ink2661.xml" ContentType="application/inkml+xml"/>
  <Override PartName="/ppt/ink/ink2662.xml" ContentType="application/inkml+xml"/>
  <Override PartName="/ppt/ink/ink2663.xml" ContentType="application/inkml+xml"/>
  <Override PartName="/ppt/ink/ink2664.xml" ContentType="application/inkml+xml"/>
  <Override PartName="/ppt/ink/ink2665.xml" ContentType="application/inkml+xml"/>
  <Override PartName="/ppt/ink/ink2666.xml" ContentType="application/inkml+xml"/>
  <Override PartName="/ppt/ink/ink2667.xml" ContentType="application/inkml+xml"/>
  <Override PartName="/ppt/ink/ink2668.xml" ContentType="application/inkml+xml"/>
  <Override PartName="/ppt/ink/ink2669.xml" ContentType="application/inkml+xml"/>
  <Override PartName="/ppt/ink/ink2670.xml" ContentType="application/inkml+xml"/>
  <Override PartName="/ppt/ink/ink2671.xml" ContentType="application/inkml+xml"/>
  <Override PartName="/ppt/ink/ink2672.xml" ContentType="application/inkml+xml"/>
  <Override PartName="/ppt/ink/ink2673.xml" ContentType="application/inkml+xml"/>
  <Override PartName="/ppt/ink/ink2674.xml" ContentType="application/inkml+xml"/>
  <Override PartName="/ppt/ink/ink2675.xml" ContentType="application/inkml+xml"/>
  <Override PartName="/ppt/ink/ink2676.xml" ContentType="application/inkml+xml"/>
  <Override PartName="/ppt/ink/ink2677.xml" ContentType="application/inkml+xml"/>
  <Override PartName="/ppt/ink/ink2678.xml" ContentType="application/inkml+xml"/>
  <Override PartName="/ppt/ink/ink2679.xml" ContentType="application/inkml+xml"/>
  <Override PartName="/ppt/ink/ink2680.xml" ContentType="application/inkml+xml"/>
  <Override PartName="/ppt/ink/ink2681.xml" ContentType="application/inkml+xml"/>
  <Override PartName="/ppt/ink/ink2682.xml" ContentType="application/inkml+xml"/>
  <Override PartName="/ppt/ink/ink2683.xml" ContentType="application/inkml+xml"/>
  <Override PartName="/ppt/ink/ink2684.xml" ContentType="application/inkml+xml"/>
  <Override PartName="/ppt/ink/ink2685.xml" ContentType="application/inkml+xml"/>
  <Override PartName="/ppt/ink/ink2686.xml" ContentType="application/inkml+xml"/>
  <Override PartName="/ppt/ink/ink2687.xml" ContentType="application/inkml+xml"/>
  <Override PartName="/ppt/ink/ink2688.xml" ContentType="application/inkml+xml"/>
  <Override PartName="/ppt/ink/ink2689.xml" ContentType="application/inkml+xml"/>
  <Override PartName="/ppt/ink/ink2690.xml" ContentType="application/inkml+xml"/>
  <Override PartName="/ppt/ink/ink2691.xml" ContentType="application/inkml+xml"/>
  <Override PartName="/ppt/ink/ink2692.xml" ContentType="application/inkml+xml"/>
  <Override PartName="/ppt/ink/ink2693.xml" ContentType="application/inkml+xml"/>
  <Override PartName="/ppt/ink/ink2694.xml" ContentType="application/inkml+xml"/>
  <Override PartName="/ppt/ink/ink2695.xml" ContentType="application/inkml+xml"/>
  <Override PartName="/ppt/ink/ink2696.xml" ContentType="application/inkml+xml"/>
  <Override PartName="/ppt/ink/ink2697.xml" ContentType="application/inkml+xml"/>
  <Override PartName="/ppt/ink/ink2698.xml" ContentType="application/inkml+xml"/>
  <Override PartName="/ppt/ink/ink2699.xml" ContentType="application/inkml+xml"/>
  <Override PartName="/ppt/ink/ink2700.xml" ContentType="application/inkml+xml"/>
  <Override PartName="/ppt/ink/ink2701.xml" ContentType="application/inkml+xml"/>
  <Override PartName="/ppt/ink/ink2702.xml" ContentType="application/inkml+xml"/>
  <Override PartName="/ppt/ink/ink2703.xml" ContentType="application/inkml+xml"/>
  <Override PartName="/ppt/ink/ink2704.xml" ContentType="application/inkml+xml"/>
  <Override PartName="/ppt/ink/ink2705.xml" ContentType="application/inkml+xml"/>
  <Override PartName="/ppt/ink/ink2706.xml" ContentType="application/inkml+xml"/>
  <Override PartName="/ppt/ink/ink2707.xml" ContentType="application/inkml+xml"/>
  <Override PartName="/ppt/ink/ink2708.xml" ContentType="application/inkml+xml"/>
  <Override PartName="/ppt/ink/ink2709.xml" ContentType="application/inkml+xml"/>
  <Override PartName="/ppt/ink/ink2710.xml" ContentType="application/inkml+xml"/>
  <Override PartName="/ppt/ink/ink2711.xml" ContentType="application/inkml+xml"/>
  <Override PartName="/ppt/ink/ink2712.xml" ContentType="application/inkml+xml"/>
  <Override PartName="/ppt/ink/ink2713.xml" ContentType="application/inkml+xml"/>
  <Override PartName="/ppt/ink/ink2714.xml" ContentType="application/inkml+xml"/>
  <Override PartName="/ppt/ink/ink2715.xml" ContentType="application/inkml+xml"/>
  <Override PartName="/ppt/ink/ink2716.xml" ContentType="application/inkml+xml"/>
  <Override PartName="/ppt/ink/ink2717.xml" ContentType="application/inkml+xml"/>
  <Override PartName="/ppt/ink/ink2718.xml" ContentType="application/inkml+xml"/>
  <Override PartName="/ppt/ink/ink2719.xml" ContentType="application/inkml+xml"/>
  <Override PartName="/ppt/ink/ink2720.xml" ContentType="application/inkml+xml"/>
  <Override PartName="/ppt/ink/ink2721.xml" ContentType="application/inkml+xml"/>
  <Override PartName="/ppt/ink/ink2722.xml" ContentType="application/inkml+xml"/>
  <Override PartName="/ppt/ink/ink2723.xml" ContentType="application/inkml+xml"/>
  <Override PartName="/ppt/ink/ink2724.xml" ContentType="application/inkml+xml"/>
  <Override PartName="/ppt/ink/ink2725.xml" ContentType="application/inkml+xml"/>
  <Override PartName="/ppt/ink/ink2726.xml" ContentType="application/inkml+xml"/>
  <Override PartName="/ppt/notesSlides/notesSlide32.xml" ContentType="application/vnd.openxmlformats-officedocument.presentationml.notesSlide+xml"/>
  <Override PartName="/ppt/ink/ink2727.xml" ContentType="application/inkml+xml"/>
  <Override PartName="/ppt/notesSlides/notesSlide33.xml" ContentType="application/vnd.openxmlformats-officedocument.presentationml.notesSlide+xml"/>
  <Override PartName="/ppt/ink/ink2728.xml" ContentType="application/inkml+xml"/>
  <Override PartName="/ppt/ink/ink2729.xml" ContentType="application/inkml+xml"/>
  <Override PartName="/ppt/ink/ink2730.xml" ContentType="application/inkml+xml"/>
  <Override PartName="/ppt/ink/ink2731.xml" ContentType="application/inkml+xml"/>
  <Override PartName="/ppt/ink/ink2732.xml" ContentType="application/inkml+xml"/>
  <Override PartName="/ppt/ink/ink2733.xml" ContentType="application/inkml+xml"/>
  <Override PartName="/ppt/ink/ink2734.xml" ContentType="application/inkml+xml"/>
  <Override PartName="/ppt/ink/ink2735.xml" ContentType="application/inkml+xml"/>
  <Override PartName="/ppt/ink/ink2736.xml" ContentType="application/inkml+xml"/>
  <Override PartName="/ppt/ink/ink2737.xml" ContentType="application/inkml+xml"/>
  <Override PartName="/ppt/ink/ink2738.xml" ContentType="application/inkml+xml"/>
  <Override PartName="/ppt/ink/ink2739.xml" ContentType="application/inkml+xml"/>
  <Override PartName="/ppt/ink/ink2740.xml" ContentType="application/inkml+xml"/>
  <Override PartName="/ppt/ink/ink2741.xml" ContentType="application/inkml+xml"/>
  <Override PartName="/ppt/ink/ink2742.xml" ContentType="application/inkml+xml"/>
  <Override PartName="/ppt/ink/ink2743.xml" ContentType="application/inkml+xml"/>
  <Override PartName="/ppt/ink/ink2744.xml" ContentType="application/inkml+xml"/>
  <Override PartName="/ppt/ink/ink2745.xml" ContentType="application/inkml+xml"/>
  <Override PartName="/ppt/ink/ink2746.xml" ContentType="application/inkml+xml"/>
  <Override PartName="/ppt/ink/ink2747.xml" ContentType="application/inkml+xml"/>
  <Override PartName="/ppt/ink/ink2748.xml" ContentType="application/inkml+xml"/>
  <Override PartName="/ppt/ink/ink2749.xml" ContentType="application/inkml+xml"/>
  <Override PartName="/ppt/ink/ink2750.xml" ContentType="application/inkml+xml"/>
  <Override PartName="/ppt/ink/ink2751.xml" ContentType="application/inkml+xml"/>
  <Override PartName="/ppt/ink/ink2752.xml" ContentType="application/inkml+xml"/>
  <Override PartName="/ppt/ink/ink2753.xml" ContentType="application/inkml+xml"/>
  <Override PartName="/ppt/ink/ink2754.xml" ContentType="application/inkml+xml"/>
  <Override PartName="/ppt/ink/ink2755.xml" ContentType="application/inkml+xml"/>
  <Override PartName="/ppt/ink/ink2756.xml" ContentType="application/inkml+xml"/>
  <Override PartName="/ppt/ink/ink2757.xml" ContentType="application/inkml+xml"/>
  <Override PartName="/ppt/ink/ink2758.xml" ContentType="application/inkml+xml"/>
  <Override PartName="/ppt/ink/ink2759.xml" ContentType="application/inkml+xml"/>
  <Override PartName="/ppt/ink/ink2760.xml" ContentType="application/inkml+xml"/>
  <Override PartName="/ppt/ink/ink2761.xml" ContentType="application/inkml+xml"/>
  <Override PartName="/ppt/ink/ink2762.xml" ContentType="application/inkml+xml"/>
  <Override PartName="/ppt/ink/ink2763.xml" ContentType="application/inkml+xml"/>
  <Override PartName="/ppt/ink/ink2764.xml" ContentType="application/inkml+xml"/>
  <Override PartName="/ppt/ink/ink2765.xml" ContentType="application/inkml+xml"/>
  <Override PartName="/ppt/ink/ink2766.xml" ContentType="application/inkml+xml"/>
  <Override PartName="/ppt/ink/ink2767.xml" ContentType="application/inkml+xml"/>
  <Override PartName="/ppt/ink/ink2768.xml" ContentType="application/inkml+xml"/>
  <Override PartName="/ppt/ink/ink2769.xml" ContentType="application/inkml+xml"/>
  <Override PartName="/ppt/ink/ink2770.xml" ContentType="application/inkml+xml"/>
  <Override PartName="/ppt/ink/ink2771.xml" ContentType="application/inkml+xml"/>
  <Override PartName="/ppt/ink/ink2772.xml" ContentType="application/inkml+xml"/>
  <Override PartName="/ppt/ink/ink2773.xml" ContentType="application/inkml+xml"/>
  <Override PartName="/ppt/ink/ink2774.xml" ContentType="application/inkml+xml"/>
  <Override PartName="/ppt/ink/ink2775.xml" ContentType="application/inkml+xml"/>
  <Override PartName="/ppt/ink/ink2776.xml" ContentType="application/inkml+xml"/>
  <Override PartName="/ppt/ink/ink2777.xml" ContentType="application/inkml+xml"/>
  <Override PartName="/ppt/ink/ink2778.xml" ContentType="application/inkml+xml"/>
  <Override PartName="/ppt/ink/ink2779.xml" ContentType="application/inkml+xml"/>
  <Override PartName="/ppt/ink/ink2780.xml" ContentType="application/inkml+xml"/>
  <Override PartName="/ppt/ink/ink2781.xml" ContentType="application/inkml+xml"/>
  <Override PartName="/ppt/ink/ink2782.xml" ContentType="application/inkml+xml"/>
  <Override PartName="/ppt/ink/ink2783.xml" ContentType="application/inkml+xml"/>
  <Override PartName="/ppt/ink/ink2784.xml" ContentType="application/inkml+xml"/>
  <Override PartName="/ppt/ink/ink2785.xml" ContentType="application/inkml+xml"/>
  <Override PartName="/ppt/ink/ink2786.xml" ContentType="application/inkml+xml"/>
  <Override PartName="/ppt/ink/ink2787.xml" ContentType="application/inkml+xml"/>
  <Override PartName="/ppt/ink/ink2788.xml" ContentType="application/inkml+xml"/>
  <Override PartName="/ppt/ink/ink2789.xml" ContentType="application/inkml+xml"/>
  <Override PartName="/ppt/ink/ink2790.xml" ContentType="application/inkml+xml"/>
  <Override PartName="/ppt/ink/ink2791.xml" ContentType="application/inkml+xml"/>
  <Override PartName="/ppt/ink/ink2792.xml" ContentType="application/inkml+xml"/>
  <Override PartName="/ppt/ink/ink2793.xml" ContentType="application/inkml+xml"/>
  <Override PartName="/ppt/ink/ink2794.xml" ContentType="application/inkml+xml"/>
  <Override PartName="/ppt/ink/ink2795.xml" ContentType="application/inkml+xml"/>
  <Override PartName="/ppt/ink/ink2796.xml" ContentType="application/inkml+xml"/>
  <Override PartName="/ppt/ink/ink2797.xml" ContentType="application/inkml+xml"/>
  <Override PartName="/ppt/ink/ink2798.xml" ContentType="application/inkml+xml"/>
  <Override PartName="/ppt/ink/ink2799.xml" ContentType="application/inkml+xml"/>
  <Override PartName="/ppt/ink/ink2800.xml" ContentType="application/inkml+xml"/>
  <Override PartName="/ppt/ink/ink2801.xml" ContentType="application/inkml+xml"/>
  <Override PartName="/ppt/ink/ink2802.xml" ContentType="application/inkml+xml"/>
  <Override PartName="/ppt/ink/ink2803.xml" ContentType="application/inkml+xml"/>
  <Override PartName="/ppt/ink/ink2804.xml" ContentType="application/inkml+xml"/>
  <Override PartName="/ppt/ink/ink2805.xml" ContentType="application/inkml+xml"/>
  <Override PartName="/ppt/ink/ink2806.xml" ContentType="application/inkml+xml"/>
  <Override PartName="/ppt/ink/ink2807.xml" ContentType="application/inkml+xml"/>
  <Override PartName="/ppt/ink/ink2808.xml" ContentType="application/inkml+xml"/>
  <Override PartName="/ppt/ink/ink2809.xml" ContentType="application/inkml+xml"/>
  <Override PartName="/ppt/ink/ink2810.xml" ContentType="application/inkml+xml"/>
  <Override PartName="/ppt/ink/ink2811.xml" ContentType="application/inkml+xml"/>
  <Override PartName="/ppt/ink/ink2812.xml" ContentType="application/inkml+xml"/>
  <Override PartName="/ppt/ink/ink2813.xml" ContentType="application/inkml+xml"/>
  <Override PartName="/ppt/ink/ink2814.xml" ContentType="application/inkml+xml"/>
  <Override PartName="/ppt/ink/ink2815.xml" ContentType="application/inkml+xml"/>
  <Override PartName="/ppt/ink/ink2816.xml" ContentType="application/inkml+xml"/>
  <Override PartName="/ppt/ink/ink2817.xml" ContentType="application/inkml+xml"/>
  <Override PartName="/ppt/ink/ink2818.xml" ContentType="application/inkml+xml"/>
  <Override PartName="/ppt/ink/ink2819.xml" ContentType="application/inkml+xml"/>
  <Override PartName="/ppt/ink/ink2820.xml" ContentType="application/inkml+xml"/>
  <Override PartName="/ppt/ink/ink2821.xml" ContentType="application/inkml+xml"/>
  <Override PartName="/ppt/ink/ink2822.xml" ContentType="application/inkml+xml"/>
  <Override PartName="/ppt/ink/ink2823.xml" ContentType="application/inkml+xml"/>
  <Override PartName="/ppt/notesSlides/notesSlide34.xml" ContentType="application/vnd.openxmlformats-officedocument.presentationml.notesSlide+xml"/>
  <Override PartName="/ppt/ink/ink2824.xml" ContentType="application/inkml+xml"/>
  <Override PartName="/ppt/ink/ink2825.xml" ContentType="application/inkml+xml"/>
  <Override PartName="/ppt/ink/ink2826.xml" ContentType="application/inkml+xml"/>
  <Override PartName="/ppt/ink/ink2827.xml" ContentType="application/inkml+xml"/>
  <Override PartName="/ppt/ink/ink2828.xml" ContentType="application/inkml+xml"/>
  <Override PartName="/ppt/ink/ink2829.xml" ContentType="application/inkml+xml"/>
  <Override PartName="/ppt/ink/ink2830.xml" ContentType="application/inkml+xml"/>
  <Override PartName="/ppt/ink/ink2831.xml" ContentType="application/inkml+xml"/>
  <Override PartName="/ppt/ink/ink2832.xml" ContentType="application/inkml+xml"/>
  <Override PartName="/ppt/ink/ink2833.xml" ContentType="application/inkml+xml"/>
  <Override PartName="/ppt/ink/ink2834.xml" ContentType="application/inkml+xml"/>
  <Override PartName="/ppt/ink/ink2835.xml" ContentType="application/inkml+xml"/>
  <Override PartName="/ppt/ink/ink2836.xml" ContentType="application/inkml+xml"/>
  <Override PartName="/ppt/ink/ink2837.xml" ContentType="application/inkml+xml"/>
  <Override PartName="/ppt/ink/ink2838.xml" ContentType="application/inkml+xml"/>
  <Override PartName="/ppt/ink/ink2839.xml" ContentType="application/inkml+xml"/>
  <Override PartName="/ppt/ink/ink2840.xml" ContentType="application/inkml+xml"/>
  <Override PartName="/ppt/ink/ink2841.xml" ContentType="application/inkml+xml"/>
  <Override PartName="/ppt/ink/ink2842.xml" ContentType="application/inkml+xml"/>
  <Override PartName="/ppt/ink/ink2843.xml" ContentType="application/inkml+xml"/>
  <Override PartName="/ppt/ink/ink2844.xml" ContentType="application/inkml+xml"/>
  <Override PartName="/ppt/ink/ink2845.xml" ContentType="application/inkml+xml"/>
  <Override PartName="/ppt/ink/ink2846.xml" ContentType="application/inkml+xml"/>
  <Override PartName="/ppt/ink/ink2847.xml" ContentType="application/inkml+xml"/>
  <Override PartName="/ppt/ink/ink2848.xml" ContentType="application/inkml+xml"/>
  <Override PartName="/ppt/ink/ink2849.xml" ContentType="application/inkml+xml"/>
  <Override PartName="/ppt/ink/ink2850.xml" ContentType="application/inkml+xml"/>
  <Override PartName="/ppt/ink/ink2851.xml" ContentType="application/inkml+xml"/>
  <Override PartName="/ppt/ink/ink2852.xml" ContentType="application/inkml+xml"/>
  <Override PartName="/ppt/ink/ink2853.xml" ContentType="application/inkml+xml"/>
  <Override PartName="/ppt/ink/ink2854.xml" ContentType="application/inkml+xml"/>
  <Override PartName="/ppt/ink/ink2855.xml" ContentType="application/inkml+xml"/>
  <Override PartName="/ppt/ink/ink2856.xml" ContentType="application/inkml+xml"/>
  <Override PartName="/ppt/ink/ink2857.xml" ContentType="application/inkml+xml"/>
  <Override PartName="/ppt/ink/ink2858.xml" ContentType="application/inkml+xml"/>
  <Override PartName="/ppt/ink/ink2859.xml" ContentType="application/inkml+xml"/>
  <Override PartName="/ppt/ink/ink2860.xml" ContentType="application/inkml+xml"/>
  <Override PartName="/ppt/ink/ink2861.xml" ContentType="application/inkml+xml"/>
  <Override PartName="/ppt/ink/ink2862.xml" ContentType="application/inkml+xml"/>
  <Override PartName="/ppt/ink/ink2863.xml" ContentType="application/inkml+xml"/>
  <Override PartName="/ppt/ink/ink2864.xml" ContentType="application/inkml+xml"/>
  <Override PartName="/ppt/ink/ink2865.xml" ContentType="application/inkml+xml"/>
  <Override PartName="/ppt/ink/ink2866.xml" ContentType="application/inkml+xml"/>
  <Override PartName="/ppt/ink/ink2867.xml" ContentType="application/inkml+xml"/>
  <Override PartName="/ppt/ink/ink2868.xml" ContentType="application/inkml+xml"/>
  <Override PartName="/ppt/ink/ink2869.xml" ContentType="application/inkml+xml"/>
  <Override PartName="/ppt/ink/ink2870.xml" ContentType="application/inkml+xml"/>
  <Override PartName="/ppt/ink/ink2871.xml" ContentType="application/inkml+xml"/>
  <Override PartName="/ppt/ink/ink2872.xml" ContentType="application/inkml+xml"/>
  <Override PartName="/ppt/ink/ink2873.xml" ContentType="application/inkml+xml"/>
  <Override PartName="/ppt/ink/ink2874.xml" ContentType="application/inkml+xml"/>
  <Override PartName="/ppt/ink/ink2875.xml" ContentType="application/inkml+xml"/>
  <Override PartName="/ppt/ink/ink2876.xml" ContentType="application/inkml+xml"/>
  <Override PartName="/ppt/ink/ink2877.xml" ContentType="application/inkml+xml"/>
  <Override PartName="/ppt/ink/ink2878.xml" ContentType="application/inkml+xml"/>
  <Override PartName="/ppt/ink/ink2879.xml" ContentType="application/inkml+xml"/>
  <Override PartName="/ppt/ink/ink2880.xml" ContentType="application/inkml+xml"/>
  <Override PartName="/ppt/ink/ink2881.xml" ContentType="application/inkml+xml"/>
  <Override PartName="/ppt/ink/ink2882.xml" ContentType="application/inkml+xml"/>
  <Override PartName="/ppt/ink/ink2883.xml" ContentType="application/inkml+xml"/>
  <Override PartName="/ppt/ink/ink2884.xml" ContentType="application/inkml+xml"/>
  <Override PartName="/ppt/ink/ink2885.xml" ContentType="application/inkml+xml"/>
  <Override PartName="/ppt/ink/ink2886.xml" ContentType="application/inkml+xml"/>
  <Override PartName="/ppt/ink/ink2887.xml" ContentType="application/inkml+xml"/>
  <Override PartName="/ppt/ink/ink2888.xml" ContentType="application/inkml+xml"/>
  <Override PartName="/ppt/ink/ink2889.xml" ContentType="application/inkml+xml"/>
  <Override PartName="/ppt/ink/ink2890.xml" ContentType="application/inkml+xml"/>
  <Override PartName="/ppt/ink/ink2891.xml" ContentType="application/inkml+xml"/>
  <Override PartName="/ppt/ink/ink2892.xml" ContentType="application/inkml+xml"/>
  <Override PartName="/ppt/ink/ink2893.xml" ContentType="application/inkml+xml"/>
  <Override PartName="/ppt/ink/ink2894.xml" ContentType="application/inkml+xml"/>
  <Override PartName="/ppt/ink/ink2895.xml" ContentType="application/inkml+xml"/>
  <Override PartName="/ppt/ink/ink2896.xml" ContentType="application/inkml+xml"/>
  <Override PartName="/ppt/ink/ink2897.xml" ContentType="application/inkml+xml"/>
  <Override PartName="/ppt/ink/ink2898.xml" ContentType="application/inkml+xml"/>
  <Override PartName="/ppt/ink/ink2899.xml" ContentType="application/inkml+xml"/>
  <Override PartName="/ppt/ink/ink2900.xml" ContentType="application/inkml+xml"/>
  <Override PartName="/ppt/ink/ink2901.xml" ContentType="application/inkml+xml"/>
  <Override PartName="/ppt/ink/ink2902.xml" ContentType="application/inkml+xml"/>
  <Override PartName="/ppt/ink/ink2903.xml" ContentType="application/inkml+xml"/>
  <Override PartName="/ppt/ink/ink2904.xml" ContentType="application/inkml+xml"/>
  <Override PartName="/ppt/ink/ink2905.xml" ContentType="application/inkml+xml"/>
  <Override PartName="/ppt/ink/ink2906.xml" ContentType="application/inkml+xml"/>
  <Override PartName="/ppt/ink/ink2907.xml" ContentType="application/inkml+xml"/>
  <Override PartName="/ppt/ink/ink2908.xml" ContentType="application/inkml+xml"/>
  <Override PartName="/ppt/ink/ink2909.xml" ContentType="application/inkml+xml"/>
  <Override PartName="/ppt/ink/ink2910.xml" ContentType="application/inkml+xml"/>
  <Override PartName="/ppt/ink/ink2911.xml" ContentType="application/inkml+xml"/>
  <Override PartName="/ppt/ink/ink2912.xml" ContentType="application/inkml+xml"/>
  <Override PartName="/ppt/ink/ink2913.xml" ContentType="application/inkml+xml"/>
  <Override PartName="/ppt/ink/ink2914.xml" ContentType="application/inkml+xml"/>
  <Override PartName="/ppt/ink/ink2915.xml" ContentType="application/inkml+xml"/>
  <Override PartName="/ppt/ink/ink2916.xml" ContentType="application/inkml+xml"/>
  <Override PartName="/ppt/ink/ink2917.xml" ContentType="application/inkml+xml"/>
  <Override PartName="/ppt/ink/ink2918.xml" ContentType="application/inkml+xml"/>
  <Override PartName="/ppt/ink/ink2919.xml" ContentType="application/inkml+xml"/>
  <Override PartName="/ppt/ink/ink2920.xml" ContentType="application/inkml+xml"/>
  <Override PartName="/ppt/ink/ink2921.xml" ContentType="application/inkml+xml"/>
  <Override PartName="/ppt/ink/ink2922.xml" ContentType="application/inkml+xml"/>
  <Override PartName="/ppt/ink/ink2923.xml" ContentType="application/inkml+xml"/>
  <Override PartName="/ppt/ink/ink2924.xml" ContentType="application/inkml+xml"/>
  <Override PartName="/ppt/ink/ink2925.xml" ContentType="application/inkml+xml"/>
  <Override PartName="/ppt/ink/ink2926.xml" ContentType="application/inkml+xml"/>
  <Override PartName="/ppt/ink/ink2927.xml" ContentType="application/inkml+xml"/>
  <Override PartName="/ppt/ink/ink2928.xml" ContentType="application/inkml+xml"/>
  <Override PartName="/ppt/ink/ink2929.xml" ContentType="application/inkml+xml"/>
  <Override PartName="/ppt/ink/ink2930.xml" ContentType="application/inkml+xml"/>
  <Override PartName="/ppt/ink/ink2931.xml" ContentType="application/inkml+xml"/>
  <Override PartName="/ppt/ink/ink2932.xml" ContentType="application/inkml+xml"/>
  <Override PartName="/ppt/ink/ink2933.xml" ContentType="application/inkml+xml"/>
  <Override PartName="/ppt/ink/ink2934.xml" ContentType="application/inkml+xml"/>
  <Override PartName="/ppt/ink/ink2935.xml" ContentType="application/inkml+xml"/>
  <Override PartName="/ppt/ink/ink2936.xml" ContentType="application/inkml+xml"/>
  <Override PartName="/ppt/ink/ink2937.xml" ContentType="application/inkml+xml"/>
  <Override PartName="/ppt/ink/ink2938.xml" ContentType="application/inkml+xml"/>
  <Override PartName="/ppt/ink/ink2939.xml" ContentType="application/inkml+xml"/>
  <Override PartName="/ppt/ink/ink2940.xml" ContentType="application/inkml+xml"/>
  <Override PartName="/ppt/ink/ink2941.xml" ContentType="application/inkml+xml"/>
  <Override PartName="/ppt/ink/ink2942.xml" ContentType="application/inkml+xml"/>
  <Override PartName="/ppt/ink/ink2943.xml" ContentType="application/inkml+xml"/>
  <Override PartName="/ppt/ink/ink2944.xml" ContentType="application/inkml+xml"/>
  <Override PartName="/ppt/ink/ink2945.xml" ContentType="application/inkml+xml"/>
  <Override PartName="/ppt/ink/ink2946.xml" ContentType="application/inkml+xml"/>
  <Override PartName="/ppt/ink/ink2947.xml" ContentType="application/inkml+xml"/>
  <Override PartName="/ppt/ink/ink2948.xml" ContentType="application/inkml+xml"/>
  <Override PartName="/ppt/ink/ink2949.xml" ContentType="application/inkml+xml"/>
  <Override PartName="/ppt/ink/ink2950.xml" ContentType="application/inkml+xml"/>
  <Override PartName="/ppt/ink/ink2951.xml" ContentType="application/inkml+xml"/>
  <Override PartName="/ppt/ink/ink2952.xml" ContentType="application/inkml+xml"/>
  <Override PartName="/ppt/notesSlides/notesSlide35.xml" ContentType="application/vnd.openxmlformats-officedocument.presentationml.notesSlide+xml"/>
  <Override PartName="/ppt/ink/ink2953.xml" ContentType="application/inkml+xml"/>
  <Override PartName="/ppt/ink/ink2954.xml" ContentType="application/inkml+xml"/>
  <Override PartName="/ppt/ink/ink2955.xml" ContentType="application/inkml+xml"/>
  <Override PartName="/ppt/ink/ink2956.xml" ContentType="application/inkml+xml"/>
  <Override PartName="/ppt/ink/ink2957.xml" ContentType="application/inkml+xml"/>
  <Override PartName="/ppt/ink/ink2958.xml" ContentType="application/inkml+xml"/>
  <Override PartName="/ppt/ink/ink2959.xml" ContentType="application/inkml+xml"/>
  <Override PartName="/ppt/ink/ink2960.xml" ContentType="application/inkml+xml"/>
  <Override PartName="/ppt/ink/ink2961.xml" ContentType="application/inkml+xml"/>
  <Override PartName="/ppt/notesSlides/notesSlide36.xml" ContentType="application/vnd.openxmlformats-officedocument.presentationml.notesSlide+xml"/>
  <Override PartName="/ppt/ink/ink2962.xml" ContentType="application/inkml+xml"/>
  <Override PartName="/ppt/ink/ink2963.xml" ContentType="application/inkml+xml"/>
  <Override PartName="/ppt/ink/ink2964.xml" ContentType="application/inkml+xml"/>
  <Override PartName="/ppt/ink/ink2965.xml" ContentType="application/inkml+xml"/>
  <Override PartName="/ppt/ink/ink2966.xml" ContentType="application/inkml+xml"/>
  <Override PartName="/ppt/ink/ink2967.xml" ContentType="application/inkml+xml"/>
  <Override PartName="/ppt/ink/ink2968.xml" ContentType="application/inkml+xml"/>
  <Override PartName="/ppt/ink/ink2969.xml" ContentType="application/inkml+xml"/>
  <Override PartName="/ppt/ink/ink2970.xml" ContentType="application/inkml+xml"/>
  <Override PartName="/ppt/ink/ink2971.xml" ContentType="application/inkml+xml"/>
  <Override PartName="/ppt/ink/ink2972.xml" ContentType="application/inkml+xml"/>
  <Override PartName="/ppt/ink/ink2973.xml" ContentType="application/inkml+xml"/>
  <Override PartName="/ppt/ink/ink2974.xml" ContentType="application/inkml+xml"/>
  <Override PartName="/ppt/ink/ink2975.xml" ContentType="application/inkml+xml"/>
  <Override PartName="/ppt/ink/ink2976.xml" ContentType="application/inkml+xml"/>
  <Override PartName="/ppt/ink/ink2977.xml" ContentType="application/inkml+xml"/>
  <Override PartName="/ppt/ink/ink2978.xml" ContentType="application/inkml+xml"/>
  <Override PartName="/ppt/ink/ink2979.xml" ContentType="application/inkml+xml"/>
  <Override PartName="/ppt/ink/ink2980.xml" ContentType="application/inkml+xml"/>
  <Override PartName="/ppt/ink/ink2981.xml" ContentType="application/inkml+xml"/>
  <Override PartName="/ppt/ink/ink2982.xml" ContentType="application/inkml+xml"/>
  <Override PartName="/ppt/ink/ink2983.xml" ContentType="application/inkml+xml"/>
  <Override PartName="/ppt/ink/ink2984.xml" ContentType="application/inkml+xml"/>
  <Override PartName="/ppt/ink/ink2985.xml" ContentType="application/inkml+xml"/>
  <Override PartName="/ppt/ink/ink2986.xml" ContentType="application/inkml+xml"/>
  <Override PartName="/ppt/ink/ink2987.xml" ContentType="application/inkml+xml"/>
  <Override PartName="/ppt/ink/ink2988.xml" ContentType="application/inkml+xml"/>
  <Override PartName="/ppt/ink/ink2989.xml" ContentType="application/inkml+xml"/>
  <Override PartName="/ppt/ink/ink2990.xml" ContentType="application/inkml+xml"/>
  <Override PartName="/ppt/ink/ink2991.xml" ContentType="application/inkml+xml"/>
  <Override PartName="/ppt/ink/ink2992.xml" ContentType="application/inkml+xml"/>
  <Override PartName="/ppt/ink/ink2993.xml" ContentType="application/inkml+xml"/>
  <Override PartName="/ppt/ink/ink2994.xml" ContentType="application/inkml+xml"/>
  <Override PartName="/ppt/ink/ink2995.xml" ContentType="application/inkml+xml"/>
  <Override PartName="/ppt/ink/ink2996.xml" ContentType="application/inkml+xml"/>
  <Override PartName="/ppt/ink/ink2997.xml" ContentType="application/inkml+xml"/>
  <Override PartName="/ppt/ink/ink2998.xml" ContentType="application/inkml+xml"/>
  <Override PartName="/ppt/ink/ink2999.xml" ContentType="application/inkml+xml"/>
  <Override PartName="/ppt/ink/ink3000.xml" ContentType="application/inkml+xml"/>
  <Override PartName="/ppt/ink/ink3001.xml" ContentType="application/inkml+xml"/>
  <Override PartName="/ppt/ink/ink3002.xml" ContentType="application/inkml+xml"/>
  <Override PartName="/ppt/ink/ink3003.xml" ContentType="application/inkml+xml"/>
  <Override PartName="/ppt/ink/ink3004.xml" ContentType="application/inkml+xml"/>
  <Override PartName="/ppt/ink/ink3005.xml" ContentType="application/inkml+xml"/>
  <Override PartName="/ppt/ink/ink3006.xml" ContentType="application/inkml+xml"/>
  <Override PartName="/ppt/ink/ink3007.xml" ContentType="application/inkml+xml"/>
  <Override PartName="/ppt/ink/ink3008.xml" ContentType="application/inkml+xml"/>
  <Override PartName="/ppt/ink/ink3009.xml" ContentType="application/inkml+xml"/>
  <Override PartName="/ppt/ink/ink3010.xml" ContentType="application/inkml+xml"/>
  <Override PartName="/ppt/ink/ink3011.xml" ContentType="application/inkml+xml"/>
  <Override PartName="/ppt/ink/ink3012.xml" ContentType="application/inkml+xml"/>
  <Override PartName="/ppt/ink/ink3013.xml" ContentType="application/inkml+xml"/>
  <Override PartName="/ppt/ink/ink3014.xml" ContentType="application/inkml+xml"/>
  <Override PartName="/ppt/ink/ink3015.xml" ContentType="application/inkml+xml"/>
  <Override PartName="/ppt/ink/ink3016.xml" ContentType="application/inkml+xml"/>
  <Override PartName="/ppt/ink/ink3017.xml" ContentType="application/inkml+xml"/>
  <Override PartName="/ppt/ink/ink3018.xml" ContentType="application/inkml+xml"/>
  <Override PartName="/ppt/ink/ink3019.xml" ContentType="application/inkml+xml"/>
  <Override PartName="/ppt/ink/ink3020.xml" ContentType="application/inkml+xml"/>
  <Override PartName="/ppt/ink/ink3021.xml" ContentType="application/inkml+xml"/>
  <Override PartName="/ppt/ink/ink3022.xml" ContentType="application/inkml+xml"/>
  <Override PartName="/ppt/ink/ink3023.xml" ContentType="application/inkml+xml"/>
  <Override PartName="/ppt/ink/ink3024.xml" ContentType="application/inkml+xml"/>
  <Override PartName="/ppt/ink/ink3025.xml" ContentType="application/inkml+xml"/>
  <Override PartName="/ppt/ink/ink3026.xml" ContentType="application/inkml+xml"/>
  <Override PartName="/ppt/ink/ink3027.xml" ContentType="application/inkml+xml"/>
  <Override PartName="/ppt/ink/ink3028.xml" ContentType="application/inkml+xml"/>
  <Override PartName="/ppt/ink/ink3029.xml" ContentType="application/inkml+xml"/>
  <Override PartName="/ppt/ink/ink3030.xml" ContentType="application/inkml+xml"/>
  <Override PartName="/ppt/ink/ink3031.xml" ContentType="application/inkml+xml"/>
  <Override PartName="/ppt/ink/ink3032.xml" ContentType="application/inkml+xml"/>
  <Override PartName="/ppt/ink/ink3033.xml" ContentType="application/inkml+xml"/>
  <Override PartName="/ppt/ink/ink3034.xml" ContentType="application/inkml+xml"/>
  <Override PartName="/ppt/ink/ink3035.xml" ContentType="application/inkml+xml"/>
  <Override PartName="/ppt/ink/ink3036.xml" ContentType="application/inkml+xml"/>
  <Override PartName="/ppt/ink/ink3037.xml" ContentType="application/inkml+xml"/>
  <Override PartName="/ppt/ink/ink3038.xml" ContentType="application/inkml+xml"/>
  <Override PartName="/ppt/ink/ink3039.xml" ContentType="application/inkml+xml"/>
  <Override PartName="/ppt/ink/ink3040.xml" ContentType="application/inkml+xml"/>
  <Override PartName="/ppt/ink/ink3041.xml" ContentType="application/inkml+xml"/>
  <Override PartName="/ppt/ink/ink3042.xml" ContentType="application/inkml+xml"/>
  <Override PartName="/ppt/ink/ink3043.xml" ContentType="application/inkml+xml"/>
  <Override PartName="/ppt/ink/ink3044.xml" ContentType="application/inkml+xml"/>
  <Override PartName="/ppt/ink/ink3045.xml" ContentType="application/inkml+xml"/>
  <Override PartName="/ppt/ink/ink3046.xml" ContentType="application/inkml+xml"/>
  <Override PartName="/ppt/ink/ink3047.xml" ContentType="application/inkml+xml"/>
  <Override PartName="/ppt/ink/ink3048.xml" ContentType="application/inkml+xml"/>
  <Override PartName="/ppt/ink/ink3049.xml" ContentType="application/inkml+xml"/>
  <Override PartName="/ppt/ink/ink3050.xml" ContentType="application/inkml+xml"/>
  <Override PartName="/ppt/ink/ink3051.xml" ContentType="application/inkml+xml"/>
  <Override PartName="/ppt/ink/ink3052.xml" ContentType="application/inkml+xml"/>
  <Override PartName="/ppt/ink/ink3053.xml" ContentType="application/inkml+xml"/>
  <Override PartName="/ppt/ink/ink3054.xml" ContentType="application/inkml+xml"/>
  <Override PartName="/ppt/ink/ink3055.xml" ContentType="application/inkml+xml"/>
  <Override PartName="/ppt/ink/ink3056.xml" ContentType="application/inkml+xml"/>
  <Override PartName="/ppt/ink/ink3057.xml" ContentType="application/inkml+xml"/>
  <Override PartName="/ppt/ink/ink3058.xml" ContentType="application/inkml+xml"/>
  <Override PartName="/ppt/ink/ink3059.xml" ContentType="application/inkml+xml"/>
  <Override PartName="/ppt/ink/ink3060.xml" ContentType="application/inkml+xml"/>
  <Override PartName="/ppt/ink/ink3061.xml" ContentType="application/inkml+xml"/>
  <Override PartName="/ppt/ink/ink3062.xml" ContentType="application/inkml+xml"/>
  <Override PartName="/ppt/ink/ink3063.xml" ContentType="application/inkml+xml"/>
  <Override PartName="/ppt/ink/ink3064.xml" ContentType="application/inkml+xml"/>
  <Override PartName="/ppt/ink/ink3065.xml" ContentType="application/inkml+xml"/>
  <Override PartName="/ppt/ink/ink3066.xml" ContentType="application/inkml+xml"/>
  <Override PartName="/ppt/ink/ink3067.xml" ContentType="application/inkml+xml"/>
  <Override PartName="/ppt/ink/ink3068.xml" ContentType="application/inkml+xml"/>
  <Override PartName="/ppt/ink/ink3069.xml" ContentType="application/inkml+xml"/>
  <Override PartName="/ppt/ink/ink3070.xml" ContentType="application/inkml+xml"/>
  <Override PartName="/ppt/ink/ink3071.xml" ContentType="application/inkml+xml"/>
  <Override PartName="/ppt/ink/ink3072.xml" ContentType="application/inkml+xml"/>
  <Override PartName="/ppt/ink/ink3073.xml" ContentType="application/inkml+xml"/>
  <Override PartName="/ppt/ink/ink3074.xml" ContentType="application/inkml+xml"/>
  <Override PartName="/ppt/ink/ink3075.xml" ContentType="application/inkml+xml"/>
  <Override PartName="/ppt/ink/ink3076.xml" ContentType="application/inkml+xml"/>
  <Override PartName="/ppt/ink/ink3077.xml" ContentType="application/inkml+xml"/>
  <Override PartName="/ppt/ink/ink3078.xml" ContentType="application/inkml+xml"/>
  <Override PartName="/ppt/ink/ink3079.xml" ContentType="application/inkml+xml"/>
  <Override PartName="/ppt/ink/ink3080.xml" ContentType="application/inkml+xml"/>
  <Override PartName="/ppt/ink/ink3081.xml" ContentType="application/inkml+xml"/>
  <Override PartName="/ppt/ink/ink3082.xml" ContentType="application/inkml+xml"/>
  <Override PartName="/ppt/ink/ink3083.xml" ContentType="application/inkml+xml"/>
  <Override PartName="/ppt/ink/ink3084.xml" ContentType="application/inkml+xml"/>
  <Override PartName="/ppt/ink/ink3085.xml" ContentType="application/inkml+xml"/>
  <Override PartName="/ppt/ink/ink3086.xml" ContentType="application/inkml+xml"/>
  <Override PartName="/ppt/ink/ink3087.xml" ContentType="application/inkml+xml"/>
  <Override PartName="/ppt/ink/ink3088.xml" ContentType="application/inkml+xml"/>
  <Override PartName="/ppt/ink/ink3089.xml" ContentType="application/inkml+xml"/>
  <Override PartName="/ppt/ink/ink3090.xml" ContentType="application/inkml+xml"/>
  <Override PartName="/ppt/ink/ink3091.xml" ContentType="application/inkml+xml"/>
  <Override PartName="/ppt/ink/ink3092.xml" ContentType="application/inkml+xml"/>
  <Override PartName="/ppt/ink/ink3093.xml" ContentType="application/inkml+xml"/>
  <Override PartName="/ppt/ink/ink3094.xml" ContentType="application/inkml+xml"/>
  <Override PartName="/ppt/ink/ink3095.xml" ContentType="application/inkml+xml"/>
  <Override PartName="/ppt/ink/ink3096.xml" ContentType="application/inkml+xml"/>
  <Override PartName="/ppt/ink/ink3097.xml" ContentType="application/inkml+xml"/>
  <Override PartName="/ppt/ink/ink3098.xml" ContentType="application/inkml+xml"/>
  <Override PartName="/ppt/ink/ink3099.xml" ContentType="application/inkml+xml"/>
  <Override PartName="/ppt/ink/ink3100.xml" ContentType="application/inkml+xml"/>
  <Override PartName="/ppt/ink/ink3101.xml" ContentType="application/inkml+xml"/>
  <Override PartName="/ppt/ink/ink3102.xml" ContentType="application/inkml+xml"/>
  <Override PartName="/ppt/ink/ink3103.xml" ContentType="application/inkml+xml"/>
  <Override PartName="/ppt/ink/ink3104.xml" ContentType="application/inkml+xml"/>
  <Override PartName="/ppt/ink/ink3105.xml" ContentType="application/inkml+xml"/>
  <Override PartName="/ppt/ink/ink3106.xml" ContentType="application/inkml+xml"/>
  <Override PartName="/ppt/ink/ink3107.xml" ContentType="application/inkml+xml"/>
  <Override PartName="/ppt/ink/ink3108.xml" ContentType="application/inkml+xml"/>
  <Override PartName="/ppt/ink/ink3109.xml" ContentType="application/inkml+xml"/>
  <Override PartName="/ppt/ink/ink3110.xml" ContentType="application/inkml+xml"/>
  <Override PartName="/ppt/ink/ink3111.xml" ContentType="application/inkml+xml"/>
  <Override PartName="/ppt/ink/ink3112.xml" ContentType="application/inkml+xml"/>
  <Override PartName="/ppt/ink/ink3113.xml" ContentType="application/inkml+xml"/>
  <Override PartName="/ppt/ink/ink3114.xml" ContentType="application/inkml+xml"/>
  <Override PartName="/ppt/ink/ink3115.xml" ContentType="application/inkml+xml"/>
  <Override PartName="/ppt/ink/ink3116.xml" ContentType="application/inkml+xml"/>
  <Override PartName="/ppt/ink/ink3117.xml" ContentType="application/inkml+xml"/>
  <Override PartName="/ppt/ink/ink3118.xml" ContentType="application/inkml+xml"/>
  <Override PartName="/ppt/ink/ink3119.xml" ContentType="application/inkml+xml"/>
  <Override PartName="/ppt/ink/ink3120.xml" ContentType="application/inkml+xml"/>
  <Override PartName="/ppt/ink/ink3121.xml" ContentType="application/inkml+xml"/>
  <Override PartName="/ppt/ink/ink3122.xml" ContentType="application/inkml+xml"/>
  <Override PartName="/ppt/ink/ink3123.xml" ContentType="application/inkml+xml"/>
  <Override PartName="/ppt/ink/ink3124.xml" ContentType="application/inkml+xml"/>
  <Override PartName="/ppt/ink/ink3125.xml" ContentType="application/inkml+xml"/>
  <Override PartName="/ppt/ink/ink3126.xml" ContentType="application/inkml+xml"/>
  <Override PartName="/ppt/ink/ink3127.xml" ContentType="application/inkml+xml"/>
  <Override PartName="/ppt/ink/ink3128.xml" ContentType="application/inkml+xml"/>
  <Override PartName="/ppt/ink/ink3129.xml" ContentType="application/inkml+xml"/>
  <Override PartName="/ppt/ink/ink3130.xml" ContentType="application/inkml+xml"/>
  <Override PartName="/ppt/ink/ink3131.xml" ContentType="application/inkml+xml"/>
  <Override PartName="/ppt/ink/ink3132.xml" ContentType="application/inkml+xml"/>
  <Override PartName="/ppt/ink/ink3133.xml" ContentType="application/inkml+xml"/>
  <Override PartName="/ppt/ink/ink3134.xml" ContentType="application/inkml+xml"/>
  <Override PartName="/ppt/ink/ink3135.xml" ContentType="application/inkml+xml"/>
  <Override PartName="/ppt/ink/ink3136.xml" ContentType="application/inkml+xml"/>
  <Override PartName="/ppt/ink/ink3137.xml" ContentType="application/inkml+xml"/>
  <Override PartName="/ppt/ink/ink3138.xml" ContentType="application/inkml+xml"/>
  <Override PartName="/ppt/ink/ink3139.xml" ContentType="application/inkml+xml"/>
  <Override PartName="/ppt/ink/ink3140.xml" ContentType="application/inkml+xml"/>
  <Override PartName="/ppt/ink/ink3141.xml" ContentType="application/inkml+xml"/>
  <Override PartName="/ppt/ink/ink3142.xml" ContentType="application/inkml+xml"/>
  <Override PartName="/ppt/ink/ink3143.xml" ContentType="application/inkml+xml"/>
  <Override PartName="/ppt/ink/ink3144.xml" ContentType="application/inkml+xml"/>
  <Override PartName="/ppt/ink/ink3145.xml" ContentType="application/inkml+xml"/>
  <Override PartName="/ppt/ink/ink3146.xml" ContentType="application/inkml+xml"/>
  <Override PartName="/ppt/ink/ink3147.xml" ContentType="application/inkml+xml"/>
  <Override PartName="/ppt/ink/ink3148.xml" ContentType="application/inkml+xml"/>
  <Override PartName="/ppt/ink/ink3149.xml" ContentType="application/inkml+xml"/>
  <Override PartName="/ppt/ink/ink3150.xml" ContentType="application/inkml+xml"/>
  <Override PartName="/ppt/ink/ink3151.xml" ContentType="application/inkml+xml"/>
  <Override PartName="/ppt/ink/ink3152.xml" ContentType="application/inkml+xml"/>
  <Override PartName="/ppt/ink/ink3153.xml" ContentType="application/inkml+xml"/>
  <Override PartName="/ppt/ink/ink3154.xml" ContentType="application/inkml+xml"/>
  <Override PartName="/ppt/ink/ink3155.xml" ContentType="application/inkml+xml"/>
  <Override PartName="/ppt/ink/ink3156.xml" ContentType="application/inkml+xml"/>
  <Override PartName="/ppt/ink/ink3157.xml" ContentType="application/inkml+xml"/>
  <Override PartName="/ppt/ink/ink3158.xml" ContentType="application/inkml+xml"/>
  <Override PartName="/ppt/ink/ink3159.xml" ContentType="application/inkml+xml"/>
  <Override PartName="/ppt/ink/ink3160.xml" ContentType="application/inkml+xml"/>
  <Override PartName="/ppt/ink/ink3161.xml" ContentType="application/inkml+xml"/>
  <Override PartName="/ppt/ink/ink3162.xml" ContentType="application/inkml+xml"/>
  <Override PartName="/ppt/ink/ink3163.xml" ContentType="application/inkml+xml"/>
  <Override PartName="/ppt/ink/ink3164.xml" ContentType="application/inkml+xml"/>
  <Override PartName="/ppt/ink/ink3165.xml" ContentType="application/inkml+xml"/>
  <Override PartName="/ppt/ink/ink3166.xml" ContentType="application/inkml+xml"/>
  <Override PartName="/ppt/ink/ink3167.xml" ContentType="application/inkml+xml"/>
  <Override PartName="/ppt/ink/ink3168.xml" ContentType="application/inkml+xml"/>
  <Override PartName="/ppt/ink/ink3169.xml" ContentType="application/inkml+xml"/>
  <Override PartName="/ppt/ink/ink3170.xml" ContentType="application/inkml+xml"/>
  <Override PartName="/ppt/ink/ink3171.xml" ContentType="application/inkml+xml"/>
  <Override PartName="/ppt/ink/ink3172.xml" ContentType="application/inkml+xml"/>
  <Override PartName="/ppt/ink/ink3173.xml" ContentType="application/inkml+xml"/>
  <Override PartName="/ppt/ink/ink3174.xml" ContentType="application/inkml+xml"/>
  <Override PartName="/ppt/ink/ink3175.xml" ContentType="application/inkml+xml"/>
  <Override PartName="/ppt/ink/ink3176.xml" ContentType="application/inkml+xml"/>
  <Override PartName="/ppt/ink/ink3177.xml" ContentType="application/inkml+xml"/>
  <Override PartName="/ppt/ink/ink3178.xml" ContentType="application/inkml+xml"/>
  <Override PartName="/ppt/ink/ink3179.xml" ContentType="application/inkml+xml"/>
  <Override PartName="/ppt/ink/ink3180.xml" ContentType="application/inkml+xml"/>
  <Override PartName="/ppt/ink/ink3181.xml" ContentType="application/inkml+xml"/>
  <Override PartName="/ppt/ink/ink3182.xml" ContentType="application/inkml+xml"/>
  <Override PartName="/ppt/ink/ink3183.xml" ContentType="application/inkml+xml"/>
  <Override PartName="/ppt/ink/ink3184.xml" ContentType="application/inkml+xml"/>
  <Override PartName="/ppt/ink/ink3185.xml" ContentType="application/inkml+xml"/>
  <Override PartName="/ppt/ink/ink3186.xml" ContentType="application/inkml+xml"/>
  <Override PartName="/ppt/ink/ink3187.xml" ContentType="application/inkml+xml"/>
  <Override PartName="/ppt/ink/ink3188.xml" ContentType="application/inkml+xml"/>
  <Override PartName="/ppt/ink/ink3189.xml" ContentType="application/inkml+xml"/>
  <Override PartName="/ppt/ink/ink3190.xml" ContentType="application/inkml+xml"/>
  <Override PartName="/ppt/ink/ink3191.xml" ContentType="application/inkml+xml"/>
  <Override PartName="/ppt/ink/ink3192.xml" ContentType="application/inkml+xml"/>
  <Override PartName="/ppt/ink/ink3193.xml" ContentType="application/inkml+xml"/>
  <Override PartName="/ppt/ink/ink3194.xml" ContentType="application/inkml+xml"/>
  <Override PartName="/ppt/ink/ink3195.xml" ContentType="application/inkml+xml"/>
  <Override PartName="/ppt/ink/ink3196.xml" ContentType="application/inkml+xml"/>
  <Override PartName="/ppt/ink/ink3197.xml" ContentType="application/inkml+xml"/>
  <Override PartName="/ppt/ink/ink3198.xml" ContentType="application/inkml+xml"/>
  <Override PartName="/ppt/ink/ink3199.xml" ContentType="application/inkml+xml"/>
  <Override PartName="/ppt/ink/ink3200.xml" ContentType="application/inkml+xml"/>
  <Override PartName="/ppt/ink/ink3201.xml" ContentType="application/inkml+xml"/>
  <Override PartName="/ppt/ink/ink3202.xml" ContentType="application/inkml+xml"/>
  <Override PartName="/ppt/ink/ink3203.xml" ContentType="application/inkml+xml"/>
  <Override PartName="/ppt/ink/ink3204.xml" ContentType="application/inkml+xml"/>
  <Override PartName="/ppt/ink/ink3205.xml" ContentType="application/inkml+xml"/>
  <Override PartName="/ppt/ink/ink3206.xml" ContentType="application/inkml+xml"/>
  <Override PartName="/ppt/ink/ink3207.xml" ContentType="application/inkml+xml"/>
  <Override PartName="/ppt/ink/ink3208.xml" ContentType="application/inkml+xml"/>
  <Override PartName="/ppt/ink/ink3209.xml" ContentType="application/inkml+xml"/>
  <Override PartName="/ppt/ink/ink3210.xml" ContentType="application/inkml+xml"/>
  <Override PartName="/ppt/ink/ink3211.xml" ContentType="application/inkml+xml"/>
  <Override PartName="/ppt/ink/ink3212.xml" ContentType="application/inkml+xml"/>
  <Override PartName="/ppt/ink/ink3213.xml" ContentType="application/inkml+xml"/>
  <Override PartName="/ppt/ink/ink3214.xml" ContentType="application/inkml+xml"/>
  <Override PartName="/ppt/ink/ink3215.xml" ContentType="application/inkml+xml"/>
  <Override PartName="/ppt/ink/ink3216.xml" ContentType="application/inkml+xml"/>
  <Override PartName="/ppt/ink/ink3217.xml" ContentType="application/inkml+xml"/>
  <Override PartName="/ppt/ink/ink3218.xml" ContentType="application/inkml+xml"/>
  <Override PartName="/ppt/ink/ink3219.xml" ContentType="application/inkml+xml"/>
  <Override PartName="/ppt/ink/ink3220.xml" ContentType="application/inkml+xml"/>
  <Override PartName="/ppt/ink/ink3221.xml" ContentType="application/inkml+xml"/>
  <Override PartName="/ppt/ink/ink3222.xml" ContentType="application/inkml+xml"/>
  <Override PartName="/ppt/ink/ink3223.xml" ContentType="application/inkml+xml"/>
  <Override PartName="/ppt/ink/ink3224.xml" ContentType="application/inkml+xml"/>
  <Override PartName="/ppt/ink/ink3225.xml" ContentType="application/inkml+xml"/>
  <Override PartName="/ppt/ink/ink3226.xml" ContentType="application/inkml+xml"/>
  <Override PartName="/ppt/ink/ink3227.xml" ContentType="application/inkml+xml"/>
  <Override PartName="/ppt/ink/ink3228.xml" ContentType="application/inkml+xml"/>
  <Override PartName="/ppt/ink/ink3229.xml" ContentType="application/inkml+xml"/>
  <Override PartName="/ppt/ink/ink3230.xml" ContentType="application/inkml+xml"/>
  <Override PartName="/ppt/ink/ink3231.xml" ContentType="application/inkml+xml"/>
  <Override PartName="/ppt/ink/ink3232.xml" ContentType="application/inkml+xml"/>
  <Override PartName="/ppt/ink/ink3233.xml" ContentType="application/inkml+xml"/>
  <Override PartName="/ppt/ink/ink3234.xml" ContentType="application/inkml+xml"/>
  <Override PartName="/ppt/ink/ink3235.xml" ContentType="application/inkml+xml"/>
  <Override PartName="/ppt/ink/ink3236.xml" ContentType="application/inkml+xml"/>
  <Override PartName="/ppt/ink/ink3237.xml" ContentType="application/inkml+xml"/>
  <Override PartName="/ppt/ink/ink3238.xml" ContentType="application/inkml+xml"/>
  <Override PartName="/ppt/ink/ink3239.xml" ContentType="application/inkml+xml"/>
  <Override PartName="/ppt/ink/ink3240.xml" ContentType="application/inkml+xml"/>
  <Override PartName="/ppt/ink/ink3241.xml" ContentType="application/inkml+xml"/>
  <Override PartName="/ppt/ink/ink3242.xml" ContentType="application/inkml+xml"/>
  <Override PartName="/ppt/ink/ink3243.xml" ContentType="application/inkml+xml"/>
  <Override PartName="/ppt/ink/ink3244.xml" ContentType="application/inkml+xml"/>
  <Override PartName="/ppt/ink/ink3245.xml" ContentType="application/inkml+xml"/>
  <Override PartName="/ppt/ink/ink3246.xml" ContentType="application/inkml+xml"/>
  <Override PartName="/ppt/ink/ink3247.xml" ContentType="application/inkml+xml"/>
  <Override PartName="/ppt/ink/ink3248.xml" ContentType="application/inkml+xml"/>
  <Override PartName="/ppt/ink/ink3249.xml" ContentType="application/inkml+xml"/>
  <Override PartName="/ppt/ink/ink3250.xml" ContentType="application/inkml+xml"/>
  <Override PartName="/ppt/ink/ink3251.xml" ContentType="application/inkml+xml"/>
  <Override PartName="/ppt/ink/ink3252.xml" ContentType="application/inkml+xml"/>
  <Override PartName="/ppt/ink/ink3253.xml" ContentType="application/inkml+xml"/>
  <Override PartName="/ppt/ink/ink3254.xml" ContentType="application/inkml+xml"/>
  <Override PartName="/ppt/ink/ink3255.xml" ContentType="application/inkml+xml"/>
  <Override PartName="/ppt/ink/ink3256.xml" ContentType="application/inkml+xml"/>
  <Override PartName="/ppt/ink/ink3257.xml" ContentType="application/inkml+xml"/>
  <Override PartName="/ppt/ink/ink3258.xml" ContentType="application/inkml+xml"/>
  <Override PartName="/ppt/ink/ink3259.xml" ContentType="application/inkml+xml"/>
  <Override PartName="/ppt/ink/ink3260.xml" ContentType="application/inkml+xml"/>
  <Override PartName="/ppt/ink/ink3261.xml" ContentType="application/inkml+xml"/>
  <Override PartName="/ppt/ink/ink3262.xml" ContentType="application/inkml+xml"/>
  <Override PartName="/ppt/ink/ink3263.xml" ContentType="application/inkml+xml"/>
  <Override PartName="/ppt/ink/ink3264.xml" ContentType="application/inkml+xml"/>
  <Override PartName="/ppt/ink/ink3265.xml" ContentType="application/inkml+xml"/>
  <Override PartName="/ppt/ink/ink3266.xml" ContentType="application/inkml+xml"/>
  <Override PartName="/ppt/ink/ink3267.xml" ContentType="application/inkml+xml"/>
  <Override PartName="/ppt/ink/ink3268.xml" ContentType="application/inkml+xml"/>
  <Override PartName="/ppt/ink/ink3269.xml" ContentType="application/inkml+xml"/>
  <Override PartName="/ppt/ink/ink3270.xml" ContentType="application/inkml+xml"/>
  <Override PartName="/ppt/ink/ink3271.xml" ContentType="application/inkml+xml"/>
  <Override PartName="/ppt/ink/ink3272.xml" ContentType="application/inkml+xml"/>
  <Override PartName="/ppt/ink/ink3273.xml" ContentType="application/inkml+xml"/>
  <Override PartName="/ppt/ink/ink3274.xml" ContentType="application/inkml+xml"/>
  <Override PartName="/ppt/ink/ink3275.xml" ContentType="application/inkml+xml"/>
  <Override PartName="/ppt/ink/ink3276.xml" ContentType="application/inkml+xml"/>
  <Override PartName="/ppt/ink/ink3277.xml" ContentType="application/inkml+xml"/>
  <Override PartName="/ppt/ink/ink3278.xml" ContentType="application/inkml+xml"/>
  <Override PartName="/ppt/ink/ink3279.xml" ContentType="application/inkml+xml"/>
  <Override PartName="/ppt/ink/ink3280.xml" ContentType="application/inkml+xml"/>
  <Override PartName="/ppt/ink/ink3281.xml" ContentType="application/inkml+xml"/>
  <Override PartName="/ppt/ink/ink3282.xml" ContentType="application/inkml+xml"/>
  <Override PartName="/ppt/ink/ink3283.xml" ContentType="application/inkml+xml"/>
  <Override PartName="/ppt/ink/ink3284.xml" ContentType="application/inkml+xml"/>
  <Override PartName="/ppt/ink/ink3285.xml" ContentType="application/inkml+xml"/>
  <Override PartName="/ppt/ink/ink3286.xml" ContentType="application/inkml+xml"/>
  <Override PartName="/ppt/ink/ink3287.xml" ContentType="application/inkml+xml"/>
  <Override PartName="/ppt/ink/ink3288.xml" ContentType="application/inkml+xml"/>
  <Override PartName="/ppt/ink/ink3289.xml" ContentType="application/inkml+xml"/>
  <Override PartName="/ppt/ink/ink3290.xml" ContentType="application/inkml+xml"/>
  <Override PartName="/ppt/ink/ink3291.xml" ContentType="application/inkml+xml"/>
  <Override PartName="/ppt/ink/ink3292.xml" ContentType="application/inkml+xml"/>
  <Override PartName="/ppt/ink/ink3293.xml" ContentType="application/inkml+xml"/>
  <Override PartName="/ppt/ink/ink3294.xml" ContentType="application/inkml+xml"/>
  <Override PartName="/ppt/ink/ink3295.xml" ContentType="application/inkml+xml"/>
  <Override PartName="/ppt/ink/ink3296.xml" ContentType="application/inkml+xml"/>
  <Override PartName="/ppt/ink/ink3297.xml" ContentType="application/inkml+xml"/>
  <Override PartName="/ppt/ink/ink3298.xml" ContentType="application/inkml+xml"/>
  <Override PartName="/ppt/ink/ink3299.xml" ContentType="application/inkml+xml"/>
  <Override PartName="/ppt/ink/ink3300.xml" ContentType="application/inkml+xml"/>
  <Override PartName="/ppt/ink/ink3301.xml" ContentType="application/inkml+xml"/>
  <Override PartName="/ppt/ink/ink3302.xml" ContentType="application/inkml+xml"/>
  <Override PartName="/ppt/ink/ink3303.xml" ContentType="application/inkml+xml"/>
  <Override PartName="/ppt/ink/ink3304.xml" ContentType="application/inkml+xml"/>
  <Override PartName="/ppt/ink/ink3305.xml" ContentType="application/inkml+xml"/>
  <Override PartName="/ppt/ink/ink3306.xml" ContentType="application/inkml+xml"/>
  <Override PartName="/ppt/ink/ink3307.xml" ContentType="application/inkml+xml"/>
  <Override PartName="/ppt/ink/ink3308.xml" ContentType="application/inkml+xml"/>
  <Override PartName="/ppt/ink/ink3309.xml" ContentType="application/inkml+xml"/>
  <Override PartName="/ppt/ink/ink3310.xml" ContentType="application/inkml+xml"/>
  <Override PartName="/ppt/ink/ink3311.xml" ContentType="application/inkml+xml"/>
  <Override PartName="/ppt/ink/ink3312.xml" ContentType="application/inkml+xml"/>
  <Override PartName="/ppt/ink/ink3313.xml" ContentType="application/inkml+xml"/>
  <Override PartName="/ppt/ink/ink3314.xml" ContentType="application/inkml+xml"/>
  <Override PartName="/ppt/ink/ink3315.xml" ContentType="application/inkml+xml"/>
  <Override PartName="/ppt/ink/ink3316.xml" ContentType="application/inkml+xml"/>
  <Override PartName="/ppt/ink/ink3317.xml" ContentType="application/inkml+xml"/>
  <Override PartName="/ppt/ink/ink3318.xml" ContentType="application/inkml+xml"/>
  <Override PartName="/ppt/ink/ink3319.xml" ContentType="application/inkml+xml"/>
  <Override PartName="/ppt/ink/ink3320.xml" ContentType="application/inkml+xml"/>
  <Override PartName="/ppt/ink/ink3321.xml" ContentType="application/inkml+xml"/>
  <Override PartName="/ppt/ink/ink3322.xml" ContentType="application/inkml+xml"/>
  <Override PartName="/ppt/ink/ink3323.xml" ContentType="application/inkml+xml"/>
  <Override PartName="/ppt/ink/ink3324.xml" ContentType="application/inkml+xml"/>
  <Override PartName="/ppt/ink/ink3325.xml" ContentType="application/inkml+xml"/>
  <Override PartName="/ppt/ink/ink3326.xml" ContentType="application/inkml+xml"/>
  <Override PartName="/ppt/ink/ink3327.xml" ContentType="application/inkml+xml"/>
  <Override PartName="/ppt/ink/ink3328.xml" ContentType="application/inkml+xml"/>
  <Override PartName="/ppt/ink/ink3329.xml" ContentType="application/inkml+xml"/>
  <Override PartName="/ppt/ink/ink3330.xml" ContentType="application/inkml+xml"/>
  <Override PartName="/ppt/ink/ink3331.xml" ContentType="application/inkml+xml"/>
  <Override PartName="/ppt/ink/ink3332.xml" ContentType="application/inkml+xml"/>
  <Override PartName="/ppt/ink/ink3333.xml" ContentType="application/inkml+xml"/>
  <Override PartName="/ppt/ink/ink3334.xml" ContentType="application/inkml+xml"/>
  <Override PartName="/ppt/ink/ink3335.xml" ContentType="application/inkml+xml"/>
  <Override PartName="/ppt/ink/ink3336.xml" ContentType="application/inkml+xml"/>
  <Override PartName="/ppt/ink/ink3337.xml" ContentType="application/inkml+xml"/>
  <Override PartName="/ppt/ink/ink3338.xml" ContentType="application/inkml+xml"/>
  <Override PartName="/ppt/ink/ink3339.xml" ContentType="application/inkml+xml"/>
  <Override PartName="/ppt/ink/ink3340.xml" ContentType="application/inkml+xml"/>
  <Override PartName="/ppt/ink/ink3341.xml" ContentType="application/inkml+xml"/>
  <Override PartName="/ppt/ink/ink3342.xml" ContentType="application/inkml+xml"/>
  <Override PartName="/ppt/ink/ink3343.xml" ContentType="application/inkml+xml"/>
  <Override PartName="/ppt/ink/ink3344.xml" ContentType="application/inkml+xml"/>
  <Override PartName="/ppt/ink/ink3345.xml" ContentType="application/inkml+xml"/>
  <Override PartName="/ppt/ink/ink3346.xml" ContentType="application/inkml+xml"/>
  <Override PartName="/ppt/ink/ink3347.xml" ContentType="application/inkml+xml"/>
  <Override PartName="/ppt/ink/ink3348.xml" ContentType="application/inkml+xml"/>
  <Override PartName="/ppt/ink/ink3349.xml" ContentType="application/inkml+xml"/>
  <Override PartName="/ppt/ink/ink3350.xml" ContentType="application/inkml+xml"/>
  <Override PartName="/ppt/ink/ink3351.xml" ContentType="application/inkml+xml"/>
  <Override PartName="/ppt/ink/ink3352.xml" ContentType="application/inkml+xml"/>
  <Override PartName="/ppt/ink/ink3353.xml" ContentType="application/inkml+xml"/>
  <Override PartName="/ppt/ink/ink3354.xml" ContentType="application/inkml+xml"/>
  <Override PartName="/ppt/ink/ink3355.xml" ContentType="application/inkml+xml"/>
  <Override PartName="/ppt/ink/ink3356.xml" ContentType="application/inkml+xml"/>
  <Override PartName="/ppt/ink/ink3357.xml" ContentType="application/inkml+xml"/>
  <Override PartName="/ppt/ink/ink3358.xml" ContentType="application/inkml+xml"/>
  <Override PartName="/ppt/ink/ink3359.xml" ContentType="application/inkml+xml"/>
  <Override PartName="/ppt/ink/ink3360.xml" ContentType="application/inkml+xml"/>
  <Override PartName="/ppt/ink/ink3361.xml" ContentType="application/inkml+xml"/>
  <Override PartName="/ppt/ink/ink3362.xml" ContentType="application/inkml+xml"/>
  <Override PartName="/ppt/ink/ink3363.xml" ContentType="application/inkml+xml"/>
  <Override PartName="/ppt/ink/ink3364.xml" ContentType="application/inkml+xml"/>
  <Override PartName="/ppt/ink/ink3365.xml" ContentType="application/inkml+xml"/>
  <Override PartName="/ppt/ink/ink3366.xml" ContentType="application/inkml+xml"/>
  <Override PartName="/ppt/ink/ink3367.xml" ContentType="application/inkml+xml"/>
  <Override PartName="/ppt/ink/ink3368.xml" ContentType="application/inkml+xml"/>
  <Override PartName="/ppt/ink/ink3369.xml" ContentType="application/inkml+xml"/>
  <Override PartName="/ppt/ink/ink3370.xml" ContentType="application/inkml+xml"/>
  <Override PartName="/ppt/ink/ink3371.xml" ContentType="application/inkml+xml"/>
  <Override PartName="/ppt/ink/ink3372.xml" ContentType="application/inkml+xml"/>
  <Override PartName="/ppt/ink/ink3373.xml" ContentType="application/inkml+xml"/>
  <Override PartName="/ppt/ink/ink3374.xml" ContentType="application/inkml+xml"/>
  <Override PartName="/ppt/ink/ink3375.xml" ContentType="application/inkml+xml"/>
  <Override PartName="/ppt/ink/ink3376.xml" ContentType="application/inkml+xml"/>
  <Override PartName="/ppt/ink/ink3377.xml" ContentType="application/inkml+xml"/>
  <Override PartName="/ppt/ink/ink3378.xml" ContentType="application/inkml+xml"/>
  <Override PartName="/ppt/ink/ink3379.xml" ContentType="application/inkml+xml"/>
  <Override PartName="/ppt/ink/ink3380.xml" ContentType="application/inkml+xml"/>
  <Override PartName="/ppt/ink/ink3381.xml" ContentType="application/inkml+xml"/>
  <Override PartName="/ppt/ink/ink3382.xml" ContentType="application/inkml+xml"/>
  <Override PartName="/ppt/ink/ink3383.xml" ContentType="application/inkml+xml"/>
  <Override PartName="/ppt/ink/ink3384.xml" ContentType="application/inkml+xml"/>
  <Override PartName="/ppt/ink/ink3385.xml" ContentType="application/inkml+xml"/>
  <Override PartName="/ppt/ink/ink3386.xml" ContentType="application/inkml+xml"/>
  <Override PartName="/ppt/ink/ink3387.xml" ContentType="application/inkml+xml"/>
  <Override PartName="/ppt/ink/ink3388.xml" ContentType="application/inkml+xml"/>
  <Override PartName="/ppt/ink/ink3389.xml" ContentType="application/inkml+xml"/>
  <Override PartName="/ppt/ink/ink3390.xml" ContentType="application/inkml+xml"/>
  <Override PartName="/ppt/ink/ink3391.xml" ContentType="application/inkml+xml"/>
  <Override PartName="/ppt/ink/ink3392.xml" ContentType="application/inkml+xml"/>
  <Override PartName="/ppt/ink/ink3393.xml" ContentType="application/inkml+xml"/>
  <Override PartName="/ppt/ink/ink3394.xml" ContentType="application/inkml+xml"/>
  <Override PartName="/ppt/ink/ink3395.xml" ContentType="application/inkml+xml"/>
  <Override PartName="/ppt/ink/ink3396.xml" ContentType="application/inkml+xml"/>
  <Override PartName="/ppt/ink/ink3397.xml" ContentType="application/inkml+xml"/>
  <Override PartName="/ppt/ink/ink3398.xml" ContentType="application/inkml+xml"/>
  <Override PartName="/ppt/ink/ink3399.xml" ContentType="application/inkml+xml"/>
  <Override PartName="/ppt/ink/ink3400.xml" ContentType="application/inkml+xml"/>
  <Override PartName="/ppt/ink/ink3401.xml" ContentType="application/inkml+xml"/>
  <Override PartName="/ppt/ink/ink3402.xml" ContentType="application/inkml+xml"/>
  <Override PartName="/ppt/ink/ink3403.xml" ContentType="application/inkml+xml"/>
  <Override PartName="/ppt/ink/ink3404.xml" ContentType="application/inkml+xml"/>
  <Override PartName="/ppt/ink/ink3405.xml" ContentType="application/inkml+xml"/>
  <Override PartName="/ppt/ink/ink3406.xml" ContentType="application/inkml+xml"/>
  <Override PartName="/ppt/ink/ink3407.xml" ContentType="application/inkml+xml"/>
  <Override PartName="/ppt/ink/ink3408.xml" ContentType="application/inkml+xml"/>
  <Override PartName="/ppt/ink/ink3409.xml" ContentType="application/inkml+xml"/>
  <Override PartName="/ppt/ink/ink3410.xml" ContentType="application/inkml+xml"/>
  <Override PartName="/ppt/ink/ink3411.xml" ContentType="application/inkml+xml"/>
  <Override PartName="/ppt/ink/ink3412.xml" ContentType="application/inkml+xml"/>
  <Override PartName="/ppt/ink/ink3413.xml" ContentType="application/inkml+xml"/>
  <Override PartName="/ppt/ink/ink3414.xml" ContentType="application/inkml+xml"/>
  <Override PartName="/ppt/ink/ink3415.xml" ContentType="application/inkml+xml"/>
  <Override PartName="/ppt/ink/ink3416.xml" ContentType="application/inkml+xml"/>
  <Override PartName="/ppt/ink/ink3417.xml" ContentType="application/inkml+xml"/>
  <Override PartName="/ppt/ink/ink3418.xml" ContentType="application/inkml+xml"/>
  <Override PartName="/ppt/ink/ink3419.xml" ContentType="application/inkml+xml"/>
  <Override PartName="/ppt/ink/ink3420.xml" ContentType="application/inkml+xml"/>
  <Override PartName="/ppt/ink/ink3421.xml" ContentType="application/inkml+xml"/>
  <Override PartName="/ppt/ink/ink3422.xml" ContentType="application/inkml+xml"/>
  <Override PartName="/ppt/ink/ink3423.xml" ContentType="application/inkml+xml"/>
  <Override PartName="/ppt/ink/ink3424.xml" ContentType="application/inkml+xml"/>
  <Override PartName="/ppt/ink/ink3425.xml" ContentType="application/inkml+xml"/>
  <Override PartName="/ppt/ink/ink3426.xml" ContentType="application/inkml+xml"/>
  <Override PartName="/ppt/ink/ink3427.xml" ContentType="application/inkml+xml"/>
  <Override PartName="/ppt/ink/ink3428.xml" ContentType="application/inkml+xml"/>
  <Override PartName="/ppt/ink/ink3429.xml" ContentType="application/inkml+xml"/>
  <Override PartName="/ppt/ink/ink3430.xml" ContentType="application/inkml+xml"/>
  <Override PartName="/ppt/ink/ink3431.xml" ContentType="application/inkml+xml"/>
  <Override PartName="/ppt/ink/ink3432.xml" ContentType="application/inkml+xml"/>
  <Override PartName="/ppt/ink/ink3433.xml" ContentType="application/inkml+xml"/>
  <Override PartName="/ppt/ink/ink3434.xml" ContentType="application/inkml+xml"/>
  <Override PartName="/ppt/ink/ink3435.xml" ContentType="application/inkml+xml"/>
  <Override PartName="/ppt/ink/ink3436.xml" ContentType="application/inkml+xml"/>
  <Override PartName="/ppt/ink/ink3437.xml" ContentType="application/inkml+xml"/>
  <Override PartName="/ppt/ink/ink3438.xml" ContentType="application/inkml+xml"/>
  <Override PartName="/ppt/ink/ink3439.xml" ContentType="application/inkml+xml"/>
  <Override PartName="/ppt/ink/ink3440.xml" ContentType="application/inkml+xml"/>
  <Override PartName="/ppt/ink/ink3441.xml" ContentType="application/inkml+xml"/>
  <Override PartName="/ppt/ink/ink3442.xml" ContentType="application/inkml+xml"/>
  <Override PartName="/ppt/ink/ink3443.xml" ContentType="application/inkml+xml"/>
  <Override PartName="/ppt/ink/ink3444.xml" ContentType="application/inkml+xml"/>
  <Override PartName="/ppt/ink/ink3445.xml" ContentType="application/inkml+xml"/>
  <Override PartName="/ppt/ink/ink3446.xml" ContentType="application/inkml+xml"/>
  <Override PartName="/ppt/ink/ink3447.xml" ContentType="application/inkml+xml"/>
  <Override PartName="/ppt/ink/ink3448.xml" ContentType="application/inkml+xml"/>
  <Override PartName="/ppt/ink/ink3449.xml" ContentType="application/inkml+xml"/>
  <Override PartName="/ppt/ink/ink3450.xml" ContentType="application/inkml+xml"/>
  <Override PartName="/ppt/ink/ink3451.xml" ContentType="application/inkml+xml"/>
  <Override PartName="/ppt/ink/ink3452.xml" ContentType="application/inkml+xml"/>
  <Override PartName="/ppt/ink/ink3453.xml" ContentType="application/inkml+xml"/>
  <Override PartName="/ppt/ink/ink3454.xml" ContentType="application/inkml+xml"/>
  <Override PartName="/ppt/ink/ink3455.xml" ContentType="application/inkml+xml"/>
  <Override PartName="/ppt/ink/ink3456.xml" ContentType="application/inkml+xml"/>
  <Override PartName="/ppt/ink/ink3457.xml" ContentType="application/inkml+xml"/>
  <Override PartName="/ppt/ink/ink3458.xml" ContentType="application/inkml+xml"/>
  <Override PartName="/ppt/ink/ink3459.xml" ContentType="application/inkml+xml"/>
  <Override PartName="/ppt/ink/ink3460.xml" ContentType="application/inkml+xml"/>
  <Override PartName="/ppt/ink/ink3461.xml" ContentType="application/inkml+xml"/>
  <Override PartName="/ppt/ink/ink3462.xml" ContentType="application/inkml+xml"/>
  <Override PartName="/ppt/ink/ink3463.xml" ContentType="application/inkml+xml"/>
  <Override PartName="/ppt/ink/ink3464.xml" ContentType="application/inkml+xml"/>
  <Override PartName="/ppt/ink/ink3465.xml" ContentType="application/inkml+xml"/>
  <Override PartName="/ppt/ink/ink3466.xml" ContentType="application/inkml+xml"/>
  <Override PartName="/ppt/ink/ink3467.xml" ContentType="application/inkml+xml"/>
  <Override PartName="/ppt/ink/ink3468.xml" ContentType="application/inkml+xml"/>
  <Override PartName="/ppt/ink/ink3469.xml" ContentType="application/inkml+xml"/>
  <Override PartName="/ppt/ink/ink3470.xml" ContentType="application/inkml+xml"/>
  <Override PartName="/ppt/ink/ink3471.xml" ContentType="application/inkml+xml"/>
  <Override PartName="/ppt/ink/ink3472.xml" ContentType="application/inkml+xml"/>
  <Override PartName="/ppt/ink/ink3473.xml" ContentType="application/inkml+xml"/>
  <Override PartName="/ppt/ink/ink3474.xml" ContentType="application/inkml+xml"/>
  <Override PartName="/ppt/ink/ink3475.xml" ContentType="application/inkml+xml"/>
  <Override PartName="/ppt/ink/ink3476.xml" ContentType="application/inkml+xml"/>
  <Override PartName="/ppt/ink/ink3477.xml" ContentType="application/inkml+xml"/>
  <Override PartName="/ppt/ink/ink3478.xml" ContentType="application/inkml+xml"/>
  <Override PartName="/ppt/ink/ink3479.xml" ContentType="application/inkml+xml"/>
  <Override PartName="/ppt/ink/ink3480.xml" ContentType="application/inkml+xml"/>
  <Override PartName="/ppt/ink/ink3481.xml" ContentType="application/inkml+xml"/>
  <Override PartName="/ppt/ink/ink3482.xml" ContentType="application/inkml+xml"/>
  <Override PartName="/ppt/ink/ink3483.xml" ContentType="application/inkml+xml"/>
  <Override PartName="/ppt/ink/ink3484.xml" ContentType="application/inkml+xml"/>
  <Override PartName="/ppt/ink/ink3485.xml" ContentType="application/inkml+xml"/>
  <Override PartName="/ppt/ink/ink3486.xml" ContentType="application/inkml+xml"/>
  <Override PartName="/ppt/ink/ink3487.xml" ContentType="application/inkml+xml"/>
  <Override PartName="/ppt/ink/ink3488.xml" ContentType="application/inkml+xml"/>
  <Override PartName="/ppt/ink/ink3489.xml" ContentType="application/inkml+xml"/>
  <Override PartName="/ppt/ink/ink3490.xml" ContentType="application/inkml+xml"/>
  <Override PartName="/ppt/ink/ink3491.xml" ContentType="application/inkml+xml"/>
  <Override PartName="/ppt/ink/ink3492.xml" ContentType="application/inkml+xml"/>
  <Override PartName="/ppt/ink/ink3493.xml" ContentType="application/inkml+xml"/>
  <Override PartName="/ppt/ink/ink3494.xml" ContentType="application/inkml+xml"/>
  <Override PartName="/ppt/ink/ink3495.xml" ContentType="application/inkml+xml"/>
  <Override PartName="/ppt/ink/ink3496.xml" ContentType="application/inkml+xml"/>
  <Override PartName="/ppt/ink/ink3497.xml" ContentType="application/inkml+xml"/>
  <Override PartName="/ppt/ink/ink3498.xml" ContentType="application/inkml+xml"/>
  <Override PartName="/ppt/ink/ink3499.xml" ContentType="application/inkml+xml"/>
  <Override PartName="/ppt/ink/ink3500.xml" ContentType="application/inkml+xml"/>
  <Override PartName="/ppt/ink/ink3501.xml" ContentType="application/inkml+xml"/>
  <Override PartName="/ppt/ink/ink3502.xml" ContentType="application/inkml+xml"/>
  <Override PartName="/ppt/ink/ink3503.xml" ContentType="application/inkml+xml"/>
  <Override PartName="/ppt/ink/ink3504.xml" ContentType="application/inkml+xml"/>
  <Override PartName="/ppt/ink/ink3505.xml" ContentType="application/inkml+xml"/>
  <Override PartName="/ppt/ink/ink3506.xml" ContentType="application/inkml+xml"/>
  <Override PartName="/ppt/ink/ink3507.xml" ContentType="application/inkml+xml"/>
  <Override PartName="/ppt/ink/ink3508.xml" ContentType="application/inkml+xml"/>
  <Override PartName="/ppt/ink/ink3509.xml" ContentType="application/inkml+xml"/>
  <Override PartName="/ppt/ink/ink3510.xml" ContentType="application/inkml+xml"/>
  <Override PartName="/ppt/ink/ink3511.xml" ContentType="application/inkml+xml"/>
  <Override PartName="/ppt/ink/ink3512.xml" ContentType="application/inkml+xml"/>
  <Override PartName="/ppt/ink/ink3513.xml" ContentType="application/inkml+xml"/>
  <Override PartName="/ppt/ink/ink3514.xml" ContentType="application/inkml+xml"/>
  <Override PartName="/ppt/ink/ink3515.xml" ContentType="application/inkml+xml"/>
  <Override PartName="/ppt/ink/ink3516.xml" ContentType="application/inkml+xml"/>
  <Override PartName="/ppt/ink/ink3517.xml" ContentType="application/inkml+xml"/>
  <Override PartName="/ppt/ink/ink3518.xml" ContentType="application/inkml+xml"/>
  <Override PartName="/ppt/ink/ink3519.xml" ContentType="application/inkml+xml"/>
  <Override PartName="/ppt/ink/ink3520.xml" ContentType="application/inkml+xml"/>
  <Override PartName="/ppt/ink/ink3521.xml" ContentType="application/inkml+xml"/>
  <Override PartName="/ppt/ink/ink3522.xml" ContentType="application/inkml+xml"/>
  <Override PartName="/ppt/ink/ink3523.xml" ContentType="application/inkml+xml"/>
  <Override PartName="/ppt/ink/ink3524.xml" ContentType="application/inkml+xml"/>
  <Override PartName="/ppt/ink/ink3525.xml" ContentType="application/inkml+xml"/>
  <Override PartName="/ppt/ink/ink3526.xml" ContentType="application/inkml+xml"/>
  <Override PartName="/ppt/ink/ink3527.xml" ContentType="application/inkml+xml"/>
  <Override PartName="/ppt/ink/ink3528.xml" ContentType="application/inkml+xml"/>
  <Override PartName="/ppt/ink/ink3529.xml" ContentType="application/inkml+xml"/>
  <Override PartName="/ppt/ink/ink3530.xml" ContentType="application/inkml+xml"/>
  <Override PartName="/ppt/ink/ink3531.xml" ContentType="application/inkml+xml"/>
  <Override PartName="/ppt/ink/ink3532.xml" ContentType="application/inkml+xml"/>
  <Override PartName="/ppt/ink/ink3533.xml" ContentType="application/inkml+xml"/>
  <Override PartName="/ppt/ink/ink3534.xml" ContentType="application/inkml+xml"/>
  <Override PartName="/ppt/ink/ink3535.xml" ContentType="application/inkml+xml"/>
  <Override PartName="/ppt/ink/ink3536.xml" ContentType="application/inkml+xml"/>
  <Override PartName="/ppt/ink/ink3537.xml" ContentType="application/inkml+xml"/>
  <Override PartName="/ppt/ink/ink3538.xml" ContentType="application/inkml+xml"/>
  <Override PartName="/ppt/ink/ink3539.xml" ContentType="application/inkml+xml"/>
  <Override PartName="/ppt/ink/ink3540.xml" ContentType="application/inkml+xml"/>
  <Override PartName="/ppt/ink/ink3541.xml" ContentType="application/inkml+xml"/>
  <Override PartName="/ppt/ink/ink3542.xml" ContentType="application/inkml+xml"/>
  <Override PartName="/ppt/ink/ink3543.xml" ContentType="application/inkml+xml"/>
  <Override PartName="/ppt/ink/ink3544.xml" ContentType="application/inkml+xml"/>
  <Override PartName="/ppt/ink/ink3545.xml" ContentType="application/inkml+xml"/>
  <Override PartName="/ppt/ink/ink3546.xml" ContentType="application/inkml+xml"/>
  <Override PartName="/ppt/ink/ink3547.xml" ContentType="application/inkml+xml"/>
  <Override PartName="/ppt/ink/ink3548.xml" ContentType="application/inkml+xml"/>
  <Override PartName="/ppt/ink/ink3549.xml" ContentType="application/inkml+xml"/>
  <Override PartName="/ppt/ink/ink3550.xml" ContentType="application/inkml+xml"/>
  <Override PartName="/ppt/ink/ink3551.xml" ContentType="application/inkml+xml"/>
  <Override PartName="/ppt/ink/ink3552.xml" ContentType="application/inkml+xml"/>
  <Override PartName="/ppt/ink/ink3553.xml" ContentType="application/inkml+xml"/>
  <Override PartName="/ppt/ink/ink3554.xml" ContentType="application/inkml+xml"/>
  <Override PartName="/ppt/ink/ink3555.xml" ContentType="application/inkml+xml"/>
  <Override PartName="/ppt/ink/ink3556.xml" ContentType="application/inkml+xml"/>
  <Override PartName="/ppt/ink/ink3557.xml" ContentType="application/inkml+xml"/>
  <Override PartName="/ppt/ink/ink3558.xml" ContentType="application/inkml+xml"/>
  <Override PartName="/ppt/ink/ink3559.xml" ContentType="application/inkml+xml"/>
  <Override PartName="/ppt/ink/ink3560.xml" ContentType="application/inkml+xml"/>
  <Override PartName="/ppt/ink/ink3561.xml" ContentType="application/inkml+xml"/>
  <Override PartName="/ppt/ink/ink3562.xml" ContentType="application/inkml+xml"/>
  <Override PartName="/ppt/ink/ink3563.xml" ContentType="application/inkml+xml"/>
  <Override PartName="/ppt/ink/ink3564.xml" ContentType="application/inkml+xml"/>
  <Override PartName="/ppt/ink/ink3565.xml" ContentType="application/inkml+xml"/>
  <Override PartName="/ppt/ink/ink3566.xml" ContentType="application/inkml+xml"/>
  <Override PartName="/ppt/ink/ink3567.xml" ContentType="application/inkml+xml"/>
  <Override PartName="/ppt/ink/ink3568.xml" ContentType="application/inkml+xml"/>
  <Override PartName="/ppt/ink/ink3569.xml" ContentType="application/inkml+xml"/>
  <Override PartName="/ppt/ink/ink3570.xml" ContentType="application/inkml+xml"/>
  <Override PartName="/ppt/ink/ink3571.xml" ContentType="application/inkml+xml"/>
  <Override PartName="/ppt/ink/ink3572.xml" ContentType="application/inkml+xml"/>
  <Override PartName="/ppt/ink/ink3573.xml" ContentType="application/inkml+xml"/>
  <Override PartName="/ppt/ink/ink3574.xml" ContentType="application/inkml+xml"/>
  <Override PartName="/ppt/ink/ink3575.xml" ContentType="application/inkml+xml"/>
  <Override PartName="/ppt/ink/ink3576.xml" ContentType="application/inkml+xml"/>
  <Override PartName="/ppt/ink/ink3577.xml" ContentType="application/inkml+xml"/>
  <Override PartName="/ppt/ink/ink3578.xml" ContentType="application/inkml+xml"/>
  <Override PartName="/ppt/ink/ink3579.xml" ContentType="application/inkml+xml"/>
  <Override PartName="/ppt/ink/ink3580.xml" ContentType="application/inkml+xml"/>
  <Override PartName="/ppt/ink/ink3581.xml" ContentType="application/inkml+xml"/>
  <Override PartName="/ppt/ink/ink3582.xml" ContentType="application/inkml+xml"/>
  <Override PartName="/ppt/ink/ink3583.xml" ContentType="application/inkml+xml"/>
  <Override PartName="/ppt/ink/ink3584.xml" ContentType="application/inkml+xml"/>
  <Override PartName="/ppt/ink/ink3585.xml" ContentType="application/inkml+xml"/>
  <Override PartName="/ppt/ink/ink3586.xml" ContentType="application/inkml+xml"/>
  <Override PartName="/ppt/ink/ink3587.xml" ContentType="application/inkml+xml"/>
  <Override PartName="/ppt/ink/ink3588.xml" ContentType="application/inkml+xml"/>
  <Override PartName="/ppt/ink/ink3589.xml" ContentType="application/inkml+xml"/>
  <Override PartName="/ppt/ink/ink3590.xml" ContentType="application/inkml+xml"/>
  <Override PartName="/ppt/ink/ink3591.xml" ContentType="application/inkml+xml"/>
  <Override PartName="/ppt/ink/ink3592.xml" ContentType="application/inkml+xml"/>
  <Override PartName="/ppt/ink/ink3593.xml" ContentType="application/inkml+xml"/>
  <Override PartName="/ppt/ink/ink3594.xml" ContentType="application/inkml+xml"/>
  <Override PartName="/ppt/ink/ink3595.xml" ContentType="application/inkml+xml"/>
  <Override PartName="/ppt/ink/ink3596.xml" ContentType="application/inkml+xml"/>
  <Override PartName="/ppt/ink/ink3597.xml" ContentType="application/inkml+xml"/>
  <Override PartName="/ppt/ink/ink3598.xml" ContentType="application/inkml+xml"/>
  <Override PartName="/ppt/ink/ink3599.xml" ContentType="application/inkml+xml"/>
  <Override PartName="/ppt/ink/ink3600.xml" ContentType="application/inkml+xml"/>
  <Override PartName="/ppt/ink/ink3601.xml" ContentType="application/inkml+xml"/>
  <Override PartName="/ppt/ink/ink3602.xml" ContentType="application/inkml+xml"/>
  <Override PartName="/ppt/ink/ink3603.xml" ContentType="application/inkml+xml"/>
  <Override PartName="/ppt/ink/ink3604.xml" ContentType="application/inkml+xml"/>
  <Override PartName="/ppt/ink/ink3605.xml" ContentType="application/inkml+xml"/>
  <Override PartName="/ppt/ink/ink3606.xml" ContentType="application/inkml+xml"/>
  <Override PartName="/ppt/ink/ink3607.xml" ContentType="application/inkml+xml"/>
  <Override PartName="/ppt/ink/ink3608.xml" ContentType="application/inkml+xml"/>
  <Override PartName="/ppt/ink/ink3609.xml" ContentType="application/inkml+xml"/>
  <Override PartName="/ppt/ink/ink3610.xml" ContentType="application/inkml+xml"/>
  <Override PartName="/ppt/ink/ink3611.xml" ContentType="application/inkml+xml"/>
  <Override PartName="/ppt/ink/ink3612.xml" ContentType="application/inkml+xml"/>
  <Override PartName="/ppt/ink/ink3613.xml" ContentType="application/inkml+xml"/>
  <Override PartName="/ppt/ink/ink3614.xml" ContentType="application/inkml+xml"/>
  <Override PartName="/ppt/ink/ink3615.xml" ContentType="application/inkml+xml"/>
  <Override PartName="/ppt/ink/ink3616.xml" ContentType="application/inkml+xml"/>
  <Override PartName="/ppt/ink/ink3617.xml" ContentType="application/inkml+xml"/>
  <Override PartName="/ppt/ink/ink3618.xml" ContentType="application/inkml+xml"/>
  <Override PartName="/ppt/ink/ink3619.xml" ContentType="application/inkml+xml"/>
  <Override PartName="/ppt/ink/ink3620.xml" ContentType="application/inkml+xml"/>
  <Override PartName="/ppt/ink/ink3621.xml" ContentType="application/inkml+xml"/>
  <Override PartName="/ppt/ink/ink3622.xml" ContentType="application/inkml+xml"/>
  <Override PartName="/ppt/ink/ink3623.xml" ContentType="application/inkml+xml"/>
  <Override PartName="/ppt/ink/ink3624.xml" ContentType="application/inkml+xml"/>
  <Override PartName="/ppt/ink/ink3625.xml" ContentType="application/inkml+xml"/>
  <Override PartName="/ppt/ink/ink3626.xml" ContentType="application/inkml+xml"/>
  <Override PartName="/ppt/ink/ink3627.xml" ContentType="application/inkml+xml"/>
  <Override PartName="/ppt/ink/ink3628.xml" ContentType="application/inkml+xml"/>
  <Override PartName="/ppt/ink/ink3629.xml" ContentType="application/inkml+xml"/>
  <Override PartName="/ppt/ink/ink3630.xml" ContentType="application/inkml+xml"/>
  <Override PartName="/ppt/ink/ink3631.xml" ContentType="application/inkml+xml"/>
  <Override PartName="/ppt/ink/ink3632.xml" ContentType="application/inkml+xml"/>
  <Override PartName="/ppt/ink/ink3633.xml" ContentType="application/inkml+xml"/>
  <Override PartName="/ppt/ink/ink3634.xml" ContentType="application/inkml+xml"/>
  <Override PartName="/ppt/ink/ink3635.xml" ContentType="application/inkml+xml"/>
  <Override PartName="/ppt/ink/ink3636.xml" ContentType="application/inkml+xml"/>
  <Override PartName="/ppt/ink/ink3637.xml" ContentType="application/inkml+xml"/>
  <Override PartName="/ppt/ink/ink3638.xml" ContentType="application/inkml+xml"/>
  <Override PartName="/ppt/ink/ink3639.xml" ContentType="application/inkml+xml"/>
  <Override PartName="/ppt/ink/ink3640.xml" ContentType="application/inkml+xml"/>
  <Override PartName="/ppt/ink/ink3641.xml" ContentType="application/inkml+xml"/>
  <Override PartName="/ppt/ink/ink3642.xml" ContentType="application/inkml+xml"/>
  <Override PartName="/ppt/ink/ink3643.xml" ContentType="application/inkml+xml"/>
  <Override PartName="/ppt/ink/ink3644.xml" ContentType="application/inkml+xml"/>
  <Override PartName="/ppt/notesSlides/notesSlide37.xml" ContentType="application/vnd.openxmlformats-officedocument.presentationml.notesSlide+xml"/>
  <Override PartName="/ppt/ink/ink3645.xml" ContentType="application/inkml+xml"/>
  <Override PartName="/ppt/ink/ink3646.xml" ContentType="application/inkml+xml"/>
  <Override PartName="/ppt/ink/ink3647.xml" ContentType="application/inkml+xml"/>
  <Override PartName="/ppt/ink/ink3648.xml" ContentType="application/inkml+xml"/>
  <Override PartName="/ppt/ink/ink3649.xml" ContentType="application/inkml+xml"/>
  <Override PartName="/ppt/ink/ink3650.xml" ContentType="application/inkml+xml"/>
  <Override PartName="/ppt/ink/ink3651.xml" ContentType="application/inkml+xml"/>
  <Override PartName="/ppt/ink/ink3652.xml" ContentType="application/inkml+xml"/>
  <Override PartName="/ppt/ink/ink3653.xml" ContentType="application/inkml+xml"/>
  <Override PartName="/ppt/ink/ink3654.xml" ContentType="application/inkml+xml"/>
  <Override PartName="/ppt/ink/ink3655.xml" ContentType="application/inkml+xml"/>
  <Override PartName="/ppt/ink/ink3656.xml" ContentType="application/inkml+xml"/>
  <Override PartName="/ppt/ink/ink3657.xml" ContentType="application/inkml+xml"/>
  <Override PartName="/ppt/ink/ink3658.xml" ContentType="application/inkml+xml"/>
  <Override PartName="/ppt/ink/ink3659.xml" ContentType="application/inkml+xml"/>
  <Override PartName="/ppt/ink/ink3660.xml" ContentType="application/inkml+xml"/>
  <Override PartName="/ppt/ink/ink3661.xml" ContentType="application/inkml+xml"/>
  <Override PartName="/ppt/ink/ink3662.xml" ContentType="application/inkml+xml"/>
  <Override PartName="/ppt/ink/ink3663.xml" ContentType="application/inkml+xml"/>
  <Override PartName="/ppt/ink/ink3664.xml" ContentType="application/inkml+xml"/>
  <Override PartName="/ppt/ink/ink3665.xml" ContentType="application/inkml+xml"/>
  <Override PartName="/ppt/ink/ink3666.xml" ContentType="application/inkml+xml"/>
  <Override PartName="/ppt/ink/ink3667.xml" ContentType="application/inkml+xml"/>
  <Override PartName="/ppt/ink/ink3668.xml" ContentType="application/inkml+xml"/>
  <Override PartName="/ppt/ink/ink3669.xml" ContentType="application/inkml+xml"/>
  <Override PartName="/ppt/ink/ink3670.xml" ContentType="application/inkml+xml"/>
  <Override PartName="/ppt/ink/ink3671.xml" ContentType="application/inkml+xml"/>
  <Override PartName="/ppt/ink/ink3672.xml" ContentType="application/inkml+xml"/>
  <Override PartName="/ppt/ink/ink3673.xml" ContentType="application/inkml+xml"/>
  <Override PartName="/ppt/ink/ink3674.xml" ContentType="application/inkml+xml"/>
  <Override PartName="/ppt/ink/ink3675.xml" ContentType="application/inkml+xml"/>
  <Override PartName="/ppt/ink/ink3676.xml" ContentType="application/inkml+xml"/>
  <Override PartName="/ppt/ink/ink3677.xml" ContentType="application/inkml+xml"/>
  <Override PartName="/ppt/ink/ink3678.xml" ContentType="application/inkml+xml"/>
  <Override PartName="/ppt/ink/ink3679.xml" ContentType="application/inkml+xml"/>
  <Override PartName="/ppt/ink/ink3680.xml" ContentType="application/inkml+xml"/>
  <Override PartName="/ppt/ink/ink3681.xml" ContentType="application/inkml+xml"/>
  <Override PartName="/ppt/ink/ink3682.xml" ContentType="application/inkml+xml"/>
  <Override PartName="/ppt/ink/ink3683.xml" ContentType="application/inkml+xml"/>
  <Override PartName="/ppt/ink/ink3684.xml" ContentType="application/inkml+xml"/>
  <Override PartName="/ppt/ink/ink3685.xml" ContentType="application/inkml+xml"/>
  <Override PartName="/ppt/ink/ink3686.xml" ContentType="application/inkml+xml"/>
  <Override PartName="/ppt/ink/ink3687.xml" ContentType="application/inkml+xml"/>
  <Override PartName="/ppt/ink/ink3688.xml" ContentType="application/inkml+xml"/>
  <Override PartName="/ppt/ink/ink3689.xml" ContentType="application/inkml+xml"/>
  <Override PartName="/ppt/ink/ink3690.xml" ContentType="application/inkml+xml"/>
  <Override PartName="/ppt/ink/ink3691.xml" ContentType="application/inkml+xml"/>
  <Override PartName="/ppt/ink/ink3692.xml" ContentType="application/inkml+xml"/>
  <Override PartName="/ppt/ink/ink3693.xml" ContentType="application/inkml+xml"/>
  <Override PartName="/ppt/ink/ink3694.xml" ContentType="application/inkml+xml"/>
  <Override PartName="/ppt/ink/ink3695.xml" ContentType="application/inkml+xml"/>
  <Override PartName="/ppt/ink/ink3696.xml" ContentType="application/inkml+xml"/>
  <Override PartName="/ppt/ink/ink3697.xml" ContentType="application/inkml+xml"/>
  <Override PartName="/ppt/ink/ink3698.xml" ContentType="application/inkml+xml"/>
  <Override PartName="/ppt/ink/ink3699.xml" ContentType="application/inkml+xml"/>
  <Override PartName="/ppt/ink/ink3700.xml" ContentType="application/inkml+xml"/>
  <Override PartName="/ppt/ink/ink3701.xml" ContentType="application/inkml+xml"/>
  <Override PartName="/ppt/ink/ink3702.xml" ContentType="application/inkml+xml"/>
  <Override PartName="/ppt/ink/ink3703.xml" ContentType="application/inkml+xml"/>
  <Override PartName="/ppt/ink/ink3704.xml" ContentType="application/inkml+xml"/>
  <Override PartName="/ppt/ink/ink3705.xml" ContentType="application/inkml+xml"/>
  <Override PartName="/ppt/ink/ink3706.xml" ContentType="application/inkml+xml"/>
  <Override PartName="/ppt/ink/ink3707.xml" ContentType="application/inkml+xml"/>
  <Override PartName="/ppt/ink/ink3708.xml" ContentType="application/inkml+xml"/>
  <Override PartName="/ppt/ink/ink3709.xml" ContentType="application/inkml+xml"/>
  <Override PartName="/ppt/ink/ink3710.xml" ContentType="application/inkml+xml"/>
  <Override PartName="/ppt/ink/ink3711.xml" ContentType="application/inkml+xml"/>
  <Override PartName="/ppt/ink/ink3712.xml" ContentType="application/inkml+xml"/>
  <Override PartName="/ppt/ink/ink3713.xml" ContentType="application/inkml+xml"/>
  <Override PartName="/ppt/ink/ink3714.xml" ContentType="application/inkml+xml"/>
  <Override PartName="/ppt/ink/ink3715.xml" ContentType="application/inkml+xml"/>
  <Override PartName="/ppt/ink/ink3716.xml" ContentType="application/inkml+xml"/>
  <Override PartName="/ppt/ink/ink3717.xml" ContentType="application/inkml+xml"/>
  <Override PartName="/ppt/ink/ink3718.xml" ContentType="application/inkml+xml"/>
  <Override PartName="/ppt/ink/ink371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1536" r:id="rId2"/>
    <p:sldId id="1537" r:id="rId3"/>
    <p:sldId id="1538" r:id="rId4"/>
    <p:sldId id="1570" r:id="rId5"/>
    <p:sldId id="1539" r:id="rId6"/>
    <p:sldId id="1540" r:id="rId7"/>
    <p:sldId id="1541" r:id="rId8"/>
    <p:sldId id="1542" r:id="rId9"/>
    <p:sldId id="1543" r:id="rId10"/>
    <p:sldId id="1544" r:id="rId11"/>
    <p:sldId id="1545" r:id="rId12"/>
    <p:sldId id="1454" r:id="rId13"/>
    <p:sldId id="1564" r:id="rId14"/>
    <p:sldId id="1565" r:id="rId15"/>
    <p:sldId id="1566" r:id="rId16"/>
    <p:sldId id="1460" r:id="rId17"/>
    <p:sldId id="1569" r:id="rId18"/>
    <p:sldId id="1461" r:id="rId19"/>
    <p:sldId id="1462" r:id="rId20"/>
    <p:sldId id="1463" r:id="rId21"/>
    <p:sldId id="1464" r:id="rId22"/>
    <p:sldId id="1567" r:id="rId23"/>
    <p:sldId id="1547" r:id="rId24"/>
    <p:sldId id="1548" r:id="rId25"/>
    <p:sldId id="1549" r:id="rId26"/>
    <p:sldId id="1550" r:id="rId27"/>
    <p:sldId id="1551" r:id="rId28"/>
    <p:sldId id="1552" r:id="rId29"/>
    <p:sldId id="1553" r:id="rId30"/>
    <p:sldId id="1554" r:id="rId31"/>
    <p:sldId id="1555" r:id="rId32"/>
    <p:sldId id="1556" r:id="rId33"/>
    <p:sldId id="1557" r:id="rId34"/>
    <p:sldId id="1558" r:id="rId35"/>
    <p:sldId id="1559" r:id="rId36"/>
    <p:sldId id="1571" r:id="rId37"/>
    <p:sldId id="1572" r:id="rId3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1:35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12139,'0'0'-32,"10"2"-26,40 4 358,1-2 1,0-3-1,0-1 1,0-3-1,0-2 1,65-16-1,-14 6 90,2 3-1,-1 5 1,1 5 0,0 4 0,136 21-1,997 61 1025,7-79-691,-692-7-489,535-54-1,-423 11 51,485 31 388,-851 16-479,589 12-602,-381-4-7163,-331-7 147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9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23 906 16560,'0'0'1591,"-3"9"-107,-13 27 133,16-36-1584,-1 0 0,1 1 0,0-1 0,0 0 0,-1 0 0,1 0 0,0 0-1,0 1 1,0-1 0,0 0 0,-1 0 0,1 0 0,0 1 0,0-1 0,0 0 0,0 0 0,0 1 0,-1-1 0,1 0 0,0 0-1,0 1 1,0-1 0,0 0 0,0 0 0,0 1 0,0-1 0,0 0 0,0 0 0,0 1 0,0-1 0,0 0 0,0 0-1,0 1 1,1-1 0,-1 0 0,0 0 0,0 1 0,0-1 0,0 0 0,0 0 0,1 1 0,-1-1 0,0 0 0,0 0 0,0 0-1,0 1 1,1-1 0,-1 0 0,0 0 0,0 0 0,1 0 0,-1 0 0,0 1 0,0-1 0,1 0 0,-1 0 0,10-5 535,4-6-153,-1-1-1,0 0 1,-1-1 0,0-1-1,-1 0 1,9-16 0,3-2 3,225-313 1088,50-67-1331,-286 396-200,-10 12 6,1 0-1,0 0 1,0 0 0,0 0 0,1 1-1,-1-1 1,1 1 0,0 0 0,0 0-1,0 0 1,7-4 0,-10 7 13,-1 0-1,0 0 1,0 0 0,1 0 0,-1 0 0,0 0-1,0 0 1,1 0 0,-1 0 0,0 0 0,0 0-1,1 0 1,-1 0 0,0 0 0,0 0 0,1 0-1,-1 0 1,0 0 0,0 0 0,1 0-1,-1 0 1,0 1 0,0-1 0,1 0 0,-1 0-1,0 0 1,0 0 0,0 1 0,1-1 0,-1 0-1,0 0 1,0 1 0,0-1 0,0 0 0,0 0-1,0 0 1,1 1 0,-1-1 0,0 0-1,0 0 1,0 1 0,0-1 0,0 0 0,0 1-1,0-1 1,0 0 0,0 0 0,0 1 0,1 21-20,0 1 1,-2-1 0,0 1 0,-1-1-1,-2 1 1,-6 22 0,1 6 73,-15 112-217,20-56-3382,4-104 2990,-1 1 0,1-1 0,1 1 0,-1-1 0,0 0 0,1 1 0,0-1 0,-1 0 0,1 1 1,1-1-1,-1 0 0,0 0 0,4 6 0,5-5-6171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2.0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8 520 5862,'-2'-10'2279,"0"-6"-1534,0 1 1,1-1-1,0 0 1,1 0-1,1 1 1,1-1-1,0 1 0,1-1 1,0 1-1,11-28 1,-2 18-314,2 1 1,0 1-1,2 0 0,1 1 1,0 1-1,1 0 1,2 1-1,0 2 0,1 0 1,1 1-1,0 1 1,49-26-1,-65 38-331,1 1 1,0 0-1,1 1 0,-1 0 0,0 0 1,1 0-1,-1 1 0,9 0 0,-14 1-47,0 0-1,0 0 1,-1 1 0,1-1-1,0 0 1,0 1-1,0 0 1,0-1-1,-1 1 1,1 0 0,0 0-1,-1 0 1,1 0-1,0 0 1,-1 0 0,0 1-1,1-1 1,-1 0-1,0 1 1,1-1-1,-1 1 1,0-1 0,0 1-1,0 0 1,0-1-1,-1 1 1,1 0-1,0 0 1,-1 0 0,1-1-1,-1 1 1,0 0-1,0 0 1,1 0 0,-1 3-1,0 16 408,0 0 0,-1 0-1,-2-1 1,0 1 0,-1 0-1,-1-1 1,-11 32 0,-9 33 524,24-80-974,0-1-1,0 0 0,0 0 0,1 0 1,0 0-1,-1 1 0,1-1 1,1 0-1,-1 0 0,2 8 1,-1-10-11,0 0 1,1 0-1,-1 0 0,0 0 1,1-1-1,-1 1 1,1 0-1,-1-1 0,1 1 1,0-1-1,0 0 1,0 0-1,0 1 1,0-1-1,0-1 0,0 1 1,0 0-1,0 0 1,0-1-1,1 1 1,2 0-1,28 4 29,1 0 0,58-1 0,-53-3-94,60 9 0,-80-6-398,25 3-1635,-16-8-2804,-12-2-3191</inkml:trace>
</inkml:ink>
</file>

<file path=ppt/ink/ink1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7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 3427,'0'0'9796,"39"0"-7057,446-12-791,233-16 1088,-564 23-2906,132 6 711,70-4 1233,-147-6 1507,-172 8-8578,-10 0-5983</inkml:trace>
</inkml:ink>
</file>

<file path=ppt/ink/ink1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6 6342,'0'0'15988,"-6"-5"-11162,12 8-4681,0 0 0,0 0 0,0 1 0,-1 0 0,1 0 0,-1 1 0,0 0 0,0-1 0,4 7 0,42 57 655,-32-41-695,252 312 773,-162-208-705,-51-59-44,83 96 313,24 26-223,-101-126-21,-4 3-1,90 136 1,106 157 376,-101-153-326,14-6-248,-79-102 0,361 392 0,-210-237 0,-183-190 0,283 312 0,-150-173 0,-84-87 0,42 62 0,-109-130 0,85 96 0,-58-71 0,-47-55 0,-1 0 0,20 29 0,-13-10 0,1-1 0,2-1 0,2-2 0,2-1 0,52 44 0,-79-77-2455,2 0-5793,-14-9 373</inkml:trace>
</inkml:ink>
</file>

<file path=ppt/ink/ink1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45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9769,'1'-17'2812,"-1"-1"12603,0 38-14626,-1 65 833,2 82 129,-1-167-1744,0 1-1,0 0 0,0 0 1,0 0-1,0 0 0,0 0 1,0 0-1,0 0 0,0 0 1,0 0-1,1 0 0,-1-1 1,0 1-1,1 0 0,-1 0 1,1 0-1,-1-1 0,1 1 1,-1 0-1,1 0 0,0-1 1,-1 1-1,1 0 0,0-1 0,-1 1 1,1-1-1,0 1 0,0-1 1,0 1-1,0-1 0,-1 0 1,1 1-1,0-1 0,0 0 1,0 0-1,0 1 0,0-1 1,0 0-1,0 0 0,0 0 1,0 0-1,-1 0 0,1-1 1,0 1-1,0 0 0,0 0 1,0-1-1,0 1 0,0 0 1,0-1-1,-1 1 0,1-1 0,0 1 1,0-1-1,-1 1 0,2-2 1,5-2 42,0-1 1,0 0 0,-1 0-1,11-12 1,6-10-50,-1-1 0,-2-1 0,-1-1 0,-1-1 0,-2 0 0,14-36 0,-41 134 0,7-50 0,-2 5 0,1-1 0,0 0 0,2 1 0,1 0 0,0 0 0,3 42 0,0-64 0,-1 1 0,0 0 0,1-1 0,-1 1 0,1-1 0,-1 1 0,1-1 0,-1 1 0,1-1 0,0 1 0,-1-1 0,1 1 0,0-1 0,-1 0 0,1 1 0,0-1 0,-1 0 0,1 1 0,0-1 0,-1 0 0,1 0 0,0 0 0,0 0 0,-1 0 0,1 0 0,0 0 0,0 0 0,0 0 0,-1 0 0,1 0 0,0 0 0,-1-1 0,1 1 0,0 0 0,0 0 0,-1-1 0,1 1 0,0-1 0,-1 1 0,1 0 0,0-2 0,29-15 0,-8-7 0,0 0 0,-2-1 0,-1-2 0,-1 0 0,-1-1 0,24-54 0,-27 54 0,-11 24-2479</inkml:trace>
</inkml:ink>
</file>

<file path=ppt/ink/ink1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45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1 16656,'0'0'15486,"0"10"-14941,-29 184-246,23-165-4496,4-19-4530,-2-33 2379,-1-7-2081</inkml:trace>
</inkml:ink>
</file>

<file path=ppt/ink/ink1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45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21 15951,'0'0'14446,"9"-3"-13005,7-2-1372,0 1 0,0 1 1,0 1-1,1 0 0,-1 1 0,0 1 0,1 0 0,-1 2 1,0 0-1,19 4 0,-29-5-59,1 1 0,-1 0 1,0 1-1,0-1 0,0 1 1,0 0-1,-1 0 0,1 1 1,-1 0-1,0 0 0,0 0 1,9 10-1,-11-10-8,-1 1 0,1-1-1,-1 1 1,0-1 0,0 1 0,0 0 0,-1 0-1,1 0 1,-1 0 0,-1 0 0,1 0-1,-1 0 1,1 0 0,-2 0 0,1 1 0,0-1-1,-1 0 1,-3 10 0,1-6-2,0 0 0,-1 0 0,-1 0 0,0 0 0,0 0 0,0-1 0,-1 0 0,0 0 0,-1-1 0,0 0 0,0 0 0,-9 7 0,-6 3 0,0 0 0,-2-2 0,-25 14 0,34-21 0,0-2 0,0 0 0,-1 0 0,0-1 0,1-1 0,-1-1 0,-1 0 0,-16 0 0,29-3 0,0 1 0,0-1 0,0 0 0,0 0 0,0-1 0,0 1 0,0-1 0,0 0 0,1 0 0,-1 0 0,0-1 0,0 1 0,1-1 0,-1 0 0,1 0 0,-1 0 0,1-1 0,0 1 0,0-1 0,0 1 0,0-1 0,0 0 0,1 0 0,-1-1 0,1 1 0,0 0 0,0-1 0,0 0 0,0 1 0,1-1 0,-1 0 0,1 0 0,0 0 0,0 1 0,1-1 0,-1 0 0,1-5 0,3-11-813,5 10-2810,4-2-6259</inkml:trace>
</inkml:ink>
</file>

<file path=ppt/ink/ink1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27.16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 74 6566,'0'0'12412,"-2"-5"-11793,2 4-596,0 0-1,-1 1 1,1-1 0,0 0-1,-1 1 1,1-1-1,0 0 1,0 0-1,0 1 1,0-1 0,0 0-1,0 0 1,0 1-1,0-1 1,0 0 0,0 0-1,0 1 1,1-1-1,-1 0 1,0 0-1,0 1 1,1-1 0,-1 0-1,0 1 1,1-1-1,-1 1 1,1-1-1,-1 0 1,1 1 0,-1-1-1,1 1 1,-1-1-1,1 1 1,0-1 0,-1 1-1,2-1 1,35-1 1070,-20 2-940,201 8 1924,-236-8-1928,-207 0 422,308 2-462,-13-1-51,86-9 0,-261 2 641,-16 6-427,71 0-76,40 0-124,14 0-35,215-16 144,-91 3-144,-373 15 65,178-2-14,61 0-63,26 0-20,-17 0-6,283-10-1008,-331 10 973,-12-2 115,0 3-1,0 3 1,-59 12-1,100-12-2406</inkml:trace>
</inkml:ink>
</file>

<file path=ppt/ink/ink1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57.98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45 12876,'0'0'5381,"49"-8"-4388,-22 6-160,7 2-128,6 0-417,4-1-192,5-1-64,2 2-32,2-3-288,-3-3-833,-1 1-1025,-3-4-2210,-1 0-6919</inkml:trace>
</inkml:ink>
</file>

<file path=ppt/ink/ink1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58.45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54 14029,'0'0'9412,"14"0"-9268,501 2-8367,31 0 2390,-518-4 7798,0-1 0,0-1 0,36-10 0,36-6-643,15 10-6505,-87 9 2065,8-2-1270</inkml:trace>
</inkml:ink>
</file>

<file path=ppt/ink/ink1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58.87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47 9577,'0'0'6182,"10"-5"-5419,9-2-857,0 0 1,1 1-1,0 1 0,0 0 0,0 2 0,39-2 1,209 5 6445,-268 0-5967,-7-1-442,1 0 1,-1 0-1,0 1 1,0-1-1,-9 2 1,10-1-11,-6 0-1177,4 0-3662</inkml:trace>
</inkml:ink>
</file>

<file path=ppt/ink/ink1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59.22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15 0 4516,'0'0'13255,"10"0"-13415,44 4-560,-37-3 3234,-35-2-844,-30 3 959,19 8-4109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51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89 6342,'0'0'16197,"-3"-4"-16149,1 1-15,0 0-1,0 0 1,0 0 0,1 0 0,-1 0 0,1-1 0,0 1 0,0-1 0,0 1-1,1-1 1,-1 1 0,1-1 0,0 1 0,0-1 0,0 1 0,0-1 0,1 0-1,0-4 1,-5 24-37,1 1 1,0 0-1,2-1 0,-1 1 0,2 0 0,3 30 1,-3-47 0,0 0 0,0 0 0,0 1 0,0-1 0,0 0 0,0 0 0,0 1 0,0-1 0,0 0 0,0 0 0,0 1 0,0-1 0,0 0 0,0 0 0,0 0 0,0 1 0,0-1 0,0 0 0,1 0 0,-1 0 0,0 1 0,0-1 0,0 0 0,0 0 0,1 0 0,-1 0 0,0 1 0,0-1 0,0 0 0,0 0 0,1 0 0,-1 0 0,0 0 0,0 0 0,1 0 0,-1 0 0,0 0 0,0 0 0,1 0 0,-1 0 0,0 0 0,0 0 0,0 0 0,1 0 0,-1 0 0,0 0 0,0 0 0,1 0 0,-1 0 0,0 0 0,0 0 0,0 0 0,1 0 0,-1 0 0,0-1 0,0 1 0,9-12 45,-6-13 514,-1 1 0,-2 0 0,-1-30 0,0 26 1011,1 37-1610,0-1 0,1 1 0,0 0 0,1-1 0,4 18 0,-4-23-227,-1 1 0,1-1 1,-1 0-1,1 0 0,0 1 1,1-1-1,-1 0 0,0-1 1,1 1-1,4 4 0,-6-6 47,-1-1-1,1 0 1,0 1 0,-1-1-1,1 1 1,0-1-1,-1 0 1,1 1-1,0-1 1,-1 0-1,1 0 1,0 0 0,0 0-1,-1 1 1,1-1-1,0 0 1,0 0-1,-1 0 1,1 0-1,1-1 1,14-9-8361</inkml:trace>
</inkml:ink>
</file>

<file path=ppt/ink/ink1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0.30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196 82 6854,'0'0'556,"10"-5"68,-1 2-261,38-17 296,-20 0 3151,-27 13 1463,-12 3-3690,-19 4-1962,27 0 895,-28 0-98,-3-1 119,-1 1 1,1 2-1,-69 13 1,117-16-558,0 0 0,0 0 1,24 2-1,19 0-78,80-6-369,78-5 192,-287 4 936,27 1-179,-14 1 229,-39-3 619,50 9-8389,60-5 669</inkml:trace>
</inkml:ink>
</file>

<file path=ppt/ink/ink1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4.64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284 3 6470,'0'0'4388,"-8"0"-4356,-45-1 499,14 0-375,0 1 0,-44 6 0,53-1-2633,-2 0-1554</inkml:trace>
</inkml:ink>
</file>

<file path=ppt/ink/ink1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4.9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761 0 64,'0'0'2338,"-66"8"-1281,30-7 32,3 0-96,1-1-672,2 0-161,-3 0-128,2 0-192,3 1-1762</inkml:trace>
  <inkml:trace contextRef="#ctx0" brushRef="#br0" timeOffset="1">293 13 4132,'0'0'1185,"-53"0"-64,24 0-769,-1 0-255,-3 0-33,-2 0-32,-2 0-96,-2 0-1250,3 0-1761</inkml:trace>
</inkml:ink>
</file>

<file path=ppt/ink/ink1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5.3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624 1 3908,'0'0'640,"-79"4"-351,37-3-225,-1-1 320,2 0 449,4 0-289,0 0-512,1 0-128,0 0-961,1 0-416,0 0 1473,-5-1 320,-1 1 513,-3 0 288,5-1-961,0-2-2338</inkml:trace>
</inkml:ink>
</file>

<file path=ppt/ink/ink1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5.99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409 2 5317,'0'0'4580,"-57"-2"-3587,39 2 192,-2 0-96,-4 0-192,-2 0-608,-4 0-257,2 2 32,-3 0-64,0 1 0,-2-2-160,-3 0-449,0-1-864,-2 0-2563</inkml:trace>
</inkml:ink>
</file>

<file path=ppt/ink/ink1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6.36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489 1 5285,'0'0'1730,"-82"1"-385,47 2-1025,1-3-192,1 0-64,4 0-32,0 0-32,-1 0 0,2 0-32,-2 0 32,-2 0 0,-1 0-384,1 0-481,0 0-704,2 0-1282</inkml:trace>
</inkml:ink>
</file>

<file path=ppt/ink/ink1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6.7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462 3 3555,'0'0'2947,"-70"2"-2530,52-1-353,1-1-289,2 0-511,1 2 319,1-2 257,-1 0 64,-1 0 96,-1 1 32,-2 0 449,-2 2 383,4-1-95,-2 1-481,5-2-224,5-1-480,3 0-3588</inkml:trace>
  <inkml:trace contextRef="#ctx0" brushRef="#br0" timeOffset="1">0 1 7591,'0'0'160</inkml:trace>
</inkml:ink>
</file>

<file path=ppt/ink/ink1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7.84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1758 1 8968,'0'0'2413,"-8"0"-1169,-120 0 1231,-161 8-3957,164 0-4313,-1-7 3406,50-2 3642,0 4 0,-103 16 0,56-2-737,0-6 1,-207-7 0,183-6 2695,124 8-3169,18 3-2483</inkml:trace>
</inkml:ink>
</file>

<file path=ppt/ink/ink1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09.3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145 73 6182,'0'0'7596,"11"1"-7350,35 4 644,0-3-1,60-4 1,-96-2 659,-14-1-539,-17 0-563,14 5-380,-37-1 768,-1 2 0,-65 12 1,335-52-441,-282 49-250,17-2 355,-1-2-1,-55 2 1,156-17-484,-20 1-27,19 0 26,-26 2 10,53-1-1,-85 7 8,-16 0 81,-9 1-81,0 2 0,0 1 0,1 1 0,-28 8 0,27-5 58,0-2 1,0-1 0,-1-1 0,-30 1-1,55-5-86,0 0-1,0 0 1,0 1-1,0-1 1,-1 0-1,1 0 1,0 0-1,0 0 1,0 0-1,-1 0 1,1 0-1,0 0 1,0 1-1,0-1 1,-1 0-1,1 0 1,0 0-1,0 0 1,-1 0-1,1 0 1,0 0-1,0 0 1,0 0-1,-1-1 1,1 1-1,0 0 1,0 0-1,0 0 1,-1 0-1,1 0 1,0 0-1,0 0 1,0 0-1,-1-1 1,1 1-1,0 0 1,0 0-1,0 0 1,0 0-1,0-1 1,-1 1-1,1 0 1,0 0-1,0 0 1,0 0-1,0-1 1,0 1-1,0 0 1,0 0-1,0-1 1,0 1-1,0 0 1,0 0-1,0 0 1,0-1-1,14-8-62,27-6-94,5 7 45,0 1 0,0 3 0,51 1 0,-96 3 92,-25 5 57,1-2 1,-1-1-1,-26-1 1,-31 3 43,28 5-123,47-7-46,34-7 14,65-7-251,154-1 1,-368 16 889,-172 27-1,383-44-479,269-37-2142,-462 53 3019,61-2-763,-49 6 0,-145 36-406,211-43-2942,8-12-4019</inkml:trace>
</inkml:ink>
</file>

<file path=ppt/ink/ink1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2.90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206 71 2274,'0'0'2627,"-56"-35"-2499,33 26-481,0 3 225,-1-2 224,1 5-192,6-2-544,-4 2-97,3 1-288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54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23 103 4837,'0'-10'12295,"-3"-13"-8502,-3 3-4648,-2 15 4269,7 8-3413,0 0 0,0 0 1,0 0-1,1 0 0,-1 0 1,1 0-1,0 0 0,0 0 1,0 1-1,1 3 0,-1-2-5,0-4-31,0 1 1,-1-1-1,1 0 0,0 1 0,0-1 1,0 1-1,0-1 0,1 1 0,-1-1 1,0 0-1,1 1 0,-1-1 0,0 1 1,1-1-1,0 0 0,-1 0 0,1 1 1,0-1-1,0 0 0,0 0 0,-1 0 1,1 0-1,0 0 0,1 0 0,-1 0 1,0 0-1,0 0 0,0 0 0,0-1 1,1 1-1,-1 0 0,0-1 0,1 1 1,-1-1-1,1 0 0,-1 1 0,2-1 1,-1 0 23,0-1-1,0 1 1,-1-1 0,1 1 0,-1-1 0,1 0 0,0 0 0,-1 0 0,0 0 0,1 0-1,-1 0 1,0 0 0,1 0 0,-1-1 0,0 1 0,0-1 0,0 1 0,0 0-1,0-1 1,0 0 0,-1 1 0,1-1 0,0 1 0,-1-1 0,1 0 0,-1 0 0,0 1-1,1-1 1,-1 0 0,0 0 0,0-1 0,0-3 15,0-29 774,0 34-708,0 0 1,0 1 0,0-1 0,-1 0-1,1 0 1,0 0 0,0 0 0,-1 0-1,1 1 1,-1-1 0,1 0 0,-1 0-1,1 1 1,-1-1 0,1 0 0,-1 1-1,0-1 1,1 1 0,-1-1 0,0 0-1,1 1 1,-1 0 0,0-1 0,0 1-1,0-1 1,0 1 0,1 0-1,-1 0 1,0-1 0,0 1 0,0 0-1,0 0 1,-1 0 0,2 0-55,-1 1 1,0-1-1,1 1 1,-1-1-1,1 0 1,-1 1-1,1 0 1,-1-1 0,1 1-1,-1-1 1,1 1-1,-1 0 1,1-1-1,0 1 1,-1 0-1,1-1 1,0 1-1,0 0 1,0-1-1,-1 1 1,1 0-1,0 0 1,0-1-1,0 1 1,0 0-1,0 0 1,0 1-1,1 29-36,-1-23 37,0-8-18,0 1 0,0-1 0,0 0-1,0 0 1,0 0 0,0 1 0,0-1 0,0 0-1,0 0 1,0 0 0,0 1 0,0-1 0,0 0-1,0 0 1,0 0 0,0 1 0,0-1 0,0 0-1,1 0 1,-1 0 0,0 1 0,0-1 0,0 0-1,0 0 1,0 0 0,1 0 0,-1 0 0,0 1-1,0-1 1,0 0 0,0 0 0,1 0 0,-1 0-1,0 0 1,0 0 0,0 0 0,1 0 0,-1 0-1,0 0 1,0 0 0,1 0 0,-1 0 0,0 0-1,0 0 1,0 0 0,1 0 0,-1 0 0,0 0-1,0 0 1,0 0 0,1 0 0,-1 0 0,0 0-1,0 0 1,0 0 0,1 0 0,-1-1 0,10-10 113,-4-36 379,-11 25-195,5 21-293,-1 1 1,1 0 0,-1-1 0,1 1 0,-1-1 0,1 1 0,-1 0-1,1 0 1,-1-1 0,1 1 0,-1 0 0,1 0 0,-1 0 0,0-1 0,1 1-1,-1 0 1,1 0 0,-1 0 0,0 0 0,1 0 0,-1 0 0,1 0-1,-1 0 1,0 1 0,1-1 0,-1 0 0,1 0 0,-1 0 0,1 1 0,-1-1-1,1 0 1,-1 0 0,0 1 0,0 0-7,0 0-1,0 0 1,0 0 0,0 0 0,1 1-1,-1-1 1,0 0 0,1 0 0,-1 1-1,0-1 1,1 0 0,0 1 0,-1-1-1,1 0 1,0 1 0,0-1 0,-1 1-1,1-1 1,1 2 0,-1 35-96,1-25 81,8-92 1070,-14 202-1116,7-120 274,3-12-53,2-14 79,0-77 186,-20 129-139,8-15-297,1 1 0,1-1-1,0 1 1,1 0 0,0-1 0,2 1-1,-1 0 1,5 29 0,-4-43 7,0-1 0,0 0 0,0 0-1,0 1 1,0-1 0,0 0 0,0 1 0,0-1 0,0 0 0,0 0 0,0 1-1,0-1 1,1 0 0,-1 1 0,0-1 0,0 0 0,0 0 0,1 0 0,-1 1 0,0-1-1,0 0 1,0 0 0,1 0 0,-1 1 0,0-1 0,0 0 0,1 0 0,-1 0 0,0 0-1,1 0 1,-1 0 0,0 1 0,0-1 0,1 0 0,-1 0 0,0 0 0,1 0 0,-1 0-1,1 0 1,10-10-424,4-15-4597,-14 14-2777</inkml:trace>
</inkml:ink>
</file>

<file path=ppt/ink/ink1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5.10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153 41 3235,'0'0'4826,"-7"-1"-3721,-21-7-133,17 3 2873,15 2-1802,14 1-1536,32 3-83,-23 0 384,50-4-1,-220 0 1579,166 3-2345,63 0-159,-50-3 537,-65-3-289,0 2 0,1 1 0,-1 1 0,-47 4 0,-4 6-3716,66-8-717</inkml:trace>
</inkml:ink>
</file>

<file path=ppt/ink/ink1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5.63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231 11 4773,'0'0'7719,"-50"-10"-7111,36 10 193,-1 0-32,-1 4-513,-2 4-192,-4 1-32,-7 2-128,-2-4-1057,-5-2-2050</inkml:trace>
</inkml:ink>
</file>

<file path=ppt/ink/ink1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5.97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326 13 4612,'0'0'4773,"-59"0"-4517,43 0-576,4 0-2307</inkml:trace>
  <inkml:trace contextRef="#ctx0" brushRef="#br0" timeOffset="1">0 0 2530,'0'0'0</inkml:trace>
</inkml:ink>
</file>

<file path=ppt/ink/ink1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6.30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327 22 9321,'0'0'512,"-77"0"-416,46 0-1121,6-3-4131</inkml:trace>
  <inkml:trace contextRef="#ctx0" brushRef="#br0" timeOffset="1">80 1 6694,'0'0'1762,"-59"-1"-2307,39 1-2818</inkml:trace>
</inkml:ink>
</file>

<file path=ppt/ink/ink1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6.67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2226 1 3812,'-37'2'409,"-405"27"2025,-224 1-3142,557-29-269,55-1-822</inkml:trace>
  <inkml:trace contextRef="#ctx0" brushRef="#br0" timeOffset="1">625 68 2018,'-64'5'480,"-2"0"449,-2 1-448,4 1-353,-2-3-128,4 1-32,1-1-256,1-1 127,3-1-223,1-2-1794</inkml:trace>
</inkml:ink>
</file>

<file path=ppt/ink/ink1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7.02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503 0 737,'-64'0'1761,"0"0"-543,6 0 95,-1 0-96,4 0-737,3 0-384,1 0-128,0 0-1473,3 0-3332</inkml:trace>
</inkml:ink>
</file>

<file path=ppt/ink/ink1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7.37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624 14 1121,'0'0'1997,"-10"-2"-444,-15-2-416,0 0 0,-29 0-1,3 5-990,1 2 0,0 2 0,-61 14-1,48-14-2798,48-5 101</inkml:trace>
  <inkml:trace contextRef="#ctx0" brushRef="#br0" timeOffset="1">0 19 2594,'0'0'97</inkml:trace>
</inkml:ink>
</file>

<file path=ppt/ink/ink1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38.7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68 45 5637,'-1'0'366,"-1"0"1,1 0-1,-1 0 0,1 0 0,-1 0 0,1-1 0,-1 1 0,1-1 0,-1 1 0,1-1 0,0 1 0,-1-1 0,1 0 1,0 0-1,-1 0 0,1 0 0,0 0 0,0 0 0,0 0 0,0 0 0,0 0 0,0 0 0,0-1 0,0 1 0,1 0 1,-1-1-1,0 1 0,1-1 0,-1 1 0,1 0 0,-1-1 0,1-2 0,33 4 793,95-6 143,-57 0-1179,-118 6 2208,3-1-2330,80 0 74,257 1-16,-291 0-85,-12 0 37,1 1 0,-1-1 1,0 2-1,1-1 1,-15 5-1,-16 2 11,34-7-19,-24 4 22,-1-2 0,0-1 0,1-2 0,-34-3 0,54 1-24,12 0-6,26-1-16,42 2-12,-41 3 43,-19-1-4,0 0 1,0-1 0,0 0 0,0-1-1,0 1 1,-1-2 0,15-3 0,-88 2 25,-37 18-37,50-6 183,-92 3 1,118-11-169,-3-1 934,44-1-515,66-5-391,-20 1 31,-1 2 0,65 6 0,-175-10-122,122-1-145,-72 8 166,-23 2 6,-15 2 58,-1-2 0,0-1 0,-65-8 0,126 9-38,0-1 1,38-4 0,-2 1-59,-29 1-208,-20 0-3,1 1 1,0 0-1,0 0 0,-1 1 1,1 0-1,15 5 1,-28-5 133,1 0 1,-1 0-1,1 0 1,-1 1-1,1-1 1,-1-1 0,0 1-1,0 0 1,1 0-1,-1-1 1,0 1-1,-3 0 1,-14 0-2364,0-1-1532</inkml:trace>
</inkml:ink>
</file>

<file path=ppt/ink/ink1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0.01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20 69 3395,'0'0'14296,"-5"-3"-13650,-10-9-228,23 6 45,41 4 335,-35 2-667,173 2 799,244-7-328,-308-16-545,-86 13 283,67-6 0,-49 14 343,-55 0-635,-43 0-37,30 2-4447,10-2-97</inkml:trace>
</inkml:ink>
</file>

<file path=ppt/ink/ink1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0.69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147 31 8072,'0'0'2690,"-59"-17"-2658,41 15-32,2 2-320,0-1 96,3 0 192,7 0 0,2-1-161,1 2-351,-2-4-1346,-1 1-2946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55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256 52 10890,'0'0'6972,"10"-1"-6619,-4 0-297,16-3 58,-1 1 1,1 0-1,0 2 0,0 1 0,25 3 1,-60-4 3371,-25 1-2405,-18 0-999,22-1 331,0 2-1,0 1 1,0 2-1,0 2 0,0 0 1,1 3-1,-50 19 0,108-38-441,111-37 58,-111 40-55,0 1 1,0 1-1,1 1 1,31-1-1,-57 5 29,0 0 0,0 0-1,0 0 1,0 0 0,-1 0 0,1 1-1,0-1 1,0 0 0,0 0-1,0 0 1,0 0 0,0 0 0,0 0-1,-1 0 1,1 0 0,0 1-1,0-1 1,0 0 0,0 0-1,0 0 1,0 0 0,0 0 0,0 0-1,0 1 1,0-1 0,0 0-1,0 0 1,0 0 0,0 0 0,0 1-1,0-1 1,0 0 0,0 0-1,0 0 1,0 0 0,0 0-1,0 1 1,0-1 0,0 0 0,0 0-1,0 0 1,0 0 0,0 0-1,0 1 1,0-1 0,0 0-1,0 0 1,0 0 0,1 0 0,-1 0-1,0 0 1,0 0 0,0 1-1,0-1 1,0 0 0,0 0 0,1 0-1,-1 0 1,-14 8 142,-4-5-94,0 0 1,0-1 0,-1-1 0,1-1-1,-28-2 1,24 0 133,1 2 1,-1 0-1,-26 4 0,48-4-185,0 0-1,-1 0 1,1 0-1,0 0 1,0 0 0,0 0-1,0 0 1,-1 0-1,1 0 1,0 0-1,0 0 1,0 0-1,0 0 1,-1 0-1,1 0 1,0 0-1,0 0 1,0 0-1,0 0 1,-1 0 0,1 0-1,0 0 1,0 0-1,0 0 1,0 1-1,0-1 1,-1 0-1,1 0 1,0 0-1,0 0 1,0 0-1,0 0 1,0 1 0,0-1-1,0 0 1,0 0-1,0 0 1,-1 0-1,1 1 1,0-1-1,0 0 1,0 0-1,0 0 1,0 0-1,0 1 1,0-1 0,0 0-1,0 0 1,0 0-1,0 0 1,0 1-1,0-1 1,1 0-1,-1 0 1,0 0-1,0 0 1,0 1-1,0-1 1,12 5-491,-8-5 79,0-1 0,-1 1 0,1 0 0,0-1 0,-1 0 0,1 0 0,-1 0-1,1 0 1,-1 0 0,0-1 0,1 0 0,-1 0 0,0 1 0,4-5 0,24-21-7697</inkml:trace>
</inkml:ink>
</file>

<file path=ppt/ink/ink1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1.06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397 50 1890,'0'0'1826,"-68"-11"63,37 4-672,0 2-544,4 0-321,-2-2-159,-4 2-161,-4 3-96,-4-1-1154</inkml:trace>
  <inkml:trace contextRef="#ctx0" brushRef="#br0" timeOffset="1">0 1 448</inkml:trace>
</inkml:ink>
</file>

<file path=ppt/ink/ink1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1.40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3454 32 384,'-452'-17'9581,"137"3"-6852,0 16-3908,163 3-3331,-130 11 5956,124 5-1183,-107 11-2171,194-26-766</inkml:trace>
  <inkml:trace contextRef="#ctx0" brushRef="#br0" timeOffset="1">751 113 4324,'-80'8'3235,"2"-3"-961,1 1-576,-2 1-961,1-1-481,4 4-224,-1-3 0,4-1-545,1 0-1697,1-4-1890</inkml:trace>
</inkml:ink>
</file>

<file path=ppt/ink/ink1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1.76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1805 0 9097,'-77'7'2338,"2"2"-673,1 2-1024,3-1-513,2-1-96,2-3-288,1-2-1185,0-2-1634,3-2-2050</inkml:trace>
  <inkml:trace contextRef="#ctx0" brushRef="#br0" timeOffset="1">610 46 6342,'-65'1'1922,"2"2"-289,-1 1-640,5-2-640,0 1-257,3-2-64,2-1-64,2 0-737,6 0-544,-1 0-385,3-8-2178</inkml:trace>
</inkml:ink>
</file>

<file path=ppt/ink/ink1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2.19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1708 60 3555,'-12'0'1976,"3"0"-1618,-71 1 539,1-4-1,-152-24 1,165 17-682,0 2 0,-1 4 0,-80 4 0,63 1 585,-119 9-742,113-4-698,-104-5 0,119-14 272,58 9 637,-1 0 1,0 2-1,-20-1 1,-113 21-644,134-21 1253,-13 1-258,29 2-631,1 0-1,-1 1 1,0-1-1,0 0 1,1 0 0,-1 1-1,0-1 1,1 0 0,-1 1-1,0-1 1,1 1-1,-1-1 1,0 1 0,1-1-1,-1 1 1,1-1 0,-1 1-1,1 0 1,-1-1-1,1 1 1,0 0 0,-1-1-1,1 1 1,0 0 0,0 0-1,-1-1 1,1 1 0,0 0-1,0 0 1,0-1-1,0 1 1,0 0 0,0 0-1,0 0 1,3 1-1490,9-2-1885</inkml:trace>
</inkml:ink>
</file>

<file path=ppt/ink/ink1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3.88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66 110 1057,'0'0'6540,"-10"-6"-5633,-2-1-499,8 5-142,0-1 0,0 1 0,0 0 1,1-1-1,-1 0 0,1 0 0,-1 0 1,1-1-1,0 1 0,-3-5 1,6 8-108,0-1 1,-1 1 0,1 0 0,0 0 0,0 0-1,0-1 1,0 1 0,0 0 0,0 0 0,0-1 0,-1 1-1,1 0 1,0 0 0,0-1 0,0 1 0,0 0 0,0 0-1,0-1 1,0 1 0,0 0 0,0 0 0,0-1 0,1 1-1,-1 0 1,0 0 0,0-1 0,0 1 0,0 0-1,0 0 1,0 0 0,0-1 0,1 1 0,-1 0 0,0 0-1,0 0 1,0 0 0,0-1 0,1 1 0,-1 0 0,0 0-1,0 0 1,0 0 0,1 0 0,-1 0 0,0-1 0,0 1-1,1 0 1,21-4 2763,36 4-2816,-44 0 621,201-12 471,-1-1-871,-203 13-296,23 0-61,-33-1 34,0 1 1,0 0-1,-1 0 0,1 0 0,0 0 1,0 0-1,-1 1 0,1-1 0,0 0 1,0 0-1,-1 0 0,1 1 0,0-1 0,0 0 1,-1 1-1,1-1 0,0 0 0,-1 1 1,1-1-1,-1 1 0,1-1 0,-1 1 1,1 0-1,-1-1 0,1 1 0,-1-1 0,1 1 1,-1 0-1,0-1 0,1 1 0,-1 1 342,-23-4-230,1-1 0,-37-8-1,33 5-140,1 1 0,-47-2 0,58 9-47,19 1-9,23 3 55,274-7 244,-459 17-228,92-8 50,278-8-137,-242-1 121,7 1-31,0 0 0,0 1 0,0 1-1,-33 7 1,155-16 1,11 1-81,-110 6 49,-35 0 64,-128 5 245,166-5-1077,-2 0 355,0 0 1,1 0-1,-1 0 1,0 0 0,0 0-1,0 0 1,1-1-1,-1 1 1,0-1 0,0 1-1,0-1 1,0 0-1,0 0 1,0 0 0,0 0-1,3-2 1,23-23-9598</inkml:trace>
</inkml:ink>
</file>

<file path=ppt/ink/ink1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6.02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111 35 1666,'0'0'1825,"-4"-4"-1051,-3-3-431,6 5-224,-1 0 0,0 0-1,0 0 1,0 1 0,0-1-1,0 0 1,0 1 0,0 0-1,0-1 1,-1 1 0,1 0-1,-1 0 1,1 0 0,-1 0-1,1 1 1,-1-1-1,1 1 1,-1-1 0,1 1-1,-6 0 1,2 0 626,1 1 0,-1-1 0,1 1 0,0 0 0,-1 0 1,-8 4 5866,30 13-3997,2-14-2458,1 0 1,-1-1-1,1-1 0,0-1 0,-1 0 0,22-3 0,-38 2-154,-1 0 0,0 0 0,1-1 0,-1 1 0,0 0 0,1-1 0,-1 1-1,0-1 1,0 0 0,0 1 0,1-1 0,-1 0 0,0 0 0,1-1 0,1 1 45,-5 10 126,1-7-146,37-1 1165,-23-1-1127,-34-2 543,-81-1 421,229-11-1558,-127 14 527,0 0 0,1 0 1,-1 0-1,1 0 0,-1 0 1,0 0-1,1 0 0,-1 0 0,0 0 1,1 0-1,-1 0 0,0 1 1,1-1-1,-1 0 0,0 0 0,0 0 1,1 1-1,-1-1 0,0 0 0,0 0 1,1 1-1,-1-1 0,0 0 1,0 0-1,0 1 0,1-1 0,-1 0 1,0 1-1,0-1 0,0 0 1,0 1-1,0-1 0,0 0 0,1 1 1,-1-1-1,0 0 0,0 1 0,0-1 1,0 0-1,0 1 0,-1-1 1,1 0-1,0 1 0,0-1 0,0 1 1,0-1 14,-1 1 0,1-1 0,0 1 0,-1-1 0,1 0 0,-1 1 0,1-1 0,0 0 0,-1 0 0,1 1 0,-1-1 0,1 0 0,-1 0 0,1 0 1,-1 1-1,1-1 0,-1 0 0,1 0 0,-1 0 0,1 0 0,-1 0 0,1 0 0,-1 0 0,1 0 0,-1 0 0,1 0 0,-1 0 0,1-1 0,-1 1 0,1 0 0,-1 0 1,1 0-1,-1-1 0,1 1 0,-1 0 0,1-1 0,0 1 0,-1 0 0,1-1 0,0 1 0,-1 0 0,0-1 0,-19-8 216,15 9-8846,5-5 325</inkml:trace>
</inkml:ink>
</file>

<file path=ppt/ink/ink1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49.32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5439 8936,'0'0'9487,"3"-8"-8937,53-86 976,-37 49-979,19-73-1,10-23 251,66-169-723,-82 216-57,-5 16 22,57-155 151,-40 94 302,-14 36-279,52-173 428,-54 177-500,-15 50 10,25-60 0,12-34 99,10-22 50,24-36 216,17-34 147,-10 35-358,52-158-215,-121 295-84,44-148 126,28-71 83,-7 45-165,-24 60-68,76-208 52,-113 311-31,44-87 25,-50 118-34,10-19 3,5-11 31,33-97 0,-58 143-33,22-42 0,8-19-12,-12-20 49,-23 97-300</inkml:trace>
</inkml:ink>
</file>

<file path=ppt/ink/ink1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57.52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95 8616,'10'-66'3438,"-8"47"1298,0 10 3959,-8 380-5705,6-365-2980,1 0 0,-1 0 0,1 0 0,0 0 0,1 0 0,2 7 0,-4-13 6,0 1 1,0 0-1,1 0 0,-1-1 1,1 1-1,-1 0 1,1 0-1,-1-1 0,1 1 1,-1 0-1,1-1 1,-1 1-1,1-1 0,0 1 1,-1-1-1,1 1 1,0-1-1,-1 1 0,1-1 1,0 0-1,0 1 1,0-1-1,-1 0 0,1 0 1,0 1-1,0-1 1,0 0-1,0 0 0,-1 0 1,1 0-1,0 0 0,0 0 1,0 0-1,0-1 1,-1 1-1,1 0 0,0 0 1,0-1-1,0 1 1,-1 0-1,1-1 0,0 1 1,0-1-1,-1 1 1,1-1-1,0 1 0,-1-1 1,1 1-1,-1-1 1,1 0-1,-1 1 0,1-1 1,-1 0-1,1-1 1,12-15 240,0 0 1,-2-2-1,0 1 1,-1-1-1,-1-1 1,8-25-1,-2 9-15,-3 5-18,-8 19-23,0 0 0,1 1-1,1 0 1,8-14 0,-9 57-153,-9 241-48,4-272 0,0-1 0,0 0 0,0 1 0,0-1 0,0 1 0,0-1 0,0 1 0,0-1 0,0 1 0,0-1 0,0 0 0,0 1 0,0-1 0,0 1 0,0-1 0,1 0 0,-1 1 0,0-1 0,0 1 0,0-1 0,1 0 0,-1 1 0,0-1 0,1 0 0,-1 1 0,0-1 0,0 0 0,1 0 0,-1 1 0,0-1 0,1 0 0,-1 0 0,1 1 0,-1-1 0,0 0 0,1 0 0,0 0 0,15-9 0,12-25 0,23-57 0,48-120 0,-65 134 0,-34 78-14,0-1 0,0 0 0,0 0 1,0 0-1,0 0 0,0 0 0,0 0 0,1 0 0,-1 0 1,0 1-1,0-1 0,0 0 0,0 0 0,0 0 0,0 0 1,0 0-1,0 0 0,1 0 0,-1 0 0,0 0 0,0 0 0,0 0 1,0 0-1,0 0 0,0 0 0,0 0 0,1 0 0,-1 0 1,0 0-1,0 0 0,0 0 0,0 0 0,0 0 0,0 0 0,0 0 1,1 0-1,-1 0 0,0 0 0,0 0 0,0 0 0,0 0 1,0 0-1,0 0 0,0 0 0,0-1 0,1 1 0,-1 0 1,0 0-1,0 0 0,0 0 0,0 0 0,0 0 0,0 0 0,0 0 1,0-1-1,0 1 0,0 0 0,0 0 0,0 0 0,0 0 1,0 0-1,0 0 0,0 0 0,0-1 0,0 1 0,0 0 0,3 16-2639,-3-13 1907,0 0-1,0-1 0,0 1 1,0 0-1,-1-1 0,1 1 1,-1 0-1,0-1 0,1 1 1,-1 0-1,0-1 0,-2 4 1</inkml:trace>
</inkml:ink>
</file>

<file path=ppt/ink/ink1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2:58.52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287 14 14638,'0'0'14440,"0"-1"-14404,0 1-1,0 0 1,0-1 0,0 1-1,0-1 1,0 1 0,0-1-1,0 1 1,0-1 0,0 1-1,-1-1 1,1 1-1,0-1 1,0 1 0,0 0-1,0-1 1,-1 1 0,1-1-1,0 1 1,0 0 0,-1-1-1,1 1 1,0-1-1,-1 1 1,1 0 0,0 0-1,-1-1 1,1 1 0,-1 0-1,1 0 1,0-1 0,-1 1-1,1 0 1,-1 0-1,1 0 1,-2-1 0,-6 6 117,-1 0-1,1 0 1,0 1 0,0 0 0,0 0 0,1 1 0,-11 12 0,0-2 183,1-2-145,-35 34 240,48-45-414,1-1 0,0 1 0,0 0 1,0 0-1,0 1 0,1-1 0,0 0 0,0 1 1,0-1-1,-3 11 0,6-15-17,-1 1 0,1 0 0,-1-1 0,0 1 0,1 0 0,-1-1 0,1 1 0,0-1 0,-1 1 0,1-1 0,-1 1 0,1-1 0,0 1 0,-1-1 0,1 0 0,0 1 0,0-1 0,-1 0 0,1 0 0,0 1 0,0-1 0,-1 0 0,1 0 0,0 0 0,0 0 0,0 0 0,-1 0 0,1 0 0,0 0 0,1-1 0,35 1 0,-30 0 0,54-7 0,-50 4 0,1 1 0,-1 1 0,1 0 0,-1 0 0,1 1 0,0 1 0,-1 0 0,1 0 0,-1 1 0,19 5 0,-29-6 0,1 0 0,0 0 0,0 0 0,0 0 0,0 0 0,-1 1 0,1-1 0,0 0 0,-1 1 0,1-1 0,-1 1 0,0 0 0,1-1 0,-1 1 0,0 0 0,0 0 0,0 0 0,-1 0 0,1 0 0,0 0 0,-1 0 0,1 0 0,-1 0 0,1 0 0,-1 0 0,0 0 0,0 0 0,0 1 0,0-1 0,-1 0 0,1 0 0,0 0 0,-2 3 0,1-1 0,-1 1 0,0 0 0,-1-1 0,1 1 0,-1-1 0,1 0 0,-1 0 0,-1 0 0,1 0 0,-1 0 0,1-1 0,-8 6 0,-7 2 0,0-1 0,-1-1 0,0 0 0,-1-1 0,1-1 0,-2-1 0,1-1 0,0-1 0,-1-1 0,0 0 0,0-2 0,0 0 0,-36-4 0,34-3-86,23 5 76,0 1-1,0 0 1,-1 0 0,1 0 0,0 0-1,0-1 1,0 1 0,0 0 0,-1 0-1,1-1 1,0 1 0,0 0 0,0 0-1,0-1 1,0 1 0,0 0-1,0 0 1,-1-1 0,1 1 0,0 0-1,0 0 1,0-1 0,0 1 0,0 0-1,0-1 1,1 1 0,-1 0 0,0 0-1,0-1 1,0 1 0,0 0 0,0 0-1,0-1 1,0 1 0,0 0 0,1 0-1,-1-1 1,30-21-2472,-14 12-10,9-11-7080</inkml:trace>
</inkml:ink>
</file>

<file path=ppt/ink/ink1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15.3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58 6854,'0'0'15893,"-1"-6"-14852,0-1-654,-1-17 2840,45 24-1588,211 10-283,-127 7-1292,-47-5-32,-62-10-31,5-1-1,1 2 0,0 1-1,-1 1 1,0 1 0,0 1 0,30 13 0,-49-18 6,0-1 1,0 1-1,1-1 0,-1 0 1,0 0-1,1-1 0,-1 1 1,1-1-1,-1 0 0,6 0 1,1 0-2,-11 0 117,-1-2-131,-1 1 0,0 0 0,0 0 0,0 0 0,0 0 0,-1 1 0,1-1 0,0 1 0,0-1 0,0 1 0,0 0 0,-1-1 0,1 1 0,0 0 0,0 1 0,-1-1 0,-2 1 0,0-1 33,-158-10-47,-63-1 147,532-1-196,-255 9-75,-29 2 76,-12 1 72,0 0 0,0-1 0,0 0 0,0 0 0,0-1 0,16-6 0,-32 9-38,0 0 0,0 0 0,0-1-1,0 0 1,0 0 0,-11-2 0,-6 0 9,-395 2 92,411-1 52,16-2-160,16-2-28,91 6-268,-48 1-165,107-12-1,-276 2 207,-502 8 1388,616 0-1075,-16 1-5,1 0-8,1-1 0,-1 0-1,1 1 1,-1-1 0,1 1-1,0-1 1,-1 1 0,1 0-1,0-1 1,-1 1-1,1 0 1,0 0 0,-2 1-1,41 1 11,620-22 122,-533 11-229,-124 8 59,-40 1 42,-223 4 8,-176 7 1,400-12 1,35 0-3,24 0-2,609-29-554,-985 31 408,167-4 144,66 2 392,263-10-592,375 24-3454,-676-27 4740,115 12-1121,-201 4 786,82 17-3119,119-15-5632,28-5-485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0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76 4324,'0'0'5242,"-6"-8"-4174,-1-4-582,-16-21 1180,4 10 2625,18 26-4279,1 0-1,-1 0 0,1-1 0,0 1 0,0 0 0,0 0 0,0-1 0,0 1 0,1 0 1,-1 0-1,1-1 0,-1 1 0,1-1 0,2 4 0,15 35 4,-18-39-3,1 0 1,0 0-1,0 0 1,0 0-1,0 0 1,0-1-1,0 1 1,1 0-1,-1 0 1,0-1-1,1 1 1,0-1-1,-1 1 1,1-1-1,0 0 1,-1 1-1,1-1 1,0 0-1,0 0 1,0 0-1,0-1 1,0 1-1,1 0 1,-1-1-1,0 1 1,0-1-1,0 0 1,0 0-1,0 0 1,1 0-1,-1 0 1,0 0-1,0-1 1,0 1-1,0-1 1,1 1-1,-1-1 1,0 0-1,0 0 1,2-1-1,-32-30 2167,20 26-2102,-1 0-1,0 0 1,1 0 0,-2 1 0,1 1 0,-1 0 0,1 0 0,-1 1 0,-18-4 0,24 6-60,0 0-1,0 1 1,0-1-1,0 1 1,0 0-1,0 0 1,0 1-1,0-1 1,0 1 0,0 0-1,0 0 1,1 0-1,-1 1 1,0-1-1,0 1 1,1 0-1,-1 0 1,1 0-1,0 0 1,0 1-1,0-1 1,0 1 0,0 0-1,0 0 1,1 0-1,-1 0 1,1 1-1,-2 3 1,4-7-31,1 1 0,0 0 0,0-1 0,0 1 0,-1-1 0,1 0 0,0 1 0,0-1 0,0 0 0,0 1 0,0-1 0,0 0 0,0 0 0,0 0 0,0 0 0,0 0 0,-1 0 0,1 0 0,0 0 0,0 0 0,0 0 0,0 0 0,0-1 0,1 0 0,32-3 22,-15 1-36,1 0 1,-1 1-1,1 1 0,0 1 0,0 0 1,-1 2-1,1 0 0,-1 1 0,34 11 0,-51-14 33,-1 1-1,1-1 0,0 1 0,-1-1 0,1 0 0,0 0 0,-1 1 0,1-1 0,0 0 0,-1-1 0,1 1 0,0 0 0,-1 0 1,1-1-1,-1 1 0,1-1 0,-1 1 0,1-1 0,0 0 0,-1 0 0,0 1 0,1-1 0,-1 0 0,0 0 0,1 0 0,-1-1 1,0 1-1,0 0 0,0 0 0,0-1 0,0 1 0,0-1 0,0 1 0,0 0 0,-1-1 0,1 0 0,-1 1 0,1-1 0,-1 1 1,1-1-1,-1 0 0,0 1 0,0-1 0,0 0 0,0 1 0,0-1 0,0 0 0,0 1 0,-1-1 0,1 0 0,-1 1 0,1-1 0,-1 1 1,0-3-1,0 3 4,-1 0-1,1 0 1,0 1 0,0-1 0,0 0 0,-1 0 0,1 1-1,0-1 1,-1 0 0,1 1 0,-1 0 0,1-1 0,-1 1 0,1 0-1,-1 0 1,1 0 0,-1 0 0,1 0 0,0 0 0,-1 0-1,1 0 1,-1 0 0,1 1 0,-3 0 0,-37 11 132,-14 24-104,46-29-24,0 0-1,-1-1 1,1 0-1,-1-1 1,-1 0-1,1 0 1,-16 4-1,13-10-742,12-10-3374,1 2-1405</inkml:trace>
</inkml:ink>
</file>

<file path=ppt/ink/ink1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16.4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0 0 865</inkml:trace>
</inkml:ink>
</file>

<file path=ppt/ink/ink1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16.8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474 17 6726,'0'0'13944,"6"-3"-12652,2-3-1045,4-1 800,-28 20 408,-49 34-411,-78 43 0,86-57-261,1 2 0,-84 72 0,118-83-5676,36-39-2226,0-4 1557,0-4-2425</inkml:trace>
</inkml:ink>
</file>

<file path=ppt/ink/ink1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17.2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511 1 9737,'0'0'10714,"-8"3"-9982,-2 3-521,1-1-1,1 2 1,-1-1 0,1 1 0,0 1 0,0-1 0,1 1 0,0 1 0,1-1-1,0 1 1,-6 12 0,-355 496 1764,367-517-1974,-4 5 46,0 0 0,0 0 0,0 1 0,1-1 1,0 1-1,0 0 0,0-1 0,1 1 0,0 1 0,0-1 0,-2 9 0,8-14 169,0 0 0,0-1-1,0 1 1,0-1 0,0 0-1,0 0 1,0 0 0,0 0-1,7-2 1,14-6 247,1-2 1,-2-1-1,1 0 1,32-22-1,-7 5-239,145-66-43,-109 59-3661,-67 25-1079,-4 0-1719</inkml:trace>
</inkml:ink>
</file>

<file path=ppt/ink/ink1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0.6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1 12268,'0'0'4164,"-7"56"-3972,5-29 0,0 5-96,2 6-64,0 4 0,0 3-32,0 1-641,0 1-1793,0-5-2466</inkml:trace>
</inkml:ink>
</file>

<file path=ppt/ink/ink1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1.0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0 10602,'0'0'1249,"-10"91"-928,4-42-225,2 1-128,1-1-673,0-1 289,1-3-385,1-1 480,1-3-2273,0-3 288,0-1-1506</inkml:trace>
  <inkml:trace contextRef="#ctx0" brushRef="#br0" timeOffset="1">0 564 1505,'0'35'32,"0"4"-1121</inkml:trace>
</inkml:ink>
</file>

<file path=ppt/ink/ink1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1.4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4965,'0'0'1889,"0"78"-1024,0-41 352,3 1-31,2-1-706,-1 3-352,0 3-96,-1-1 0,0-1-64,-2 2-160,1-4 96,3-1 256,-2-5 256,1-1 161,0-2-513,-2-2-64,1-3-128,-1 2-2595</inkml:trace>
</inkml:ink>
</file>

<file path=ppt/ink/ink1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1.9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12236,'0'0'1436,"1"12"-289,30 389 652,-23-207-3161,6 241 2538,-20-370 2587,6-65-3645,-6 1 2677,4 0-3241</inkml:trace>
</inkml:ink>
</file>

<file path=ppt/ink/ink1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3.2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1 16111,'0'0'10047,"-3"14"-9737,-1 50 249,2 1 0,8 78 1,-1 9 281,-9 98 32,0-93-2090,3-51-3259,-1-131-3194,-5-11 2396,2 10 2368,-3-17-1311</inkml:trace>
</inkml:ink>
</file>

<file path=ppt/ink/ink1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3.6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 90 1954,'-4'-10'3929,"0"-2"-2526,-12-30 748,-1 16 4876,18 49-3538,-1-7-2857,6 24 755,6 53 2852,45 161 0,-56-251-4113,0 1 1,1-1-1,-1 0 0,1 0 0,-1 0 1,1 0-1,0 0 0,0 0 0,5 5 1,-7-8-98,1 0 0,-1 1 0,1-1 1,-1 0-1,1 1 0,-1-1 0,1 0 1,-1 0-1,1 1 0,-1-1 0,1 0 1,-1 0-1,1 0 0,-1 0 1,1 0-1,0 0 0,-1 0 0,1 0 1,-1 0-1,1 0 0,-1 0 0,1 0 1,0 0-1,0-1 0,0 0-6,1 0 0,-1 0 0,0 0 0,0 0 0,0 0 0,0 0 1,0 0-1,0 0 0,0-1 0,-1 1 0,1 0 0,0-1 0,0-2 0,26-71-1461,27-118 1,-38 125-674,-7 33-5683</inkml:trace>
</inkml:ink>
</file>

<file path=ppt/ink/ink1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4.7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35 282 12043,'0'0'9908,"-6"10"-9651,1-2-244,2-1 0,-1 1 1,1-1-1,0 1 0,0 0 1,1 0-1,0 0 0,1 0 1,-1 1-1,2-1 0,-1 13 1,4 19 320,1 0 0,1 0 0,3-1 1,19 60-1,-26-97-287,-1 0 0,1-1 1,-1 1-1,1-1 1,0 1-1,-1 0 0,1-1 1,0 1-1,0-1 0,0 0 1,0 1-1,1-1 1,-1 0-1,0 0 0,0 0 1,1 0-1,-1 0 0,1 0 1,-1 0-1,3 1 1,-2-2 1,-1 0 0,0 0 0,0 0 0,0 0 0,1-1 0,-1 1 1,0 0-1,0-1 0,0 1 0,0-1 0,0 0 0,0 1 1,0-1-1,0 0 0,0 1 0,0-1 0,0 0 0,0 0 0,0 0 1,0 0-1,0-1 0,6-8 427,-1 0 0,0-1 1,-1 1-1,6-18 0,4-15 236,-2-1 0,-2-1 0,-1 0-1,-3 0 1,3-87 0,-7 184-890,2 1 0,15 65 0,-13-105 199,1-19 19,5-23 171,29-114-80,25-160 0,-63 298-1268,-3 21-1698,0 26-4468,-1-17-320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3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0 102 6758,'0'0'4741,"1"-62"-8553,5 41 1410,-2 3 384</inkml:trace>
</inkml:ink>
</file>

<file path=ppt/ink/ink1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5.6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1 614 15150,'0'0'7063,"8"7"-5878,27 20-432,-34-26-684,1 0 0,0 0 0,-1-1 0,1 1 0,-1-1 0,1 1 0,0-1 0,-1 1 0,1-1 0,0 0 0,0 0 0,-1 0 0,1 0 0,0 0 0,-1 0 0,1-1 0,0 1 0,-1 0 0,1-1 0,0 0 0,-1 1 0,1-1 0,-1 0 0,1 0 0,-1 1 0,1-1 0,-1 0 0,1-1 0,1-1 0,29-38 1396,-30 38-1311,4-7 174,-1 1 1,0-1 0,0 0 0,-1 0-1,-1 0 1,0-1 0,0 0 0,-1 1-1,0-1 1,-1 0 0,0-13 0,-1 23-316,0 1 0,0-1 0,0 1 0,1-1 0,-1 0 0,0 1 0,0-1 0,0 1 0,0-1 0,0 0 0,-1 1 0,1-1 0,0 1 0,0-1 0,0 0 0,0 1 0,-1-1 0,1 1 0,0-1 0,0 1 0,-1-1 0,1 1 0,-1-1 0,1 1 0,0-1 0,-1 1 0,1-1 0,-1 1 0,1 0 0,-1-1 0,1 1 0,-1 0 0,1-1 0,-1 1 0,1 0 0,-1 0 0,0-1 0,1 1 0,-1 0 0,1 0 0,-1 0 0,0 0 0,1 0 0,-1 0 0,1 0 0,-1 0 0,0 0 0,1 0 0,-1 0 0,0 1 0,1-1 0,-1 0 0,1 0 0,-1 0 0,1 1 0,-1-1 0,-2 2-17,0-1 1,1 1-1,0-1 1,-1 1-1,1 0 1,0 0 0,0 0-1,0 0 1,0 0-1,0 1 1,-1 2-1,-7 15 0,2 2 0,0-1-1,2 1 1,0 0 0,2 0-1,0 1 1,2-1 0,0 1 0,2 29-1,0-51 2,0 0 0,-1-1 0,1 1 0,0 0 0,0 0 0,0 0 0,0 0 0,1 0 0,-1 0 0,0 0 0,0 0 0,0 0 0,1-1 0,-1 1 0,1 0 0,-1 0-1,0 0 1,1-1 0,-1 1 0,1 0 0,0 0 0,-1-1 0,1 1 0,0 0 0,-1-1 0,1 1 0,0-1 0,-1 1 0,1-1 0,0 1 0,0-1 0,0 0 0,0 1 0,-1-1 0,1 0-1,0 0 1,0 0 0,0 1 0,0-1 0,0 0 0,0 0 0,0 0 0,0 0 0,0-1 0,-1 1 0,1 0 0,0 0 0,0 0 0,0-1 0,0 1 0,0 0 0,-1-1 0,1 1 0,0-1-1,0 1 1,0-2 0,5-1 16,0 0 1,-1 0-1,0-1 0,0 0 0,0 0 0,0-1 0,4-5 0,7-12-94,-1-1 1,-1-1-1,-1 0 1,-1-1-1,-2 0 0,0 0 1,-1-2-1,-2 1 0,7-49 1,-15 93-94,0 0 1,1-1-1,3 31 1,-3-48 171,0 0 0,0 0 1,0 1-1,1-1 0,-1 0 1,0 0-1,0 1 0,0-1 1,1 0-1,-1 0 0,0 0 0,0 1 1,0-1-1,1 0 0,-1 0 1,0 0-1,0 0 0,1 0 1,-1 1-1,0-1 0,1 0 0,-1 0 1,0 0-1,0 0 0,1 0 1,-1 0-1,0 0 0,1 0 0,-1 0 1,0 0-1,1 0 0,-1 0 1,0 0-1,0 0 0,1 0 1,-1-1-1,0 1 0,0 0 0,1 0 1,-1 0-1,0 0 0,0 0 1,1-1-1,-1 1 0,0 0 1,0 0-1,1 0 0,-1-1 0,0 1 1,0 0-1,0 0 0,0-1 1,0 1-1,1 0 0,-1-1 0,13-13 50,0-9 83,-1-1 0,0-1 0,-2 0 0,-1 0 0,-1-1 0,7-38 0,-6 10 206,-3 0-1,1-64 1,-7 110-327,0-30 0,-1 31-12,-2 23 0,-4 37 2,-4 37 0,-2 181 0,14-266 0,0 0 0,0 1 0,1-1 0,0 0 0,-1 0 0,2 0 0,-1 0 0,1 0 0,-1-1 0,1 1 0,1-1 0,-1 1 0,0-1 0,1 0 0,0-1 0,0 1 0,0 0 0,1-1 0,-1 0 0,6 3 0,-9-7 0,-1 0 0,0 0 0,1 0 0,-1 0 0,0 0 0,0 0 0,0 0 0,0 1 0,1-1 0,-1 0 0,-1 0 0,1 0 0,0 0 0,0 0 0,0 0 0,0 0 0,-1 0 0,1 0 0,-1-1 0,-11-20-495,-1 0 1,0 1-1,-2 1 1,0 0-1,-2 2 0,0-1 1,-23-18-1,14 11 256,25 26 247,1 0 0,0-1 1,-1 1-1,1 0 0,0-1 0,0 1 0,0 0 1,-1-1-1,1 1 0,0 0 0,0-1 0,0 1 0,0-1 1,0 1-1,-1 0 0,1-1 0,0 1 0,0-1 1,0 1-1,0 0 0,0-1 0,0 1 0,1-1 1,-1 1-1,0-1 0,0 1 0,0 0 0,0-1 1,0 1-1,1 0 0,-1-1 0,0 1 0,0-1 0,1 1 1,16-15 677,40-11 841,-36 17-1208,24-8-149,7-3-1869,-24 2-6579,-22 10 436</inkml:trace>
</inkml:ink>
</file>

<file path=ppt/ink/ink1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6.5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49 9673,'3'-49'15332,"2"86"-13111,9 75 29,0 203 0,-14-307-2231,0 1 0,0-1 0,1 0 1,0 1-1,1-1 0,0 0 0,0 0 0,6 13 0,-7-19-15,0-1 0,0 1 1,0-1-1,0 1 0,0-1 0,0 1 0,1-1 0,-1 0 0,0 0 0,1 1 0,-1-1 0,1 0 0,0 0 0,-1-1 0,1 1 0,0 0 1,2 0-1,-1 0 12,1-1 0,-1 0 0,0 0 0,0 0 0,0 0 0,0-1 0,0 1 0,0-1 0,0 0 0,0 0 0,0 0 0,0 0 0,-1 0 0,4-3 0,13-6-46,-1-1 1,-1-1-1,31-26 1,-19 7-3146,-7-1-4438,-13 14-977</inkml:trace>
</inkml:ink>
</file>

<file path=ppt/ink/ink1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7.0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98 0 16432,'0'0'8285,"-2"10"-7388,-2 29-545,1 0 0,3 0 1,0 0-1,3 0 0,1 0 1,2-1-1,2 1 0,2-1 1,1-1-1,18 42 0,-6-38-197,-39-66-1194,-2 1-1,-32-36 1,-48-37 2806,98 96-1736,0 1-1,0-1 0,0 1 0,0 0 0,0-1 1,1 1-1,-1-1 0,0 1 0,0 0 0,1-1 1,-1 1-1,0 0 0,0-1 0,1 1 0,-1 0 1,0-1-1,1 1 0,-1 0 0,1 0 0,-1-1 1,0 1-1,1 0 0,-1 0 0,1 0 0,-1-1 1,1 1-1,-1 0 0,0 0 0,1 0 0,-1 0 1,1 0-1,-1 0 0,1 0 0,-1 0 0,1 0 1,-1 0-1,1 0 0,0 1 0,38-8-376,-11 3-731,43-20-5164,-28-3-3352,-24 10 902</inkml:trace>
</inkml:ink>
</file>

<file path=ppt/ink/ink1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7.4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10602,'0'0'9470,"1"11"-8178,1 28-98,0-8 198,0 1 1,2-1-1,13 52 1,-17-81-1354,1 0 1,-1 0-1,1-1 1,0 1-1,0 0 1,0 0-1,0 0 1,0-1-1,0 1 1,0 0-1,1-1 1,-1 1-1,0-1 1,1 0-1,0 1 1,-1-1-1,1 0 1,1 1-1,-1-2 0,-1 1 0,0-1 0,0 0 0,0 0 1,1 0-1,-1 0 0,0-1 0,0 1 0,1 0 0,-1 0 0,0-1 0,0 1 1,0 0-1,0-1 0,0 1 0,0-1 0,0 0 0,0 1 0,0-1 0,0 0 1,2-1-1,3-4 124,0-1 0,-1 0 1,1 0-1,-1-1 1,-1 1-1,5-11 1,9-24 3,-14 30-90,1 0 0,0 1 0,10-17 0,-15 28-75,0 0 1,0 0-1,0-1 1,0 1-1,0 0 0,0 0 1,0 0-1,0 0 1,1 0-1,-1 0 1,0-1-1,0 1 1,0 0-1,0 0 1,0 0-1,0 0 1,0 0-1,1 0 0,-1 0 1,0 0-1,0 0 1,0-1-1,0 1 1,0 0-1,1 0 1,-1 0-1,0 0 1,0 0-1,0 0 1,0 0-1,1 0 0,-1 0 1,0 0-1,0 0 1,0 0-1,0 0 1,0 0-1,1 0 1,-1 1-1,0-1 1,0 0-1,0 0 1,0 0-1,0 0 0,1 0 1,-1 0-1,0 0 1,0 0-1,0 0 1,0 1-1,0-1 1,0 0-1,0 0 1,0 0-1,1 0 1,-1 0-1,0 1 1,0-1-1,0 0 0,0 0 1,0 0-1,0 0 1,0 0-1,0 1 1,0-1-1,0 0 1,0 0-1,0 0 1,0 1-1,4 19 367,3 10 214,0-28-378,3-17-125,-4 4-80,25-45 0,-30 53 0,0 1 0,1 0 0,-1 0 0,1-1 0,0 1 0,0 0 0,0 0 0,0 1 0,0-1 0,0 0 0,0 1 0,1-1 0,-1 1 0,1 0 0,-1 0 0,1 0 0,-1 0 0,5-1 0,-6 2-249,0 0 0,0 0 0,0 1 0,0-1 0,0 0 0,0 0-1,-1 1 1,1-1 0,0 1 0,0-1 0,0 1 0,-1-1 0,1 1 0,0 0 0,-1-1 0,1 1 0,0 0 0,-1-1 0,1 1-1,-1 0 1,1 0 0,-1-1 0,1 2 0,-1-1-129,1 0 0,-1 0 0,0 0 0,1-1-1,-1 1 1,1 0 0,-1 0 0,1-1 0,-1 1 0,1 0 0,0-1-1,-1 1 1,1-1 0,0 1 0,0-1 0,-1 1 0,1-1 0,0 1-1,0-1 1,0 0 0,0 1 0,-1-1 0,1 0 0,0 0 0,0 0-1,0 0 1,0 0 0,0 0 0,0 0 0,0 0 0,0 0 0,-1 0-1,1 0 1,2-1 0,7-4-10229</inkml:trace>
</inkml:ink>
</file>

<file path=ppt/ink/ink1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8.1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42 339 11307,'0'0'13479,"-5"11"-12865,2-5-561,-3 5 88,1 0 0,1 0 0,-1 0 0,2 1-1,0-1 1,0 1 0,-1 17 0,27-33 1108,-14-3-1105,1 0 1,-1 0-1,0-1 1,14-16-1,-15 15-131,1 0 0,1 1 0,19-15 0,-29 23-11,1-1 0,-1 1 0,0 0 0,1 0 0,-1 0 1,0 0-1,1 0 0,-1 0 0,0-1 0,1 1 0,-1 0 0,0 0 0,1 0 0,-1 0 0,0 0 0,1 0 0,-1 0 1,1 1-1,-1-1 0,0 0 0,1 0 0,-1 0 0,0 0 0,1 0 0,-1 0 0,0 1 0,1-1 0,-1 0 0,0 0 1,0 1-1,1-1 0,-1 0 0,0 0 0,0 1 0,1-1 0,-1 0 0,0 1 0,0-1 0,0 0 0,1 1 0,-1-1 0,0 0 1,0 1-1,0-1 0,0 0 0,0 1 0,0-1 0,0 0 0,0 1 0,0 0 0,4 6 107,5-15-217,1-11-273,0-1 1,-2-1-1,0 0 1,-2 0-1,0 0 1,4-36-1,-10 57 381,7-43-986,-3 1 0,0-57 1,-4 99 1540,0 2-463,1 1 1,-1-1 0,0 1-1,0 0 1,0-1-1,-1 1 1,1 0 0,-1-1-1,1 1 1,-2 2-1,-1 10 11,2 0 13,-11 216 3446,12-228-3542,0-1 1,0 1-1,1 0 1,-1-1-1,1 1 1,-1-1-1,1 1 1,0-1-1,0 1 1,0-1-1,0 0 1,2 5 0,-2-6-1,0 0 0,0-1 0,0 1 0,-1 0 0,1 0 0,0-1 1,0 1-1,0-1 0,0 1 0,0-1 0,0 1 0,0-1 1,0 1-1,1-1 0,-1 0 0,0 0 0,0 1 0,0-1 1,0 0-1,2 0 0,1-1 60,-1 0-1,0 0 1,0 0 0,0 0 0,0 0-1,-1-1 1,1 1 0,0-1-1,0 0 1,-1 0 0,1 0 0,-1 0-1,0 0 1,0-1 0,1 1-1,-1 0 1,-1-1 0,4-5 0,5-13 152,0 0 1,-2-1-1,-1 0 1,0 0-1,3-27 1,-4 20 8,1 0 1,16-38-1,-24 75-2867,1-6 1451,0 0 0,-1 0 1,1 0-1,0 1 0,-1-1 0,1 0 0,-1 0 0,0 0 0,0 0 0,0 0 0,0 0 0,-2 3 0,-7 10-9272</inkml:trace>
</inkml:ink>
</file>

<file path=ppt/ink/ink1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8.4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 10250,'0'0'12075,"5"54"-10473,8-49-321,2-5-64,2 0-640,2 0-449,1-11-481,0-1-1857,-2-2-929,-2-3-2594,1-1-3172</inkml:trace>
</inkml:ink>
</file>

<file path=ppt/ink/ink1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28.8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126 0 14318,'0'0'11146,"-5"8"-10521,-1 5-436,1 1 1,0-1 0,1 1 0,0-1-1,1 1 1,1 0 0,0 0-1,1 1 1,1-1 0,0 0 0,1 0-1,3 18 1,-2-18-366,13 49 543,2-30-3798,-23-55-5912,-24-19 7336,-8 5 4440,-12-15 8395,50 50-10709,-1 1 0,1-1 0,-1 1 0,1-1 1,0 1-1,0-1 0,-1 0 0,1 1 0,0-1 0,0 0 1,0 1-1,-1-1 0,1 0 0,0 1 0,0-1 0,0 0 1,0 1-1,0-1 0,1 1 0,-1-1 0,0 0 0,0 1 0,0-1 1,0 0-1,1 1 0,-1-1 0,0 1 0,1-1 0,-1 0 1,0 1-1,1-1 0,-1 1 0,1-1 0,-1 1 0,1-1 1,-1 1-1,1 0 0,-1-1 0,1 1 0,-1 0 0,1-1 1,-1 1-1,1 0 0,0 0 0,0-1 0,36-12-597,-29 11 845,39-11-477,28-10-1928,-28 2-5476,-15 3-5202</inkml:trace>
</inkml:ink>
</file>

<file path=ppt/ink/ink1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0.0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91 260 6566,'0'0'18962,"-10"0"-18391,6 0-512,-1 0 0,1 0-1,0 1 1,-1-1-1,1 1 1,0 0 0,0 0-1,0 1 1,0-1 0,0 1-1,-5 2 1,7-2-27,0-1 1,0 1-1,0-1 1,1 1-1,-1 0 0,0 0 1,1-1-1,0 1 1,-1 0-1,1 0 1,0 1-1,0-1 1,0 0-1,0 0 0,0 0 1,1 1-1,-1-1 1,0 0-1,1 1 1,0-1-1,0 1 1,0-1-1,0 0 0,0 1 1,0-1-1,1 1 1,-1-1-1,2 3 1,2-3 17,0-1 1,1 0 0,-1-1 0,0 1 0,1-1 0,-1 0 0,1 0 0,7-1 0,-1 1-40,-7 1-9,0 0 0,-1 0 0,1 0-1,0 0 1,-1 1 0,1-1-1,-1 1 1,0 0 0,0 0 0,1 1-1,-1-1 1,-1 1 0,1-1 0,0 1-1,-1 0 1,1 0 0,-1 0-1,0 0 1,0 1 0,3 5 0,2 3 17,-2 1 1,1-1-1,-1 1 0,4 21 1,-6-23 42,-2-1 0,0 0 0,0 0 0,-1 1 0,0-1 0,0 1 0,-1-1 0,-4 16 0,4-23 12,0 1 0,0-1 0,0 0 0,0 0 0,0 0 0,-1 0 0,1 0 0,-1 0 0,0-1 0,0 1 0,0 0 0,0-1 0,0 0 0,0 1-1,-1-1 1,0 0 0,1 0 0,-1 0 0,0 0 0,0-1 0,0 1 0,0-1 0,0 0 0,0 0 0,0 0 0,0 0 0,0 0 0,-1-1 0,1 0 0,-5 1 0,7-1-66,0 0 1,0-1-1,0 1 1,0 0-1,0 0 1,0-1-1,0 1 1,0 0-1,0-1 1,0 1 0,0-1-1,0 1 1,0-1-1,1 0 1,-1 1-1,0-1 1,0 0-1,0 0 1,1 1 0,-1-1-1,1 0 1,-1 0-1,0 0 1,1 0-1,-1-1 1,-7-35-55,8 25 12,0 1 0,0-1-1,2 0 1,2-14 0,8-8 33,1 2 1,2 0-1,1 0 0,33-48 1,7-14 24,-45 76 2,-1 0 0,-1-1 1,-1 0-1,0 0 0,-2 0 0,0-1 0,-1 0 0,4-37 0,-9 57-25,0 0 1,0-1-1,0 1 0,0 0 0,0-1 0,0 1 1,0 0-1,0-1 0,0 1 0,0-1 0,-1 1 1,1 0-1,0 0 0,0-1 0,0 1 0,0 0 1,0-1-1,-1 1 0,1 0 0,0-1 0,0 1 1,0 0-1,-1 0 0,1-1 0,0 1 0,0 0 1,-1 0-1,1 0 0,0-1 0,-1 1 1,1 0-1,0 0 0,-1 0 0,1 0 0,0 0 1,-1 0-1,1-1 0,-16 7-58,-10 14-81,13-3 128,1 1 1,1 0 0,1 0-1,-13 33 1,19-42 15,1 1 1,-1-1 0,2 1-1,0 0 1,0 0-1,0 0 1,1 0-1,1 0 1,0 1 0,0-1-1,4 16 1,-4-23-7,2-1 1,-1 0 0,0 0 0,0 0 0,0-1-1,1 1 1,-1 0 0,1 0 0,0-1 0,-1 1 0,1-1-1,0 1 1,0-1 0,0 0 0,0 0 0,0 0-1,0 0 1,0 0 0,0 0 0,1-1 0,-1 1-1,0-1 1,0 1 0,1-1 0,-1 0 0,0 0-1,1 0 1,-1 0 0,0 0 0,5-2 0,1 2 17,0-2 0,0 1 0,0-1 1,-1 0-1,1 0 0,0-1 0,12-7 0,96-85 159,-114 106-238,0-1 1,-1 1-1,0-1 1,-1 1 0,0 12-1,0-22 61,0 0 14,-1 1 0,1-1 0,0 1 0,0 0 0,0-1 0,1 1 0,-1-1 0,0 1 0,0-1 0,1 1 0,-1-1 0,1 1 0,0-1 0,-1 1 0,1-1 0,0 0 0,0 1 0,0-1 0,0 0 0,0 0 1,0 1-1,2 0 0,-1-1 8,-1-1 0,1 0 0,-1 0 0,1 0 0,-1 0 0,1 0 1,-1 0-1,1-1 0,0 1 0,-1 0 0,1-1 0,-1 1 0,1-1 0,-1 0 1,0 1-1,1-1 0,-1 0 0,0 0 0,1 0 0,-1 0 0,0 0 1,0 0-1,2-2 0,13-12 43,-2-1 0,0 0 1,0-1-1,-2 0 0,0-1 0,-1 0 1,-1-1-1,10-23 0,-27 113-65,5-65-80,1 1 0,0-1 0,1 1 0,-1 0 0,1-1 0,1 10-1,-1-16-38,1 0-1,-1 0 0,0 0 0,0 1 1,1-1-1,-1 0 0,0 0 0,0 0 1,1 0-1,-1 0 0,0 0 0,1 1 0,-1-1 1,0 0-1,1 0 0,-1 0 0,0 0 1,1 0-1,-1 0 0,0 0 0,1 0 0,-1-1 1,0 1-1,0 0 0,1 0 0,-1 0 1,0 0-1,1 0 0,-1 0 0,0 0 0,0-1 1,1 1-1,-1 0 0,0 0 0,0 0 1,1-1-1,-1 1 0,0 0 0,0 0 1,0-1-1,1 1 0,10-10-3460,-1-9-2896,-1-4-4590</inkml:trace>
</inkml:ink>
</file>

<file path=ppt/ink/ink1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0.3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13741,'0'0'7047,"18"52"-16208</inkml:trace>
</inkml:ink>
</file>

<file path=ppt/ink/ink1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0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36 328 9417,'0'0'9000,"-1"10"-6651,-2 7-1820,0-2 464,0 1 0,1-1 0,1 1-1,0 0 1,3 26 0,-1-42-987,-1 1 0,0 0 0,1 0 0,-1-1-1,0 1 1,1 0 0,-1 0 0,1-1-1,-1 1 1,1-1 0,0 1 0,-1 0 0,1-1-1,0 1 1,-1-1 0,1 0 0,0 1-1,0-1 1,-1 1 0,1-1 0,0 0 0,0 0-1,0 1 1,-1-1 0,1 0 0,0 0-1,0 0 1,0 0 0,0 0 0,-1 0-1,1 0 1,0 0 0,0 0 0,0-1 0,0 1-1,-1 0 1,1 0 0,0-1 0,1 0-1,30-17 384,-20 5-183,-1 0 1,-1-1 0,0 0-1,-1-1 1,-1 0 0,0 0-1,-1-1 1,0 0 0,-2 0 0,8-33-1,-7 16-10,-1-1-1,-1 0 1,-2 0-1,-4-52 1,2 83-202,-1 1 0,1-1 0,0 0 1,-1 1-1,1-1 0,-1 1 0,0-1 1,0 1-1,0-1 0,0 1 0,0 0 1,-1-1-1,1 1 0,-1 0 0,1 0 1,-4-4-1,3 6-3,1-1 1,0 0 0,-1 1 0,1-1-1,0 1 1,-1 0 0,1-1-1,-1 1 1,1 0 0,-1 0 0,1 0-1,0 0 1,-1 0 0,1 0 0,-1 0-1,1 1 1,-1-1 0,1 0-1,0 1 1,-1-1 0,1 1 0,0 0-1,-1-1 1,1 1 0,0 0-1,0 0 1,0 0 0,-1 0 0,1 0-1,0 0 1,-1 2 0,-15 14 59,1 1 1,1 0-1,0 2 0,1-1 1,2 2-1,0 0 0,-18 43 1,30-63-53,-1 0-1,0 1 1,1-1 0,-1 1 0,1-1-1,-1 1 1,1-1 0,-1 1 0,1-1-1,0 1 1,0-1 0,0 1 0,0-1-1,0 1 1,0-1 0,0 1 0,1-1-1,-1 1 1,0-1 0,1 1-1,0-1 1,-1 1 0,1-1 0,0 1-1,-1-1 1,1 0 0,0 0 0,0 1-1,0-1 1,0 0 0,0 0 0,1 0-1,0 1 1,4 0-2,-1 0-1,1 0 1,0 0 0,-1-1-1,1 0 1,0 0 0,8-1-1,0 1 31,12 2-158,-9-3-116,0 2 1,0 0 0,-1 1-1,33 10 1,-46-11 190,1-1-1,0 1 1,-1 0-1,0 0 1,1 0-1,-1 0 1,0 0-1,0 1 1,0 0-1,0-1 1,-1 1-1,1 0 1,-1 0-1,0 1 1,0-1-1,0 0 1,0 1-1,0-1 1,-1 1-1,0 0 1,1-1-1,-1 1 1,-1 0-1,1 0 1,0 0 0,-1 7-1,0 51-2011,0-34-7619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3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1 382 7303,'0'0'352,"3"-65"-672,1 28-609,5-15 192,1-14-288,1-12-800,-2-5-449</inkml:trace>
</inkml:ink>
</file>

<file path=ppt/ink/ink1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1.2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102 69 18449,'0'0'2766,"-9"2"-6,5-1-2605,-1 0 0,0 0 0,1 1 0,0-1 1,-1 1-1,1 0 0,0 0 0,0 1 0,0-1 0,0 1 1,0 0-1,0 0 0,1 0 0,0 0 0,-1 1 0,1-1 1,1 1-1,-1 0 0,0 0 0,1 0 0,0 0 0,0 0 1,0 1-1,0-1 0,1 1 0,0-1 0,0 1 0,0-1 1,0 10-1,0-13-145,1 1 0,0 0 0,0 0 0,0 0 0,0-1 0,0 1 0,0 0 0,1 0 0,-1-1 0,0 1 1,1 0-1,0-1 0,-1 1 0,1 0 0,0-1 0,0 1 0,0-1 0,0 1 0,2 2 0,0-3 9,0 1 0,0-1-1,0 0 1,0 0 0,0 0 0,0 0-1,1 0 1,-1-1 0,4 1-1,3 0 5,-4 0-80,-1 0 1,1 1-1,0 0 1,0-1 0,-1 2-1,1-1 1,-1 1-1,0 0 1,0 0-1,0 0 1,0 0-1,0 1 1,-1 0 0,0 0-1,1 1 1,4 6-1,-5-4-5,1 1-1,-1-1 0,-1 1 0,1 0 1,-1 0-1,-1 0 0,1 1 0,-1-1 1,-1 1-1,1 12 0,-1-3 236,-1 0 0,-1 1 0,-1-1-1,-1 0 1,0 0 0,-1 0 0,-1-1-1,-1 1 1,0-1 0,-12 22 0,17-38-108,-32 50 1259,32-49-1297,0-1 0,0 1 0,-1 0 0,1-1 0,-1 1 0,1-1 0,-1 1 1,0-1-1,0 0 0,1 0 0,-1 1 0,0-1 0,0 0 0,0-1 0,0 1 0,0 0 0,0-1 0,0 1 0,-1-1 0,1 1 0,0-1 0,0 0 1,0 0-1,-4-1 0,5 1-29,0-1-1,0 0 1,0 0 0,0 0 0,0 0 0,0 0-1,0 0 1,1 0 0,-1 0 0,0 0 0,0 0 0,1 0-1,-1 0 1,1-1 0,-1 1 0,1 0 0,-1-1 0,1 1-1,0 0 1,0-1 0,0 1 0,0 0 0,0-2 0,0-41-381,0 30 241,1-5 49,1 0 0,0 0 0,1 0 0,2 0 0,0 1 1,9-25-1,57-107 128,1-5 142,-67 140-19,0 0-1,0-1 1,-2 1-1,0-1 1,2-28-1,-9 41 609,-3 10-577,-6 9-183,4 0 36,1 0-1,1 1 1,0 0 0,1 0-1,1 0 1,1 1 0,0 0-1,1 0 1,0 20 0,3-36-45,0 0 0,0 0 0,1-1 0,-1 1 0,1 0 0,-1-1 1,1 1-1,0 0 0,-1-1 0,1 1 0,0 0 0,0-1 0,0 0 1,0 1-1,1-1 0,-1 0 0,0 1 0,0-1 0,1 0 0,-1 0 0,1 0 1,-1 0-1,1 0 0,-1 0 0,1-1 0,0 1 0,0 0 0,-1-1 1,1 1-1,0-1 0,0 0 0,2 0 0,3 1-631,0 0 0,0 0 0,0-1 0,0-1-1,0 1 1,1-1 0,7-2 0,12-8-5820</inkml:trace>
</inkml:ink>
</file>

<file path=ppt/ink/ink1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2.4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54 12204,'3'-49'10484,"-10"92"-9149,2-17-845,1 1 0,1-1 0,1 1 0,4 50 0,-2-76-459,0 0-1,0 0 1,0 0-1,1 1 1,-1-1-1,1 0 1,-1 0 0,1 0-1,-1 0 1,1 0-1,0 0 1,-1 0 0,1 0-1,0 0 1,0 0-1,0-1 1,0 1-1,0 0 1,0 0 0,0-1-1,0 1 1,0-1-1,0 1 1,0-1-1,0 1 1,0-1 0,0 0-1,1 1 1,-1-1-1,0 0 1,0 0-1,0 0 1,1 0 0,-1 0-1,0 0 1,0 0-1,0 0 1,1-1-1,-1 1 1,0 0 0,0-1-1,0 1 1,0-1-1,0 1 1,0-1 0,2 0-1,4-2 204,0-1 0,1 1 0,-1-1-1,0-1 1,10-7 0,-6 2-112,1-1 0,-2 0 0,1 0 0,-1-1 0,-1 0 0,0-1 0,-1 0 0,-1 0 0,0-1 0,0 0 0,-2 0 0,9-30 0,-17 67-258,-2 8 126,1 0 0,2 0 0,3 40-1,-1-70 23,0 0-1,0 0 1,0 0-1,0-1 1,0 1-1,0 0 1,1 0-1,-1-1 1,0 1-1,0 0 1,1 0-1,-1-1 1,1 1-1,-1 0 1,1-1-1,-1 1 1,1 0-1,-1-1 1,1 1-1,-1-1 1,1 1-1,0-1 0,-1 1 1,1-1-1,0 1 1,0-1-1,-1 0 1,2 1-1,24-5 691,-20 1-558,0 0 0,0-1 1,0 1-1,0-1 0,-1 0 1,6-6-1,-4 3-144,-1 0 0,0 0 0,-1-1 0,1 0 0,-1 0 0,-1 0 0,0-1 0,0 1 0,0-1 0,-1 0 0,0 0 0,-1 0 0,0-1 0,-1 1 0,1-17 0,-2 26 0,0-1 0,0 1 0,0-1 0,0 1 0,0 0 0,0-1 0,0 1 0,0 0 0,0-1 0,0 1 0,0-1 0,0 1 0,0 0 0,0-1 0,-1 1 0,1 0 0,0-1 0,0 1 0,0 0 0,-1 0 0,1-1 0,0 1 0,0 0 0,-1-1 0,1 1 0,0 0 0,0 0 0,-1 0 0,1-1 0,0 1 0,-1 0 0,1 0 0,0 0 0,-1 0 0,1 0 0,0 0 0,-1-1 0,1 1 0,-1 0 0,1 0 0,0 0 0,-1 0 0,1 0 0,0 0 0,-1 1 0,1-1 0,0 0 0,-1 0 0,1 0 0,-1 0 0,1 0 0,0 0 0,0 1 0,-1-1 0,0 0 0,-16 15 0,15-9 0,0-1 0,1 1 0,-1-1 0,1 1 0,0 0 0,0 0 0,1 0 0,0 7 0,0-13 0,1 1 0,-1-1 0,0 0 0,1 1 0,0-1 0,-1 0 0,1 1 0,-1-1 0,1 0 0,-1 0 0,1 0 0,0 1 0,-1-1 0,1 0 0,-1 0 0,1 0 0,0 0 0,-1 0 0,1 0 0,-1 0 0,1 0 0,0-1 0,-1 1 0,1 0 0,-1 0 0,1 0 0,-1-1 0,1 1 0,0 0 0,-1 0 0,1-1 0,21-9 0,-9-2 0,-1 0 0,-1-1 0,11-16 0,7-8 0,-29 64 0,-13 30 0,8-36 0,0-1 0,1 1 0,-1 36 0,5-56-15,0 0-1,0 0 1,0 0-1,0 0 1,0 0-1,0 0 1,0 0 0,0 0-1,1 0 1,-1 0-1,0-1 1,1 1 0,-1 0-1,1 0 1,-1 0-1,1 0 1,-1 0-1,1-1 1,0 1 0,-1 0-1,1 0 1,0-1-1,0 1 1,0 0 0,-1-1-1,1 1 1,1 0-1,0-1-71,0 1-1,0-1 0,1 0 0,-1 1 1,0-1-1,0 0 0,0 0 0,0 0 1,0-1-1,1 1 0,-1 0 1,3-2-1,-1 1-202,1 0 0,0-1 0,-1 0 1,0 0-1,1 0 0,-1-1 0,0 1 0,0-1 0,0 0 1,0 0-1,4-6 0,-5 5-1286,-1-1 0,0 0-1,0 0 1,0 0 0,0 0 0,-1-1 0,1-4 0,3-20-13052</inkml:trace>
</inkml:ink>
</file>

<file path=ppt/ink/ink1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2.8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0 16976,'0'0'9449,"-3"50"-9417,15-40-544,-1 2-1506,0-2-1538,1-2-896,-1 2-2146</inkml:trace>
</inkml:ink>
</file>

<file path=ppt/ink/ink1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3.5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85 404 9033,'0'0'12876,"-5"11"-11654,1-3-1161,-35 87 2666,36-87-2573,0 0 0,1 1-1,0-1 1,1 1 0,-1-1 0,2 1-1,-1-1 1,1 1 0,0 0-1,4 16 1,-4-25-149,0 1-1,0 0 1,1-1 0,-1 1 0,0-1-1,1 1 1,-1-1 0,0 1-1,1-1 1,-1 1 0,1-1-1,-1 1 1,1-1 0,-1 1-1,1-1 1,0 0 0,-1 1-1,1-1 1,-1 0 0,1 1-1,0-1 1,-1 0 0,1 0-1,-1 0 1,1 0 0,0 0-1,-1 0 1,1 1 0,0-1 0,-1-1-1,1 1 1,0 0 0,-1 0-1,1 0 1,0 0 0,-1 0-1,1-1 1,0 1 0,-1 0-1,1 0 1,0-1 0,23-17 236,-13 3-215,-2-1 0,0 0 1,-1 0-1,-1-1 0,0 0 0,-1 0 0,-1-1 1,-1 0-1,0 1 0,1-21 0,0-23 68,-5-98-1,0 152-90,-1 0 0,0 0 0,0 0 1,-1 1-1,1-1 0,-5-9 0,6 15-4,-1 0 0,1 0 0,0 0-1,-1 0 1,1 0 0,-1 0 0,0 0 0,1 0 0,-1 1 0,0-1 0,1 0-1,-1 0 1,0 1 0,0-1 0,0 0 0,1 1 0,-1-1 0,0 1 0,0-1 0,0 1-1,0-1 1,0 1 0,0 0 0,0 0 0,0-1 0,0 1 0,0 0 0,0 0-1,-1 0 1,1 0 0,0 0 0,0 0 0,0 0 0,0 1 0,0-1 0,0 0 0,0 1-1,0-1 1,0 0 0,0 1 0,0-1 0,0 1 0,1-1 0,-1 1 0,0 0-1,0-1 1,0 1 0,1 0 0,-1 0 0,0 0 0,1-1 0,-2 2 0,-8 9 15,0 1 0,1 0 0,0 0 0,1 0 1,1 1-1,-8 17 0,10-19 12,0-1 0,1 1 0,1-1-1,0 1 1,0 0 0,1 0 0,0 1 0,1-1-1,1 12 1,0-21-28,1 0 1,-1 0-1,1 0 0,0 0 0,0 0 0,0 0 0,0 0 0,0 0 1,0-1-1,1 1 0,-1 0 0,1-1 0,-1 1 0,1-1 0,-1 1 1,1-1-1,0 0 0,0 0 0,0 0 0,0 0 0,0 0 0,0 0 0,0 0 1,0 0-1,2 0 0,62 12-753,-48-11 64,-9-1 310,0 1 0,0 0 0,0 0 0,0 1 0,0 0 0,-1 0 0,13 7 0,-18-8 366,-1 0-1,1 1 1,0-1-1,-1 1 0,0 0 1,1-1-1,-1 1 1,0 0-1,0 0 0,-1 0 1,1 0-1,-1 1 1,1-1-1,-1 0 0,0 1 1,0-1-1,-1 1 1,1-1-1,-1 1 0,1-1 1,-1 1-1,-1 3 1,1 11 64,-1-1 0,0 0 0,-2 0 0,-4 19 0,54-215-9608,15-100 8938,-31 125 6867,-49 240-697,-14 146-2567,31-221-2771,-9 138 1804,10-135-1937,1 0-1,0 1 1,1-1 0,0 0-1,1 0 1,1 0 0,0 0-1,7 14 1,1-11-324,-10-27-883,-10-33-90,-37-69 493,-18-57 2178,62 167-1399,0 0 1,1 0 0,-1 0 0,0 0 0,1 0 0,-1 0 0,1 0 0,0 0 0,0 0 0,0 0-1,0 0 1,0 0 0,0 0 0,0 0 0,0 0 0,1 0 0,-1 0 0,1 1 0,0-1 0,0 0-1,-1 0 1,1 0 0,0 0 0,0 1 0,1-1 0,-1 1 0,0-1 0,1 1 0,-1-1 0,3-1-1,2 0 104,0 0 0,1 1 0,0 0 0,-1 0 0,1 0-1,0 1 1,11-1 0,31-3-546,-11 1-2761,68-15 0,-50 1-5792</inkml:trace>
</inkml:ink>
</file>

<file path=ppt/ink/ink1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9.0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8360,'0'0'9705,"0"10"-8162,0 5-953,1-1 0,1 0 0,0 1 1,0-1-1,2 0 0,0 0 0,5 13 0,-7-22-390,0 0 0,0-1 0,0 0 0,1 1 0,-1-1 0,1 0 0,0 0 0,1 0 0,-1-1 0,0 1 0,1-1 0,0 0 0,0 0 0,0 0 0,0 0 0,0-1 0,1 0 0,-1 0 0,1 0 0,0 0 0,-1-1 0,1 1 0,0-1 0,0 0 0,0-1 0,5 1 0,5-2 108,0 0 0,29-8 0,-30 6-210,1 0 0,28-1 0,-41 4-81,-1 0 1,1 1 0,-1-1 0,1 0 0,-1 1 0,1-1 0,-1 1-1,1-1 1,-1 1 0,0 0 0,1-1 0,-1 1 0,0 0 0,0 0 0,0 0-1,1 0 1,-1 0 0,0 0 0,0 0 0,0 1 0,-1-1 0,1 0-1,1 2 1,14 40 760,-14-38-710,-1 0 1,0 0-1,1-1 0,0 1 0,0 0 0,1-1 1,-1 1-1,7 7 0,-8-11-114,0-1-1,0 1 1,0 0-1,0-1 1,0 1-1,0 0 1,0-1 0,0 1-1,0-1 1,0 0-1,0 1 1,0-1-1,1 0 1,-1 0-1,0 1 1,0-1 0,0 0-1,1 0 1,-1 0-1,0-1 1,0 1-1,0 0 1,3-1 0,-2 0-215,1-1 0,0 1 0,0-1 0,-1 1 0,1-1 0,-1 0 0,1 0 0,-1 0 0,3-3 0,3-6-1063,1 0-1,-1-1 1,7-13-1,-14 22 1069,3-3-973,-2 2 473,1 0-1,-1 0 1,0 0 0,0 0 0,0 0 0,-1-1 0,1 1 0,0-5 5979,32 9-34,6-1-3410,-20 0-324,-1 0 0,29 4 0,-21 8-1455,-26-10 0,1 0 0,-1 0 0,0 0 0,0-1 0,0 1 0,1 0 0,-1-1 0,1 1 0,-1-1 0,0 1 0,1-1 0,-1 0 0,1 0 0,-1 0 0,1 0 0,-1 0 0,0 0 0,1 0 0,-1 0 0,1 0 0,-1 0 0,1-1 0,-1 1 0,0-1 0,1 1 0,-1-1 0,0 0 0,1 1 0,-1-1 0,0 0 0,0 0 0,0 0 0,0 0 0,0 0 0,0 0 0,0 0 0,2-2 0,2-2-197,0-1-1,-1 0 1,1 0 0,-1-1 0,0 1-1,-1-1 1,1 0 0,-1 0-1,3-11 1,-5 13-280,0 1 1,-1 0-1,1-1 1,-1 1-1,0 0 0,0-1 1,0 1-1,-1 0 0,0-1 1,0 1-1,-1-6 0,-1-1-12746</inkml:trace>
</inkml:ink>
</file>

<file path=ppt/ink/ink1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39.9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0 13965,'0'0'13432,"-5"12"-12445,-1 3-802,1 1 0,1 0 0,0 0 0,1 0 1,-2 31-1,5-24-364,-5 49 494,4-67-908,0 0 0,0 0 0,0-1 0,-1 1 0,0 0 0,-4 7 0,1-6-3747,-1-4-2450</inkml:trace>
</inkml:ink>
</file>

<file path=ppt/ink/ink1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0.3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14958,'0'0'8195,"9"6"-6503,-2-1-1447,-1-1 0,1 0 0,1 0 0,-1-1 1,1 0-1,-1 0 0,1-1 0,0 0 0,0-1 0,0 1 1,0-1-1,15-1 0,129 0 746,-87 0-6237</inkml:trace>
</inkml:ink>
</file>

<file path=ppt/ink/ink1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0.6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 16720,'0'0'7943,"54"-14"-6565,-21 14-257,3 0-769,3 0-288,2 5 0,0 1-576,-4 0-1666,-4-1-1922,-4-4-3556</inkml:trace>
</inkml:ink>
</file>

<file path=ppt/ink/ink1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0.9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1 16656,'0'0'3096,"-3"8"208,-2 4-2056,1 0-1,0 0 1,1 0-1,-3 21 1,6-31-1202,-1 0 0,1 0 0,0 0 1,-1 1-1,1-1 0,0 0 1,0 0-1,1 0 0,-1 1 0,0-1 1,1 0-1,-1 0 0,1 0 0,0 0 1,0 0-1,-1 0 0,1 0 0,1 0 1,-1 0-1,0 0 0,0 0 0,1-1 1,-1 1-1,1 0 0,-1-1 0,1 0 1,0 1-1,0-1 0,-1 0 0,1 0 1,0 0-1,0 0 0,0 0 1,0 0-1,0 0 0,1-1 0,-1 1 1,0-1-1,4 1 0,1-1-35,-1-1-1,1 1 0,-1-1 1,1 0-1,-1-1 1,0 1-1,1-1 1,-1-1-1,0 1 0,0-1 1,-1 0-1,1 0 1,0-1-1,8-7 1,35-19-77,-48 35 179,0 0 1,-1 0-1,1 1 0,-1-1 1,0 0-1,0 0 0,-2 6 1,2-3 52,0-7-158,0-1 0,0 1 0,0-1 1,0 0-1,0 1 0,0-1 0,0 1 0,0-1 1,0 1-1,0-1 0,0 1 0,0-1 0,1 0 1,-1 1-1,0-1 0,0 1 0,0-1 0,1 0 0,-1 1 1,0-1-1,1 0 0,-1 1 0,0-1 0,1 0 1,-1 1-1,0-1 0,1 0 0,-1 0 0,1 0 1,-1 1-1,0-1 0,1 0 0,-1 0 0,1 0 1,-1 0-1,1 0 0,0 0 0,22-5 147,26-25-617,-44 27 180,-1 0 220,30-13-738,-24 21 457,-7 16 187,-6 1 539,1-11-1623,1 1-4859</inkml:trace>
</inkml:ink>
</file>

<file path=ppt/ink/ink1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1.3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16303,'0'0'12428,"53"18"-11723,-32-17-417,4-1-224,0 0-32,-1 0-256,-3 0-1153,-6 0-1794,-6 0-2146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94 103 7783,'0'0'321,"-1"-62"-193,-3 41 512,3 9-95,-2 5 288,1 12-641,1 9-64,1 4-288,0 2 352,0-1-160,0 0-64,0-2-256,0 2-481,0 2-1889,0 0-1763</inkml:trace>
  <inkml:trace contextRef="#ctx0" brushRef="#br0" timeOffset="1">23 1500 2402,'-11'60'1249,"-1"-6"-4900</inkml:trace>
</inkml:ink>
</file>

<file path=ppt/ink/ink1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1.6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0 224 16720,'0'0'8936,"52"11"-7655,-24-11-832,3-8-417,-1-2-705,-3 2-1345,-3 1-2754,-2-1-2307</inkml:trace>
  <inkml:trace contextRef="#ctx0" brushRef="#br0" timeOffset="1">487 1 19891,'0'0'7751,"-30"65"-5701,23-41-641,-1 0-255,3 2-770,1-2-256,0 0-128,4-3 0,-2-3-384,2-3-898,0-5-639,0-5-1379</inkml:trace>
</inkml:ink>
</file>

<file path=ppt/ink/ink1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2.0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23 11627,'0'0'18620,"9"-2"-17627,42-6-396,63-3 0,-76 10-4094,-3 0-3691</inkml:trace>
  <inkml:trace contextRef="#ctx0" brushRef="#br0" timeOffset="1">56 74 10378,'0'0'21780,"15"37"-21395,11-37-161,2 0-224,-2-5 0,-6 3-96,-2 2-1089,-5 0-1634,-8 0-1505</inkml:trace>
</inkml:ink>
</file>

<file path=ppt/ink/ink1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2.3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47 14350,'0'0'14798,"52"25"-14318,-17-29-384,1-4-64,-1 0 32,-3-2-288,-4 1-577,-2-1-1505,-4 0-1986,-2-2-2819</inkml:trace>
</inkml:ink>
</file>

<file path=ppt/ink/ink1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42.7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262 1 21364,'0'0'9759,"-7"9"-9028,-228 233 182,233-240-986,-9 6-3027,10-8 2989,1 0 1,0 0-1,0 0 1,-1 0-1,1 0 1,0 0-1,0 0 0,-1 0 1,1 0-1,0 0 1,0 0-1,-1 0 1,1 0-1,0-1 0,0 1 1,0 0-1,-1 0 1,1 0-1,0 0 1,0-1-1,0 1 0,-1 0 1,1 0-1,0 0 1,0-1-1,0 1 1,0 0-1,0 0 0,0-1 1,-1 1-1,1 0 1,0 0-1,0-1 1,0 1-1,0 0 0,0 0 1,0-1-1,0 1 1,0 0-1,0 0 1,0-1-1,0 1 0,0 0 1,0 0-1,0-1 1,1 1-1,-1 0 1,0 0-1,0-1 0,0-15-7426</inkml:trace>
  <inkml:trace contextRef="#ctx0" brushRef="#br0" timeOffset="1">63 51 15727,'0'0'9641,"61"28"-7463,-38-15-544,0 0-706,-3 2-607,0 2-257,1 0-128,2-2-1602,-7 1-1537,2-2-640,-4-1-13326</inkml:trace>
</inkml:ink>
</file>

<file path=ppt/ink/ink1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4.8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265 0 15086,'0'0'9348,"-7"13"-9252,-36 60 151,-59 75-1,25-59-3606,51-71-3323,17-17 864</inkml:trace>
</inkml:ink>
</file>

<file path=ppt/ink/ink1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5.1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0 7495,'0'0'13181,"-4"13"-11874,-26 73 188,-35 177 0,64-258-1466,0-1-1,0 1 1,1-1-1,0 0 1,0 1 0,0-1-1,0 1 1,2 8 0,-1-12 2,-1 0 0,1 0 1,0 0-1,0 0 0,0 0 1,0 0-1,0 0 0,0 0 1,0 0-1,0-1 0,0 1 1,1 0-1,-1-1 0,0 1 1,0-1-1,1 1 0,-1-1 1,0 0-1,0 1 0,1-1 1,-1 0-1,0 0 0,1 0 1,-1 0-1,1 0 0,-1 0 1,0-1-1,0 1 0,1 0 1,-1-1-1,0 1 0,2-1 1,16-6 199,0 1 0,0-2 1,-1-1-1,-1 0 0,1-1 1,26-21-1,24-13-537,-5 12-1929,-20 13-3682,-26 11-633</inkml:trace>
</inkml:ink>
</file>

<file path=ppt/ink/ink1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5.9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181 0 10858,'0'0'12150,"-2"11"-11023,-12 38-300,-2-1 0,-42 87 0,33-80-207,-36 112 0,59-163-550,2 0 1,-1-1 0,0 1 0,1 0-1,0 0 1,-1-1 0,2 1 0,-1 4-1,0-7-48,1 1-1,-1-1 0,0 0 0,1 0 1,-1 0-1,1 0 0,-1 0 1,1 0-1,0 0 0,-1 0 1,1 0-1,0 0 0,0 0 1,-1 0-1,1 0 0,0-1 0,0 1 1,2 1-1,2-1 10,-1 1-1,1-1 1,1 0-1,-1 0 1,0-1-1,0 1 1,0-1-1,0 0 1,0-1-1,9-1 1,2-1-678,0 0 0,0-1 0,-1-1 1,0 0-1,29-15 0,68-45-12368,-79 43 4073</inkml:trace>
</inkml:ink>
</file>

<file path=ppt/ink/ink1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6.6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150 81 9449,'0'0'10335,"-10"2"-8493,4-2-1630,-1 2 0,1-1 0,0 1 0,-1 0-1,1 0 1,0 1 0,0-1 0,1 1 0,-1 1 0,1-1 0,-1 1 0,1 0 0,0 0 0,1 1 0,-1-1 0,1 1 0,0 0 0,0 0 0,-5 8-1,6-7-55,-1-1 0,1 1 0,0 0-1,0 0 1,1 0 0,0 0-1,0 1 1,0-1 0,1 1-1,0-1 1,0 13 0,1-18-149,1 0 0,-1 0 0,1 0 0,-1 1 0,1-1 0,0 0 0,-1 0 0,1 0 0,0 0 0,0 0 0,0 0 0,0-1 0,0 1 0,0 0 0,0 0 1,0-1-1,0 1 0,0 0 0,0-1 0,0 1 0,0-1 0,1 0 0,-1 1 0,0-1 0,0 0 0,1 0 0,-1 1 0,0-1 0,1 0 0,-1-1 0,0 1 0,0 0 0,1 0 0,-1 0 0,0-1 0,3 0 0,48-13 325,24-32-290,-13 6-318,-62 40 278,-1-1 1,0 1 0,0 0-1,0 0 1,1 0 0,-1 0-1,0 0 1,0 0 0,0 0-1,1 0 1,-1 0 0,0 0-1,0 0 1,0 0 0,0 0 0,1 0-1,-1 0 1,0 0 0,0 0-1,0 0 1,1 0 0,-1 1-1,0-1 1,0 0 0,0 0-1,0 0 1,1 0 0,-1 0-1,0 0 1,0 1 0,0-1 0,0 0-1,0 0 1,0 0 0,0 0-1,1 0 1,-1 1 0,0-1-1,0 0 1,0 0 0,0 0-1,0 1 1,0-1 0,0 0-1,0 0 1,0 0 0,0 1-1,2 15 192,-2-14-190,0-1 0,0 0 0,-1 1 0,1-1 0,0 0 0,0 1-1,0-1 1,1 0 0,-1 1 0,0-1 0,1 0 0,-1 0 0,0 1 0,1-1 0,-1 0 0,1 0 0,0 1 0,-1-1 0,1 0 0,0 0-1,0 0 1,0 0 0,0 0 0,0 0 0,0 0 0,0-1 0,2 2 0,5-3-475,1 0 1,-1-1-1,0 0 0,0-1 0,0 0 1,0 0-1,0-1 0,0 0 1,9-6-1,41-17-3353,114-12 4305,-172 39-375,-3 2-63,0 0 0,1 0 0,-1 0 0,0 0-1,1 0 1,-1 1 0,1-1 0,0 1 0,0 0-1,-4 6 1,2-4 239,-1 2 83,-1 0-1,1 0 0,0 0 1,1 0-1,0 1 1,0 0-1,1 0 1,0 0-1,0 0 1,1 0-1,0 1 0,0-1 1,1 1-1,-1 16 1,3-24-332,-1 0 0,1 0 0,0 0 1,-1-1-1,1 1 0,0 0 0,0 0 1,0 0-1,0-1 0,0 1 1,-1-1-1,1 1 0,0-1 0,0 1 1,0-1-1,1 1 0,-1-1 0,0 0 1,0 0-1,0 1 0,0-1 0,0 0 1,0 0-1,0 0 0,0 0 0,1 0 1,-1 0-1,0-1 0,0 1 0,0 0 1,0-1-1,0 1 0,0 0 0,1-1 1,41-14 702,-15-5-668,0 0-1,-1-2 1,-1-1 0,-1 0-1,-1-2 1,-2-1-1,0-1 1,27-46 0,-38 51-6,-18 26 2,-25 34 183,20-21 59,1 1-1,-16 37 1,25-48-240,-1 0 0,1 0 0,0 0 0,0 0 0,1 1 0,0-1 0,0 1 0,1-1 0,0 1 0,0-1 0,3 13 0,-3-18-99,1 0 0,0-1 0,-1 1 0,1 0 0,0 0 0,0-1 0,1 1 0,-1 0 0,0-1 0,0 1 0,1-1 1,-1 0-1,1 1 0,-1-1 0,1 0 0,0 0 0,-1 0 0,1 0 0,0 0 0,0-1 0,0 1 0,-1 0 0,1-1 0,0 1 0,2-1 0,3 1-798,0 0 1,-1 0-1,1-1 0,-1 0 0,1 0 0,8-2 0,19-8-5917</inkml:trace>
</inkml:ink>
</file>

<file path=ppt/ink/ink1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7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24 454 9001,'-22'10'7577,"22"-10"-7470,0 0 1,0 0-1,1 0 0,-1 0 0,0 0 0,0 0 0,0 0 1,0 0-1,0-1 0,0 1 0,0 0 0,0 0 0,0 0 1,0 0-1,0 0 0,0 0 0,0 0 0,0 0 0,0 0 1,0 0-1,0-1 0,0 1 0,0 0 0,0 0 0,0 0 1,0 0-1,0 0 0,0 0 0,0 0 0,0 0 0,-1 0 1,1 0-1,0 0 0,0-1 0,0 1 0,0 0 1,0 0-1,0 0 0,0 0 0,0 0 0,0 0 0,0 0 1,0 0-1,0 0 0,0 0 0,-1 0 0,1 0 0,0 0 1,0 0-1,0 0 0,0 0 0,0 0 0,0 0 0,0 0 1,0 0-1,-1 0 0,30-29 5231,-19 20-6052,379-383 3442,-358 362-2541,-30 49-70,-7 18 19,-3-1-1,-22 61 0,16-53 132,-12 55 0,21-67-169,2-1 0,-1 63 0,9-77 381,5-12-3297,-8-6 2527,0 1 0,-1-1 1,1 1-1,0-1 0,-1 0 1,1 1-1,0-1 0,-1 0 1,1 1-1,-1-1 0,1 0 1,-1 0-1,1 1 0,-1-1 1,1 0-1,-1 0 0,0 0 1,0 0-1,1 1 0,-1-1 1,0 0-1,0 0 0,0 0 1,0 0-1,0 0 0,0 0 1,0 0-1,0 0 0,-1 1 1,1-3-1,-6-21-4770,-5-3-1329</inkml:trace>
</inkml:ink>
</file>

<file path=ppt/ink/ink1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7.6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26 8648,'0'0'15183,"49"-3"-13454,-10 6-640,9-2-640,8-1-385,4 0-641,-4-10-3587,-5-7-7559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4.3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 2851,'0'0'672,"-5"60"-95,5-41-225,0-1-192,0-9-128,2-18-1441,1-27 512</inkml:trace>
</inkml:ink>
</file>

<file path=ppt/ink/ink1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8.1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20 3523,'0'0'16160,"11"-5"-14826,-5 2-997,-4 2-258,0 0 0,-1-1 0,1 1 0,0 0 0,0 0 0,0 1 0,0-1-1,0 0 1,0 0 0,0 1 0,0 0 0,0-1 0,0 1 0,0 0 0,0 0 0,0 0-1,0 0 1,0 0 0,0 0 0,0 1 0,0-1 0,0 1 0,0 0 0,0-1-1,0 1 1,0 0 0,0 0 0,0 0 0,-1 0 0,1 1 0,3 2 0,20 30 1161,-1 1 1,25 50-1,-32-54-1122,0-1 1,2 0-1,1-2 1,36 40-1,-50-63-1529,-6-8-2708,-10-11-1135,-7-4-751</inkml:trace>
</inkml:ink>
</file>

<file path=ppt/ink/ink1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3:58.7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15 13132,'0'0'9487,"3"8"-8468,1 1-883,1-1 0,0 0 0,1 1 0,0-2 0,0 1 0,0-1 0,1 0 0,0 0 0,1-1 0,-1 1 0,1-2 0,0 1 0,1-1 0,13 6 0,-4-1 191,1-1 1,0-1-1,0-1 1,1-1 0,0 0-1,0-1 1,0-2-1,0 0 1,1-1-1,27 0 1,-45-3-246,0 0 0,0-1 0,0 1 1,0 0-1,0-1 0,0 0 0,0 1 0,0-1 0,-1 0 0,1-1 1,-1 1-1,0 0 0,1-1 0,-1 1 0,0-1 0,-1 0 0,1 1 1,0-1-1,-1 0 0,1 0 0,-1 0 0,1-5 0,5-11 447,-2 1-1,6-28 0,-10 42-516,1-12-637,-3 14 308,1 0 0,0 0 0,1 1 0,-1-1 1,0 0-1,0 0 0,1 0 0,-1 1 0,1-1 1,0 0-1,-1 0 0,1 1 0,0-1 0,0 1 1,0-1-1,0 0 0,0 1 0,0 0 1,2-2-1</inkml:trace>
</inkml:ink>
</file>

<file path=ppt/ink/ink1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0.5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96 75 9641,'7'-24'3915,"-6"18"-2904,0 0 0,1 1-1,-1-1 1,2 1 0,-1-1-1,0 1 1,5-6 0,-3 11 1104,-1 11-1572,-2 12-109,-1-23-425,-1 22 587,-1 0-1,0 0 0,-2-1 0,-1 1 0,-7 22 0,-45 100 219,25-67-597,27-65-190,-4 17 323,9-28-338,0-1 0,1 1 1,-1 0-1,0-1 0,0 1 0,1-1 1,-1 1-1,0 0 0,1-1 1,-1 1-1,1-1 0,-1 1 0,1-1 1,-1 1-1,1-1 0,-1 1 1,1-1-1,-1 1 0,1-1 0,0 0 1,-1 1-1,1-1 0,0 0 1,-1 0-1,1 1 0,0-1 0,-1 0 1,1 0-1,0 0 0,0 0 1,-1 0-1,1 0 0,0 0 0,-1 0 1,1 0-1,0 0 0,0-1 1,22-1-10,1-1 0,-1-1 0,-1-1 1,39-14-1,8-1-2988,-13 4-5615,-34 8-187</inkml:trace>
</inkml:ink>
</file>

<file path=ppt/ink/ink1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1.2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148 63 14157,'0'0'6887,"0"-9"-3940,-4-28-721,4 36-2150,-1 0 0,1 0 0,0 0 0,-1 0 0,1 0-1,-1 1 1,1-1 0,-1 0 0,0 0 0,1 0 0,-1 1 0,0-1 0,1 0 0,-1 1 0,0-1 0,0 1 0,0-1 0,1 1 0,-1-1 0,0 1 0,0 0 0,0-1 0,0 1 0,0 0-1,0 0 1,0 0 0,0-1 0,0 1 0,0 0 0,0 0 0,0 1 0,0-1 0,0 0 0,1 0 0,-1 0 0,-1 1 0,-30 11 183,25-6-194,0 1-1,0 0 0,0 0 1,1 1-1,0 0 1,0 0-1,1 0 0,0 1 1,1-1-1,0 1 0,0 0 1,1 1-1,0-1 1,0 0-1,1 1 0,-1 16 1,3-25-63,0-1 0,0 1 0,0 0 0,0-1 0,0 1 0,0 0 0,0-1 0,0 1 0,1 0 0,-1-1 0,0 1 0,0 0 0,1-1 0,-1 1 0,0-1 0,1 1 0,-1 0 0,0-1 0,1 1 0,-1-1 0,1 1 0,-1-1 0,1 0 0,-1 1 0,1-1 0,0 1 0,-1-1 0,1 0 0,-1 1 0,1-1 0,1 0 0,25-2 107,24-24 54,31-43-46,-28 21-47,-54 47-74,1 1-1,-1-1 1,1 1-1,-1-1 1,1 1 0,-1 0-1,1-1 1,0 1-1,-1 0 1,1-1 0,-1 1-1,1 0 1,0-1-1,-1 1 1,1 0 0,0 0-1,0 0 1,-1 0-1,1 0 1,0 0 0,-1 0-1,1 0 1,0 0-1,-1 0 1,1 0 0,0 0-1,-1 0 1,2 1-1,6 18 35,-8 42 182,-1-44-182,0-15-20,1-1 1,0 0-1,0 1 1,0-1-1,0 1 1,0-1-1,1 1 1,-1-1-1,0 1 1,1-1-1,-1 0 0,1 1 1,-1-1-1,1 0 1,0 1-1,-1-1 1,1 0-1,0 0 1,0 1-1,0-1 1,0 0-1,0 0 0,0 0 1,0 0-1,1-1 1,0 2-1,1-1 12,-1-1 1,0 1-1,1-1 0,-1 0 1,1 0-1,-1 0 0,1 0 0,-1 0 1,1 0-1,-1-1 0,0 1 0,1-1 1,-1 1-1,3-2 0,9-4 44,-1-1 1,0 0-1,24-16 0,-23 12-60,-9 7-6,-1 0 1,1 0 0,0 1 0,0 0-1,0 0 1,0 0 0,0 1-1,1-1 1,-1 1 0,1 0 0,-1 1-1,1-1 1,11 0 0,-15 5 24,0 0-1,0 0 1,0 1 0,-1-1-1,1 0 1,-1 1 0,0-1 0,0 1-1,0-1 1,0 1 0,0 7-1,2 3-5,-3-11-52,1-1 1,0 0-1,0 0 0,0 0 1,0 0-1,1 0 0,-1 0 1,0 0-1,1-1 1,-1 1-1,1 0 0,0-1 1,-1 1-1,1-1 0,0 0 1,0 1-1,0-1 1,4 2-1,-2-2-397,1 0 1,-1 0-1,1 0 0,-1 0 1,1-1-1,-1 0 0,1 0 1,-1 0-1,5-1 0,9-2-3442,0-1 0,0 0-1,27-12 1,-43 15 3480,30-11-3084,2 0-2684</inkml:trace>
</inkml:ink>
</file>

<file path=ppt/ink/ink1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1.6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110 254 6534,'0'0'8446,"8"-10"-5014,20-32-560,-28 42-2785,1-1-1,-1 1 0,0 0 1,1-1-1,-1 1 1,0-1-1,1 1 0,-1 0 1,0-1-1,1 1 1,-1-1-1,0 1 1,0-1-1,0 1 0,1-1 1,-1 1-1,0-1 1,0 1-1,0-1 0,0 1 1,0-1-1,0 1 1,0-1-1,0 1 1,0-1-1,0 1 0,0-1 1,-1 1-1,1-1 1,0 1-1,0-1 0,0 1 1,-1-1-1,1 1 1,0-1-1,0 1 1,-1 0-1,1-1 0,0 1 1,-1-1-1,1 1 1,-1 0-1,1-1 0,0 1 1,-1 0-1,1 0 1,-1-1-1,1 1 0,-1 0 1,1 0-1,-1 0 1,1 0-1,-1-1 1,1 1-1,-1 0 0,1 0 1,-1 0-1,1 0 1,-1 0-1,1 0 0,-1 0 1,-28 4 967,21 2-889,0-1 0,0 1 0,1 0 0,-1 0 1,1 1-1,1 0 0,-1 0 0,1 1 0,0 0 0,1 0 1,0 0-1,0 0 0,1 1 0,0 0 0,1 0 1,0 0-1,-3 12 0,6-20-159,0 0-1,-1 0 1,1 0-1,0 0 1,0 0-1,0 0 1,0 0 0,0 0-1,0 0 1,0 0-1,0 0 1,0 0 0,1 0-1,-1 0 1,0 0-1,1 0 1,-1 0-1,1 0 1,-1-1 0,1 1-1,-1 0 1,1 0-1,-1 0 1,1 0 0,0-1-1,0 1 1,-1 0-1,1-1 1,0 1-1,0-1 1,2 2 0,-1-2 6,1 1 1,0-1 0,0 0-1,-1 1 1,1-1 0,0-1-1,0 1 1,0 0 0,-1-1-1,1 1 1,4-3 0,5-1 21,0 0 0,-1-2 0,1 1 1,16-12-1,7-10-64,-1 0 0,-2-2 0,0-2 0,-3-1 0,0-1 0,-2-1 0,43-73 0,-116 182 415,26-43 79,-21 42 0,35-63-406,2 0 0,-1 0 0,2 1 0,-1 0 0,2 0 1,0 0-1,0 0 0,0 14 0,2-24-174,0 1 1,1-1-1,-1 1 1,0-1-1,1 1 1,0-1-1,-1 1 1,1-1-1,0 1 1,0-1-1,1 0 1,-1 0-1,0 1 0,1-1 1,-1 0-1,1 0 1,0 0-1,0-1 1,-1 1-1,1 0 1,0-1-1,1 1 1,-1-1-1,0 0 1,0 1-1,1-1 0,3 1 1,-1 0-528,0-1 0,0 0 0,0 0 0,0 0 0,0-1 1,0 0-1,0 0 0,0 0 0,0 0 0,0-1 0,0 0 0,0 0 0,8-3 0,13-11-14026</inkml:trace>
</inkml:ink>
</file>

<file path=ppt/ink/ink1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2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20307,'0'0'3492,"3"60"-1475,-3-26-63,0 8-576,0 3-225,0 0-769,0-2-288,0 1-64,0-6-96,0-6-929,0-10-2114,0-7-2402</inkml:trace>
</inkml:ink>
</file>

<file path=ppt/ink/ink1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2.8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 60 21300,'0'0'2653,"14"-8"-234,-2 1-1821,-3 1-222,0 1-1,1 0 1,0 0-1,0 1 0,0 0 1,0 1-1,0 0 0,16-2 1,3 2 151,1 1 0,47 3 0,-69 0-474,-1-1-1,1 1 0,-1 1 0,0-1 1,1 1-1,-1 0 0,0 1 1,0 0-1,0 0 0,0 1 0,-1-1 1,1 1-1,-1 1 0,0-1 1,9 10-1,-13-11-52,0-1 0,0 1 0,0 0 0,-1 0 0,1-1 0,-1 1 0,0 0 0,0 0 0,0 0 0,0 1 0,0-1 0,-1 0 0,1 0 0,-1 0 0,0 0 0,0 1 0,0-1 0,-1 4 0,-1 0 0,1-1 0,-1 0 0,-1 1 0,1-1 0,-1 0 0,0 0 0,-1-1 0,-5 9 0,-6 4 0,-1 0 0,0-1 0,-35 27 0,34-32 0,12-9 0,0 1 0,0-1 0,1 1 0,-1 0 0,1 0 0,0 1 0,0-1 0,0 1 0,-3 5 0,51-9 0,-20-4 0,-1-1 0,2 2 0,33 0 0,-53 2 0,0 0 0,-1 1 0,1-1 0,-1 1 0,1 0 0,0 0 0,-1 0 0,0 1 0,1-1 0,-1 1 0,0 0 0,0 1 0,0-1 0,0 1 0,0-1 0,0 1 0,-1 0 0,1 1 0,2 3 0,-5-6 0,0 1 0,0-1 0,0 1 0,0 0 0,0-1 0,-1 1 0,1 0 0,-1 0 0,1 0 0,-1-1 0,1 1 0,-1 0 0,0 0 0,0 0 0,0 0 0,0 0 0,0 0 0,-1-1 0,1 1 0,0 0 0,-2 3 0,0-1 0,0-1 0,0 0 0,0 0 0,0 0 0,0 0 0,-1 0 0,0 0 0,1-1 0,-1 1 0,-5 2 0,-6 4 0,-1-1 0,0 0 0,-27 10 0,12-7 0,0-1 0,0-1 0,0-2 0,-1-1 0,0-1 0,-1-2 0,1-1 0,-48-3 0,77 1-46,0-1-1,0 1 1,0 0-1,0-1 1,0 1-1,0-1 1,0 0-1,0 1 1,1-1-1,-1 0 1,0 0 0,0 0-1,1-1 1,-1 1-1,1 0 1,-1 0-1,1-1 1,-1 1-1,1-1 1,-2-2-1,2 1-547,0-1-1,-1 1 0,1-1 0,0 1 0,0-1 0,1 0 1,-1 1-1,1-1 0,0-6 0,0-13-12372</inkml:trace>
</inkml:ink>
</file>

<file path=ppt/ink/ink1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3.4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18225,'0'0'4613,"48"23"-3012,-2-13-31,12 0-161,11-3-993,5-1-320,-3-3-640,-5 1-1538,-15-2-1602,-19-2-1120,-19 0-2499</inkml:trace>
</inkml:ink>
</file>

<file path=ppt/ink/ink1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03.8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12268,'0'0'6790,"34"51"-5349,21-46-191,16-3-257,10-2-577,9 0-288,4 0-128,-4 0-1762,-10-11-4355,-10-1-7560</inkml:trace>
</inkml:ink>
</file>

<file path=ppt/ink/ink1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4.9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4644,'0'0'16800,"-2"9"-15951,-91 632 4367,94-614-4514,-1-27-685,0 0 0,0 0 0,0 1 0,0-1 0,1 0 0,-1 0 0,0 0 0,0 0 0,0 0 0,1 0-1,-1 0 1,0 0 0,0 0 0,0 0 0,1 0 0,-1 0 0,0 0 0,0 0 0,0 0 0,1 0 0,-1 0 0,0 0 0,0 0-1,1 0 1,-1 0 0,0 0 0,0 0 0,0-1 0,0 1 0,1 0 0,-1 0 0,0 0 0,0 0 0,0 0 0,0 0 0,1-1-1,-1 1 1,0 0 0,0 0 0,0 0 0,0-1 0,0 1 0,0 0 0,0 0 0,0 0 0,0-1 0,0 1 0,1 0 0,-1 0-1,0-1 1,22-44 1503,4-24-1238,-3 0-1,-3-1 1,-3-2-1,-3 0 0,-4 0 1,3-109-1,-15 216-355,1 42 80,1-73-10,0 0 1,1 0 0,-1 0 0,1 1-1,0-1 1,0 0 0,1 0 0,-1 0-1,1-1 1,0 1 0,0 0 0,0-1-1,0 1 1,4 3 0,-5-6 5,0 0 1,0 0-1,0 0 1,1 0-1,-1 0 1,0 0-1,0 0 1,1 0 0,-1-1-1,1 1 1,-1 0-1,0-1 1,1 0-1,-1 1 1,1-1-1,-1 0 1,1 1-1,-1-1 1,1 0-1,0 0 1,-1 0 0,1-1-1,-1 1 1,1 0-1,-1 0 1,1-1-1,-1 1 1,1-1-1,-1 1 1,0-1-1,1 0 1,-1 0 0,2-1-1,3-3 24,1-1 0,-1 0 1,-1 0-1,1 0 0,5-10 0,-8 11-15,1 0 0,-1 1 0,1-1 0,0 1 0,0 0 0,7-5 0,-11 9-11,1 0 0,-1 0 0,1 0 0,-1 1 0,1-1 0,-1 0 0,1 0 0,-1 0 0,1 1 0,-1-1 0,1 0 0,-1 1 0,1-1 0,-1 0 0,0 1 0,1-1 0,-1 1 0,0-1 0,1 0 0,-1 1 0,0-1 0,1 1 0,-1-1 0,0 1 0,0-1 0,0 1 0,0-1 0,1 1 0,-1-1 0,0 1 0,0-1 0,0 1 0,0 0 0,0-1 0,0 1 0,0-1 0,0 1 0,-1-1 0,1 1 0,2 31 0,-2-28 0,-1 90 0,-15 97 0,11-143 0,8-31-3601,-3-17 3399,1 0-1,-1 0 1,1 0-1,-1 0 1,1 0-1,-1-1 1,1 1 0,-1 0-1,0 0 1,1 0-1,-1-1 1,1 1-1,-1 0 1,0-1-1,1 1 1,-1 0-1,0-1 1,1 1-1,-1 0 1,0-1-1,0 1 1,1-1 0,-1 1-1,0-1 1,0 1-1,0 0 1,0-1-1,1 1 1,-1-1-1,0 1 1,0-1-1,0 1 1,0-2-1,5-15-7281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4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0 4068,'0'0'2050,"-1"91"-1922,-13-32-96,3 5 96,-1-4-32,1-7 192,4-10 65,-1-10-193,2-14-352,-3-10-4325</inkml:trace>
  <inkml:trace contextRef="#ctx0" brushRef="#br0" timeOffset="1">0 2048 7623,'0'0'4901,"0"-73"-4965,3 60-513,1 13-1184,0 0-3941</inkml:trace>
</inkml:ink>
</file>

<file path=ppt/ink/ink1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5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95 20595,'0'0'5782,"10"6"-3823,-6-3-1820,1 0 1,-1 0-1,1-1 0,0 1 1,-1-1-1,1 0 0,0 0 1,0-1-1,1 1 0,-1-1 1,0 0-1,0-1 0,1 1 1,-1-1-1,0 0 0,0 0 1,1-1-1,-1 0 0,0 1 1,0-2-1,0 1 0,1-1 1,-2 0-1,1 0 0,0 0 1,0 0-1,-1-1 0,1 0 1,5-4-1,-7 4-128,0 1 0,0-1 0,0 0 0,0 0 0,0 0 0,0 0-1,-1-1 1,1 1 0,-1-1 0,0 1 0,0-1 0,0 0 0,-1 0 0,1 0 0,-1 0 0,0 0 0,0 0-1,-1 0 1,1 0 0,-1 0 0,0-1 0,0-4 0,0 8-11,-1 1 0,1-1 0,0 0 0,0 1 0,-1-1 0,1 1 0,-1-1 0,1 1 0,0-1 0,-1 1 0,1-1 0,-1 1 0,0-1 0,1 1 0,-1 0 0,1-1 0,-1 1 0,1 0 0,-1 0 0,0-1 0,1 1 0,-1 0 0,0 0 0,1 0 0,-1 0 0,0 0 0,1 0 0,-1 0 0,0 0 0,1 0 0,-1 0 0,0 0 0,1 0 0,-1 0 0,0 0 0,1 1 0,-1-1 0,1 0 0,-1 1 0,0-1 0,1 0 0,-1 1 0,1-1 0,-1 0 0,1 1 0,-1-1 0,0 1 0,-25 21 0,20-12 0,-1 0 0,1 0 0,1 1 0,0 0 0,0 0 0,1 0 0,0 0 0,1 1 0,1-1 0,0 1 0,0 0 0,0 16 0,3-27 0,-1 0 0,1 0 0,-1 0 0,1 0 0,0 0 0,-1 0 0,1 0 0,0 0 0,0 0 0,0-1 0,-1 1 0,1 0 0,0 0 0,0-1 0,0 1 0,0-1 0,0 1 0,0-1 0,1 1 0,-1-1 0,0 1 0,0-1 0,0 0 0,0 0 0,0 0 0,1 0 0,-1 0 0,0 0 0,0 0 0,0 0 0,0 0 0,1 0 0,1-1 0,44-8 0,-24 0 0,-1-1 0,0-2 0,33-21 0,-30 16 0,53-25 0,-77 42 1,0-1-1,1 0 1,-1 0-1,0 0 1,1 1 0,-1-1-1,1 1 1,-1-1-1,0 1 1,1 0 0,-1-1-1,1 1 1,0 0-1,-1 0 1,1 0 0,-1 0-1,1 0 1,-1 0-1,1 1 1,-1-1 0,1 0-1,-1 1 1,0-1-1,1 1 1,-1 0 0,1-1-1,1 2 1,-2 1-3,0-1 1,0 1 0,0-1 0,0 1-1,0 0 1,-1 0 0,1-1 0,-1 1-1,0 0 1,0 0 0,0 3 0,3 26-81,-2-31-63,-1 0 0,1 0 0,0 0 0,-1 0 0,1 0 0,0 0 0,0 0 0,0 0 0,0 0 0,0 0 0,0-1 0,0 1 0,0 0 0,0-1 0,0 1 0,0 0 1,0-1-1,1 0 0,-1 1 0,0-1 0,0 0 0,0 1 0,1-1 0,-1 0 0,0 0 0,1 0 0,-1 0 0,0 0 0,0 0 0,1-1 0,-1 1 0,0 0 0,0-1 0,0 1 0,0-1 0,3 0 0,42-19-5702,-16 0 664,0-3-1533</inkml:trace>
</inkml:ink>
</file>

<file path=ppt/ink/ink1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6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0 6118,'0'0'15988,"-7"9"-13986,-3 5-1533,-34 44 2447,41-53-2717,0 1 0,0-1 0,0 0 0,1 1 0,-1 0 0,1 0 1,1-1-1,-1 1 0,-1 12 0,3-17-220,1-1 0,-1 1 0,0-1 0,1 1 0,-1-1 0,1 1 0,-1-1 0,1 1 0,-1-1 0,1 1 0,-1-1 0,1 1 0,-1-1 0,1 0 0,-1 1 0,1-1 0,0 0 1,-1 0-1,1 1 0,-1-1 0,1 0 0,0 0 0,-1 0 0,1 0 0,0 0 0,0 0 0,27 3-871,-15-2 145,-7 0 613,1 0 0,-1 1 0,0 0 0,0 0 0,-1 0 0,1 1 0,0 0 0,-1 0 0,0 0 0,1 1 0,-1 0 0,-1 0 0,1 0 0,0 0 0,-1 1 0,0 0 0,0-1 0,-1 2 0,1-1 0,-1 0-1,0 1 1,0 0 0,-1-1 0,4 12 0,-1 6 341,-1-1 0,0 1 0,-2 0 0,0 0 0,-3 32 0,0-42 225,0-1-1,-1 1 1,0-1-1,-1 1 0,0-1 1,-7 15-1,7-20-103,0-1 0,0 1 1,0-1-1,-1 0 0,0 0 1,0 0-1,0-1 0,-1 0 0,0 0 1,0 0-1,0 0 0,-11 7 0,15-12-321,1 1 0,-1-1 0,1 1 0,-1-1 0,0 0 0,1 1-1,-1-1 1,0 0 0,0 1 0,1-1 0,-1 0 0,0 0 0,0 0 0,1 0-1,-1 1 1,0-1 0,0 0 0,1 0 0,-1-1 0,0 1 0,0 0-1,0 0 1,1 0 0,-1 0 0,0-1 0,1 1 0,-1 0 0,0-1 0,0 1-1,1 0 1,-1-1 0,1 1 0,-1-1 0,0 1 0,1-1 0,-1 1 0,1-1-1,-1 0 1,1 1 0,-1-1 0,1 0 0,0 1 0,-1-1 0,1 0-1,0 0 1,0 1 0,-1-1 0,1 0 0,0-1 0,-3-45-95,3 38 83,0-20-348,2 0-1,2 0 1,0 0-1,2 0 1,1 1-1,1 0 1,2 1-1,25-53 1,-1 16 350,-18 35 410,-1-1-1,22-59 1,-65 150 292,-6 12 189,33-68-854,-1-1-1,1 1 1,-1 0-1,1 0 1,1 0-1,-1 0 1,1 0-1,0 1 1,0-1-1,0 0 1,1 0-1,1 6 1,-1-9-34,0-1 0,1 0 0,-1 0 0,0 0 0,1 0 0,-1 0 0,0 0 0,1-1 0,-1 1 0,1 0 0,-1-1 0,1 1 0,-1-1 0,1 1 0,-1-1 0,1 0 0,0 0 0,-1 0 0,1 0 0,0 0 0,-1 0 0,1 0 0,-1 0 0,4-1 0,42-8 0,-16-2 0,57-31 0,-64 30 0,1 0 0,0 1 0,49-14 0,-73 25 0,-1-1 0,1 1 0,0-1 0,0 1 0,0 0 0,-1-1 0,1 1 0,0 0 0,0 0 0,0 0 0,0 0 0,0 0 0,0 0 0,-1 0 0,1 0 0,0 0 0,0 0 0,0 0 0,0 0 0,0 1 0,-1-1 0,1 0 0,0 1 0,0-1 0,0 0 0,-1 1 0,1-1 0,0 1 0,-1 0 0,1-1 0,0 1 0,-1-1 0,1 1 0,-1 0 0,1-1 0,-1 1 0,1 0 0,-1 0 0,1 0 0,-1-1 0,0 1 0,1 0 0,-1 0 0,0 0 0,0 0 0,0-1 0,0 1 0,0 0 0,0 0 0,0 0 0,0 1 0,-1 7 0,-1-1 0,-1 1 0,1 0 0,-7 13 0,-4 17 0,13-39-108,1 1 1,-1-1-1,0 0 0,1 1 1,-1-1-1,0 0 0,1 0 0,-1 1 1,0-1-1,1 0 0,-1 0 1,1 1-1,-1-1 0,1 0 1,-1 0-1,0 0 0,1 0 1,-1 1-1,1-1 0,-1 0 1,1 0-1,-1 0 0,1 0 0,-1 0 1,1 0-1,-1-1 0,1 1 1,-1 0-1,0 0 0,1 0 1,0-1-1,2 1-2009,13-1-8015</inkml:trace>
</inkml:ink>
</file>

<file path=ppt/ink/ink1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5:57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59 3459,'0'0'15647,"0"-7"-13848,0 11-1305,-1-7-124,-5-15 361,6 18-709,-1 0 0,1-1 0,0 1-1,0 0 1,-1 0 0,1-1 0,0 1 0,-1 0-1,1 0 1,0-1 0,-1 1 0,1 0 0,0 0-1,-1 0 1,1 0 0,0-1 0,-1 1 0,1 0-1,-1 0 1,1 0 0,0 0 0,-1 0-1,1 0 1,-1 0 0,1 0 0,0 0 0,-1 0-1,1 0 1,-1 1 0,1-1 0,0 0 0,-1 0-1,1 0 1,-1 0 0,1 1 0,0-1 0,-1 0-1,1 0 1,0 0 0,0 1 0,-1-1 0,1 0-1,0 1 1,-1-1 0,1 0 0,0 1-1,0-1 1,0 0 0,0 1 0,-1 0 0,1-1 0,-1 1 1,0 0 0,1 0-1,-1 0 1,1 0-1,-1 0 1,1 0 0,-1 0-1,1 0 1,0 1 0,0-1-1,-1 0 1,1 0 0,0 0-1,0 0 1,0 0-1,1 2 1,-5-18 899,1 50-970,3-35 85,2-22-186,1 47-670,-1-15 425,-1-16 336,8-1 265,-9 7-188,0 0 0,1-1 0,-1 1 0,0 0 0,0 0 0,0 0 0,0-1 0,1 1 0,-1 0 0,0 0 0,0-1 0,0 1 0,0 0-1,0 0 1,0-1 0,0 1 0,0 0 0,0-1 0,0 1 0,0 0 0,0 0 0,0-1 0,0 1 0,0 0 0,0 0 0,0-1 0,0 1 0,0 0 0,0 0 0,0-1 0,0 1-1,-1 0 1,1 0 0,0-1 0,0 1 0,0 0 0,0 0 0,-1 0 0,1-1 0,0 1 0,0 0 0,0 0 0,-1 0 0,1 0 0,0 0 0,0-1 0,-1 1 0,1 0 0,0 0 0,0 0-1,-1 0 1,1 0 0,0 0 0,0 0 0,-1 0 0,1 0 0,0 0 0,-1 0 0,1 0 0,0 0 0,0 0 0,-1 0 0,1 0 0,0 0 0,-1 1 0,1-1-21,-1 0 0,0 0 0,0 0 0,1 0 0,-1 1 0,0-1 0,0 0 0,1 1 0,-1-1 0,0 0 0,1 1 0,-1-1 0,1 1 1,-1-1-1,1 1 0,-1-1 0,0 1 0,1 0 0,0-1 0,-1 1 0,1-1 0,-1 2 0,1-4-4,2-13 35,-1 14 2,-1 10 25,0-5-2,-1-17-29,2-10-30,0 38 4,-1-13 6,0 1-1,1-1 1,-1 0 0,0 0-1,-1 0 1,1 0-1,0 0 1,-1 1-1,1-1 1,-1 0-1,1 0 1,-1 0-1,0 0 1,0 0-1,0 0 1,0-1 0,0 1-1,0 0 1,-3 2-1,3-7 22,-1-1 1,1 1-1,-1 0 0,1-1 0,0 1 1,1-1-1,-1 0 0,1 1 0,-1-1 1,1 1-1,1-7 0,-1 9-117,0 27-122,0-17 424,0-23-80,0-46-62,18 125-315,-18-65 353,0-39 288,1 11-470,1 45-159,-2 6 327,-2-29 223,1 2-325,1 0 1,0 0-1,0 0 1,0 0 0,1 0-1,-1 0 1,2-6-1,-1 10-32,-1-1 1,1 1-1,-1 0 0,0 0 0,1 0 0,-1 0 0,0 0 1,1 0-1,-1 1 0,1-1 0,-1 0 0,0 0 0,1 0 1,-1 0-1,0 0 0,1 0 0,-1 1 0,0-1 0,1 0 1,-1 0-1,0 0 0,0 1 0,1-1 0,-1 0 0,0 1 1,0-1-1,1 0 0,-1 0 0,0 1 0,0-1 0,0 0 1,0 1-1,1-1 0,-1 0 0,0 1 0,0-1 0,0 1 1,8 13-929,2 10-3445,-7-15-17</inkml:trace>
</inkml:ink>
</file>

<file path=ppt/ink/ink1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6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 5349,'0'0'4431,"9"1"-3823,30 4-580,1-2 0,0-2 0,55-4-1,130-25-2098,-205 25 2377,24 0 788,1 1 0,0 2 0,63 9 0,-18-2-1854,0-5-3865,-14-4 2244,104 4 4340,-152-2-5098</inkml:trace>
</inkml:ink>
</file>

<file path=ppt/ink/ink1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6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5958,'0'0'4452,"50"7"-3683,-26-5 63,5 1-63,7-1-192,2-2-353,5 2-192,5 0 0,2-2-96,4 0-833,0 0-1345,3 0-1858</inkml:trace>
</inkml:ink>
</file>

<file path=ppt/ink/ink1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7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8072,'0'0'993,"57"2"-705,-22-1-224,4-1-769,6 0-2113</inkml:trace>
  <inkml:trace contextRef="#ctx0" brushRef="#br0" timeOffset="1">929 10 10218,'0'0'1761,"61"0"-351,-25-1-321,3-2-513,6 2-352,0-1-95,3 2-65,4 0-64,-1 0-193,-5 0-479,-3 4-609,0 0-1186,-4-3-2946</inkml:trace>
</inkml:ink>
</file>

<file path=ppt/ink/ink1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8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6854,'0'0'7656,"74"0"-6984,-41 0-447,3 0-97,7 0-96,1 0-32,2 2-257,3 0-639,1-2-1026,1 0-2466</inkml:trace>
</inkml:ink>
</file>

<file path=ppt/ink/ink1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8.3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9065,'0'0'1665,"66"4"-1345,-38-3-288,4 0-864,4 3 95,5-3-320,4-1-1121,3 2-1666</inkml:trace>
</inkml:ink>
</file>

<file path=ppt/ink/ink1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10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45 352,'-43'-2'7352,"3"0"6890,74 3-10719,28 1-3100,0-4 1,1-2-1,77-15 0,-301 30-7,65-2 97,96-9-396,27 0 86,70 1-132,102-3 34,-476 19 12,274-17-90,324-16-112,-595 20 325,496-4-576,-424 15 309,115-7 550,119-10-507,47-8 1,-47 5-108,51-2 0,-49 7 17,-48 0-42,-55 0 76,-140 0 457,531-17-668,-398 18-107,-290-11 780,348 5-301,28 0-34,29-1-55,239 10 7,-91 3-649,-187-7 642,-18 0-96,-334-2 517,351 2-431,12 0-65,374 0-1452,-499 13 1447,-31-1 1217,388-26-6112,-440 22 5311,195-8-3763</inkml:trace>
</inkml:ink>
</file>

<file path=ppt/ink/ink1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25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3235,'0'0'384,"32"59"-3010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0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1 153 14958,'0'0'3433,"7"9"-3017,-2-2-309,-1-1-1,0 2 0,0-1 1,0 0-1,-1 1 1,0 0-1,0-1 1,2 14-1,9 81 361,-12-80-434,15 166-223,-9 266 0,-16-425 64,1-25 76,-2-19 189,1-9-126,1-2 1,2 1-1,0-1 1,0-28-1,1-107-97,4 136 42,1-42-58,2 0 0,21-110 0,-18 144 293,3 1 1,0 1 0,2 0 0,1 0-1,2 1 1,1 1 0,28-42 0,-37 63-139,0 1 1,0 0 0,0 1 0,1-1 0,0 1 0,1 1-1,-1-1 1,1 1 0,0 0 0,1 1 0,-1 0 0,14-4 0,-18 6-47,1 1 1,-1 0-1,0 0 1,1 1-1,-1-1 1,0 1 0,1 0-1,-1 0 1,0 0-1,1 0 1,-1 1-1,0 0 1,1 0 0,-1 0-1,0 1 1,0-1-1,0 1 1,0 0-1,0 0 1,-1 0 0,1 1-1,0-1 1,-1 1-1,0 0 1,1 0-1,-1 0 1,-1 0 0,5 6-1,-4-5 15,0 0 0,0 1 0,-1-1 0,1 1 0,-1 0 0,0 0 0,-1-1 0,1 1 0,-1 1 0,0-1 0,0 0 0,0 0 0,-1 0 0,0 1 0,0-1 0,0 0 0,-1 6 0,-1-3 170,-1-2 1,1 1-1,-1 0 1,0 0-1,0-1 1,-1 0-1,0 1 1,0-1-1,0-1 1,-1 1-1,-5 5 1,-9 5 357,0 0 0,-1-1 0,-1-1 0,0-1 0,-1 0 0,-24 9 0,26-13-416,-1 0 0,-1-1-1,1-1 1,-31 5-1,52-12-170,-1 0 0,1 0 0,0 0 0,-1 1 0,1-1 0,0 0-1,-1 0 1,1 0 0,-1 0 0,1 0 0,0 0 0,-1 0 0,1 0 0,0 0-1,-1 0 1,1 0 0,-1 0 0,1 0 0,0 0 0,-1 0 0,1-1-1,0 1 1,-1 0 0,1 0 0,0 0 0,-1 0 0,1-1 0,0 1 0,-1 0-1,1 0 1,0-1 0,0 1 0,-1 0 0,1-1 0,0 1 0,-1-1-1,9-12-1904,20-14-2400,18-8-2184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05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12043,'0'0'993</inkml:trace>
</inkml:ink>
</file>

<file path=ppt/ink/ink1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8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3523,'0'0'3396,"56"4"-1955,-39-3-416,0-1-160,-1 1-225,3 0-223,-1 0-353,3 0-96,3 1-865,1-1-288,0 0-513,4-1-544,-1 0-1377</inkml:trace>
</inkml:ink>
</file>

<file path=ppt/ink/ink1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9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3395,'0'0'9225,"54"3"-7944,-42-3-288,1 1-160,-2 1-193,4-1-319,2 1-257,1-2-32,3 2-32,2-2-993,3 0-1666,0-7-4131</inkml:trace>
</inkml:ink>
</file>

<file path=ppt/ink/ink1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9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8296,'0'0'4772,"53"-6"-4708,-17 1-64,10-2-672,4 1-1666,5-1 127,1-2-3041</inkml:trace>
</inkml:ink>
</file>

<file path=ppt/ink/ink1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59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 4933,'0'0'2882,"51"-6"-1921,-32 6-320,-1-1 256,0 0 224,2 1-417,1 0-383,4 0-97,1 0-64,2 0-64,2 0-96,1 0-160,3 0-1089,0 0-993,-2 1-1057</inkml:trace>
</inkml:ink>
</file>

<file path=ppt/ink/ink1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00.3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4901,'0'0'8290,"10"-2"-7938,41-6-1102,98-3 0,4 12 4407,-153-1-3692,-13-1-638,7-4-2793,3-7-6811</inkml:trace>
</inkml:ink>
</file>

<file path=ppt/ink/ink1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17.4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 3940,'0'0'12502,"-1"8"-11407,-13 117 1187,2 148 0,29-352-1652,-11 24-418,-2-1-1,-7-107 1,1 156-227,-1 12 24,-3 28 70,-4 49 270,1 157-93,9-239-273,1 8-664,3-5-3772</inkml:trace>
</inkml:ink>
</file>

<file path=ppt/ink/ink1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18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10698,'0'64'7286,"-1"63"-5593,0 26-924,5-440 1612,-6 541-1954,2-486-171,0 230-53,0 5-75,-2 106-91,2 96-2060,7-167-2925,-2-28-844</inkml:trace>
</inkml:ink>
</file>

<file path=ppt/ink/ink1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32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17 3331,'0'0'11729,"-4"-4"-11553,-14-9-43,11 14-112,9 15-181,20 19-4591,-14-20 166</inkml:trace>
</inkml:ink>
</file>

<file path=ppt/ink/ink1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34.4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8264,'0'0'7842,"0"1"-8134,1 13 8575,-1-13-8246,-1 0-1,0 0 0,0 0 0,0 0 0,0 0 0,1 0 0,-1 0 1,-1 0-1,1 0 0,0 0 0,0 0 0,0-1 0,0 1 1,0 0-1,-1-1 0,1 1 0,-3 0 0,-4 3 18,7-4-55,0 1 1,0-1-1,1 0 0,-1 1 1,0-1-1,0 0 0,1 0 1,-1 1-1,0-1 0,0 0 1,0 0-1,0 0 0,1 0 1,-1 0-1,0 0 0,0 0 1,0-1-1,1 1 0,-1 0 1,0 0-1,0 0 0,0-1 1,1 1-1,-1 0 0,0-1 1,1 1-1,-1-1 0,0 1 1,1-1-1,-1 1 0,0-1 1,1 0-1,-1 0 0,-4-11-5976,5 5 660</inkml:trace>
</inkml:ink>
</file>

<file path=ppt/ink/ink1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39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0 224,'-6'0'1121,"2"5"-416,-5 2-257,2 3 129,-1-1-33,-2 4 129,0 0-160,0 2-257,-3-1-192,1 4-96,-2 0-641,3 0-1793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37.2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5317,'0'0'-160</inkml:trace>
</inkml:ink>
</file>

<file path=ppt/ink/ink1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40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280 0 2594,'0'0'1346,"-24"53"-1731,17-42-2914</inkml:trace>
  <inkml:trace contextRef="#ctx0" brushRef="#br0" timeOffset="1">182 128 5157,'0'0'1025,"-3"58"-801,1-35-192,-2 0 32,-5 4-32,-4 1-96,-5 2-416,-2 0-1218,-1-1 513,1 2 1153,-1-3 416,4-6 33,4-1-161,1-7-160,4-6-1217</inkml:trace>
</inkml:ink>
</file>

<file path=ppt/ink/ink1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47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1917 7783,'0'0'5851,"-9"1"-4457,-29 3 143,37-4-1396,0 0 0,-1 0 0,1 0-1,0 0 1,0 0 0,0 0 0,-1-1 0,1 1 0,0 0-1,0-1 1,0 1 0,0-1 0,0 1 0,0-1 0,0 0 0,0 1-1,0-1 1,0 0 0,0 0 0,0 0 0,0 0 0,0 0-1,1 0 1,-1 0 0,0 0 0,1 0 0,-1 0 0,1 0 0,-1 0-1,1 0 1,-1 0 0,1-1 0,0 1 0,0 0 0,0 0-1,-1 0 1,1-1 0,0 1 0,1 0 0,-1 0 0,0-1 0,0 0-1,1-5 30,-1 0-1,1 1 1,0-1-1,1 0 1,3-11-1,23-34 191,1 0-1,3 2 1,1 2-1,62-68 0,-73 90-207,98-111 83,7 6 1,5 5 0,5 6-1,270-179 1,-98 107-137,465-211 1,-697 370-4,32-16 145,-151 59-2366,-33 22-4532,29-16 277</inkml:trace>
</inkml:ink>
</file>

<file path=ppt/ink/ink1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48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44 11915,'0'0'2611,"2"-9"-487,-1 3-2337,3-21 3601,-4 25-1485,-6 20-1252,-31 113 155,-2-1 510,-34 211-1,72-330-1268,-1-3 56,1 0-1,1 0 1,-1 0-1,1 0 1,2 12-1,-2-19-83,0 0-1,0 0 1,1 0-1,-1 0 0,1 0 1,-1 0-1,1 0 1,-1 0-1,1 0 1,-1 0-1,1 0 1,0 0-1,0 0 1,-1-1-1,1 1 1,0 0-1,0 0 0,0-1 1,0 1-1,0-1 1,0 1-1,0-1 1,0 1-1,0-1 1,0 0-1,0 1 1,0-1-1,1 0 0,-1 0 1,0 0-1,0 0 1,0 0-1,0 0 1,0 0-1,0 0 1,1 0-1,-1-1 1,0 1-1,0 0 0,0-1 1,0 1-1,0-1 1,0 1-1,0-1 1,1 0-1,19-10 265,-2-1 0,0 0-1,0-2 1,-1 0 0,-1-1-1,18-19 1,19-16 194,7-1 181,70-43 0,-27 35-1449,-70 44-1471,45-15 0,-44 17-4918,-11 3-7324</inkml:trace>
</inkml:ink>
</file>

<file path=ppt/ink/ink1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49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53 18674,'0'0'3032,"0"12"-2872,-2 28-5,0 92 563,3-113-676,0-1 0,1 1 1,1-1-1,1 0 0,6 19 0,-9-34-41,0 0 0,0-1 0,0 1 0,0-1 0,1 1 0,-1-1 0,1 0 0,-1 1 0,1-1 0,0 0 0,0 0 0,0 0 0,0 0 0,0-1 0,0 1 0,1 0 0,-1-1 0,1 0 0,-1 1 0,1-1 0,-1 0 0,1 0 0,0-1 0,-1 1 0,4 0 0,-2-1 51,0 0 1,0 0 0,0-1-1,0 0 1,-1 0-1,1 0 1,0 0-1,0 0 1,-1-1 0,1 1-1,-1-1 1,1 0-1,-1 0 1,0-1-1,0 1 1,0 0-1,4-5 1,14-18 218,0 0-1,-2-1 1,-1 0 0,20-40-1,9-14-64,-47 80-208,0 0 1,0 0-1,0 1 1,0-1-1,0 0 1,0 0-1,0 0 1,0 0-1,0 0 0,0 1 1,0-1-1,0 0 1,0 0-1,0 0 1,0 0-1,0 0 1,0 0-1,0 1 1,0-1-1,1 0 1,-1 0-1,0 0 1,0 0-1,0 0 0,0 0 1,0 0-1,0 0 1,0 0-1,1 0 1,-1 1-1,0-1 1,0 0-1,0 0 1,0 0-1,0 0 1,0 0-1,1 0 0,-1 0 1,0 0-1,0 0 1,0 0-1,0 0 1,0 0-1,1 0 1,-1 0-1,0 0 1,0 0-1,0-1 1,0 1-1,0 0 1,1 0-1,-1 0 0,0 0 1,0 0-1,0 0 1,0 0-1,0 0 1,0 0-1,0 0 1,0-1-1,1 1 1,-1 0-1,0 0 1,0 0-1,0 0 1,0 0-1,0 0 0,0-1 1,3 22-65,-3 26 152,-11 164 235,11-207-310,0 0 0,0 0 0,1 0 0,-1 0 0,1 0 0,0 0 0,1 0 0,-1 0 0,1 0 1,-1-1-1,4 5 0,-5-7 27,1 1 1,0-1 0,0 0 0,0 0-1,0 0 1,1 0 0,-1 0 0,0 0-1,0 0 1,0-1 0,1 1 0,-1 0-1,0-1 1,1 1 0,-1-1 0,1 1 0,-1-1-1,1 0 1,-1 0 0,1 1 0,-1-1-1,1 0 1,-1 0 0,1-1 0,-1 1-1,1 0 1,-1 0 0,0-1 0,1 1-1,-1-1 1,1 1 0,-1-1 0,0 1-1,2-2 1,5-3 318,-1 0-1,-1 0 1,1 0-1,-1-1 1,0 0-1,0 0 1,0-1 0,-1 0-1,9-14 1,34-74 1367,-35 65-1695,-2-2 0,0 0 0,-3 0-1,0-1 1,-3 0 0,0 0-1,0-50 1,-33 146-8234,20-35 2322,0-1-2418</inkml:trace>
</inkml:ink>
</file>

<file path=ppt/ink/ink1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49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9 6246,'0'0'18332,"-9"2"-17323,2 1-879,0 0 0,0 1 0,1 0-1,-1 0 1,1 0 0,0 1 0,0 0 0,1 0 0,-1 0 0,1 0 0,0 1 0,1 0 0,-1 0-1,1 1 1,1-1 0,-1 1 0,-4 13 0,8-20-122,-5 10 213,1 0-1,0 1 0,0 0 1,-1 13-1,4-23-202,1 0 0,0 1 0,-1-1 0,1 0-1,0 0 1,0 0 0,0 0 0,0 1 0,0-1 0,0 0 0,0 0 0,0 0-1,1 0 1,-1 0 0,0 1 0,1-1 0,-1 0 0,1 0 0,-1 0-1,1 0 1,-1 0 0,1 0 0,0 0 0,0 0 0,-1-1 0,1 1 0,0 0-1,0 0 1,0-1 0,0 1 0,0 0 0,0-1 0,0 1 0,0-1-1,0 1 1,0-1 0,0 1 0,0-1 0,1 0 0,-1 0 0,0 0-1,0 0 1,0 1 0,0-2 0,1 1 0,-1 0 0,0 0 0,0 0 0,0 0-1,0-1 1,0 1 0,1 0 0,-1-1 0,1 0 0,6-2 131,-1 0 0,1 0 0,-1-1 0,0 0 0,0 0 0,-1-1 0,1 0 1,-1 0-1,0 0 0,-1-1 0,1 0 0,4-6 0,-1 1-36,-1 1 0,-1-2 0,0 1-1,0-1 1,-1 0 0,7-20 0,-9-3-67,-4 34-51,0 1-1,0-1 0,0 0 1,0 1-1,-1-1 0,1 1 1,0-1-1,0 0 1,0 1-1,-1-1 0,1 1 1,0-1-1,-1 1 1,1-1-1,0 1 0,-1-1 1,1 1-1,0-1 1,-1 1-1,1-1 0,-1 1 1,1 0-1,-1-1 0,1 1 1,-1 0-1,0-1 1,1 1-1,-1 0 0,1 0 1,-1 0-1,0-1 1,1 1-1,-1 0 0,1 0 1,-1 0-1,0 0 1,1 0-1,-1 0 0,0 0 1,1 0-1,-1 0 0,1 1 1,-1-1-1,0 0 1,1 0-1,-1 1 0,1-1 1,-1 0-1,1 0 1,-1 1-1,1-1 0,-1 1 1,-1 1-104,0-1 0,0 1 0,0-1 1,0 1-1,1 0 0,-1 0 0,1-1 0,-1 1 0,1 1 1,0-1-1,0 0 0,-1 0 0,2 0 0,-1 1 1,0-1-1,0 0 0,0 4 0,-1 24-5176,5-28-97,10-4 428,4-9-5028</inkml:trace>
</inkml:ink>
</file>

<file path=ppt/ink/ink1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0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16367,'0'0'2301,"-6"8"-411,-9 17-982,2 1-1,0 1 1,2 0-1,0 1 1,2 0-1,1 0 1,2 1-1,-5 47 1,10-75-901,1 0 0,0 1 1,0-1-1,0 0 0,0 0 1,0 0-1,0 0 0,0 0 0,0 0 1,0 0-1,0 0 0,1 0 1,-1 0-1,0 0 0,1 0 0,-1 0 1,1 0-1,-1 0 0,1 0 1,-1 0-1,1 0 0,0-1 0,-1 1 1,1 0-1,0 0 0,0-1 1,0 1-1,0 0 0,1 0 0,0-1 22,0 1-1,0-1 0,0 0 1,0 0-1,0 0 0,0-1 1,1 1-1,-1 0 0,0-1 0,0 1 1,0-1-1,0 0 0,3-1 1,7-4 110,-1-1 1,-1 0 0,20-15 0,-17 10-92,-8 6-84,1 1 0,-1 0 1,1 0-1,0 1 0,0-1 1,1 1-1,-1 1 0,1-1 0,10-3 1,-16 7 24,-1 1 1,1-1-1,0 0 0,-1 1 1,1-1-1,0 1 1,-1-1-1,1 1 0,-1-1 1,1 1-1,-1 0 1,1-1-1,-1 1 1,1-1-1,-1 1 0,0 0 1,1-1-1,-1 1 1,0 0-1,0 0 1,0-1-1,1 1 0,-1 0 1,0 0-1,0-1 1,0 1-1,0 0 0,0 0 1,0-1-1,0 1 1,-1 1-1,1 33 67,-1-30-46,-1 10 225,-1 0-1,0-1 1,-11 28-1,7-20-2748,3-6-4376,8-37-2431</inkml:trace>
</inkml:ink>
</file>

<file path=ppt/ink/ink1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0.5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 13773,'0'0'7218,"2"10"-6172,1 32 239,-2-1 1,-2 1-1,-2 0 1,-11 63-1,5-41-1939,-2 77 0,14-141-3500,9-12 1363,-1-9-2275,2-7-3481</inkml:trace>
</inkml:ink>
</file>

<file path=ppt/ink/ink1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0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232 0 15695,'0'0'7724,"-10"9"-7062,-2 4-533,1-1-1,0 2 0,1-1 0,0 1 0,1 1 0,1 0 0,1 0 0,-11 28 1,5-6 244,2 1 1,1 0 0,2 0-1,2 1 1,1 0 0,2 0-1,2 0 1,5 61 0,8-59-517,-6-32-131,-5-29 237,-4 3 49,-1-1 0,-1 1-1,0 0 1,-1 0 0,-1 1 0,-11-20 0,9 16 397,0 1 0,1-1 0,-9-35 0,23 60-375,1 0 1,0-1-1,0 0 0,0-1 1,1 0-1,12 5 0,-8-5-680,-1-1-1,1 0 0,-1-1 1,1 0-1,0 0 0,-1-1 1,1-1-1,21-4 0,-21 3-965,0-1-1,0-1 0,0 0 1,0 0-1,-1-2 0,0 1 1,0-1-1,12-9 0,9-11-7035</inkml:trace>
</inkml:ink>
</file>

<file path=ppt/ink/ink1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1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10954,'0'0'10987,"-10"13"-9743,-7 11-563,2 1-1,-14 30 1,24-46-516,1 0-1,0 0 1,1 1-1,0-1 0,0 1 1,1 0-1,0-1 1,1 1-1,0 0 0,0 0 1,1 0-1,2 11 1,-2-21-158,0 1 1,1 0 0,-1-1 0,0 1 0,1-1-1,-1 1 1,1-1 0,-1 1 0,1-1 0,-1 1 0,1-1-1,-1 1 1,1-1 0,-1 0 0,1 1 0,0-1-1,-1 0 1,1 1 0,0-1 0,-1 0 0,1 0 0,0 0-1,-1 1 1,1-1 0,0 0 0,-1 0 0,1 0-1,0 0 1,-1 0 0,1-1 0,0 1 0,-1 0-1,1 0 1,0 0 0,-1 0 0,1-1 0,0 1 0,0-1-1,26-11 356,-17 4-275,-1 0 1,0 0-1,0-1 1,-1 0-1,0-1 1,-1 0-1,8-11 0,37-80-293,-44 88-1756,-3 12 776,-3 26 432,-11 41 739,6-53-200,2-7-98,-1-1 0,1 1 0,-1-1 0,1 1 0,1 0 0,-1 0 0,1-1 0,0 1 0,1 0 0,1 9 0,-1-15 144,-1 0 0,1 1 0,0-1 0,0 0 0,-1 0 0,1 0 0,0 0 0,0 0 0,0 0 0,-1 0 0,1 0 0,0 0 0,0-1 0,-1 1 0,1 0 0,0 0 0,0-1 0,-1 1 0,1-1 0,0 1 0,-1 0 0,1-1 0,-1 1 0,1-1 0,0 1 0,-1-1 0,1 0 0,-1 1 0,1-1 0,-1 1 0,0-1 0,1-1 1,19-21-3211,6-12-2334</inkml:trace>
</inkml:ink>
</file>

<file path=ppt/ink/ink1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2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94 256 7175,'6'-24'2034,"0"1"0,-1-2 0,-1 1-1,0-25 1,-4 48-1989,0 1 0,0 0 0,0 0-1,0 0 1,1-1 0,-1 1 0,0 0 0,0 0-1,0 0 1,0-1 0,0 1 0,0 0-1,0 0 1,0 0 0,0-1 0,0 1 0,0 0-1,0 0 1,0 0 0,0-1 0,-1 1-1,1 0 1,0 0 0,0 0 0,0-1-1,0 1 1,0 0 0,0 0 0,0 0 0,0 0-1,-1-1 1,1 1 0,0 0 0,0 0-1,0 0 1,0 0 0,-1 0 0,1 0-1,0 0 1,0-1 0,0 1 0,-1 0 0,1 0-1,0 0 1,0 0 0,0 0 0,-1 0-1,1 0 1,0 0 0,0 0 0,0 0-1,-1 0 1,-10 11 685,-7 18-283,-38 104 1711,49-113-1583,1-1 1,1 1-1,1 1 0,-3 39 1,7-59-578,0 0 1,0 0-1,0 0 1,0-1-1,0 1 1,0 0-1,0 0 1,0 0 0,1 0-1,-1 0 1,0 0-1,1 0 1,-1-1-1,0 1 1,1 0-1,-1 0 1,1 0-1,-1-1 1,1 1 0,-1 0-1,1 0 1,0-1-1,-1 1 1,1-1-1,0 1 1,0-1-1,1 2 1,0-2 14,0 1 1,0-1-1,0 0 1,0 0-1,0 0 1,0 0-1,0 0 0,0 0 1,0 0-1,0 0 1,0-1-1,2 0 0,54-26-58,-55 26-27,0-2-76,1 1 1,-1 0 0,1 1 0,0-1-1,-1 1 1,1-1 0,0 1 0,0 0-1,0 0 1,0 1 0,0-1 0,7 1-1,-10 1 123,1-1-1,0 1 1,-1 0-1,1 0 1,0-1 0,-1 1-1,1 0 1,-1 0-1,1 1 1,-1-1-1,0 0 1,1 0-1,-1 1 1,0-1-1,0 1 1,0-1-1,0 1 1,0-1-1,0 1 1,-1 0-1,1-1 1,0 1-1,-1 0 1,0 0-1,1-1 1,-1 1-1,0 0 1,0 4-1,3 34 228,-3-32-16,0 0 0,1 0-1,0 0 1,0 0 0,0 0 0,1 0 0,0 0-1,6 12 1,-8-19-153,1 0 0,-1-1 0,1 1 0,-1 0 0,1 0 0,-1 0 0,1-1 0,-1 1 0,1 0 0,0-1 1,-1 1-1,1-1 0,0 1 0,0-1 0,0 1 0,-1-1 0,1 1 0,0-1 0,0 0 0,0 1 0,0-1 0,0 0 0,0 0 0,0 1 0,-1-1 0,1 0 0,0 0 0,0 0 0,0 0 0,0-1 0,1 1 0,1-1 53,-1 0 0,0-1 0,1 1 0,-1 0 0,0-1 0,0 0 0,0 1 0,0-1-1,0 0 1,-1 0 0,3-3 0,32-55 896,-25 33-1218,-1 0 1,12-45 0,1-60-6715,-20 115 5712,2 0 0,0 0 0,1 1 0,0 0 0,2 0-1,8-15 1,9-19 1658,-6-2 5516,-59 180-1989,25-87-3557,1 1 0,3 0 1,1 0-1,2 1 0,-3 59 1,12-106-4662,0-15 3312,-4-31 1208,0 38 201,-8-39-85,8 16 8317,40 40-8794,46-14-7203,-6 0-5026,-59 8 6848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38.6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23 6374,'0'0'10570,"22"-14"-9753,16 11-260,-35 1 627,-25 1 155,9 2-902,1 0 1,-1 1-1,0 1 0,1 0 1,-1 1-1,-13 6 0,-7 1 170,51-15-632,1 1 1,-1 1-1,1 0 1,-1 1 0,28 2-1,-8 0 6,-25 1 89,-27 1 88,-29 2 111,-29-8 458,42 2-392,24 0-294,8 1-130,26 1-24,1-2 0,-1 0 0,0-2 0,0-2 0,47-12 0,-101 28 239,17-6-17,-1-1 1,0 0-1,1-1 0,-21 5 0,-115-5 889,137-3-1182,11 0-165,29 1 160,-1-1 1,0-2-1,0-1 0,0-2 1,58-16-1,-47 9-2,-31 9 322,-29 9 137,-42 11 593,-86 13-1,56-24-4609,82-6-2091</inkml:trace>
</inkml:ink>
</file>

<file path=ppt/ink/ink1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2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 6118,'0'0'21204,"-9"1"-20633,1 1-490,0 1 1,0-1-1,0 1 1,0 1-1,0 0 0,1 0 1,-8 6-1,10-8-61,1 1 0,0 0 0,0 0-1,1 0 1,-1 1 0,1 0 0,-1-1 0,1 1-1,0 0 1,1 1 0,-1-1 0,1 0 0,0 1-1,0-1 1,0 1 0,-1 5 0,3-10-25,1 1 1,-1-1-1,1 0 1,-1 1-1,0-1 1,1 0-1,-1 1 1,1-1-1,-1 0 1,1 0-1,-1 1 1,1-1-1,0 0 1,-1 0-1,1 0 1,-1 0 0,1 0-1,-1 1 1,1-1-1,0 0 1,-1 0-1,1-1 1,-1 1-1,1 0 1,-1 0-1,1 0 1,-1 0-1,1 0 1,0-1-1,-1 1 1,1 0-1,0-1 1,22-6-131,-11 2-116,1 0 0,-1 0 0,1 1 0,0 0 0,1 1 0,-1 1 0,0 0 0,1 1 1,-1 0-1,19 2 0,-30 0 261,0-1-1,0 0 1,0 1 0,0 0 0,-1-1 0,1 1 0,0 0 0,0 0-1,-1 0 1,1 0 0,-1 0 0,1 0 0,-1 0 0,1 1-1,-1-1 1,0 0 0,0 1 0,0-1 0,1 1 0,-1-1 0,-1 1-1,1 0 1,0 0 0,0-1 0,-1 1 0,1 0 0,-1 0-1,1 0 1,-1-1 0,0 1 0,0 0 0,1 0 0,-2 0 0,1 0-1,0 0 1,0 0 0,0 0 0,-2 2 0,1 2 228,0 0 0,-1 0 1,0 0-1,0-1 0,0 1 1,-1 0-1,0-1 0,0 1 1,-1-1-1,-6 8 0,5-7-7,0 0 0,-1 0 0,0 0 0,-1-1-1,1 0 1,-1 0 0,0-1 0,0 0 0,0 0-1,0 0 1,-1-1 0,0 0 0,0-1 0,0 0-1,0 0 1,-15 2 0,22-4-363,0-1 0,0 1 0,0 0 1,0 0-1,0-1 0,0 1 0,0 0 0,0-1 0,0 1 1,0-1-1,0 1 0,0-1 0,0 0 0,0 1 0,1-1 0,-1 0 1,0 0-1,0 1 0,1-1 0,-1 0 0,0 0 0,1 0 1,-1 0-1,0-2 0,-7-26-8787,8 29 8904,-3-23-14692</inkml:trace>
</inkml:ink>
</file>

<file path=ppt/ink/ink1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3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1 139 11787,'0'0'4917,"5"-11"-1800,-3 6-2954,2-4 653,0 0 0,1 1 0,0-1 0,11-14 0,-14 21-671,0 0-1,0-1 1,0 1-1,0 1 1,0-1 0,0 0-1,1 0 1,-1 1-1,1-1 1,-1 1 0,1 0-1,-1 0 1,1 0-1,0 0 1,0 0 0,-1 1-1,1-1 1,0 1-1,0-1 1,0 1 0,-1 0-1,1 0 1,0 1-1,0-1 1,5 2 0,-6-1-136,0 0 1,0 0 0,0 0 0,-1 0-1,1 1 1,0-1 0,-1 1 0,1-1 0,-1 1-1,0-1 1,1 1 0,-1 0 0,0 0-1,0 0 1,0-1 0,0 1 0,-1 0-1,1 0 1,0 1 0,-1-1 0,1 0-1,-1 4 1,4 51 65,-4-50-43,-1 35 69,0-13-42,5 45 0,-4-72-57,-1-1 1,1 0 0,0 1 0,1-1 0,-1 0 0,0 1 0,0-1 0,0 0 0,1 0 0,-1 1 0,1-1 0,-1 0 0,1 0 0,0 0-1,-1 0 1,1 1 0,0-1 0,0 0 0,-1 0 0,1 0 0,0-1 0,0 1 0,0 0 0,0 0 0,0 0 0,1-1 0,-1 1 0,0-1-1,0 1 1,0-1 0,1 1 0,-1-1 0,0 1 0,0-1 0,1 0 0,-1 0 0,0 0 0,1 0 0,-1 0 0,0 0 0,1 0 0,-1 0-1,0 0 1,0-1 0,1 1 0,-1-1 0,0 1 0,0-1 0,0 1 0,1-1 0,-1 0 0,0 1 0,2-3 0,6-2 141,-1-1 1,1 0-1,-1-1 1,0 0-1,8-9 0,4-5 220,27-41 0,-42 55-283,-1 1 0,0-2 0,0 1 0,0 0 0,-1-1 0,-1 0-1,1 1 1,-1-1 0,0 0 0,1-16 0,-3 23-81,0 1-1,0 0 1,0 0-1,0-1 1,-1 1 0,1 0-1,0 0 1,0-1-1,0 1 1,0 0 0,0 0-1,0 0 1,-1-1-1,1 1 1,0 0 0,0 0-1,0 0 1,-1 0 0,1-1-1,0 1 1,0 0-1,-1 0 1,1 0 0,0 0-1,0 0 1,-1 0-1,1 0 1,0 0 0,0 0-1,-1 0 1,1 0-1,0-1 1,0 2 0,-1-1-1,1 0 1,0 0-1,0 0 1,-1 0 0,1 0-1,0 0 1,0 0-1,-1 0 1,1 0 0,0 0-1,0 0 1,-1 1-1,1-1 1,0 0 0,0 0-1,0 0 1,-1 0-1,1 1 1,0-1 0,0 0-1,0 0 1,0 1 0,0-1-1,-1 0 1,1 0-1,0 1 1,0-1 0,0 0-1,-13 15-188,11-11 178,0 0-1,0 0 0,1 0 0,0 1 0,0-1 0,0 0 0,0 1 0,1-1 0,-1 0 1,1 1-1,0-1 0,1 1 0,1 7 0,-2-10 11,1 0-1,0 0 1,0-1 0,0 1 0,0 0-1,1-1 1,-1 1 0,0-1 0,1 0-1,-1 1 1,1-1 0,-1 0 0,1 0-1,-1 0 1,1 0 0,0 0-1,0 0 1,-1-1 0,1 1 0,0 0-1,0-1 1,0 1 0,0-1 0,0 0-1,0 0 1,0 0 0,0 0 0,-1 0-1,1 0 1,0 0 0,0-1 0,3 0-1,4-1 32,0-1 0,-1 0 0,1 0 0,-1-1 0,0 0 0,0 0 0,0-1-1,0 0 1,-1 0 0,0-1 0,0 0 0,9-11 0,-10 12 1,-1-1 1,1 0-1,-1-1 1,-1 1-1,1-1 0,-1 0 1,0 0-1,-1 0 0,0-1 1,0 1-1,-1-1 1,1 0-1,-2 0 0,2-10 1,-3 18-30,0-1 1,0 0-1,0 1 0,0-1 1,0 0-1,0 1 1,0-1-1,-1 0 1,1 1-1,0-1 1,0 0-1,-1 1 0,1-1 1,0 1-1,-1-1 1,1 1-1,-1-1 1,1 1-1,-1-1 0,1 1 1,-1-1-1,1 1 1,-1 0-1,1-1 1,-1 1-1,1 0 0,-1-1 1,0 1-1,1 0 1,-1 0-1,0-1 1,1 1-1,-1 0 0,0 0 1,1 0-1,-1 0 1,0 0-1,1 0 1,-1 0-1,0 0 1,1 0-1,-1 1 0,0-1 1,1 0-1,-2 1 1,-31 14-275,20-3 270,0 0 1,2 0-1,-1 1 1,2 1-1,-1 0 0,2 0 1,0 1-1,1 0 1,0 1-1,2 0 1,-1 0-1,2 0 1,-6 27-1,11-42 3,0 0 0,1 0 0,-1 0 0,0-1-1,0 1 1,0 0 0,1 0 0,-1-1 0,0 1 0,1 0-1,-1-1 1,1 1 0,-1 0 0,1-1 0,-1 1 0,1 0-1,-1-1 1,1 1 0,0-1 0,-1 1 0,1-1 0,0 0-1,-1 1 1,1-1 0,0 1 0,-1-1 0,1 0-1,0 0 1,0 0 0,0 1 0,-1-1 0,1 0 0,0 0-1,0 0 1,0 0 0,-1 0 0,1 0 0,0 0 0,0-1-1,0 1 1,-1 0 0,1 0 0,0-1 0,1 0 0,41-12 100,-2-5-33,-28 10-92,1 1 0,0 1 0,0 0 1,1 1-1,0 1 0,0 0 0,0 1 0,0 0 0,26 0 0,-40 3 15,0 0 0,1 0 0,-1 1 0,0-1-1,1 0 1,-1 1 0,0-1 0,0 1 0,0 0 0,1-1 0,-1 1-1,0 0 1,0-1 0,0 1 0,0 0 0,0 0 0,0 0-1,0 0 1,0 0 0,-1 0 0,1 0 0,0 1 0,-1-1 0,1 0-1,-1 0 1,2 2 0,2 36 59,-4-38 40,0-8 1245,-1-49-1074,-1 27-248,2 1-1,4-39 1,-3 66-326,0 0 0,-1 0 0,1 1 0,0-1 0,0 0 0,0 1 0,0-1 0,0 1 0,0-1 0,0 1 0,0 0 0,1-1 0,-1 1-1,0 0 1,0 0 0,0 0 0,0-1 0,0 1 0,0 1 0,1-1 0,-1 0 0,0 0 0,0 0 0,2 1 0,4-1-2901,19 0-6149</inkml:trace>
</inkml:ink>
</file>

<file path=ppt/ink/ink1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4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17745,'0'0'4831,"-3"14"-3934,-5 19-480,-37 168 1545,37-155-1599,2 1 1,-1 72 0,7-116-359,0 1 1,0-1 0,1 1-1,-1-1 1,1 1 0,0-1-1,-1 0 1,1 1-1,1-1 1,-1 0 0,1 0-1,-1 0 1,1 0-1,0 0 1,0 0 0,0 0-1,0-1 1,0 1 0,1-1-1,-1 1 1,5 2-1,-4-4 11,0 1-1,0-1 1,1 0-1,-1 0 1,0-1-1,1 1 1,-1 0 0,0-1-1,1 0 1,-1 0-1,1 0 1,-1 0-1,0-1 1,1 1-1,-1-1 1,0 0-1,1 0 1,-1 0-1,0-1 1,0 1-1,0-1 1,4-2-1,4-3 38,0-1 1,-1 0-1,-1-1 0,1 0 0,-1 0 0,-1-1 0,0 0 1,0-1-1,7-14 0,-4 6 73,0-1 1,-2 0-1,0-1 1,9-35-1,-16 45 87,-4 12-86,-10 26-43,-18 48 5,21-51-67,1 0 0,1 1 1,1 0-1,-5 39 1,11-63-16,0 0 0,-1 0 0,1 0 1,0 0-1,0 0 0,0 0 1,0 0-1,0 0 0,0 0 0,0 0 1,1 0-1,-1 0 0,0 0 0,1 0 1,-1 0-1,0 0 0,1 0 1,-1 0-1,1 0 0,0 0 0,-1-1 1,1 1-1,0 0 0,-1 0 0,1 0 1,1 0-1,0 0 21,-1-1 1,1 0-1,-1 0 1,0 0-1,1 0 1,-1 0-1,1 0 1,-1-1-1,0 1 1,1 0-1,-1-1 0,0 1 1,1-1-1,-1 1 1,0-1-1,3-1 1,4-4 225,0 1 1,0-1 0,0-1 0,8-9-1,1-5-85,-1-1-1,-1 0 0,-1-1 0,-1-1 0,-1 0 0,11-32 1,-16 41-129,-14 69-393,-1-25 375,1-6 32,2-1 0,0 1 1,1 0-1,1 0 0,1 43 0,3-66-58,-1 1 0,1 0-1,-1-1 1,1 1 0,-1-1-1,1 1 1,-1-1 0,1 1 0,0-1-1,-1 1 1,1-1 0,0 1-1,-1-1 1,1 0 0,0 0-1,0 1 1,-1-1 0,1 0 0,0 0-1,0 0 1,0 0 0,-1 0-1,1 0 1,0 0 0,0 0-1,-1 0 1,1 0 0,0 0 0,0 0-1,0-1 1,-1 1 0,1 0-1,0-1 1,-1 1 0,1 0-1,0-1 1,0 0 0,31-14-1306,7-14-3468,-5-6-3683,-12 8-748</inkml:trace>
</inkml:ink>
</file>

<file path=ppt/ink/ink1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4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 19474,'0'0'5136,"-10"5"-3396,7-4-1720,-59 37 1933,57-35-1801,0 1 1,0 0-1,0 0 0,1 0 1,-1 0-1,1 1 0,1-1 1,-1 1-1,0 0 0,1 0 1,-5 11-1,11-15-172,-1-1-1,1 1 1,0-1-1,0 0 1,0 0-1,-1 0 1,1-1-1,0 1 1,0 0 0,-1-1-1,4-1 1,3-1-263,1 1 1,0 0 0,-1 1-1,1-1 1,0 2 0,0 0-1,0 0 1,0 0 0,0 1-1,10 3 1,-14-3 214,-1 1-1,0 0 1,0 0 0,-1 0 0,1 0 0,0 1 0,-1-1-1,1 1 1,-1 0 0,0 1 0,0-1 0,0 1-1,-1 0 1,1 0 0,-1 0 0,0 0 0,0 0 0,0 1-1,-1 0 1,5 9 0,-7-12 184,1 0-1,0 1 1,0-1 0,-1 0-1,1 1 1,-1-1 0,0 1-1,0-1 1,0 0 0,0 1 0,0-1-1,-1 1 1,1-1 0,-1 0-1,1 1 1,-1-1 0,0 0-1,0 1 1,0-1 0,0 0-1,-2 3 1,0-1 115,-1 0-1,1-1 0,-1 1 1,0-1-1,0 0 1,0 0-1,0 0 1,-1 0-1,-8 3 1,0-1 60,0 0 1,0-1 0,0 0 0,-1-1-1,0-1 1,-24 2 0,37-4-338,0 0 1,0 0 0,0 0-1,0 0 1,1 0 0,-1-1-1,0 1 1,0 0-1,0 0 1,0-1 0,0 1-1,0 0 1,1-1-1,-1 1 1,0-1 0,0 1-1,0-1 1,1 1 0,-1-1-1,0 0 1,1 1-1,-1-1 1,1 0 0,-1 1-1,1-1 1,-1 0-1,0-1 1,1 0-222,-1 0 0,1 0 1,-1-1-1,1 1 0,0 0 0,0 0 0,0-1 1,0 1-1,0 0 0,1-5 0,2-2-1168,0-1 0,0 1 0,0 0 0,7-11-1,14-21-5920,4-4-5429</inkml:trace>
</inkml:ink>
</file>

<file path=ppt/ink/ink1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4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1 16367,'0'0'6636,"-4"12"-4655,-14 38 331,-20 103 0,33-122-2025,1 1 0,1-1 0,2 1 1,1 0-1,4 34 0,-2-55-393,1-1 1,0 0-1,1 0 0,0 0 0,0 0 1,7 9-1,-3-3-1727,-10-23 66,0 0 1479,-1 0-1,0-1 1,0 2 0,-1-1 0,0 0-1,0 1 1,0 0 0,-8-9 0,-7-12 213,-13-22 271,-22-42 2747,53 90-2889,1 0 0,-1-1 1,0 1-1,1 0 0,0 0 0,-1-1 1,1 1-1,0 0 0,-1 0 1,1-1-1,0 1 0,0 0 1,0-1-1,0 1 0,0 0 0,1-1 1,-1 1-1,0 0 0,1 0 1,-1-1-1,1 1 0,-1 0 1,1 0-1,-1 0 0,1 0 0,0 0 1,0-1-1,-1 1 0,1 0 1,0 1-1,0-1 0,0 0 1,0 0-1,0 0 0,0 0 0,0 1 1,1-1-1,-1 1 0,1-1 1,7-3-139,0 1 0,-1 0 1,1 1-1,16-2 0,-10 1 199,89-15-2157,31-7-7078,-65 8 210</inkml:trace>
</inkml:ink>
</file>

<file path=ppt/ink/ink1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5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190 270 8008,'0'0'9331,"-1"-8"-5562,0 5-3476,1 0-1,-1 0 1,1 0 0,-1 0-1,0 0 1,0 1-1,-1-1 1,-2-5 0,3 7-219,0 0 0,0 0 0,0 0 0,0 0 0,0 1 0,0-1 0,0 0 0,0 1 0,-1-1 0,1 1 0,0-1 0,0 1 0,-1-1 0,1 1 0,0 0 0,-1 0 0,1-1 0,0 1 0,-1 0 0,1 0 0,0 1 0,-1-1 0,1 0 0,0 0 0,-1 1 0,1-1 0,0 0 0,0 1 0,-1 0 0,1-1 0,-2 2 0,-5 3-47,1 0 1,-1 0-1,1 1 0,0-1 1,1 2-1,0-1 1,-1 1-1,2 0 0,-10 15 1,4-5 6,0 1 0,1 1 1,-8 23-1,15-35-35,1 0 0,1 0 0,-1 0 1,1 0-1,0 14 0,1-20 0,0-1 1,0 1 0,0-1-1,0 1 1,0-1 0,1 1-1,-1-1 1,0 1 0,0-1-1,1 1 1,-1-1 0,0 1-1,1-1 1,-1 1 0,1-1-1,-1 1 1,0-1 0,1 0-1,-1 1 1,1-1 0,-1 0-1,1 0 1,-1 1 0,1-1-1,-1 0 1,1 0 0,0 0-1,-1 1 1,1-1 0,-1 0-1,1 0 1,-1 0 0,1 0-1,-1 0 1,1 0 0,0 0-1,-1 0 1,1-1 0,-1 1-1,1 0 1,-1 0 0,1 0-1,-1 0 1,1-1 0,-1 1-1,1 0 1,-1-1 0,1 1-1,0-1 1,29-15 118,-6-2-38,-2-1 0,0-1 1,37-45-1,48-78 458,-100 133-441,27-39 965,37-71 0,-150 294-962,68-148 22,2 1 0,1 1 1,1 0-1,1 0 0,-2 33 0,7-57-108,1-1 0,0 0 0,0 0 0,0 0 0,0 1 0,0-1 0,1 0 0,-1 0 0,1 0-1,0 0 1,0 0 0,0 1 0,0-2 0,1 1 0,-1 0 0,1 0 0,3 4 0,-2-5 3,0 0-1,1 0 1,-1 0 0,0-1-1,1 0 1,-1 1 0,0-1-1,1 0 1,0-1 0,-1 1 0,1-1-1,-1 1 1,1-1 0,0 0-1,4-1 1,2 0 31,0-1 1,-1 0-1,1 0 0,-1-1 1,0 0-1,0-1 0,0 0 0,0 0 1,0-1-1,-1 0 0,0 0 1,0-1-1,-1 0 0,1-1 1,-1 0-1,9-11 0,-8 9 9,0-1 1,-1 0-1,0 0 0,0-1 0,-1 0 0,0 0 0,-1-1 0,-1 0 1,0 1-1,0-2 0,-1 1 0,2-19 0,-5 30-54,0 0 0,1 0 0,-1 0-1,0 0 1,0 0 0,0-1 0,0 1 0,0 0 0,-1 0-1,1 0 1,0 0 0,0 0 0,-1 0 0,1 0-1,-1-1 1,1 1 0,-1 0 0,1 0 0,-1 0-1,0 1 1,0-1 0,-1-1 0,1 1-1,0 1 1,0 0-1,0-1 1,0 1-1,0 0 1,0 0-1,0 0 0,0 0 1,0 0-1,0 0 1,0 0-1,0 0 1,0 0-1,0 1 0,0-1 1,0 0-1,0 1 1,0-1-1,-1 1 1,-5 3 4,1-1-1,0 1 1,0 1 0,0-1 0,-8 9 0,-10 13-7,-34 47 0,51-63 0,0 1 0,1 0 0,0 0 0,0 1 0,1-1 0,1 1 0,-6 24 0,10-35 0,0-1 0,0 1 0,0 0 0,0 0 0,0-1 0,0 1 0,0 0 0,1-1 0,-1 1 0,0 0 0,0-1 0,1 1 0,-1-1 0,0 1 0,1 0 0,-1-1 0,0 1 0,1-1 0,-1 1 0,1-1 0,-1 1 0,1-1 0,-1 1 0,1-1 0,0 0 0,-1 1 0,1-1 0,0 0 0,-1 1 0,1-1 0,-1 0 0,1 0 0,0 0 0,0 0 0,-1 1 0,1-1 0,0 0 0,0 0 0,35-1 0,-25 1 0,6-2-1198,0 1 1,0-2-1,0 0 1,-1-2-1,32-11 1,-1-4-5711</inkml:trace>
</inkml:ink>
</file>

<file path=ppt/ink/ink1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6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188 1 21781,'0'0'2610,"-11"2"65,-52 22 109,57-22-2650,1 1 1,0 0 0,0 0-1,1 1 1,-1-1-1,1 1 1,-1 0-1,1 0 1,0 1-1,1-1 1,-7 11-1,10-15-154,1 1 0,0-1-1,-1 1 1,1-1 0,-1 1-1,1-1 1,0 1-1,-1-1 1,1 0 0,0 1-1,0-1 1,-1 0 0,1 0-1,0 1 1,0-1 0,0 0-1,-1 0 1,1 0-1,0 0 1,0 0 0,0 0-1,-1 0 1,3-1 0,30 2-8,-29-1-96,12 0-229,0 2 1,0 0-1,0 1 1,0 1-1,-1 0 1,1 1-1,18 8 1,-30-11 299,1 1-1,0 0 1,-1-1 0,1 1 0,-1 1 0,0-1 0,0 1 0,0-1 0,0 1 0,-1 0 0,5 7 0,-7-8 116,1 0 1,-1 0-1,0 0 1,0 0-1,0 0 1,-1 0-1,1 0 1,-1 0-1,0 0 0,0 0 1,0 1-1,0-1 1,0 0-1,-1 0 1,1 0-1,-1 0 1,0 0-1,0 0 1,0 0-1,0 0 1,-3 3-1,0 1 136,-1 0 0,0 0 0,-1-1 0,0 0 0,0 0-1,0 0 1,-1-1 0,0 0 0,0 0 0,0 0 0,0-1 0,-14 5-1,4-1 43,-1-2 0,1 0 0,-1-1 0,-34 6 0,51-11-252,-6 1-99,0 0 0,0-1 0,0 0 0,0 0 0,-13-2 0,-1-9-3196,20 9 2657,0 0 0,0 0 0,-1 0 0,1 1 0,0-1 0,0 0 0,1 0 0,-1 0 0,0 0 0,1-1 0,-1-2 0,-2-18-9281</inkml:trace>
</inkml:ink>
</file>

<file path=ppt/ink/ink1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7.1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17553,'0'0'5359,"2"10"-4109,2 20-783,-2 1 0,-1 0 0,-1-1 0,-2 1 0,-1 0 0,-10 42 0,5-23-1418,-3 81-1,16-159-5710,2-9 3571,-6-10-1484,-1-6-1596</inkml:trace>
</inkml:ink>
</file>

<file path=ppt/ink/ink1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7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51 9257,'0'0'11659,"62"-41"-9481,-34 36 96,6 1-897,4 3-544,5 1-481,0 0-320,-2 0 0,-2 0-608,-9 4-1442,-12 2-1185,-11 1-1025,-7-2-2466</inkml:trace>
</inkml:ink>
</file>

<file path=ppt/ink/ink1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7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35 14125,'0'0'8520,"82"10"-7078,-39-23-1058,7-1-320,-3 4-96,-4 2-1505,-11 8-1666,-15 0-801,-10 4-576,-7 10-3684</inkml:trace>
  <inkml:trace contextRef="#ctx0" brushRef="#br0" timeOffset="1">65 279 12684,'0'0'3876,"-48"50"-1122,36-33-351,7 0-994,5-6-448,13-7-481,16-4 129,14 0-65,9-17-191,8-6-193,5-4-128,1 0-705,-7 1-2081,-9 5-1026,-7 2-1377,-13 3-3939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3.0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81 3267,'0'0'12332,"-37"-14"-12524,45 8 192,4-4-481,0-2-960,-3-1-353,-2 0-1121,0 1-2178</inkml:trace>
</inkml:ink>
</file>

<file path=ppt/ink/ink1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8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319 7 19410,'0'0'5798,"-79"77"-4357,43-36-63,-6 2-578,1-1-447,3-2-193,7-8-96,5-6-32,11-12-384,8-8-513,4-6-833,3-6-320,0-16-2754,0-11-2211</inkml:trace>
  <inkml:trace contextRef="#ctx0" brushRef="#br0" timeOffset="1">97 0 16784,'0'0'4292,"11"50"-2178,-3-30-929,5 5-448,3-2-65,9-3-479,1-1-129,3-6-961,1-6-2627,1-7-2721</inkml:trace>
</inkml:ink>
</file>

<file path=ppt/ink/ink1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8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46 15695,'-1'9'1537,"-53"164"4524,-1-3-2384,-9 160-2322,99-469-1381,105-258-1,-139 394 24,9-21-14,1 1 0,1 0-1,29-42 1,-37 60 3,0 0 1,0 0-1,1 1 0,0-1 1,0 1-1,0 0 1,1 0-1,0 0 0,7-3 1,-9 6-4,-1-1 1,1 1-1,-1 1 0,1-1 1,0 0-1,-1 1 1,1 0-1,0-1 1,0 2-1,-1-1 0,1 0 1,0 1-1,-1-1 1,1 1-1,-1 0 1,1 1-1,-1-1 0,4 2 1,-4-1 8,1 0 0,-1 0-1,0 0 1,-1 1 0,1-1 0,0 1 0,-1 0 0,1 0 0,-1 0-1,0 0 1,0 0 0,0 0 0,-1 1 0,1-1 0,-1 1 0,1-1 0,-1 1-1,0-1 1,-1 1 0,1 0 0,-1-1 0,1 1 0,-1 0 0,0 0-1,-1 5 1,0-1 77,1-1-1,-1 0 1,-1 0-1,0 0 0,0 0 1,0 0-1,0-1 1,-1 1-1,0-1 1,-1 1-1,0-1 0,-6 9 1,-3-2 462,-1 0 1,0-1-1,-1-1 1,0 0-1,-28 15 0,32-20-422,1-1 0,-1 0 0,-1-1-1,1 0 1,0-1 0,-1 0 0,0-1-1,1 0 1,-24 1 0,34-3-196,0-1 1,1 1-1,-1 0 1,0 0-1,1 0 0,-1-1 1,0 1-1,1 0 1,-1-1-1,0 1 0,1 0 1,-1-1-1,1 1 1,-1-1-1,1 1 0,-1-1 1,1 1-1,-1-1 1,1 0-1,0 1 0,-1-1 1,1 1-1,0-1 1,-1 0-1,1 1 1,0-1-1,0 0 0,0 1 1,-1-1-1,1 0 1,0 0-1,0 1 0,0-1 1,0 0-1,0 1 1,0-1-1,1 0 0,-1 0 1,0 1-1,0-1 1,0 0-1,1 1 0,-1-1 1,0 1-1,1-1 1,-1 0-1,0 1 0,1-1 1,-1 1-1,1-1 1,21-34-6340,3 7 68</inkml:trace>
</inkml:ink>
</file>

<file path=ppt/ink/ink1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59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111 441 9769,'0'0'14761,"-5"-5"-13715,1 0-732,3 2-196,0 1-1,-1 0 1,1 1-1,-1-1 1,0 0-1,1 0 1,-1 1-1,0-1 1,0 1 0,-4-3-1,4 4-85,1-1 1,-1 1-1,1 0 1,-1 0-1,1 0 1,-1 0-1,0 0 1,1 0-1,-1 1 1,1-1-1,-1 1 0,1-1 1,-1 1-1,1-1 1,-1 1-1,1 0 1,-1-1-1,1 1 1,0 0-1,0 0 0,-1 0 1,1 0-1,0 0 1,0 1-1,0-1 1,0 0-1,0 0 1,-1 2-1,-26 41 311,27-43-298,0 1-40,0-1 0,0 1-1,0-1 1,0 1 0,0 0-1,0-1 1,1 1 0,-1 0-1,1-1 1,-1 1 0,1 0-1,0 0 1,-1 0 0,1-1-1,0 1 1,0 0 0,0 0-1,1 0 1,-1-1 0,0 1-1,1 0 1,-1 0 0,1-1-1,-1 1 1,2 2-1,0-3 2,-1 1 0,1-1 0,0 0 0,0 1 0,0-1 0,0 0 0,0 0 0,0 0 0,0-1 0,0 1 0,1 0 0,-1-1 0,0 1 0,0-1 0,1 0 0,3 0 0,8 0-12,1-1 0,-1 0 0,0-1 0,0-1 0,18-5 0,56-20 17,-93 29 43,0-1 1,0 0-1,0-1 1,0 1-1,0-1 1,0 0-1,0 0 1,0 0-1,0-1 1,1 0-1,-1 0 1,-4-3-1,7 5-30,0-1 0,0 0 1,1-1-1,-1 1 0,0 0 0,1 0 0,-1-1 0,1 1 0,0 0 1,-1-1-1,1 0 0,0 1 0,0-1 0,-2-3 0,3 4-9,0 0-1,0 0 1,0-1-1,0 1 0,0 0 1,0 0-1,0-1 0,0 1 1,1 0-1,-1 0 1,0 0-1,1 0 0,-1 0 1,1-1-1,-1 1 1,1 0-1,0 0 0,-1 0 1,1 0-1,0 0 0,0 1 1,0-1-1,-1 0 1,1 0-1,0 0 0,0 1 1,2-2-1,82-55-5,-58 40-183,-1 0 0,37-33 1,-36 24-87,-2 0 0,30-43 0,-43 53 254,-1-1 0,-1-1-1,0 1 1,-1-2 0,12-36 0,-21 55 40,1-1 0,-1 0 1,0 1-1,0-1 0,1 0 0,-1 1 0,0-1 1,0 0-1,0 1 0,0-1 0,0 0 0,0 1 1,0-1-1,0 0 0,0 1 0,0-1 0,0 0 1,0 1-1,0-1 0,-1 0 0,1 1 1,0-1-1,-1 0 0,0 0 0,-11 6 344,-17 22-159,17-10-155,1 0-1,1 1 1,0 1 0,1 0 0,1 0-1,1 0 1,0 1 0,2 0 0,0 1-1,1-1 1,2 1 0,0-1 0,1 30-1,1-30-694,2-1 0,0 1 0,2-1 0,10 37 0,-14-55 316,-1-8 227,-1 1-1,1 0 1,-1 0 0,-1 0 0,1 0 0,-1 0 0,-4-7 0,-2-2 83,-90-178 4718,98 192-4693,1 0 0,0 1 0,-1-1 0,1 0 0,0 1 0,-1-1 0,1 0 0,0 1 0,0-1 0,0 0 0,0 0 0,0 1 0,0-1 0,0 0 0,0 0 0,0 1 0,0-1 0,0 0 0,0 0 0,0 1 0,1-1 0,-1 0 0,0 1 0,0-1 0,1 0 0,-1 1 0,1-1 0,-1 0-1,1 1 1,0-2 0,26-6 126,43 11-951,-60-2 520,38 6-2089,17 2-5465,-25-9-1535</inkml:trace>
</inkml:ink>
</file>

<file path=ppt/ink/ink1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00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49 10762,'6'-12'1691,"-5"8"-986,0 1 1,1-1-1,-1 1 0,1 0 1,0-1-1,0 1 0,0 0 1,1 0-1,3-4 0,-4 58 2376,-8-17-2537,-1-1 1,-1 1-1,-3-1 1,-19 45 0,-2 6 1131,29-75-1471,-7 16 304,2 0 0,0 1 0,2 1 0,1-1 0,1 1 0,-1 31 0,5-58-498,0 1 0,0 0-1,0 0 1,0-1 0,1 1-1,-1 0 1,0 0-1,0-1 1,1 1 0,-1 0-1,0-1 1,1 1 0,-1 0-1,1-1 1,-1 1-1,1-1 1,-1 1 0,1-1-1,-1 1 1,1-1 0,-1 1-1,1-1 1,0 1-1,-1-1 1,1 0 0,0 1-1,0-1 1,-1 0 0,1 0-1,0 0 1,-1 1-1,1-1 1,0 0 0,0 0-1,-1 0 1,1 0 0,0 0-1,0 0 1,-1 0-1,1-1 1,0 1 0,0 0-1,-1 0 1,1 0 0,1-1-1,1 0-50,1 0 0,-1-1 0,0 1 0,0-1 0,1 1 0,-1-1 0,0 0 0,4-3 0,27-42-4106,-10-5-4069,-22 48 7299,12-28-8490</inkml:trace>
</inkml:ink>
</file>

<file path=ppt/ink/ink1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01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0 4965,'0'0'14467,"-10"7"-13277,-3 2-821,1 0-1,0 1 0,0 1 1,1 0-1,-13 17 0,19-21-149,-1 0 0,1 1 0,1-1 0,-1 1 0,1 0 0,1 0-1,-1 1 1,1-1 0,1 1 0,0-1 0,0 1 0,-1 15 0,3-23-203,0 0 0,0 0 0,0 0 0,1 0 1,-1-1-1,0 1 0,0 0 0,1 0 0,-1 0 1,1-1-1,-1 1 0,1 0 0,-1 0 0,1-1 0,-1 1 1,1 0-1,0-1 0,-1 1 0,1-1 0,0 1 1,0-1-1,-1 1 0,1-1 0,0 0 0,0 1 0,0-1 1,-1 0-1,1 1 0,0-1 0,0 0 0,0 0 1,0 0-1,0 0 0,0 0 0,-1 0 0,1 0 1,0 0-1,0 0 0,0-1 0,0 1 0,0 0 0,0-1 1,42-13 909,-27 5-838,-1 0-1,0-2 1,-1 0-1,0-1 1,13-14-1,-19 18-59,0 0-1,-1-1 0,0 0 0,-1 0 0,0 0 0,-1-1 0,0 0 0,0 0 0,5-17 0,-10 27-16,1-1 1,-1 1-1,0-1 1,0 1-1,1-1 1,-1 1-1,0-1 1,0 1-1,0-1 1,1 1-1,-1-1 1,0 1-1,0-1 1,0 1-1,0-1 1,0 0-1,0 1 1,0-1-1,0 1 1,-1-1-1,1 1 0,0-1 1,0 1-1,0-1 1,0 1-1,-1-1 1,1 1-1,0-1 1,-1 1-1,1-1 1,0 1-1,-1-1 1,1 1-1,0 0 1,-2-1-1,-16 11 149,-18 30 62,29-31-24,1 0-1,0 0 1,1 1-1,-1 0 1,2 0-1,-1 0 1,2 0-1,-1 1 1,1-1 0,-2 21-1,5-30-183,0-1-1,0 1 1,0 0-1,0 0 1,0-1-1,0 1 1,1 0-1,-1-1 1,0 1-1,0 0 1,1-1-1,-1 1 1,0 0-1,1-1 1,-1 1-1,1-1 1,-1 1-1,1-1 1,-1 1 0,1-1-1,-1 1 1,1-1-1,-1 1 1,1-1-1,0 0 1,-1 1-1,1-1 1,0 0-1,-1 1 1,1-1-1,0 0 1,0 0-1,32-1 234,30-21-16,138-93-241,-176 99-66,-25 15 64,1 1 0,-1 0-1,1-1 1,-1 1-1,0-1 1,1 1 0,-1 0-1,1 0 1,-1-1 0,1 1-1,0 0 1,-1 0 0,1-1-1,-1 1 1,1 0 0,-1 0-1,1 0 1,0 0 0,-1 0-1,1 0 1,-1 0 0,1 0-1,-1 0 1,1 0 0,0 0-1,-1 1 1,1-1 0,-1 0-1,1 0 1,-1 0 0,1 1-1,-1-1 1,1 1 0,1 20-123,-19 39 234,14-50-87,2-8 6,0-1-1,1 1 0,-1 0 1,1 0-1,0 0 1,-1 0-1,1 0 1,0 0-1,0 0 1,0 0-1,1 0 1,-1 3-1,1-5 0,-1 1 0,0-1 1,0 1-1,1-1 0,-1 1 0,0-1 0,1 1 1,-1-1-1,1 1 0,-1-1 0,1 0 0,-1 1 1,1-1-1,-1 0 0,1 1 0,-1-1 0,1 0 0,-1 1 1,1-1-1,-1 0 0,1 0 0,0 0 0,-1 0 1,1 0-1,1 1 0,2-2 53,1 0 1,0 1-1,0-2 1,-1 1-1,1 0 1,-1-1-1,1 0 1,6-4-1,35-19-745,-31 15-21,1 1 0,0 1-1,0 0 1,1 1 0,22-5-1,-27 11-7025,-8 1 2109,1 0-1759</inkml:trace>
</inkml:ink>
</file>

<file path=ppt/ink/ink1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01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112 256 10858,'0'0'12823,"-10"5"-12097,-2 3-528,0-1 0,0 2-1,-16 15 1,25-22-137,0 1 0,-1 0 0,1 1 0,1-1 0,-1 0 1,0 1-1,1 0 0,0 0 0,0-1 0,0 1 0,0 0 0,1 1 0,-1-1 0,1 0 0,0 0 0,0 1 0,1-1 0,-1 0 1,1 6-1,1-10-49,-1 1 0,0 0 0,1-1 1,0 1-1,-1 0 0,1-1 0,-1 1 0,1-1 1,0 1-1,-1-1 0,1 1 0,0-1 0,-1 0 1,1 1-1,0-1 0,0 0 0,0 0 1,-1 1-1,1-1 0,0 0 0,0 0 0,0 0 1,-1 0-1,1 0 0,0 0 0,0 0 1,1-1-1,26-2 281,-16-2-244,1 0 0,-1-1 0,0-1 0,0 0 0,-1 0 0,1-1 0,-2 0 0,13-13 0,1-2 14,-2 0 0,27-38 0,17-40 330,-60 91-214,-1 1 1,-1-1-1,1 0 0,-2-1 1,1 1-1,-1 0 0,-1-1 1,2-21-1,-15 41 1230,-22 31-1066,2 3 0,2 0 0,-38 75 0,64-111-322,0 1 0,0-1-1,1 0 1,0 1 0,0-1 0,1 1-1,-1 0 1,2-1 0,-1 16-1,2-21-17,-1 1 0,1-1-1,-1 1 1,1-1-1,0 1 1,0-1 0,0 0-1,0 1 1,0-1 0,1 0-1,-1 0 1,1 0-1,-1 0 1,1 0 0,0 0-1,0 0 1,0 0 0,0-1-1,0 1 1,0-1-1,0 1 1,0-1 0,1 0-1,-1 0 1,0 0 0,1 0-1,-1-1 1,1 1-1,-1-1 1,1 1 0,0-1-1,2 0 1,4 1-3,0-1 0,1 0 0,-1 0 0,0-1 0,0 0 0,0-1 0,0 0 0,0-1 0,0 0 0,-1 0 0,1 0 0,-1-1 0,0-1 0,10-6 0,-6 3 0,-1-1 0,-1 0 0,0-1 0,0 0 0,-1 0 0,0-1 0,0 0 0,11-23 0,-19 34 0,-1 0 0,1-1 0,-1 1 0,1 0 0,-1-1 0,1 1 0,-1-1 0,0 1 0,1-1 0,-1 1 0,0-1 0,0 1 0,1-1 0,-1 0 0,0 1 0,0-1 0,0 1 0,0-1 0,0 1 0,1-1 0,-1 0 0,0 1 0,0-1 0,-1 1 0,1-1 0,0 0 0,0 1 0,0-1 0,0 1 0,0-1 0,-1 1 0,1-1 0,0 1 0,0-1 0,-1 1 0,1-1 0,0 1 0,-1-1 0,-24 7 0,-29 28 0,45-27 0,0 0 0,0 1 0,1 0 0,1 0 0,-14 19 0,20-25 0,-1 1 0,0-1 0,1 1 0,-1 0 0,1 0 0,0-1 0,0 1 0,0 0 0,1 0 0,-1 0 0,0 0 0,1 0 0,0 0 0,0 0 0,0 0 0,0 0 0,0 0 0,1 0 0,-1 0 0,1 0 0,0 0 0,0 0 0,0 0 0,0-1 0,0 1 0,1 0 0,2 3 0,-1-3-342,0 0-1,0-1 1,0 1-1,0-1 1,1 0 0,-1 0-1,1 0 1,-1 0-1,1 0 1,0-1 0,0 0-1,0 0 1,0 0 0,0 0-1,0 0 1,0-1-1,0 0 1,0 0 0,7-1-1,-2 1-714,0-1 0,0 0 0,-1-1 0,1 0-1,-1-1 1,0 0 0,0 0 0,11-5 0,3-5-4394</inkml:trace>
</inkml:ink>
</file>

<file path=ppt/ink/ink1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02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34 18738,'0'0'11733,"-11"-6"-10366,-39-18-577,46 23-785,0 0-1,1 0 1,-1 1 0,0 0-1,0 0 1,0 0 0,0 0-1,0 0 1,0 1-1,1 0 1,-1 0 0,0 0-1,0 0 1,1 1 0,-1-1-1,1 1 1,-1 0-1,1 0 1,0 0 0,0 0-1,0 1 1,0-1 0,0 1-1,0 0 1,1 0 0,-1 0-1,1 0 1,0 0-1,-3 6 1,5-8-5,1 0 0,0 0 0,-1 0 0,1 0 0,0 0 0,-1 0 0,1 0 0,0 0 0,0-1 0,0 1 0,0 0 0,0 0 0,0-1 0,0 1 0,0-1 0,0 1 0,0-1 0,0 1 0,1-1 0,-1 1 0,0-1 0,0 0 0,0 0 0,1 0 0,-1 0 0,0 0 0,0 0 0,0 0 0,2 0 0,2 1 0,85 9-555,-60-7 129,0 0 0,0 2 1,49 15-1,-77-20 427,0 1 1,-1-1 0,1 1-1,0-1 1,0 1-1,-1-1 1,1 1-1,-1 0 1,1 0 0,-1 0-1,1 0 1,-1 0-1,1 0 1,-1 0-1,0 1 1,0-1 0,0 0-1,1 1 1,-1-1-1,-1 1 1,1-1-1,0 1 1,0-1 0,0 1-1,-1 0 1,1-1-1,-1 1 1,1 0 0,-1 0-1,0 2 1,-1-1 70,1-1 0,-1 1 1,-1-1-1,1 0 1,0 0-1,-1 0 1,1 0-1,-1 0 0,1 0 1,-1 0-1,0 0 1,0-1-1,0 1 0,0-1 1,0 1-1,0-1 1,0 0-1,0 0 1,-1 0-1,-2 1 0,-21 8 5,0-1-1,0-2 1,-1 0-1,0-2 1,0-1-1,-1-1 1,1-2-1,-30-1 1,56 0-198,-1 0 0,1 0 0,0 0 0,0 0 0,0 0 0,0-1 0,0 1 0,0 0 0,0-1 0,0 1 0,-1-1 0,1 1 0,0-1 0,1 1 0,-1-1 0,0 0 0,0 1 0,0-1 0,0 0-1,0 0 1,1 0 0,-1 0 0,0 0 0,1 1 0,-1-1 0,1 0 0,-1-1 0,1 1 0,-1 0 0,1 0 0,0 0 0,-1 0 0,1 0 0,0 0 0,0 0 0,0 0 0,0-1 0,0 1 0,0 0 0,0-1 0,1-2-765,0 0-1,0 0 1,0 0-1,0 0 1,0 0-1,1 1 1,0-1 0,0 1-1,0-1 1,4-4-1,21-23-10505</inkml:trace>
</inkml:ink>
</file>

<file path=ppt/ink/ink1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02.5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 23446,'0'0'6278,"-33"53"-4580,18-19-353,1 6-1345,7 1 0,4 2 0,3-1 0,0-1 0,0 0 0,0-2-3171,0-3-2562,-2-6-4101</inkml:trace>
  <inkml:trace contextRef="#ctx0" brushRef="#br0" timeOffset="1">1 647 22389,'0'0'7976</inkml:trace>
</inkml:ink>
</file>

<file path=ppt/ink/ink1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37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64 6022,'0'0'14248,"1"-3"-14179,1 1-64,-1 0 0,1 1-1,-1-1 1,1 1 0,-1 0-1,1-1 1,0 1 0,0 0 0,0 0-1,0 0 1,0 0 0,0 0-1,0 1 1,0-1 0,0 1-1,0-1 1,0 1 0,0 0-1,4 0 1,54-1 8,-39 1 3,194 8 1185,-685 11-865,738-14-666,-221-5 323,218-7-574,-244 3 660,-20 4-76,-1 0 1,0 0 0,0-1 0,0 1-1,0 0 1,0 0 0,0 0 0,0 0 0,0 0-1,1 0 1,-1-1 0,0 1 0,0 0-1,0 0 1,0 0 0,0 0 0,0 0 0,0-1-1,0 1 1,0 0 0,0 0 0,0 0-1,0 0 1,0-1 0,0 1 0,0 0 0,0 0-1,0 0 1,0 0 0,0 0 0,0-1-1,-1 1 1,1 0 0,0 0 0,0 0 0,0 0-1,0 0 1,0 0 0,0-1 0,0 1 0,0 0-1,-1 0 1,1 0 0,0 0 0,0 0-1,0 0 1,0 0 0,0 0 0,0 0 0,-1 0-1,1 0 1,0 0 0,0 0 0,-1 0-1,-36-11 186,-64 4-115,63 6-180,-45-8 0,64 3-1437,10-3-3107,5-4-6827</inkml:trace>
</inkml:ink>
</file>

<file path=ppt/ink/ink1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20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11 7559,'-3'52'8344,"-6"6"-4942,-34 128-3255,32-143 1931,26-112-1009,-3-1 1,5-93-1,-20 228-918,-12 72 0,10-100 81,26-306 873,-21 268-1094,0 1 0,1-1 1,-1 0-1,0 1 0,0-1 0,0 0 1,0 1-1,0-1 0,0 0 0,0 1 0,0-1 1,0 0-1,0 1 0,0-1 0,-1 1 1,1-1-1,0 0 0,0 1 0,-1-1 1,1 1-1,0-1 0,-1 1 0,1-1 0,0 0 1,-1 1-1,1 0 0,-1-2 0,-9 16 11,-6 31-54,12-20 32,1 0 0,1 0 0,1 30 0,1-45 0,0-10 1,1 0 0,-1-1 0,0 1 1,0 0-1,0-1 0,0 1 0,1 0 0,-1 0 0,0-1 0,0 1 0,1 0 0,-1 0 0,0-1 0,0 1 0,1 0 0,-1 0 1,0 0-1,0 0 0,1 0 0,-1-1 0,0 1 0,1 0 0,-1 0 0,0 0 0,1 0 0,-1 0 0,0 0 0,1 0 0,-1 0 0,0 0 1,1 0-1,-1 0 0,0 0 0,1 0 0,-1 0 0,0 0 0,1 1 0,-1-1 0,0 0 0,1 0 0,-1 0 0,0 0 0,0 1 1,1-1-1,-1 0 0,0 0 0,0 1 0,1-1 0,-1 0 0,0 0 0,0 1 0,0-1 0,0 0 0,1 1 0,-1-1 0,0 0 0,0 0 1,0 1-1,0-1 0,0 0 0,0 1 0,0-1 0,0 0 0,0 1 0,0 0 0,18-26 88,-13 12-241,-1-1-1,0 0 0,-1 0 0,-1 0 0,0 0 1,-1 0-1,0-15 0,-1 34-510,0 0 395,0 0 1,0 0-1,-1 0 0,1 0 0,-1-1 1,-3 8-1,-1 15-628,5 18-3618,0-29-20,0 0-5081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3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7303,'0'0'5061</inkml:trace>
</inkml:ink>
</file>

<file path=ppt/ink/ink1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21.3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50 12236,'0'0'11739,"-7"12"-11387,-5 11-98,0 0 0,2 1 1,0 0-1,2 0 0,1 1 0,0 0 1,-4 43-1,26-87 114,-5 2-330,-1 0-1,0-1 0,-2 0 1,0-1-1,-1 0 0,-1 0 1,0 0-1,-2 0 1,2-38-1,-22 86 118,8 2-154,2 1 0,0 0 0,2 0 0,-1 53 0,22-134 811,-12 30-714,-1-1 1,-1 0 0,-1 0 0,-1 0-1,-4-39 1,3 58-96,1 1-1,0 0 1,-1-1-1,1 1 1,0-1-1,-1 1 1,1 0-1,-1-1 1,1 1-1,0 0 1,-1-1-1,1 1 1,-1 0-1,1 0 1,-1-1-1,1 1 1,-1 0-1,1 0 1,-1 0-1,1 0 1,-1 0 0,0 0-1,1 0 1,-1 0-1,1 0 1,-1 0-1,1 0 1,-1 0-1,1 0 1,-1 0-1,1 0 1,-1 1-1,1-1 1,-1 0-1,1 0 1,-1 1-1,1-1 1,-1 0-1,1 0 1,0 1-1,-1-1 1,1 1-1,0-1 1,-1 0-1,1 1 1,0-1-1,-1 1 1,1-1-1,0 1 1,0-1 0,-1 1-1,1 0 1,0 0 210,0-2-181,0 1-37,-11 159-214,13-160 222,-1 1 1,0-1 0,1 0-1,-1 1 1,0-1-1,0 0 1,0 0-1,0 0 1,0 0 0,0 0-1,0 0 1,0 0-1,0 0 1,1-2-1,4-14-63,0-1 1,-1 0-1,-1 0 0,-1 0 0,0-1 0,-1 1 1,-1-1-1,-3-35 0,1 18-69,1 34 44,-8 43-353,0 56 158,4 117 1,5-139-2910,-1-64-1946</inkml:trace>
</inkml:ink>
</file>

<file path=ppt/ink/ink1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29.6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 7271,'-5'0'20312,"5"4"-20590,1-4 368,-1 1-1,0-1 1,0 1 0,0-1 0,0 0 0,1 1-1,-1-1 1,0 1 0,0-1 0,0 1 0,0-1-1,0 1 1,0-1 0,0 1 0,0-1 0,0 1-1,-1-1 1,1 1 0,0-1 0,0 1 0,0-1-1,0 1 1,-1-1 0,1 0 0,0 1 0,-1-1 0,1 1-1,0-1 1,0 0 0,-1 1 0,1-1 0,-1 0-1,1 1 1,0-1 0,-1 0 0,1 0 0,-1 0-1,1 1 1,-1-1 0,1 0 0,0 0 0,-1 0-1,0 0 1,0 0-95,1 0-6,0 0 22,-1 0-11,1 0-16,-1 0 16,1 0 48,-1 0-91,0 0 59,0 0-16,1 0 27,-16-7-48,14 7 26,2 0 11,-1 0-27,1 0 22,0 0-27,-2 0 16,2 0 16,-3 0-2542,-4-1-6895,7-4 1968</inkml:trace>
</inkml:ink>
</file>

<file path=ppt/ink/ink1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7:31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10442,'-4'0'2823,"-1"1"1313,3-1-6718</inkml:trace>
</inkml:ink>
</file>

<file path=ppt/ink/ink1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7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 11275,'0'0'5157,"0"51"-4357,-4-18-415,2 8-289,-1 5-96,1 7 32,1 4-32,1-1 0,0 1 0,0-2 32,0-1-64,3 0 32,4-4-481,4 4-1056,-1-5-737,3-3-2146</inkml:trace>
</inkml:ink>
</file>

<file path=ppt/ink/ink1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8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13805,'0'0'481,"-15"49"-193,10-10 128,4 5-320,1 6 417,0 3 512,1 3-289,7 4-351,2 0-353,-2 3-449,-1 1-1729,-2 3-288,0 2-1057,-2-2-449,-2-1 160</inkml:trace>
</inkml:ink>
</file>

<file path=ppt/ink/ink1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7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0 10218,'0'61'2946,"-5"5"-639,-4 4-1411,2 1-767,4-1-258,1-5-703,2-10 95,0-5-160,0-6 353,3-6 383,0-4 33,0 0 96,0 0-672,-3 3-3684</inkml:trace>
</inkml:ink>
</file>

<file path=ppt/ink/ink1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8.9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1 448,'6'60'1089,"-3"2"-896,-2 2 287,-1 5-480,0 4 256,0 4 929,-9 3-704,-2 1-385,-1 2-192,4-5-353,0-3-1216</inkml:trace>
</inkml:ink>
</file>

<file path=ppt/ink/ink1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8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4869,'-15'167'8235,"-8"-1"-5206,-2 17-4257,11 0-3513,-3 110 5924,1-19 8300,16-269-9287,-2 15 314,2 1-1,0 0 0,1-1 0,1 1 0,7 28 0,-10-47-1668,-3-6-1499,-7-14-2968</inkml:trace>
</inkml:ink>
</file>

<file path=ppt/ink/ink1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9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0 4292,'-11'107'2345,"5"1"1,13 194-1,-6 37 1938,-6-151-3361,1 149 3658,-27-341-12753,15-1-1436</inkml:trace>
</inkml:ink>
</file>

<file path=ppt/ink/ink1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9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11851,'0'0'10495,"-1"12"-10142,0 9-194,1 0 1,1 1 0,1-1-1,1 0 1,0 0 0,2 0-1,0 0 1,2 0 0,0-1-1,13 23 1,-17-37-791,8 15-5555,-10-15-1875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3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9673,'0'0'352</inkml:trace>
</inkml:ink>
</file>

<file path=ppt/ink/ink1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0.3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0 16143,'0'0'9759,"1"12"-8419,0 50-662,-12 106 0,10-162-402,-9 73-1682,13-67-2066,10-49-1888,-4 0 332,-1-7-2462</inkml:trace>
</inkml:ink>
</file>

<file path=ppt/ink/ink1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0.6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10666,'0'0'17030,"11"-6"-16027,4 0-824,0 0 1,0 1-1,0 0 0,0 1 0,1 1 0,15-1 1,58 0-1531,-88 4 1215,-1 0-1,1 0 1,0 0-1,-1 0 1,1 0-1,0 0 1,-1 0-1,1 1 1,-1-1-1,1 0 1,0 0-1,-1 0 1,1 1-1,-1-1 1,1 0-1,-1 1 1,1-1-1,-1 0 1,1 1-1,-1-1 1,1 1-1,-1-1 1,1 1-1,-1-1 1,0 1-1,1-1 1,-1 1-1,0-1 1,1 1-1,-1-1 1,0 2 0,-3 21-4208,1-18 2957,0 1-1,-1-1 1,0 0 0,0 0-1,0 0 1,-5 6-1,-12 6-5877</inkml:trace>
  <inkml:trace contextRef="#ctx0" brushRef="#br0" timeOffset="1">25 182 8616,'0'0'18289,"23"25"-17520,6-25-384,-2 0-385,0 0-193,-5 0-1184,-8 3-2242,-7 6-1282,-7 0-4708</inkml:trace>
</inkml:ink>
</file>

<file path=ppt/ink/ink1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18289,'0'0'10506,"55"0"-9353,-26-9-800,3-1-321,0 0-96,-4 2-833,-3 2-1409,-6 0-2275,-7-1-1344,-3 2-4613</inkml:trace>
</inkml:ink>
</file>

<file path=ppt/ink/ink1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1.4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1 16143,'0'0'10597,"-1"9"-9588,-3 6-751,1 0 0,-2-1 0,0 0 1,-1 0-1,0 0 0,-1-1 0,-1 1 0,0-2 1,-1 1-1,-18 20 0,18-23-184,-18 15 484,6-18-3245,20-7 2453,1 0 1,-1 0 0,1 0 0,-1 0-1,1-1 1,-1 1 0,1 0-1,-1-1 1,1 1 0,-1 0 0,1-1-1,0 1 1,-1 0 0,1-1-1,-1 1 1,1-1 0,0 1 0,-1 0-1,1-1 1,0 1 0,0-1 0,-1 1-1,1-1 1,0 0 0,0 1-1,0-1 1,0 1 0,0-1 0,0 1-1,0-2 1,-1-1-1216,-4-17-5111</inkml:trace>
</inkml:ink>
</file>

<file path=ppt/ink/ink1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1.8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12588,'0'0'10506,"51"2"-8616,-36 5-641,1 1-480,-1 2-289,0 1-384,1 2-32,-3 2-865,0-3-2113,-6 0-2147,1-3-4516</inkml:trace>
</inkml:ink>
</file>

<file path=ppt/ink/ink1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2.1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0 13389,'0'0'10522,"-1"10"-8611,-29 107 813,19-86-1880,2 1 1,2 0-1,1 0 0,-3 50 0,9-81-843,1 0 0,-1-1-1,1 1 1,0 0 0,-1-1 0,1 1-1,0 0 1,-1-1 0,1 1 0,0-1 0,0 1-1,0-1 1,-1 0 0,1 1 0,0-1 0,0 0-1,0 1 1,0-1 0,0 0 0,0 0-1,0 0 1,-1 0 0,1 0 0,0 0 0,0 0-1,0 0 1,0 0 0,0 0 0,0-1 0,0 1-1,0 0 1,-1-1 0,3 0 0,33-10-135,-7-10-2763,-27 20 2099,-1-1 0,1 1 0,-1-1 0,0 1 0,0-1 0,0 0 0,0 0 0,0 0 0,0 0 0,0 0 0,0 0 0,-1 0 0,1 0 0,0-3 0,-1-9-8507</inkml:trace>
  <inkml:trace contextRef="#ctx0" brushRef="#br0" timeOffset="1">0 196 17328,'0'0'12364,"52"-26"-12236,-18 23-288,-1-3-2018,-5 0-2883,-4-2-5925</inkml:trace>
</inkml:ink>
</file>

<file path=ppt/ink/ink1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6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17617,'0'0'6246,"24"69"-4869,-24-27-672,0 5-577,-4 0-96,-3 1 32,0-6-64,1-5 0,4-5 32,0-6-609,-4-8-960,-2-7-2147,-2-7-2978</inkml:trace>
</inkml:ink>
</file>

<file path=ppt/ink/ink1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7.0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0 155 12716,'0'0'8168,"65"0"-6439,-38-10-31,5-3-321,1-3-832,0-2-449,-1-2-160,-4 2-705,-7 2-640,-12 0-1282,-6 3-2914,-3-2-6727</inkml:trace>
</inkml:ink>
</file>

<file path=ppt/ink/ink1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7.3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 18353,'0'0'9129,"74"-36"-9033,-35 32-96,1 4-1313,-3-1-1922,-7-1-1570,-4 0-4355</inkml:trace>
</inkml:ink>
</file>

<file path=ppt/ink/ink1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7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13196,'0'13'2958,"-9"133"6518,9-146-9440,0 1 1,0-1 0,0 1-1,0 0 1,0-1 0,0 1-1,0-1 1,0 1 0,0-1-1,0 1 1,0-1-1,0 1 1,1-1 0,-1 1-1,0 0 1,0-1 0,1 0-1,-1 1 1,0-1 0,1 1-1,-1-1 1,0 1 0,1-1-1,-1 0 1,1 1 0,-1-1-1,1 0 1,-1 1 0,1-1-1,-1 0 1,1 0 0,-1 1-1,1-1 1,21-5 511,17-22-52,-10-5-380,-21 22-229,0 2 0,0-1 0,0 1 0,19-13 0,-27 20 116,0 1-1,1 0 0,-1 0 0,0 0 0,1 0 0,-1-1 1,0 1-1,1 0 0,-1 0 0,0 0 0,1 0 0,-1 0 1,0 0-1,1 0 0,-1 0 0,0 0 0,1 0 1,-1 0-1,0 0 0,1 0 0,-1 0 0,0 0 0,1 0 1,-1 0-1,0 0 0,1 1 0,-1-1 0,0 0 1,1 0-1,-1 0 0,0 0 0,1 1 0,-1-1 0,0 0 1,0 0-1,1 1 0,5 17 355,-4 34 623,-2-34-625,0-17-322,0 0 0,0-1 0,0 1 1,0-1-1,0 1 0,1-1 0,-1 1 0,0 0 1,0-1-1,0 1 0,0-1 0,1 1 1,-1-1-1,0 1 0,0-1 0,1 1 0,-1-1 1,0 1-1,1-1 0,-1 0 0,0 1 1,1-1-1,-1 1 0,1-1 0,-1 0 0,1 1 1,-1-1-1,1 0 0,0 1 0,16-9 636,18-31-155,-28 30-547,1 0 56,30-31-109,-37 38 70,0 1-1,0 0 0,1 0 0,-1-1 1,0 1-1,1 0 0,-1 1 1,1-1-1,0 0 0,-1 0 0,1 1 1,-1-1-1,1 0 0,0 1 0,0 0 1,-1-1-1,1 1 0,0 0 1,-1 0-1,1 0 0,0 0 0,0 0 1,-1 1-1,4 0 0,-4 2 14,1 1-1,-1 0 1,0-1-1,0 1 1,0 0-1,-1 0 1,1 0-1,-1 0 1,0 0-1,0-1 1,-1 1-1,0 6 1,0 2 11,1 10-185,0 10-693,0-11-6005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4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34 3683,'0'0'1218,"-4"57"-450,1-42 578,2-6-161,-2-4 128,0-5 289,1-6-930,2-13-576,-3-4 32,0-3 0,1 2-63,-3 7-65,1 13-1057,-3 4-1570,2 13-2658</inkml:trace>
</inkml:ink>
</file>

<file path=ppt/ink/ink1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8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19410,'0'0'9866,"3"9"-8927,0-1-816,-1 0 0,0 0 0,-1-1-1,0 1 1,0 0 0,-1 0 0,0 0 0,0 0-1,0 0 1,-1 0 0,-1 0 0,-1 8-1,-17 37 217,12-34-251,1-1 0,1 1 0,1 0 1,0 1-1,2-1 0,-2 22 0,5-41-88,0 1 0,1 0 0,-1-1 0,0 1 0,1 0 0,-1-1 0,1 1 0,-1 0 0,1-1 0,0 1 0,-1-1 0,1 1 0,0-1 0,-1 1 0,1-1 0,0 1 0,-1-1 0,1 0 0,0 0 0,0 1 0,-1-1 0,1 0 0,0 0 0,0 0 0,0 0 0,-1 1 0,1-1 0,0 0 0,0-1 0,0 1 0,0 0 0,30-3 0,-21-1-554,0 0 0,0 0 1,0-1-1,12-8 0,-14 8-291,-1 0-1,1-1 1,-1 0 0,0 0 0,0-1 0,0 0-1,-1 0 1,0 0 0,7-12 0,-8 1-5839</inkml:trace>
  <inkml:trace contextRef="#ctx0" brushRef="#br0" timeOffset="1">1 124 13100,'0'0'14702,"52"-11"-14638,-17 3-256,3 0-1634,-1-3-1152,-2-1-1571,2-4-3394</inkml:trace>
</inkml:ink>
</file>

<file path=ppt/ink/ink1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8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19474,'0'0'11820,"55"7"-11724,-23-10-64,0 1-128,-4 0-321,-3 2-704,-5 3-1057,-7 8-1794,-9 1-1697,-4-1-4389</inkml:trace>
</inkml:ink>
</file>

<file path=ppt/ink/ink1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8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0 326 8040,'0'0'17712,"76"12"-17487,-40-26-193,8 2-993,0-2-1025,-2 1-1762,-2-1-1761</inkml:trace>
  <inkml:trace contextRef="#ctx0" brushRef="#br0" timeOffset="1">489 0 17200,'0'0'7015,"0"54"-5542,-5-16-31,-5 6-321,-3 4-96,4-1-449,0-4-287,5-7-193,3-8-64,1-9-257,0-10-703,8-9-930,3-4-1537,1-19-1826,-4-8-3492</inkml:trace>
</inkml:ink>
</file>

<file path=ppt/ink/ink1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9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 18642,'0'0'11381,"13"2"-10986,35 5-410,68 0 1,-41-6-5936,-85 11-6825,-6-4 3129</inkml:trace>
  <inkml:trace contextRef="#ctx0" brushRef="#br0" timeOffset="1">0 204 14478,'0'0'17040,"76"-5"-16720,-46-7-224,-1 3-32,-2 0-32,-5 7-576,-4 2-1218,-10 3-1665,-6 14-1089,-2 4-1666,-11 3-3363</inkml:trace>
</inkml:ink>
</file>

<file path=ppt/ink/ink1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9.4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97 14061,'0'0'12492,"52"5"-11755,-19-23-545,3 3-192,0-2-224,-3 3-1218,-4-1-2081,-7 3-2531,-3 2-10185</inkml:trace>
</inkml:ink>
</file>

<file path=ppt/ink/ink1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9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183 0 20115,'0'0'9001,"-49"52"-8233,33-22-191,-3 3-353,-1 1-160,1 1-32,1-4 0,4-3 0,2-7-224,2-6-513,5-10-576,5-16-5381,0-14 416,3-7-3107</inkml:trace>
  <inkml:trace contextRef="#ctx0" brushRef="#br0" timeOffset="1">8 52 4228,'0'0'25656,"55"52"-25528,-33-39-64,4 1-64,-2-1-768,1 1-1667,1 2-2401,-3-6-2627</inkml:trace>
</inkml:ink>
</file>

<file path=ppt/ink/ink1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30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1 16271,'0'0'8280,"-4"10"-6155,-16 41-1049,7-22-360,1 1 1,2 0-1,1 0 1,1 1-1,2 0 1,-4 40-1,10-70-716,0 0 0,0 0 1,0 0-1,1-1 0,-1 1 0,0 0 1,0 0-1,1 0 0,-1 0 0,0 0 1,1 0-1,-1-1 0,1 1 0,-1 0 1,1 0-1,-1-1 0,1 1 0,0 0 1,-1 0-1,1-1 0,0 1 0,-1-1 1,1 1-1,0-1 0,0 1 0,1 0 1,30 2 5,-26-3-14,1-1 0,-1 0-1,0 0 1,1-1 0,-1 0-1,0 0 1,12-6 0,1-9-483,1-7-3358,-20 24 3537,1-1 0,0 0 0,0 0 0,-1 0 0,1 0 0,0 0 0,-1 0 0,1 0 0,-1 0 0,1 0 0,-1 0 0,0 0 0,1 0 0,-1 0 1,0 0-1,0 0 0,0 0 0,0-1 0,0 1 0,0 0 0,0 0 0,0 0 0,0 0 0,-1 0 0,1 0 0,0 0 0,-1 0 0,1-1 0,-1 1 0,1 0 0,-1 1 0,1-1 0,-1 0 0,0 0 0,1 0 0,-1 0 1,0 0-1,0 1 0,0-1 0,0 0 0,1 1 0,-1-1 0,0 0 0,0 1 0,-2-1 0,-78-30-2172,16 7 4351,1-4 3576,73 27 4315,17 0-5790,86 1-5290,-100 0 1906,40-4-3391,-19-7-2698,6-10-6746</inkml:trace>
</inkml:ink>
</file>

<file path=ppt/ink/ink1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9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1130 8 15278,'0'0'289,"-66"1"-257,34-1-673,8 0-576,-2-1 544,4-3 641,0 3 32,1-1-288,-2 2-2627,0 0-3074</inkml:trace>
  <inkml:trace contextRef="#ctx0" brushRef="#br0" timeOffset="1">319 35 6887,'-54'1'320,"6"1"-96,2-1-224,6-1 0,4 0 0,2 0-32,4 0 32,0-3-641</inkml:trace>
</inkml:ink>
</file>

<file path=ppt/ink/ink1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0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254 1 11115,'0'0'955,"-10"0"-368,-14 1 1175,-84 8-8637,65 2 6719,35-8 274,0 0-1,0-1 1,0 0-1,0-1 1,-1 0-1,-8 0 0,15-3-624,2-9-2039</inkml:trace>
</inkml:ink>
</file>

<file path=ppt/ink/ink1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1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8648,'0'0'13789,"0"11"-12433,-21 306 3803,13-232-4979,4-52 437,1-49 627,2-54 530,1 27-1774,7-48 0,-5 79 0,0-1 0,0 1 0,1 0 0,1 0 0,0 0 0,1 0 0,0 1 0,11-18 0,-14 26-10,0 1-1,0 0 1,0-1-1,1 1 1,-1 0-1,1 0 1,-1 1-1,1-1 1,0 0-1,0 1 1,0 0-1,-1-1 1,2 1 0,-1 0-1,0 1 1,0-1-1,0 0 1,0 1-1,0 0 1,1 0-1,-1 0 1,0 0-1,0 0 1,5 2-1,-6-2 2,1 1-1,-1-1 1,0 1 0,1 0-1,-1 0 1,0 0-1,1 0 1,-1 0-1,0 1 1,0-1-1,0 1 1,0-1-1,0 1 1,-1 0-1,1-1 1,0 1-1,-1 0 1,1 0-1,-1 0 1,0 1 0,0-1-1,0 0 1,0 0-1,0 1 1,0-1-1,0 1 1,-1-1-1,1 0 1,-1 1-1,0 3 1,0-1 20,-1 1 1,1-1-1,-1 0 0,-1 0 1,1 0-1,-1 0 0,0 0 1,0 0-1,0-1 1,-1 1-1,0-1 0,0 1 1,0-1-1,0 0 0,0 0 1,-1 0-1,0-1 1,0 1-1,0-1 0,0 0 1,-1 0-1,-6 3 0,1-1 19,0 0-1,0 0 0,-1-1 1,0-1-1,0 1 1,0-2-1,0 0 0,0 0 1,-18 0-1,29-2-59,0 0 0,1-1 0,-1 1 0,0 0 0,0 0 1,0 0-1,1-1 0,-1 1 0,0 0 0,0 0 0,0-1 0,0 1 0,0 0 0,0-1 0,1 1 0,-1 0 1,0 0-1,0-1 0,0 1 0,0 0 0,0-1 0,0 1 0,0 0 0,0-1 0,0 1 0,0 0 1,-1 0-1,1-1 0,0 1 0,0 0 0,0-1 0,0 1 0,0 0 0,0 0 0,-1-1 0,1 1 0,0 0 1,0 0-1,0 0 0,-1-1 0,1 1 0,0 0 0,0 0 0,-1 0 0,1-1 0,0 1 0,0 0 0,-1 0 1,1 0-1,0 0 0,0 0 0,-1 0 0,1 0 0,0 0 0,-1 0 0,1 0 0,0 0 0,-1 0 0,1 0 1,0 0-1,23-15-3789,30 2-5021,-25 8 3144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4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6022,'0'0'1954,"-21"80"-1378,21-36 33,0 6 352,9 3-513,7 0-224,2-2-128,6 1-96,-1-4 0,0-3-1601,-4-9-3428</inkml:trace>
  <inkml:trace contextRef="#ctx0" brushRef="#br0" timeOffset="1">152 984 8840,'-16'64'1506,"3"-7"-994,1-7-255,6-4-129,6-11-96,0-11-257,0-6-1248,1-4-2242,8 3-674</inkml:trace>
</inkml:ink>
</file>

<file path=ppt/ink/ink1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2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0 15375,'0'0'16100,"-2"8"-15769,-3 26 150,-2 53-1,7-86-480,0-1 0,1 0 0,-1 1 0,0-1 0,1 0 0,-1 0 0,0 1 0,1-1 0,-1 0 0,0 0 0,1 1 0,-1-1 0,1 0 0,-1 0 0,0 0 0,1 0 0,-1 0 0,1 0 0,-1 0 0,0 0 0,1 0 0,-1 0 0,1 0 0,-1 0 0,0 0 0,1 0 0,-1 0 0,1 0 0,-1 0 0,0 0 0,1-1 0,-1 1 0,1 0 0,-1 0 0,0 0 0,1-1 0,-1 1 0,0 0 0,1 0 0,-1-1 0,0 1 0,0 0 0,1-1 0,-1 0 0,18-11 0,45-85 0,-61 144 0,-13 63 0,16-106 0,4-10 0,4-6 0,25-47-2997,-33 51 1607,0-1 1,-1 0-1,0 0 1,0-1-1,-1 1 1,-1-1-1,0 0 1,2-18-1</inkml:trace>
</inkml:ink>
</file>

<file path=ppt/ink/ink1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2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13645,'0'0'14232,"0"12"-12961,0 0-988,-1 0-1,-1 0 1,0-1 0,0 1 0,-2 0 0,1-1 0,-1 0 0,-9 17 0,-6 5 7,12-23-219,1 0 0,0 0 1,1 0-1,0 1 0,1-1 0,0 1 0,1 1 0,0-1 1,0 0-1,0 14 0,3-23-71,0-1 0,1 0 0,-1 0 0,0 0 0,1 0 0,0 0 0,-1 0 0,1 0 0,0 0 0,-1 0 0,1 0 0,0 0 0,0 0 0,0 0 0,0 0 0,0-1 0,0 1 0,0 0 0,0-1 0,0 1 0,0-1 0,0 1 0,0-1 0,1 0 0,-1 1 0,0-1 0,0 0 0,0 0 0,1 0 0,-1 0 0,1 0 0,50 2 0,-41-3 0,-6 1-96,52-4-5783,-55 4 5556,0 0 1,0-1 0,0 1-1,-1 0 1,1-1-1,0 0 1,0 1 0,-1-1-1,1 0 1,0 0-1,-1 0 1,1 0-1,-1 0 1,1 0 0,-1 0-1,0-1 1,1 1-1,-1 0 1,0-1-1,0 1 1,0-1 0,0 1-1,0-1 1,0 0-1,0 1 1,0-4-1,0-7-8602</inkml:trace>
</inkml:ink>
</file>

<file path=ppt/ink/ink1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3.0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13036,'0'0'13901,"73"-15"-13708,-26 15-161,3 0-577,1 0-2209,2-4-3941</inkml:trace>
</inkml:ink>
</file>

<file path=ppt/ink/ink1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0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1 253 12075,'0'0'16560,"10"-9"-15764,71-63-78,137-94 0,-218 165-723,0 1 0,1 0 1,-1-1-1,0 1 1,1 0-1,-1-1 1,0 1-1,1 0 1,-1 0-1,1-1 1,-1 1-1,0 0 1,1 0-1,-1 0 0,1-1 1,-1 1-1,1 0 1,-1 0-1,1 0 1,-1 0-1,1 0 1,-1 0-1,1 0 1,-1 0-1,1 0 1,-1 0-1,1 0 1,-1 0-1,1 1 0,-1-1 1,0 0-1,1 0 1,-1 0-1,1 1 1,-1-1-1,1 0 1,-1 0-1,0 1 1,1-1-1,-1 0 1,0 1-1,1 0 0,-1 25 71,-17 34 85,17-59-150,-8 18 134,0 0 1,2 0 0,0 1-1,2 0 1,0 0 0,-2 35-1,6-54-198,0 0 0,0 0-1,0-1 1,1 1 0,-1 0 0,0 0-1,0 0 1,0-1 0,1 1-1,-1 0 1,0 0 0,1-1 0,-1 1-1,1 0 1,-1 0 0,1-1 0,-1 1-1,1-1 1,-1 1 0,1 0 0,0-1-1,-1 1 1,1-1 0,0 0-1,-1 1 1,1-1 0,0 1 0,0-1-1,-1 0 1,1 0 0,0 1 0,0-1-1,0 0 1,0 0 0,-1 0 0,1 0-1,0 0 1,0 0 0,0 0-1,-1 0 1,1 0 0,2-1 0,15-8-6209,-8-9-4424,-10 7 2165</inkml:trace>
</inkml:ink>
</file>

<file path=ppt/ink/ink1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0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12812,'0'0'12812,"74"5"-12203,-39-5-417,1 0-128,2-6-1281,-4-10-2691,-2-4-6245</inkml:trace>
</inkml:ink>
</file>

<file path=ppt/ink/ink1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18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375 0 10410,'-11'3'8150,"-1"5"-4141,-22 30-3416,23-23 775,-131 148 1942,-4-3-3524,136-150 530,2-4-4753,13-28-4729,9-8 368</inkml:trace>
</inkml:ink>
</file>

<file path=ppt/ink/ink1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18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12204,'0'0'3405,"9"3"-1643,-6-2-1603,0 0 0,-1 0 0,1 0 1,0 0-1,-1 1 0,1-1 0,-1 1 0,1-1 0,-1 1 0,0 0 0,0 0 1,0 0-1,0 0 0,0 1 0,0-1 0,0 0 0,-1 1 0,1-1 0,-1 1 0,0 0 1,0-1-1,0 1 0,0 0 0,0 0 0,-1 0 0,1-1 0,-1 1 0,0 0 1,1 0-1,-2 4 0,7 172 2653,-4-45-3217,-1-115-392,1 31-2415,-7-22-2233,-3-16-43</inkml:trace>
</inkml:ink>
</file>

<file path=ppt/ink/ink1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18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17072,'0'0'1762,"53"0"-513,-16 4 320,12 0-544,5-1-448,7-1-449,-2-1-192,-4-1-3171,-7 0-6470</inkml:trace>
</inkml:ink>
</file>

<file path=ppt/ink/ink1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0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0 14253,'-8'93'10236,"-11"-1"-7817,10-54-2288,2 1 0,-3 59 0,13-69 871,-3-29-962,0 1 0,0-1 0,0 0 0,0 0 0,0 1 0,1-1 0,-1 0 0,0 1 0,0-1 0,0 0 0,0 0 0,1 0 0,-1 1 0,0-1 0,0 0 0,1 0 0,-1 0 0,0 1 0,0-1 0,1 0 0,-1 0 0,0 0 0,1 0 0,-1 0 0,0 0 0,0 1 0,1-1 0,-1 0 0,0 0 0,1 0 0,-1 0 0,0 0 0,1 0 0,-1 0 0,0 0 0,0 0 0,1-1 0,-1 1 0,1 0 0,3-3 190,0 0 1,0-1 0,0 1-1,0-1 1,-1 0-1,1 0 1,2-5-1,139-198 555,-111 156-1025,-34 51-108,7-11-171,-7 8-2835,-11 1-12513</inkml:trace>
</inkml:ink>
</file>

<file path=ppt/ink/ink1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0.8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11115,'0'0'7399,"0"56"-4741,2-39-192,3 0-159,6-1-450,0-3-608,6 1-448,1-1-288,3 3-417,-2 0-160,1-3-2178,-1-2-3268,-1-8-4931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4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2037 2659,'0'0'4003,"-35"-50"-2593,24 46 511,2 4-191,0 14-1378,2 16-320,-1 7 161,2 3-97,4-3 32,2-5-64,0-9 32,0-14-96,2-9-192,7-22-801,-2-23-1249,-3-15-5510</inkml:trace>
  <inkml:trace contextRef="#ctx0" brushRef="#br0" timeOffset="1">17 238 13357,'-11'-59'576,"6"8"-320,5 10-224,0 10-32,4 8-32,3 5-192,-2 9-320,0 3-33,-2 6 129,2 0-33,-3 17-191,1 15 95,-1 13 705,-2 7-1825,0 8-6311</inkml:trace>
</inkml:ink>
</file>

<file path=ppt/ink/ink1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1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0 16848,'0'0'8744,"-18"52"-7879,7-16 64,-1 4-705,4 4-192,-2-4 32,7-5-64,-2-5-192,5-7-609,-2-4 1,-1-6-514,-2-5-1088,-6-4-1121,-1-4-1186,-3-4-4836</inkml:trace>
</inkml:ink>
</file>

<file path=ppt/ink/ink1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1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17905,'0'0'2936,"8"-2"-688,17-3-1098,0 0 0,1 2 0,-1 1 0,1 1 0,-1 1 0,47 6 0,-70-6-1129,-1 0 0,0 1 0,1-1 0,-1 1 0,0-1 0,1 1 0,-1 0 0,0 0 0,0-1 0,1 1 0,-1 0 0,0 0 0,0 0 0,0 0 0,0 0 0,0 0 0,-1 1 0,1-1 0,0 0 0,0 0 0,-1 1 0,1-1 0,-1 0 0,1 1 0,-1-1 0,1 0 0,-1 1 0,0-1 0,0 1 0,0-1 0,0 1 0,0-1 0,0 0 0,0 1 0,0-1 0,0 1 0,-1-1 0,1 1 0,-1-1 0,1 0 0,-2 2 0,0 5 86,-1-1-1,-1 1 1,1-1-1,-1 0 1,-1-1-1,-4 8 1,-60 56-107,52-55 0,1 1 0,0 1 0,-24 34 0,40-50 0,-1-1 0,1 1 0,0 0 0,0 0 0,0 0 0,-1-1 0,1 1 0,0 0 0,0 0 0,0 0 0,1-1 0,-1 1 0,0 0 0,0 0 0,0-1 0,0 1 0,1 0 0,-1 0 0,0-1 0,1 1 0,-1 0 0,1-1 0,-1 1 0,0 0 0,1-1 0,0 1 0,-1-1 0,1 1 0,-1-1 0,1 1 0,0-1 0,-1 1 0,1-1 0,0 1 0,-1-1 0,1 0 0,0 0 0,0 1 0,-1-1 0,1 0 0,0 0 0,0 0 0,0 0 0,1 0 0,49 11 0,-35-8 0,3 1-285,1 2-1,-1 0 1,20 9 0,-33-12 84,-1-1 1,1 1 0,-1 1-1,0-1 1,0 1-1,-1 0 1,1 0-1,-1 0 1,0 0-1,0 1 1,0 0-1,-1 0 1,1 0 0,3 9-1,-6-13-955,1 3-1265</inkml:trace>
</inkml:ink>
</file>

<file path=ppt/ink/ink1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2.3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0 3171,'0'0'28139,"2"12"-27557,-1-2-508,0 0 0,0 0 0,-1 1 0,0-1 1,-1 0-1,0 0 0,-1 0 0,0 0 0,-5 14 1,-2 1-34,2-10-28,1 1 0,0 0 0,2 0 0,0 0 1,1 0-1,-3 27 0,7-42-60,0 0 0,0 1 1,-1-1-1,1 0 0,0 0 0,0 0 1,0 0-1,0 0 0,0 0 0,0 0 1,0 0-1,1 0 0,-1-1 0,0 1 1,0 0-1,1-1 0,-1 1 0,1-1 1,-1 0-1,0 1 0,1-1 0,-1 0 1,1 0-1,-1 0 0,0 0 0,1 0 1,-1 0-1,1 0 0,-1 0 0,3-1 1,47-6-2957,-49 6 2211,1 0 1,-1 0-1,1-1 1,-1 1-1,0-1 1,0 1-1,0-1 0,0 0 1,0 0-1,3-4 1,2-7-5749</inkml:trace>
</inkml:ink>
</file>

<file path=ppt/ink/ink1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2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7623,'0'0'20436,"75"-7"-20308,-37 7-128,-3 0-1762,1-6-2370,-3-4-3875</inkml:trace>
</inkml:ink>
</file>

<file path=ppt/ink/ink1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3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19378,'0'0'11467,"77"0"-11018,-39 0-353,-2 0-64,0 0-609,-8 0-1697,-10 0-1377,-6 1-1795,-12 5-2625</inkml:trace>
  <inkml:trace contextRef="#ctx0" brushRef="#br0" timeOffset="1">0 138 19314,'0'0'4933,"65"-6"-4260,-27-6-513,6 1-384,0-7-3492,-1 1-8167</inkml:trace>
</inkml:ink>
</file>

<file path=ppt/ink/ink1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3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0 403 15727,'0'0'8899,"13"-4"-7020,9-5-1270,-1-1-1,0 0 1,-1-2-1,0 0 1,-1-2 0,29-25-1,159-156 547,-111 101-922,-96 94-236,0 0 0,1 0 0,-1-1 0,0 1 0,0 0-1,0 0 1,0 0 0,0-1 0,0 1 0,1 0 0,-1 0 0,0 0 0,0 0 0,0 0-1,1-1 1,-1 1 0,0 0 0,0 0 0,0 0 0,1 0 0,-1 0 0,0 0 0,0 0 0,1 0-1,-1 0 1,0 0 0,0 0 0,1 0 0,-1 0 0,0 0 0,0 0 0,1 0 0,-1 0-1,0 0 1,0 0 0,0 0 0,1 0 0,-1 0 0,0 0 0,0 0 0,0 1 0,1-1 0,-1 0-1,0 0 1,0 0 0,0 0 0,0 1 0,1-1 0,-1 0 0,0 0 0,0 0 0,0 1-1,0-1 1,0 0 0,0 0 0,0 0 0,1 1 0,0 22-95,-7 29 98,-13 37-163,-13 85 552,24-56-4634,6-121-268,-3-2 2569,1 2 164,-11-13-4707</inkml:trace>
</inkml:ink>
</file>

<file path=ppt/ink/ink1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3.8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10762,'0'0'14798,"54"11"-13260,-16-3-738,9 0-479,6-4-225,4 0-160,-1-3-1474,-5-1-2401,-7 0-2019</inkml:trace>
</inkml:ink>
</file>

<file path=ppt/ink/ink1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4.2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21 8584,'0'0'13549,"-24"63"-11307,9-30 545,0 5-930,1 0-735,2-3-706,7-2-288,3-3-128,2-6-577,0-6-640,0-2-640,4-5-642</inkml:trace>
  <inkml:trace contextRef="#ctx0" brushRef="#br0" timeOffset="1">1 170 15791,'0'0'12171,"49"0"-11914,-10 0-97,9 0-512,5 0-1987,10-14-2209,0-3-4068,-1-6 1409</inkml:trace>
  <inkml:trace contextRef="#ctx0" brushRef="#br0" timeOffset="2">640 0 7591,'0'0'13645,"-74"80"-11627,51-48-513,2 5-191,8-3-129,5-5-641,8-4-480,0-4-640,6-3-1442,1-4-1025,0-5-1057</inkml:trace>
</inkml:ink>
</file>

<file path=ppt/ink/ink1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4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32 929,'0'0'13773,"10"-5"-8995,6-1-3990,1 1 1,0 1 0,0 0-1,0 1 1,0 1-1,0 0 1,24 1 0,-28 2-530,1-1 0,-1 1 0,0 1 0,0 1 0,-1 0 0,1 0 0,0 1 0,-1 1 0,0 0 0,0 1 0,14 9 0,-24-14-230,0 0 1,-1 0-1,1 0 1,0 0 0,-1 0-1,0 1 1,1-1-1,-1 1 1,0-1-1,0 1 1,0-1 0,1 1-1,-2 0 1,1-1-1,0 1 1,0 0-1,-1 0 1,1 0 0,-1 0-1,1-1 1,-1 1-1,0 0 1,1 0-1,-1 0 1,0 0 0,-1 3-1,0-2 72,0 1-1,-1-1 1,0 0 0,1 1 0,-1-1-1,-1 0 1,1 0 0,0 0-1,-1 0 1,1-1 0,-1 1-1,-5 3 1,-7 5 252,0-1-1,0-1 1,-1 0-1,-26 9 1,35-13-568,12-1-359,28 2-1214,21 4-350,-52-10 2059,1 1 0,0 0 0,-1 0 0,1 0-1,0 0 1,-1 0 0,1 0 0,-1 1 0,1-1-1,-1 1 1,0-1 0,4 4 0,-5-3 146,0 1 1,0-1-1,-1 0 1,1 0 0,-1 1-1,1-1 1,-1 0-1,1 1 1,-1-1-1,0 0 1,0 1-1,-1-1 1,1 0-1,0 1 1,-1-1-1,1 0 1,-1 0-1,0 1 1,1-1-1,-1 0 1,0 0-1,-1 0 1,1 0 0,0 0-1,-1 0 1,1 0-1,-1 0 1,-2 2-1,-6 7 557,-1 0 1,-1 0-1,-13 9 0,15-12-189,-8 7-264,-1-1 0,-1-1-1,-23 11 1,37-20-159,-1-1 1,0 0-1,0 0 0,0-1 0,0 0 0,0 0 1,-1-1-1,1 0 0,-1 0 0,1 0 0,-1-1 1,1 0-1,-14-3 0,19 3-50,1-1 0,0 1 0,0-1 0,0 0 0,0 1 0,0-1 1,0 0-1,0 0 0,0 0 0,0 0 0,1 0 0,-1 0 0,0 0 0,0 0 0,1 0 0,-1 0 0,1 0 0,-1 0 1,1 0-1,-1-1 0,1 1 0,0 0 0,0 0 0,0 0 0,-1-1 0,1 1 0,0 0 0,0 0 0,1-1 0,-1 1 1,0 0-1,0 0 0,1-2 0,0-1-375,-1 0 1,1 0 0,0 1-1,1-1 1,-1 0-1,1 1 1,-1-1 0,1 1-1,4-6 1,15-11-6480,6-1-2648</inkml:trace>
</inkml:ink>
</file>

<file path=ppt/ink/ink1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5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20083,'0'0'8456,"-16"59"-6534,6-33-737,2 0-384,1 0-481,7-1-320,0-3 0,0-1 0,5-5-384,2 1-1314,-3-5-1249,-3-7-1473</inkml:trace>
  <inkml:trace contextRef="#ctx0" brushRef="#br0" timeOffset="1">1 87 13805,'0'0'9001,"53"-23"-8969,-19 23-193,11 0-1248,3 0-1025,5 0 2690,6 0-2850,5 0-4773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45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1335 10826,'-7'72'417,"-1"-13"-33,7-4-128,1-7-96,0-8-160,11-8 64,-1-10-128,1-8-320,-1-10-705,-2-4-1313,-3-19-1378</inkml:trace>
  <inkml:trace contextRef="#ctx0" brushRef="#br0" timeOffset="1">75 75 15246,'0'0'2339,"-49"-48"-2435,49 39-4325,0-8-1632</inkml:trace>
</inkml:ink>
</file>

<file path=ppt/ink/ink1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5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267 1 12556,'0'0'14755,"-9"-1"-12342,-2 2-2179,0 0 0,1 1 0,-1 0 0,1 1 0,0 0 1,-1 0-1,1 1 0,1 1 0,-1-1 0,1 2 0,-1-1 0,-12 12 0,17-14-234,-12 9 0,1 0 0,1 0 0,-14 17 0,25-26 0,2 0 0,-1 0 0,0 0 0,1 0 0,-1 1 0,1 0 0,0-1 0,1 1 0,-1 0 0,0 0 0,1 0 0,0 0 0,0 0 0,0 0 0,0 0 0,1 0 0,0 0 0,0 0 0,0 1 0,0-1 0,1 5 0,0-7 0,0 0 0,0 0 0,0-1 0,1 1 0,-1 0 0,0 0 0,1-1 0,-1 1 0,1-1 0,0 1 0,0-1 0,-1 0 0,1 1 0,0-1 0,0 0 0,0 0 0,0-1 0,0 1 0,0 0 0,0-1 0,4 1 0,52 7 0,-51-7 0,64 1-2835,1-9-6630,-14-8-7831</inkml:trace>
</inkml:ink>
</file>

<file path=ppt/ink/ink1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5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16976,'0'0'10154,"9"50"-8617,-10-23-672,-5 3-449,1-2-288,2-2-96,1-3 1,2-2-226,-2-5-1216,2-2-1986,-5-9-1378,0-5-2850</inkml:trace>
</inkml:ink>
</file>

<file path=ppt/ink/ink1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6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1 172 18898,'0'0'6726,"77"11"-6085,-31-6-449,10-3-160,3-2-2210,0 0-3235,-2-10-8456</inkml:trace>
  <inkml:trace contextRef="#ctx0" brushRef="#br0" timeOffset="1">632 0 17424,'0'0'3652,"-24"79"-1474,20-44-833,4-3-448,0 3-513,2-2-287,10-1-65,0 0-289,-5-3-1440,-2-5-2115,-3-7-2306</inkml:trace>
</inkml:ink>
</file>

<file path=ppt/ink/ink1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6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26 12332,'0'0'9086,"10"-6"-7565,-3 3-1382,0 0 1,0 0-1,0 1 1,0 0-1,0 0 1,1 0-1,-1 1 0,1 0 1,-1 1-1,1-1 1,-1 1-1,1 1 1,-1 0-1,1 0 0,-1 0 1,8 3-1,31 7-68,-1 1-1,0 3 0,-1 1 0,-1 2 1,52 31-1,-92-48 17,0 1-1,0 0 1,0 0 0,0 0-1,0 0 1,0 0-1,-1 1 1,0-1 0,1 1-1,-1-1 1,0 1-1,0 0 1,0 0 0,0 0-1,-1 0 1,0 0 0,1 1-1,-1-1 1,0 0-1,0 1 1,-1-1 0,1 0-1,-1 1 1,1-1 0,-1 1-1,0-1 1,-1 1-1,1-1 1,-1 1 0,1-1-1,-1 1 1,0-1 0,0 0-1,0 0 1,-1 1-1,1-1 1,-1 0 0,0 0-1,0 0 1,0 0 0,-4 4-1,-5 6 339,-1 0 0,-1-1-1,0-1 1,0 0 0,-1-1 0,0 0-1,-18 8 1,12-7-425,-1 0 0,-1-2 0,1-1 0,-1 0 0,-1-2 0,1 0 0,-1-2 0,0 0 0,0-2 0,-1 0 0,-26-3 0,46 1-131,0-1 1,0 1-1,0-1 1,1 0-1,-1 0 0,0-1 1,-6-2-1,-10-11-3298,1-8-4973</inkml:trace>
</inkml:ink>
</file>

<file path=ppt/ink/ink1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7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11243,'0'0'1441,"56"-15"-2146,-46 15-3651</inkml:trace>
</inkml:ink>
</file>

<file path=ppt/ink/ink1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7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279 0 10954,'0'0'11654,"-9"7"-9802,-18 15-904,2 2-1,0 1 0,2 0 0,-24 35 0,-7 13-484,-14 21-3852,68-102-4069,0-11 145</inkml:trace>
</inkml:ink>
</file>

<file path=ppt/ink/ink1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7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0 15022,'0'0'12268,"50"78"-11499,-45-36-97,-1 5-352,4 0-191,-2-1-129,3-2-1314,-3-5-1536,0-8-1538,-3-10-577,-3-7-2979</inkml:trace>
  <inkml:trace contextRef="#ctx0" brushRef="#br0" timeOffset="1">0 278 15118,'0'0'3972,"55"-1"-3171,-19 1-321,4 0-288,9 0-127,3 0-386,5 0-1088,-4-8-2179,-4 2-6405</inkml:trace>
</inkml:ink>
</file>

<file path=ppt/ink/ink1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8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 19410,'0'0'3844,"-50"76"-3139,37-35-289,7 2-128,-2 0-256,8-1-32,0-5-608,0-2-1186,6-7-544,-6-8-96,0-6-1891,0-9-4066</inkml:trace>
</inkml:ink>
</file>

<file path=ppt/ink/ink1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8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 12684,'0'0'8360,"9"-8"-6428,-4 4-1740,1 0-1,-1 0 0,1 0 0,0 0 0,0 1 0,0 0 1,1 1-1,-1-1 0,1 1 0,-1 0 0,1 1 1,0-1-1,0 1 0,0 1 0,12 0 0,-7-1-75,-1 2 0,1 0 0,-1 0 0,0 1-1,0 0 1,1 1 0,-2 0 0,1 1 0,0 0-1,-1 1 1,0 0 0,12 8 0,-21-12-52,0-1 1,0 1 0,0 0 0,0-1-1,0 1 1,-1 0 0,1 0-1,0 0 1,0 0 0,-1 0 0,1 0-1,-1 0 1,1 0 0,-1 0-1,1 0 1,-1 1 0,1-1 0,-1 0-1,0 0 1,0 0 0,0 0-1,0 1 1,0-1 0,0 0 0,0 0-1,0 0 1,0 1 0,0-1-1,-1 0 1,1 0 0,0 0 0,-1 0-1,1 0 1,-1 0 0,0 0-1,1 0 1,-1 0 0,0 0 0,1 0-1,-1 0 1,0 0 0,0 0-1,0 0 1,0-1 0,0 1 0,0 0-1,-2 0 1,-6 5 326,0 0 1,0 0-1,-1-2 0,-10 5 1,17-8-437,-14 7 77,0-1 0,-1 0 0,0-2 0,-1 0 0,-33 4 0,58-8-7692,9 0 2022,4-1-1932</inkml:trace>
</inkml:ink>
</file>

<file path=ppt/ink/ink1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8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29 15246,'0'0'8681,"0"50"-6663,0-19-385,-3 2-416,-1 3-768,1 0-289,2 0-96,1-5-64,0-3-641,0-3-1088,1-5-481,-1-7-1186,0-8-1408</inkml:trace>
  <inkml:trace contextRef="#ctx0" brushRef="#br0" timeOffset="1">0 56 10826,'8'-7'3198,"-1"2"-2596,-1 0 1,1 0 0,-1 0-1,2 1 1,-1 0-1,0 1 1,1-1-1,-1 1 1,1 1-1,0 0 1,0 0-1,0 0 1,0 1-1,11 0 1,-13 1-308,1 0 0,-1 1 0,0 0 1,1 1-1,-1-1 0,0 1 0,0 0 0,0 1 1,0-1-1,0 1 0,0 1 0,5 3 0,-9-5-210,0-1-1,0 1 1,0 0-1,0 0 1,0 0-1,0 0 1,-1 0-1,1 0 1,-1 0-1,1 0 0,-1 1 1,0-1-1,0 1 1,0-1-1,0 1 1,-1-1-1,1 1 1,0 0-1,-1-1 1,0 1-1,0 0 1,0-1-1,0 1 1,0 0-1,0-1 0,-1 1 1,0-1-1,1 1 1,-1 0-1,0-1 1,0 0-1,-2 5 1,-3 3 182,-1-1 0,0 0 1,0 0-1,-1-1 0,0 0 0,0 0 1,-13 9-1,-33 34 675,53-51-951,0 1 0,1 0 0,-1-1 0,1 1 0,-1 0 0,0 0 0,1-1 0,0 1 0,-1 0 0,1 0 0,-1 0 0,1 0 0,0 0 0,0 0 0,0-1 0,-1 1 0,1 0 0,0 0 0,0 0 0,0 0 0,0 0 0,1 0 0,-1 0 0,0 0 0,0 0 0,0 0 0,1 0 0,0 1 0,0-1-48,1 1 0,-1-1 0,1 1 0,-1-1 0,1 0 0,-1 0 0,1 0 0,0 0 1,0 0-1,0 0 0,0 0 0,3 1 0,8 1-608,1 0 1,0 0 0,14 0-1,-24-3 299,54 2-11907,-29-2-609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1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342 0 17008,'0'0'4132,"-67"90"-2979,27-33-96,-3 8-512,-2 6-225,3-2-160,7-6-128,5-11 32,12-12 0,3-17-224,10-17-641,4-10-640,1-32-961,0-16-2499,0-23-7142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18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3 11371,'0'0'2466,"-55"20"-2274,36-16-32,9-3-96,7-1 65,5-10-161,9 4 160,1-1-192,-4 5-1121,-8 1-1410,-23 0-5124</inkml:trace>
</inkml:ink>
</file>

<file path=ppt/ink/ink1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9.2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1 12684,'0'0'7591,"-7"58"-5189,-1-31-480,1 0-320,-4 0-385,6-1-769,0-2-384,2-3-64,3-3 32,0-1-480,3-1-705,4-5-1121,5-5-1282,-3-5-2145</inkml:trace>
  <inkml:trace contextRef="#ctx0" brushRef="#br0" timeOffset="1">0 63 16848,'0'0'9641,"77"-1"-9417,-39 1-320,3 0-1762,3 0-1697,0 0-2915,-1-10-7143</inkml:trace>
</inkml:ink>
</file>

<file path=ppt/ink/ink1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9.5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20563,'0'0'7175,"69"-8"-6790,-38 4-257,2 2-160,3 2-673,-11 0-800,-3 0-1602,-8 1-1986,-5 4-6278</inkml:trace>
</inkml:ink>
</file>

<file path=ppt/ink/ink1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29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18674,'0'0'5893,"70"6"-5476,-32-6-289,1-4-833,-3-5-2978,1-3-4805</inkml:trace>
</inkml:ink>
</file>

<file path=ppt/ink/ink1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0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0 395 13357,'0'0'15251,"8"-2"-13729,9-3-1280,-1-1 1,0-1 0,0 0-1,-1-1 1,25-17-1,79-63 849,-85 61-1000,9-5-91,-3-1 0,-1-2 0,-1-2 0,35-45 0,-69 81 0,-3 11 0,-3 11 0,-38 114 0,-4 13 0,39-128 0,2 1 0,0 0 0,1 0 0,1 0 0,2 24 0,-1-44-258,1 1 0,-1-1 0,1 0 0,-1 0 0,1 1 0,-1-1 0,1 0 0,-1 0 0,1 0 0,0 0 0,0 0 0,0 0-1,-1 0 1,1 0 0,0 0 0,0 0 0,0-1 0,1 1 0,-1 0 0,0-1 0,0 1 0,2 0 0,-2-1 47,-1 1-1,1-1 1,-1 0 0,1 0-1,-1 0 1,1 1 0,0-1-1,-1 0 1,1 0-1,-1 0 1,1 0 0,0 0-1,-1 0 1,1 0 0,-1 0-1,1-1 1,0 1 0,-1 0-1,1 0 1,-1 0 0,1-1-1,0 1 1,-1 0-1,1-1 1,-1 1 0,1 0-1,-1-1 1,0 1 0,1 0-1,-1-1 1,1 1 0,-1-1-1,0 1 1,1-1-1,-1 1 1,0-1 0,1 0-1,-1 1 1,0-1 0,0 1-1,0-1 1,1 1 0,-1-1-1,0 0 1,0 0 0,1-17-8635</inkml:trace>
</inkml:ink>
</file>

<file path=ppt/ink/ink1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0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12876,'0'0'16912,"84"36"-16816,-43-27-1281,-2-6-3171,2-3-5573</inkml:trace>
</inkml:ink>
</file>

<file path=ppt/ink/ink1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3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37 18065,'0'0'9070,"8"-6"-7922,-1 2-1083,0 0 0,1 0 1,-1 1-1,1-1 0,-1 2 1,1-1-1,0 1 0,0 1 0,0-1 1,1 1-1,-1 0 0,16 2 1,-23-1-71,0-1 0,0 1 1,0 1-1,1-1 1,-1 0-1,0 0 0,0 0 1,0 1-1,0-1 0,0 0 1,0 1-1,0-1 1,0 1-1,0-1 0,0 1 1,0-1-1,0 1 1,-1 0-1,1 0 0,0-1 1,0 1-1,-1 0 1,1 0-1,0 0 0,-1 0 1,1 0-1,0 1 1,-1 1 5,1-1 0,-1 0-1,0 1 1,0-1 0,0 1 0,0-1 0,0 1 0,0-1 0,-1 1 0,1-1 0,-2 5 0,-2 3 70,-1 0-1,1 0 1,-1-1-1,-12 16 0,-56 61 330,-12 15-122,75-87-84,1 0 0,0 0 0,1 1 0,0 0 0,-7 23 0,14-35-141,0 1-1,0-1 1,0 0-1,1 0 1,-1 1 0,1-1-1,0 0 1,0 1-1,0-1 1,0 1-1,1 4 1,0-7-24,-1 1-1,1 0 1,0-1 0,0 1 0,0-1-1,-1 1 1,1-1 0,1 0 0,-1 1 0,0-1-1,0 0 1,0 0 0,1 1 0,-1-1-1,0 0 1,4 1 0,2 1 18,1-1 0,-1 0 0,1 0 0,0-1 0,0 0 0,0 0 0,0-1 0,10 0 0,14-1 25,0 0 0,34-8-1,-1-8-1394,-55 13 288,-1 0 0,0 0 0,0-1 0,11-8 0,-8-1-4314,-10-2-1837</inkml:trace>
</inkml:ink>
</file>

<file path=ppt/ink/ink1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3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17777,'0'0'8071,"56"29"-7238,-13-22-480,10-2-193,5-1-417,3-2-1953,-4-2-1377,-6 0-2563,-5-3-6726</inkml:trace>
</inkml:ink>
</file>

<file path=ppt/ink/ink1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4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6374,'0'0'16528,"-39"75"-14062,24-39-576,-2 7-609,1 2-672,6-1-481,3-1 0,7-6-96,0-5-160,4-10-1089,7-5-961,-2-12-833,5-5-1506,-8-7-4867</inkml:trace>
  <inkml:trace contextRef="#ctx0" brushRef="#br0" timeOffset="1">16 48 17905,'0'0'12043,"74"-23"-11850,-41 23-129,5 0-64,-4 0 0,-1 0-513,-8 0-448,-3 6-416,-8-2-289,-8 4-544,-6-3-833,0 0-2498</inkml:trace>
</inkml:ink>
</file>

<file path=ppt/ink/ink1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4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0 16976,'0'0'6758,"69"11"-5124,-37-11-673,1 0-513,-2 0-416,0 1-288,-10 4-1313,-6 3-1763,-10 1-2017,-5-2-5989</inkml:trace>
  <inkml:trace contextRef="#ctx0" brushRef="#br0" timeOffset="1">1 253 9833,'0'0'15087,"49"15"-13294,-7-23-896,10-5-705,12-4-224,3-2-1441,5-1-1090,-3-1 1026,3-1-6887</inkml:trace>
</inkml:ink>
</file>

<file path=ppt/ink/ink1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4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17969,'0'0'11915,"66"32"-11210,-35-32-513,1 0-256,1 0-1281,-4 0-1858,-8-2-1538,-9-3-2786</inkml:trace>
  <inkml:trace contextRef="#ctx0" brushRef="#br0" timeOffset="1">0 137 19058,'0'0'3363,"49"6"-2466,-8-6-32,8 0-449,0 0-320,4-5-480,-2 1-1602,-1 1-1729,-3-3 832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18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82 13549,'0'0'480,"75"-36"-1985,-33 16-161,0-5-4099</inkml:trace>
</inkml:ink>
</file>

<file path=ppt/ink/ink1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7.0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 22101,'0'0'6694,"-28"69"-5284,20-35-642,4-1-543,4 3-129,0-2-64,3 0 0,6-2-481,1-3-608,-5-5-1537,-5-7-1602,0-7-2466</inkml:trace>
</inkml:ink>
</file>

<file path=ppt/ink/ink1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37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21588,'0'0'3844,"63"-6"-2339,-19 6 129,8 0-961,4 0-481,0 0-224,-1 0-1986,-1 0-2659,-4 0-2337</inkml:trace>
</inkml:ink>
</file>

<file path=ppt/ink/ink1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3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439 73 14734,'0'0'1916,"4"-9"177,1 0-1280,-3 6-456,-1 0-1,1 0 0,-1 0 0,1 0 0,-1-1 1,0 1-1,0 0 0,0-1 0,-1 1 0,1-1 0,-1-4 1,0 7-230,0 1 1,0-1 0,-1 1-1,1-1 1,0 1 0,0-1-1,-1 1 1,1-1 0,0 1-1,-1-1 1,1 1 0,0-1-1,-1 1 1,1 0 0,-1-1-1,1 1 1,0 0 0,-1-1 0,1 1-1,-1 0 1,1 0 0,-1-1-1,1 1 1,-1 0 0,1 0-1,-1 0 1,0 0 0,1 0-1,-1 0 1,1 0 0,-1 0-1,0 0 1,-24 0 613,20 1-555,-10 1-113,-1 1-1,1 0 0,0 1 0,1 1 1,-1 1-1,1 0 0,-20 11 0,-4 5 272,-47 37 0,67-45-161,-1 2 1,2 0 0,0 1 0,-26 34-1,38-45-160,1 0-1,0 0 1,0 1-1,0 0 1,0 0-1,1 0 0,1 0 1,-1 0-1,1 1 1,0-1-1,1 1 1,-1 0-1,2-1 1,-1 1-1,1 0 1,0-1-1,1 1 0,1 11 1,0-15-18,0 0 1,-1-1 0,1 1-1,1 0 1,-1-1-1,0 0 1,1 0 0,0 0-1,0 0 1,0 0-1,0 0 1,0-1 0,0 1-1,1-1 1,-1 0-1,1 0 1,0 0-1,-1-1 1,1 1 0,0-1-1,0 0 1,0 0-1,8 1 1,11 1-98,0-1 1,0 0-1,24-3 0,-23 1-300,9-1-1823,57-7 0,-9-11-7154,-20-3-7052</inkml:trace>
</inkml:ink>
</file>

<file path=ppt/ink/ink1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5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 17905,'1'0'204,"0"1"-1,-1-1 1,1 1-1,-1-1 1,1 1 0,0 0-1,-1-1 1,0 1 0,1 0-1,-1-1 1,1 1 0,-1 0-1,0 0 1,1-1-1,-1 1 1,0 0 0,0 0-1,1 0 1,-1-1 0,0 1-1,0 0 1,0 0-1,0 0 1,0-1 0,-1 3-1,1 32 769,0-25-239,-3 44 342,-13 73 0,4-41-2374,7-2-6017,5-99 1444,-2-8-5414</inkml:trace>
</inkml:ink>
</file>

<file path=ppt/ink/ink1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6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 16848,'0'0'6107,"9"-5"-4142,2 0-1490,-1 1 1,1 0 0,0 0-1,0 1 1,0 1 0,0 0 0,1 0-1,11 1 1,207 1-802,-211 5-1773,-13 1-1874,-12 0-4368,-7-3 1598</inkml:trace>
</inkml:ink>
</file>

<file path=ppt/ink/ink1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6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1 10346,'0'0'13922,"-1"8"-12069,1-6-1779,0-1 0,0 1 0,-1-1 1,1 1-1,0-1 0,0 1 0,0-1 0,1 1 1,-1-1-1,0 1 0,1-1 0,-1 1 1,1-1-1,-1 1 0,1-1 0,-1 1 0,1-1 1,0 0-1,0 1 0,0-1 0,0 0 0,0 0 1,0 0-1,0 0 0,2 2 0,2-1 80,0-1 0,1 0 0,-1 1 0,0-2 0,1 1 0,-1-1 0,1 1 0,7-2 0,152 1-1494,-165 0 1204,1 0-1,-1 0 1,1 0 0,-1 0-1,0 0 1,1 0 0,-1 0 0,1 0-1,-1 0 1,1 0 0,-1 0-1,1 0 1,-1 0 0,0 0 0,1 0-1,-1 0 1,1 1 0,-1-1-1,1 0 1,-1 0 0,0 1 0,1-1-1,-1 0 1,0 0 0,1 1-1,-1-1 1,0 0 0,1 1 0,-1-1-1,0 0 1,0 1 0,1-1-1,-1 1 1,0-1 0,0 1 0,0-1-1,1 0 1,-1 1 0,0-1-1,0 1 1,0-1 0,0 1 0,0-1-1,0 1 1,0-1 0,0 0-1,0 1 1,0-1 0,0 1 0,-1-1-1,1 1 1,0-1 0,0 1-1,0-1 1,-19 20-5767,-6-8-1491</inkml:trace>
  <inkml:trace contextRef="#ctx0" brushRef="#br0" timeOffset="1">36 250 6022,'0'0'14317,"-36"53"-11786,51-48-225,16-5 32,14 0-480,5 0-897,6-7-513,4-1-288,-1-1-96,-11 4-64,-3 3-736,-3 2-2692,-7-1-2177,-3-3-3908</inkml:trace>
</inkml:ink>
</file>

<file path=ppt/ink/ink1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8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12620,'0'0'12300,"49"12"-11307,0-12-353,13 1-191,6 1-353,10 0 0,2-1-224,-4-1-1698,-7 0-1569,-18 0-865,-14-2-3011</inkml:trace>
</inkml:ink>
</file>

<file path=ppt/ink/ink1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9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0 5093,'-54'14'9545,"20"-3"-6887,12-4-1440,20 2-258,4-4-351,28 1 576,17-4 128,13 0-640,18-2-449,6 0-96,14 0 0,-6 0-96,-5 0-64,-4 0-1249,-17 0-673,-7 0-544,-15 0 736,-8-4-4676</inkml:trace>
</inkml:ink>
</file>

<file path=ppt/ink/ink1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49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253 19 16496,'0'0'5055,"10"-3"-4329,1-1-597,0 1 1,1 0-1,-1 1 0,1 1 0,0 0 1,-1 0-1,1 1 0,0 0 0,0 1 1,-1 1-1,1 0 0,-1 0 1,19 7-1,-14-3-63,-1 0 0,0 1 0,-1 0 0,1 1 0,-2 1 0,26 19 0,-36-25-61,0 0 1,0 0 0,0-1 0,-1 2 0,1-1 0,-1 0 0,0 0 0,0 1-1,0-1 1,0 1 0,0 0 0,-1 0 0,0-1 0,0 1 0,0 0-1,0 0 1,0 0 0,-1 0 0,0 0 0,0 0 0,0 0 0,0 0 0,0 0-1,-1 0 1,0 0 0,0 0 0,0 0 0,0 0 0,-1 0 0,0 0 0,1-1-1,-1 1 1,0-1 0,-3 4 0,-8 10 75,0-1 0,-1 0 1,-1-1-1,-1-1 0,-28 21 0,-99 59 26,85-58-162,5-4-2328,-71 33-1,32-26-6515</inkml:trace>
</inkml:ink>
</file>

<file path=ppt/ink/ink1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1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0 582 8232,'0'0'18508,"12"-13"-17702,68-75-364,43-46-126,137-196-1,-259 329-313,-1 0 0,1 0 0,-1 0-1,1 0 1,0 0 0,0 0 0,0 0 0,0 0 0,0 0-1,0 0 1,0 0 0,0 1 0,0-1 0,0 0-1,0 1 1,0-1 0,0 1 0,1-1 0,0 0 0,-1 2 2,0-1 1,-1 0-1,1 0 1,0 0 0,-1 1-1,1-1 1,0 0 0,-1 1-1,1-1 1,-1 1-1,1-1 1,-1 0 0,1 1-1,-1-1 1,1 1-1,-1-1 1,1 1 0,-1 0-1,0-1 1,1 1-1,-1-1 1,0 1 0,0 0-1,1 1 1,0 2 75,1 0 0,-1 0-1,-1 0 1,1 1 0,-1-1 0,1 0 0,-1 0 0,0 1 0,-1-1 0,0 5-1,-12 32 522,10-33-337,0 1 1,0 0-1,1-1 0,0 1 0,0 0 0,1 14 1,1 53-98,4 0-1,3-1 1,23 100 0,-16-117-1315,-67-83-10402,35 17 5452,-8-3-5887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19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149 188 16271,'0'0'929,"-12"-58"-1217,-12 27 320,9 2 0,-1 3-64,-13 5-1922,-24-2-4132</inkml:trace>
</inkml:ink>
</file>

<file path=ppt/ink/ink1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1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27 17328,'0'0'7090,"-4"8"-5670,4-7-1404,-1 1 97,0 0-1,0 0 0,0 0 0,0 0 0,0 0 0,1 0 0,-1 0 0,0 0 0,1 0 1,0 0-1,0 0 0,-1 0 0,2 4 0,0-4-16,0-1 0,0 1-1,0-1 1,1 0 0,-1 1 0,1-1 0,-1 0 0,1 0-1,-1 0 1,1 0 0,0 0 0,-1 0 0,1-1 0,0 1 0,0-1-1,-1 1 1,1-1 0,0 1 0,0-1 0,0 0 0,0 0-1,0 0 1,2 0 0,34 1 346,0-1 0,0-2 1,0-2-1,-1-1 0,1-2 0,51-16 0,88-15-7637,-149 34 1974,-10 0-1377</inkml:trace>
</inkml:ink>
</file>

<file path=ppt/ink/ink1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2.0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22 6694,'0'0'18146,"-1"15"-16582,0-1-1332,-4 78 1396,3 1-1,14 111 0,-11-197-1612,0 1 0,1-1 0,0 0 0,0 0-1,5 10 1,-6-15-3,-1-1-1,1 0 1,0 1-1,0-1 1,0 0-1,0 0 1,0 0-1,0 0 1,0 0-1,0 0 1,0 0-1,0 0 1,1 0-1,-1 0 1,0-1-1,1 1 1,-1 0-1,0-1 1,1 1-1,-1-1 1,1 0-1,-1 1 1,1-1-1,-1 0 1,1 0-1,-1 0 1,1 0-1,-1 0 1,1 0-1,-1-1 1,1 1-1,-1 0 1,3-2-1,4-1 33,0-1-1,-1 0 1,0-1-1,0 0 0,0 0 1,0 0-1,-1-1 1,0 0-1,8-10 1,48-68 281,-53 72-316,113-194-9,-64 103 0,-58 103 0,0 1-1,0-1 1,0 0-1,0 0 1,0 0-1,0 0 1,0 0 0,0 0-1,0 1 1,0-1-1,0 0 1,0 0-1,0 0 1,0 0 0,0 0-1,0 1 1,1-1-1,-1 0 1,0 0-1,0 0 1,0 0 0,0 0-1,0 0 1,0 1-1,0-1 1,0 0-1,0 0 1,0 0-1,1 0 1,-1 0 0,0 0-1,0 0 1,0 0-1,0 0 1,0 0-1,0 0 1,1 0 0,-1 0-1,0 1 1,0-1-1,0 0 1,0 0-1,0 0 1,0 0 0,1 0-1,-1 0 1,0 0-1,0 0 1,0 0-1,0-1 1,0 1 0,1 0-1,-1 0 1,0 0-1,0 0 1,0 0-1,0 0 1,0 0 0,0 0-1,1 0 1,0 25-53,-6 33 31,-11 10 64,8-37-32,0 0 0,2 0 0,2 0-1,0 1 1,2 60 0,2-91-10,0 0 0,0 1 0,1-1 0,-1 0 0,0 0 0,0 1 0,1-1 0,-1 0 0,0 0 0,1 0 0,-1 1 0,1-1 0,0 0 0,-1 0 0,1 0 0,0 0 0,0 0 0,-1 0 0,1 0 0,0 0 0,0-1 0,0 1 0,0 0 0,0 0 0,0-1 0,1 1 0,0 0 0,1-1 0,-1 1 0,1-1 0,-1 0 0,0-1 0,1 1 0,-1 0 0,0-1 0,1 1 0,-1-1 0,0 0 0,0 0 0,1 0 0,2-2 0,7-3 0,-1-2 0,0 1 0,-1-2 0,11-9 0,146-153 0,-132 130 0,-1 0 0,41-69 0,-52 66-2723,-19 28-4227</inkml:trace>
</inkml:ink>
</file>

<file path=ppt/ink/ink1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6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10346,'0'0'14157,"58"-12"-12940,-12 18-288,6 0-544,10 0-193,-1 0-96,3-1-32,-8 0-96,-5 0-1345,-15-1-1058,-15-1-1569,-16-2-1088</inkml:trace>
</inkml:ink>
</file>

<file path=ppt/ink/ink1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6.8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13004,'0'0'5862,"50"35"-4036,-4-35-33,10 0-544,6 0-768,1-3-321,-1-5-128,-8-2-1441,-5-2-3844,-3-3-9257</inkml:trace>
</inkml:ink>
</file>

<file path=ppt/ink/ink1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7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12300,'0'0'6470,"0"48"-4965,0-17 769,0 3-384,0 4-833,-1 0-705,1 1-255,0-3-65,0-2 32,3-7-32,5-5-385,-4-6-1056,-4-6-769,0-7-1249,-7-3-2595</inkml:trace>
</inkml:ink>
</file>

<file path=ppt/ink/ink1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7.9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61 13229,'0'0'7003,"10"-7"-4873,-1 0-1725,1 1 0,1 1 0,-1 0 0,1 0 0,0 1-1,0 0 1,1 1 0,-1 1 0,1 0 0,-1 0 0,16 0-1,-4 1-33,23-3 16,0 2 0,0 3 0,1 1 0,49 9 1,-91-9-391,1-1 1,-1 1 0,0-1 0,0 1 0,0 1-1,-1-1 1,1 1 0,-1 0 0,1 0 0,6 6-1,-10-8 6,1 1-1,-1-1 1,0 1-1,0-1 1,0 1-1,-1 0 1,1-1-1,0 1 0,-1 0 1,1-1-1,-1 1 1,1 0-1,-1 0 1,0 0-1,0-1 1,0 1-1,0 0 1,0 0-1,0 0 0,0 0 1,0-1-1,-1 1 1,1 0-1,-1 0 1,0-1-1,1 1 1,-1 0-1,0-1 0,0 1 1,0-1-1,0 1 1,0-1-1,0 1 1,-1-1-1,-1 2 1,-12 12 57,-1-2 0,0 1 0,0-2 1,-2 0-1,-30 15 0,5-2-5,42-25-79,0 1-1,0-1 1,0 1-1,0 0 1,0-1-1,0 1 1,0 0-1,0 0 1,0-1 0,1 1-1,-1 0 1,0 0-1,0 0 1,1 0-1,-1 0 1,1 0-1,-1 0 1,1 0 0,-1 0-1,1 0 1,-1 2-1,1-2 3,1 0 0,-1 0-1,0-1 1,1 1-1,-1 0 1,1 0 0,-1 0-1,1-1 1,-1 1 0,1 0-1,-1 0 1,1-1 0,0 1-1,-1 0 1,1-1 0,0 1-1,0-1 1,-1 1 0,1-1-1,1 1 1,56 17-443,-47-15 506,4 0-61,-1 2 0,0 0-1,0 1 1,0 0-1,20 12 1,-32-16 12,0-1 0,0 0-1,0 1 1,0-1 0,0 1 0,0-1 0,0 1-1,-1 0 1,1 0 0,-1 0 0,1 0 0,-1 0-1,0 0 1,1 0 0,-1 1 0,0-1 0,-1 0-1,1 1 1,0-1 0,-1 1 0,1-1 0,-1 0-1,0 1 1,0-1 0,0 1 0,0-1 0,0 1-1,0-1 1,-1 1 0,1-1 0,-1 1-1,0-1 1,0 0 0,0 1 0,0-1 0,0 0-1,0 0 1,0 0 0,-1 0 0,1 0 0,-1 0-1,-3 3 1,-4 5 220,-2 0 0,1 0 1,-1-1-1,0 0 0,-1-1 0,0 0 0,-1-1 0,1-1 0,-1 0 0,-1 0 0,1-1 0,-1-1 0,0 0 0,0-1 0,0-1 1,0 0-1,0-1 0,-1 0 0,1-1 0,0-1 0,-19-3 0,26 2-286,1-1 1,0 0-1,0 0 0,0 0 1,1 0-1,-1-1 0,1 0 0,-8-7 1,11 9-12,0 0-1,0 0 1,0 0 0,0 0 0,0 0 0,0 0 0,0-1 0,1 1 0,-1-1 0,1 1-1,0-1 1,0 0 0,0 1 0,0-1 0,0 0 0,1 0 0,-1 0 0,1 0 0,0 0-1,0 1 1,0-6 0,2 6-434,-1 0 0,1 0-1,0 0 1,0 1 0,0-1 0,0 0-1,0 1 1,0-1 0,1 1-1,-1 0 1,0 0 0,1 0 0,-1 0-1,1 0 1,-1 0 0,1 1 0,0-1-1,2 1 1,8-4-2582,22-9-4586</inkml:trace>
</inkml:ink>
</file>

<file path=ppt/ink/ink1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8.2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19763,'0'0'8424,"3"62"-6823,-6-34-832,0 6-481,3-2-192,0 1-64,0-3 32,6-3 0,6-4-160,-4-5-768,0-4-418,-6-9-1344</inkml:trace>
</inkml:ink>
</file>

<file path=ppt/ink/ink1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8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 16752,'0'0'10570,"82"-7"-9865,-40 7-417,6 2-224,-2 3-96,6 1-1730,-3-6-3395,-1 0-4580</inkml:trace>
</inkml:ink>
</file>

<file path=ppt/ink/ink1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8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 15567,'0'0'6918,"-2"63"-4580,2-34-448,-2 0-705,2-1-704,0 3-321,0 0-128,8-4 32,-1 1-256,0-5-1217,-3-1-609,-4-2-865,0-8-512,-4-8-2179</inkml:trace>
</inkml:ink>
</file>

<file path=ppt/ink/ink1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9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44 3459,'0'0'19053,"14"-7"-17590,-6 2-1237,-1 1-82,0 0 1,0 0-1,1 0 1,-1 1-1,1 0 0,0 1 1,0 0-1,0 0 1,0 0-1,0 1 0,15 0 1,15 5 76,0 0 0,-1 3 1,0 1-1,0 2 0,-1 1 0,0 2 1,-1 2-1,60 33 0,-89-44-200,1 1-1,-1 0 1,0 0-1,0 0 1,0 1-1,-1-1 1,0 2 0,0-1-1,-1 0 1,7 11-1,-10-14 72,1 1-1,-1-1 1,0 0-1,0 1 1,0-1-1,0 1 1,-1-1-1,1 1 1,-1-1-1,0 1 1,0-1-1,0 1 1,-1 0-1,1-1 1,-1 1-1,0-1 1,0 0-1,0 1 1,0-1-1,-1 0 1,1 1-1,-1-1 1,0 0-1,0 0 1,-2 3-1,-8 7 20,0-1 0,-1 0 0,0-1 0,-1-1 0,0 0 0,-1 0-1,0-2 1,0 0 0,-1 0 0,0-2 0,-32 10 0,12-7 70,-1-1 0,0-2 1,0-2-1,-53 1 0,86-5-288,0 0 0,1 0 1,-1-1-1,1 1 0,-1-1 0,0 0 1,1 1-1,-1-2 0,1 1 0,0 0 1,-7-4-1,9 4-38,0 0 0,0 0 0,1 0 0,-1 0 0,0 0 0,1 0 0,-1 0 0,1 0 0,-1-1 0,1 1 0,-1 0 0,1 0 0,0-1 0,0 1 0,-1 0 0,1 0 0,0-1 0,0 1 0,0 0 0,0 0 0,1-1 0,-1 1 0,0 0 0,1 0 0,-1 0 0,0-1 0,1 1 0,-1 0 0,1 0 0,0 0 0,-1 0 0,1 0 0,0 0 0,0 0 0,0 0 1,-1 0-1,3-1 0,18-22-10361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58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15407,'0'0'1761,"-20"60"-1665,22-51-192,16 0-320,11-8-481,4-1-384,3 0-353,-6-3-608,-6-6-673,-14 6-3010</inkml:trace>
</inkml:ink>
</file>

<file path=ppt/ink/ink1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59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18033,'0'0'13677,"57"-1"-12620,-9 2-1057,13-1 0,9 0 0,2 0 0,-2-5 0,-5-2 0,-13 1 0,-10 1-2114,-12 0-2242,-10-6-2883</inkml:trace>
</inkml:ink>
</file>

<file path=ppt/ink/ink1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00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18225,'0'0'5654,"-1"13"-4026,-13 87 309,6-54-792,2-1-1,0 90 0,7-132-1178,-1-1-1,1 1 1,-1-1-1,1 1 1,0-1-1,-1 1 1,1-1-1,1 0 1,-1 0-1,0 0 0,3 4 1,8 0-5936,-9-18-2030,-3 9 6204,0-17-7264</inkml:trace>
</inkml:ink>
</file>

<file path=ppt/ink/ink1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00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10282,'0'0'5824,"2"-8"-1591,-2 7-4185,0-1 169,0 0 0,0 0 0,0 0 0,0 0 0,1 0 0,-1 0 0,1 0 0,-1 0 1,1 0-1,0 0 0,0 0 0,0 0 0,0 0 0,0 1 0,0-1 0,1 0 0,-1 1 1,0-1-1,1 1 0,-1-1 0,1 1 0,0 0 0,-1 0 0,1 0 0,0 0 1,0 0-1,0 0 0,0 0 0,0 0 0,0 1 0,0-1 0,0 1 0,0-1 0,0 1 1,3 0-1,56-5 1085,84 6 1,-56 0-1255,-77-1-193,42 3-751,-25 8-3519,-28-2-2909,-6-6 1227</inkml:trace>
</inkml:ink>
</file>

<file path=ppt/ink/ink1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01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37 14830,'0'0'6118,"61"6"-3235,-17-8-737,8-7-385,6-1-672,2-1-512,-6 4-449,-6 4-64,-9 3-128,-11 0-865,-15 0-1089,-11 12-224,-2 3 96,-20 0 128,-12 3-1089,-4 0-2594,-9 0-3172</inkml:trace>
  <inkml:trace contextRef="#ctx0" brushRef="#br0" timeOffset="1">1 266 14221,'0'0'9129,"52"23"-6246,4-23-833,15-3-673,7-8-512,7-3-353,-6 3-255,-6 2-193,-10 7-32,-12 2-737,-10 0-2274,-13 1-3427,-2-1-6502</inkml:trace>
</inkml:ink>
</file>

<file path=ppt/ink/ink1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09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14990,'0'0'8227,"13"4"-6951,281 65 480,-56-17-1959,-236-52 191,0 0 0,0 1-1,0-1 1,-1 1 0,1-1 0,0 1 0,0 0-1,-1 0 1,1 0 0,-1 0 0,1 0 0,-1 0-1,3 2 1,-4-2 12,0-1 1,0 1-1,0-1 0,0 0 0,0 1 0,0-1 0,0 1 0,-1-1 1,1 1-1,0-1 0,0 0 0,0 1 0,-1-1 0,1 1 1,0-1-1,-1 0 0,1 1 0,0-1 0,-1 0 0,1 0 1,0 1-1,-1-1 0,1 0 0,0 0 0,-1 1 0,1-1 0,-1 0 1,1 0-1,-1 0 0,1 0 0,-1 0 0,0 1 0,-58 13 596,49-13-332,-95 18 1238,42-9-684,0 2-1,1 3 1,-74 28-1,135-43-822,-29 16 127,24-6-234,21-2-474,16-3-2375,-1-1 0,1-2 0,43-2 0,-44 0-324,34 0-5406</inkml:trace>
</inkml:ink>
</file>

<file path=ppt/ink/ink1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09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554 1 9961,'0'0'10416,"-13"5"-7811,-160 56 2151,-183 78-2583,355-139-2187,1 0 0,-1 0 0,1 0 1,-1 0-1,1 0 0,-1 0 0,1 1 0,-1-1 1,1 0-1,-1 0 0,1 1 0,0-1 0,-1 0 0,1 0 1,-1 1-1,1-1 0,0 0 0,-1 1 0,1-1 0,0 1 1,-1-1-1,1 0 0,0 1 0,0-1 0,-1 1 0,1-1 1,0 1-1,0-1 0,0 1 0,0-1 0,0 1 0,0-1 1,0 1-1,0-1 0,0 1 0,18 7-195,52-3 216,-50-4-1,274 37-88,-169-16-5687,-76-15 52</inkml:trace>
</inkml:ink>
</file>

<file path=ppt/ink/ink1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10.3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567 91 11179,'0'-9'5952,"1"7"-5780,-1-1 0,0 0 0,1 0 0,-1 1 1,0-1-1,0 0 0,-1 0 0,1 1 0,-1-1 0,1 0 0,-1 0 0,0 1 1,0-1-1,0 1 0,0-1 0,0 1 0,-1-1 0,1 1 0,-1 0 0,1-1 1,-1 1-1,0 0 0,0 0 0,0 1 0,0-1 0,0 0 0,-1 0 0,1 1 1,0 0-1,-1-1 0,1 1 0,-1 0 0,0 0 0,1 0 0,-1 1 0,-3-1 1,-11-2-13,0 2 0,0 1 0,-1 0 0,1 1 0,0 0 0,0 2 0,0 0 0,0 1 0,1 0 0,-1 2 0,1 0 0,0 1 0,1 0 0,-28 18 0,20-11 45,2 2 0,0 0-1,0 1 1,2 1-1,0 0 1,2 2 0,0 0-1,1 1 1,-16 26-1,28-39-90,-1 1 0,2-1 1,-1 1-1,1 0 0,0 0 0,1 0 0,0 0 0,0 0 0,0 12 0,2-18-96,0 1 0,0-1 0,0 0 0,1 1 0,-1-1 0,1 0 0,0 0 1,0 0-1,0 1 0,0-1 0,0 0 0,1 0 0,-1-1 0,1 1 0,0 0 0,0 0 1,0-1-1,0 1 0,1-1 0,-1 0 0,1 0 0,-1 0 0,1 0 0,0 0 1,0 0-1,0-1 0,0 1 0,4 0 0,10 4 87,0-2 1,1 0-1,-1-2 0,1 1 0,0-2 1,0-1-1,32-2 0,-13-2 54,0-2 0,62-18 0,-63 13 31,0-2 0,0-1 0,-1-2 0,40-25 0,-63 33-88,1-1 0,-1 0-1,-1-1 1,0 0 0,18-23 0,-24 26-79,0 0 0,0 0 0,-1-1 0,0 1 0,-1-1 0,1 0-1,-2 0 1,1 0 0,-1-1 0,0 1 0,1-11 0,-3 14-27,0 1-1,0 0 1,0 0 0,-1 0 0,1 0-1,-1 0 1,0 0 0,0 0-1,0 0 1,-1 0 0,0 0 0,1 0-1,-1 0 1,0 1 0,-1-1 0,-2-3-1,0 2-20,0 0 0,0 0 0,-1 1 0,1-1 0,-1 1 0,0 0 0,-1 1 0,-10-6 0,-3 2-132,-1 0-1,0 1 0,0 2 1,0 0-1,-29-2 0,-111 2-3240,53 10-1964,24 5-1866</inkml:trace>
</inkml:ink>
</file>

<file path=ppt/ink/ink1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12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0 365 1505,'14'-23'3406,"0"1"-1,29-33 0,-22 31-2478,1 2 0,2 0 0,47-33 0,-39 34-575,1 1 0,1 2 0,1 1 1,0 2-1,1 1 0,38-8 0,-62 18-264,0 1 0,0 1 0,0 0-1,0 0 1,1 1 0,-1 1 0,0 0 0,22 3-1,-33-3-86,0 1 0,0-1 0,0 1 1,0-1-1,-1 1 0,1-1 0,0 1 0,0-1 0,0 1 0,-1 0 0,1-1 0,0 1 0,-1 0 0,1-1 0,0 1 0,-1 0 0,1 0 0,-1 0 0,1 0 0,-1 0 0,0 0 0,1 0 0,-1-1 0,0 1 0,0 0 0,0 0 1,1 0-1,-1 0 0,0 0 0,0 0 0,0 0 0,-1 0 0,1 0 0,0 0 0,0 0 0,0 0 0,-1 0 0,1 0 0,-1 1 0,-20 37 283,-10-3 219,-2-2 1,-1-2-1,-53 40 1,22-19-30,14-11 3,26-24 53,1 2 0,1 1 0,1 0 0,0 2 0,-30 43-1,50-64-505,0 1 0,1-1 0,-1 1 0,1 0 0,0-1 0,0 1-1,0 0 1,0 0 0,0-1 0,1 1 0,-1 0 0,1 0-1,0 0 1,-1 0 0,2 0 0,-1 0 0,0 0 0,0 0 0,2 3-1,-1-3-8,0-1-1,1 0 1,-1 1-1,1-1 0,0 0 1,0 0-1,0 0 1,0 0-1,0 0 0,0 0 1,0-1-1,1 1 1,-1-1-1,1 1 0,-1-1 1,4 1-1,10 4-74,1-2-1,0 0 1,0-1 0,0-1-1,18 1 1,-31-3 10,104 3-6239,-68-3-1131</inkml:trace>
</inkml:ink>
</file>

<file path=ppt/ink/ink1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2:13.1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 23062,'0'0'1121,"71"-15"-961,-30-11-160,5-12-5573</inkml:trace>
</inkml:ink>
</file>

<file path=ppt/ink/ink1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6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17 7847,'0'0'8585,"-8"-3"-7907,-7-1-207,0 1 0,0 0 1,0 1-1,-1 1 1,-22 1-1,-15 5-2493,21-1-5020,16-3-629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1:04.3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 79 5765,'0'0'10800,"10"-1"-9935,24-1-363,0 1-1,0 2 1,56 8 0,-67-5-10,-1-1-1,1-1 1,36-1-1,-39-2 735,-317 1 4043,297 0-5306,16 3-128,0-1 74,0-1 0,0-1 1,23-2-1,14 1 176,88 1 1127,-148 1-830,0 1 0,0-1 0,0 1 0,0 1 0,-11 4 1,-14 4 73,5-5-196,-1-2-1,-36 1 1,-38 5-270,182-6-727,-47-3 486,0-3 1,37-5-1,-60 5 245,1-1 0,0 1 0,-1-2 0,0 1 1,0-1-1,0-1 0,0 0 0,-1 0 0,0-1 0,14-11 0,-82 23 1533,-249 54-1380,291-58-160,93-4-755,-51 3 615,0-2-1,30-4 1,-21 0 107,0-2 1,-1-2 0,37-14-1,-70 23 49,0 0 0,0 0 0,-1 0-1,1 0 1,0 0 0,0 0 0,0 0 0,0 0-1,0 0 1,0-1 0,0 1 0,0 0 0,0 0-1,0 0 1,-1 0 0,1 0 0,0 0-1,0 0 1,0 0 0,0 0 0,0 0 0,0-1-1,0 1 1,0 0 0,0 0 0,0 0 0,0 0-1,0 0 1,0 0 0,0 0 0,0 0 0,0-1-1,0 1 1,0 0 0,0 0 0,0 0 0,0 0-1,0 0 1,0 0 0,0 0 0,0-1 0,0 1-1,0 0 1,0 0 0,0 0 0,1 0 0,-1 0-1,0 0 1,0 0 0,0 0 0,0 0 0,0 0-1,0 0 1,0-1 0,0 1 0,-19-2 347,-27 0 222,-17 5-446,-91 17 0,58-6-154,142-23-208,1-2 1,-2-2 0,71-30 0,32-9-3757,-146 51 3725,17-3-1753,-19 4 1914,0 0-1,1 0 1,-1 0 0,0 0 0,0 0 0,1 0-1,-1 0 1,0 0 0,0 0 0,1 0 0,-1 0-1,0 0 1,0 0 0,1 0 0,-1 0 0,0 0-1,0 0 1,1 0 0,-1 0 0,0 0 0,0 1-1,0-1 1,1 0 0,-1 0 0,0 0 0,0 0-1,0 1 1,0-1 0,1 0 0,-1 0 0,0 0-1,0 0 1,0 1 0,0-1 0,0 0 0,0 0-1,0 1 1,1-1 0,-1 0 0,0 0 0,0 1-1,0-1 1,0 0 0,0 0 0,0 1 0,0-1-1,0 0 1,0 0 0,0 1 0,0-1 0,-1 0-1,1 0 1,0 0 0,0 1 0,0-1 0,0 0-1,0 0 1,0 1 0,0-1 0,-1 0-1,-9 17-4601</inkml:trace>
</inkml:ink>
</file>

<file path=ppt/ink/ink1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7.0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470 28 10890,'-9'-2'2221,"-66"-9"233,14 4-7423,-66 0-1,68 9 5488,0 3 5130,41-2-5578,-14 2-679,10-4-3491,14-1 887</inkml:trace>
</inkml:ink>
</file>

<file path=ppt/ink/ink1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7.3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414 53 7591,'0'0'2178,"-53"0"-1377,40 0-289,-1 0-319,1 0-65,2-1-32,1-3-769,1-3-2209</inkml:trace>
  <inkml:trace contextRef="#ctx0" brushRef="#br0" timeOffset="1">110 14 9289,'0'0'3235,"-63"0"-2530,46 0-609,4 0-64,4-1-225,3-4-1408,4-3-3844</inkml:trace>
</inkml:ink>
</file>

<file path=ppt/ink/ink1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3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10730,'0'0'14916,"4"3"-14116,-1-1-706,0-1 0,0 1 0,0 0 0,0-1 0,1 0 0,-1 0 0,1 0 0,-1 0-1,1-1 1,-1 1 0,1-1 0,-1 0 0,1 0 0,-1 0 0,5-1 0,-2 1-72,0 0 1,0 0-1,0 0 0,0 1 1,0 0-1,0 0 1,6 2-1,-11-2-11,1 0 1,-1 0 0,1 0-1,-1 0 1,1 1-1,-1-1 1,1 0-1,-1 0 1,0 1-1,0-1 1,0 1 0,0-1-1,0 1 1,0 0-1,0-1 1,0 1-1,-1 0 1,1 0-1,-1-1 1,1 1 0,-1 0-1,0 0 1,0 0-1,0 2 1,-2 54 810,-1-29-134,36-30-416,-33 1-271,3-1 0,0 0 0,0 0 0,0 0 1,0 1-1,0-1 0,0 1 0,0 0 0,0 0 0,1 0 0,-1 0 1,3 1-1,-4 0-2,-1 1 1,0-1-1,1 0 1,-1 1-1,0 0 1,0-1-1,0 1 1,0 0-1,0 0 1,0-1-1,0 1 1,-1 0-1,1 0 1,-1 0 0,1 0-1,-1 0 1,0 0-1,1 2 1,-1-2-4,0 1 1,0-1 0,1 0 0,0 0 0,-1 0 0,1 0 0,0 0-1,0 0 1,0-1 0,0 1 0,0 0 0,0 0 0,1-1 0,-1 1 0,0-1-1,3 3 1,-3-3 27,1-1 0,-1 0 0,0 1 0,0-1 0,1 1 0,-1-1 0,0 0 0,0 0 0,1 0 0,-1 0 0,0 0 0,1 0 0,-1 0 0,0 0 0,0 0 0,1-1 0,-1 1 0,0-1 0,0 1 0,2-1 0,7-5 235,0 0 0,-1-1 0,0 0 0,0-1 0,9-9 0,17-12 283,-20 27-363,-12 3-3280</inkml:trace>
</inkml:ink>
</file>

<file path=ppt/ink/ink1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4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9257,'0'0'21359,"6"12"-21028,-1-1-291,0 1 0,-1-1 0,0 1 0,-1 0 0,0 0 0,-1 0 0,-1 1 0,0-1 0,0 0 0,-1 1 0,-3 20 0,2-19-420,-3 12 563,-1-17-3947,-6-6-5263,3-3 2375</inkml:trace>
</inkml:ink>
</file>

<file path=ppt/ink/ink1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4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13741,'0'0'12716,"13"0"-11173,158-11 980,-82 5-7069,-87 6 3620,0-1-538</inkml:trace>
</inkml:ink>
</file>

<file path=ppt/ink/ink1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4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97 19282,'0'0'9705,"79"-43"-8487,-43 30-834,3-2-320,1 3-64,1 1-929,-4 8-1281,-6 3-2402,-9 0-1666,-4 2-4452</inkml:trace>
</inkml:ink>
</file>

<file path=ppt/ink/ink1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5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15567,'0'0'3416,"0"9"-181,-1 114 5670,1-122-8900,0 0 1,0-1-1,1 1 1,-1 0-1,0 0 1,0-1-1,0 1 1,1 0 0,-1-1-1,0 1 1,1 0-1,-1-1 1,0 1-1,1-1 1,-1 1-1,1 0 1,-1-1-1,1 1 1,-1-1-1,1 0 1,0 1-1,-1-1 1,1 1-1,-1-1 1,1 0 0,0 1-1,-1-1 1,1 0-1,0 0 1,0 1-1,-1-1 1,1 0-1,0 0 1,-1 0-1,1 0 1,0 0-1,0 0 1,-1 0-1,1 0 1,0 0-1,0-1 1,-1 1 0,1 0-1,0 0 1,-1-1-1,1 1 1,0 0-1,-1-1 1,1 1-1,0-1 1,34-21 214,0-17-364,-22 24 7,0 0 0,20-16-1,-33 31 144,0-1-1,1 1 0,-1 0 0,0-1 0,1 1 0,-1 0 0,1-1 0,-1 1 0,1 0 1,-1 0-1,0-1 0,1 1 0,-1 0 0,1 0 0,-1 0 0,1 0 0,-1-1 0,1 1 1,-1 0-1,1 0 0,-1 0 0,1 0 0,-1 0 0,1 0 0,-1 1 0,1-1 1,-1 0-1,1 0 0,-1 0 0,1 0 0,-1 1 0,1-1 0,-1 0 0,1 0 0,0 1 1,6 21 428,-6 42 477,-2-50-786,-1 12-73,1-22-52,5-9-6,3-5 3,7-6-1542,-6 16-2155,-7 2 3013,0 0 1,0 0-1,0 0 0,0 1 1,-1-1-1,1 0 0,-1 0 1,0 1-1,0-1 1,0 0-1,0 4 0,0 3-6391</inkml:trace>
</inkml:ink>
</file>

<file path=ppt/ink/ink1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5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2 120 10570,'0'0'12524,"-1"-8"-11125,0 4-1245,1 0 1,0-1 0,0 1 0,1 0 0,-1 0-1,1 0 1,0-1 0,0 1 0,0 0 0,0 0-1,1 0 1,0 0 0,-1 1 0,2-1 0,-1 0 0,0 1-1,1-1 1,-1 1 0,1 0 0,0 0 0,0 0-1,0 0 1,1 1 0,-1-1 0,1 1 0,-1 0-1,1 0 1,0 0 0,0 0 0,0 1 0,4-2 0,-5 2-126,-1 0 1,1 0 0,-1 0 0,1 1 0,0-1 0,-1 1 0,1-1 0,0 1-1,-1 0 1,1 0 0,0 0 0,-1 1 0,1-1 0,0 0 0,2 2 0,-4-1 22,0 0 0,1 0 1,-1 1-1,0-1 0,0 0 1,0 1-1,0-1 0,0 1 1,-1-1-1,1 1 0,0-1 1,-1 1-1,1 0 0,-1-1 1,1 1-1,-1 0 0,0-1 0,0 1 1,0 0-1,0 0 0,0-1 1,0 4-1,0 73 1389,0-44-7227</inkml:trace>
</inkml:ink>
</file>

<file path=ppt/ink/ink1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5.9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17232,'0'0'11083,"2"9"-9151,5 37-1338,-2 0-1,-2 0 1,-3 58 0,-1-46-449,1-57-154,0-1 1,0 1-1,0-1 1,0 1-1,1-1 0,-1 1 1,0-1-1,0 1 0,0-1 1,0 0-1,1 1 1,-1-1-1,0 1 0,0-1 1,1 0-1,-1 1 0,0-1 1,1 0-1,-1 1 1,1-1-1,-1 0 0,0 1 1,1-1-1,-1 0 0,1 0 1,-1 0-1,0 1 1,1-1-1,-1 0 0,1 0 1,-1 0-1,1 0 0,-1 0 1,1 0-1,-1 0 1,1 0-1,-1 0 0,1 0 1,-1 0-1,1 0 0,-1 0 1,0 0-1,1-1 1,-1 1-1,1 0 0,-1 0 1,1 0-1,-1-1 0,0 1 1,1 0-1,0-1 1,24-14-1017,-16 7 47,38-37-3111,-27 10-5509,-17 26 3155</inkml:trace>
</inkml:ink>
</file>

<file path=ppt/ink/ink1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6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68 10570,'0'0'19955,"53"-32"-20051,-16 23-1410,1 1-1921,-2-1-2050,-8-1-1410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2:23.6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1067 117 9001,'-10'-6'3427,"-12"-7"-2946,-1 2-1,1 1 1,-2 0 0,1 2 0,-2 0 0,1 2-1,-27-4 1,34 8-343,0 1 0,0 0-1,-1 1 1,1 0 0,0 2 0,0 0-1,0 1 1,0 0 0,1 2 0,-1 0 0,1 0-1,-18 10 1,6 2-138,0 1 0,1 1 0,1 2 0,1 0 0,0 2-1,2 1 1,-32 42 0,13-9-19,2 3 0,-47 94-1,49-76 43,4 2-1,3 1 0,-23 100 0,40-122-205,3 0 0,3 0 0,2 1 0,2 0 0,7 87 0,-1-128 93,0 1-1,2-1 0,0 0 0,1 0 0,1 0 0,0-1 0,2 1 0,0-2 0,20 32 0,-22-40 52,1 0-1,0-1 1,1 1-1,0-1 1,0-1-1,1 0 1,0 0-1,0 0 1,0-1-1,1-1 0,0 0 1,0 0-1,1-1 1,-1 0-1,1-1 1,0 0-1,0 0 1,15 0-1,-1-1 120,0-2-1,0-1 0,0-2 1,-1 0-1,1-1 1,-1-1-1,0-2 1,0 0-1,0-2 0,41-21 1,-6-2 618,-2-3 0,96-77 0,-96 65-43,-2-3-1,-3-2 1,-2-2-1,-2-2 1,-3-2-1,73-124 1,-91 132-486,-3 0 0,-2-2 0,-2 0 0,-2-2 0,-3 0 0,-2-1 1,-2 0-1,-3-1 0,1-92 0,-8 127-229,-2 0 1,-1 1-1,0-1 0,-2 0 1,0 1-1,-2 0 1,0 0-1,-1 1 0,-17-34 1,19 43-93,-2 1-1,0-1 1,0 1 0,0 0 0,-1 1-1,-1 0 1,1 0 0,-1 1 0,-1 0-1,1 0 1,-1 1 0,0 0 0,0 1 0,-1 0-1,0 1 1,0 0 0,0 1 0,0 0-1,-13-1 1,-5 1-803,0 1 0,-1 2 0,1 0 0,-1 3 0,1 0 0,0 2 0,0 1 0,-42 14 0,-115 52-6421,184-71 7279</inkml:trace>
</inkml:ink>
</file>

<file path=ppt/ink/ink1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5:36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28 3171,'0'0'2819,"-7"-27"-3716,4 27-577</inkml:trace>
</inkml:ink>
</file>

<file path=ppt/ink/ink1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5:38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1155 1473,'-51'60'1239,"49"-59"-577,1 1 0,0-1 0,-1 1 0,1-1 0,0 1 0,0 0 0,0 0 0,0 0 0,0-1-1,1 1 1,-1 0 0,0 0 0,1 0 0,-1 0 0,1 0 0,0 0 0,0 0 0,0 1 0,0-1 0,0 0 0,1 3 0,0 4 8424,-1-9-9033,0-1-37,1-26 523,2 0-1,7-34 0,-5 35-555,-1-2 0,1-32 0,-2 15 17,2 1 0,18-78 0,-4 25 6,38-325 58,-49 353-76,4-83 115,-12 66-77,0 86-52,0 0-135,1 0 194,-1 0 84,0 6-7714,0 0 2040</inkml:trace>
</inkml:ink>
</file>

<file path=ppt/ink/ink1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0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0 100 7751,'0'0'6695,"17"-63"-8457,-14 45-1217,0 0-2306</inkml:trace>
</inkml:ink>
</file>

<file path=ppt/ink/ink1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1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6 4452,'-1'-6'20724,"3"7"-24623,1-1 734</inkml:trace>
</inkml:ink>
</file>

<file path=ppt/ink/ink1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3.0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472 68 11627,'0'0'10234,"-10"-4"-9652,-18-6-401,-2 2 0,-43-7-1,11 8-3205,24 3-47,-49-2 656,-1 3 8347,67 14-8701,-1 1 531,21-12 2078,1-1-1,-1 1 1,0 0-1,0-1 1,1 1-1,-1-1 1,1 1-1,-1-1 1,0 1-1,1-1 1,-1 0-1,1 1 1,-1-1-1,1 1 1,-1-1-1,1 0 0,0 0 1,-1 1-1,1-1 1,0 0-1,-1 1 1,1-1-1,0 0 1,0 0-1,0 0 1,0 1-1,0-1 1,0 0-1,0 0 1,0 0-1,0 1 1,0-1-1,1-1 1,-1-9-7532</inkml:trace>
</inkml:ink>
</file>

<file path=ppt/ink/ink1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3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502 24 11563,'0'0'7484,"-11"0"-6240,-14 1-525,-6 0-173,1-1 0,0-2 0,-1-1 0,-37-8 0,54 8-1051,-1 0 0,0 1 0,0 1 1,0 0-1,-1 1 0,1 1 0,0 0 1,-28 7-1,35-7 718,0-1-1,0 1 1,0-1 0,0-1-1,0 0 1,-10-2 0,-24-1 2318,38 9-3372</inkml:trace>
</inkml:ink>
</file>

<file path=ppt/ink/ink1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6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281 9 9833,'0'0'16341,"-9"-3"-15796,4 2-373,1 0 0,-1 0 0,0 0 1,-1 0-1,1 1 0,0 0 1,0 0-1,0 0 0,0 1 0,0-1 1,0 1-1,0 0 0,0 1 1,0-1-1,1 1 0,-1 0 0,1 1 1,-1-1-1,1 1 0,-1-1 1,-4 5-1,-6 4 278,-1 0-1,-23 23 1,36-32-409,0 1 1,1 0-1,-1 0 0,1-1 1,-1 2-1,1-1 0,0 0 1,0 0-1,0 1 0,1-1 1,-1 1-1,1-1 0,0 1 0,0-1 1,0 1-1,0 0 0,1 0 1,0 0-1,0-1 0,0 1 1,0 5-1,3-5-101,0 0 1,1 0-1,-1 0 0,1-1 0,0 1 1,0-1-1,0 0 0,0 0 0,0 0 1,1 0-1,-1-1 0,1 0 0,0 0 1,6 2-1,19 11-293,-28-14 359,1 1-1,-1 0 1,0-1 0,1 1-1,-1 0 1,0 0 0,0 1-1,-1-1 1,1 0 0,0 1 0,-1-1-1,1 1 1,-1 0 0,0-1-1,0 1 1,0 0 0,0 0 0,0-1-1,0 7 1,-1-3 38,0 0 0,-1-1-1,0 1 1,0 0 0,0-1 0,0 1 0,-1 0 0,0-1-1,-4 9 1,-5 6 131,-2 1-1,0-2 0,-27 32 0,1-9-275,45-47-110,-1 1 1,1 0 0,0 1 0,0-1-1,10-4 1,-13 7 179,0 0 0,0 0 0,0 0 0,0 0 0,-1 0 1,1 1-1,0-1 0,0 1 0,1 0 0,-1 0 0,0 0 0,0 0 0,0 0 0,0 1 0,4 0 0,-7 0 29,1 0-1,0-1 1,-1 1 0,1 0-1,-1 0 1,1 0-1,-1 0 1,1 0 0,-1 0-1,1 0 1,-1 0-1,0 0 1,0 0 0,0 0-1,1 0 1,-1 0-1,0 0 1,0 0-1,0 0 1,0 0 0,-1 0-1,1 0 1,0 0-1,0 0 1,-1 0 0,1 1-1,-11 27 244,-5-5 58,-1-2-1,-23 26 1,21-27-37,1 1 0,-18 29 0,36-50-263,-1-1 1,1 0-1,0 1 0,0-1 1,-1 0-1,1 1 0,0-1 1,0 0-1,0 1 0,0-1 1,-1 0-1,1 1 1,0-1-1,0 1 0,0-1 1,0 0-1,0 1 0,0-1 1,0 1-1,0-1 0,0 0 1,0 1-1,0-1 0,0 1 1,1-1-1,-1 0 0,0 1 1,0-1-1,0 0 0,0 1 1,1-1-1,-1 0 0,0 1 1,0-1-1,1 0 1,-1 1-1,0-1 0,1 0 1,-1 0-1,0 1 0,1-1 1,-1 0-1,0 0 0,1 0 1,-1 0-1,1 1 0,28 1-137,29-12-745,-50 8 369,31-11-3763,-14 1-2297,-4-1-2405</inkml:trace>
</inkml:ink>
</file>

<file path=ppt/ink/ink1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6.5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60 12908,'0'0'9358,"3"-9"-7174,-2-1-1554,-1 7-400,1 0 0,-1 0 0,1-1 0,-1 1 0,1 0 0,0 0 0,0 0 0,1 0 0,-1 0 0,1 0 0,2-3 0,-5 34 2049,-7 4-1812,-3-1 1,0 0-1,-23 43 0,-11 27 312,44-96-779,-7 13 0,1 1 0,2 0 0,-1 0 0,2 0 0,-3 36 0,7-54 1,0 0-1,0 0 1,0 0 0,0 0-1,1 0 1,-1 0 0,0 0 0,1 0-1,-1 0 1,0 0 0,1-1-1,-1 1 1,1 0 0,-1 0-1,1 0 1,0-1 0,-1 1-1,1 0 1,0-1 0,-1 1 0,1-1-1,0 1 1,0-1 0,0 1-1,1 0 1,31 5 17,-22-6-63,0-1 0,0 0 0,22-6 0,12-10-2463,-24 3-2461,-9-4-6345,-11 9 108</inkml:trace>
</inkml:ink>
</file>

<file path=ppt/ink/ink1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6:16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92 11147,'0'0'16751,"80"-18"-15309,-41 8-706,6-2-479,2-1-129,-2 2-160,-4 2-1281,-7 1-3140,-7-3-4707</inkml:trace>
</inkml:ink>
</file>

<file path=ppt/ink/ink1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5.5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428 7 6598,'-38'7'5141,"-2"-4"-4028,-84-12-9114,69 4 5574,2 2 5213,28 3-740,-23 0-86,16 2-5779,19-2-1290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8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 11531,'0'0'5605,"-19"48"-4227,18-46-161,1 0-2659,0 8 1218,0 2 320,0-1-672</inkml:trace>
</inkml:ink>
</file>

<file path=ppt/ink/ink1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5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240 1 2114,'0'0'1132,"-8"0"192,-206 6-561,196-6-3277</inkml:trace>
</inkml:ink>
</file>

<file path=ppt/ink/ink1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3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0 5573,'0'0'14126,"-27"70"-13486,25-32-31,-2 11-129,1 6 97,2 8-65,1 10-287,0 6-258,6-2-1536,1-4-3652</inkml:trace>
</inkml:ink>
</file>

<file path=ppt/ink/ink1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3.4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11371,'5'152'3791,"8"-2"-6921,-6-77-1172,0 62 5418,-15 182-6430,4-199 6069,1 1 4466,3 109-5686,0-186-4126</inkml:trace>
</inkml:ink>
</file>

<file path=ppt/ink/ink1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8.3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825 0 8808,'0'0'5526,"-10"0"-4064,-99 6 1545,-32 2-4103,32-7-8423,0 0 5468,-1 0 4720,1 0 3969,69 0-4626,25 1-742,-1-2-1,1 0 1,-23-3-1,35 1-2376</inkml:trace>
</inkml:ink>
</file>

<file path=ppt/ink/ink1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8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332 23 2659,'0'0'7206,"-53"0"-6917,43 0-257,4-1-1121,4-8-1762</inkml:trace>
  <inkml:trace contextRef="#ctx0" brushRef="#br0" timeOffset="1">101 8 8456,'0'0'1249,"-62"0"-1281,47 0-961,1 0-1281,5-8-4068</inkml:trace>
</inkml:ink>
</file>

<file path=ppt/ink/ink1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9.0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 7976,'0'0'576,"-58"4"129,31-3-545,8-1-544,1 0-1154,7-1-3651</inkml:trace>
</inkml:ink>
</file>

<file path=ppt/ink/ink1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59.5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388 4 7591,'0'0'5958,"-52"-1"-4517,32 0-64,-3-1-287,-2 2-418,-5 0-352,1 0-223,-5 0-65,-1 4 0,-1 0-257,1-3-1248,0-1-2275,2 0-4900</inkml:trace>
</inkml:ink>
</file>

<file path=ppt/ink/ink1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9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2626,'0'0'13635,"1"10"-12626,5 33-417,9 77 2171,-11-40-8371,-4-57 1118,0-1-2514</inkml:trace>
</inkml:ink>
</file>

<file path=ppt/ink/ink1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09.4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 2915,'0'0'5733,"-11"76"-3811,9-40 192,-1 1-448,3-1-898,0 2-511,0 0-578,0 0-2049,5-2-2370</inkml:trace>
</inkml:ink>
</file>

<file path=ppt/ink/ink1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0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0 6726,'0'13'2947,"-21"207"3919,-1 2-5537,23-37-2170,-4 77-13709,-21-55 23636,-2 19-6203,16 442-756,9-207-5605,-2-334 7314,-31 204-1,26-268-2668,2 1-1,5 94 0,2-81-90,0-75-1204,-1 0-1,1 0 0,0 1 0,0-1 1,0 0-1,0-1 0,0 1 0,1 0 0,-1 0 1,0 0-1,1-1 0,0 1 0,-1-1 1,1 1-1,0-1 0,0 0 0,-1 1 1,4 0-1,19 20-5315,-15-6 698,-5 2-2802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3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14510,'0'0'8061,"2"11"-7213,9 37-76,2-1-1,24 61 1,-25-80-736,0 0 0,2-1 0,1-1 0,1 0 0,26 31 0,-38-52-86,0 0 0,1-1-1,-1 0 1,1 1 0,0-2 0,1 1 0,-1-1-1,0 1 1,1-2 0,0 1 0,0-1 0,12 4-1,23-2-3994,-50-3-9488</inkml:trace>
</inkml:ink>
</file>

<file path=ppt/ink/ink1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0.8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13741,'0'0'6822,"0"67"-6149,0-34-449,0 2-160,2 6-64,1 2-256,-2 3-609,1 0-256,-1-2-1377,-1 0-1122,0-3-1408</inkml:trace>
</inkml:ink>
</file>

<file path=ppt/ink/ink1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1.1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10314,'-5'61'1409,"-5"3"-192,0-1-256,2-6-865,0-7-897,2-9-1793,1-6-4965</inkml:trace>
  <inkml:trace contextRef="#ctx0" brushRef="#br0" timeOffset="1">25 543 4452,'0'0'7687,"-7"86"-5220,-2-36-1154,3 3-961,3 4-320,3 2 0,0 0-32,0-4 0,3-5-736,3-1-610,1-8-447,-1-5-642,-3-3-1248,-1-3 1569</inkml:trace>
</inkml:ink>
</file>

<file path=ppt/ink/ink1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1.5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 1057,'-43'304'13180,"30"-152"-12357,9 3-4384,0-41-1487,-9 57 5187,-3 111 3585,16-109-4493,0-136-3267</inkml:trace>
</inkml:ink>
</file>

<file path=ppt/ink/ink1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1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5669,'0'14'945,"-1"78"3047,-4 189-3956,-4-161 4211,0 331-1420,12-263 1419,-4-162-3360,1-20-697,-1 1 0,1-1 0,0 1 0,1-1 0,-1 1 0,4 9 0,-3-13-443,0-1 1,0 1-1,0-1 1,1 1-1,-1-1 1,1 0 0,-1 0-1,1 0 1,0 0-1,0 0 1,4 3-1,4 5-5335</inkml:trace>
</inkml:ink>
</file>

<file path=ppt/ink/ink1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12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13805,'0'0'7367,"1"10"-6822,2 47-371,-6 111 6100,1-142-6252,2-15-4591,0-8 2224</inkml:trace>
</inkml:ink>
</file>

<file path=ppt/ink/ink1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1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50 4356,'0'0'1249,"-18"-32"-1089,18 28 545,-1 1-577,1-2-1121,0-1-4003</inkml:trace>
</inkml:ink>
</file>

<file path=ppt/ink/ink1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2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6887,'0'0'17819,"0"21"-15369,2 87 806,-1-85-9587,-6-34 1351,-3-1-1853</inkml:trace>
</inkml:ink>
</file>

<file path=ppt/ink/ink1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2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37 1890,'0'0'20248,"10"-6"-18502,-7 4-1642,2-1 104,-1-1 0,1 1 1,0 1-1,0-1 1,0 1-1,0 0 0,1 0 1,-1 0-1,0 1 0,1-1 1,-1 1-1,1 1 1,0-1-1,-1 1 0,1 0 1,9 1-1,-13 0-171,-1 0 0,1 0 0,0 1 0,-1-1 0,1 0-1,-1 0 1,1 1 0,-1-1 0,0 1 0,0-1 0,1 1 0,-1 0 0,0 0 0,-1-1 0,1 1 0,0 0-1,0 0 1,-1 0 0,1 0 0,-1 0 0,0 0 0,1 0 0,-1 0 0,0 0 0,0 0 0,0 0 0,0 0-1,-2 3 1,2 2 129,-1-1-1,0 1 0,-1-1 0,1 0 0,-1 1 0,0-1 0,-5 9 1,-45 48 1873,56-65-2078,1 0 0,-1 1 0,1 0 0,-1 0 0,1 0 0,0 0 0,-1 1 0,1-1 0,-1 1 0,1 0 0,6 2-1,-9-2 28,0 0-1,-1 1 1,1-1-1,-1 0 1,1 1-1,-1 0 1,1-1-1,-1 1 1,1 0-1,-1 0 1,1 0-1,-1 0 1,0 0-1,0 0 1,1 0 0,-1 0-1,0 1 1,0-1-1,0 0 1,0 1-1,-1-1 1,1 1-1,0-1 1,0 1-1,-1-1 1,1 1-1,-1 0 1,0-1-1,1 1 1,-1-1-1,0 1 1,0 2-1,0 0 29,0-1-1,-1 0 1,1 0-1,-1 0 1,0 0-1,0 0 1,0 0-1,0 0 1,0 0-1,-1-1 1,1 1-1,-1 0 1,0-1-1,0 1 1,0-1-1,-3 4 1,0-1 66,-1-1 1,0 1 0,0-1 0,0 0 0,-1 0 0,-11 4 0,3-2 37,1-1 1,-1-1-1,1 0 1,-1-1-1,0-1 1,-21 1-1,14-7-1050,22 4 869,0 0 0,0 0 1,0-1-1,-1 1 0,1 0 1,0 0-1,0 0 0,0-1 0,0 1 1,0 0-1,0 0 0,0-1 1,0 1-1,0 0 0,0 0 1,0-1-1,0 1 0,0 0 0,0 0 1,0-1-1,0 1 0,0 0 1,0 0-1,0-1 0,0 1 1,0 0-1,0 0 0,0-1 0,1 1 1,-1 0-1,0 0 0,0 0 1,0-1-1,0 1 0,1 0 1,-1 0-1,0 0 0,0 0 0,1-1 1,33-22-7113,-23 17 4865,11-8-7723</inkml:trace>
</inkml:ink>
</file>

<file path=ppt/ink/ink1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4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0 2434,'0'0'24642,"-6"1"-24193,-2 1-303,0 1 1,0 0-1,0 0 1,1 0-1,-1 1 1,1 0-1,0 1 0,0-1 1,0 2-1,-5 5 1,8-9-98,1 0-1,0 1 1,1 0 0,-1 0-1,0 0 1,1 0 0,0 0-1,-1 0 1,1 0 0,0 1 0,1-1-1,-1 1 1,1 0 0,-1-1-1,1 1 1,0 0 0,1 0-1,-1 0 1,1-1 0,-1 1 0,1 0-1,0 0 1,1 0 0,-1 0-1,2 5 1,-2-8-35,1 0 1,0-1-1,0 1 0,0 0 0,0 0 1,0-1-1,0 1 0,0-1 0,0 1 1,0-1-1,0 1 0,0-1 0,0 1 1,0-1-1,0 0 0,0 0 0,1 0 1,-1 0-1,0 0 0,2 0 0,34 0 105,-24-1-153,39-4-1476,-2-8-3882,-17 1-1228</inkml:trace>
</inkml:ink>
</file>

<file path=ppt/ink/ink1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4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0 769,'0'0'27001,"0"4"-26307,-18 64 1028,13-54-1635,0-1 1,2 1 0,0 0-1,0 0 1,0 17 0,4-31-500,0 0 1,1 0 0,-1 0-1,0 0 1,0-1 0,0 1-1,1 0 1,-1-1 0,0 1-1,0-1 1,0 1 0,0-1-1,0 1 1,0-1-1,0 0 1,0 0 0,2-1-1,3-8-4969,-2-2-2103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7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1 354 8680,'0'0'16304,"74"-75"-15119,-26 32-577,3-4-351,2 0-193,-1 5-32,-5 5-737,-8 3-2818,-11 5-3236</inkml:trace>
</inkml:ink>
</file>

<file path=ppt/ink/ink1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45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11787,'0'0'14862,"9"-3"-14146,7-1-409,-1 0 1,1 1 0,0 1-1,19 0 1,-28 2-255,1 0 0,-1 0 0,0 1 0,0-1 0,0 1 0,-1 1 0,1 0 0,0 0 0,0 0 0,-1 0 0,1 1 0,-1 0 0,0 1-1,8 5 1,-12-7-6,0 0 0,-1-1-1,0 1 1,1 0 0,-1 0-1,0 0 1,0 0-1,0 0 1,0 1 0,0-1-1,-1 0 1,1 0 0,-1 1-1,1-1 1,-1 0-1,0 1 1,0-1 0,0 0-1,0 1 1,0-1 0,-1 0-1,1 1 1,-1-1 0,1 0-1,-1 0 1,0 1-1,0-1 1,0 0 0,0 0-1,0 0 1,0 0 0,-3 3-1,-1 1 124,0 1 0,0-1 0,0 0 1,-1-1-1,0 1 0,0-1 0,0 0 0,-9 5 0,6-6-170,-1-1 0,1 0 0,-1-1 0,1 0 0,-1-1 0,0 1 0,1-2 0,-1 1 0,-16-3 0,3 2 0,31-6-1930,9-7-5893,0 0-1578</inkml:trace>
</inkml:ink>
</file>

<file path=ppt/ink/ink1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4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27 6662,'0'0'11467,"5"-12"-8743,-5 9 905,-13 19-2251,13-15-1348,0-1 0,0 0 0,0 1 1,0-1-1,0 1 0,0-1 1,0 0-1,0 1 0,0-1 1,0 1-1,1-1 0,-1 0 1,0 1-1,0-1 0,0 0 1,0 1-1,1-1 0,-1 0 1,0 1-1,0-1 0,1 0 1,-1 1-1,0-1 0,1 0 0,-1 0 1,0 1-1,1-1 0,-1 0 1,0 0-1,1 0 0,-1 0 1,0 1-1,1-1 0,-1 0 1,1 0-1,-1 0 0,0 0 1,1 0-1,-1 0 0,1 0 1,-1 0-1,0 0 0,1 0 1,-1 0-1,1 0 0,-1-1 0,43 0 628,-22 0-658,0 1-1,27 3 1,-47-3-5,0 0 0,0 0 0,0 1 0,-1-1 0,1 0 0,0 0-1,0 1 1,-1-1 0,1 0 0,0 1 0,0-1 0,-1 1 0,1-1 0,0 1 0,-1 0 0,1-1 0,-1 1-1,1 0 1,0-1 0,-1 1 0,1 0 0,-1 0 16,0-1 0,0 1 0,0-1 0,0 0 0,0 1-1,0-1 1,0 1 0,0-1 0,0 0 0,-1 1 0,1-1 0,0 0 0,0 1 0,0-1 0,0 0-1,-1 1 1,1-1 0,0 0 0,0 1 0,-1-1 0,1 0 0,0 0 0,0 1 0,-1-1 0,1 0 0,0 0-1,-1 0 1,1 1 0,0-1 0,-1 0 0,1 0 0,-1 0 0,1 0 0,0 0 0,-1 0 0,1 0-1,0 0 1,-1 0 0,1 0 0,-1 0 0,1 0 0,0 0 0,-1 0 0,1 0 0,0 0 0,-1 0-1,-31 1 1148,12 1-783,0-1-1,-1 0 1,1-2-1,0-1 0,0 0 1,0-1-1,-21-7 1,40 10-371,0 0-1,1 0 1,-1-1 0,1 1 0,-1 0 0,1 0 0,-1 0 0,0 0 0,1-1-1,-1 1 1,1 0 0,-1-1 0,1 1 0,-1 0 0,1-1 0,0 1-1,-1-1 1,1 1 0,-1-1 0,1 1 0,0-1 0,0 1 0,-1-1 0,1 1-1,0-1 1,-1 0 0,13-6 80,28 0-1,-37 7-82,167-7-1,-470 26 0,609-33 0,-378 0 0,-50 10 0,115 4 0,6 0 0,43-1 0,-5 1 0,0 0 0,54 9 0,-101-4 0,-6 0 0,-63 3 0,23-2 0,42-4 0,16-2 0,66-1 0,-44 0 0,-26 1 0,-12 0 0,-21 0-12049</inkml:trace>
</inkml:ink>
</file>

<file path=ppt/ink/ink1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6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1150 43 4036,'0'-3'8987,"-10"-3"-6054,-84 5-453,-14 0-4135,83-1-1531,-1-1 0,-31-8 0,18 5 3731,0 1-1,-1 2 1,0 2 0,1 1-1,-49 8 1,-51-1-311,125-7-818,-133 1-2601,-73 7 4466,195-6-3336</inkml:trace>
</inkml:ink>
</file>

<file path=ppt/ink/ink1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7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830 25 2466,'-10'1'2477,"-325"10"-4405,188-14 4150,-56-16 1131,89 6-7758,94 11 1725</inkml:trace>
</inkml:ink>
</file>

<file path=ppt/ink/ink1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7.4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275 0 3011,'0'0'2626,"-55"0"449,22 0-1185,3 5-481,0 1-224,1 0-256,2 0-576,3 0-257,4-3-64,7-3-449,5 0-1985,3-3-2883</inkml:trace>
</inkml:ink>
</file>

<file path=ppt/ink/ink1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8.0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34 5061,'0'0'8023,"-10"-2"-7163,-15-3-87,-1 2 1,-28 0-1,5 0-1177,7-8-4966,25 5 1318</inkml:trace>
</inkml:ink>
</file>

<file path=ppt/ink/ink1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8.3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535 1 4356,'0'0'5910,"-9"1"-4811,-41 2-598,-92 7-1944,45-11-6604,62 1 10123,-51 6 0,-10 0-2000,77-6-2772</inkml:trace>
</inkml:ink>
</file>

<file path=ppt/ink/ink1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8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10 7239,'0'0'737,"-53"0"-609,38 0 32,1 0 352,1 0 33,0-1-449,0-3-705,0 0-2914</inkml:trace>
</inkml:ink>
</file>

<file path=ppt/ink/ink1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0:59.1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468 6 801,'0'0'1767,"-9"0"-630,-357 4 9059,329-9-8815,32 4-1364,-1 0 1,1 0 0,0 0-1,0 1 1,0 0-1,0 0 1,-9 1 0,9-1-2472</inkml:trace>
</inkml:ink>
</file>

<file path=ppt/ink/ink1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0.9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74 5605,'0'0'11873,"9"-2"-11227,219-8 2025,-75 7-1685,-131 2-480,-40 3-242,-25 3 28,-25 5 690,1-3 0,-89-2 1,153-6-920,0 1-1,0 0 1,0-1 0,0 0 0,0 0 0,0 0-1,1 0 1,-1 0 0,0-1 0,1 1 0,-4-3-1,0-8 201,6 11-264,1 0-1,0 0 1,-1 1 0,1-1 0,0 0 0,-1 1 0,1-1 0,0 0-1,0 1 1,-1-1 0,1 1 0,0-1 0,0 1 0,0 0-1,0-1 1,0 1 0,0 0 0,0 0 0,1-1 0,37-5 5,0 2 0,0 1-1,0 1 1,47 6 0,-18-2 3,-30 0 97,-27-1-27,-28 0-33,-374 8 1151,439-12-1207,78-14 0,-30 2 58,92-3 562,-284 19-117,-1 5 1,-163 30-1,408-47-555,143-7-219,-394 32 470,-190-2 304,326-14-594,45-7 0,2-2-359,196-3-2159,-340 17 2706,1 3-1,0 3 0,0 2 1,-61 20-1,86-24-2768,15-5-1946,6-2-3009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1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92 14478,'0'0'10890,"4"11"-10682,7 26-122,-6-15-48,1-1 0,2 0 1,0-1-1,10 20 1,-17-39-26,-1-1 0,0 1 0,1-1 0,-1 1 0,1-1 0,-1 1 0,1-1 0,-1 1 1,1-1-1,-1 0 0,1 1 0,-1-1 0,1 0 0,-1 1 0,1-1 0,0 0 0,-1 0 0,1 1 0,-1-1 0,1 0 1,0 0-1,-1 0 0,1 0 0,0 0 0,-1 0 0,1 0 0,0 0 0,-1 0 0,1 0 0,-1 0 0,1-1 0,0 1 0,-1 0 1,1 0-1,-1-1 0,1 1 0,0 0 0,-1-1 0,1 1 0,-1 0 0,1-1 0,-1 1 0,1-1 0,-1 1 0,0-1 1,1 1-1,-1-1 0,0 1 0,1-2 0,20-33 766,-17 29-707,19-43 169,-16 32-8,1 0 1,1 1-1,12-18 1,-21 34-223,1 1 0,-1-1 0,0 0 0,1 0 0,-1 0 0,0 1 0,1-1 0,-1 0 0,0 0 0,1 1 0,-1-1 0,0 0 0,0 0 0,1 1 0,-1-1 0,0 0 0,0 1 0,0-1 1,1 0-1,-1 1 0,0-1 0,0 1 0,0-1 0,0 0 0,0 1 0,0-1 0,0 1 0,0-1 0,0 0 0,0 1 0,0-1 0,0 0 0,0 1 0,0-1 0,0 1 0,0-1 0,-1 0 0,1 1 0,0 0 0,0 23 32,0-24-36,0 130 372,0-130-377,0 0 0,0 1 0,0-1 0,0 0 0,0 0 0,0 1 0,0-1 0,0 0 0,0 0 0,0 1 1,0-1-1,0 0 0,0 0 0,0 1 0,0-1 0,0 0 0,0 0 0,1 1 0,-1-1 0,0 0 0,0 0 0,0 1 0,0-1 0,0 0 0,1 0 0,-1 0 1,0 1-1,0-1 0,0 0 0,1 0 0,-1 0 0,0 0 0,0 0 0,0 1 0,1-1 0,-1 0 0,0 0 0,0 0 0,1 0 0,-1 0 0,0 0 0,0 0 1,1 0-1,-1 0 0,14-8 129,9-17 109,78-122-895,-61 82-9367,-28 45-2154</inkml:trace>
</inkml:ink>
</file>

<file path=ppt/ink/ink1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2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85 9321,'0'0'8979,"9"-2"-8200,389-14 4516,-383 16-5000,-320 7 2881,326-8-3100,0-1 0,23-5-1,24-3-62,161 1 89,-330 13-116,-120 21 1,203-24 34,3 1 17,20-2 79,58-3-186,81-15 1,-31 3-457,-50 9 413,-104 2 897,-193 9-748,233-5 17,14-1-118,127-9-823,81-10-1243,-342 15 3614,34 9-606,45-1-2411,0-2-7004</inkml:trace>
</inkml:ink>
</file>

<file path=ppt/ink/ink1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4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58 11755,'0'0'14088,"0"-2"-12768,1 6-926,3 54 1664,-4 85 0,0-4-2016,4 147 879,-5-206-790,2-78-131,-1-1 0,0 0 0,1 0 0,-1 0 0,1 0 0,-1 0 0,1 0 0,-1 0 0,1 0 0,0 0 0,0 0 0,-1 0 0,1 0 0,0-1 0,0 1 0,0 0 0,0-1 0,0 1 0,0 0 0,0-1 0,0 1 0,0-1 0,0 0 0,1 1 0,-1-1 0,0 0 0,0 0 0,2 1 0,46 4 0,-29-3 0,8 0 0,1 0 0,-1-2 0,56-6 0,23-2 0,-107 9 0,2-1 0,0 0 0,0 0 0,0 0 0,0 0 0,0 0 0,0 0 0,0-1 0,0 1 0,0-1 0,0 1 0,0-1 0,-1 0 0,1 1 0,0-1 0,2-2 0,-2-3 0,-1 1 0,-1-1 0,1 1 0,-1-1 0,0 0 0,0 1 0,-2-9 0,1-5 0,3-434 0,-15 319 0,16 53-2329,-1 49-441,-1 27 1025,-1 10-225,0 1-8082</inkml:trace>
</inkml:ink>
</file>

<file path=ppt/ink/ink1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5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12876,'0'12'11554,"0"11"-6224,-1 120-5462,1-143-17,0 0-1,0 0 1,0 0-1,0 0 1,0 0 0,0-1-1,0 1 1,0 0-1,0 0 1,0 0 0,0 0-1,0 0 1,0 0-1,0-1 1,0 1 0,0 0-1,0 0 1,0 0-1,0 0 1,0 0 0,1 0-1,-1-1 1,0 1-1,0 0 1,0 0 0,0 0-1,0 0 1,0 0-1,0 0 1,0 0 0,1 0-1,-1 0 1,0-1-1,0 1 1,0 0 0,0 0-1,0 0 1,0 0-1,0 0 1,1 0 0,-1 0-1,0 0 1,0 0-1,0 0 1,0 0 0,0 0-1,1 0 1,-1 0-1,0 0 1,0 0 0,0 0-1,0 0 1,0 0-1,0 0 1,1 1 0,-1-1-1,0 0 1,0 0-1,0 0 1,0 0 0,0 0-1,0 0 1,0 0-1,0 0 1,1 1-1,4-15-5059,-4-3-1277</inkml:trace>
</inkml:ink>
</file>

<file path=ppt/ink/ink1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5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3171,'0'0'23462,"1"-4"-22912,0 3-504,-1 0-1,1-1 1,-1 1-1,1 0 1,-1 0-1,1 0 1,-1 0 0,1 0-1,0 0 1,0 0-1,-1 1 1,1-1-1,0 0 1,0 0-1,0 1 1,0-1 0,0 0-1,0 1 1,0-1-1,0 1 1,0-1-1,0 1 1,2-1 0,35-1 868,-23 2-877,8-1-5,10-1 1,-13 5-5624,-21 3-2726,-3-2 2509</inkml:trace>
</inkml:ink>
</file>

<file path=ppt/ink/ink1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1:05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17 14189,'0'0'15503,"45"-14"-15439,-33 12-64,-3 1-64,0 1-609,-3 0-832,2 0-961,-5 5-930,-3 3-1120,0-2-3363</inkml:trace>
  <inkml:trace contextRef="#ctx0" brushRef="#br0" timeOffset="1">1 131 17521,'0'0'11787,"65"8"-11755,-47-20-256,-3 2-2243,-2-3-2369,0-5-4902</inkml:trace>
</inkml:ink>
</file>

<file path=ppt/ink/ink1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3:34.8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40 2947,'0'0'12710,"-16"0"-9208,48-2-2171,-1-1-1,46-11 0,3-1-1226,-74 13-28,1 1-1,-1 0 1,0 0-1,1 1 1,-1-1-1,1 2 1,-1-1 0,1 0-1,-1 1 1,0 0-1,1 1 1,-1 0 0,0 0-1,0 0 1,0 0-1,0 1 1,0 0-1,6 5 1,-9-6-68,0 0 0,0 0 0,1 0 1,-1-1-1,1 1 0,-1-1 0,1 0 0,0 1 0,-1-2 0,1 1 1,0 0-1,0-1 0,0 0 0,0 0 0,-1 0 0,1 0 0,0-1 0,0 1 1,0-1-1,5-2 0,-7 2 13,-2-1 1,-31 3 191,4 3-186,0 1 0,1 1 0,-28 11 0,31-9-31,1-2 0,-1 0 1,0-1-1,0-1 0,-27 1 1,-34-11 3,84 6-33,31 1-281,183 7 216,-72-7-221,-137 0-67,-22-1 240,-105 4 198,58 4 118,-99-2 1,162-6-224,44 0-166,-6 0 212,0-1 0,1-2 0,-1-2 0,-1-1-1,62-19 1,-47 12-9,-17 5 4,-27 5-6,-12 2-16,-60 5 138,-94 15 1,45-3-36,40-8-106,73-8 4,17 0-249,83 4 197,-54-2-243,-1-1 0,64-7 1,-98 4 224,-1-1 0,1 0 0,0 0 0,12-7 0,7-2-81,-66 22 386,1-1 1,-1-2 0,0-2-1,-1-1 1,-49-2 0,17 1-229,15 5-177,55-8 96,39 0-277,-11-1-781,-1-2-1,0-1 1,35-9 0,-24 5-5064,-31 7-476</inkml:trace>
</inkml:ink>
</file>

<file path=ppt/ink/ink1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5:12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39 6694,'0'0'10319,"0"-4"-9331,-1-2-917,-5-14 6141,3 27-5975,4-11 681,-1 3-859,0 1 0,0 0 0,1-1 0,-1 1-1,0 0 1,0-1 0,0 1 0,0 0 0,0-1-1,0 1 1,0 0 0,0-1 0,0 1 0,0 0-1,0-1 1,0 1 0,0 0 0,-1-1 0,1 1-1,0 0 1,0-1 0,0 1 0,0 0 0,-1-1-1,1 1 1,0 0 0,0 0 0,0-1-1,-1 1 1,1 0 0,0 0 0,0 0 0,-1-1-1,1 1 1,0 0 0,-1 0 0,1 0 0,0 0-1,-1-1 1,1 1 0,0 0 0,-1 0 0,1 0-1,0 0 1,-1 0 0,0 5-88,0 0 0,1 1 0,0-1 0,0 0 0,0 0 0,1 9 0,11-12-4706,-9-3-577,-2-5-603</inkml:trace>
</inkml:ink>
</file>

<file path=ppt/ink/ink1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5:13.4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9641,'0'0'7143,"14"13"-7111,-11-13 0,-2 0-320,2-8-769,0-1-1314,0-3-1793</inkml:trace>
</inkml:ink>
</file>

<file path=ppt/ink/ink1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3:36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0 136 9321,'4'-9'8836,"-4"8"-8754,1 0-1,-1 0 1,1 0-1,0 0 1,-1 1-1,1-1 0,0 0 1,-1 0-1,1 1 1,0-1-1,0 0 1,0 1-1,0-1 1,0 1-1,0-1 1,-1 1-1,1 0 1,0-1-1,0 1 0,0 0 1,0 0-1,0-1 1,1 1-1,-1 0 1,2 0-1,-2 1-76,0 0-1,1-1 1,-1 1 0,0-1-1,1 0 1,-1 1-1,1-1 1,-1 0 0,1 0-1,-1 0 1,0 0-1,1 0 1,-1 0-1,1-1 1,-1 1 0,1 0-1,-1-1 1,0 1-1,1-1 1,-1 1 0,0-1-1,1 0 1,-1 1-1,0-1 1,0 0 0,0 0-1,0 0 1,0 0-1,0 0 1,0 0 0,0 0-1,0 0 1,0-1-1,0 1 1,-1 0-1,1 0 1,0-1 0,-1 1-1,1 0 1,-1-1-1,0 1 1,1-1 0,-1 1-1,0-1 1,0 1-1,0-1 1,0 1 0,0 0-1,-1-3 1,1 4 320,-2 1-265,0 1-1,0 0 1,0 0-1,0 0 1,0 1 0,0-1-1,1 0 1,-1 1-1,1-1 1,0 1-1,-1 0 1,1-1-1,0 1 1,1 0-1,-1 0 1,0-1-1,1 1 1,-1 0-1,1 3 1,18-32-183,-16 20 206,1 0 1,-1-1-1,-1 1 1,1-1-1,-1 0 1,0 0-1,-1-13 0,-1 21 17,-1 0-1,1 0 1,0-1-1,-1 1 1,1 0-1,0 0 1,0 0 0,0 0-1,0 1 1,-1-1-1,2 0 1,-1 0-1,-2 3 1,-4 13-82,1 1 1,0 0 0,2 0-1,0 1 1,0-1 0,2 1-1,0 33 1,2-52-23,0 0-1,0 0 0,0 0 1,0-1-1,0 1 1,0 0-1,0 0 1,1 0-1,-1 0 1,0-1-1,0 1 0,0 0 1,0 0-1,1 0 1,-1 0-1,0 0 1,0 0-1,0 0 0,0 0 1,1-1-1,-1 1 1,0 0-1,0 0 1,0 0-1,1 0 0,-1 0 1,0 0-1,0 0 1,1 0-1,-1 0 1,0 0-1,0 0 1,0 1-1,1-1 0,-1 0 1,0 0-1,0 0 1,0 0-1,0 0 1,1 0-1,-1 0 0,0 0 1,0 1-1,0-1 1,0 0-1,1 0 1,-1 0-1,0 0 0,0 0 1,0 1-1,0-1 1,0 0-1,0 0 1,0 0-1,0 1 1,1-1-1,-1 0 0,0 0 1,0 0-1,0 1 1,0-1-1,10-16-246,-6-1 358,0-1 0,-1 1 0,-1-1-1,-1 0 1,-2-32 0,2 49-92,-1 1 0,0-1 0,0 1 0,0 0 1,0-1-1,0 1 0,0-1 0,0 1 0,0-1 0,0 1 0,0-1 1,0 1-1,0-1 0,0 1 0,0-1 0,0 1 0,0-1 0,0 1 1,-1-1-1,1 1 0,0-1 0,0 1 0,-1-1 0,1 1 0,0 0 1,-1-1-1,1 1 0,0 0 0,-1-1 0,1 1 0,0 0 0,-1-1 1,1 1-1,-1 0 0,1 0 0,-1-1 0,1 1 0,-1 0 0,1 0 1,0 0-1,-1 0 0,1 0 0,-1 0 0,1 0 0,-1 0 0,1 0 1,-1 0-1,1 0 0,-1 0 0,0 0 0,0 1-6,0-1 0,-1 1 0,1 0 0,0 0 0,0 0-1,0 0 1,0 0 0,0 0 0,0 0 0,0 0 0,1 0 0,-1 1 0,0-1 0,1 0 0,-1 0 0,0 3-1,-6 26-233,6-23-90,3-21 172,5-23 211,3-20 109,-10 57-174,0 0-1,0 0 1,1 0 0,-1 0-1,0 0 1,0 0-1,0 0 1,0 0-1,0 0 1,0 0-1,0 0 1,0 0 0,1 0-1,-1 0 1,0 0-1,0 0 1,0 0-1,0 0 1,0 0 0,0 0-1,0 0 1,0 0-1,1 0 1,-1 0-1,0 0 1,0 0-1,0 0 1,0 0 0,0 0-1,0 0 1,0 0-1,0-1 1,0 1-1,0 0 1,1 0 0,-1 0-1,0 0 1,0 0-1,0 0 1,0 0-1,0-1 1,1 35 109,0 22-31,0-31-113,0-20-66,0-7-78,3-19 266,-1-1-1,0-33 1,-1 24 68,-9 72-1117,3-12-988,-3-1-3373,3-16-2191</inkml:trace>
</inkml:ink>
</file>

<file path=ppt/ink/ink1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3.7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5894,'0'0'800,"-5"94"353,0-50 673,5-2-801,0-2-448,0-1 416,0-5-65,0-2-479,0-1-449,0 0-609,0-1-1024,6-1-2083,1 3-1505</inkml:trace>
  <inkml:trace contextRef="#ctx0" brushRef="#br0" timeOffset="1">26 670 4676,'0'0'3139,"0"76"-832,0-42-1699,0 1-544,0-5-96,0 0-705,0-4-1344,0 4-1763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1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16848,'0'0'1569,"33"76"-608,-6-45 545,12 0-129,10-3-224,9 0-640,8 3-417,2-1-1057,-5-1-2146,-9-1-3972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7.1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21 102 12236,'0'0'12774,"-5"-5"-11781,4 4-912,-13-19 516,14 12-139,16 10 243,47 32 684,-55-28-1374,1-1-1,0 0 0,0 0 1,1 0-1,0-1 0,-1-1 1,1 0-1,16 3 0,-13-5 11,-1 0-1,1-1 0,0 0 1,0-2-1,-1 1 0,1-1 1,-1-1-1,1 0 0,12-6 1,6-4 58,-1-1 1,30-20 0,-28 15-24,53-23 1,-83 41-60,-1 0 1,0 1 0,0-1 0,1 1 0,-1-1 0,1 1 0,-1 0 0,0-1 0,1 1-1,-1 0 1,1 0 0,-1 0 0,1 0 0,-1 0 0,1 0 0,-1 0 0,0 1 0,1-1-1,-1 0 1,2 2 0,-2-2 7,-1 1 1,1 0-1,-1-1 0,1 1 0,-1 0 0,1 0 0,-1 0 1,1-1-1,-1 1 0,0 0 0,0 0 0,0 0 0,1 0 0,-1 0 1,0 0-1,0 0 0,0-1 0,0 1 0,0 0 0,0 0 1,-1 0-1,1 0 0,0 1 0,-2 3 26,1 0 0,-1 0 0,0 0 0,0 0 0,-1 0 0,1-1 0,-1 1 0,0-1 0,-5 6 0,-4 0 136,0 0-1,-1-1 1,0 0-1,0-1 0,-1-1 1,0 0-1,0-1 1,-17 5-1,-10 2 180,-73 11-1,87-20-267,0 0 0,-54-2 0,72-2-73,0-1 1,0 1 0,1-2 0,-1 0 0,0 0-1,1 0 1,-1-1 0,1 0 0,0-1 0,0 0 0,0 0-1,0-1 1,-7-5 0,15 9-6,-1 1 0,0 0 0,0-1 0,1 1 0,-1-1 0,0 0 0,1 1 0,-1-1 0,1 0 0,-1 1 0,1-1 0,-1 0 0,1 1 0,-1-1 0,1 0 0,0 0 0,-1 0 0,1 1 0,0-1 0,0 0 0,-1 0 0,1 0 0,0 0 0,0 0 0,0 0 0,0 1 0,0-1 0,1-1 0,-1 1 0,1 0 0,0 0 0,0 0 0,0 0 0,0 0 0,0 0 0,1 1 0,-1-1 0,0 0 0,0 1 0,1-1 0,-1 1 0,0-1 0,0 1 0,1 0 0,1-1 0,68-4 0,-58 5 0,5 0-12,172-16-996,-167 12 883,0 0 1,0-2 0,-1 0 0,0-2 0,-1 0-1,26-14 1,-47 21 132,1 1 1,0 0-1,0-1 0,0 1 0,-1 0 0,1-1 1,0 1-1,-1-1 0,1 1 0,0-1 0,-1 1 1,1-1-1,0 0 0,-1 1 0,1-1 0,-1 0 1,0 1-1,1-1 0,-1 0 0,1 0 0,-1 0 1,1-1-1,-15-6 280,-39 4 312,45 4-497,-31-2-18,-18-2 71,-2 2 0,1 3 1,-82 12-1,275-12-6306,-74-6 2098,0-2-1665</inkml:trace>
</inkml:ink>
</file>

<file path=ppt/ink/ink1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4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8040,'0'0'2530,"0"50"-1793,0-27-289,0-4-288,0 2-64,0-1 353,0-3 768,0 4 128,0-1 705,0-2-865,0-3-384,0-5-192,0-8-353,0-6-2018,0-14-2914</inkml:trace>
</inkml:ink>
</file>

<file path=ppt/ink/ink1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5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13997,'0'0'6550,"11"1"-6336,-4 0-108,0-1 0,0 1 1,1 1-1,-1-1 0,0 1 1,0 1-1,11 5 0,-15-6 39,1 0-1,-1 0 1,0 0-1,0 1 1,0 0 0,0-1-1,-1 1 1,1 0 0,-1 0-1,0 1 1,1-1-1,-1 0 1,-1 1 0,1-1-1,0 1 1,-1 0-1,0 0 1,0-1 0,1 7-1,-2-6-127,1 0 0,0 1-1,0-1 1,0 0 0,0 0 0,1 0-1,-1 0 1,1 0 0,0 0 0,1 0 0,4 6-1,-5-8 7,1 0-1,0 0 0,0-1 1,0 1-1,-1-1 1,1 0-1,1 0 0,-1 0 1,0 0-1,0 0 1,0-1-1,0 1 0,1-1 1,-1 0-1,0 0 1,4 0-1,1 0 145,-1 1 0,0 0 0,1 0 0,-1 1 0,0 0 0,0 0 0,0 0 0,0 1 0,10 6 0,-7-5 464,-9-3-518,1 0 0,0-1 0,0 1 0,-1-1 0,1 1 0,0-1 0,0 0 0,-1 0 1,1 0-1,0 0 0,0 0 0,0 0 0,-1 0 0,1-1 0,0 1 0,0-1 0,-1 1 0,1-1 0,0 0 0,-1 1 0,1-1 1,-1 0-1,1 0 0,-1 0 0,1 0 0,-1 0 0,0-1 0,2-1 0,4-5 57,0-1 0,0 0 0,9-17 0,6-8-125,-21 34-360,-2 25-8092,1-17 414</inkml:trace>
</inkml:ink>
</file>

<file path=ppt/ink/ink1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5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77 2114,'0'0'6454,"2"-9"-3390,-2 5-2167,4-35 955,7 15 5884,-10 32-3949,2 32-2033,-43 445 1357,1-71-1113,39-305-1998,3-97 3,5-20-1,4-19-28,-4-24-2888,-8-2-4774,0 28 2253,0-10-6469</inkml:trace>
</inkml:ink>
</file>

<file path=ppt/ink/ink1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9:25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1 274 16239,'0'0'10923,"8"-9"-9994,24-25-426,-7 8-44,-1 0-1,-1-2 1,22-36 0,-10-16 197,-35 80-659,0-1-1,1 1 1,-1 0-1,0-1 1,0 1 0,1-1-1,-1 1 1,0 0-1,1-1 1,-1 1-1,0 0 1,1 0-1,-1-1 1,0 1-1,1 0 1,-1 0-1,1-1 1,-1 1-1,1 0 1,-1 0-1,0 0 1,1 0-1,-1 0 1,1 0-1,-1 0 1,1 0-1,-1 0 1,1 0-1,-1 0 1,1 0 0,-1 0-1,1 0 1,-1 0-1,0 0 1,1 0-1,-1 1 1,1-1-1,-1 0 1,0 0-1,1 0 1,-1 1-1,1-1 1,-1 0-1,0 1 1,1-1-1,-1 0 1,0 1-1,1 0 1,16 21-82,-14-18 127,26 35-188,-12-16-328,23 39-1,-35-53-1282,-1 0 0,0 1-1,0-1 1,3 17 0,-2 0-7671</inkml:trace>
</inkml:ink>
</file>

<file path=ppt/ink/ink1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4:03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1 302 8040,'0'0'14328,"0"-10"-13762,1 0-419,0 0 0,1-1 1,0 1-1,1 0 0,0 0 1,1 1-1,0-1 0,0 1 1,1 0-1,0 0 0,1 0 1,0 0-1,0 1 0,9-8 1,0-2 165,2 1-1,0 0 1,24-18 0,-34 30-301,0 0 0,1 0 0,-1 1 1,1 0-1,0 0 0,0 1 0,0 0 0,0 0 0,1 1 1,-1 0-1,1 1 0,11-1 0,-18 2-9,0 0 0,0 1-1,0-1 1,0 1 0,0-1-1,-1 1 1,1 0 0,0 0-1,0 0 1,0 0 0,-1 0 0,1 0-1,-1 1 1,1-1 0,-1 0-1,1 1 1,-1-1 0,0 1-1,1 0 1,-1-1 0,1 3 0,22 49 240,-8-17-156,-14-33-49,0 0 0,0 0 1,0 0-1,0 0 0,1 0 1,-1 0-1,1 0 0,0-1 1,-1 1-1,1-1 0,1 0 0,-1 0 1,0 0-1,0 0 0,1 0 1,-1-1-1,1 0 0,-1 1 1,1-1-1,0-1 0,-1 1 1,1 0-1,0-1 0,0 0 0,6 0 1,-3-2 91,0 1 1,-1-1-1,0 0 1,1-1 0,-1 0-1,0 0 1,0 0-1,0-1 1,-1 1 0,0-1-1,1-1 1,-1 1-1,7-9 1,-4 5 32,-1 0 0,0-1 0,-1 1 0,0-2 0,0 1 0,-1-1 0,0 0 0,0 0 0,-1 0 0,4-19 1,-3 27-4706</inkml:trace>
</inkml:ink>
</file>

<file path=ppt/ink/ink1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4:03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10442,'0'0'8851,"12"6"-8034,-4-1-563,-5-3-163,-1 0 0,1 0 0,0 0 0,0-1 0,0 1 0,0-1 1,0 0-1,0 0 0,0 0 0,1 0 0,-1 0 0,0-1 0,0 1 0,1-1 0,-1 0 0,0 0 0,1 0 0,-1-1 0,0 1 0,0-1 0,1 1 1,5-3-1,5-4 126,67-28 27,-74 33-216,-1 0 0,0 0 0,1 1 0,-1 0 0,1 0 0,0 1 0,-1 0-1,1 0 1,-1 1 0,14 2 0,-18-3-12,0 1 0,1 0-1,-1 0 1,0 0 0,0 0-1,0 1 1,0-1 0,0 1 0,0-1-1,0 1 1,0 0 0,-1-1-1,1 1 1,0 0 0,-1 0-1,0 0 1,2 3 0,14 43 826,-16-43-739,-1-1-1,1 0 0,0 0 1,0 0-1,1 0 0,-1 0 1,1 0-1,0 0 0,0 0 0,0 0 1,1-1-1,-1 1 0,1-1 1,0 0-1,0 1 0,0-2 0,0 1 1,0 0-1,7 4 0,-8-7-38,0 1 0,0-1 1,0 0-1,0 1 0,0-1 0,0 0 0,0 0 0,0 0 0,1 0 0,-1-1 0,0 1 0,0 0 0,0-1 0,0 0 0,0 1 0,0-1 0,-1 0 1,3-1-1,20-5-6,-23 9-76,0 0 0,0 1 0,0-1 0,0 0 0,-1 1 0,1-1 0,-1 1 0,1-1 0,-1 1 0,0 0 0,0-1 0,0 1 0,-1 3 0,1-3 3,-2 29 30,2-20-77,-1-1 1,1 1-1,1 0 0,2 14 1,-3-26-78,0 1 1,0-1-1,0 0 0,0 1 1,0-1-1,0 1 1,1-1-1,-1 1 1,0-1-1,0 1 1,0-1-1,1 0 0,-1 1 1,0-1-1,1 1 1,-1-1-1,0 0 1,1 1-1,-1-1 1,0 0-1,1 1 1,-1-1-1,1 0 0,-1 0 1,1 0-1,-1 1 1,0-1-1,1 0 1,-1 0-1,1 0 1,-1 0-1,1 0 0,-1 0 1,1 0-1,-1 0 1,1 0-1,-1 0 1,1 0-1,-1 0 1,1 0-1,-1 0 1,1 0-1,11-7-6956</inkml:trace>
</inkml:ink>
</file>

<file path=ppt/ink/ink1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4:53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42 14638,'0'0'10821,"0"6"-10362,0 15 751,0-39 1840,-6-14-1439,6 31-1579,0 0 1,-1 0 0,1 0-1,0 0 1,-1 1-1,1-1 1,-1 0 0,1 0-1,-1 0 1,1 0-1,-1 1 1,0-1 0,1 0-1,-1 1 1,0-1-1,0 0 1,1 1 0,-1-1-1,0 1 1,0-1 0,0 1-1,0-1 1,0 1-1,0 0 1,1-1 0,-1 1-1,0 0 1,0 0-1,-2 0 1,1 45-33,4-16 0,-1-47 0,-3-6 0,-1 22 0,2 5 0,1 0 0,0 0 0,0 0 0,0-1 0,0 1 0,1 0 0,-1 0 0,1 0 0,0-1 0,0 1 0,2 4 0,26 45-3541,-28-50 3293,0-1 0,0 1-1,0-1 1,0 1 0,0-1 0,0 0-1,0 1 1,0-1 0,1 0 0,-1 0-1,1 0 1,-1 0 0,1 0-1,-1 0 1,1 0 0,-1-1 0,1 1-1,0-1 1,0 1 0,-1-1-1,1 1 1,0-1 0,0 0 0,-1 0-1,1 0 1,0 0 0,0 0 0,-1 0-1,1-1 1,3 0 0,8-11-9655</inkml:trace>
</inkml:ink>
</file>

<file path=ppt/ink/ink1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4:54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0 107 10218,'0'0'8450,"9"0"-7339,24 0 159,-33-1-1102,1 1-1,0 0 0,-1-1 0,1 1 1,0 0-1,-1-1 0,1 1 1,-1-1-1,1 1 0,-1-1 1,1 1-1,-1-1 0,0 1 0,1-1 1,-1 1-1,0-1 0,1 0 1,-1 1-1,0-1 0,1 1 1,-1-1-1,0 0 0,0 1 0,0-1 1,0 0-1,0 1 0,0-1 1,0 0-1,0 0 0,0 1 1,0-1-1,0 0 0,0 1 0,0-1 1,-1 0-1,1 1 0,0-1 1,0 1-1,-1-1 0,1 0 1,0 1-1,-1-1 0,0 0 0,1 1 498,8 13-486,-8-13-170,0-1 0,0 1 0,0 0 0,1 0 0,-1 0 0,0 0-1,0-1 1,0 1 0,0 0 0,0 0 0,0 0 0,0 0 0,0-1-1,0 1 1,0 0 0,0 0 0,0 0 0,1 0 0,-1 0 0,0 0 0,0 0-1,0-1 1,0 1 0,0 0 0,1 0 0,-1 0 0,0 0 0,0 0 0,0 0-1,0 0 1,0 0 0,1 0 0,-1 0 0,0 0 0,0 0 0,0 0-1,0 0 1,1 0 0,-1 0 0,0 0 0,0 0 0,0 0 0,0 0 0,1 0-1,-1 0 1,0 0 0,0 0 0,0 0 0,0 0 0,0 0 0,1 1 0,-1-1-1,0 0 1,0 0 0,0 0 0,0 0 0,0 0 0,0 0 0,1 0-1,-1 1 1,0-1 0,0 0 0,0 0 0,0 0 0,0 0 0,0 1 0,0-1-1,0 0 1,1-22 1192,-1 20-1130,0 0-1,0 0 1,0 0 0,0 1 0,0-1 0,0 0 0,-1 0-1,1 1 1,-1-1 0,1 0 0,-1 0 0,0 1 0,1-1 0,-1 1-1,0-1 1,0 1 0,0-1 0,0 1 0,-1-1 0,1 1-1,0 0 1,0 0 0,-2-2 0,0 48-71,8-14 0,0-31 0,0-18 0,5-71 0,-10 185-619</inkml:trace>
</inkml:ink>
</file>

<file path=ppt/ink/ink1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2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0 105 13645,'11'-9'4527,"6"-3"-3925,1 0 0,1 1 0,0 1 0,0 0 0,1 2 0,0 0 0,1 1 0,22-4 0,-31 8-369,0 2 0,1-1 1,-1 1-1,0 1 0,1 0 0,22 4 0,-33-4-210,0 1-1,0 0 1,0-1-1,0 1 1,0 0 0,0 0-1,0 0 1,-1 0 0,1 0-1,0 0 1,-1 1 0,1-1-1,-1 1 1,1-1-1,-1 1 1,1 0 0,-1-1-1,2 5 1,-2-3 10,0 0 0,-1 0 1,1 1-1,-1-1 0,1 0 0,-1 1 1,0-1-1,-1 0 0,1 1 0,-1-1 0,1 0 1,-1 1-1,0-1 0,0 0 0,0 0 1,-2 4-1,-10 17 344,-1 1 0,-1-2 0,-2 0 1,0 0-1,-28 27 0,6-5 168,9-10-100,1-2 152,-26 39 1,49-63-528,0 0 1,1 0 0,0 1 0,0 0 0,1 0 0,1 0 0,-1 0 0,2 0 0,-4 21 0,6-30-67,0 1-1,0-1 1,0 1 0,0-1 0,1 1 0,-1-1 0,0 1 0,1-1 0,-1 1 0,1-1-1,-1 1 1,1-1 0,0 1 0,0-1 0,0 0 0,-1 0 0,1 1 0,0-1 0,1 0 0,-1 0-1,0 0 1,0 0 0,0 0 0,1 0 0,1 1 0,1 0 15,1 0 0,0 0 0,0-1 0,0 0 0,0 0 0,0 0 0,0 0 0,5 0 0,11-1-94,0-1 0,40-7 1,29-11-3144,-37-4-6120,-44 15 1266</inkml:trace>
</inkml:ink>
</file>

<file path=ppt/ink/ink1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2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0 108 21781,'0'0'5477,"54"-29"-5253,-8 16-160,12 0-1025,9 0-2210,0 0-1121,-3 0-1441,-7-1-7336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1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 0 11115,'0'0'9673,"-21"67"-9481,21-26-32,5 15-128,-2 5-64,3 10-1281,-3 2-353,1 6-480,-1-1-480,-2-1-1058,2 0-3395</inkml:trace>
</inkml:ink>
</file>

<file path=ppt/ink/ink1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2.7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5 11723,'0'0'5200,"-9"3"-2430,-6 3-1833,1 1-1,0 1 1,0 0 0,0 0-1,1 2 1,-21 19-1,26-22-675,1 0-1,-1 1 0,1 0 1,1 0-1,-1 1 0,1 0 0,1 0 1,0 1-1,0-1 0,1 1 1,0 0-1,-3 12 0,7-21-257,0 0-1,-1 0 0,1 1 1,0-1-1,0 0 0,0 0 1,0 0-1,0 0 1,0 1-1,1-1 0,-1 0 1,0 0-1,0 0 0,1 0 1,-1 0-1,1 0 0,-1 0 1,1 0-1,-1 0 0,1 0 1,0 0-1,0 0 0,-1 0 1,1 0-1,0 0 0,0-1 1,1 2-1,1-1 13,0 0 1,-1 0-1,1 0 0,0 0 1,0 0-1,0-1 0,0 1 1,0-1-1,0 0 0,5 0 0,3-1 96,0 0-1,0-1 0,0 0 0,21-8 0,-23 7-26,-1-1 0,1 0 0,-1 0 0,0-1 0,0 1-1,0-2 1,-1 1 0,0-1 0,0-1 0,0 1 0,-1-1 0,0 0 0,0 0 0,-1-1-1,0 0 1,0 0 0,-1 0 0,0 0 0,0-1 0,-1 0 0,0 0 0,-1 0 0,0 0-1,0 0 1,-1 0 0,0 0 0,-1-10 0,0 18-84,1 0 0,-1 1 0,0-1 0,0 0 0,0 0 0,0 0 0,0 0 0,0 1 0,0-1 0,0 0 0,-1 0 0,1 0 0,0 0 0,0 1 0,-1-1 0,1 0 0,-1 0 0,1 1 0,0-1 0,-1 0 0,0 1 0,1-1 0,-1 0 0,1 1 0,-1-1 0,0 1 0,1-1 0,-1 1 0,0-1 0,1 1 0,-1-1 0,0 1 0,0 0 0,1-1 0,-1 1 0,0 0 0,0 0 0,0 0 0,0 0 0,1 0 0,-1 0 0,0 0 0,0 0 0,0 0 0,0 0 0,0 0 0,1 0 0,-1 0 0,0 1 0,0-1 0,0 0 0,1 1 0,-1-1 0,0 0 0,1 1 0,-1-1 0,-1 2 0,-2 0 0,-1 1 0,1-1 0,0 1 0,0 0 0,0 1 0,1-1 0,-1 1 0,-5 6 0,8-8-46,0-1 0,0 1 1,0 0-1,0-1 0,0 1 0,0 0 0,1 0 1,-1 0-1,1 0 0,-1 0 0,1 0 0,0 0 1,-1 0-1,1 0 0,0-1 0,0 1 0,1 3 1,-1-4-45,1 0 0,-1 0 0,1 0 0,0 0 0,-1 0 0,1 0 0,0-1 0,0 1 0,-1 0 1,1 0-1,0-1 0,0 1 0,0 0 0,0-1 0,0 1 0,0-1 0,0 1 0,0-1 1,0 0-1,0 1 0,0-1 0,2 0 0,5 1-589,0 0 0,0-1 0,0 0 1,0-1-1,0 0 0,0 0 0,9-3 0,18-9-6015,-2-6-4041</inkml:trace>
</inkml:ink>
</file>

<file path=ppt/ink/ink1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3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 19763,'0'0'1922,"-6"12"26,-15 30-933,1 0 0,2 1 0,2 1 0,2 0-1,3 1 1,1 1 0,2 0 0,-4 87 0,12-131-1018,-1-1 0,1 1 0,0-1 0,0 1 0,0-1 0,0 1 0,0 0 1,0-1-1,0 1 0,1-1 0,-1 1 0,1-1 0,-1 1 0,1-1 0,-1 1 0,1-1 0,0 1 0,0-1 0,0 0 0,0 1 0,0-1 1,0 0-1,0 0 0,0 0 0,0 0 0,0 0 0,1 0 0,-1 0 0,0 0 0,1 0 0,-1-1 0,1 1 0,-1 0 0,1-1 0,-1 0 1,1 1-1,-1-1 0,1 0 0,-1 0 0,1 1 0,0-1 0,-1 0 0,1-1 0,-1 1 0,3-1 0,2 0-37,-1-1 0,1 0 0,-1 0 1,0 0-1,1-1 0,-1 0 0,-1 0 0,1 0 0,0-1 0,-1 0 0,7-7 0,10-17-535,-1-1 1,-2-1-1,-2-1 0,0 0 0,-2-1 1,15-52-1,-9 30 216,26-53 1,-36 94 1755,-15 32-693,-13 33 430,15-43-1066,-11 20 225,2 2 0,1 0 0,1 0 0,2 1 0,0 0 0,-2 44 0,9-73-365,1 0-1,0 0 1,0 0 0,1 0 0,-1 0-1,1-1 1,-1 1 0,1 0 0,0 0-1,0 0 1,0-1 0,0 1 0,1 0-1,1 2 1,-2-4-170,1 1-1,-1-1 1,1 0 0,-1 1-1,1-1 1,-1 0 0,1 0-1,0 0 1,0 0 0,-1-1-1,1 1 1,0 0 0,0-1-1,3 1 1,20 1-8748</inkml:trace>
</inkml:ink>
</file>

<file path=ppt/ink/ink1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7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22101,'0'0'4030,"0"9"-2973,-1 11-311,0-5-350,0 1 0,1 0 1,2 17-1,-2-30-381,0-1 1,0 1-1,1-1 1,-1 1-1,1-1 1,0 1-1,-1-1 1,1 1-1,0-1 1,1 0-1,-1 0 1,0 1-1,1-1 1,-1 0 0,1 0-1,-1 0 1,1 0-1,0-1 1,0 1-1,0 0 1,0-1-1,0 1 1,0-1-1,1 0 1,-1 0-1,5 2 1,2-2 53,-1 1-1,1-2 1,0 1 0,0-1 0,0-1 0,0 0 0,0 0 0,0-1-1,0 0 1,10-3 0,8-6 99,47-25 0,-7 4 84,-67 31-243,1 1-1,-1 0 1,1-1 0,-1 1 0,1 0-1,-1-1 1,1 1 0,-1 0-1,1 0 1,0 0 0,-1 0 0,1-1-1,-1 1 1,1 0 0,-1 0 0,1 0-1,0 0 1,-1 0 0,1 0-1,-1 1 1,1-1 0,-1 0 0,1 0-1,0 0 1,-1 0 0,1 1 0,-1-1-1,1 0 1,-1 0 0,1 1-1,-1-1 1,0 1 0,1-1 0,-1 0-1,1 1 1,0 0 0,1 23 492,0 4-42,-1-28-452,-1 1 1,0 0-1,1 0 1,-1 0-1,1 0 1,-1-1-1,0 1 0,1 0 1,0 0-1,-1-1 1,1 1-1,-1 0 1,1-1-1,0 1 1,0-1-1,-1 1 0,1-1 1,0 1-1,0-1 1,0 1-1,-1-1 1,1 0-1,0 0 1,0 1-1,0-1 1,2 0-1,3 1-3,0-1 0,1 0-1,-1-1 1,0 1 0,0-1 0,1 0 0,-1-1-1,0 0 1,0 0 0,10-4 0,55-38 21,-61 36-63,1 1-1,0 0 0,0 0 0,0 1 0,1 1 0,0 0 0,0 1 0,12-4 0,-19 8-1260</inkml:trace>
</inkml:ink>
</file>

<file path=ppt/ink/ink1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7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22645,'0'0'4549</inkml:trace>
</inkml:ink>
</file>

<file path=ppt/ink/ink1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8.3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85 9065,'0'0'4655,"4"-11"-1986,26-54 2909,-30 66-5481,0-1-1,0 0 0,1 0 0,-1 0 0,0 1 1,0-1-1,0 0 0,0 0 0,0 0 1,1 1-1,-1-1 0,0 0 0,0 0 0,0 0 1,0 0-1,1 1 0,-1-1 0,0 0 0,0 0 1,1 0-1,-1 0 0,0 0 0,0 0 0,1 0 1,-1 0-1,0 0 0,0 0 0,1 0 0,-1 1 1,0-2-1,0 1 0,1 0 0,-1 0 0,0 0 1,0 0-1,0 0 0,1 0 0,-1 0 0,0 0 1,0 0-1,1 0 0,-1 0 0,0-1 1,0 1-1,0 0 0,1 0 0,-1 0 0,0 0 1,0-1-1,0 1 0,2 27 135,-2-27-185,-15 174 1883,1 0-1867,14-172-64,-1 1-1,1-1 1,0 0-1,1 0 1,-1 0-1,0 0 1,1 1-1,-1-1 1,1 0 0,-1 0-1,1 0 1,0 0-1,0 0 1,0 0-1,0 0 1,0 0-1,1-1 1,1 3-1,-2-4 7,1 1-1,-1 0 1,1-1 0,0 1-1,-1-1 1,1 0-1,0 1 1,-1-1 0,1 0-1,0 0 1,-1 0-1,1 0 1,0 0 0,-1-1-1,1 1 1,0-1-1,-1 1 1,1-1-1,-1 1 1,1-1 0,0 0-1,-1 0 1,0 1-1,3-3 1,6-4-88,0 0 1,0-1-1,-1 0 1,0-1-1,-1 0 1,0 0-1,0-1 0,-1 1 1,-1-2-1,1 1 1,5-15-1,2-4-136,-2 0-1,-2-1 1,10-37-1,-6-43-236,-11 75 103,-15 92 310,-15 77 2044,25-116-1799,0-1 0,1 1-1,1-1 1,1 1 0,4 27-1,9 10-2847,-15-55 2241,-1 0 1,1 0-1,0 0 1,0 0 0,0 0-1,-1 0 1,1-1 0,0 1-1,0 0 1,-1-1 0,1 1-1,0-1 1,0 1-1,-2-2 1,-3-5-911,1 1-1,-1-1 1,2 0-1,-1-1 1,1 1 0,0-1-1,0 0 1,1 0-1,-5-16 1,-18-39-3307,23 60 5443,1-1 1,-1 1 0,1-1 0,-1 1 0,0 0-1,0 0 1,-7-5 0,-1 4 3728,8 11-2278,13 15-1350,-5-18-982,0 1 0,0-1 0,1 0 1,0 0-1,-1 0 0,1-1 0,1 0 1,-1 0-1,0 0 0,1-1 0,-1 0 1,14 2-1,5-1-1805,0 0-1,30-2 1,-50-1 1421,37 0-4204</inkml:trace>
</inkml:ink>
</file>

<file path=ppt/ink/ink1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8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112 127 929,'0'0'12588,"8"-6"-8211,27-22-608,-23 11 679,-20 12-1975,-22 12-1728,18 1-693,1 0 1,0 1-1,1 0 1,0 1-1,-15 18 0,19-21 47,0 0 0,1 1 0,0-1 0,0 1 0,1 1-1,0-1 1,1 0 0,-1 1 0,-2 14 0,6-22-95,-1 0-1,1 0 1,0 0 0,0 1 0,0-1 0,0 0 0,0 0 0,0 0 0,0 0 0,0 0 0,0 1 0,0-1 0,1 0-1,-1 0 1,0 0 0,1 0 0,-1 0 0,1 0 0,-1 0 0,1 0 0,0 0 0,-1 0 0,1 0 0,0 0-1,0-1 1,0 1 0,-1 0 0,3 1 0,-1-1 17,1-1 0,-1 1 0,1-1-1,-1 1 1,0-1 0,1 0 0,-1 0 0,1 0 0,-1 0-1,1-1 1,-1 1 0,0 0 0,3-2 0,3 0 66,1-1 1,-1 0-1,0 0 1,0-1-1,0 0 1,-1 0-1,8-7 1,-4 2-28,-1-1 1,0-1 0,0 1-1,-1-2 1,-1 1-1,0-1 1,0-1 0,-1 1-1,-1-1 1,0 0-1,-1-1 1,0 1 0,-1-1-1,-1 0 1,0 0-1,1-25 1,-4 39-66,0 1 0,0-1 1,0 0-1,-1 0 0,1 0 0,0 0 0,0 0 1,-1 1-1,1-1 0,0 0 0,0 0 0,0 0 0,-1 0 1,1 0-1,0 0 0,0 0 0,-1 0 0,1 0 1,0 0-1,0 0 0,-1 0 0,1 0 0,0 0 1,0 0-1,-1 0 0,1 0 0,0-1 0,0 1 1,0 0-1,-1 0 0,1 0 0,0 0 0,0 0 1,0-1-1,-1 1 0,1 0 0,0 0 0,0 0 0,0 0 1,0-1-1,-1 1 0,1 0 0,0 0 0,0-1 1,0 1-1,0 0 0,0 0 0,0 0 0,0-1 1,0 1-1,0 0 0,0 0 0,0-1 0,0 1 1,0 0-1,0 0 0,0-1 0,0 1 0,0 0 0,0 0 1,0-1-1,0 1 0,-10 14-696,10-14 611,-2 4-282,0 0 1,1 0 0,-1 0 0,1 0-1,0 1 1,0-1 0,0 0 0,1 1-1,0-1 1,0 0 0,0 7 0,1-9 47,-1-1 1,1 1 0,-1-1-1,1 1 1,-1-1 0,1 1-1,0-1 1,0 0-1,0 0 1,0 1 0,0-1-1,0 0 1,0 0 0,0 0-1,0 0 1,0 0 0,1 0-1,-1 0 1,0 0-1,1-1 1,-1 1 0,1 0-1,-1-1 1,1 0 0,-1 1-1,1-1 1,-1 0 0,1 1-1,-1-1 1,1 0-1,0 0 1,-1 0 0,3-1-1,20 0-4977</inkml:trace>
</inkml:ink>
</file>

<file path=ppt/ink/ink1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9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72 4228,'3'-9'6929,"1"-3"-5192,-2 7-972,0 0 0,-1 0 0,1 0 0,-1-1 1,0 1-1,-1 0 0,1-9 0,-5 17 4523,-13 18-4639,-8 24 978,-22 54 0,40-82-1059,0 2 1,2-1-1,0 1 1,1-1-1,1 1 1,-1 26-1,4-43-558,0-1 0,0 1 0,0 0 0,0-1 0,0 1 0,1-1 1,-1 1-1,0 0 0,1-1 0,0 1 0,-1-1 0,1 1 0,0-1 0,0 1 0,-1-1 0,1 0 0,0 1 0,1-1 0,-1 0 0,0 0 0,0 0 0,0 0 1,1 0-1,1 1 0,0 0 10,1-1 0,-1 0 0,1 0 0,0 0 0,-1 0 0,1 0 0,0-1 0,-1 1 0,1-1 0,5-1 0,2 0-27,0 0 0,0-1 0,0 0-1,-1-1 1,1 0 0,18-9 0,82-63-265,-110 75 267,-1-1 1,0 1 0,1 0-1,-1-1 1,0 1 0,1 0-1,-1-1 1,1 1 0,-1 0-1,0-1 1,1 1 0,-1 0-1,1 0 1,-1-1 0,1 1-1,-1 0 1,1 0 0,-1 0-1,1 0 1,-1 0 0,1 0-1,-1 0 1,1 0 0,-1 0-1,1 0 1,0 0 0,-1 0-1,1 0 1,-1 0 0,1 0-1,-1 1 1,1-1 0,-1 0-1,0 0 1,1 0 0,-1 1-1,1-1 1,-1 0 0,1 1-1,-1-1 1,1 1 0,-3 26 120,-19 31 95,21-58-212,-1 3-37,-2 1-21,1 1 1,0-1-1,1 0 0,-1 0 1,1 1-1,0-1 0,0 1 0,0-1 1,1 1-1,0 7 0,1-12-362,0 0 0,0 1 0,1-1 0,-1 0 0,0 0 0,0-1 0,1 1 0,-1 0 0,0 0 0,0-1 0,0 1 0,1 0 0,-1-1 0,0 1 0,0-1 0,0 0 0,0 1 0,0-1 0,0 0 0,0 0 0,0 1 0,1-3 0,15-14-7341</inkml:trace>
</inkml:ink>
</file>

<file path=ppt/ink/ink1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9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32 16592,'0'0'12326,"10"6"-11039,32 18-278,-39-22-972,0-2 1,-1 1 0,1 0 0,0 0 0,0-1 0,0 0 0,-1 1 0,1-1 0,0 0-1,0 0 1,0-1 0,0 1 0,-1-1 0,1 1 0,0-1 0,0 0 0,-1 0 0,1 0-1,0 0 1,-1 0 0,0-1 0,1 1 0,-1-1 0,0 0 0,1 0 0,-1 0 0,0 0-1,0 0 1,-1 0 0,1 0 0,0-1 0,-1 1 0,1 0 0,-1-1 0,0 0 0,0 1-1,0-1 1,0 0 0,0 1 0,0-5 0,-2 6-38,1 0 0,-1 1 0,0-1 0,0 0 0,0 0 0,1 1 0,-1-1 0,0 0 0,0 1 0,0-1 0,0 1 0,0-1 0,0 1 0,0 0 0,0-1 0,0 1 0,-1 0 0,1 0 0,0 0 0,0 0 0,0 0 0,0 0 0,0 0 0,0 0 0,-2 0 0,-32 2 0,29-1 0,0 1 0,0 0 0,0 0 0,1 0 0,-1 0 0,1 1 0,0 0 0,-7 5 0,9-6 0,0 0 0,0 0 0,1 0 0,-1 0 0,1 0 0,0 1 0,0 0 0,0-1 0,0 1 0,0 0 0,0 0 0,1 0 0,-1 0 0,1 0 0,0 0 0,-1 6 0,2-8 0,0 0 0,1 0 0,-1 0 0,0 1 0,1-1 0,-1 0 0,1 0 0,0 0 0,-1 0 0,1 0 0,0 0 0,-1 0 0,1 0 0,0 0 0,0 0 0,0 0 0,0-1 0,0 1 0,0 0 0,0 0 0,0-1 0,0 1 0,0-1 0,1 1 0,-1-1 0,0 0 0,0 1 0,0-1 0,1 0 0,-1 0 0,0 0 0,3 0 0,48 4 0,-45-4 0,27 2-877,-22-1-173,0 0 1,0 0-1,0-1 0,0-1 1,24-4-1,-33 0-4123,-3-4-1857</inkml:trace>
</inkml:ink>
</file>

<file path=ppt/ink/ink1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49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16592,'0'0'6918,"89"33"-6822,-41-27-2658,-1-3-6471</inkml:trace>
</inkml:ink>
</file>

<file path=ppt/ink/ink1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50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 17617,'0'0'10901,"10"-6"-10464,1 0-361,0 1-1,0 0 0,1 1 1,-1 0-1,1 1 0,0 0 0,20-1 1,-29 3-72,0 1 1,1 0 0,-1-1 0,0 1 0,1 0-1,-1 1 1,1-1 0,-1 1 0,0-1 0,1 1-1,-1 0 1,0 0 0,0 1 0,0-1 0,0 0-1,0 1 1,0 0 0,0 0 0,0 0-1,-1 0 1,1 0 0,-1 1 0,1-1 0,-1 1-1,0-1 1,0 1 0,0 0 0,0 0 0,-1 0-1,1 0 1,-1 0 0,0 0 0,0 1-1,0-1 1,0 0 0,0 6 0,1 12 80,-1 0 0,-2 1 0,-5 40 1,0 22-43,5-83-34,1 1 0,0-1-1,0 0 1,0 1 0,1-1 0,-1 0-1,0 0 1,0 1 0,1-1 0,-1 0-1,1 0 1,-1 1 0,1-1 0,-1 0-1,1 0 1,0 0 0,-1 0 0,1 0-1,0 0 1,0 0 0,0 0 0,0 0-1,0 0 1,2 1 0,-1-1 64,0-1 0,0 1 1,1-1-1,-1 1 0,0-1 0,0 0 0,1 0 0,-1 0 1,0 0-1,0 0 0,1 0 0,-1-1 0,3 0 1,3-1 122,0-1 0,0 0 0,0 0 0,-1-1 0,1 0 0,12-9 0,-9 3-192,-1 0 1,0 0-1,0 0 1,-1-2-1,-1 1 1,0-1-1,0 0 1,9-21-1,-14 26-4,0-1-1,0 1 1,-1 0-1,0-1 1,0 1-1,-1-1 1,0 0-1,0 0 1,0 1 0,-1-1-1,-1 0 1,1 0-1,-1 0 1,0 1-1,-1-1 1,0 1-1,-4-12 1,5 17-23,0 0 0,0 0 0,0-1 0,0 1 0,0 1 0,-1-1 1,1 0-1,-1 0 0,1 0 0,-1 1 0,1-1 0,-1 1 0,0-1 0,0 1 0,0 0 0,0-1 0,0 1 0,0 0 0,0 0 1,0 1-1,0-1 0,-1 0 0,1 1 0,0-1 0,0 1 0,-1 0 0,1 0 0,0 0 0,-1 0 0,1 0 0,0 0 0,0 1 1,-4 0-1,3 0-59,0 1 0,0-1 0,0 1 0,1-1 0,-1 1 0,0 0 1,1 0-1,-1 0 0,1 0 0,0 1 0,0-1 0,0 1 0,0-1 1,0 1-1,0 0 0,1-1 0,-1 1 0,1 0 0,0 0 0,0 0 1,0 0-1,0 0 0,0 6 0,0-5-457,1 1 0,0-1 0,0 1 0,1-1 0,-1 1 0,1-1 0,0 1 0,0-1 0,1 1 0,-1-1 0,1 0 0,0 0 0,0 0 0,0 0 0,1 0 0,-1 0 0,1-1 0,0 1 0,0-1 0,0 1 0,1-1 0,-1 0 0,1-1 0,-1 1 0,1 0 0,0-1 0,8 3 0,25 12-5488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1 2915,'-13'84'8135,"-2"-2"-6629,0 2-225,6 4-993,1-2 65,7 0-321,-1 3-417,2-4-191,0-5-769,0-4-513,2-6 1313,1-7 417,1-6-2306,-1-5-4805</inkml:trace>
</inkml:ink>
</file>

<file path=ppt/ink/ink1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50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56 14189,'0'0'7084,"2"-9"-3576,5-28-807,-7 36-2652,0 1 0,0 0 1,0 0-1,0-1 0,0 1 0,0 0 0,0-1 0,0 1 1,0 0-1,0 0 0,0-1 0,0 1 0,0 0 1,0-1-1,0 1 0,0 0 0,0 0 0,0-1 0,0 1 1,0 0-1,-1-1 0,1 1 0,0 0 0,0 0 1,0 0-1,0-1 0,-1 1 0,1 0 0,0 0 1,0 0-1,-1-1 0,1 1 0,0 0 0,0 0 0,-1 0 1,1 0-1,0 0 0,-1-1 0,1 1 0,0 0 1,0 0-1,-1 0 0,1 0 0,0 0 0,-1 0 0,1 0 1,0 0-1,0 0 0,-1 0 0,1 0 0,0 0 1,-1 1-1,1-1 0,0 0 0,0 0 0,-1 0 0,1 0 1,0 0-1,0 0 0,-1 1 0,1-1 0,0 0 1,-1 1-1,-14 8 107,8-2 22,0 0 0,0 0-1,1 1 1,0 0 0,0 0-1,1 0 1,0 1-1,0 0 1,1 0 0,-4 13-1,8-22-176,0 1 0,0-1 0,0 1-1,0-1 1,0 1 0,0-1 0,0 1-1,0-1 1,0 1 0,0-1-1,0 0 1,0 1 0,0-1 0,1 1-1,-1-1 1,0 1 0,0-1 0,1 0-1,-1 1 1,0-1 0,0 0 0,1 1-1,-1-1 1,0 0 0,1 1 0,-1-1-1,0 0 1,1 1 0,-1-1 0,1 0-1,-1 0 1,0 0 0,1 1 0,-1-1-1,1 0 1,23 1 6,23-11-14,1-9 7,-34 13 0,1 0 0,-1 0 0,1 2 0,0 0 0,0 0 0,1 2 0,15-2 0,-30 4 0,-1 0 0,1 0 0,0 0 0,-1 0 0,1 0 0,0 0 0,-1 1 0,1-1 0,-1 0 0,1 0 0,0 0 0,-1 1 0,1-1 0,-1 0 0,1 1 0,-1-1 0,1 0 0,-1 1 0,1-1 0,-1 1 0,1-1 0,-1 1 0,1-1 0,-1 1 0,0-1 0,1 1 0,-1-1 0,0 1 0,1 1 0,1 20 0,-3-21 0,1 0 0,0 0 0,-1 0 0,1 0 0,0 0 0,0 0 0,0 0 0,0 0 0,0 0 0,0 0 0,0 0 0,0 0 0,0 0 0,0 0 0,0 0 0,1 0 0,-1-1 0,0 1 0,1 0 0,-1 0 0,1 0 0,-1 0 0,1 0 0,0-1 0,-1 1 0,1 0 0,-1 0 0,1-1 0,0 1 0,0-1 0,0 1 0,-1 0 0,1-1 0,0 0 0,0 1 0,1 0 0,9-2 8,0 0 1,0 0-1,0-1 1,14-4-1,-18 4-30,1 0 0,-1 0 1,1 0-1,0 1 0,0 0 0,0 1 0,-1 0 0,1 0 1,10 2-1,-17-1-290,0 1 1,0-1-1,0 0 0,0 0 1,-1 1-1,1-1 0,0 0 1,-1 1-1,1-1 1,-1 1-1,1-1 0,-1 1 1,0-1-1,0 1 1,0-1-1,0 1 0,0-1 1,0 1-1,0-1 0,0 1 1,0-1-1,-1 2 1,0 3-3557,1 1-4459</inkml:trace>
</inkml:ink>
</file>

<file path=ppt/ink/ink1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50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 17392,'0'0'13047,"0"12"-11434,-1 7-1534,-1-1 1,-1 0-1,-1 1 1,-1-1-1,0-1 1,-1 1-1,-1-1 1,-12 21-1,7-13-79,1-8 0,2 0 0,0 1 0,2 0 0,0 1 0,0 0 0,2 0 0,0 0 0,-3 38 0,8-55 0,0 0 0,1 0 0,-1 0 0,1 0 0,-1 0 0,1-1 0,-1 1 0,1 0 0,0 0 0,0-1 0,0 1 0,0 0 0,1-1 0,-1 1 0,0-1 0,0 0 0,1 1 0,-1-1 0,1 0 0,-1 0 0,1 0 0,0 0 0,-1 0 0,1 0 0,0 0 0,0-1 0,0 1 0,0-1 0,-1 1 0,1-1 0,0 0 0,2 1 0,11 1 0,0-1 0,-1-1 0,21-1 0,-18 1 0,3-1-108,0 0 0,1-2 0,-1 0 0,0-1 0,0-1 0,-1-1 0,1-1 0,29-15 0,-30 7-4664,-11-1-3513</inkml:trace>
</inkml:ink>
</file>

<file path=ppt/ink/ink1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4:51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20147,'0'0'7559,"77"-13"-5605,-20 13-897,12 0-576,8 0-289,4 0-128,6 0-1025,-1 0-3876,-6-5-7078</inkml:trace>
</inkml:ink>
</file>

<file path=ppt/ink/ink1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17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298 234 609,'0'0'16346,"-7"-8"-11424,3 3-4640,0 1 0,0-1 0,0 1 0,-1 0 0,0 0 0,0 1 0,0-1 0,0 1 0,-1 0 0,1 0 0,-1 1 0,0 0 0,1 0 0,-1 0 0,0 0 0,0 1 0,-1 0 0,1 1 1,0-1-1,0 1 0,0 0 0,0 1 0,-12 1 0,9 2-180,0 0 0,0 1 1,0 0-1,0 0 1,1 1-1,0 0 0,0 0 1,0 1-1,1 0 0,0 1 1,1-1-1,-1 1 0,1 1 1,1-1-1,0 1 1,0 0-1,0 0 0,1 0 1,1 1-1,0 0 0,0-1 1,-2 15-1,5-23-92,0 0-1,0 0 1,0 0-1,0 0 1,0 0 0,0 0-1,0 0 1,0 0 0,0 0-1,0-1 1,1 1-1,-1 0 1,0 0 0,1 0-1,-1 0 1,1 0-1,-1 0 1,1 0 0,-1 0-1,1-1 1,0 1 0,-1 0-1,1-1 1,0 1-1,0 0 1,-1-1 0,1 1-1,0-1 1,0 1-1,0-1 1,0 1 0,0-1-1,0 0 1,0 1 0,0-1-1,0 0 1,0 0-1,0 0 1,0 1 0,0-1-1,0 0 1,0-1-1,0 1 1,1 0 0,5-1 74,-1 0-1,0 0 1,0-1 0,0 0 0,0 0 0,8-5 0,16-11-16,-1-2 0,-1 0-1,-1-2 1,-1-1 0,0-1 0,-2-2 0,-2 0 0,0-1 0,-1-2 0,29-53 0,-32 40-68,-15 33 0,-10 27 0,-21 49 0,-29 77 0,52-127 0,0 0 0,1 1 0,1-1 0,1 1 0,0 0 0,1 23 0,1-39 0,1-1 0,-1 0 0,0 0 0,0 0 0,1 0 0,-1 0 0,0 0 0,1 0 0,-1-1 0,1 1 0,-1 0 0,1 0 0,0 0 0,-1 0 0,1-1 0,0 1 0,0 0 0,-1 0 0,1-1 0,0 1 0,0-1 0,0 1 0,0-1 0,0 1 0,0-1 0,0 0 0,0 1 0,0-1 0,0 0 0,0 0 0,0 1 0,0-1 0,0 0 0,0 0 0,0 0 0,0-1 0,0 1 0,0 0 0,0 0 0,0 0 0,0-1 0,1 0 0,4 0 0,0 0 0,0-1 0,0 0 0,-1-1 0,1 1 0,7-5 0,11-11 0,-1-1 0,-1-2 0,0 0 0,-2 0 0,0-2 0,-2-1 0,0 0 0,13-27 0,-39 64 0,-43 78 0,46-83 0,1 1 0,0 0 0,1 0 0,0 0 0,0 0 0,1 0 0,0 1 0,1-1 0,-1 16 0,3-24 0,-1 0 0,1 0 0,-1-1 0,1 1 0,-1-1 0,1 1 0,-1 0 0,1-1 0,-1 1 0,1-1 0,0 0 0,-1 1 0,1-1 0,0 1 0,0-1 0,-1 0 0,1 1 0,0-1 0,0 0 0,-1 0 0,1 0 0,0 0 0,0 0 0,-1 0 0,1 0 0,0 0 0,0 0 0,0 0 0,-1 0 0,2 0 0,25-5 0,-17 0 0,-1 0 0,0 0 0,0-1 0,0 0 0,-1-1 0,1 0 0,13-16 0,-8 8 0,-1-2 0,0 0 0,11-20 0,-27 81 0,-1-35 0,0 5 0,-1-1 0,2 1 0,-1 0 0,2 0 0,-1 16 0,3-29 0,1 0 0,0 0 0,0 0 0,-1 0 0,1 0 0,0 0 0,0 0 0,0-1 0,0 1 0,0 0 0,0-1 0,1 1 0,-1 0 0,0-1 0,0 1 0,0-1 0,0 0 0,1 1 0,-1-1 0,0 0 0,0 0 0,1 0 0,-1 0 0,0 0 0,0 0 0,1 0 0,-1 0 0,0-1 0,0 1 0,3-1 0,43-7 0,68-44 0,-115 51 0,1 1 0,-1-1 0,1 1 0,-1-1 0,1 0 0,-1 1 0,0-1 0,1 0 0,-1 1 0,0-1 0,1 0 0,-1 0 0,0 1 0,0-1 0,0 0 0,0 1 0,0-1 0,0 0 0,0 0 0,0 0 0,0 1 0,0-1 0,0 0 0,0 1 0,-1-1 0,1 0 0,0 0 0,0 1 0,-1-1 0,1 0 0,0 1 0,-1-1 0,1 0 0,-1 1 0,1-1 0,-1 1 0,0-1 0,-23-32 0,20 27 0,-34-43 0,61 49-1281,73 23-13725,-55-19 4900</inkml:trace>
</inkml:ink>
</file>

<file path=ppt/ink/ink1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18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159 316 10442,'0'0'16319,"-12"0"-14520,7-1-1667,-1 1 0,1 0-1,-1 0 1,1 0-1,-1 1 1,1 0-1,0 0 1,-1 0 0,1 1-1,0 0 1,0 0-1,0 0 1,0 0 0,0 1-1,1 0 1,-1 0-1,1 0 1,-1 1 0,-5 6-1,5-5-18,0 1 0,1-1 0,0 1-1,0 0 1,1 0 0,0 1 0,0-1 0,-3 10-1,5-15-106,1 1 0,-1-1 0,1 1 0,0-1 0,0 1 0,0-1 0,-1 1 0,1-1 0,1 1 0,-1-1 0,0 0-1,0 1 1,0-1 0,1 1 0,-1-1 0,1 1 0,-1-1 0,1 0 0,0 1 0,0-1 0,-1 0 0,1 1-1,0-1 1,0 0 0,0 0 0,0 0 0,0 0 0,0 0 0,1 0 0,-1 0 0,0-1 0,0 1 0,1 0-1,-1 0 1,1-1 0,-1 1 0,0-1 0,1 0 0,-1 1 0,1-1 0,-1 0 0,1 0 0,-1 0 0,4 0-1,4 1 1,1-1 0,-1 0 0,1 0-1,0-1 1,-1-1 0,1 1-1,-1-2 1,0 1 0,0-1-1,0-1 1,16-7 0,-12 3 6,0 0 0,-1-1 1,0 0-1,-1-1 0,0 0 1,0 0-1,11-16 0,-11 11-2,0-1 0,0 0-1,-2 0 1,0-1 0,-1 0 0,-1 0-1,0-1 1,-2 0 0,0 0 0,0-1-1,-2 1 1,2-32 0,-5 46-10,0 1 0,0-1 0,-1 0 0,1 0 0,-1 0 0,0 1 0,0-1 0,0 0 0,0 1 0,-1-1 0,0 1 0,0-1 0,1 1 0,-2 0 0,1 0 0,0 0 0,-1 0 0,1 0 0,-1 0 0,0 1 0,0-1 0,0 1 0,0 0 0,-1 0 0,1 0 0,0 0 0,-1 1 0,0-1 0,1 1 0,-1 0 0,0 0 0,1 0 0,-1 0 0,0 1 0,0 0 0,0 0 0,1 0 0,-1 0 0,0 0 0,0 1 0,0 0 0,0 0 0,1 0 0,-1 0 0,-5 3 0,4-2 0,0 1 0,0 0 0,0 1 0,1-1 0,0 1 0,0 0 0,0 0 0,0 0 0,0 0 0,1 1 0,-1-1 0,1 1 0,1 0 0,-1 0 0,-2 6 0,4-8 0,0 0 0,0-1 0,0 1 0,0 0 0,0 0 0,0 0 0,1 0 0,0 0 0,-1 0 0,1 0 0,0 0 0,1 0 0,-1 0 0,0 0 0,1 0 0,0 0 0,0 0 0,0 0 0,0-1 0,0 1 0,0 0 0,1-1 0,-1 1 0,1 0 0,0-1 0,0 0 0,0 1 0,0-1 0,3 2 0,9 5-197,0-1 0,1 0 0,0-1 0,1-1 0,-1-1 0,30 7 0,-28-8-9,0 0 0,0 2 0,-1 0-1,1 1 1,23 13 0,-37-18 227,-1-1 0,1 1 0,-1 0-1,1 0 1,-1 0 0,1 0 0,-1 0 0,0 1 0,0-1-1,0 1 1,-1-1 0,1 1 0,0 0 0,-1 0 0,0 0-1,0-1 1,0 1 0,0 0 0,0 1 0,0-1-1,-1 0 1,1 0 0,-1 0 0,0 0 0,0 0 0,-1 6-1,-2 1 168,0 0-1,-1 0 0,0 0 0,-1 0 0,0-1 0,-8 13 0,-9 18-479,19-35-897</inkml:trace>
</inkml:ink>
</file>

<file path=ppt/ink/ink1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19.2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82 14157,'2'-8'2173,"15"-65"5034,-16 104-3658,2 15-3174,-8-4 327,0 0 0,-3-1 0,-25 77 0,18-67 405,-15 87 1,29-135-1099,1-1 0,-1 0 0,1 1 0,-1-1 0,1 0 0,0 1 0,0-1 0,0 1 0,0-1 0,1 0-1,-1 1 1,1-1 0,-1 0 0,1 1 0,0-1 0,0 0 0,0 0 0,0 1 0,0-1 0,1 0 0,-1 0 0,0 0 0,1-1 0,0 1 0,-1 0 0,3 1 0,0-1-6,0-1 0,0 0-1,1 0 1,-1 0 0,0-1 0,1 1 0,-1-1 0,1 0 0,-1 0 0,0-1 0,1 1 0,-1-1 0,9-3 0,6-1-908,0-1 1,35-16-1,80-51-7747,-126 68 8140,26-16-7148</inkml:trace>
</inkml:ink>
</file>

<file path=ppt/ink/ink1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19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0 16624,'0'0'2802,"-11"4"-880,0 0-1514,1 0-1,0 0 1,0 2 0,1-1-1,-1 1 1,1 0-1,-9 9 1,14-11-275,0-1 1,0 0-1,1 1 1,0 0-1,-1 0 1,1 0-1,1 0 1,-1 1-1,0-1 1,1 1-1,0 0 1,0-1 0,1 1-1,-1 0 1,1 0-1,0 0 1,0 0-1,1 0 1,0 0-1,-1 0 1,2 6-1,0-9-127,-1-1-1,1 0 1,0 0-1,0 1 1,-1-1 0,1 0-1,0 0 1,0 0-1,0 0 1,0 0 0,1 0-1,-1 0 1,0 0-1,0-1 1,1 1 0,-1 0-1,0-1 1,1 1-1,-1-1 1,0 1 0,1-1-1,-1 0 1,1 0-1,-1 1 1,0-1 0,1 0-1,-1 0 1,3-1-1,44-2 287,-37 1-246,-1 0 1,0-1-1,-1-1 0,1 1 1,-1-2-1,1 1 0,-1-1 1,0-1-1,12-9 0,2-5 163,-1 0-1,20-23 1,-37 76 277,-6-16-505,1-14 168,0 0 0,0 0 0,0 1 1,0-1-1,0 0 0,0 0 0,1 1 1,0-1-1,1 5 0,-1-7-94,0 0 1,0 0-1,0 0 1,0 0-1,0-1 0,0 1 1,1 0-1,-1 0 0,0-1 1,0 1-1,1-1 0,-1 1 1,0-1-1,1 1 0,-1-1 1,0 0-1,1 0 1,-1 1-1,1-1 0,-1 0 1,1 0-1,-1-1 0,0 1 1,1 0-1,-1 0 0,2-1 1,10-2-21,0 0 0,0-1 1,-1-1-1,0 0 0,0 0 1,15-10-1,-17 9-39,0 0 0,0 1 0,0 0 0,1 1 0,0 0 1,0 1-1,0 0 0,0 1 0,14-2 0,-23 5-93,-1 0-1,0 0 1,1-1 0,-1 1-1,0 0 1,1 1 0,-1-1-1,0 0 1,0 0 0,0 0-1,0 1 1,0-1-1,0 0 1,0 1 0,-1-1-1,1 1 1,-1-1 0,1 1-1,-1-1 1,1 1 0,-1 0-1,0-1 1,1 1 0,-1 1-1,0 0-344,1 0-1,0 0 0,0 0 1,0 0-1,1 0 1,-1 0-1,0 0 0,1-1 1,2 3-1,-1-2-370,1-1-1,-1 0 1,1 0-1,0-1 1,0 1-1,0-1 1,0 0-1,0 0 1,0 0-1,0-1 1,0 1-1,0-1 1,1 0-1,-1 0 1,6-1-1,-5 0-194,32 0-6887</inkml:trace>
</inkml:ink>
</file>

<file path=ppt/ink/ink1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20.0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152 158 14318,'0'0'7975,"-11"1"-5775,5 0-2038,0 0 0,-1 0 1,1 0-1,0 1 0,0 0 1,0 1-1,1-1 0,-1 1 1,1 0-1,-1 0 0,1 1 1,0-1-1,0 1 0,0 0 1,1 1-1,-7 8 0,6-8-15,1 0 0,0 0-1,0 1 1,0 0-1,1 0 1,0 0 0,0 0-1,1 0 1,0 0-1,0 1 1,0 0 0,-1 9-1,4-15-135,-1 0 1,1-1-1,-1 1 0,1 0 0,-1 0 0,1-1 1,0 1-1,-1 0 0,1-1 0,0 1 0,0 0 1,0-1-1,0 1 0,-1-1 0,1 0 0,0 1 1,0-1-1,0 1 0,0-1 0,0 0 0,0 0 0,0 0 1,0 0-1,0 0 0,0 0 0,0 0 0,0 0 1,0 0-1,0 0 0,0 0 0,2-1 0,37-7 501,-20-2-378,-1-2-1,0 0 1,0-1-1,-1-1 1,-1 0-1,0-2 1,-1 0-1,-1 0 1,-1-2-1,0 0 0,-1 0 1,-1-1-1,17-36 1,-28 53-95,1-1 4,-1 0 0,1 0 0,-1-1 0,1 1 0,-1 0 0,0-1 0,0 1 0,-1-1 0,1 1 0,-1-1 0,0 1 0,0-8 0,-1 12-27,-1-1 0,1 1 0,-1-1 0,1 1 0,-1 0 0,1 0-1,0-1 1,-1 1 0,1 0 0,0 0 0,0 0 0,0 1 0,0-1 0,0 0 0,0 0 0,-1 2 0,1-2-15,-9 10-1,0 1 0,1 0 0,0 1 0,1 0 0,0 0 0,1 1 0,1 0 0,0 0 0,1 0 0,1 1 0,0-1 0,1 1 0,-3 22 0,7-34-29,-1 0-1,1 0 1,0 0-1,-1 0 1,1 0-1,1 0 1,-1 0-1,0 0 1,1-1 0,-1 1-1,1 0 1,0-1-1,0 1 1,0-1-1,0 0 1,0 0 0,1 0-1,-1 0 1,1 0-1,-1 0 1,1 0-1,0-1 1,-1 0-1,1 1 1,0-1 0,0 0-1,0 0 1,0-1-1,6 2 1,11 2-771,-1-1 1,1-1-1,28 0 1,-44-2 583,43 0-6965,0-1-5332</inkml:trace>
</inkml:ink>
</file>

<file path=ppt/ink/ink1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21.1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1 474 6342,'0'0'19603,"12"-4"-17762,10-7-1415,0-1 0,-1-1 0,0 0 0,-1-2 1,-1 0-1,26-27 0,105-126 1273,-118 126-1599,-1-2-1,25-50 1,-52 150-100,-24 83 0,11-91 0,2 0 0,3 0 0,1 49 0,4-91 0,0 0 0,0-1 0,0 1 0,1 0 0,0-1 0,0 0 0,1 1 0,-1-1 0,1 0 0,0 0 0,1-1 0,-1 1 0,1 0 0,0-1 0,0 0 0,0 0 0,1 0 0,-1-1 0,8 5 0,-14-16-3820,-9-12-9352,-6-2-361</inkml:trace>
</inkml:ink>
</file>

<file path=ppt/ink/ink1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8:21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16688,'0'0'13837,"86"-14"-13132,-37 14-225,5 0-416,-2 0-224,2 0-2146,-6-11-3908,1-12-10218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1.4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43 1441,'-16'-7'2686,"16"3"-2658,0-20 1173,0 24-1193,-1 0 0,1 0 1,0 0-1,0-1 0,0 1 1,0 0-1,0 0 0,0-1 1,0 1-1,0 0 0,0 0 0,0-1 1,0 1-1,0 0 0,0 0 1,0-1-1,0 1 0,0 0 1,0 0-1,0 0 0,0-1 0,1 1 1,-1 0-1,0 0 0,0-1 1,0 1-1,0 0 0,0 0 1,1 0-1,-1 0 0,0-1 0,0 1 1,0 0-1,0 0 0,1 0 1,-1 0-1,0 0 0,0-1 1,1 1-1,-1 0 0,0 0 0,0 0 1,1 0-1,-1 0 0,0 0 1,0 0-1,1 0 0,-1 0 1,0 0-1,0 0 0,0 0 0,1 0 1,-1 0-1,0 0 0,0 0 1,1 0-1,-1 1 0,0-1 1,0 0-1,1 0 0,-1 0 0,0 0 1,0 0-1,0 0 0,0 1 1,1-1-1,-1 0 0,0 5-2074,2-5 967</inkml:trace>
</inkml:ink>
</file>

<file path=ppt/ink/ink1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32.4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41 11179,'0'0'6966,"20"-2"-6437,559-37 1339,-330 41-1716,328 43 0,-625-47 83,-77 5-1,45 0-131,38-2 24,-939 51 1929,1206-61-2216,515-28 304,-730 36 66,-11 0-45,-28-1 49,-54-1-88,-932 25 1129,977-17-1302,53-2-251,65-1-233,121-3-1215,272 2-2994,-159 7-1826,-203-3 2082</inkml:trace>
</inkml:ink>
</file>

<file path=ppt/ink/ink1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32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668 1 10442,'-175'17'1762,"-4"1"-1282,11-2-1601,22-7-6983</inkml:trace>
</inkml:ink>
</file>

<file path=ppt/ink/ink1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7:59.3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1751 10154,'0'0'7361,"11"-15"-6800,400-574 1119,-56 75-1313,35 28 1333,-366 460-1742,-10 12-180,0-1-1,0-1 1,-2-1-1,0 0 1,12-21-1,-24 38 175,0 0 0,0 0-1,0 0 1,0 0 0,0-1 0,0 1-1,0 0 1,0 0 0,0 0 0,0 0 0,0 0-1,0 0 1,0-1 0,0 1 0,0 0-1,-1 0 1,1 0 0,0 0 0,0 0 0,0 0-1,0-1 1,0 1 0,0 0 0,0 0-1,0 0 1,0 0 0,0 0 0,0 0 0,-1 0-1,1 0 1,0 0 0,0 0 0,0 0-1,0-1 1,0 1 0,0 0 0,0 0 0,-1 0-1,1 0 1,0 0 0,0 0 0,0 0 0,0 0-1,0 0 1,-1 0 0,1 0 0,0 0-1,0 0 1,0 0 0,0 0 0,0 0 0,0 0-1,0 1 1,-1-1 0,1 0 0,0 0-1,0 0 1,0 0 0,0 0 0,-3 0-881,-15 0-3876</inkml:trace>
</inkml:ink>
</file>

<file path=ppt/ink/ink1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7:59.6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0 339 18193,'0'0'3780,"4"-11"-2403,0 2-1206,0 0 0,1 0 0,0 0-1,1 1 1,0 0 0,0 0 0,1 0 0,0 0 0,0 1-1,0 1 1,1-1 0,16-9 0,283-170 240,-299 182-412,0 0 1,0 0-1,0 0 1,1 1-1,0 0 1,0 1-1,0 0 1,0 0-1,13 0 1,-20 2 6,-1 1 0,1-1 0,-1 1 0,1-1 0,-1 1 0,1-1 0,-1 1 0,0 0 0,1 0 1,-1 0-1,0 0 0,1 0 0,-1 0 0,0 0 0,0 0 0,0 0 0,0 1 0,0-1 0,0 0 1,-1 1-1,1-1 0,0 1 0,-1-1 0,1 1 0,-1-1 0,1 1 0,-1-1 0,0 1 0,1-1 1,-1 1-1,0 0 0,0-1 0,0 3 0,-2 66 916,1-57-669,-7 52 263,-2-1 0,-25 78-1,19-80-1037,2 1-1,-9 90 0,21-106-4442,2-12-5012</inkml:trace>
</inkml:ink>
</file>

<file path=ppt/ink/ink1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2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37 356 2530,'-16'8'8888,"13"-5"-7947,1-1 1,0 0-1,1 1 1,-1 0-1,0-1 1,1 1 0,0 0-1,-1 0 1,1 0-1,0 0 1,1 0-1,-1 0 1,0 4-1,21-23 1520,9-21-1948,-1-2-1,-2-1 1,-1-2-1,-3 0 1,24-60-1,-43 92-327,0 0-1,0 0 1,-1-1-1,0 1 1,0-1 0,-1-11-1,-1 22-177,0 0 0,0 0 0,0-1-1,0 1 1,-1 0 0,1 0 0,0 0 0,0-1 0,0 1-1,0 0 1,0 0 0,-1 0 0,1-1 0,0 1 0,0 0 0,0 0-1,0 0 1,-1 0 0,1 0 0,0-1 0,0 1 0,-1 0-1,1 0 1,0 0 0,0 0 0,-1 0 0,1 0 0,0 0-1,0 0 1,0 0 0,-1 0 0,1 0 0,0 0 0,0 0 0,-1 0-1,1 0 1,0 0 0,0 0 0,-1 0 0,1 0 0,0 0-1,0 1 1,-1-1 0,1 0 0,0 0 0,0 0 0,0 0-1,0 0 1,-1 1 0,-12 7-7,3 4 5,1-1 1,0 2 0,0-1-1,1 1 1,1 0 0,-8 20-1,4-4 71,0 1 0,-6 32 0,16-60-61,1 1 1,-1-1 0,0 0 0,1 1-1,-1-1 1,1 0 0,0 1 0,0-1-1,0 0 1,0 1 0,0-1 0,1 1-1,-1-1 1,1 0 0,-1 1 0,1-1-1,0 0 1,0 0 0,0 0 0,0 0-1,0 0 1,1 0 0,-1 0 0,3 3-1,-1-4-2,-1 0 0,0 0 0,0-1 0,1 1 0,-1-1 0,0 0 0,1 0 0,-1 1 0,0-2 0,1 1 0,-1 0 0,0 0 0,1-1 0,-1 1 0,0-1 0,0 0 0,1 1 0,-1-1 0,0 0 0,0-1 0,0 1 0,0 0 0,0 0 0,0-1 0,2-2 0,4-1-13,1-1 0,-1-1 0,-1 0 0,1 0 0,-1 0 0,0-1 0,-1 0 0,0 0 0,0 0 0,-1-1 0,0 0 0,0 0 0,-1 0 0,4-15 0,-31 55 0,17-21 0,0 0 0,1 1 0,0 0 0,1 0 0,0 0 0,1 1 0,1-1 0,-1 1 0,0 17 0,3-29 0,0 1 0,0 0 0,0-1 0,0 1 0,0 0 0,0 0 0,1-1 0,-1 1 0,0 0 0,0-1 0,0 1 0,1 0 0,-1-1 0,0 1 0,1 0 0,-1-1 0,1 1 0,-1-1 0,0 1 0,1-1 0,-1 1 0,1-1 0,0 1 0,-1-1 0,1 1 0,-1-1 0,1 0 0,0 1 0,-1-1 0,2 1 0,24-3 0,23-22 0,-36 16 0,-1-2 0,-1 0 0,1 0 0,-2-1 0,0 0 0,0-1 0,-1 0 0,0-1 0,-1 0 0,-1 0 0,10-23 0,-17 35 0,0 1 0,1 0 0,-1 0 0,0 0 0,0 0 0,0 0 0,0-1 0,0 1 0,0 0 0,0 0 0,0 0 0,0 0 0,1-1 0,-1 1 0,0 0 0,0 0 0,0 0 0,0-1 0,0 1 0,0 0 0,0 0 0,0 0 0,0 0 0,0-1 0,0 1 0,-1 0 0,1 0 0,0 0 0,0-1 0,0 1 0,0 0 0,0 0 0,0 0 0,0 0 0,0 0 0,0-1 0,-1 1 0,1 0 0,0 0 0,0 0 0,0 0 0,0 0 0,0 0 0,-1-1 0,1 1 0,0 0 0,0 0 0,0 0 0,-1 0 0,1 0 0,0 0 0,0 0 0,0 0 0,0 0 0,-1 0 0,1 0 0,0 0 0,-15 8 0,-13 17 0,15-11 0,9-10 0,0 0 0,0 0 0,0 1 0,1-1 0,-1 1 0,1 0 0,0 0 0,1 0 0,-4 8 0,7-13 0,-1 0 0,0 0 0,1 1 0,-1-1 0,0 0 0,1 0 0,-1 0 0,1 0 0,-1 1 0,0-1 0,1 0 0,-1 0 0,1 0 0,-1 0 0,1 0 0,-1 0 0,0 0 0,1 0 0,-1 0 0,1 0 0,-1 0 0,1-1 0,-1 1 0,0 0 0,1 0 0,-1 0 0,0 0 0,1-1 0,-1 1 0,1 0 0,-1 0 0,0-1 0,1 1 0,-1 0 0,1-1 0,15-7 0,101-81 0,-143 141 0,24-50 0,1 0 0,-1 0 0,1 0 0,0 0 0,-1 0 0,1 1 0,0-1 0,1 0 0,-1 1 0,0-1 0,1 0 0,-1 1 0,1-1 0,-1 1 0,1-1 0,0 1 0,0-1 0,1 1 0,-1-1 0,0 1 0,1-1 0,-1 1 0,1-1 0,0 1 0,0-1 0,2 4 0,-3-6-105,5 13-3193,-5-12 3207,0-1 1,0 0-1,0 0 1,1 1-1,-1-1 1,0 0-1,0 1 1,0-1-1,-1 0 1,1 0-1,0 1 1,0-1-1,0 0 1,0 1-1,0-1 1,0 0-1,0 0 1,0 1-1,-1-1 1,1 0-1,0 0 1,0 1-1,0-1 0,0 0 1,-1 0-1,1 0 1,0 1-1,0-1 1,-1 0-1,1 0 1,0 0-1,0 0 1,-1 1-1,1-1 1,0 0-1,-1 0 1,1 0-1,0 0 1,0 0-1,-1 0 1,1 0-1,0 0 1,-1 0-1,1 0 1,0 0-1,0 0 0,-1 0 1,1 0-1,0 0 1,-1 0-1,1 0 1,0-1-1,0 1 1,-1 0-1,1 0 1,-1-1-1</inkml:trace>
</inkml:ink>
</file>

<file path=ppt/ink/ink1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2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3 230 4164,'-2'3'20251,"3"-8"-15763,5-7-6356,-2 7 3826,65-60 494,-43 42-2364,-1-1 1,23-29-1,-46 51-22,0-1 0,0 1 0,0 0 0,0-1 0,-1 1 0,0-1 0,1 1 1,-1-1-1,0 0 0,0 0 0,0 1 0,-1-1 0,1 0 0,-1 0 0,1-4 0,-28 8-66,19 2 0,0 1 0,0-1 0,1 1 0,-1 1 0,1 0 0,0 0 0,0 0 0,0 1 0,1 0 0,0 0 0,-6 8 0,5-5 0,0 0 0,0 0 0,1 0 0,1 1 0,0 0 0,0 0 0,1 0 0,-4 14 0,7-22 0,0 0 0,0 0 0,1 0 0,-1 0 0,1 0 0,0 0 0,-1 0 0,1 1 0,0-1 0,0 0 0,0 0 0,1 0 0,-1 0 0,1 0 0,-1 0 0,1 0 0,-1 0 0,1 0 0,0 0 0,0 0 0,0 0 0,0 0 0,0 0 0,1-1 0,-1 1 0,0 0 0,1-1 0,0 1 0,-1-1 0,1 0 0,2 3 0,1-3 0,-1 0 0,0 0 0,1 0 0,-1-1 0,1 1 0,-1-1 0,0 0 0,1 0 0,-1-1 0,1 1 0,-1-1 0,1 0 0,-1 0 0,0-1 0,5-1 0,3-3 0,0 0 0,0-1 0,-1 0 0,0-1 0,0 0 0,-1 0 0,0-2 0,0 1 0,-1-1 0,0 0 0,-1-1 0,0 0 0,-1 0 0,0-1 0,-1 0 0,7-18 0,-14 22 0,-7 12 0,-9 12 0,13-8 0,-1 0 0,1 0 0,1 0 0,-1 1 0,2-1 0,-1 1 0,1 0 0,0 0 0,1 0 0,0 0 0,0 0 0,1 0 0,0 0 0,3 15 0,-3-22-2,0-1 0,1 0 0,-1 0 0,1 1 0,-1-1 0,1 0 0,-1 0 0,1 0 1,0 0-1,0 0 0,-1 0 0,1 0 0,0 0 0,0 0 0,0 0 0,0 0 0,0 0 0,0-1 0,0 1 0,1 0 0,-1-1 0,0 1 0,0-1 0,0 1 1,1-1-1,-1 0 0,0 0 0,0 1 0,1-1 0,-1 0 0,0 0 0,1 0 0,-1 0 0,0 0 0,0-1 0,1 1 0,-1 0 0,0-1 0,0 1 0,1 0 0,0-2 1,2 1-83,0 0 1,0-1-1,0 0 0,0 0 1,-1 0-1,1 0 1,-1 0-1,0-1 1,1 0-1,-1 1 1,5-7-1,-4 1-1288,0 1 0,0-1-1,0 0 1,-1 1 0,3-13 0,5-43-10280,-8 25 3313</inkml:trace>
</inkml:ink>
</file>

<file path=ppt/ink/ink1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3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46 8392,'0'0'22934,"-24"-46"-36259</inkml:trace>
</inkml:ink>
</file>

<file path=ppt/ink/ink1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3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18129,'0'0'13133,"0"52"-11916,0-24-929,-3 3-288,-3 0 0,3-3 0,-1-2 0,1-8-705,3-5-672,0-8-289,0-10-5028,0-15 128</inkml:trace>
</inkml:ink>
</file>

<file path=ppt/ink/ink1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4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9 18706,'0'0'14061,"59"-8"-14061,-35 10 0,3 2 0,0-3 0,-4-1 0,0 0-865,-3 0-864,-7 0-738,-5 0-800</inkml:trace>
  <inkml:trace contextRef="#ctx0" brushRef="#br0" timeOffset="1">1 169 16752,'0'0'15599,"77"41"-15183,-34-54-416,-1 0 0,-3-2 0,-7 4 0,-9 3-2050,-10 4-1089,-10 3-1665</inkml:trace>
</inkml:ink>
</file>

<file path=ppt/ink/ink1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4.3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32 145 15407,'0'0'4249,"-6"9"-619,-18 30-678,24-39-2906,0 1 1,-1-1-1,1 0 0,0 1 0,0-1 0,0 1 1,0-1-1,-1 0 0,1 1 0,0-1 1,0 1-1,0-1 0,0 1 0,0-1 0,0 0 1,0 1-1,0-1 0,0 1 0,0-1 1,0 1-1,1-1 0,-1 0 0,0 1 0,0-1 1,0 1-1,0-1 0,1 0 0,-1 1 1,0-1-1,0 1 0,1-1 0,-1 0 0,0 0 1,1 1-1,-1-1 0,0 0 0,1 1 0,-1-1 1,0 0-1,1 0 0,-1 0 0,1 1 1,-1-1-1,0 0 0,1 0 0,-1 0 0,1 0 1,-1 0-1,1 0 0,-1 0 0,1 0 1,-1 0-1,0 0 0,1 0 0,-1 0 0,1 0 1,0 0-1,28-3 330,-28 3-294,10-2 5,0-1-1,0 0 1,0-1-1,20-10 1,39-31-3057,54-68-5255,-108 96 7483,-16 17 796,0 0-1,0 0 1,0-1-1,0 1 1,1 0 0,-1 0-1,0-1 1,0 1 0,0 0-1,0 0 1,0 0 0,1-1-1,-1 1 1,0 0 0,0 0-1,0 0 1,0-1 0,1 1-1,-1 0 1,0 0-1,0 0 1,1 0 0,-1 0-1,0 0 1,0 0 0,1-1-1,-1 1 1,0 0 0,0 0-1,1 0 1,-1 0 0,0 0-1,0 0 1,1 0 0,-1 0-1,0 0 1,0 0-1,1 0 1,-1 0 0,0 1-1,0-1 1,1 0 0,-1 0-1,0 0 1,0 0 0,1 0-1,-1 0 1,0 1 0,0-1-1,-1 17 1760,-13 24 413,7-23-1373,4-12-446,0 0-1,0 0 1,1 0 0,-1 0-1,1 1 1,1-1-1,-1 1 1,1-1 0,1 1-1,-1 0 1,1 0-1,1 9 1,-1-15-375,1-1 1,0 1-1,-1-1 0,1 1 0,-1-1 1,1 1-1,0-1 0,0 1 0,-1-1 1,1 1-1,0-1 0,0 0 1,-1 0-1,1 1 0,0-1 0,0 0 1,0 0-1,-1 0 0,1 0 0,0 0 1,0 0-1,0 0 0,0 0 1,-1 0-1,3-1 0,21-4 218,-12-1-209,1-1 0,-1 0 0,0-1 0,19-15 0,-24 16-84,0 0 0,1 1 0,0 1 0,1-1 1,-1 1-1,1 0 0,0 1 0,0 0 0,0 1 0,1 0 0,18-4 0,-27 7 40,-1 0 0,1 0-1,-1 0 1,0 0-1,1 0 1,-1 0-1,0 1 1,1-1-1,-1 0 1,1 0 0,-1 0-1,0 0 1,1 1-1,-1-1 1,0 0-1,0 0 1,1 1-1,-1-1 1,0 0-1,1 1 1,-1-1 0,0 0-1,0 1 1,0-1-1,1 0 1,-1 1-1,0-1 1,0 0-1,0 1 1,0-1 0,0 0-1,0 1 1,0-1-1,0 1 1,0 0-1,-2 22 143,-10 18 290,7-29-291,2-7-54,0 0 0,1 1 0,0-1 0,0 1 0,1-1 1,0 1-1,-2 9 0,4-14-84,-1-1 0,0 1 0,1-1 0,-1 1 0,0-1 0,1 1 0,-1-1 0,1 0 0,-1 1 0,1-1 0,-1 0 0,1 1 0,-1-1 0,1 0 0,-1 1 0,1-1 0,-1 0 0,1 0 0,-1 0 0,1 0 0,-1 0 0,1 0 0,0 0 0,-1 0 0,1 0 0,-1 0 0,1 0 0,-1 0 0,1 0 0,0 0 0,-1 0 0,1 0 0,-1-1 0,1 1 0,0-1 0,23-6 0,-4 0-2290,-1-2 0,0 0 0,0-1-1,32-24 1,-44 25-3336,-6 0-3145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2.8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1 416,'5'1'4737,"-15"2"-3683,-2-1-2247,12-3 1156,0 1-1,0 0 1,0 0 0,0 0 0,0 0 0,0 0-1,0 0 1,0 0 0,0 0 0,0 0 0,0 0-1,1 0 1,-1 0 0,0 0 0,0 0 0,0 0-1,0-1 1,0 1 0,0 0 0,0 0 0,0 0 0,0 0-1,0 0 1,0 0 0,0 0 0,0 0 0,0 0-1,0 0 1,0 0 0,0-1 0,0 1 0,-1 0-1,1 0 1,0 0 0,0 0 0,0 0 0,0 0-1,0 0 1,0 0 0,0 0 0,0 0 0,0 0-1,0 0 1,0 0 0,0 0 0,0 0 0,0 0-1,0 0 1,0-1 0,0 1 0,-1 0 0,1 0 0,0 0-1,0 0 1,3-2-1105</inkml:trace>
</inkml:ink>
</file>

<file path=ppt/ink/ink1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4.7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14670,'0'0'15855</inkml:trace>
</inkml:ink>
</file>

<file path=ppt/ink/ink1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5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1 8200,'0'0'16597,"-9"1"-15866,7 0-677,-1-1-1,0 1 0,1-1 1,-1 1-1,1 0 0,-1 0 1,1 0-1,-1 0 1,1 1-1,0-1 0,0 1 1,0-1-1,-1 1 0,2 0 1,-1 0-1,0 0 1,-2 3-1,0 1 103,1 2-1,-1-1 1,2 0-1,-1 0 1,1 1 0,-2 11-1,-27 125 1508,-14 178 0,44-291-1611,3-21 355,4-21 682,0-16-1028,-1-1 0,-2-1 0,0 1 0,-2-32 0,3-35-51,1 81-10,2 14 0,14 24 0,2 3 0,-20-26 0,0 1 0,0-1 0,-1 0 0,1 0 0,0 0 0,0 0 0,0 0 0,0 0 0,0-1 0,0 0 0,0 1 0,0-1 0,0 0 0,0-1 0,1 1 0,-1-1 0,0 1 0,0-1 0,3-1 0,0 0 0,-1-1 0,1 0 0,-1-1 0,0 1 0,0-1 0,0 0 0,0 0 0,-1 0 0,5-6 0,4-7 0,0 0 0,-1-1 0,-1-1 0,12-27 0,-24 48 0,-29 70 0,27-64 0,0 1 0,1-1 0,0 1 0,0-1 0,1 1 0,0-1 0,0 1 0,2 16 0,0-25 0,1 1 0,-1 0 0,1-1 0,-1 0 0,1 1 0,0-1 0,-1 0 0,1 0 0,-1 0 0,1 0 0,0 0 0,-1 0 0,1 0 0,-1 0 0,1-1 0,-1 1 0,1-1 0,0 1 0,1-2 0,6-4 0,-1 1 0,0-1 0,0-1 0,0 0 0,-1 0 0,0 0 0,11-16 0,36-61 0,-40 61 0,-30 51 0,-8 15 0,20-38 0,1 1 0,0 0 0,0 0 0,0 0 0,1 0 0,0 0 0,0 1 0,1-1 0,0 1 0,0-1 0,0 1 0,1 9 0,14-11-4312,1-8-6126</inkml:trace>
</inkml:ink>
</file>

<file path=ppt/ink/ink1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6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0 15887,'0'0'12107,"-6"13"-11194,-10 19-380,-41 87 1558,51-104-1885,0 1 0,0-1 0,2 1 0,0 1 0,-3 27 0,7-43-206,0-1 0,0 1 0,0 0 0,0-1 0,0 1 0,0 0 0,0-1 0,0 1 0,0-1 0,0 1 0,0 0 0,1-1 0,-1 1 0,0-1 0,0 1 0,1-1 0,-1 1 0,0-1 0,1 1 0,-1-1 0,0 1 0,1-1 0,-1 1 0,1-1 0,-1 0 0,1 1 0,-1-1 0,1 0 0,-1 1 0,1-1 0,-1 0 0,2 1 0,22-5 0,31-24 0,-48 24 0,6-4 0,-6 4 0,0-1 0,0 1 0,1 1 0,0-1 0,-1 1 0,1 1 0,0-1 0,0 1 0,14-1 0,-21 3 0,-1 1 0,1-1 0,0 1 0,0-1 0,-1 1 0,1 0 0,0 0 0,-1-1 0,1 1 0,-1 0 0,1 0 0,0 0 0,-1-1 0,0 1 0,1 0 0,-1 0 0,0 0 0,1 0 0,-1 0 0,0 0 0,0 0 0,0 0 0,0 0 0,0 2 0,4 37 0,-3-21 0,-1-18 0,0 0 0,0 1 0,0-1 0,0 0 0,0 0 0,1 0 0,-1 0 0,0 0 0,1 0 0,-1 0 0,0 0 0,1 0 0,-1-1 0,1 1 0,0 0 0,-1 0 0,1 0 0,0 0 0,-1-1 0,1 1 0,0 0 0,0-1 0,0 1 0,0 0 0,-1-1 0,1 1 0,0-1 0,0 0 0,0 1 0,0-1 0,2 1 0,-1-2 0,0 1 0,1 0 0,-1-1 0,0 0 0,1 1 0,-1-1 0,0 0 0,1 0 0,-1 0 0,0-1 0,0 1 0,3-3 0,6-5 0,-2 0 0,1 0 0,15-21 0,-13-1 0,-7 18 0,-3 26 0,-2-12 0,1 0 0,0 0 0,-1 0 0,1 0 0,0 0 0,-1 0 0,1 0 0,0 0 0,0 0 0,0-1 0,0 1 0,0 0 0,0 0 0,0-1 0,0 1 0,0-1 0,0 1 0,0-1 0,0 1 0,0-1 0,0 0 0,1 1 0,-1-1 0,0 0 0,0 0 0,0 0 0,2 0 0,40 3 0,-39-3 0,20 1-1015,43-1-6345,-65 0 7083,1-1 1,-1 1 0,0 0 0,1-1-1,-1 0 1,0 0 0,0 1 0,1-1 0,-1-1-1,0 1 1,0 0 0,0 0 0,0-1-1,0 1 1,-1-1 0,1 0 0,0 1 0,-1-1-1,1 0 1,-1 0 0,0 0 0,2-3-1,9-9-4306,17 1 10519,1-2 5361,-29 14-11195,0 1-1,-1-1 1,1 0-1,-1 1 1,1-1-1,-1 0 1,1 1 0,-1-1-1,1 0 1,-1 0-1,1 1 1,-1-1-1,0 0 1,0 0-1,1 0 1,-1 0-1,0 1 1,0-3 0,0 2-114,-1 1 0,0-1 0,1 0 0,-1 1 1,1-1-1,-1 0 0,0 1 0,0-1 0,1 1 1,-1-1-1,0 1 0,0-1 0,0 1 0,0 0 1,0-1-1,1 1 0,-1 0 0,0 0 1,0 0-1,0 0 0,0-1 0,0 1 0,0 1 1,0-1-1,0 0 0,0 0 0,0 0 0,1 0 1,-1 1-1,0-1 0,0 0 0,-1 1 0,-33 10-47,30-7 95,-1 1 1,1 0-1,0 1 1,1-1-1,-1 1 0,1 0 1,-6 12-1,9-15-18,0-1-1,0 0 1,0 1-1,0-1 1,1 1-1,-1-1 1,1 1-1,-1-1 1,1 1-1,0-1 1,0 5 0,0-6-15,1 0 1,-1 0 0,0 0-1,1 0 1,-1 0 0,1 0 0,-1 0-1,1 0 1,0 0 0,-1 0-1,1 0 1,0 0 0,0 0 0,0 0-1,0 0 1,0-1 0,0 1-1,0 0 1,0-1 0,0 1-1,0-1 1,0 1 0,0-1 0,0 1-1,2-1 1,11 3-4,0-1 0,1 0 0,-1-1 0,1-1 0,-1 0 0,0-1 0,1-1 0,-1 0 0,0-1 0,0 0 0,22-9 0,56-10 0,-91 22 0,0 0 0,-1 0 0,1-1 0,0 1 0,0 0 0,0 0 0,0 0 0,0 0 0,0 0 0,-1 0 0,1 0 0,0 0 0,0 1 0,0-1 0,0 0 0,0 0 0,-1 1 0,1-1 0,0 1 0,0-1 0,0 0 0,-1 1 0,1-1 0,0 1 0,-1 0 0,1-1 0,0 1 0,-1 0 0,1-1 0,-1 1 0,1 1 0,1 28 0,-3-13 0,2-16 0,1 0 0,0-1 0,-1 1 0,1-1 0,0 1 0,-1-1 0,1 0 0,0 0 0,0 0 0,-1 0 0,1 0 0,0 0 0,3 0 0,-3-1 0,96 0-6193</inkml:trace>
</inkml:ink>
</file>

<file path=ppt/ink/ink1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8.3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18 196 4356,'0'0'21391,"0"1"-21323,0-1 0,0 0 0,0 0 0,0 0-1,0 1 1,0-1 0,0 0 0,0 0 0,0 0 0,0 1 0,0-1 0,0 0 0,0 0-1,0 1 1,0-1 0,0 0 0,0 0 0,0 0 0,0 1 0,0-1 0,0 0 0,0 0 0,0 0-1,1 1 1,-1-1 0,0 0 0,0 0 0,0 0 0,0 0 0,0 1 0,1-1 0,-1 0-1,0 0 1,0 0 0,0 0 0,0 0 0,1 0 0,-1 0 0,0 0 0,0 1 0,1-1-1,-1 0 1,0 0 0,0 0 0,1 0 0,4-3 134,-1 1 0,1-1 0,-1 0 0,0-1 0,1 1 0,-1-1-1,-1 1 1,7-9 0,30-37 170,-39 47-363,33-49 189,-32 48-171,0 1 0,-1-1 0,0 0 0,1 0 0,-1 0 0,0 0 0,-1 0 0,1 0 0,0 0 0,-1 0 0,1 0 0,-1 0 0,0 0 1,0 0-1,-1 0 0,1 0 0,-1-4 0,0 6-27,1 1 1,-1-1 0,0 1 0,1-1-1,-1 0 1,0 1 0,1 0-1,-1-1 1,0 1 0,1-1 0,-1 1-1,0 0 1,0 0 0,0-1 0,1 1-1,-1 0 1,0 0 0,0 0-1,0 0 1,1 0 0,-1 0 0,0 0-1,0 0 1,0 0 0,1 0 0,-1 1-1,0-1 1,0 0 0,0 0-1,-1 2 1,-23 10-114,15-5 107,0 1 1,0 1-1,1 0 1,0 0-1,-14 21 0,19-25 19,1 1-1,-1-1 0,1 1 1,0 0-1,0 0 0,1 0 1,0 1-1,0-1 0,0 0 1,1 1-1,0-1 0,0 1 0,1 7 1,0-13-9,0 0 1,1-1-1,-1 1 1,1 0-1,-1-1 1,1 1-1,-1 0 1,1-1-1,-1 1 1,1-1-1,-1 1 1,1-1-1,0 1 1,-1-1 0,1 0-1,0 1 1,0-1-1,-1 0 1,1 1-1,0-1 1,0 0-1,-1 0 1,1 0-1,0 0 1,0 0-1,0 0 1,-1 0-1,1 0 1,0 0-1,1 0 1,28-4 143,-11-2-117,-1-1-1,0-1 1,0-1-1,-1 0 0,-1-1 1,29-23-1,-20 15-72,40-22-1,-64 39 36,-1 1-1,1-1 1,-1 1 0,1-1-1,-1 1 1,1-1 0,-1 1-1,1 0 1,0-1 0,-1 1-1,1 0 1,-1-1-1,1 1 1,0 0 0,-1 0-1,1 0 1,0 0 0,0-1-1,-1 1 1,1 0 0,0 0-1,-1 0 1,1 0-1,0 1 1,-1-1 0,1 0-1,0 0 1,-1 0 0,1 1-1,0-1 1,-1 0 0,1 1-1,0-1 1,-1 0-1,1 1 1,-1-1 0,1 1-1,-1-1 1,1 1 0,-1-1-1,1 1 1,-1-1 0,1 1-1,-1-1 1,0 1-1,1 0 1,-1-1 0,0 1-1,0 0 1,1-1 0,-1 1-1,0 0 1,0-1 0,0 1-1,0 0 1,0-1-1,0 1 1,0 0 0,0 0-1,0-1 1,0 1 0,0 0-1,-1-1 1,1 2 0,-18 63 121,10-35 122,8-30-232,-1 1 1,1-1-1,0 1 0,0 0 1,0-1-1,0 1 0,0-1 1,0 1-1,0-1 0,0 1 1,1-1-1,-1 1 0,0-1 1,0 1-1,0-1 0,0 1 1,1 0-1,-1-1 0,0 0 1,1 1-1,-1-1 0,0 1 1,1-1-1,-1 1 0,0-1 1,1 0-1,-1 1 0,1-1 1,-1 0-1,1 1 1,-1-1-1,1 0 0,-1 0 1,1 1-1,-1-1 0,1 0 1,-1 0-1,1 0 0,0 0 1,30-6 220,28-24 54,-27 8-279,-20 13 0,0 1 0,1 1 0,-1 0 0,20-8 0,-31 15 0,-1 0 0,0 0 0,1 0 0,-1 0 0,0 0 0,1 0 0,-1 0 0,1 0 0,-1 0 0,0 0 0,1 0 0,-1 0 0,1 0 0,-1 0 0,0 0 0,1 1 0,-1-1 0,0 0 0,1 0 0,-1 0 0,0 1 0,1-1 0,-1 0 0,0 0 0,1 1 0,-1-1 0,0 0 0,0 1 0,0-1 0,1 0 0,-1 1 0,0-1 0,0 0 0,0 1 0,0-1 0,1 0 0,-1 1 0,0-1 0,0 1 0,0-1 0,1 28 0,-9 25 0,8-53 0,-1 1 0,1 0 0,0 0 0,-1 0 0,1 1 0,0-1 0,-1 0 0,1 0 0,0 0 0,0 0 0,0 0 0,0 0 0,0 0 0,0 0 0,1 0 0,-1 0 0,0 0 0,0 0 0,1 0 0,-1 0 0,1 0 0,-1 0 0,1 0 0,-1 0 0,1 0 0,1 1 0,-1-2 0,0 1 0,1-1 0,-1 0 0,0 0 0,1 0 0,-1 0 0,0 0 0,1-1 0,-1 1 0,0 0 0,1-1 0,-1 1 0,0-1 0,0 1 0,1-1 0,-1 1 0,2-3 0,63-46 0,-55 39 0,-2 2 0,-6 5 0,0 0 0,0 1 0,1-1 0,-1 1 0,1-1 0,-1 1 0,1 0 0,0 0 0,-1 1 0,8-3 0,-11 4 0,1 0 0,-1 1 0,0-1 0,0 0 0,1 0 0,-1 1 0,0-1 0,0 0 0,0 1 0,0-1 0,0 0 0,1 1 0,-1-1 0,0 1 0,0-1 0,0 0 0,0 1 0,0-1 0,0 0 0,0 1 0,0-1 0,0 0 0,0 1 0,-1-1 0,1 1 0,0-1 0,0 0 0,0 1 0,0-1 0,0 0 0,-1 1 0,1-1 0,0 0 0,0 0 0,-1 1 0,1-1 0,-1 1 0,-7 13 0,6-11-93,-20 25-4275,22-27 4076,-1 0-1,0 0 0,0 0 1,0 0-1,0 0 1,0-1-1,0 1 1,0 0-1,0 0 0,0-1 1,0 1-1,0-1 1,0 1-1,-1-1 0,1 1 1,0-1-1,0 0 1,-1 0-1,1 0 0,0 1 1,0-1-1,-1 0 1,0-1-1</inkml:trace>
</inkml:ink>
</file>

<file path=ppt/ink/ink1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8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20083,'0'0'9769,"63"40"-19410,-46-28 769,-2 0 1409</inkml:trace>
</inkml:ink>
</file>

<file path=ppt/ink/ink1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9.0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95 12780,'0'0'16165,"8"0"-14847,-1-1-1229,0 0 0,0 0 0,-1-1 0,1 0 0,0 0 0,-1 0 0,0-1 0,1 0 0,-1 0 0,0-1 0,-1 0 0,1 0 0,-1 0 0,1-1 0,-1 1 0,-1-1 0,1-1 0,-1 1 0,1 0 0,5-12 0,-10 17-86,0-1 0,1 1 0,-1 0 0,0-1 0,0 1 0,0 0 0,0 0 0,0-1 0,0 1 0,1 0 0,-1-1 0,0 1 0,0 0 0,0 0 0,0-1 0,0 1 0,0 0 0,0-1 0,0 1 0,0 0 1,-1-1-1,1 1 0,0 0 0,0-1 0,0 1 0,0 0 0,0 0 0,0-1 0,-1 1 0,1 0 0,0 0 0,0-1 0,0 1 0,-1 0 0,1 0 0,0 0 0,0-1 0,-1 1 0,1 0 0,0 0 0,-16 1-55,-17 14-36,22-7 154,0 1 1,1 0 0,0 0 0,-11 14-1,19-20-49,-1 1 0,0-1 0,1 0-1,0 1 1,0 0 0,0-1-1,0 1 1,0 0 0,1 0 0,0 0-1,0 0 1,0 0 0,0 0-1,1 1 1,-1-1 0,1 0 0,0 0-1,1 5 1,-1-8-47,1 1 1,0-1-1,-1 0 0,1 0 1,0 0-1,-1 0 0,1 0 1,0 0-1,0 0 0,0 0 1,0 0-1,0 0 0,0-1 1,0 1-1,0 0 0,1-1 1,-1 1-1,0-1 0,0 1 1,0-1-1,1 1 0,-1-1 1,0 0-1,1 0 0,1 1 1,39 0-2044,-32-1 1271,-1 0-723,1-1 1,-1 0-1,0 0 1,0-1-1,0 0 1,15-6-1,19-10-6002</inkml:trace>
</inkml:ink>
</file>

<file path=ppt/ink/ink1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9.3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226 1 18129,'-9'1'3993,"-4"2"-2923,0 0 0,0 1 0,1 1 0,-15 7 0,21-10-825,1 1 1,0 0-1,0 0 1,0 0-1,0 1 1,0-1-1,0 1 1,1 0 0,0 1-1,0-1 1,0 1-1,1 0 1,-6 9-1,9-13-244,-1 0 0,1 0 0,0-1-1,0 1 1,0 0 0,0 0 0,0 0-1,0 0 1,0 0 0,0 0 0,0 0 0,1 0-1,-1 0 1,0 0 0,1 0 0,-1 0 0,0-1-1,1 1 1,-1 0 0,1 0 0,-1 0-1,1-1 1,0 1 0,-1 0 0,1 0 0,0-1-1,-1 1 1,1-1 0,0 1 0,0-1-1,0 1 1,-1-1 0,1 1 0,0-1 0,0 0-1,0 1 1,0-1 0,0 0 0,0 0-1,0 0 1,0 0 0,0 0 0,1 0 0,58 4-203,-43-4-31,-5 1 66,46 5-411,-56-5 585,-1-1-1,1 0 0,0 0 0,0 1 0,0-1 0,-1 1 0,1 0 0,0-1 0,-1 1 0,1 0 0,0 0 0,-1 0 0,1 0 0,-1 0 1,1 1-1,-1-1 0,0 0 0,0 1 0,1-1 0,-1 1 0,0-1 0,0 1 0,0-1 0,0 3 0,-1-2 45,0-1 0,0 1 0,-1-1-1,1 1 1,0-1 0,-1 1 0,1-1 0,-1 1-1,0-1 1,0 0 0,1 1 0,-1-1-1,0 0 1,0 0 0,0 1 0,0-1 0,0 0-1,-1 0 1,1 0 0,0 0 0,0 0-1,-1-1 1,-2 2 0,-40 20 1403,31-17-1276,-73 31-2263,74-32 662,0-1 0,-1 0 0,1 0 0,-1-2 0,-15 1 0,7-2-15436</inkml:trace>
</inkml:ink>
</file>

<file path=ppt/ink/ink1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2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21396,'0'0'2178,"6"76"-512,-3-39-609,-1 3-481,1 0-479,-2 0-65,2-7-1314,0-2-704,0-6 609,0-9 640,-3-3-320,0-10-928</inkml:trace>
</inkml:ink>
</file>

<file path=ppt/ink/ink1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3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7847,'0'0'18738,"71"-20"-16464,-32 15-1057,5 0-128,2-2-480,3 1-417,-5 1-192,-4 0-512,-7 0-737,-8 3-897,-13 0-1346</inkml:trace>
</inkml:ink>
</file>

<file path=ppt/ink/ink1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3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17 14382,'0'0'12427,"61"20"-10281,-15-25-512,5-7-769,-2 1-673,-2 4-128,-9 6-737,-8 1-1056,-14 9-1154,-10 9-993,-6 5-1857,-3 1-4517</inkml:trace>
  <inkml:trace contextRef="#ctx0" brushRef="#br0" timeOffset="1">54 257 9929,'0'0'9770,"-54"33"-6151,54-27-896,0-2-994,20-4-448,15 0-127,9-4-482,8-7-319,5-2-257,1-3-64,-7-2-1698,-6 1-4516,-3-4-8103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3.9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0 128,'7'2'2274,"22"7"2047,-14-6-5145,-12 7-1386</inkml:trace>
</inkml:ink>
</file>

<file path=ppt/ink/ink1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4.0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18321,'0'0'7148,"1"9"-5402,0 5-1159,0 1-101,1 0 0,0 0 0,1 0-1,1 0 1,0-1 0,8 18 0,-11-31-465,0 1 1,0-1-1,0 0 1,1 1-1,-1-1 1,0 0 0,0 0-1,1 0 1,-1 0-1,1 0 1,-1 0-1,1-1 1,-1 1-1,1 0 1,0-1-1,-1 1 1,1-1-1,0 0 1,-1 1-1,1-1 1,0 0-1,-1 0 1,1 0 0,0 0-1,0 0 1,-1-1-1,1 1 1,0 0-1,-1-1 1,1 1-1,-1-1 1,1 0-1,0 0 1,-1 1-1,1-1 1,-1 0-1,3-2 1,4-3 127,1 0 0,-1-1 1,0 1-1,11-14 0,71-80-149,-90 99 0,1 1 0,-1-1 0,0 1 0,1-1 0,-1 1 0,1-1 0,-1 1 0,1 0 0,-1-1 0,1 1 0,-1-1 0,1 1 0,0 0 0,-1-1 0,1 1 0,0 0 0,-1 0 0,1 0 0,0 0 0,-1-1 0,1 1 0,0 0 0,-1 0 0,1 0 0,0 0 0,-1 0 0,1 1 0,0-1 0,-1 0 0,1 0 0,7 19 0,-10 39 0,1-52 0,-8 49 0,6-43 0,1 1 0,0 0 0,0 1 0,1-1 0,1 0 0,2 16 0,-2-28 0,0-1 0,0 1 0,1-1 0,-1 1 0,0-1 0,1 0 0,-1 1 0,0-1 0,1 1 0,-1-1 0,0 0 0,1 1 0,-1-1 0,1 0 0,-1 0 0,1 1 0,-1-1 0,1 0 0,-1 0 0,1 0 0,-1 1 0,1-1 0,-1 0 0,1 0 0,-1 0 0,1 0 0,-1 0 0,1 0 0,-1 0 0,1 0 0,-1 0 0,1 0 0,-1 0 0,1-1 0,-1 1 0,1 0 0,-1 0 0,1 0 0,-1-1 0,1 1 0,0-1 0,20-10 0,5-18-2588,4-22-6579,-19 28-186</inkml:trace>
</inkml:ink>
</file>

<file path=ppt/ink/ink1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4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11018,'0'0'15903,"2"8"-14472,3 33 309,-1 66 1,-4-106-1735,-1 0 0,1 1 0,0-1 1,0 0-1,0 0 0,0 0 0,0 1 0,0-1 1,0 0-1,1 0 0,-1 0 0,0 1 0,1-1 1,-1 0-1,1 0 0,-1 0 0,1 0 0,-1 0 1,1 0-1,0 0 0,-1 0 0,1 0 0,0 0 1,0 0-1,0 0 0,0-1 0,0 1 0,0 0 1,0-1-1,0 1 0,0 0 0,0-1 0,0 0 0,0 1 1,1-1-1,-1 1 0,0-1 0,0 0 0,0 0 1,1 0-1,-1 0 0,0 0 0,0 0 0,0 0 1,1 0-1,-1 0 0,0-1 0,0 1 0,0 0 1,0-1-1,1 1 0,-1-1 0,0 1 0,0-1 1,2-1-1,6-3 43,0 0 0,0 0 0,-1-1 0,1 0-1,8-9 1,19-24 5,-25 27-43,0-1-1,1 2 1,19-16-1,-31 27-9,0 0-1,1 0 1,-1-1-1,0 1 1,0 0-1,1 0 1,-1 0-1,0 0 0,0 0 1,1-1-1,-1 1 1,0 0-1,1 0 1,-1 0-1,0 0 1,1 0-1,-1 0 0,0 0 1,0 0-1,1 0 1,-1 0-1,0 0 1,1 0-1,-1 0 1,0 1-1,1-1 0,-1 0 1,0 0-1,0 0 1,1 0-1,-1 0 1,0 1-1,0-1 0,1 0 1,-1 0-1,0 0 1,0 1-1,0-1 1,1 0-1,-1 0 1,0 1-1,0-1 0,5 21 54,-4 34 59,-2-44-101,1-11-12,0 1 0,0 0 0,0-1 0,0 1 0,0-1 0,0 1 0,0-1 0,0 1 0,0-1 0,1 1 0,-1-1 0,0 1 0,0-1 0,0 1 0,1-1 0,-1 1 0,0-1 0,1 1 0,-1-1 0,0 0 0,1 1 0,-1-1 0,0 1 0,1-1 0,-1 0 0,1 1 0,-1-1 0,1 0 0,-1 0 0,0 1 0,2-1 0,18-4 0,22-20 0,-40 22 0,16-10 0,-13 7 0,1 0 0,0 1 0,0-1 0,0 1 0,1 1 0,-1-1 0,1 1 0,0 0 0,0 1 0,0 0 0,0 0 0,0 0 0,9 0 0,-15 3 0,-1-1 0,1 1 0,0-1 0,-1 1 0,1 0 0,-1-1 0,1 1 0,-1 0 0,1 0 0,-1-1 0,1 1 0,-1 0 0,0 0 0,0 0 0,1 0 0,-1-1 0,0 1 0,0 0 0,0 0 0,0 0 0,0 0 0,0 0 0,0 1 0,0 30 0,-1-23 0,0 10 0,0-14 0,0 0 0,1 0 0,-1 0 0,1 0 0,0 0 0,1 0 0,-1 0 0,3 7 0,-2-12 0,0 1 0,0-1 0,0 1 0,0-1 0,0 0 0,0 1 0,0-1 0,0 0 0,0 0 0,0 0 0,1 0 0,-1 0 0,0 0 0,0 0 0,0 0 0,0 0 0,0-1 0,0 1 0,0 0 0,0-1 0,0 1 0,1-1 0,24-10 0,-14 5-39,-3 1-172,-1 1 0,1 0 0,0 0 0,1 0 0,-1 1 0,1 1 0,-1 0 0,17-2 0,-25 4-34,-1 0 0,0 1 0,0-1-1,0 0 1,0 0 0,0 0 0,0 0-1,0 1 1,0-1 0,0 0 0,0 0 0,0 0-1,0 1 1,0-1 0,0 0 0,0 0-1,0 0 1,0 1 0,0-1 0,0 0 0,0 0-1,-1 0 1,1 0 0,0 1 0,0-1 0,0 0-1,0 0 1,0 0 0,-1 1-736,1-1 736,0 0 0,0 0-1,0 0 1,-1 0 0,1 0 0,0 0-1,0 0 1,0 0 0,0 0 0,-1 0 0,1 1-1,0-1 1,-4 0-6011</inkml:trace>
</inkml:ink>
</file>

<file path=ppt/ink/ink1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4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17489,'0'0'9769,"23"59"-15182,-15-45-1410,-2-1-4580</inkml:trace>
</inkml:ink>
</file>

<file path=ppt/ink/ink1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05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1 184 9545,'0'0'12140,"0"9"-10021,2 30-293,-2-37-1723,1-1 0,-1 1 1,1-1-1,-1 1 0,1-1 1,-1 1-1,1-1 0,0 1 1,0-1-1,0 0 0,0 0 1,0 1-1,0-1 1,0 0-1,0 0 0,0 0 1,1 0-1,-1 0 0,0 0 1,1-1-1,-1 1 0,1 0 1,-1-1-1,1 1 0,-1-1 1,1 1-1,-1-1 0,1 0 1,-1 1-1,1-1 1,2 0-1,46-3 913,-50 3-1010,12-4 63,1 1 0,-1-2 0,0 1 0,-1-2 0,1 1 0,14-11 0,43-19-66,-69 35-16,1 0 1,-1-1 0,0 1-1,1 0 1,-1 0-1,1 0 1,-1-1 0,1 1-1,-1 0 1,0 0-1,1 0 1,-1 0-1,1 0 1,-1 0 0,1 0-1,-1 0 1,1 0-1,-1 0 1,0 0 0,1 0-1,-1 1 1,1-1-1,-1 0 1,1 0 0,-1 0-1,0 0 1,1 1-1,-1-1 1,0 0 0,1 0-1,-1 1 1,0-1-1,1 0 1,-1 1 0,1 0-1,-2 19-11,-20 34 712,14-38-270,5 8 333,2-24-738,0 1 1,1-1 0,-1 0 0,0 1 0,0-1-1,1 0 1,-1 1 0,0-1 0,1 0 0,-1 1 0,0-1-1,1 0 1,-1 0 0,1 1 0,-1-1 0,0 0-1,1 0 1,-1 0 0,1 0 0,-1 0 0,1 0-1,-1 0 1,0 1 0,1-1 0,-1 0 0,1 0 0,-1-1-1,1 1 1,-1 0 0,1 0 0,48-21-1218,-44 17 322,1 1 0,-1 0 1,1 1-1,0-1 0,0 1 0,8-2 0,3 5-219,-14-1 1132,0 1-1,-1-1 0,1 0 1,0 0-1,-1 0 0,1 0 1,0-1-1,-1 1 0,1-1 1,-1 1-1,1-1 0,0 0 0,-1 0 1,0 0-1,1-1 0,-1 1 1,4-3-1,14-13 247,-1 0-1,-1-1 1,-1-1 0,-1 0-1,0-1 1,-2-1-1,0 0 1,-1-1 0,-1-1-1,11-31 1,-31 78 283,2 0-1,1 0 1,0 1-1,2 0 1,0 24 0,3-37-564,-1 7-34,2 1 0,4 25 0,-4-40-170,0 1 0,0-1 0,1 1-1,0-1 1,0 0 0,0 0 0,1 0 0,-1 0-1,1 0 1,1-1 0,-1 1 0,7 6 0,-10-10 184,1-1 0,-1 0 0,0 0 0,0 1 0,0-1 0,0 0 0,0 0 0,0 0 0,1 1 0,-1-1 0,0 0 0,0 0 0,0 0 0,0 0 0,1 1 0,-1-1 0,0 0 0,0 0 0,0 0 0,1 0 0,-1 0 0,0 0 0,0 0 0,0 0 0,1 0 0,-1 0 0,0 1 0,0-1 0,1 0 0,-1 0 0,0 0 0,0-1 0,1 1 0,-1 0 0,0 0 0,0 0 0,1 0 0,-1 0 0,0 0 0,0 0 0,0 0 0,1 0 0,-1 0 0,0-1 0,0 1 0,1 0 0,-2-14-251,-10-18 263,-34-25 1989,34 45-1260,0-1 0,1 0 0,0 0-1,2-1 1,-12-22 0,20 36-717,0 0 0,0-1 0,0 1 0,0 0 0,0-1 0,0 1 0,0-1 0,0 1 0,0 0 0,0-1 0,0 1 0,0-1 0,0 1 0,0 0 0,0-1 0,0 1 0,0 0 0,0-1 0,1 1 0,-1-1 0,0 1 0,0 0 0,0-1 0,1 1 0,-1 0 0,0 0 0,0-1 0,1 1 0,-1 0 0,0 0 0,1-1 0,-1 1 0,0 0 0,1 0 0,0-1 0,21-4 0,33 4 0,-43 2 0,22-1-472,59-1-6017,-44-6-3174</inkml:trace>
</inkml:ink>
</file>

<file path=ppt/ink/ink1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19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40 13357,'0'0'13597,"12"-7"-12193,-2 1-1167,0 1 1,0 1 0,0-1 0,0 2-1,17-5 1,-25 8-209,0-1 0,1 1 0,-1-1-1,0 1 1,1 0 0,-1 0-1,0 0 1,1 0 0,-1 1 0,0-1-1,0 0 1,1 1 0,-1 0 0,0-1-1,0 1 1,0 0 0,1 0 0,-1 0-1,0 1 1,-1-1 0,1 0 0,0 1-1,0-1 1,0 1 0,-1-1 0,1 1-1,-1 0 1,0 0 0,1 0-1,-1 0 1,0 0 0,0 0 0,0 0-1,0 0 1,0 0 0,-1 1 0,1-1-1,-1 0 1,1 1 0,-1 2 0,1 5 6,-1 0 0,0 0 0,-1 0 0,0 0 0,-1 0 0,0 0 0,0 0 0,-1-1 0,0 1 0,-1-1 0,0 1 0,-1-1 0,-7 12 0,-12 15 84,-50 60 0,51-68-68,12-15 65,6-9-46,1 1-1,0-1 1,0 1 0,1 0 0,-1 0 0,1 0 0,0 1 0,1-1 0,-1 1 0,1 0 0,0-1 0,-1 8 0,3-13-70,1 1 0,-1 0 0,1-1 0,0 1 0,-1 0 0,1-1 0,0 1 0,0-1 0,-1 1 0,1-1 0,0 0 0,0 1 0,0-1 0,0 0 0,0 0 0,-1 1 0,1-1 0,0 0 0,0 0 0,0 0 0,0 0 0,0 0 0,0 0 0,0 0 0,0-1 0,0 1 0,29-3 0,-6-3-595,-1-2 1,0-1-1,0 0 1,-1-2-1,-1 0 1,0-2-1,24-17 0,-19 7-4349,-14 4-2416,-10-1-6040</inkml:trace>
</inkml:ink>
</file>

<file path=ppt/ink/ink1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20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 9161,'0'0'16111,"54"-17"-15919,-10 13-160,9 1-961,-2 1-1441,0 2-449,-3 0-992,-9 0-2691,-8 0 384</inkml:trace>
</inkml:ink>
</file>

<file path=ppt/ink/ink1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20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18 3235,'-8'5'12192,"-5"7"-4685,-19 31-1927,27-37-5425,1 1 1,-1 0-1,1 1 0,1-1 0,0 1 0,0-1 0,0 1 0,1 0 0,0 0 0,0 0 0,0 13 0,2-21-150,0 1-1,1 0 0,-1 0 1,1 0-1,-1 0 0,1-1 1,-1 1-1,1 0 0,-1 0 1,1-1-1,-1 1 1,1 0-1,0-1 0,0 1 1,-1-1-1,1 1 0,0-1 1,0 1-1,0-1 0,-1 1 1,1-1-1,0 0 0,0 0 1,0 1-1,0-1 0,0 0 1,0 0-1,0 0 0,0 0 1,0 0-1,0 0 0,-1 0 1,1 0-1,2-1 0,33-8 175,-27 3-144,-1-1 0,0 0-1,0 0 1,-1 0 0,0-1 0,0 0-1,-1 0 1,0-1 0,0 0-1,-1 0 1,0 0 0,-1-1-1,0 1 1,0-1 0,-1 0 0,0 0-1,-1-1 1,0 1 0,0-11-1,-12 29 530,-1 9-498,9-11-51,-2 2 19,1 0 0,0 0 0,1 0 0,0 1 0,0-1 0,1 1 0,0-1 0,1 17 0,0-24-80,1-1 0,-1 1-1,1 0 1,-1-1 0,1 1 0,0 0 0,-1-1 0,1 1 0,0-1 0,-1 1 0,1-1 0,0 0 0,-1 1 0,1-1 0,0 1 0,0-1 0,0 0 0,-1 0 0,1 0 0,0 1 0,0-1 0,0 0 0,0 0 0,-1 0 0,1 0-1,0 0 1,0-1 0,0 1 0,0 0 0,-1 0 0,3-1 0,27-8-3189,-24 6 1906,-1-1 0,0 0-1,0-1 1,-1 1 0,1-1 0,-1 0-1,4-5 1,10-18-8857</inkml:trace>
</inkml:ink>
</file>

<file path=ppt/ink/ink1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20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25 18065,'-6'10'2568,"5"-9"-2538,-19 31 2830,-19 39 0,34-62-2506,1 0-1,0-1 1,0 2-1,1-1 1,1 0 0,-1 1-1,1-1 1,1 1-1,0-1 1,0 1 0,2 17-1,-1-26-367,1 0 1,-1 0-1,0-1 0,1 1 0,-1 0 0,1 0 1,-1-1-1,1 1 0,-1 0 0,1 0 0,0-1 1,-1 1-1,1-1 0,0 1 0,0-1 0,-1 1 0,1-1 1,0 1-1,0-1 0,0 0 0,0 1 0,0-1 1,-1 0-1,1 0 0,0 1 0,0-1 0,0 0 0,0 0 1,0 0-1,0 0 0,0 0 0,0-1 0,0 1 1,-1 0-1,1 0 0,0 0 0,0-1 0,0 1 0,0-1 1,0 1-1,-1 0 0,1-1 0,0 0 0,0 1 1,0-2-1,4 0-93,0-1 0,0 0 1,0-1-1,-1 1 0,1-1 0,4-5 1,7-15-213,-1-1 1,-2 0 0,0-1-1,-2-1 1,0 0 0,-2-1 0,7-37-1,-29 117 2139,1-8-1129,1 1 1,3-1-1,-4 70 1,11-113-767,1 0 0,0 0 0,0 0 0,0 0 0,1 0 0,-1 0 0,0 1 0,0-1 0,0 0 0,1 0 0,-1 0 0,1 0 0,-1 0-1,1 0 1,-1 0 0,1 0 0,0-1 0,-1 1 0,1 0 0,0 0 0,-1 0 0,1-1 0,0 1 0,0 0 0,0-1 0,1 2 0,21-2-5490,-9-7-831</inkml:trace>
</inkml:ink>
</file>

<file path=ppt/ink/ink1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21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 17873,'0'0'4441,"-10"5"-826,-125 81 3223,196-77-6838,-43-9-44,-9 0-19,1 0 1,0 1 0,-1 0-1,1 0 1,-1 1 0,1 0 0,-1 1-1,0 0 1,9 4 0,-17-6 69,0 0 1,0 0-1,0 0 1,-1 0-1,1 0 1,0 0-1,-1 0 1,1 0-1,-1 0 1,1 0-1,-1 1 1,1-1 0,-1 0-1,0 0 1,0 0-1,0 1 1,0-1-1,1 0 1,-1 0-1,-1 1 1,1-1-1,0 0 1,0 0-1,0 0 1,-1 1-1,1-1 1,-1 0-1,1 0 1,-1 0-1,1 0 1,-1 0-1,1 0 1,-1 0-1,0 0 1,0 0 0,0 0-1,0 0 1,1 0-1,-3 1 1,-39 35 355,40-36-360,-6 6-46,0 0 1,-1-1-1,1-1 0,-1 1 0,-1-1 1,1-1-1,-1 0 0,1 0 1,-1-1-1,-18 4 0,24-9-3331,1-7-4569</inkml:trace>
</inkml:ink>
</file>

<file path=ppt/ink/ink1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22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15759,'0'0'13933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4.3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3427,'0'0'865</inkml:trace>
</inkml:ink>
</file>

<file path=ppt/ink/ink1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4.0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51 9161,'0'0'21433,"-6"-6"-21235,4 3-193,1 2 1,-1-1 0,0 0-1,0 0 1,0 0 0,0 1-1,0-1 1,0 1 0,0 0-1,-1-1 1,1 1 0,0 0-1,-4-1 1,3 2 4,0 1 0,0-1 0,1 0 0,-1 1 1,1-1-1,-1 1 0,0 0 0,1 0 0,-1 0 0,1 0 0,0 0 1,-1 1-1,1-1 0,0 1 0,0-1 0,0 1 0,-4 4 0,-2 0 26,1 1 0,-1 0-1,1 0 1,1 1-1,-1 0 1,1 0-1,1 1 1,-1-1 0,1 1-1,1 0 1,-6 16-1,10-24-35,0-1 0,0 1 0,0-1-1,0 1 1,0 0 0,0-1 0,0 1-1,0-1 1,0 1 0,1-1 0,-1 1-1,0-1 1,0 1 0,1-1 0,-1 1-1,0-1 1,1 1 0,-1-1 0,0 0-1,1 1 1,-1-1 0,0 1-1,1-1 1,-1 0 0,1 1 0,-1-1-1,1 0 1,-1 0 0,1 1 0,-1-1-1,1 0 1,-1 0 0,1 0 0,0 0-1,-1 0 1,1 1 0,-1-1 0,1 0-1,-1 0 1,1-1 0,-1 1 0,1 0-1,0 0 1,-1 0 0,1 0 0,-1 0-1,1 0 1,-1-1 0,1 1-1,-1 0 1,1-1 0,-1 1 0,1-1-1,32-12 47,-18 3-84,0 0 0,-1-1-1,0-1 1,-1 0-1,0-1 1,-1 0-1,0-1 1,-1 0 0,17-30-1,-43 110 178,13-63-82,1 0-1,0 0 1,0 0 0,0 0-1,1 0 1,-1 0-1,1 0 1,-1 0 0,1 0-1,0 0 1,1 4 0,-1-6-36,1 0 0,-1 0-1,1 0 1,-1-1 0,1 1 0,0 0 0,-1 0 0,1-1 0,0 1 0,-1 0-1,1-1 1,0 1 0,0-1 0,0 1 0,-1-1 0,1 0 0,0 1 0,0-1 0,0 0-1,0 1 1,0-1 0,0 0 0,0 0 0,0 0 0,0 0 0,0 0 0,0 0 0,0 0-1,0 0 1,-1 0 0,1 0 0,0-1 0,0 1 0,0 0 0,0-1 0,0 1-1,1-1 1,9-3-16,-1 0 0,0-1 0,0 0-1,0 0 1,-1-1 0,9-8-1,-10 8-4,-1 1-1,1 0 1,-1 0-1,2 0 1,-1 1-1,0 1 0,1-1 1,-1 1-1,1 1 1,9-3-1,-17 5 1,-1 0 0,1 0 0,-1 1 0,1-1 0,-1 0 0,1 0 0,-1 0 0,1 0 0,-1 0 0,1 1 0,-1-1 0,1 0 0,-1 0 0,1 1 0,-1-1 0,0 0 0,1 0 0,-1 1 0,0-1 0,1 1 0,-1-1 0,0 0 0,1 1 0,-1-1 0,0 1 0,0-1 0,1 1 0,-1-1 0,0 1 0,0-1 0,0 1 0,0-1 0,0 1 0,0 0 0,0 27 0,-11 23 0,10-49 0,0 1 0,0-1 0,0 0 0,1 0 0,0 1 0,-1-1 0,1 0 0,0 1 0,0-1 0,0 1 0,1 4 0,-1-7 0,0 0 0,0 1 0,1-1 0,-1 0 0,0 1 0,1-1 0,-1 0 0,0 1 0,1-1 0,-1 0 0,0 0 0,1 1 0,-1-1 0,0 0 0,1 0 0,-1 0 0,1 1 0,-1-1 0,1 0 0,-1 0 0,0 0 0,1 0 0,-1 0 0,1 0 0,-1 0 0,1 0 0,-1 0 0,0 0 0,1 0 0,-1 0 0,1 0 0,-1-1 0,1 1 0,-1 0 0,1 0 0,6-4 0,0 0 0,0 0 0,0 0 0,-1-1 0,9-7 0,-5 2 0,26-21 0,-35 30 0,1-1 0,0 1 0,-1 0 0,1 0 0,0 0 0,0 0 0,0 0 0,0 0 0,0 0 0,0 1 0,0-1 0,0 1 0,0-1 0,0 1 0,0 0 0,4 0 0,-6 3 0,1 1 0,0-1 0,-1 1 0,1-1 0,-1 1 0,0-1 0,0 1 0,-1-1 0,1 1 0,-1-1 0,1 1 0,-3 5 0,-11 19-11,11-24-79,1 0-1,0 0 0,0 0 0,0 0 1,0 1-1,1-1 0,-1 0 0,0 9 1,6-15-6471,13-9 1121,0-7-2456</inkml:trace>
</inkml:ink>
</file>

<file path=ppt/ink/ink1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5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1 13901,'0'0'16426,"-4"12"-15630,-16 48-522,3 0 0,3 0 0,2 2 0,3 0 0,-1 70 0,10-132-274,0 0 0,0 0 0,0 0 0,1-1 0,-1 1 0,0 0 0,0 0 0,0 0 0,0 0 0,0 0 0,0 0 0,0 0 0,0-1 0,0 1 0,0 0 0,0 0 0,0 0 0,0 0 0,0 0 0,1 0 0,-1 0 0,0 0 0,0 0 0,0 0 0,0 0 0,0-1 0,0 1 0,0 0 0,1 0 0,-1 0 0,0 0 0,0 0 0,0 0 0,0 0 0,0 0 0,0 0 0,1 0 0,-1 0 0,0 0 0,0 0 0,0 0 0,0 0 0,0 0 0,0 0 0,1 1 0,-1-1 0,0 0 0,0 0 0,0 0 0,0 0 0,0 0 0,0 0 0,0 0 0,0 0 0,1 0 0,-1 1 0,5-14 0,-4-4 0,-2 0 0,0 1 0,-1 0 0,0-1 0,-2 1 0,-7-25 0,-6-23 0,20 64 0,-1 1 0,0-1 0,0 0 0,1 1 0,-1-1 0,0 1 0,0 0 0,0 0 0,0 0 0,3 2 0,5 1-411,1-1 0,-1 0 0,0 0 0,1-1 0,0 0 0,0-1 0,-1 0 0,1 0-1,0-2 1,12 0 0,-1-2-959,0 0-1,0-1 0,41-14 1,-63 18 1344,46-20-2015,-23 1 3659,-29 26 3714,-3 1-3408,-14 17-862,21-22-946,1 0 0,-1 0 0,1 0 0,-1 0 0,1 0 0,0 1 0,0-1 0,0 0 0,1 1 0,-1 4 0,1-7-91,0 0 0,0-1 0,0 1 0,0-1 0,1 1 0,-1-1 1,0 1-1,0-1 0,1 1 0,-1-1 0,0 1 0,0-1 1,1 1-1,-1-1 0,1 1 0,-1-1 0,0 1 0,1-1 1,-1 0-1,1 1 0,-1-1 0,1 0 0,0 1 0,24 0 231,-17-4-670,0 0 0,0 0-1,-1 0 1,1-1 0,-1 0 0,0-1 0,0 0 0,0 0 0,11-11-1,-11 10-78,-1 0 0,0 1-1,1 0 1,0 0 0,0 1-1,1-1 1,-1 2-1,1-1 1,15-4 0,-23 8 441,1 0 0,-1 0 0,0 0 0,1 0-1,-1 0 1,0 0 0,0 0 0,1 0 0,-1 0 0,0 0 0,0 1 0,1-1 0,-1 0 0,0 0 0,0 0 0,1 0 0,-1 0 0,0 1 0,0-1 0,0 0 0,1 0 0,-1 0-1,0 1 1,0-1 0,0 0 0,0 0 0,0 1 0,1-1 0,-1 0 0,0 0 0,0 1 0,0-1 0,0 0 0,0 0 0,0 1 0,0-1 0,0 0 0,0 1 0,0-1 56,0 1 1,0-1-1,0 1 1,0-1-1,0 0 1,1 1-1,-1-1 1,0 1-1,0-1 1,0 0-1,0 1 1,1-1-1,-1 0 1,0 1-1,0-1 1,1 0 0,-1 1-1,0-1 1,1 0-1,-1 0 1,0 1-1,1-1 1,-1 0-1,0 0 1,1 0-1,-1 1 1,0-1-1,1 0 1,-1 0-1,1 0 1,-1 0-1,0 0 1,1 0-1,-1 0 1,1 0-1,-1 0 1,0 0 0,1 0-1,-1 0 1,1 0-1,-1 0 1,0 0-1,1 0 1,-1-1-1,1 1 1,-1 0-1,0 0 1,1 0-1,-1-1 1,0 1-1,1 0 1,-1 0-1,0-1 1,0 1-1,1 0 1,-1-1-1,1 1-70,-1-1-1,0 1 1,1 0-1,-1 0 0,0 0 1,1 0-1,-1-1 0,1 1 1,-1 0-1,0 0 1,1 0-1,-1 0 0,0 0 1,1 0-1,-1 0 0,1 0 1,-1 0-1,0 0 1,1 0-1,-1 0 0,0 1 1,1-1-1,-1 0 1,1 0-1,-1 0 0,0 0 1,1 1-1,-1-1 0,0 0 1,0 0-1,1 1 1,-1-1-1,0 0 0,1 0 1,-1 1-1,0 0 0,6 20 434,-6 38 2857,-1-42-3159,6 60 713,-2-47 463,-2 1 1,-3 51 0,1-74-968,0-1 0,0 0 1,-1 1-1,0-1 0,0 0 0,0 0 1,-1 0-1,0-1 0,-1 1 1,0-1-1,0 0 0,0 1 1,0-2-1,-1 1 0,0-1 1,-7 6-1,11-9-262,-1-1-1,1 1 1,-1-1 0,0 0 0,0 1 0,1-1-1,-1 0 1,0 0 0,0 0 0,0 0 0,-1-1-1,1 1 1,0-1 0,0 1 0,0-1 0,0 0-1,0 1 1,-1-1 0,1 0 0,-3-1 0,3 0-5,1 1 0,-1-1 1,1 0-1,0 0 1,-1 0-1,1-1 0,0 1 1,-1 0-1,1 0 1,0-1-1,0 1 1,0-1-1,0 1 0,0-1 1,0 1-1,1-1 1,-1 0-1,1 1 0,-2-3 1,-1-11 11,1 1 0,0-1 0,1 0 0,0-22 0,1 31-19,0-4-184,1 1 1,-1 0-1,2 0 1,-1 0-1,1 0 0,0 0 1,1 1-1,0-1 0,1 1 1,-1-1-1,2 1 1,-1 0-1,1 0 0,0 1 1,1 0-1,6-7 0,2 1-620,0 1 0,1 0 0,0 1 0,1 1 0,0 0 0,32-13 0,0-1-8826,-25 10 5813</inkml:trace>
</inkml:ink>
</file>

<file path=ppt/ink/ink1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5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15 8648,'-1'-10'10030,"-7"5"-3830,-19 7-1735,20 0-4172,0 0 0,0 0 0,1 1 0,-1 0 1,1 0-1,-7 5 0,12-7-227,-1 0 0,1 0 0,0 0 0,0 0 0,-1 1 0,1-1 0,0 0 0,0 1 0,0-1 0,0 0 0,1 1 0,-1-1 0,0 1 0,0 2 0,1-3-52,0 0 0,0-1 0,0 1 0,0-1 0,0 1 0,1-1 0,-1 1 0,0 0 1,0-1-1,1 1 0,-1-1 0,0 1 0,1-1 0,-1 1 0,0-1 0,1 0 0,-1 1 0,1-1 0,-1 1 1,1-1-1,-1 0 0,1 1 0,-1-1 0,1 0 0,-1 0 0,1 1 0,0-1 0,8 2-138,-1 0 0,1 0-1,0-1 1,14 1 0,8 1-906,-26-2 912,0 0 0,0 1 0,0 0 0,0 0 0,0 0 0,0 1 0,0-1 0,-1 1 0,1 0 0,-1 0-1,4 5 1,-7-7 147,0 0 0,0 0-1,0 0 1,0 0-1,-1 0 1,1 0-1,-1 0 1,1 1-1,-1-1 1,1 0 0,-1 0-1,1 1 1,-1-1-1,0 0 1,0 1-1,0-1 1,0 0-1,0 1 1,0 1 0,-1-1 75,0 0 1,1 0-1,-1 0 1,0 0-1,0 0 1,-1 0 0,1 0-1,0 0 1,-1-1-1,1 1 1,-1 0-1,0-1 1,1 1-1,-1-1 1,-2 2 0,-4 3-43,-1 0 0,0-1 1,0 0-1,0 0 1,-1-1-1,0 0 0,1 0 1,-1-1-1,0-1 1,-1 0-1,1 0 1,-19 0-1,23-10-1412,6-6-3409,0 9 1163,0-14-10049</inkml:trace>
</inkml:ink>
</file>

<file path=ppt/ink/ink1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6.5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73 10634,'0'0'4447,"8"-10"-1057,6-9-1881,3-2 374,0-2 2572,-58 93-342,19-17-3290,-23 79 0,44-127-645,-3 6-93,1 1 0,0-1 1,1 1-1,0-1 1,0 14-1,2-24-85,0-1 0,0 1 0,0-1 0,0 1 0,0-1 0,0 1 0,0 0 0,0-1 0,0 1 0,1-1 0,-1 1 0,0-1 0,0 1 0,0-1 0,1 1 0,-1-1 0,0 1 0,0-1 0,1 0 0,-1 1 0,1-1 0,-1 1 0,0-1 0,1 0 0,-1 1 0,1-1 0,-1 0 0,1 0 0,-1 1 0,1-1 0,-1 0 0,1 0 0,-1 1 0,1-1 0,0 0 0,23-6 0,20-21 0,-30 14 0,-2-1 0,0 0 0,-1-1 0,0 0 0,10-21 0,-7 13 0,-34 82 0,6-34 0,11-19 0,-1-1 0,0 1 0,1 1 0,1-1 0,-1 0 0,1 1 0,0-1 0,0 1 0,0-1 0,1 1 0,0 10 0,3-17 0,1 1 0,0-1 0,0 0 0,0 1 0,-1-1 0,1-1 0,0 1 0,0 0 0,-1-1 0,1 1 0,0-1 0,0 0 0,4-2 0,9-5 0,-1-1 0,1-1 0,-2-1 0,1 0 0,13-14 0,38-29 0,-65 54 0,-1 0 0,0-1 0,1 1 0,-1 0 0,0-1 0,1 1 0,-1 0 0,0-1 0,1 1 0,-1 0 0,0 0 0,1-1 0,-1 1 0,1 0 0,-1 0 0,0 0 0,1 0 0,-1-1 0,1 1 0,-1 0 0,1 0 0,-1 0 0,1 0 0,-1 0 0,1 0 0,-1 0 0,0 0 0,1 1 0,-1-1 0,1 0 0,-1 0 0,1 0 0,-1 0 0,0 1 0,1-1 0,-1 0 0,1 0 0,-1 1 0,0-1 0,1 0 0,-1 0 0,0 1 0,1-1 0,-1 0 0,0 1 0,0 26 0,-18 29 0,18-55 0,-1-1 0,1 1 0,0-1 0,0 0 0,-1 1 0,1-1 0,0 1 0,0-1 0,-1 1 0,1-1 0,0 1 0,0-1 0,0 1 0,0-1 0,0 1 0,0-1 0,0 1 0,0-1 0,0 1 0,0-1 0,0 1 0,0-1 0,0 1 0,0-1 0,0 1 0,0-1 0,1 1 0,-1-1 0,0 0 0,0 1 0,1-1 0,-1 1 0,0-1 0,1 1 0,-1-1 0,0 0 0,1 1 0,21-6 0,38-31 0,-50 29 0,4-2 0,-6 3 0,0 1 0,0-1 0,1 1 0,0 1 0,0 0 0,0 0 0,1 1 0,-1 0 0,18-3 0,-26 7 0,-1 0 0,1-1 0,-1 1 0,1 0 0,-1-1 0,0 1 0,1 0 0,-1 0 0,0 0 0,0-1 0,1 1 0,-1 0 0,0 0 0,0 0 0,0 0 0,0-1 0,0 1 0,0 0 0,0 0 0,-1 0 0,1 0 0,0-1 0,0 1 0,-1 0 0,1 1 0,-7 23 0,3-16 0,1-1 0,-2-1 0,1 1 0,-1-1 0,0 0 0,-1 0 0,0 0 0,-7 7 0,18-47-8387,3 8 1020,-1-5-3304</inkml:trace>
</inkml:ink>
</file>

<file path=ppt/ink/ink1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6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8456,'0'0'16175</inkml:trace>
</inkml:ink>
</file>

<file path=ppt/ink/ink1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7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84 8552,'0'0'20467,"4"5"-19500,-4-4-913,1 0 1,0 0-1,0 0 1,0 0-1,0 0 1,1 0-1,-1 0 1,0 0-1,0 0 1,0 0-1,1-1 1,-1 1-1,0-1 1,1 1-1,-1-1 1,1 1-1,-1-1 1,1 0 0,-1 1-1,1-1 1,-1 0-1,2 0 1,1-1 54,-1 0 0,1-1 0,-1 1 1,0-1-1,0 1 0,1-1 0,-1 0 1,-1 0-1,1-1 0,4-3 0,-4 3-71,1 1-20,0-1 0,0-1 0,0 1 0,0 0 0,-1-1 0,1 0 0,-1 0 0,0 0 0,0 0 0,-1-1 0,1 1 0,-1-1 0,0 1 0,0-1 0,2-8 0,-5 12-18,1 1 0,-1-1 0,1 0 0,-1 1 0,1 0 0,-1-1 0,1 1 0,-1-1 0,0 1 0,1 0 0,-1-1 0,0 1 0,1 0 0,-1 0 0,0-1 0,1 1 0,-1 0 0,0 0 0,0 0 0,1 0 0,-1 0 0,0 0 0,0 0 0,1 0 0,-1 0 0,0 1 0,1-1 0,-1 0 0,0 0 0,1 1 0,-1-1 0,0 0 0,1 1 0,-1-1 0,-1 1 0,-27 13 0,15-3 0,0 2 0,1 0 0,1 0 0,1 1 0,-1 0 0,2 1 0,0 0 0,-14 32 0,23-46-10,1-1 1,0 1-1,-1 0 0,1-1 1,0 1-1,0 0 0,0 0 1,0-1-1,0 1 0,0 0 0,0-1 1,0 1-1,0 0 0,0 0 1,0-1-1,0 1 0,0 0 1,0-1-1,1 1 0,-1 0 1,0-1-1,1 1 0,-1 0 1,0-1-1,1 1 0,-1-1 0,1 1 1,-1-1-1,1 1 0,-1-1 1,1 1-1,-1-1 0,1 1 1,1 0-1,0 0-89,1 0 0,0-1 1,0 1-1,0-1 0,-1 1 0,1-1 1,0 0-1,0 0 0,4-1 0,4 0-650,0 0 0,-1-2 0,1 1 1,15-7-1,1-5-9257,48-32 1,-12-2 4674,-62 47 5786,1 0 0,-1 0 1,0 0-1,0 0 0,0 0 0,0 0 0,0 0 0,0-1 0,-1 1 0,1 0 0,0-1 0,-1 1 1,1 0-1,0-1 0,0-2 0,-1 4-56,0-1-1,0 1 1,0-1 0,-1 0 0,1 1-1,0-1 1,0 1 0,0-1 0,0 1 0,0-1-1,-1 0 1,1 1 0,0-1 0,-1 1-1,1-1 1,0 1 0,-1-1 0,1 1-1,0 0 1,-1-1 0,1 1 0,-1-1 0,1 1-1,-1 0 1,0-1 0,0 0 107,0 1 0,-1-1 0,1 1 0,0 0 0,0 0 1,0-1-1,-1 1 0,1 0 0,0 0 0,0 0 0,-1 0 0,1 0 0,0 0 1,0 1-1,0-1 0,-1 0 0,-1 1 0,-12 11-659,-8 31 2512,22-40-2270,0-1-1,0 1 0,0-1 0,0 1 0,1-1 0,-1 1 0,1 0 0,0 0 0,0-1 0,-1 1 0,2 0 0,-1-1 0,0 1 0,1 0 1,0 4-1,1-7-86,-1 1 1,1 0-1,0 0 1,-1 0-1,1-1 1,0 1 0,0-1-1,-1 1 1,1-1-1,0 0 1,0 0-1,0 0 1,-1 0 0,1 0-1,3-1 1,30-1-418,2-3-1084,63-5-1753,-100 10 3272,0 0 0,1 0 0,-1 0 1,0 0-1,1 0 0,-1 0 0,0 0 0,1 0 0,-1 0 1,0 0-1,1 0 0,-1 0 0,0 0 0,1 1 0,-1-1 1,0 0-1,1 0 0,-1 0 0,0 1 0,0-1 1,1 0-1,-1 0 0,0 0 0,0 1 0,1-1 0,-1 0 1,0 1-1,0-1 0,0 0 0,0 0 0,1 1 1,-1-1-1,0 0 0,0 1 0,0-1 0,0 0 0,0 1 1,0-1-1,0 1 0,-6 17 1377,-15 12 1177,17-73-2190,5 33-384,0 1 0,0 0 0,1 0 0,0 0 0,1 0 0,4-12 0,-5 18 0,-1 1 0,1-1 0,0 1 0,0-1 0,0 1 0,0 0 0,0-1 0,1 1 0,-1 0 0,0 0 0,1 1 0,0-1 0,-1 0 0,1 1 0,0 0 0,0 0 0,0 0 0,0 0 0,0 0 0,0 0 0,0 1 0,5-1 0,38-1-2017,2 2-3396,-3 0-2233,-12-1-8892</inkml:trace>
</inkml:ink>
</file>

<file path=ppt/ink/ink1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38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81 5862,'-2'-1'-145,"-16"-11"1845,-5-8 8344,22 19-9727,1 1 0,0-1 0,-1 1 1,1-1-1,0 0 0,-1 1 0,1-1 0,0 0 0,0 1 0,0-1 0,0 1 1,-1-1-1,1 0 0,0 0 0,0 1 0,0-1 0,0 0 0,0 1 0,1-1 1,-1 0-1,0 1 0,0-1 0,0 0 0,0 1 0,1-2 0,0 1-220,1-1-1,-1 1 0,1 0 1,-1-1-1,1 1 0,0 0 1,-1 0-1,1 0 0,0 0 1,0 0-1,-1 0 0,1 1 1,3-2-1,6-1 428,1 0 1,-1 0-1,1 1 0,0 1 1,0 0-1,0 0 0,0 2 1,22 2-1,-32-3-522,-1 0 0,1 1 0,-1-1 0,1 1 0,-1-1 0,0 1 0,1 0 0,-1-1 0,0 1 0,0 0 0,1 0 0,-1 0 0,0 0 0,0 0 0,0 0 0,0 0 0,0 1 0,0-1 0,-1 0 0,1 1 0,0-1 0,0 0 0,-1 1 0,1-1 0,-1 1 0,0-1 0,1 0 0,-1 1 0,0-1 0,0 1 0,0-1 0,0 1 0,0 0 0,0-1 0,0 1 0,0-1 0,-1 0 1,1 1-1,-1-1 0,0 3 0,-2 3 28,1 1 0,-1-1 0,-1 0 0,1 0 0,-1-1 1,-7 10-1,-5 3 174,8-11-105,1 1 0,1-1 0,0 1 0,-6 11 0,12-20-99,0 0 0,0 0 0,0 1 0,0-1 0,0 0 0,0 0 0,0 1 0,0-1 0,0 0 0,0 0 0,0 1 0,0-1 0,0 0 0,0 1 0,0-1 0,0 0 0,0 0 0,0 1 0,1-1 0,-1 0 0,0 0 0,0 0 0,0 1 0,0-1 0,1 0 0,-1 0 0,0 0 0,0 0 0,0 1 0,1-1 0,-1 0 0,0 0 0,0 0 0,1 0 0,-1 0 0,0 0 0,0 1 0,1-1 0,-1 0 0,0 0 0,0 0 0,1 0 0,-1 0 0,0 0 0,0 0 0,1 0 0,-1 0 0,0 0 0,0-1 0,1 1 0,-1 0 0,0 0 0,0 0 0,1 0 0,-1 0 0,0 0 0,0 0 0,1-1 0,18-4 0,11-10 0,-1 0 0,-1-3 0,0 0 0,-2-1 0,27-26 0,-53 45 0,0 0 0,1-1 0,-1 1 0,0 0 0,0 0 0,0 0 0,0-1 0,1 1 0,-1 0 0,0 0 0,0 0 0,0-1 0,1 1 0,-1 0 0,0 0 0,0 0 0,1 0 0,-1 0 0,0 0 0,0 0 0,1-1 0,-1 1 0,0 0 0,0 0 0,1 0 0,-1 0 0,0 0 0,1 0 0,-1 0 0,0 0 0,0 0 0,1 1 0,-1-1 0,0 0 0,0 0 0,1 0 0,-1 0 0,0 0 0,0 0 0,1 0 0,-1 1 0,0-1 0,0 0 0,0 0 0,1 0 0,-1 1 0,1 16 0,-9 23 0,7-37 0,-2 5 0,1-1 0,0 1 0,0 1 0,1-1 0,0 0 0,0 0 0,1 0 0,0 11 0,1-18 0,0 0 0,-1 0 0,1 0 0,0 0 0,-1 0 0,1 0 0,0 0 0,0 0 0,0-1 0,0 1 0,0 0 0,0-1 0,0 1 0,0 0 0,0-1 0,0 1 0,0-1 0,0 0 0,0 1 0,1-1 0,-1 0 0,0 0 0,0 0 0,0 0 0,0 0 0,1 0 0,-1 0 0,0 0 0,0 0 0,2-1 0,39-10 0,-27 2 0,0-1 0,-1 0 0,0-2 0,0 1 0,-1-1 0,-1-1 0,0 0 0,0-1 0,-2-1 0,0 1 0,0-1 0,-2-1 0,8-16 0,-51 86 0,29-40-846,1-1 0,0 1 1,1-1-1,1 1 0,0 1 0,-1 17 1,3-16-6688</inkml:trace>
</inkml:ink>
</file>

<file path=ppt/ink/ink1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1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12812,'0'0'8616,"10"76"-7014,-10-39-801,0 2-321,0-1-384,-2-1-64,0-5-224,1-7-1570,-1-5-1889,2-11-3076</inkml:trace>
</inkml:ink>
</file>

<file path=ppt/ink/ink1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1.7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17777,'0'0'3683,"10"-7"-1836,-6 5-1670,39-23 863,-40 24-980,-1 0 1,1 0-1,0 0 0,-1 0 1,1 0-1,-1 0 1,1 1-1,0 0 1,0-1-1,-1 1 1,1 0-1,0 0 1,0 1-1,-1-1 0,1 0 1,0 1-1,-1 0 1,6 1-1,-7 0-48,1-1 0,-1 1 0,0-1-1,1 1 1,-1-1 0,0 1 0,0 0 0,0-1-1,0 1 1,0 0 0,-1 0 0,1 0 0,0 0-1,-1 0 1,1 0 0,-1 0 0,0 0-1,0 0 1,0 0 0,0 0 0,0 0 0,0 0-1,0 0 1,-1 0 0,0 2 0,-17 50 749,3-28-107,12-22-510,0 1 1,0 0 0,0 0 0,1 0 0,0 0 0,0 0 0,0 0 0,0 1 0,1-1 0,-1 8-1,2-12-141,0 0 0,1-1 0,0 1 1,-1 0-1,1-1 0,-1 1 0,1-1 0,0 1 0,-1-1 0,1 0 0,0 1 0,-1-1 0,1 0 0,0 1 0,-1-1 0,1 0 0,0 0 0,0 0 0,0 1 0,-1-1 0,1 0 0,0 0 0,0 0 0,0 0 0,-1 0 0,1-1 0,0 1 0,0 0 0,-1 0 0,1 0 0,0-1 0,0 1 0,-1 0 0,1-1 0,1 0 0,31-10 1,-14 2-359,-1 0 0,1-2 0,-1 0 0,-1-1 1,0 0-1,-1-1 0,-1-1 0,0-1 1,0 0-1,11-18 0,-21 24 731,-10 13-261,-11 16-77,7-6 14,0 1 0,2 0 1,0 1-1,0 0 1,2 0-1,0 0 1,0 0-1,2 1 0,0 0 1,0 20-1,3-36-20,0 0 1,0 0-1,0 1 0,0-1 0,0 0 0,0 0 0,0 0 1,1 0-1,-1 0 0,0 0 0,1 0 0,-1 0 0,1 0 1,-1 0-1,1 0 0,0 0 0,-1 0 0,1 0 0,0 0 1,0 0-1,-1 0 0,1-1 0,0 1 0,0 0 0,0-1 1,0 1-1,0-1 0,0 1 0,0-1 0,0 1 1,0-1-1,0 0 0,1 1 0,-1-1 0,0 0 0,0 0 1,0 0-1,0 0 0,0 0 0,1 0 0,-1 0 0,0 0 1,0-1-1,0 1 0,0 0 0,0-1 0,0 1 0,2-1 1,3-1 226,0 0 1,-1-1 0,1 1-1,-1-1 1,0 0-1,0 0 1,0-1 0,6-4-1,-3 0-117,0 0 0,-1-1 0,0 0-1,0 0 1,-1-1 0,0 1 0,-1-1-1,0-1 1,-1 1 0,0-1 0,0 1-1,-1-1 1,-1 0 0,0 0 0,0-1-1,-1 1 1,0-13 0,-1 23-167,-1 0 0,1 0-1,-1 1 1,1-1 0,0 0 0,-1 0 0,1 1-1,-1-1 1,1 0 0,-1 0 0,0 1 0,1-1-1,-1 1 1,0-1 0,1 1 0,-1-1 0,0 1-1,0-1 1,0 1 0,1 0 0,-1-1 0,0 1 0,0 0-1,0 0 1,0 0 0,0-1 0,1 1 0,-1 0-1,0 0 1,0 0 0,0 1 0,0-1 0,0 0-1,0 0 1,1 0 0,-1 1 0,0-1 0,0 0-1,0 1 1,0-1 0,0 0-37,0 0-1,1 1 1,-1-1-1,0 0 1,0 0-1,1 0 1,-1 0-1,0 0 1,1 1-1,-1-1 1,0 0-1,1 1 1,-1-1-1,1 0 1,-1 1-1,0-1 1,1 1-1,-1-1 1,1 1-1,-1-1 1,1 1-1,0-1 1,-1 1-1,1 0 1,-1-1-1,1 1 1,0 0-1,0-1 1,-1 1-1,1 0 1,0-1-1,0 1 1,0 0-1,0-1 1,0 1-1,-1 0 1,2 0-1,-1-1 1,0 1-1,0 0 1,0-1-1,0 1 1,0 0-1,0-1 1,1 2-1,0-1-520,0-1-1,0 1 0,0-1 0,0 1 1,0-1-1,0 0 0,0 1 1,1-1-1,-1 0 0,0 0 0,0 0 1,0 0-1,0 0 0,0 0 1,3 0-1,1 0-2216,23 0-10012</inkml:trace>
</inkml:ink>
</file>

<file path=ppt/ink/ink1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2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32 17296,'0'0'3438,"-11"-1"-859,2 1-2224,1 0 1,0 1 0,0 0 0,0 0-1,0 1 1,1 0 0,-1 0 0,-8 4-1,13-5-267,-1 1 0,0 0 1,1 0-1,0 0 0,-1 0 0,1 1 0,0-1 0,0 1 0,0 0 0,1 0 0,-1 0 0,1 0 0,-1 1 0,1-1 0,0 0 0,0 1 0,1 0 0,-1-1 0,1 1 0,0 0 0,0 0 0,-1 4 0,2-7-91,0 0 0,-1 0 0,1 0 0,0-1 0,0 1 0,0 0-1,0 0 1,0 0 0,0-1 0,0 1 0,1 0 0,-1 0 0,0 0 0,0-1 0,1 1 0,-1 0 0,0 0 0,1-1 0,-1 1-1,0 0 1,1-1 0,-1 1 0,1 0 0,0-1 0,-1 1 0,1-1 0,-1 1 0,1-1 0,0 1 0,1 0 0,0 0-15,0-1 0,0 1 0,1-1 0,-1 0 0,0 0 0,0 0 0,1 0 0,-1 0 0,0 0 0,0 0 0,3-1 0,3-1-43,0 0 0,-1-1 0,1 0-1,-1 0 1,13-7 0,-5-2-5,0 0-1,-1-1 1,-1-1 0,0 0-1,0-1 1,14-24 0,-38 55-27,3-5 82,0 0 0,0 1 0,1 0 0,0 0 0,1 1 0,0 0 0,1 0 0,1 0 0,0 0 0,-2 18 0,6-30-59,-1 0 1,1-1-1,0 1 1,0 0-1,0-1 1,0 1-1,0-1 1,0 1-1,0 0 0,1-1 1,-1 1-1,0-1 1,0 1-1,0 0 1,1-1-1,-1 1 0,0-1 1,1 1-1,-1-1 1,0 1-1,1-1 1,-1 1-1,1-1 1,-1 0-1,0 1 0,1-1 1,-1 1-1,1-1 1,-1 0-1,1 1 1,0-1-1,-1 0 0,1 0 1,0 1-1,25-7-2154,21-23-2956,-17 1-51,1-5-892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19.0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2210,'0'0'-288</inkml:trace>
</inkml:ink>
</file>

<file path=ppt/ink/ink1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2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1 0 1986</inkml:trace>
</inkml:ink>
</file>

<file path=ppt/ink/ink1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2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0 4420,'0'0'13309,"-8"3"-12039,2-1-1044,0 0 0,0 1 0,0 0 0,0 1-1,0-1 1,1 1 0,-1 0 0,1 1 0,0-1-1,0 1 1,1 0 0,0 0 0,0 1 0,0-1 0,0 1-1,1 0 1,0-1 0,0 2 0,-3 8 0,-1 4 17,2-1 0,0 1 0,1 0 1,1 1-1,1-1 0,-1 23 1,27-44 604,13-25-567,-34 24-86,0-1-1,0 1 0,0 0 0,0 1 0,1-1 1,0 1-1,-1-1 0,1 1 0,0 0 1,0 1-1,0-1 0,0 1 0,5-2 1,-8 7-159,0 0 1,0 0-1,-1 0 1,1-1-1,-1 1 1,0 0-1,0 0 1,-1 6-1,1-4 9,-16 64 227,16-70-63,6-3-123,-1 0 0,0-1 1,0 1-1,0-1 0,-1 0 1,1 0-1,-1-1 0,0 0 0,5-6 1,-5 6-59,19-40 473,-14 28-100,-7 16-268,-1 8-84,-1-6-52,0 1 1,0-1-1,0 0 1,0 1-1,1-1 1,-1 0-1,0 1 1,1-1-1,-1 0 1,1 0-1,-1 1 1,1-1-1,0 0 0,0 0 1,0 0-1,-1 0 1,1 0-1,0 0 1,0 0-1,0 0 1,0 0-1,1 0 1,-1-1-1,0 1 1,2 1-1,1-1 9,1 1 0,-1-1-1,1 0 1,0 0 0,-1 0 0,1-1-1,9 1 1,1-2 4,1 0 1,0-1-1,-1-1 1,16-4-1,-24 5-18,-3 1-2,-1 0 0,1 1 0,0-2 1,0 1-1,0 0 0,-1-1 0,1 0 1,-1 0-1,1 0 0,-1 0 0,0 0 0,0-1 1,0 0-1,5-4 0,-11 6-19,0 1-1,0 0 0,0 0 1,0 0-1,1 1 1,-1-1-1,0 1 1,0-1-1,1 1 0,-1 0 1,0 0-1,-4 3 1,5-3 24,1 1 0,-1-1 1,0 1-1,0 0 0,1 0 1,-1 0-1,1 0 1,-1 0-1,1 0 0,0 0 1,0 0-1,0 0 0,0 1 1,-1 3-1,2-5 7,0 0 0,0 0-1,1 0 1,-1-1 0,0 1 0,0 0-1,1 0 1,-1 0 0,1 0-1,-1-1 1,1 1 0,-1 0 0,1-1-1,0 1 1,-1 0 0,1-1 0,0 1-1,-1-1 1,1 1 0,0-1 0,0 1-1,-1-1 1,1 1 0,0-1 0,0 0-1,0 1 1,0-1 0,-1 0 0,1 0-1,0 0 1,0 0 0,0 0 0,0 0-1,0 0 1,0 0 0,0 0-1,0 0 1,-1 0 0,3-1 0,21 0 45,1-2 0,35-7 1,-35 5-74,-1 0 0,39 0 0,-63 5 22,1 0 1,0 0 0,0 0-1,0 1 1,-1-1-1,1 0 1,0 0 0,0 1-1,-1-1 1,1 0 0,0 1-1,-1-1 1,1 1-1,0-1 1,-1 1 0,1-1-1,-1 1 1,1-1-1,-1 1 1,1 0 0,-1-1-1,1 1 1,-1 0 0,0-1-1,1 1 1,-1 0-1,0-1 1,1 1 0,-1 0-1,0 0 1,0 1-1,0-1 6,1 0 0,-1 0 0,0-1 0,1 1 0,-1 0-1,0 0 1,1 0 0,-1 0 0,1 0 0,0 0 0,-1 0-1,1-1 1,-1 1 0,1 0 0,0 0 0,0-1 0,0 1-1,-1-1 1,1 1 0,0 0 0,0-1 0,0 0 0,0 1 0,0-1-1,0 0 1,2 1 0,38-1 373,-23-8-2241,-17 8 1495,-1-1 1,1 0 0,-1 0 0,1 1 0,0-1-1,-1 0 1,1 0 0,-1 1 0,0-1 0,1 0-1,-1 0 1,0 0 0,1 0 0,-1 0-1,0 0 1,0 0 0,0 0 0,0-1 0,0-7-6645</inkml:trace>
</inkml:ink>
</file>

<file path=ppt/ink/ink1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3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6598,'0'0'12364,"50"-15"-11179,-18 6-769,5 2-255,7 0-930,1 4-4100,3 2-7975</inkml:trace>
</inkml:ink>
</file>

<file path=ppt/ink/ink1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3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88 13933,'0'0'12284,"-9"3"-11243,-1 0-793,0 0 0,0 1 1,1 0-1,0 0 0,-18 12 1,23-13-137,0-1 1,0 1-1,1 0 0,-1 1 1,1-1-1,-1 1 0,1-1 1,0 1-1,1 0 0,-1 0 1,1 0-1,-1 1 1,1-1-1,1 0 0,-1 1 1,0 0-1,-1 8 0,3-11-100,0-1 0,1 0-1,-1 0 1,0 1 0,0-1-1,1 0 1,-1 0 0,1 0-1,-1 0 1,1 0-1,-1 0 1,1 0 0,0 0-1,0 0 1,-1 0 0,1 0-1,0 0 1,0 0 0,0 0-1,0-1 1,0 1-1,0 0 1,0-1 0,0 1-1,0-1 1,0 1 0,1-1-1,-1 1 1,0-1-1,0 0 1,0 0 0,1 1-1,-1-1 1,0 0 0,0 0-1,0 0 1,1 0 0,1-1-1,4 1 42,0 0-1,1-1 1,-1 0-1,0 0 1,13-4-1,0-4 2,-1-1-1,0-1 0,-1 0 1,0-2-1,-1 0 0,0-1 1,-1 0-1,0-2 1,-2 0-1,0 0 0,18-28 1,-21 20 29,-11 23-83,0 1 0,0 0 0,0-1 0,0 1 0,0 0 0,0-1 1,0 1-1,0 0 0,0-1 0,0 1 0,0 0 0,0-1 0,0 1 0,0 0 0,0 0 0,0-1 0,-1 1 0,1 0 1,0-1-1,0 1 0,0 0 0,0 0 0,-1-1 0,1 1 0,0 0 0,0 0 0,-1 0 0,1-1 0,0 1 0,0 0 1,-1 0-1,1 0 0,0 0 0,-1-1 0,1 1 0,-2 0 0,-1 1-1,1-1 1,0 1 0,0-1-1,0 1 1,0 0-1,0 0 1,0 0 0,0 0-1,0 0 1,0 0 0,0 1-1,1-1 1,-1 1 0,1-1-1,-4 4 1,-3 4 44,0 1 0,0 0 1,1 0-1,0 0 0,-10 21 0,15-26-27,-1 1-1,1-1 0,0 1 0,1 0 0,0 0 0,-1-1 0,2 1 0,-1 0 0,1 0 0,0 0 1,0 0-1,1 0 0,-1 0 0,3 8 0,-2-12-111,0 1 0,0-1 0,0 0 0,1 1 0,-1-1-1,1 0 1,-1 0 0,1 0 0,0 0 0,0 0 0,0 0 0,0-1 0,0 1 0,0-1 0,0 1 0,0-1-1,1 0 1,-1 0 0,4 1 0,0 1-909,1-2 0,0 1-1,-1-1 1,1 0 0,14 1 0,9-2-9583</inkml:trace>
</inkml:ink>
</file>

<file path=ppt/ink/ink1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4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153 189 10570,'0'0'6796,"-1"-10"-5275,0 5-1397,1 3-33,0 0-1,0 0 1,0 1-1,0-1 1,0 0-1,0 0 1,0 0-1,-1 0 0,1 1 1,-1-1-1,1 0 1,-1 1-1,0-1 1,0 0-1,0 1 1,0-1-1,0 1 0,0-1 1,0 1-1,0 0 1,-1-1-1,1 1 1,0 0-1,-1 0 0,1 0 1,-1 0-1,1 0 1,-1 0-1,0 0 1,1 1-1,-1-1 1,0 0-1,0 1 0,1 0 1,-1-1-1,0 1 1,0 0-1,-2 0 1,-1 0-14,1 0 0,-1 1 1,0-1-1,1 1 0,-1 0 1,1 1-1,-1-1 0,1 1 1,0 0-1,-1 0 0,1 0 1,0 0-1,1 1 0,-1 0 1,0 0-1,1 0 0,-1 0 1,1 0-1,0 1 0,0-1 1,0 1-1,1 0 0,-1 0 1,1 0-1,0 0 0,0 1 1,0-1-1,1 0 0,-1 1 1,1-1-1,0 1 0,1 0 1,-1-1-1,1 1 0,0 0 1,0 4-1,0-8-74,0 1-1,0-1 1,-1 0 0,1 0-1,0 1 1,1-1 0,-1 0-1,0 0 1,0 0-1,0 1 1,1-1 0,-1 0-1,1 0 1,-1 0 0,1 0-1,-1 0 1,1 0 0,0 0-1,-1 0 1,1 0 0,0 0-1,0 0 1,0 0-1,0 0 1,0 0 0,0-1-1,0 1 1,0 0 0,0-1-1,0 1 1,0-1 0,0 1-1,0-1 1,0 0 0,1 1-1,-1-1 1,0 0 0,0 0-1,0 0 1,1 0-1,-1 0 1,0 0 0,0 0-1,1 0 1,-1 0 0,0-1-1,1 1 1,6-2 57,-2 0-1,1-1 1,0 1 0,0-1-1,-1-1 1,13-7 0,0-3 55,0-1 0,-1-1 0,-1 0 1,24-29-1,-35 37 12,1 0 0,-1-1 0,0 1 0,-1-1-1,0-1 1,-1 1 0,0-1 0,0 0 0,-1 1 0,0-2 0,-1 1 0,2-20 0,-12 35-165,-2 12 132,1 1 0,0-1 0,2 2 0,0-1 0,0 1 0,2 0 0,0 0 0,2 1 0,-3 27 0,6-45-71,0-1 0,0 0 1,-1 0-1,1 1 0,0-1 0,0 0 0,0 1 1,0-1-1,1 0 0,-1 0 0,0 1 1,0-1-1,1 0 0,-1 0 0,1 0 0,-1 1 1,1-1-1,-1 0 0,1 0 0,0 0 1,0 0-1,-1 0 0,1 0 0,0 0 1,0 0-1,0-1 0,0 1 0,0 0 0,0 0 1,0-1-1,1 1 0,-1-1 0,0 1 1,0-1-1,0 1 0,1-1 0,-1 0 0,0 1 1,0-1-1,1 0 0,-1 0 0,0 0 1,0 0-1,1 0 0,-1 0 0,0-1 1,0 1-1,1 0 0,-1-1 0,0 1 0,0-1 1,0 1-1,2-2 0,5-1 50,1 0-1,-1-1 1,0-1-1,-1 1 1,1-1-1,9-9 1,1-4-12,-2 0 1,26-35 0,-17 19 46,-27 71-380,-3-17 286,3-13 10,-1 0 0,2 0 0,-1 0 0,1 0 1,0 0-1,0 0 0,1 0 0,0 0 1,0 0-1,1 0 0,2 14 0,-1-20 6,-1 0 1,0 0-1,0 0 0,1 0 0,-1 0 0,1 0 0,-1 0 1,1 0-1,-1 0 0,1-1 0,0 1 0,-1-1 1,1 1-1,0-1 0,-1 0 0,1 0 0,0 1 1,0-1-1,-1 0 0,1-1 0,0 1 0,0 0 0,1-1 1,43-11 579,-33 5-575,0-1 0,-1 0 1,0-1-1,0 0 1,16-17-1,-24 21-31,1 0 0,0 0 0,-1 0 0,0 0 0,0-1 0,0 0 0,-1 0 0,0 0 0,0 0 0,-1 0 0,1 0 0,-1-1 0,-1 0 0,2-9 0,-3 16-4,0 0 0,0-1-1,0 1 1,0 0 0,0 0 0,0-1 0,0 1 0,0 0-1,0 0 1,0-1 0,0 1 0,0 0 0,0 0 0,0-1-1,0 1 1,0 0 0,0 0 0,-1-1 0,1 1-1,0 0 1,0 0 0,0 0 0,0-1 0,-1 1 0,1 0-1,0 0 1,0 0 0,0 0 0,-1-1 0,1 1-1,0 0 1,0 0 0,-1 0 0,1 0 0,0 0 0,0 0-1,-1 0 1,1 0 0,0 0 0,-1 0 0,-12 5-20,-9 13-38,14-7 63,1 0 0,1 0 1,0 0-1,-8 22 0,12-27 0,0 0 0,1 0 0,-1 0 0,1 1 0,0-1 0,1 0 0,0 0-1,0 1 1,0-1 0,0 0 0,3 12 0,-2-17-180,0 1 1,0 0-1,1-1 0,-1 1 0,0-1 1,0 1-1,1-1 0,-1 0 1,1 1-1,-1-1 0,1 0 0,-1 0 1,1 0-1,0 0 0,0 0 0,0-1 1,-1 1-1,1 0 0,0-1 1,0 1-1,0-1 0,0 0 0,3 0 1,-2 1-390,0-1 1,0 0 0,-1 0-1,1 0 1,0 0 0,0 0-1,0-1 1,0 1-1,0-1 1,0 0 0,0 0-1,0 0 1,-1 0 0,1 0-1,3-3 1,8-14-11086</inkml:trace>
</inkml:ink>
</file>

<file path=ppt/ink/ink1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5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18129,'0'0'6342</inkml:trace>
</inkml:ink>
</file>

<file path=ppt/ink/ink1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7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5 11115,'2'-4'9929,"-2"12"-8584,0 11-256,-2 6-96,-3 4-480,-1 4-321,-2-1-96,4 0-64,-1-4-32,1-2-384,-1-5-1634,-4-5-1153,0-4-1057,-4-10-3844</inkml:trace>
</inkml:ink>
</file>

<file path=ppt/ink/ink1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7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0 115 16047,'0'0'3219,"4"-11"-993,-3 6-2058,1 0 1,0 0-1,1 0 0,-1 0 0,1 1 0,0-1 0,0 0 1,1 1-1,-1 0 0,1 0 0,0 0 0,0 0 0,0 1 1,1 0-1,-1 0 0,1 0 0,0 0 0,-1 0 0,1 1 1,0 0-1,6-1 0,8-3 63,0 2 0,0 0 1,1 2-1,-1 0 0,23 0 1,-35 2-223,1 0 0,-1 1 0,0-1 0,0 1 0,1 0 0,-1 1 0,0 0 1,0 0-1,-1 1 0,1-1 0,0 2 0,-1-1 0,1 1 0,-1 0 0,0 0 0,9 9 1,-13-11 3,0 0 1,0 1-1,-1-1 0,1 1 1,-1 0-1,0-1 1,0 1-1,0 0 1,0 0-1,0 0 1,0 0-1,-1 0 1,1-1-1,-1 1 1,0 0-1,0 0 0,0 0 1,-1 3-1,0 1 103,-1-1 1,0 0-1,0 0 0,0 0 0,-1 0 0,0-1 0,0 1 0,-4 5 0,-7 8 398,-1-2 1,0 1-1,-28 22 0,32-30-261,-1 0 0,-1-1 0,1-1-1,-1 0 1,-1 0 0,0-1-1,0-1 1,0-1 0,0 0-1,-17 3 1,15-4-1849,0-2 1,-31 1-1</inkml:trace>
</inkml:ink>
</file>

<file path=ppt/ink/ink1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8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20 15695,'0'0'8525,"-2"10"-7788,-11 37 850,-22 49 0,23-63 49,12-32-1612,-1 0 0,0 0 0,1 0 0,-1 0 1,1 0-1,-1 1 0,1-1 0,0 0 0,0 0 0,-1 0 1,1 1-1,0-1 0,0 0 0,0 0 0,0 0 0,0 1 1,0-1-1,1 0 0,-1 0 0,0 0 0,1 2 0,0-3 7,0 0-1,0 0 1,0 0-1,0 0 1,-1 0-1,1 0 0,0 0 1,0 0-1,0 0 1,0-1-1,-1 1 1,1 0-1,0-1 0,0 1 1,0 0-1,-1-1 1,1 1-1,0-1 1,-1 1-1,1-1 1,0 0-1,42-40 787,-36 33-833,-1 0 1,0 0 0,-1 0-1,0-1 1,0 1 0,-1-2-1,0 1 1,-1 0 0,0-1-1,0 1 1,-1-1 0,0 0-1,-1 0 1,0 0 0,0-15-1,-6 22-192,-3 11 100,-4 11 29,10-14 68,0 0-1,1 0 1,-1 0-1,1 0 0,0 0 1,0 1-1,1-1 1,-1 10-1,2-14 12,-1 1 1,0-1-1,0 1 0,1-1 0,-1 0 1,1 1-1,-1-1 0,1 0 0,0 1 0,-1-1 1,1 0-1,0 0 0,0 0 0,0 1 1,0-1-1,0 0 0,0 0 0,0 0 0,0-1 1,1 1-1,-1 0 0,0 0 0,0-1 1,1 1-1,-1-1 0,0 1 0,1-1 0,-1 1 1,1-1-1,-1 0 0,1 0 0,-1 0 1,0 1-1,4-2 0,4 1 22,-1 0-1,1-1 1,0 0-1,-1-1 1,1 0-1,-1 0 1,1-1 0,-1 0-1,0-1 1,0 0-1,0 0 1,-1 0-1,1-1 1,-1 0-1,0-1 1,0 1 0,-1-1-1,0-1 1,0 1-1,0-1 1,-1 0-1,0 0 1,-1-1-1,1 1 1,5-16 0,-10 22-22,0 1 0,0 0 0,1 0 0,-1 0 0,0 0 0,0 0 0,0 0 0,0 0 0,0-1 0,0 1 0,0 0 0,0 0 0,0 0 0,0 0 0,0 0 0,0 0 0,0-1 0,0 1 0,0 0 0,0 0 0,0 0 0,0 0 0,0 0 0,0 0 0,0-1 0,0 1 0,0 0 0,0 0 0,0 0 0,0 0 0,0 0 0,-1 0 0,1 0 0,0-1 0,0 1 0,0 0 0,0 0 0,0 0 0,0 0 0,0 0 0,0 0 0,-1 0 0,1 0 0,0 0 0,0 0 0,0 0 0,0 0 0,0 0 0,0-1 0,-1 1 0,1 0 0,0 0 0,0 0 0,0 0 0,0 0 0,0 1 0,-11 3-42,-9 12-23,14-10 143,0 0 0,0 0 0,0 1 0,1 0 0,0 0 0,0 1 0,1-1 0,0 1 0,0 0 1,1 0-1,0 0 0,0 1 0,1-1 0,0 1 0,-1 10 0,4-18-77,-1 1-1,1-1 1,-1 0-1,1 0 1,-1 0 0,1 0-1,0 0 1,-1 0-1,1 0 1,0 0-1,0 0 1,0-1 0,0 1-1,0 0 1,0 0-1,0-1 1,0 1 0,0-1-1,0 1 1,0-1-1,0 1 1,1-1 0,-1 0-1,0 1 1,0-1-1,0 0 1,1 0-1,-1 0 1,0 0 0,0 0-1,1 0 1,-1 0-1,2-1 1,2 1-2,1-1 1,-1 1-1,0-1 1,0 0-1,0 0 1,0-1-1,5-2 1,0-2 0,0-1 0,-1 0 0,1-1 0,-2 0 0,1 0 0,-1-1 0,0 0 0,-1 0 0,0-1 0,-1 0 0,0 0 0,0 0 0,8-22 0,-16 28 0,-3 13 0,-6 14 0,-3 18 0,11-35 0,1 0 0,-1 1 0,2-1 0,-1 1 0,0-1 0,1 1 0,0 9 0,3 6 0,2-13 0,1-14 0,-5 5-128,0 0 1,0 0-1,-1 0 1,1 0-1,0 0 1,0 0-1,0 0 1,0 0-1,0 0 0,0 0 1,0 0-1,0 0 1,0 0-1,-1-1 1,1 1-1,0 0 1,0 0-1,0 0 0,0 0 1,0 0-1,0 0 1,0 0-511,0 0 510,-1 0 1,1-1-1,0 1 1,0 0-1,0 0 1,0 0-1,0 0 1,0 0-1,0 0 0,0 0 1,0 0-1,0-1 1,0 1-76,0 0 0,0 0 0,0 0 0,0 0 0,0-1 0,0 1-1,0 0 1,0 0 0,0 0 0,0 0 0,0-1 0,0 1 0,0 0 0,0 0 0,0 0 0,0 0 0,0-1 0,-1 1 0,1 0 0,0 0 0,0 0 0,0 0 0,0 0-1,0 0 1,0 0 0,-1-1 0,1 1 0,0 0 0,0 0 0,0 0 0,0 0 0,0 0 0,-1 0 0,1 0 0,0 0 0,0 0 0,0 0 0,0 0 0,-1 0 0,1 0-1,0 0 1,0 0 0,0 0 0,0 0 0,-1 0 0,1 0 0,0 0 0,0 0 0,0 0 0,0 0 0,0 0 0,-1 0 0,1 0 0,0 1 0,0-1 0,0 0 0,0 0-1,0 0 1,-1 0 0,4-10-12331</inkml:trace>
</inkml:ink>
</file>

<file path=ppt/ink/ink1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8.8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85 16944,'0'0'454,"1"-1"1,-1 0-1,1 1 0,-1-1 0,1 1 1,0-1-1,-1 1 0,1 0 0,-1-1 1,1 1-1,0-1 0,-1 1 0,1 0 1,0 0-1,-1-1 0,1 1 0,0 0 1,0 0-1,-1 0 0,1 0 0,1 0 1,36 0 1050,-28 1-854,1-1-511,-1 0 0,1-1 0,0 0-1,0 0 1,-1-2 0,1 1 0,-1-1 0,1 0-1,-1-1 1,0 0 0,-1-1 0,1 0 0,-1-1-1,0 0 1,13-11 0,-21 17-121,-1 0 0,0 0 0,1-1 0,-1 1 0,1 0 0,-1-1 0,0 1 0,1 0 0,-1-1 0,0 1 0,1-1 0,-1 1 0,0 0 0,0-1 0,1 1 0,-1-1 0,0 1 0,0-1 0,0 1 0,0-1 0,0 1-1,0-1 1,0 1 0,0-1 0,0 1 0,0 0 0,0-1 0,0 1 0,0-1 0,0 1 0,0-1 0,0 0 0,-16-3 297,-24 11-116,28-1-175,0 0-1,0 1 1,1 0-1,0 1 1,0 0-1,1 1 1,0 0-1,0 0 1,1 1-1,1 0 1,-14 21-1,21-30-96,0 1 0,0 0-1,1-1 1,-1 1 0,0 0 0,1 0 0,-1 0 0,1-1-1,-1 1 1,1 0 0,0 0 0,0 0 0,0 0-1,0 0 1,0 0 0,0-1 0,1 4 0,-1-4-98,1 0 0,0 0 0,-1 0 0,1 0 0,0 1 0,0-1 0,0-1 0,0 1 0,0 0 0,0 0 0,0 0 0,0 0 0,0-1 0,0 1 1,0 0-1,0-1 0,1 1 0,1 0 0,5 0-860,0 1 1,-1-1-1,1-1 1,0 1-1,-1-1 1,1-1-1,8-1 1,15-4-7251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19.3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3683,'0'0'1986</inkml:trace>
</inkml:ink>
</file>

<file path=ppt/ink/ink1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9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148 226 5733,'0'0'18834,"-10"1"-16912,2 1-1643,-1 0 0,1 1 0,0-1 0,1 2 0,-1-1 0,0 1-1,1 0 1,0 0 0,-8 7 0,11-8-159,0 0 0,0 0 1,0 1-1,0 0 0,1 0 0,-1 0 0,1 0 0,0 0 0,0 1 0,1-1 1,-1 1-1,1 0 0,0 0 0,0 0 0,1 0 0,0 0 0,-1 0 0,1 7 1,1-11-116,0 0 0,0 0 0,0 0 1,0 0-1,0 0 0,0-1 0,0 1 1,0 0-1,1 0 0,-1 0 1,0 0-1,1-1 0,-1 1 0,1 0 1,-1 0-1,1-1 0,-1 1 0,1 0 1,-1-1-1,1 1 0,-1 0 1,1-1-1,0 1 0,0-1 0,-1 1 1,1-1-1,0 1 0,1-1 0,29 3 131,-22-5-202,-1 1 0,0-1 0,1-1 1,-1 1-1,11-7 0,-5 1-373,0-1 1,-1-1 0,-1 0 0,0-1-1,0-1 1,-1 0 0,0 0 0,-1-1-1,0 0 1,-1-1 0,-1 0 0,0 0-1,8-23 1,-9 19 340,-1 0 0,-1-1 0,-1 0 0,0 0 0,-2 0-1,1-32 1,-3 51 128,0 1-1,0-1 1,-1 1-1,1-1 1,0 0 0,0 1-1,-1-1 1,1 1-1,0-1 1,-1 0-1,1 0 1,0 1-1,-1-1 1,1 0-1,-1 0 1,1 1-1,-1-1 1,1 0-1,0 0 1,-1 0-1,1 0 1,-1 0 0,1 1-1,-1-1 1,1 0-1,-1 0 1,1 0-1,-1 0 1,1-1-1,-1 1 1,1 0-1,-1 0 1,1 0-1,0 0 1,-1 0-1,1 0 1,-1-1 0,1 1-1,0 0 1,-1 0-1,1-1 1,-1 1-1,1 0 1,0-1-1,-1 1 1,1 0-1,0-1 1,-1 1-1,1-1 1,0 1-1,0 0 1,0-1 0,-1 1-1,1-1 1,0 1-1,0-1 1,0 1-1,0 0 1,0-1-1,0 1 1,0-1-1,0 1 1,0-1-1,0 1 1,0-1-1,0 1 1,0-1 0,0 0-1,-26 31 336,8-4 405,1 0 0,-25 56 1,36-69-458,1-1-1,1 1 1,0 0 0,1 0 0,0 0 0,1 0 0,0 1 0,1-1 0,1 20-1,1-32-306,-1 0-1,1 0 0,0 0 0,-1 0 1,1 0-1,0-1 0,-1 1 0,1 0 0,0 0 1,0-1-1,0 1 0,0 0 0,0-1 1,0 1-1,0-1 0,0 1 0,0-1 0,0 1 1,0-1-1,0 0 0,0 0 0,0 1 1,0-1-1,0 0 0,1 0 0,-1 0 0,0 0 1,0 0-1,0-1 0,0 1 0,0 0 1,0 0-1,0-1 0,2 0 0,39-12 106,-13-7-216,-1-2 0,-1 0 0,45-49 1,-37 35-401,-52 41-18334</inkml:trace>
</inkml:ink>
</file>

<file path=ppt/ink/ink1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49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26 12300,'0'0'9352,"-5"57"-7430,5-46-416,2-2-577,6 1-481,0-2-352,3-1-640,0 0-2307,3-3-3139,4-4-8680</inkml:trace>
  <inkml:trace contextRef="#ctx0" brushRef="#br0" timeOffset="1">187 0 833</inkml:trace>
</inkml:ink>
</file>

<file path=ppt/ink/ink1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0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15 9577,'0'0'641</inkml:trace>
  <inkml:trace contextRef="#ctx0" brushRef="#br0" timeOffset="1">18 15 6438,'-9'-14'2723,"4"14"-1250,2 0-928,2 0-609</inkml:trace>
</inkml:ink>
</file>

<file path=ppt/ink/ink1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0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91 5285,'0'0'20846,"11"5"-19079,-5-2-1601,-1 0-1,1-1 0,0 0 0,0 0 1,0 0-1,0-1 0,0 1 0,0-1 0,1-1 1,-1 1-1,0-1 0,1-1 0,-1 1 1,0-1-1,0 0 0,1 0 0,-1-1 0,0 0 1,10-4-1,-6 1 51,0-1 1,0 0-1,15-12 1,-22 16-178,-1 0 0,1 0-1,-1-1 1,0 1 0,0-1 0,0 1-1,0-1 1,-1 0 0,1 0 0,-1 1 0,1-1-1,-1 0 1,0 0 0,0-1 0,0 1-1,-1 0 1,1-6 0,-1 8-39,-1 0 0,1 1 0,-1-1 0,0 0 0,0 0 0,1 1 0,-1-1 0,0 1 0,0-1 0,1 0 0,-1 1 0,0 0 0,0-1 0,0 1 0,0-1 0,0 1 0,0 0 0,0 0 0,0 0 0,0-1 0,0 1 0,0 0 0,0 0 0,0 0 0,0 0 0,0 1 0,-1-1 0,-34 3 0,25 1 0,0 1 0,1-1 0,-1 2 0,1-1 0,0 2 0,0-1 0,1 1 0,-14 13 0,18-15 0,0-1 0,0 1 0,0 1 0,1-1 0,-1 1 0,1-1 0,1 1 0,-1 0 0,1 1 0,0-1 0,0 0 0,1 1 0,0 0 0,0-1 0,-1 12 0,3-17 0,1 1 0,-1 0 0,0-1 0,1 1 0,0-1 0,-1 1 0,1-1 0,0 0 0,0 1 0,-1-1 0,1 0 0,0 1 0,0-1 0,1 0 0,-1 0 0,0 0 0,0 0 0,0 0 0,1 0 0,-1 0 0,1-1 0,-1 1 0,1 0 0,-1-1 0,1 1 0,-1-1 0,1 1 0,-1-1 0,1 0 0,2 0 0,56 4 0,-52-4 0,3 0-26,46-2-1530,-50 1 640,0 0-1,0 0 1,0-1 0,0 0 0,13-6 0,4-5-10262</inkml:trace>
</inkml:ink>
</file>

<file path=ppt/ink/ink1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2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8680,'0'0'8777,"0"7"-7048,-6 13 129,-5 3-128,5 4-802,0 4-543,0-2-289,6-2-64,0-4-1153,0-7-1890,0-6-1762</inkml:trace>
</inkml:ink>
</file>

<file path=ppt/ink/ink1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2.8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77 5990,'0'0'17798,"6"-9"-16827,-1 4-875,-1 0-1,1 0 1,0 0-1,0 1 1,0 0-1,1 0 1,0 0-1,-1 0 1,1 1-1,1 0 1,-1 0-1,0 1 1,1 0-1,-1 0 1,1 0-1,0 1 1,11-1-1,-14 1-79,93-6 251,-91 7-258,0 0-1,1 1 1,-1-1 0,0 1-1,0 0 1,0 1 0,1-1-1,-1 1 1,-1 0-1,1 1 1,0 0 0,9 6-1,-13-8 7,0 1 0,0-1 0,0 1 0,-1 0 0,1 0 0,-1 0 0,1 0 0,-1 0 0,0 0 0,1 1 0,-1-1 0,-1 0 0,1 1 0,0-1 0,0 0 0,-1 1 0,1-1 0,-1 1 0,0-1 0,0 5 0,-1-2 49,0-1 0,0 1-1,0 0 1,-1-1-1,1 0 1,-1 1-1,0-1 1,-1 0 0,1 0-1,-4 5 1,-5 4 115,1-1 1,-2 0 0,1-1 0,-2 0-1,-16 11 1,5-7 3,10-5 510,41-8-603,-13-2-189,-6 0 43,1 0 1,-1 0-1,0 1 0,1 0 1,15 4-1,-22-5 47,0 1 0,0 0 0,0 0 1,0 0-1,0 1 0,0-1 0,0 0 0,-1 1 0,1-1 0,0 1 0,-1 0 0,0-1 0,1 1 0,-1 0 0,0 0 0,0 0 0,0 0 0,0 0 0,0 0 1,0 0-1,0 0 0,-1 0 0,1 0 0,-1 1 0,0-1 0,0 0 0,0 3 0,1-2 20,-1-1 0,0 1 0,-1-1 0,1 1 0,0-1 0,-1 1 0,1-1 0,-1 1 0,0-1 1,0 0-1,0 1 0,0-1 0,0 0 0,-1 0 0,1 0 0,-1 0 0,1 0 0,-1 0 0,-2 2 0,0-1 111,0 1 0,-1-1 0,0 0 0,0-1-1,0 1 1,0-1 0,0 0 0,-8 2 0,-7 1 409,-1-2 1,0 0-1,-33 0 0,42-2-688,2-1 249,1 1 1,-1-2 0,1 1 0,-14-3-1,21 3-171,1-1-1,-1 1 0,1 0 1,-1-1-1,1 0 0,-1 1 1,1-1-1,0 0 0,-1 1 1,1-1-1,0 0 0,0 0 1,-1 0-1,1 0 0,0 0 1,0 0-1,0 0 0,0-1 1,0 1-1,1 0 0,-1-1 1,0 1-1,0 0 0,1-1 1,-1 1-1,1-1 0,0 1 1,-1-1-1,1 1 0,0-1 1,0 1-1,0-1 0,0 1 1,0-3-1,0 3-246,1-1-1,-1 1 1,1-1-1,0 1 1,-1-1 0,1 1-1,0-1 1,0 1-1,0 0 1,0-1 0,0 1-1,1 0 1,-1 0-1,0 0 1,0 0 0,1 0-1,-1 0 1,1 0-1,1-1 1,35-15-5634,-26 12 3661,19-8-3323</inkml:trace>
</inkml:ink>
</file>

<file path=ppt/ink/ink1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3.2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1 16656,'0'0'8007,"3"50"-6629,-8-28-417,-3 0-609,2 0-128,1-4-160,3-2-32,1-3 0,1-4-96,0-5-1025</inkml:trace>
</inkml:ink>
</file>

<file path=ppt/ink/ink1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3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1 190 6246,'0'0'20531,"62"0"-19698,-33 0-737,0 0-64,5 0-1473,-9 0-1826,1-6-2563,-1-2-5829</inkml:trace>
  <inkml:trace contextRef="#ctx0" brushRef="#br0" timeOffset="1">469 1 17521,'0'0'4708,"-27"72"-3203,23-43-223,2-2-482,2 0-383,0-3-225,0 0-160,0-3-32,0-3-641,0-3-800,0-5-257,0-4-896,-3-5-2275,-4-1-6309</inkml:trace>
</inkml:ink>
</file>

<file path=ppt/ink/ink1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3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31 7143,'0'0'15209,"9"-5"-13506,0 0-1542,-1 2 0,0-1 0,1 1 0,-1 0 1,1 1-1,0 0 0,0 1 0,0-1 0,0 2 0,0-1 0,0 1 1,1 1-1,-1 0 0,0 0 0,10 3 0,-9-1-119,0 1 1,0 0-1,0 0 0,-1 1 1,1 0-1,-1 1 0,0 0 0,-1 0 1,0 1-1,0 0 0,13 15 1,-19-19 30,1 0 1,-1 1-1,1-1 0,-1 0 1,0 1-1,0-1 1,-1 1-1,1 0 1,-1 0-1,1-1 1,-1 1-1,-1 0 1,1 0-1,0 0 1,-1 0-1,0 0 1,0 0-1,0 0 1,0 0-1,-1 0 1,0 0-1,0 0 0,0 0 1,0 0-1,0 0 1,-1 0-1,0-1 1,1 1-1,-1-1 1,-1 1-1,1-1 1,0 0-1,-6 5 1,-3 4 31,-1 0 0,-1-1 0,0 0 0,0-1 0,-1 0 0,0-1 0,-1-1 0,0 0 0,0-1 0,-1-1 0,0 0 0,0-2 0,0 1 0,-30 2 0,45-6-301,0-1 1,-1 0 0,1 0 0,-1 0 0,1 0 0,-1 0 0,1-1 0,-1 1 0,1 0 0,0-1-1,-1 1 1,1-1 0,0 1 0,-1-1 0,1 0 0,0 1 0,0-1 0,-1 0 0,0-1 0,-6-18-7947,7-5-6640</inkml:trace>
</inkml:ink>
</file>

<file path=ppt/ink/ink1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5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4 7623,'0'0'13629,"-4"10"-12284,-11 22-756,9-20-296,0 0 1,1 0-1,0 0 1,1 1-1,0-1 1,1 1-1,-2 17 1,5-29-366,0-1 0,0 1 0,0-1 0,0 1 0,0-1 0,0 1 0,0-1 0,0 1 0,0-1 0,0 0 0,0 1 0,0-1 0,1 1 0,-1-1 0,0 1 0,0-1 0,0 1 0,1-1 0,-1 0 0,0 1 0,1-1 0,-1 0 0,0 1 0,1-1 0,-1 0 0,0 1 0,1-1 0,-1 0 0,1 0 0,-1 1 0,1-1 0,-1 0 0,1 0 0,18-4-2591,14-20-1232,-18 5 567,0-1 1,22-41-1,-19 15 9173,-22 73-1034,-9 11-2951,9-32-1820,2 1-1,-1 0 1,1 0 0,0 0-1,0 0 1,1 0 0,-1 9-1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0.0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32 2530,'0'0'2552,"-14"8"-2397,40-26 611,-25 9 1320,-20 6 144,19 3-2470,15-4-3582,-4-2 1697</inkml:trace>
</inkml:ink>
</file>

<file path=ppt/ink/ink1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5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3 13741,'0'0'13282,"-10"-2"-13245,4 2-35,-1 0 0,1 0 0,0 0 0,-1 1 1,1 0-1,0 0 0,-12 4 0,15-5 9,1 1 0,0 0 0,-1 0 0,1 0 0,0 1 0,0-1 0,0 0 0,-1 1 0,1-1 0,1 1 0,-1 0 0,0 0 0,0 0 0,1 0 0,-1 0 0,1 0 0,0 0 0,-1 0 0,1 0 1,0 1-1,0-1 0,0 1 0,1-1 0,-1 0 0,1 1 0,-1 0 0,1 4 0,1-5-1,1 0 0,-1 0 0,1 0-1,-1-1 1,1 1 0,0-1 0,0 1 0,0-1 0,0 1 0,0-1 0,0 0 0,0 0 0,0 0-1,1 0 1,-1-1 0,0 1 0,1 0 0,2-1 0,4 4 26,-4-2 9,10 3-52,-1 2 0,0 0 1,16 11-1,-28-17 8,0 0 0,0 0 0,-1 1 0,1-1 0,0 1 0,-1 0-1,1-1 1,-1 1 0,0 0 0,1 0 0,-1 0 0,0 0 0,1 4-1,-2-5 10,0 0 0,0 0-1,0 0 1,0 1-1,0-1 1,0 0 0,0 0-1,-1 0 1,1 0-1,-1 0 1,1 1 0,-1-1-1,1 0 1,-1 0-1,1 0 1,-1 0 0,0 0-1,0 0 1,1-1-1,-1 1 1,0 0 0,0 0-1,0 0 1,0-1-1,0 1 1,0 0-1,-2 0 1,-5 3 168,0 0 0,0 0 1,0-1-1,-1 0 0,1-1 0,-1 0 0,1 0 0,-1-1 1,0 0-1,0 0 0,0-1 0,0 0 0,0-1 0,1 0 1,-14-3-1,21 3-243,-1 1 0,1-1 0,-1 0 0,1 0 0,0 0 0,0 0 0,-1 0 0,1 0 0,0 0 0,0 0 0,0-1 1,0 1-1,0 0 0,0-1 0,0 1 0,1 0 0,-1-1 0,0 1 0,1-1 0,-1 0 0,1 1 0,0-1 0,-1 1 0,1-3 0,0 2-514,0-1-1,0 0 1,0 1-1,0-1 1,0 1-1,1-1 1,-1 1-1,1-1 1,0 1-1,0-1 1,-1 1-1,2 0 1,-1-1-1,0 1 1,3-3-1,14-14-6600</inkml:trace>
</inkml:ink>
</file>

<file path=ppt/ink/ink1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6.6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0 171 12748,'0'0'8755,"10"4"-6801,-7-3-1804,5 2 96,0 0-1,0-1 1,0 0-1,0 0 1,0 0-1,9-1 1,-14 0-184,-1-1-1,1-1 1,-1 1-1,0 0 1,1-1 0,-1 1-1,1-1 1,-1 1 0,0-1-1,0 0 1,1 0-1,-1 0 1,0-1 0,0 1-1,0 0 1,0-1 0,0 1-1,-1-1 1,1 0 0,0 1-1,-1-1 1,1 0-1,-1 0 1,0 0 0,1 0-1,-1 0 1,0-1 0,0 1-1,0 0 1,0-4-1,3-25 2052,-4 30-2060,0 1-1,0-1 1,-1 1-1,1-1 1,0 0-1,0 1 1,0-1-1,-1 1 1,1-1-1,0 1 1,-1-1-1,1 1 1,0-1-1,-1 1 1,1-1-1,-1 1 1,1-1-1,-1 1 1,1 0-1,-1-1 1,1 1 0,-1 0-1,1-1 1,-1 1-1,-1-1 1,0 2-36,0-1 1,0 0-1,0 1 1,0-1 0,0 1-1,-1 0 1,1 0-1,0-1 1,0 1-1,1 1 1,-1-1 0,0 0-1,0 0 1,0 1-1,1-1 1,-1 1 0,1-1-1,-1 1 1,1 0-1,0 0 1,-2 2-1,-3 4-19,0-1 0,0 1 0,1 0 0,0 0 0,1 0 0,0 1-1,0-1 1,1 1 0,0 0 0,0 0 0,1 1 0,0-1 0,1 0 0,-1 18-1,3-26-9,0 1-1,-1 0 0,1-1 0,0 1 0,0-1 1,0 0-1,0 1 0,0-1 0,0 0 0,1 0 0,-1 0 1,0 1-1,1-1 0,-1-1 0,0 1 0,1 0 1,-1 0-1,1 0 0,0-1 0,-1 1 0,1-1 1,-1 1-1,1-1 0,0 0 0,-1 1 0,1-1 0,0 0 1,0 0-1,2-1 0,4 1-173,0 0 0,1 0 1,-1-1-1,16-3 0,-13 0-595,0-1 1,0 0-1,0 0 0,-1-1 1,0 0-1,0-1 0,0 0 1,-1-1-1,0 1 0,-1-2 1,1 0-1,-2 0 0,10-13 1,-9 10-45,0-1 1,-1 0 0,0 0 0,6-19-1,-9 21 1029,-1 0-1,0 0 0,-1-1 0,0 1 0,0-20 0,-2 30-98,0 0 0,0 1-1,0-1 1,0 0-1,0 1 1,0-1-1,-1 0 1,1 1-1,0-1 1,0 0 0,-1 1-1,1-1 1,0 0-1,-1 1 1,1-1-1,0 1 1,-1-1-1,1 1 1,-1-1 0,1 1-1,-1-1 1,1 1-1,-1-1 1,0 1-1,1 0 1,-1-1 0,1 1-1,-1 0 1,0-1-1,1 1 1,-1 0-1,0 0 1,1 0-1,-1 0 1,0 0 0,0 0-1,1 0 1,-1 0-1,0 0 1,1 0-1,-1 0 1,0 0-1,1 0 1,-1 0 0,0 1-1,1-1 1,-1 0-1,0 1 1,1-1-1,-1 0 1,1 1-1,-1-1 1,0 1 0,1-1-1,-1 1 1,-3 1 197,0 0 1,0 1-1,0-1 0,0 1 1,1 0-1,-1 0 0,-4 6 1,2 0-19,2 1-1,0 0 1,0 1 0,1-1-1,0 0 1,0 1 0,1 0-1,1-1 1,0 1 0,0 0 0,1 0-1,1 0 1,1 13 0,-1-23-266,1 1 0,-1-1 0,0 0 0,0 0 0,0 0 0,1 0 0,-1 0 0,0 0 0,1 0 0,-1 0 0,1 0 0,0-1 0,-1 1 0,1 0 0,-1-1 0,1 0 0,0 1 0,-1-1 0,1 0 0,0 0 0,-1 0 0,1 0 0,0 0 0,1-1 0,45-1 108,-23-5-464,-22 6 304,0 0-1,1-1 0,-1 2 1,0-1-1,1 0 1,-1 1-1,0-1 1,1 1-1,-1 0 1,1 0-1,4 1 0,-7-1 53,-1 1-1,1 0 1,-1-1-1,0 1 0,1-1 1,-1 1-1,0 0 0,1-1 1,-1 1-1,0 0 1,0-1-1,0 1 0,0 0 1,1-1-1,-1 1 0,0 0 1,0 0-1,0-1 0,-1 1 1,1 0-1,0-1 1,0 1-1,0 0 0,0-1 1,-1 1-1,1 0 0,0-1 1,-1 1-1,1 0 0,-1 0 1,-9 20 794,2-15-594,6-9 202,8-25 745,18-36 454,-21 62-1635,0 1 1,0 0-1,-1 0 0,1 0 1,0 0-1,0 1 0,0-1 1,0 1-1,0 0 0,0 0 1,-1 0-1,1 0 0,0 0 1,5 2-1,2-2-374,52 0-3708,-20 0-2368,-1 0-3101</inkml:trace>
</inkml:ink>
</file>

<file path=ppt/ink/ink1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7.4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62 12876,'35'-62'11825,"-35"69"-8536,1 11-3285,-28 82 939,20-80-563,0 1-1,2 0 0,0 0 1,2 0-1,-2 26 1,5-47-357,0 1 0,0-1 0,0 1 0,0-1 0,0 1 0,0-1 0,0 1 0,1-1 0,-1 1 0,0-1 0,0 0 0,0 1 0,0-1 0,1 1 0,-1-1 0,0 0 0,1 1 0,-1-1 0,0 0 0,1 1 0,-1-1 0,0 0 0,1 1 0,-1-1 0,0 0 0,1 0 0,-1 1 0,1-1 0,-1 0 0,1 0 0,-1 0 0,0 0 0,2 0 0,20-2 441,19-15-178,-13-1-284,-1-1 1,-1 0 0,-1-3-1,0 0 1,-2-1 0,-1-1-1,37-52 1,-49 56-1347,-12 11-1978,0 10 2802,1-1 1,-1 0-1,0 0 0,0 1 0,0-1 0,0 1 0,1 0 1,-1 0-1,0-1 0,1 1 0,-1 0 0,0 0 1,1 0-1,-1 1 0,0 0 0,-17 13-7637</inkml:trace>
</inkml:ink>
</file>

<file path=ppt/ink/ink1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7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13997,'0'0'10154,"21"56"-8713,-5-49-928,2-2-417,-1-3-1089,0-2-3523,-1-1-5734</inkml:trace>
</inkml:ink>
</file>

<file path=ppt/ink/ink1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8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 9289,'0'0'18129,"2"12"-17729,-1 8-205,-1-1-1,-1 1 0,0-1 0,-1 1 0,-1-1 0,-1 0 1,-12 33-1,5-23-84,-12 39 409,21-25-3022,12-43-6279,2-7 828</inkml:trace>
</inkml:ink>
</file>

<file path=ppt/ink/ink1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8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15150,'0'0'7426,"5"8"-5979,-4-4-1356,0-1 0,1 0 0,0 0-1,-1 0 1,1 0 0,0 0 0,1 0 0,-1-1 0,0 1 0,1-1 0,-1 1 0,1-1 0,0 0 0,0 0 0,0 0 0,0-1 0,0 1 0,0-1 0,1 0 0,-1 1 0,0-1-1,1-1 1,-1 1 0,1 0 0,-1-1 0,1 0 0,4 0 0,-5 1-33,0-1 1,0 0-1,1 0 0,-1 0 1,0-1-1,0 1 1,0-1-1,0 1 0,0-1 1,0 0-1,0 0 0,-1 0 1,1-1-1,0 1 0,-1-1 1,1 0-1,0 1 0,-1-1 1,0 0-1,1 0 0,-1-1 1,0 1-1,0 0 0,0-1 1,-1 1-1,1-1 0,-1 0 1,1 1-1,-1-1 0,0 0 1,0 0-1,0 0 0,0 0 1,-1 0-1,1 0 0,-1 0 1,1 0-1,-1 0 0,0 0 1,-1 0-1,0-5 0,1 8-55,0-1 0,0 1-1,0-1 1,0 0 0,-1 1-1,1-1 1,0 1 0,-1-1-1,1 0 1,0 1 0,-1-1-1,1 1 1,-1-1-1,1 1 1,-1-1 0,1 1-1,-1 0 1,1-1 0,-1 1-1,1 0 1,-1-1 0,1 1-1,-1 0 1,0-1 0,1 1-1,-1 0 1,1 0 0,-1 0-1,0 0 1,1 0-1,-1 0 1,0 0 0,1 0-1,-1 0 1,0 0 0,1 0-1,-1 0 1,0 0 0,1 0-1,-1 1 1,0-1 0,1 0-1,-1 0 1,1 1-1,-1-1 1,1 1 0,-1-1-1,1 0 1,-1 1 0,-32 19-87,-13 31 279,44-47-110,-1 0 1,0 0-1,1 1 0,-1-1 0,1 0 0,1 1 0,-1-1 0,0 1 0,1 0 0,0-1 1,-1 10-1,3-13-73,-1 0 0,1 0 0,-1 0 0,1 0 0,-1 0 0,1-1 1,0 1-1,-1 0 0,1-1 0,0 1 0,0 0 0,0-1 0,-1 1 1,1-1-1,0 1 0,0-1 0,0 1 0,0-1 0,0 0 0,0 1 1,0-1-1,0 0 0,0 0 0,0 0 0,0 0 0,0 0 0,0 0 1,0 0-1,0 0 0,1 0 0,37-3 220,-27 0-225,-1-1-1,1 0 1,-1 0 0,0-1-1,0-1 1,-1 0-1,13-8 1,-10 5-16,1 1 0,0 0-1,22-8 1,-36 16 10,0 0 0,1 0 0,-1 0 0,1 0-1,-1 0 1,1 0 0,-1 1 0,1-1 0,-1 0-1,1 0 1,-1 0 0,1 0 0,-1 1 0,0-1 0,1 0-1,-1 0 1,1 1 0,-1-1 0,0 0 0,1 1-1,-1-1 1,0 0 0,1 1 0,-1-1 0,0 0 0,0 1-1,1-1 1,-1 1 0,0-1 0,0 1 0,0-1-1,0 0 1,0 1 0,1-1 0,-1 1 0,0-1 0,0 1-1,0-1 1,0 1 0,0-1 0,0 1 0,-1-1-1,1 1 1,0-1 0,0 1 0,0-1 0,0 0 0,0 1-1,-1-1 1,1 1 0,-8 40 183,4-21 172,4-19-326,0-1-1,1 1 0,-1-1 1,1 0-1,-1 1 1,1-1-1,-1 0 1,1 1-1,-1-1 0,1 0 1,0 0-1,-1 1 1,1-1-1,-1 0 1,1 0-1,0 0 0,-1 0 1,1 0-1,0 0 1,-1 0-1,1 0 0,-1 0 1,1 0-1,0 0 1,-1 0-1,1-1 1,-1 1-1,2 0 0,20-6 186,17-10-131,-28 11-145,0 0 0,0 1-1,0 0 1,1 0 0,0 1 0,-1 1-1,17-1 1,-27 3 61,-1 0-1,0 0 0,1 0 1,-1 1-1,1-1 1,-1 0-1,0 0 1,1 1-1,-1-1 1,0 0-1,0 1 0,1-1 1,-1 1-1,0-1 1,0 0-1,1 1 1,-1-1-1,0 1 1,0-1-1,0 0 0,0 1 1,0-1-1,0 1 1,0-1-1,0 1 1,0-1-1,0 1 1,0-1-1,0 0 0,0 1 1,0-1-1,0 1 1,0-1-1,0 1 1,0-1-1,-1 0 1,1 1-1,0-1 1,0 1-1,-1-1 0,-8 27-1449,6-18-9483</inkml:trace>
</inkml:ink>
</file>

<file path=ppt/ink/ink1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9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11499,'0'0'15342</inkml:trace>
</inkml:ink>
</file>

<file path=ppt/ink/ink1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8:59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16464,'0'0'10249,"-1"12"-8871,1 2-1065,-1-5-152,1 1 0,0-1 0,0 0-1,1 1 1,3 14 0,-3-21-145,0-1 0,0 1 0,0-1-1,0 1 1,0-1 0,0 0 0,1 0 0,-1 1 0,1-1 0,-1 0 0,1 0 0,0 0 0,0-1 0,0 1 0,0 0 0,0-1 0,1 1 0,-1-1-1,0 0 1,1 0 0,-1 0 0,1 0 0,-1 0 0,1 0 0,-1-1 0,1 1 0,3 0 0,0-1-44,-1 0 0,1 0 0,-1 0 0,1-1 0,-1 1 0,0-1 0,1-1 0,-1 1 0,0-1 0,0 0 0,9-4 0,-12 5 24,1-1 1,-1 1-1,1-1 1,-1 0-1,0 0 1,1 0-1,-1 0 0,0 0 1,-1 0-1,1-1 1,0 1-1,0-1 0,-1 1 1,0-1-1,1 0 1,-1 0-1,0 1 1,0-1-1,-1 0 0,1 0 1,-1 0-1,1 0 1,-1-4-1,0 7-76,-13 20-155,9-13 205,1-1 0,0 1 0,0 0 0,0 0 0,-1 8 0,1 6-4674,2-15-2354</inkml:trace>
</inkml:ink>
</file>

<file path=ppt/ink/ink1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0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53 9417,'0'0'12855,"-2"-8"-12284,-5-24 214,7 31-630,-1 0 0,0 0 1,0 0-1,0 0 0,1 0 1,-1 0-1,0 1 0,0-1 1,0 0-1,0 1 0,0-1 1,0 1-1,-1-1 0,1 1 1,0 0-1,0-1 1,0 1-1,0 0 0,0 0 1,-1 0-1,1 0 0,0 0 1,-2 0-1,-30 2 1454,31-2-1544,-2 1-55,1 0-1,0 0 1,0 0-1,0 0 0,0 1 1,0-1-1,0 1 1,0 0-1,0 0 1,0 0-1,-3 4 1,5-6-50,1 0 0,-1 1 0,1-1 0,-1 1 1,1-1-1,-1 1 0,1 0 0,-1-1 0,1 1 1,0-1-1,0 1 0,-1 0 0,1-1 1,0 1-1,0 0 0,-1-1 0,1 1 0,0 0 1,0 0-1,0-1 0,0 1 0,0 0 0,0-1 1,0 1-1,1 0 0,-1-1 0,0 1 0,0 0 1,0-1-1,1 1 0,-1 0 0,0-1 0,1 1 1,-1 0-1,0-1 0,1 1 0,-1-1 0,1 1 1,-1-1-1,1 1 0,-1-1 0,1 1 0,0-1 1,-1 0-1,1 1 0,-1-1 0,1 0 1,0 1-1,-1-1 0,1 0 0,0 0 0,-1 0 1,1 0-1,0 0 0,-1 1 0,1-1 0,0 0 1,0-1-1,0 1 0,10 3-461,3 0 52,0 1 0,0 1 0,-1 0 0,21 11 0,-32-15 505,0 0 1,1 1-1,-1-1 0,0 1 0,0-1 0,0 1 0,0 0 0,0 0 0,0 0 0,0 0 0,-1 0 0,1 0 0,-1 0 0,0 1 0,1-1 0,-1 1 0,0-1 0,0 1 0,-1-1 0,1 1 0,0-1 0,-1 1 0,0 0 0,0-1 0,1 1 0,-1 0 0,-1-1 0,1 1 0,0 0 0,-1-1 0,1 1 0,-2 2 0,0-2 99,0 0 0,0 0 0,0 0 0,0 0 0,-1-1 0,1 1 0,-1-1 0,0 0 0,0 0 0,0 0 0,0 0 0,0 0 0,0 0-1,0-1 1,0 0 0,-1 0 0,1 0 0,-1 0 0,-3 1 0,-8 1 198,-1 0 1,-29 1-1,43-4-349,1 0 0,0 1 1,0-1-1,-1 0 0,1 0 1,0 0-1,0 0 0,0-1 0,-1 1 1,1 0-1,0 0 0,0-1 1,0 1-1,-1-1 0,1 1 0,0-1 1,0 0-1,-1 0 0,2 0-66,0 1-1,0-1 0,0 1 1,0-1-1,0 0 0,0 1 0,0-1 1,0 1-1,0-1 0,1 1 0,-1-1 1,0 1-1,0-1 0,0 0 1,1 1-1,-1-1 0,0 1 0,1 0 1,-1-1-1,1 1 0,-1-1 1,0 1-1,1-1 0,-1 1 0,2-1 1,45-30-5019,-40 26 4136,32-18-5376,2-3-4900</inkml:trace>
</inkml:ink>
</file>

<file path=ppt/ink/ink1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0.7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13773,'0'0'3000,"-1"8"-267,-1-2-1958,-1 1-116,1-1 0,0 0 0,1 1 1,0-1-1,0 0 0,0 1 1,0 0-1,1-1 0,1 8 0,2-13-584,-1 0-1,1 0 1,0 0-1,-1 0 1,1 0-1,0-1 0,0 1 1,0-1-1,0 0 1,-1 1-1,1-2 1,0 1-1,0 0 0,5-2 1,-1 2 42,7-2-158,0-1 0,0 0 0,-1-1 1,0 0-1,1-1 0,-1-1 1,-1 0-1,1-1 0,-1 0 1,19-15-1,-26 18 126,-4 3 176,-10 34 401,7-30-547,1 0 1,0 1-1,0-1 0,0 1 0,1 0 1,-1-1-1,1 1 0,0 0 0,0-1 0,0 1 1,0 0-1,2 5 0,-2-8-86,1 0-1,-1 0 0,0 0 1,1-1-1,-1 1 1,1 0-1,-1 0 0,1-1 1,0 1-1,-1-1 0,1 1 1,-1 0-1,1-1 1,0 1-1,0-1 0,-1 0 1,1 1-1,0-1 1,0 1-1,0-1 0,1 0 1,0 1-160,0-1 0,1 0 0,-1 0 0,1 0-1,-1 0 1,1-1 0,-1 1 0,0-1 0,1 1 0,-1-1 0,3-1 0,-1-1-1121,0 1 0,0-1 0,0 1 1,-1-1-1,1 0 0,-1 0 0,4-5 0,9-12-8501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2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17232,'0'0'5248,"13"15"-4367,64 70-325,4-3 0,128 99 0,216 132-630,-210-158 257,-153-110-493,-2 2-1,-3 3 1,-1 2-1,-3 3 1,65 87-1,-107-127-3233,-6-12-2734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29.4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1011 545,'11'-8'1494,"233"-157"2433,-4 3-2932,38-46 1709,208-138-3054,-468 335 154,1 1-247,-1 0-1,-1-2 1,0 0 0,-1-1 0,29-29-1,-41 31 3845,-13 11-2215,-14 11-1005,-47 48-1119,20-16-2904,-80 52 0,67-56 1653</inkml:trace>
</inkml:ink>
</file>

<file path=ppt/ink/ink1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1.1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19250,'0'0'7303,"60"39"-13164,-39-31-610,4-1-7750</inkml:trace>
</inkml:ink>
</file>

<file path=ppt/ink/ink1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1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149 119 9353,'0'0'6555,"-11"2"-3597,1 1-2318,0 0 0,1 1 0,-1 1 0,1 0 0,-1 0 0,1 0-1,-11 10 1,16-12-380,0 0 1,0 0-1,0 1 0,1-1 0,-1 1 0,1 0 0,0 0 0,0 0 0,1 0 0,-1 1 0,1-1 0,0 1 0,0-1 0,0 1 0,1 0 0,-1 0 0,1 0 0,1 0 0,-1 0 0,0 8 1,2-12-246,-1 1 1,1-1 0,0 1 0,0-1 0,-1 0-1,1 0 1,0 1 0,0-1 0,0 0-1,0 0 1,1 0 0,-1 0 0,0 0 0,0 0-1,1 0 1,-1-1 0,0 1 0,1 0 0,-1-1-1,1 1 1,-1-1 0,1 1 0,-1-1 0,1 0-1,-1 1 1,1-1 0,-1 0 0,1 0 0,-1 0-1,1-1 1,-1 1 0,3 0 0,3-1 22,1 1 1,-1-1 0,1 0-1,-1-1 1,13-4-1,-8 0-10,0-1-1,0-1 0,-1 1 0,0-2 1,-1 0-1,0 0 0,0-1 1,-1 0-1,0 0 0,8-13 1,-8 9 191,0 0 0,-1 0 1,0-1-1,-1 0 0,0 0 1,-2-1-1,8-31 1,-13 46-214,1 1 0,-1-1 0,0 1 0,0-1 1,0 0-1,0 1 0,1-1 0,-1 1 0,0-1 0,0 0 1,0 1-1,0-1 0,0 1 0,-1-1 0,1 0 1,0 1-1,0-1 0,0 1 0,0-1 0,-1 0 1,1 1-1,0-1 0,-1 1 0,1-1 0,-1 0 1,-11 7 160,-12 24 17,16-17-268,0-1-1,1 1 1,1 1 0,0-1-1,1 1 1,0 0 0,1 0-1,1 1 1,0-1 0,0 1-1,2-1 1,0 1 0,1 0-1,3 28 1,-3-41-254,1 0 1,-1 0-1,1 0 0,0-1 1,0 1-1,-1 0 0,1 0 1,1-1-1,-1 1 1,0-1-1,0 1 0,3 1 1,12 7-6592,9-6-8931</inkml:trace>
</inkml:ink>
</file>

<file path=ppt/ink/ink1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2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1 399 9417,'0'0'13752,"10"0"-12738,-1-2-871,1 1-1,0-2 1,-1 1 0,1-1 0,-1-1 0,0 0-1,0 0 1,0-1 0,-1 0 0,1 0-1,9-9 1,95-86 356,-89 77-485,-13 13 30,89-90-22,-87 86 168,-2 0 0,1-1 0,-2 0 0,0 0 0,11-26 0,-56 79 1711,-12 33-1625,4 2 0,2 3 1,-35 90-1,72-157-320,0 1 0,1-1 0,0 1 0,1 0 1,0 0-1,0 0 0,1 0 0,0 10 0,1-19-52,0-1 0,0 1 0,1 0 0,-1-1 0,0 1 0,0-1 0,0 1 1,1-1-1,-1 1 0,0-1 0,1 1 0,-1-1 0,0 1 0,1-1 0,-1 0 0,1 1 0,-1-1 0,1 0 0,-1 1 1,1-1-1,-1 0 0,1 1 0,-1-1 0,1 0 0,-1 0 0,1 0 0,-1 0 0,1 1 0,0-1 0,-1 0 0,1 0 1,-1 0-1,1 0 0,-1 0 0,1 0 0,0-1 0,-1 1 0,1 0 0,-1 0 0,1 0 0,-1 0 0,2-1 0,26-11-3552,-17 3 1131,-1-1 0,-1 0 0,15-21 0,6-10-6409</inkml:trace>
</inkml:ink>
</file>

<file path=ppt/ink/ink1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2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1 14606,'0'0'7463,"-6"8"-6022,6-7-1435,-6 5 169,1 1-1,0 1 1,0-1 0,0 1-1,1 0 1,1 0-1,-1 0 1,1 0 0,1 1-1,0 0 1,0-1-1,0 1 1,0 17 0,2-25-155,1-1 1,-1 1 0,1 0 0,-1 0 0,1-1-1,0 1 1,-1 0 0,1-1 0,0 1 0,-1-1-1,1 1 1,0-1 0,0 1 0,-1-1 0,1 0 0,0 1-1,0-1 1,0 0 0,0 1 0,0-1 0,-1 0-1,1 0 1,0 0 0,0 0 0,0 0 0,0 0-1,0 0 1,0 0 0,0 0 0,-1 0 0,1-1 0,0 1-1,0 0 1,1-1 0,33-10 756,-22 3-667,-1-1 1,0 0-1,0-1 0,16-18 1,13-10 325,-47 76 508,1-22-777,1-7-60,0 1 0,1 0 1,0-1-1,1 1 0,0 0 1,0 0-1,1 20 0,1-29-95,0-1-1,0 1 0,0-1 1,1 1-1,-1-1 0,0 0 0,1 1 1,-1-1-1,0 0 0,1 1 0,-1-1 1,0 0-1,1 1 0,-1-1 1,1 0-1,-1 0 0,0 1 0,1-1 1,-1 0-1,1 0 0,-1 0 1,1 0-1,-1 0 0,1 0 0,-1 1 1,1-1-1,-1 0 0,1 0 0,-1-1 1,1 1-1,-1 0 0,1 0 1,-1 0-1,0 0 0,1 0 0,-1 0 1,1-1-1,-1 1 0,1-1 0,20-9 270,-16 6-238,-1 0-1,0 0 1,0-1 0,0 0-1,-1 0 1,0 0 0,0 0-1,0 0 1,0-1 0,-1 1 0,0-1-1,0 0 1,0 1 0,-1-1-1,0 0 1,0 0 0,-1 0 0,1 0-1,-1 0 1,-1 0 0,-1-10-1,2 14-17,-1 1 1,1 0-1,-1-1 0,1 1 0,-1 0 0,0 0 0,0-1 0,0 1 0,0 0 0,1 0 0,-1 0 0,-1 0 1,-1-1-1,1-1 184,16 3-100,-10 0-106,44 1-788,-26 0-778,1-1 0,-1 0 0,1-2 0,31-6 0,-26-1-5372</inkml:trace>
</inkml:ink>
</file>

<file path=ppt/ink/ink1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2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13965,'0'0'15919,"0"8"-15588,-3 9-208,0-1 0,-1-1-1,-1 1 1,-1 0-1,0-1 1,-11 21 0,8-19 152,1 0 0,0 1 0,2 1 0,0-1 0,-5 29 0,11-47-274,0 0 0,0 1 0,0-1 0,0 1 0,0-1 0,1 1 0,-1-1 0,0 1 0,0-1 0,0 1 0,0-1 0,1 0 0,-1 1 0,0-1 0,0 1 0,1-1 0,-1 0 0,0 1 0,1-1 0,-1 0 0,0 1 0,1-1 0,-1 0 0,0 0 0,1 1 0,-1-1 0,1 0-1,-1 0 1,1 0 0,-1 1 0,0-1 0,1 0 0,-1 0 0,1 0 0,-1 0 0,1 0 0,-1 0 0,1 0 0,-1 0 0,1 0 0,-1 0 0,1 0 0,-1 0 0,0 0 0,1-1 0,-1 1 0,1 0 0,-1 0 0,1 0 0,-1-1 0,0 1 0,1 0 0,-1-1 0,1 1 0,26-14-12,-4-2 11,0 0 0,-1-2 0,-1-1 0,-1-1 0,-1 0 0,0-1 0,-2-1 0,25-41 0,-41 62-196,-1 1 0,1-1 1,-1 0-1,1 0 0,-1 0 0,0 1 1,1-1-1,-1 0 0,0 0 0,0 0 1,1 0-1,-1 0 0,0 0 0,0 0 1,0 0-1,0 0 0,0 1 0,0-1 1,-1 0-1,1 0 0,0 0 0,0 0 1,-1 0-1,0-1 0,0 1-151,1 1 0,-1-1 0,0 1 0,0 0 0,0-1 0,0 1 0,0 0 0,0 0 0,0 0 0,0 0-1,0-1 1,0 1 0,0 0 0,0 1 0,0-1 0,0 0 0,0 0 0,1 0 0,-1 1 0,0-1 0,0 0 0,0 1 0,-1 0 0,-14 9-7346</inkml:trace>
</inkml:ink>
</file>

<file path=ppt/ink/ink1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3.3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0 7015,'0'0'12427,"-18"50"-8903,18-36-866,0-1-320,0-1-928,3-1-609,6-2-481,3-2-224,0-4-96,1-2-1249,-1-1-2178,0 0-2659,-3-9-4773</inkml:trace>
</inkml:ink>
</file>

<file path=ppt/ink/ink1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3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 16976,'0'0'8381,"-5"8"-6854,-6 15-1262,2-1 0,1 1-1,0 1 1,2 0 0,1 0 0,1 0 0,1 0-1,1 1 1,1 44 0,0-46-3025</inkml:trace>
</inkml:ink>
</file>

<file path=ppt/ink/ink1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4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24 7335,'0'0'18850,"-4"8"-17841,-12 28-395,16-35-601,0 0 0,-1-1 0,1 1 0,0 0 0,0 0 0,0 0 0,0-1 0,0 1 0,1 0 0,-1 0 0,0 0 0,0-1 0,0 1 0,1 0 0,-1 0 0,0-1 0,1 1 0,-1 0 0,1-1 0,-1 1 0,0 0 0,1-1 0,0 1 0,-1-1 0,1 1 0,-1-1 0,1 1 0,0-1 0,-1 1 0,1-1 0,0 0 0,-1 1 0,1-1 0,0 0 0,0 0 0,-1 1 0,1-1 0,0 0 0,0 0 0,1 0 0,35 2 198,-32-2-160,-1 0-27,-1 0 0,0-1 0,1 1 0,-1-1 0,0 0 0,0 0 0,1 0 0,-1 0 0,0 0 0,0-1-1,0 1 1,0-1 0,-1 0 0,1 0 0,0 0 0,-1 0 0,1 0 0,-1-1 0,0 1 0,0-1 0,0 0 0,0 1 0,0-1 0,0 0 0,-1 0 0,1 0 0,-1 0 0,0-1 0,0 1-1,0 0 1,-1 0 0,1-1 0,-1 1 0,1-6 0,-2 8-18,1 0 0,0 1 0,0-1 0,0 0 0,-1 1 0,1-1-1,0 0 1,-1 1 0,1-1 0,-1 1 0,1-1 0,0 0 0,-1 1 0,1-1 0,-1 1 0,0 0-1,1-1 1,-1 1 0,1-1 0,-1 1 0,0 0 0,1-1 0,-1 1 0,0 0 0,1 0-1,-1 0 1,0-1 0,1 1 0,-1 0 0,0 0 0,0 0 0,1 0 0,-1 0 0,0 0 0,1 0-1,-1 1 1,0-1 0,0 0 0,1 0 0,-1 0 0,0 1 0,1-1 0,-1 1 0,-32 13 81,28-11 0,0 1 1,0 0-1,0 0 0,1 1 1,-1 0-1,1-1 0,0 1 1,1 1-1,-1-1 0,1 0 0,0 1 1,0 0-1,1 0 0,0 0 1,0 0-1,-2 10 0,5-15-71,-1 0-1,1 0 0,-1 0 0,1 0 1,0 0-1,0-1 0,0 1 0,-1 0 1,1 0-1,0 0 0,0-1 1,0 1-1,0-1 0,0 1 0,0-1 1,0 1-1,0-1 0,1 1 1,-1-1-1,0 0 0,0 0 0,0 1 1,0-1-1,1 0 0,-1 0 0,0 0 1,0 0-1,0-1 0,2 1 1,44-2 111,-42 2-99,7-2-125,-1-1 0,1 0 0,-1 0 0,1-1 0,15-8 0,-17 7 93,0 1 1,0 0 0,0 0 0,0 1-1,0 1 1,1-1 0,13 0 0,-23 4 38,0 0 0,-1-1 0,1 1 0,-1 0 0,1 0 0,-1 0 1,1-1-1,-1 1 0,1 0 0,-1 0 0,0 0 0,0 0 0,1 0 0,-1 0 1,0 0-1,0 0 0,0 0 0,0 0 0,0-1 0,0 1 0,0 0 1,-1 2-1,-1 29 278,2-29-223,-1-1-82,1-1-1,0 1 0,-1-1 0,1 0 1,0 1-1,0-1 0,0 1 0,0 0 1,0-1-1,1 0 0,-1 1 0,0-1 1,1 1-1,-1-1 0,1 1 0,-1-1 1,1 0-1,0 1 0,0-1 0,-1 0 1,1 1-1,0-1 0,0 0 0,0 0 1,0 0-1,0 0 0,3 2 0,-1-3-2,0 1 0,0-1 0,0 0 0,0 0 0,0 0 0,0 0 0,0 0 0,0-1 0,-1 1 0,1-1 0,0 0 0,0 0 0,0 0 0,3-2 0,43-21-5,-39 18 0,0 1 0,1 0 0,0 0 0,-1 1 0,19-5 0,-29 10 0,1-1 0,-1 0 0,0 0 0,1 0 0,-1 1 0,0-1 0,0 0 0,1 0 0,-1 1 0,0-1 0,0 0 0,1 1 0,-1-1 0,0 0 0,0 1 0,0-1 0,0 0 0,1 1 0,-1-1 0,0 0 0,0 1 0,0-1 0,0 1 0,0-1 0,0 0 0,0 1 0,0-1 0,0 0 0,0 1 0,0-1 0,0 1 0,0-1 0,-1 0 0,1 1 0,0-1 0,0 0 0,0 1 0,0-1 0,-1 0 0,1 1 0,-5 14 0,-1-2-2991,1 6-8506</inkml:trace>
</inkml:ink>
</file>

<file path=ppt/ink/ink1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4.3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18481,'0'0'12076,"62"16"-27835</inkml:trace>
</inkml:ink>
</file>

<file path=ppt/ink/ink1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4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68 16111,'0'0'8979,"8"4"-8279,-3-2-507,1 0 0,-1 0 0,1 0 0,0-1 0,-1 0 1,1 0-1,0 0 0,0-1 0,7 0 0,-10 0-22,-1 0 1,1-1-1,0 1 0,0-1 0,-1 0 1,1 0-1,-1 0 0,1 0 0,-1 0 1,1 0-1,-1-1 0,1 1 1,-1-1-1,0 0 0,0 0 0,0 0 1,0 0-1,0 0 0,-1 0 0,1 0 1,0-1-1,-1 1 0,0 0 0,0-1 1,1 1-1,0-5 0,-2 6-164,1 0 0,-1 0 0,0 0 1,1 0-1,-1 0 0,0 0 0,0 0 0,0 0 0,0-1 0,0 1 0,0 0 0,0 0 0,0 0 0,0 0 0,0 0 0,-1-1 0,1 1 0,0 0 0,-1 0 0,1 0 1,-1 0-1,1 0 0,-1 0 0,0 0 0,1 0 0,-1 0 0,0 1 0,0-1 0,1 0 0,-1 0 0,0 1 0,0-1 0,0 0 0,0 1 0,0-1 0,0 1 0,0-1 0,0 1 1,0-1-1,0 1 0,-1 0 0,1 0 0,0 0 0,0-1 0,0 1 0,0 0 0,0 0 0,0 1 0,-1-1 0,1 0 0,-2 1 0,-2-1-2,0 0 0,-1 1 0,1 0 0,0 0 0,0 0 0,0 1 0,0-1 0,0 1 0,0 0 0,-6 4 0,7-3-4,0 0 0,0 1 0,1-1 0,-1 1 0,1-1 0,0 1 0,0 0 0,0 0 0,1 0 0,-1 1 0,1-1 0,0 1 0,0-1 0,1 1 0,-1 0 0,1-1 0,0 1 0,1 0 0,-1 0 0,1 5 0,0-6-4,1-1-1,-1 1 0,1-1 1,0 0-1,0 1 0,1-1 1,-1 0-1,1 0 0,-1 0 1,1 0-1,0 0 0,0 0 0,1-1 1,-1 1-1,0-1 0,1 1 1,-1-1-1,1 0 0,0 0 1,0 0-1,0 0 0,0 0 1,0-1-1,0 0 0,1 1 1,-1-1-1,0 0 0,6 0 1,53 5-4556,-27-6-2264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30.0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1153 4356,'0'0'4052,"15"-8"-3598,355-215 839,-146 85-1049,308-202 2454,170-100-1355,-697 437-916,-9 3-238,-20 8-252,-37 17 82,19-2-90,-65 47 0,21-12-3450,26-21-1102</inkml:trace>
</inkml:ink>
</file>

<file path=ppt/ink/ink1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5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97 16720,'0'0'2258,"5"-8"-32,-2 2-1880,1 0-1,0 0 1,1 0-1,-1 0 1,1 1-1,0 0 1,0 0-1,1 0 1,0 1-1,0 0 1,0 0-1,0 0 1,0 1-1,1 0 1,0 0-1,-1 1 1,14-4-1,-14 5-226,0-1 0,1 1 0,-1 0 0,0 0 0,1 1-1,-1 0 1,0 0 0,1 1 0,8 1 0,-13-1-98,0 0 0,-1-1-1,1 1 1,-1 0 0,1 0 0,-1 0 0,1 0 0,-1 0-1,0 1 1,1-1 0,-1 0 0,0 1 0,0-1 0,0 0-1,0 1 1,0 0 0,0-1 0,0 1 0,-1-1 0,1 1 0,-1 0-1,1 0 1,-1-1 0,0 1 0,1 0 0,-1 0 0,0-1-1,0 1 1,0 0 0,0 0 0,-1 0 0,1-1 0,0 1-1,-1 0 1,1 0 0,-1-1 0,-1 4 0,-3 7 90,0-1 0,0 1 0,-2-1 0,1 0 0,-1 0 1,-1-1-1,0 0 0,0 0 0,-15 12 0,14-14-38,0 1 1,1-1-1,0 2 0,1-1 0,0 1 0,0 0 1,1 1-1,0-1 0,1 1 0,-6 19 0,11-29-59,-1 1-1,1-1 1,0 1-1,0-1 1,0 1-1,0-1 1,0 0-1,0 1 1,0-1-1,0 1 1,0-1-1,1 1 1,-1-1-1,1 0 1,-1 1 0,1-1-1,-1 0 1,1 1-1,0-1 1,0 0-1,0 0 1,-1 0-1,1 0 1,2 2-1,-1-2 27,1 1 1,-1-1-1,1 1 0,0-1 1,0 0-1,0 0 0,-1 0 1,1 0-1,0 0 0,0-1 1,4 1-1,9 0 116,0-1 0,0-1 1,23-4-1,-39 5-156,14-2-604,0-1 1,-1-1-1,1 0 1,12-6-1,-23 9 358,1 0 1,-1 0-1,0-1 0,0 1 0,0-1 0,0 0 0,0 0 0,0 0 0,-1 0 0,1-1 0,-1 1 0,1-1 0,-1 0 0,0 1 0,0-1 0,0 0 0,0 0 0,-1 0 0,1 0 0,-1-1 0,1-3 0,-3-8-6043,-7-2-3945</inkml:trace>
</inkml:ink>
</file>

<file path=ppt/ink/ink1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5.7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 13357,'0'0'11274,"10"7"-10841,-6-5-417,1 3-10,1-1 1,0 0 0,0 0-1,0-1 1,0 0-1,1 0 1,-1 0-1,1-1 1,0 0-1,-1 0 1,1-1 0,9 1-1,22 0 10,86 0-7776,-113-3 6624,1 0 0,-1 0 0,0-1 0,0-1 0,0 0-1,0 0 1,0-1 0,14-8 0,-6-5 4860,-19 17-3539,0-1-1,0 1 0,0-1 0,0 1 0,1 0 1,-1-1-1,0 1 0,0-1 0,0 1 0,0-1 1,0 1-1,0-1 0,0 1 0,0-1 0,-1 1 0,1 0 1,0-1-1,0 1 0,0-1 0,0 1 0,-1-1 1,1 1-1,0 0 0,0-1 0,-1 1 0,1 0 1,0-1-1,0 1 0,-1-1 0,-21-6 4861,3 8-4894,13 2 182,0 0 0,0 0 0,0 0 0,0 1 1,0 0-1,0 0 0,1 1 0,0-1 0,0 1 0,0 0 1,1 1-1,0-1 0,0 1 0,0 0 0,0 0 0,1 0 1,0 0-1,0 1 0,1-1 0,0 1 0,-2 12 0,4-18-299,0 0 0,1 0 0,-1 0-1,0 0 1,1 0 0,0 0-1,-1 0 1,1 0 0,0 0 0,-1-1-1,1 1 1,0 0 0,0 0 0,-1 0-1,1-1 1,0 1 0,0-1-1,0 1 1,0 0 0,0-1 0,0 0-1,0 1 1,0-1 0,0 0-1,1 1 1,-1-1 0,0 0 0,0 0-1,0 0 1,0 0 0,0 0-1,0 0 1,0 0 0,1 0 0,-1-1-1,1 1 1,46-11 469,-38 6-478,1 0 0,-1-1 0,0 0 0,-1-1 0,0 0 0,0 0 0,0-1 0,-1-1 0,0 1 0,-1-1-1,1 0 1,-2-1 0,1 0 0,4-11 0,-24 34-272,-8 18 238,17-24-3,1 0 1,0 0-1,1 0 0,0 1 1,0-1-1,0 0 0,1 1 1,0 0-1,0-1 0,1 12 1,1-18-77,-1 0 0,1 1 0,-1-1 1,1 0-1,-1 0 0,1 0 0,-1 0 1,1 0-1,0 0 0,0 0 0,0 0 1,-1-1-1,1 1 0,0 0 0,0 0 1,0-1-1,0 1 0,0 0 0,1-1 1,-1 1-1,0-1 0,0 0 0,0 1 1,0-1-1,0 0 0,1 0 0,-1 0 1,0 1-1,0-1 0,0 0 0,1-1 1,-1 1-1,0 0 0,0 0 1,2-1-1,2 1-507,0-1 0,0 0 1,-1 0-1,1 0 0,0-1 0,-1 0 1,9-4-1,-7 1-1196,0 0 1,0 0-1,-1-1 0,10-12 1,-12 14 701,18-23-6283</inkml:trace>
</inkml:ink>
</file>

<file path=ppt/ink/ink1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6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9 6342,'0'0'15401,"-3"8"-14002,-18 39 73,-18 50 1862,35-86-3018,1 1-1,0-1 1,1 1-1,0-1 1,1 1-1,0 19 1,1-30-307,0 0 1,0 1 0,0-1 0,1 0 0,-1 1 0,0-1 0,1 0 0,-1 0 0,1 0 0,-1 1 0,1-1 0,0 0 0,-1 0 0,1 0 0,0 0 0,0 0 0,0 0 0,0 0 0,0 0 0,0-1 0,0 1-1,0 0 1,0 0 0,0-1 0,0 1 0,1-1 0,-1 1 0,0-1 0,0 1 0,1-1 0,-1 0 0,0 0 0,0 0 0,1 1 0,-1-1 0,0 0 0,1-1 0,-1 1 0,0 0 0,1 0 0,-1 0-1,0-1 1,0 1 0,1-1 0,-1 1 0,1-2 0,4 1 5,0-1-1,-1-1 1,1 1-1,-1-1 1,0 0-1,0 0 1,0-1-1,9-7 0,0-8-219,-1-1 0,-1 0 0,0-1 0,-2 0 0,0-1 0,-2 0 0,0 0 0,-2-1 0,8-41 0,-20 89 346,-1 0 0,-16 37-1,16-44 78,0-1-1,1 1 0,1 1 1,0-1-1,2 1 0,-3 26 1,6-43-288,0 0 0,0-1 1,0 1-1,0 0 1,0-1-1,1 1 1,-1 0-1,0-1 0,1 1 1,-1-1-1,1 1 1,0 0-1,-1-1 0,1 0 1,0 1-1,0-1 1,0 1-1,0-1 0,0 0 1,0 0-1,2 2 1,-1-2-473,0 0 1,-1 0-1,1-1 1,0 1-1,0 0 1,0-1-1,0 1 1,0-1-1,0 0 1,0 0-1,3 0 1,15 0-6223</inkml:trace>
</inkml:ink>
</file>

<file path=ppt/ink/ink1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6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43 6054,'0'0'22282,"9"5"-21502,2 0-697,0-1 1,1 0 0,0-1 0,22 3-1,-31-5-75,1-1-1,0 1 0,0-1 1,-1-1-1,1 1 0,0 0 1,0-1-1,-1 0 1,1 0-1,5-2 0,-7 2-2,-1 1-1,1-1 1,-1 0 0,0 0-1,0 0 1,1-1-1,-1 1 1,0 0 0,0 0-1,0-1 1,0 1-1,0-1 1,0 1 0,-1 0-1,1-1 1,0 0-1,-1 1 1,1-1 0,-1 1-1,0-1 1,1 0-1,-1 1 1,0-1 0,0 0-1,0-1 1,-1 1 28,1 1 0,-1-1 1,1 1-1,-1-1 0,0 1 1,0-1-1,1 1 0,-1 0 1,0 0-1,0-1 0,0 1 1,-1 0-1,1 0 0,0 0 1,0 0-1,-1 0 0,1 0 1,0 1-1,-1-1 0,1 0 1,-1 1-1,1-1 0,-1 1 1,1-1-1,-1 1 0,1 0 1,-1 0-1,1-1 0,-1 1 1,0 0-1,1 0 0,-1 1 1,-1-1-1,-6 0-2,0 0-1,0 1 1,0 0 0,-16 4-1,18-3-31,1 1 0,-1 0 0,0 0 0,1 0 0,-1 1 0,1 0 0,0 1 0,-10 9 0,12-11 29,1 1 1,0-1 0,0 1-1,1-1 1,-1 1-1,1 0 1,-1 0 0,1 0-1,0 1 1,1-1 0,-1 0-1,1 1 1,0-1-1,0 1 1,0 5 0,1-8-22,0 0 1,1 0 0,0 0-1,-1 0 1,1 0 0,0 0-1,0 0 1,0-1 0,0 1-1,0 0 1,0 0 0,1-1 0,-1 1-1,0-1 1,1 1 0,-1-1-1,1 0 1,0 0 0,0 0-1,-1 0 1,1 0 0,0 0-1,0 0 1,0 0 0,0-1-1,0 1 1,0 0 0,0-1-1,0 0 1,4 0 0,9 3-706,1-1-1,27-1 1,-37-1 131,6 0-1057,22-2-7952,-18-7-1896</inkml:trace>
</inkml:ink>
</file>

<file path=ppt/ink/ink1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6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11883,'0'0'14862,"52"0"-13324,-18 2-545,6 3-769,2 0-192,-1-2-1089,-5 1-2434,-4-4-3172,-10 0-7142</inkml:trace>
</inkml:ink>
</file>

<file path=ppt/ink/ink1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7.1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14638,'0'0'9769</inkml:trace>
</inkml:ink>
</file>

<file path=ppt/ink/ink1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17.9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73 13741,'0'0'1511,"-10"2"325,-1-2-1163,8 0-442,-1 1 0,1-1 1,-1 0-1,0 1 0,1 0 0,-1 0 0,1 0 0,-1 0 1,1 0-1,0 1 0,-1-1 0,-3 3 0,7-3-165,0-1 0,0 0 0,-1 0 0,1 0 0,0 0 0,0 0 0,-1 0 0,1 1 0,0-1 0,0 0 0,-1 0 0,1 0-1,0 1 1,0-1 0,-1 0 0,1 0 0,0 1 0,0-1 0,0 0 0,0 0 0,0 1 0,-1-1 0,1 0 0,0 0 0,0 1 0,0-1 0,0 0-1,0 1 1,0-1 0,0 0 0,0 1 0,0-1 0,0 0 0,0 0 0,0 1 0,0-1 0,0 0 0,1 1 0,-1-1 0,0 0 0,0 0 0,0 1-1,15 6 783,21-3-148,123-4 1717,264-36-1,-134 7-2151,39 14 2,-343 16-646,-34 0 983,28-7-3522,11-6-4863,9-2-2554</inkml:trace>
</inkml:ink>
</file>

<file path=ppt/ink/ink1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3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 13613,'0'0'5413,"72"2"-3747,-21-2-289,10 0-737,11-3-479,3 0-129,-1 2 0,-5 0 0,-10-1-385,-15 2-1408,-23 0-962</inkml:trace>
</inkml:ink>
</file>

<file path=ppt/ink/ink1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4.2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13357,'0'0'7431,"66"23"-7047,-18-23-256,7 0-64,2 0-32,1 0-288,-2 0-1762,-9 0-1153,-9-3-576,-10-5-1635</inkml:trace>
</inkml:ink>
</file>

<file path=ppt/ink/ink1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4.6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15471,'0'0'3624,"11"0"-2967,-8 0-582,129 6 2285,-117-4-2279,0 0 0,0 1-1,-1 1 1,1 0-1,-1 1 1,1 0 0,19 11-1,-31-14-70,-1-1 0,0 0 0,1 1 0,-1 0 0,0-1 0,0 1 0,0 0 0,0 0 0,0 0 0,0 0 0,-1 0 0,1 1 0,-1-1 0,1 0 0,-1 1 0,0-1 0,0 1 0,0 0 0,0-1 0,0 1 0,0 5 0,-1-4 46,-1-1-1,0 1 1,1 0-1,-1-1 1,-1 1-1,1-1 1,0 1-1,-1-1 1,0 0-1,1 1 1,-1-1-1,-1 0 1,1 0-1,-3 3 1,-10 9 107,-1 0 0,0-2 0,-1 0-1,-25 15 1,41-27-183,-2 1-18,-81 49-1180,25-27-4103,33-19-3268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34.5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1305 6790,'0'0'11862,"2"-8"-11349,1 3-435,-1 1 0,0-1 1,1 0-1,0 1 0,0 0 1,0 0-1,0 0 0,1 0 0,0 0 1,-1 0-1,1 1 0,1 0 1,-1 0-1,0 0 0,1 1 1,0-1-1,9-3 0,165-91 166,-4-9 0,198-156-1,-227 153-224,259-148 0,-378 244 16,-1-2 0,-1 0 0,0-2 0,-1-1 0,-1-1 0,28-30 0,-45 37 279,-17 14-254,-17 12-108,-451 262 87,406-236-51,-283 189 13,218-134 30,75-55 6,434-249 16,360-207 177,-470 277-109,-135 74 25,-124 61 131,-15 6-242,-18 6-96,-12 13 63,26-12 67,1-1 0,-2 0 0,1-1 0,-21 5 0,73-44 604,95-47-669,-109 68-19,0 1-1,1 1 0,0 1 0,35-8 0,-52 15-139,8-1-152,-10 0-3288,-7-4-729</inkml:trace>
</inkml:ink>
</file>

<file path=ppt/ink/ink1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5.0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0 16944,'0'0'5285,"-9"60"-3940,-2-23-416,1 1-480,-1 2-257,4-8-96,3-2-64,3-8 64,1-7-64,0-5 0,0-5-705,0-12-9640,0-11-3268</inkml:trace>
</inkml:ink>
</file>

<file path=ppt/ink/ink1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5.3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16400,'0'0'8103,"74"-14"-7206,-44 11-96,6 1-321,1-1-256,0 1-127,-3-1-65,-7 1-64,-8 2-1154,-8 0-447,-7 0-641,-11 2-4581,-11 1 97</inkml:trace>
</inkml:ink>
</file>

<file path=ppt/ink/ink1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5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5 14125,'0'0'6887,"62"23"-5414,-25-23-448,1-8-640,2 0-289,-4 0-64,-8 5-192,-9 3-1378,-13 0-1281,-6 7-736,-12 8-192,-14 3-4870</inkml:trace>
  <inkml:trace contextRef="#ctx0" brushRef="#br0" timeOffset="1">1 217 10634,'0'0'12172,"69"13"-10827,-24-22-480,11-4-353,0-2-320,2-2-224,-5 3-416,-1 1-2243,-10 1-2690,-8 5-4004</inkml:trace>
</inkml:ink>
</file>

<file path=ppt/ink/ink1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6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15855,'0'0'7036,"11"-1"-5990,19 0-331,26-2-284,1 2 0,85 10 0,-140-9-433,0 0 1,0 0 0,0 1 0,0-1 0,0 1 0,0-1 0,0 1 0,0 0 0,0 0 0,-1 0 0,1 0 0,0 0 0,0 0-1,-1 0 1,1 0 0,-1 1 0,1-1 0,-1 1 0,2 1 0,-3-1 1,0-1 1,1 0-1,-1 1 1,0-1 0,0 0-1,0 1 1,0-1-1,0 1 1,0-1-1,0 0 1,0 1-1,0-1 1,-1 0-1,1 1 1,-1-1-1,1 0 1,-1 1-1,1-1 1,-1 0-1,-1 2 1,-4 5 99,-1 0 1,0 0-1,0 0 1,0-1 0,-15 11-1,-7 3 354,-1 0 0,0-2-1,-2-1 1,0-2 0,-61 23 0,92-39-1215,-1 0 273,13-15-16473</inkml:trace>
</inkml:ink>
</file>

<file path=ppt/ink/ink1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6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 14446,'0'0'9449,"-18"53"-7816,5-21-448,0 4-544,1 5-353,4-3-224,5-3 0,3-4-448,0-7-833,0-8-417,5-8-576,0-7 513,-5-9-2435,-7-11-1506</inkml:trace>
</inkml:ink>
</file>

<file path=ppt/ink/ink1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7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99 11627,'0'0'2621,"1"-11"-32,-1 8-2401,0-1 0,0 1-1,1-1 1,-1 1-1,1-1 1,-1 1 0,1 0-1,0-1 1,0 1 0,1 0-1,-1 0 1,1 0-1,-1 0 1,1 0 0,0 0-1,0 0 1,0 0 0,1 1-1,-1-1 1,1 1-1,-1 0 1,1-1 0,0 1-1,0 0 1,0 1 0,0-1-1,0 1 1,0-1 0,0 1-1,1 0 1,-1 0-1,0 0 1,7 0 0,0-1 137,0 2 0,0-1 0,1 1 0,-1 1 0,0-1 0,0 2 0,0 0 0,0 0 0,0 0 0,0 1 0,10 5 0,-17-6-273,1-1 0,-1 1-1,0-1 1,0 1 0,0 0-1,0 0 1,-1 1 0,1-1-1,0 0 1,-1 1 0,0 0-1,1-1 1,-1 1 0,0 0-1,0 0 1,-1 0-1,1 1 1,-1-1 0,1 0-1,-1 0 1,0 1 0,-1-1-1,1 1 1,0-1 0,-1 1-1,0-1 1,0 1 0,0-1-1,0 1 1,0 0 0,-1-1-1,0 1 1,1-1-1,-1 0 1,-3 6 0,0-3 69,0-1 0,0 1 0,0-1-1,-1 0 1,0-1 0,0 1 0,0-1 0,0 0 0,-1 0 0,0 0 0,1-1 0,-2 0 0,1 0 0,0-1 0,0 0 0,-1 0-1,1 0 1,-1-1 0,0 0 0,1 0 0,-1 0 0,-9-1 0,57-9-2091,-27 8 1289,0 1 1,1 1-1,-1 1 0,0 0 1,0 0-1,17 6 0,-28-7 655,0 0-1,0 0 1,0 1-1,0-1 1,0 0-1,0 1 1,-1 0 0,1 0-1,0 0 1,-1 0-1,0 0 1,1 0-1,-1 1 1,0-1 0,0 1-1,-1-1 1,1 1-1,0 0 1,-1 0-1,1 0 1,-1 0-1,0 0 1,0 0 0,0 0-1,-1 0 1,1 0-1,-1 0 1,0 0-1,1 1 1,-2-1-1,1 0 1,0 0 0,-2 6-1,1-5 210,-1 1 0,0-1 0,0 0-1,0 0 1,0 0 0,-1-1 0,1 1 0,-1 0 0,0-1-1,0 0 1,0 0 0,-1 0 0,1 0 0,-1 0 0,0-1 0,0 1-1,0-1 1,-4 2 0,-7 3 814,0-1 1,0 0-1,-27 6 0,26-8-635,0-1-1,-1-1 1,-29 0-1,42-2-410,-1-1-1,1 1 0,0-1 1,-1 0-1,1 0 1,0 0-1,0-1 0,-8-3 1,11 4-30,-1 0 0,1 0 0,0 0 1,-1 0-1,1 0 0,0 0 0,0 0 0,0-1 1,0 1-1,0 0 0,0-1 0,0 1 0,0-1 1,1 1-1,-1-1 0,0 1 0,1-1 0,-1 0 1,1 1-1,0-1 0,0 0 0,0 1 1,0-3-1,0 3-290,0 0 0,1 1 0,0-1 0,-1 0 0,1 1 0,-1-1 0,1 1 0,0-1 0,-1 0 0,1 1 0,0 0 0,0-1 0,-1 1 0,1-1 1,0 1-1,0 0 0,0-1 0,0 1 0,-1 0 0,1 0 0,0 0 0,0 0 0,0 0 0,0 0 0,1 0 0,5-1-2567,14-5-4917</inkml:trace>
</inkml:ink>
</file>

<file path=ppt/ink/ink1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7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 22517,'0'0'8584,"-28"62"-8584,26-36 0,-1-3 0,3 0 0,0 1 0,0-3-288,0-4-801,0 1-576,0-7-1154,0-4-1665</inkml:trace>
</inkml:ink>
</file>

<file path=ppt/ink/ink1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7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 17424,'0'0'12172,"78"-30"-12140,-42 30-32,0 0-577,2 0-1697,-2 0-1697,-6 1-2051,-4 1-3843</inkml:trace>
</inkml:ink>
</file>

<file path=ppt/ink/ink1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08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234 76 8584,'0'0'18033,"10"50"-17809,-15-19-160,-2-1 1,-1 0-162,4-2-896,0-4-1185,1-5-1825,-4-8-1539</inkml:trace>
  <inkml:trace contextRef="#ctx0" brushRef="#br0" timeOffset="1">24 67 15567,'0'0'2253,"5"-8"-65,-2 3-1901,0 0-1,1 1 1,0 0-1,0 0 1,0 0-1,0 0 1,0 1-1,1 0 1,0 0-1,-1 0 1,1 0-1,0 1 1,1-1-1,-1 2 1,0-1-1,1 0 1,-1 1-1,1 0 1,-1 0-1,1 1 1,-1-1-1,1 1 1,8 1-1,-2-1-224,1 0-1,-1 1 1,1 0 0,-1 1-1,0 1 1,0 0 0,0 0-1,0 1 1,-1 1 0,1 0-1,-1 0 1,0 1 0,-1 1-1,1-1 1,-1 2 0,-1 0-1,1 0 1,-1 0 0,12 16-1,-19-21 3,0 0-1,-1 0 1,1 0-1,-1 0 1,0 0-1,1 0 1,-1 0-1,-1 1 1,1-1-1,0 0 1,-1 1-1,0-1 1,0 0-1,0 1 1,0-1-1,0 1 1,-1-1-1,1 0 1,-1 1-1,0-1 1,0 0-1,0 0 1,0 0-1,-1 1 1,1-1-1,-1-1 1,0 1-1,0 0 0,0 0 1,0-1-1,-1 1 1,1-1-1,0 1 1,-6 2-1,-8 8 414,0-1 0,-1 0 0,-1-2-1,-24 12 1,41-21-502,-16 8-133,1-2 0,-1 1 0,0-2 1,-1 0-1,0-1 0,0-1 1,0-1-1,0 0 0,0-2 0,-22 0 1,17-6-4290,4-8-3203</inkml:trace>
</inkml:ink>
</file>

<file path=ppt/ink/ink1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20.7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7303,'0'0'16271,"74"3"-15598,-38-5-385,1-2-192,3 0-64,1-1 0,0 3-32,-8 1-160,0 1-897,-9 0-929,-9 0-1249,-7 0-2178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37.5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0 113 1537,'0'0'11740,"9"-1"-10726,38-9 595,-16 2-615,1 1 0,52-2 0,-55 10-616,0 2 0,0 1 0,0 2 0,39 12 0,-56-15-421,13 1 451,0 0 1,0-2-1,0-1 0,0-1 0,0-1 1,1-1-1,-1-2 0,26-6 1,-10 3-149,76-4 1,256 1 551,101 1-92,-457 11-712,-1 0 0,0 1 1,17 4-1,-17-2 22,1-2 1,-1 0-1,19 1 1,609-2 965,-348-3-711,-264 3-293,-1 1 1,48 11-1,32 4 79,62 5 58,-103-12-84,92 3 0,-14-9-14,-52-1 7,0-4 0,98-12-1,202-33-65,-267 36 18,140 10 0,115-5 17,-128-3-9,1081 2 88,-971-10-86,-1-1 0,-6 0 18,-67 2-4,357 30-46,45 7 53,-258-17-10,-121 1 4,98 6-30,244-20 40,-394-3-18,-186 12 10,-58 0-15,0 0 0,0-2-1,0 0 1,0-2-1,-1 0 1,1 0 0,-1-2-1,30-9 1,-46 11-398,0 1 0,-1 0 0,1 0-1,0-1 1,0 1 0,-1-1 0,1 0 0,-1 1 0,1-1 0,-1 0-1,0 0 1,0 0 0,0 0 0,0 0 0,0 0 0,0 0 0,0 0 0,-1 0-1,1-1 1,-1-3 0,3-4-1855,6-20-7262</inkml:trace>
</inkml:ink>
</file>

<file path=ppt/ink/ink1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21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40 12812,'0'0'8328,"73"7"-7143,-31-7-448,7 0-545,4-4-128,4-3-224,-2-2-1313,-5 0-1506,-7 0-1666,-7 0-1216</inkml:trace>
</inkml:ink>
</file>

<file path=ppt/ink/ink1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21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221 56 7111,'0'0'7169,"-2"-9"-4996,-7-26-417,9 35-1680,0-1-1,0 1 0,0 0 1,0-1-1,0 1 1,0-1-1,0 1 1,0-1-1,0 1 0,0 0 1,1-1-1,-1 1 1,0-1-1,0 1 0,0 0 1,0-1-1,1 1 1,-1-1-1,0 1 0,0 0 1,1-1-1,-1 1 1,0 0-1,1-1 0,-1 1 1,0 0-1,1 0 1,-1-1-1,0 1 1,1 0-1,-1 0 0,1 0 1,-1 0-1,0-1 1,1 1-1,-1 0 0,1 0 1,-1 0-1,1 0 1,-1 0-1,0 0 0,1 0 1,-1 0-1,1 0 1,-1 0-1,1 0 0,-1 0 1,0 1-1,1-1 1,20 4 771,-14-1-630,0 0 1,1 0-1,-1 0 1,-1 1-1,1 0 1,0 0-1,-1 1 1,0 0-1,0 0 1,0 0-1,-1 1 1,9 10-1,-13-13-198,1 0 0,0 0 1,-1 1-1,1-1 0,-1 0 0,0 1 0,0-1 0,-1 1 0,1-1 0,-1 1 0,1-1 1,-1 1-1,0-1 0,-1 1 0,1-1 0,0 1 0,-1-1 0,0 1 0,0-1 0,0 0 0,0 1 1,-1-1-1,1 0 0,-1 0 0,0 0 0,1 0 0,-2 0 0,1 0 0,-4 4 0,-21 23-291,-2 0-1,-63 49 0,57-53-3767,-43 23-1,14-16-8739</inkml:trace>
</inkml:ink>
</file>

<file path=ppt/ink/ink1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1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0 474 7271,'0'0'16848,"12"-9"-16058,12-12-563,0 0 1,-2-1-1,-1-1 1,20-29-1,-13 13 256,85-128 1116,-99 142-86,-1 0-1,15-44 1,-51 128-1450,-50 89 0,-9 21-88,72-145 25,0 1 0,2 0 0,1 0 0,1 1 0,1 0 0,1 0 0,0 31 0,4-57 0,0 0 0,-1 1 0,1-1 0,0 0 0,0 0 0,0 1 0,0-1 0,0 0 0,0 0 0,0 1 0,0-1 0,0 0 0,1 0 0,-1 1 0,0-1 0,0 0 0,0 0 0,0 1 0,0-1 0,0 0 0,0 0 0,1 0 0,-1 1 0,0-1 0,0 0 0,0 0 0,0 0 0,1 0 0,-1 1 0,0-1 0,0 0 0,0 0 0,1 0 0,-1 0 0,0 0 0,0 0 0,1 0 0,-1 1 0,0-1 0,0 0 0,1 0 0,-1 0 0,0 0 0,13-7 0,9-15 0,35-67-6896,20-29-6958,-56 87 7987</inkml:trace>
</inkml:ink>
</file>

<file path=ppt/ink/ink1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1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42 11307,'0'0'15502,"-6"10"-14306,3-7-1080,-27 48 769,28-48-810,1 0 0,-1 0 1,1 1-1,0-1 0,0 0 0,0 1 0,0-1 0,0 1 1,1-1-1,0 1 0,0-1 0,0 1 0,0-1 1,0 1-1,1-1 0,-1 1 0,2 4 0,-1-7-64,0 0-1,1 0 1,-1 0-1,0-1 1,0 1-1,1 0 1,-1 0-1,0-1 1,1 1-1,-1-1 0,0 1 1,1-1-1,-1 0 1,1 1-1,-1-1 1,1 0-1,-1 0 1,1 0-1,-1 0 1,1 0-1,-1 0 0,1-1 1,-1 1-1,1 0 1,-1-1-1,0 1 1,3-2-1,39-15 178,31-37-67,-56 39-56,39-25 0,-57 40-61,1 0 0,-1-1 0,0 1 0,1 0 0,-1 0 0,0 0-1,1 0 1,-1-1 0,0 1 0,1 0 0,-1 0 0,0 0 0,1 0 0,-1 0 0,0 0 0,1 0 0,-1 0 0,0 0 0,1 0 0,-1 0 0,0 0 0,1 1 0,-1-1 0,0 0 0,1 0 0,-1 0 0,0 0 0,1 0 0,-1 1 0,0-1 0,1 0 0,-1 0-1,0 1 1,0-1 0,1 0 0,-1 0 0,0 1 0,1 0 0,3 18 396,-5 29 450,1-45-792,-10 41 98,8-38-151,0 1-1,0-1 1,1 0 0,0 1 0,0-1 0,0 1 0,1-1 0,0 1-1,0 0 1,0-1 0,2 7 0,-1-12-5,-1-1 0,1 0 0,-1 1 0,0-1 0,1 0 0,-1 0 0,1 1 0,-1-1 0,1 0 0,-1 0 0,1 0 0,-1 0 0,1 0 0,-1 0 0,1 0 0,-1 0 0,1 0 0,-1 0 0,1 0 0,-1 0 0,1 0 0,-1 0 0,1 0 0,-1 0 0,1-1 0,-1 1 0,1 0 0,-1 0 0,0 0 0,1-1 0,-1 1 0,1 0 0,-1-1 0,1 1 0,15-11 0,-9 4 0,0 0 0,0 0 0,-1-1 0,0 0 0,0 0 0,-1 0 0,0 0 0,0-1 0,-1 0 0,6-19 0,-6 12 0,-1 0 0,0-1 0,-1 1 0,-1-1 0,-1-27 0,-3 35 0,3 10 0,0 0 0,1 0 0,-1 0 0,0-1 0,1 1 0,-1 0 0,0 0 0,1-1 0,-1 1 0,1 0 0,-1 0 0,1-1 0,0 1 0,-1 0 0,1-1 0,0 1 0,-1-1 0,1 1 0,0-1 0,1 1 0,4 2-415,1-1 0,0 0 0,-1 0 0,1 0 0,0-1 0,0 0 0,0 0 0,0-1 0,11-1 0,-16 1 198,-2 0-16,1 1 0,-1-1 1,0 0-1,0 0 0,1 0 0,-1 0 0,0 0 0,1 0 0,-1 0 0,0 0 1,0 0-1,1 0 0,-1 0 0,0 0 0,0-1 0,1 1 0,-1 0 0,0 0 1,0 0-1,1 0 0,-1 0 0,0 0 0,0-1 0,0 1 0,1 0 0,-1 0 1,0 0-1,0-1 0,0 1 0,0 0 0,1 0 0,-1 0 0,0-1 1,0 1-1,0 0 0,0 0 0,0-1 0,0 1 0,0 0 0,0-1 0,0 1 1,0 0-1,0 0 0,0-1 0,0 1 0,0 0 0,0 0 0,0-1 0,0 1 1,0 0-1,0 0 0,0-1 0,0-11-12494</inkml:trace>
</inkml:ink>
</file>

<file path=ppt/ink/ink1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2.2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1089,'0'0'25752,"71"32"-24759,-32-32-736,1 0-225,-3-1-2691,-6-10-4227</inkml:trace>
</inkml:ink>
</file>

<file path=ppt/ink/ink1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3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55 9705,'11'-30'3535,"-10"28"-2923,-1 0 0,1 0 0,0 0 0,1 0 0,-1 0 0,0 0 1,0 0-1,1 1 0,-1-1 0,1 0 0,2-1 0,-3 8 2595,0 20-2421,-5 14 821,-1 0 0,-20 73-1,16-77-1173,1 2-1,1-1 1,-3 62-1,10-98-423,0 1-1,0 0 1,0-1 0,0 1-1,0-1 1,0 1 0,1-1-1,-1 1 1,0-1 0,0 1-1,0-1 1,0 1 0,1-1-1,-1 1 1,0-1 0,1 1-1,-1-1 1,0 1 0,1-1-1,-1 1 1,0-1 0,1 0-1,-1 1 1,1-1 0,-1 0-1,1 1 1,-1-1 0,1 0-1,-1 0 1,2 1 0,19-3 251,19-19 60,37-52-136,-54 48-124,37-29 0,-59 53-58,-1 1 0,0-1 0,1 1 0,-1 0 1,1-1-1,-1 1 0,0-1 0,1 1 0,-1 0 0,1-1 0,-1 1 0,1 0 0,-1 0 0,1 0 0,-1-1 0,1 1 0,-1 0 0,1 0 0,-1 0 0,1 0 1,0 0-1,-1 0 0,1 0 0,-1 0 0,1 0 0,-1 0 0,1 0 0,-1 0 0,1 0 0,0 0 0,-1 1 0,1-1 0,-1 0 0,1 0 0,-1 1 0,0-1 1,1 0-1,0 1 0,3 25 164,-14 32 73,-20 15-239,30-72-3,0-1 1,0 0-1,0 0 0,0 0 0,0 1 1,0-1-1,0 0 0,0 0 1,0 1-1,0-1 0,1 0 0,-1 0 1,0 0-1,0 1 0,0-1 1,0 0-1,0 0 0,0 0 0,0 0 1,1 1-1,-1-1 0,0 0 1,0 0-1,0 0 0,0 0 0,1 0 1,-1 1-1,0-1 0,0 0 1,0 0-1,1 0 0,-1 0 0,0 0 1,0 0-1,1 0 0,-1 0 1,0 0-1,0 0 0,0 0 0,1 0 1,-1 0-1,0 0 0,0 0 1,0 0-1,1 0 0,-1 0 0,0 0 1,0 0-1,1 0 0,-1 0 1,0-1-1,0 1 0,0 0 1,0 0-1,1 0 0,-1 0 0,0 0 1,0-1-1,0 1 0,1 0 1,5-4-714,0 0 1,0 0-1,0 0 0,0-1 1,5-6-1,28-31-8077,-29 31 5400,16-19-8213</inkml:trace>
</inkml:ink>
</file>

<file path=ppt/ink/ink1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4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52 12812,'0'0'5333,"-9"7"-2381,1-1-2613,-39 37 3552,44-39-3608,0-1 0,0 1-1,0 0 1,0 0 0,1 0 0,-1 0 0,1 1-1,0-1 1,0 1 0,1-1 0,0 1 0,-2 8-1,3-12-279,0 0-1,0-1 0,0 1 1,0 0-1,0 0 0,0 0 0,0-1 1,0 1-1,1 0 0,-1 0 1,0-1-1,1 1 0,-1 0 1,0-1-1,1 1 0,-1 0 0,1-1 1,-1 1-1,1 0 0,-1-1 1,1 1-1,-1-1 0,1 1 0,0-1 1,-1 1-1,1-1 0,0 1 1,-1-1-1,1 0 0,1 1 0,30 1 72,-24-3-52,0 0 0,-1-1 0,0 0 0,1 0 0,-1-1 0,10-4 0,-7 0-13,-1 0-1,0 0 0,-1-1 0,1 0 0,13-19 1,-19 23 55,0 0 0,0-1 1,0 1-1,-1-1 0,1 0 1,-1 0-1,0 0 0,-1 0 0,1 0 1,-1 0-1,0 0 0,-1-1 1,1 1-1,-1 0 0,0-7 1,0 12-27,-1-1 0,1 0 0,0 1-1,-1-1 1,1 1 0,-1-1 0,1 1 0,-1 0 0,1-1 0,-1 1 0,1-1 0,-1 1 0,1 0 0,-1 0 0,0-1 0,1 1-1,-1 0 1,1 0 0,-1 0 0,0-1 0,1 1 0,-1 0 0,0 0 0,1 0 0,-1 0 0,0 0 0,1 0 0,-1 0 0,1 1 0,-1-1-1,0 0 1,1 0 0,-1 0 0,0 1 0,1-1 0,-1 0 0,1 1 0,-1-1 0,1 0 0,-1 1 0,0 0 0,-24 13 61,-8 27 56,31-40-149,1 1 0,0 0 0,-1 1 0,1-1 1,0 0-1,0 0 0,1 1 0,-1-1 0,0 0 0,1 1 0,-1-1 0,1 0 1,0 1-1,0-1 0,0 1 0,0-1 0,0 0 0,0 1 0,1 2 1,1-4-29,-1 0 1,1 0 0,-1 0-1,0 0 1,1 0 0,0 0 0,-1 0-1,1-1 1,-1 1 0,1-1-1,0 1 1,0-1 0,-1 0-1,1 1 1,0-1 0,0 0 0,-1 0-1,1 0 1,0-1 0,0 1-1,-1 0 1,1-1 0,2 0-1,42-10-1201,7-20-2540,-38 19 378,0 0 0,22-27 0,-12 10-2455</inkml:trace>
</inkml:ink>
</file>

<file path=ppt/ink/ink1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5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1 9673,'0'0'11873,"-9"9"-9727,-15 15-463,1 1 1,-28 41-1,43-56-1463,1 1 0,1 0 1,0 0-1,0 1 0,1 0 0,1 0 0,-1 0 1,2 0-1,0 1 0,1-1 0,-2 16 0,4-28-218,0 0-1,0 0 1,0 1 0,0-1-1,0 0 1,0 1-1,0-1 1,0 0-1,0 1 1,0-1-1,1 0 1,-1 0-1,0 1 1,0-1-1,0 0 1,0 0-1,0 1 1,0-1 0,1 0-1,-1 0 1,0 1-1,0-1 1,0 0-1,1 0 1,-1 0-1,0 1 1,0-1-1,1 0 1,-1 0-1,0 0 1,0 0-1,1 0 1,-1 0 0,0 1-1,1-1 1,-1 0-1,0 0 1,0 0-1,1 0 1,0 0-1,15-6 37,13-14-283,-11 1-199,-14 14 290,1 0 0,0 0 0,1 0 0,-1 0 1,1 1-1,7-5 0,-14 53 132,-5-26 203,4-15-152,0-1 0,1 1 0,0 1 0,-1-1-1,1 0 1,0 0 0,1 0 0,-1 1 0,0-1-1,1 0 1,0 0 0,0 1 0,0-1 0,0 0-1,0 1 1,1-1 0,1 4 0,-1-6-19,0 0 0,1-1 0,0 1 1,-1 0-1,1-1 0,-1 1 0,1-1 1,-1 0-1,1 1 0,0-1 0,-1 0 1,1 0-1,0 0 0,-1 0 0,1-1 0,0 1 1,-1 0-1,4-1 0,29-10 79,-23 7-137,-1 0 1,0-2 0,1 1-1,-2-1 1,1 0-1,-1-1 1,14-13 0,-23 20 196,-16 13 707,9-6 20,9-27-451,-1 17-426,0 0 1,0 1-1,1-1 1,-1 0-1,0 1 1,1 0 0,0-1-1,-1 1 1,1 0-1,0 0 1,0 0-1,1 0 1,-1 0-1,0 0 1,0 0-1,1 1 1,4-3-1,1-1 5,-7 4-3,-1 1 1,0 0 0,0-1 0,1 1 0,-1 0-1,0-1 1,0 1 0,0-1 0,0 1 0,0 0-1,1-1 1,-1 1 0,0-1 0,0 1 0,0-1-1,0 1 1,0 0 0,0-1 0,-1 1 0,1-1-1,0 1 1,0 0 0,0-1 0,0 1 0,0-1-1,-1 1 1,1 0 0,0-1 0,0 1 0,0 0 0,-1-1-1,1 1 1,0 0 0,-1-1 0,1 1 0,0 0-1,-1 0 1,1-1 0,0 1 0,-1 0 0,1 0-1,-1 0 1,1-1 0,0 1 0,-1 0 0,1 0-1,-1 0 1,0-1 1,0 1 0,1 0-1,-1-1 1,0 1-1,0-1 1,1 1 0,-1 0-1,0 0 1,0-1 0,1 1-1,-1 0 1,0 0-1,0 0 1,0 0 0,0 0-1,1 0 1,-1 0 0,0 0-1,0 0 1,0 1-1,0-1 1,1 0 0,-1 1-1,0-1 1,0 0 0,1 1-1,-1-1 1,0 1-1,0 0 1,-4 5-3,2 1 0,-1 0 0,1 0 0,0 0 0,-3 10 0,5-14 0,0 1 0,0-1 0,0 1 0,0 0 0,1-1 0,-1 1 0,1 0 0,0 0 0,0-1 0,1 1 0,-1 0 0,1 0 0,1 3 0,-1-5 0,-1-1 0,1 0 0,0 0 0,0 0 0,0 1 0,0-1 0,0 0 0,0 0 0,1 0 0,-1-1 0,0 1 0,0 0 0,1 0 0,-1-1 0,0 1 0,1-1 0,-1 1 0,1-1 0,-1 1 0,1-1 0,-1 0 0,1 0 0,-1 0 0,1 0 0,-1 0 0,1 0 0,-1 0 0,0 0 0,1-1 0,-1 1 0,1-1 0,-1 1 0,2-2 0,2 1 0,0-1 0,0 0 0,0-1 0,-1 1 0,1-1 0,-1 0 0,0 0 0,5-4 0,46-58 0,-55 65 0,1 0 0,-1-1 0,0 1 0,0 0 0,0-1 0,1 1 0,-1 0 0,0 0 0,1-1 0,-1 1 0,0 0 0,0 0 0,1 0 0,-1-1 0,0 1 0,1 0 0,-1 0 0,1 0 0,-1 0 0,0 0 0,1 0 0,-1 0 0,0 0 0,1 0 0,-1 0 0,1 0 0,-1 0 0,0 0 0,1 0 0,-1 0 0,0 0 0,1 0 0,-1 0 0,0 0 0,1 1 0,-1-1 0,0 0 0,1 0 0,-1 0 0,0 1 0,1-1 0,-1 0 0,0 0 0,0 1 0,1-1 0,-1 0 0,0 1 0,0-1 0,0 0 0,1 1 0,-1-1 0,0 0 0,0 1 0,0-1 0,0 0 0,0 1 0,0-1 0,0 1 0,0-1 0,0 0 0,0 1 0,0-1 0,0 0 0,0 1 0,4 31 0,-4-28 0,1 6 0,0-1 0,0 0 0,-1 0 0,0-1 0,0 1 0,-3 15 0,19-93 0,3 9 0,-17 61 0,0-1 0,-1 0 0,1 1 0,0 0 0,-1-1 0,1 1 0,-1 0 0,1 0 0,-1 0 0,1 0 0,-1 0 0,1 0 0,-1 0 0,0 1 0,2 2 0,2-1 0,1 0 0,0 0 0,1-1 0,-1 0 0,0 0 0,1-1 0,0 0 0,-1 0 0,1-1 0,0 1 0,-1-2 0,1 1 0,10-2 0,-7 0 0,-1 1 0,1-1 0,-1-1 0,0 0 0,0 0 0,0-1 0,-1 0 0,11-7 0,0-7 0,-19 17 0,1 1 0,-1-1 0,0 1 0,0-1 0,1 1 0,-1-1 0,0 1 0,0-1 0,0 1 0,0-1 0,0 0 0,0 1 0,0-1 0,0 1 0,0-1 0,0 1 0,0-1 0,0 1 0,0-1 0,0 1 0,0-1 0,0 1 0,-1-1 0,1 0 0,-2-1 0,0 1 0,1 0 0,-1 0 0,0 0 0,0 0 0,0 0 0,0 0 0,0 0 0,0 1 0,0-1 0,0 1 0,0-1 0,0 1 0,0 0 0,0 0 0,0 0 0,-3 0 0,-1 1 0,0-1 0,0 1 0,0 0 0,0 1 0,1-1 0,-1 1 0,0 0 0,1 0 0,0 1 0,-9 5 0,12-7 0,-1 1 0,0 0 0,1 0 0,-1 0 0,1 0 0,0 0 0,-1 1 0,1-1 0,0 1 0,1-1 0,-1 1 0,0 0 0,1 0 0,-1 0 0,1 0 0,0 0 0,0 0 0,0 0 0,1 0 0,-1 6 0,1-7 3,1-1 1,-1 1-1,1-1 0,0 1 0,-1-1 1,1 0-1,0 1 0,0-1 0,0 0 1,0 0-1,0 0 0,0 0 1,1 0-1,-1 0 0,0 0 0,1 0 1,-1 0-1,0-1 0,1 1 0,-1 0 1,1-1-1,-1 1 0,1-1 1,-1 0-1,1 1 0,-1-1 0,1 0 1,-1 0-1,3 0 0,54 3-327,-51-3 150,7 1-1142,5-1-2126,-2-3-3507,-9-4-803</inkml:trace>
</inkml:ink>
</file>

<file path=ppt/ink/ink1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6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14606,'0'-2'2434,"1"-3"-384,13-2 64,8 1-1185,6 0-705,5-2-448,6-3-4485</inkml:trace>
</inkml:ink>
</file>

<file path=ppt/ink/ink1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6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27 13453,'0'0'6336,"12"-4"-4585,-7 2-1629,4-2 320,1 0 1,0 1 0,0 0 0,0 1 0,15-2 0,-23 4-361,0 0 0,0 0 0,0 0 0,1 0 0,-1 0 0,0 0 0,0 0 0,0 1 0,0-1 0,0 1 0,0 0 0,0 0 1,0-1-1,0 1 0,-1 1 0,1-1 0,0 0 0,0 0 0,-1 0 0,1 1 0,-1-1 0,1 1 0,-1 0 0,0-1 0,1 1 0,-1 0 1,0-1-1,0 1 0,0 0 0,-1 0 0,1 0 0,0 0 0,-1 0 0,1 0 0,-1 0 0,1 0 0,-1 1 0,0 2 0,0 0 26,0 1 0,0 0 0,0 0 0,-1-1 0,0 1 0,0-1-1,-1 1 1,1-1 0,-1 1 0,0-1 0,-1 0 0,1 0-1,-6 8 1,-2 1 86,-2 0 0,-25 25 0,28-31 8,0 0 0,1 1-1,0 0 1,0 1 0,1 0 0,0 0 0,1 0-1,-8 19 1,13-28-185,1 0 0,0 0 0,0 0-1,0 0 1,-1 0 0,1 0 0,0 0 0,0 0-1,1 0 1,-1 1 0,0-1 0,0 0 0,0 0 0,1 0-1,-1 0 1,0 0 0,1 0 0,-1 0 0,1 0-1,0 0 1,-1 0 0,1 0 0,0-1 0,-1 1 0,1 0-1,0 0 1,0-1 0,0 1 0,-1 0 0,1-1-1,0 1 1,0-1 0,0 1 0,0-1 0,0 1 0,0-1-1,0 0 1,1 1 0,-1-1 0,0 0 0,0 0-1,0 0 1,0 0 0,2 0 0,60 0 387,-52-1-337,11 0-313,0-1 1,-1-1-1,1 0 1,-1-2-1,0-1 1,0-1-1,24-11 0,-34 8-3478,-11 9 3417,0 1 0,0 0 0,0-1 0,0 1 0,0-1 0,0 1-1,0-1 1,0 1 0,0-1 0,0 1 0,0-1 0,0 1 0,0-1 0,0 1 0,0-1-1,-1 1 1,1 0 0,0-1 0,0 1 0,0-1 0,-1 1 0,1 0 0,0-1 0,-1 1 0,1-1-1,0 1 1,-1 0 0,1 0 0,0-1 0,-2 1 0,-15-10-10188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6.3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8200,'0'0'6053,"7"10"-6127,39 55 220,-3-4 40,91 102 0,-127-157-375,-1 0 1,1 0 0,1 0 0,-1-1 0,1 0 0,12 6 0,-17-10 102,-1 0 0,1 0-1,0 0 1,0 0 0,-1-1 0,1 1 0,0-1 0,0 0-1,0 0 1,0 0 0,0 0 0,0 0 0,-1 0 0,1-1 0,0 1-1,0-1 1,0 0 0,-1 0 0,1 0 0,0 0 0,-1-1-1,1 1 1,3-4 0,-2 2 80,0 0-1,-1 1 1,1-1-1,0 1 1,1-1-1,-1 1 1,6-2-1,-8 4 10,-1-1 0,1 1-1,0 0 1,0 0-1,-1 0 1,1 0 0,0 0-1,0 1 1,-1-1-1,1 0 1,0 1 0,-1-1-1,1 1 1,-1 0-1,1-1 1,-1 1 0,1 0-1,-1 0 1,1 0-1,-1 0 1,0 0 0,1 1-1,-1-1 1,0 0-1,2 3 1,16 23 576,-1 0 1,-2 2-1,-1 0 0,21 55 0,-5-12-475,-27-62-96,57 123 92,87 141 0,-144-268-112,1 2 63,0 0-1,1 0 0,0 0 1,8 7-1,-13-14-29,0 0 1,0 0-1,0 0 1,0 0 0,0 0-1,1 0 1,-1 0-1,0-1 1,0 1-1,1 0 1,-1-1-1,0 1 1,1-1-1,-1 0 1,1 1-1,-1-1 1,1 0-1,-1 0 1,1 0-1,-1 0 1,1 0-1,-1 0 1,0 0 0,1 0-1,-1-1 1,1 1-1,-1 0 1,1-1-1,-1 0 1,0 1-1,1-1 1,-1 0-1,0 1 1,2-2-1,11-13 125,15-11 143,-27 25-283,-1 0 1,1 1-1,-1-1 0,1 0 1,-1 1-1,1 0 1,0-1-1,-1 1 0,1 0 1,0 0-1,0 0 1,-1 0-1,1 0 1,0 0-1,-1 0 0,1 1 1,0-1-1,-1 1 1,1-1-1,-1 1 0,1-1 1,1 2-1,7 5 115,0 1 0,-1 0-1,0 1 1,0 0 0,-1 0-1,-1 1 1,1 0 0,-1 0 0,7 15-1,5 5 179,-12-20-215,35 54 146,2-2 0,72 76 0,-110-133-239,-1 0 0,1 0 0,1-1 1,-1 0-1,0-1 0,1 1 0,0-1 0,0 0 1,0-1-1,0 0 0,0 0 0,0 0 1,1-1-1,-1 0 0,0-1 0,1 1 0,-1-1 1,11-2-1,39 4-817,-47 0 400,1 0-1,-1 0 1,0 1 0,1 1 0,-1 0 0,-1 0 0,1 1-1,16 11 1,-5-2-772,-1 2-1,28 28 1,-6 0-1818</inkml:trace>
</inkml:ink>
</file>

<file path=ppt/ink/ink1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6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13901,'0'0'8232,"62"-4"-8168,-31 2-256,1 0-1826,1-1-1569,2 1-1634</inkml:trace>
</inkml:ink>
</file>

<file path=ppt/ink/ink1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7.3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34 16111,'0'0'2461,"-9"4"310,5-3-2451,-55 28 3416,56-27-3572,0-1 0,0 1 0,0 0 0,1 0 0,-1 0-1,1 1 1,-1-1 0,1 1 0,0-1 0,0 1 0,0 0-1,0 0 1,0-1 0,1 1 0,-1 1 0,1-1 0,0 0-1,-2 6 1,4-8-150,-1-1 0,1 1 0,0 0 0,-1-1 0,1 1 0,0-1-1,-1 1 1,1-1 0,0 1 0,-1-1 0,1 0 0,0 1 0,0-1-1,0 0 1,-1 1 0,1-1 0,0 0 0,0 0 0,0 0 0,0 0 0,0 0-1,-1 0 1,1 0 0,0 0 0,0 0 0,0 0 0,0 0 0,-1-1 0,3 0-1,29-5 276,-22 2-269,-1-1 0,1 0 1,-1-1-1,0 0 0,-1 0 0,10-9 0,-15 12 90,1 0-1,-1-1 1,1 1 0,-1-1-1,0 0 1,0 0 0,-1 0-1,1 0 1,-1 0-1,0-1 1,0 1 0,-1-1-1,1 1 1,-1-1 0,2-9-1,-3 13 190,-2 3-203,-4 9-90,0 0 1,0 1-1,1-1 0,1 1 0,0 0 1,1 0-1,0 1 0,0-1 0,2 0 0,-1 1 1,2 21-1,0-33-21,0 0 0,0 0-1,0-1 1,0 1 0,0 0 0,0 0 0,0 0 0,1 0-1,-1 0 1,0 0 0,1-1 0,-1 1 0,0 0 0,1 0-1,-1-1 1,1 1 0,-1 0 0,1 0 0,0-1-1,-1 1 1,1-1 0,0 1 0,-1-1 0,1 1 0,0-1-1,0 1 1,0-1 0,-1 1 0,2-1 0,1 1-95,0-1 1,-1 0-1,1 1 1,0-1 0,-1 0-1,1-1 1,0 1-1,-1 0 1,1-1-1,3-1 1,1 0-417,0 0-1,0-1 1,0 0-1,-1-1 1,1 1 0,11-10-1,4-13-4384,-2-4-2130</inkml:trace>
</inkml:ink>
</file>

<file path=ppt/ink/ink1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7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62 9769,'0'0'4170,"-4"8"-695,-4 11-1448,2 1 0,0-1-1,-6 33 1,7 1-1550,5-40-405,2 42 127,-2-54-195,0 0 1,0 0-1,0 0 0,1 0 1,-1 0-1,0 0 1,0 0-1,1 0 1,-1 0-1,1 0 1,-1 0-1,1 0 1,-1 0-1,1 0 1,0-1-1,-1 1 1,1 0-1,0 0 1,-1-1-1,1 1 1,0 0-1,0-1 1,0 1-1,0-1 1,0 1-1,0-1 1,0 1-1,0-1 1,0 0-1,0 1 1,0-1-1,0 0 1,0 0-1,0 0 1,0 0-1,0 0 1,0 0-1,0 0 1,0 0-1,0 0 1,2-1-1,-1 0-24,1-1 0,-1 1 1,0 0-1,0-1 0,0 1 0,0-1 1,0 0-1,0 0 0,0 1 0,0-1 1,-1-1-1,1 1 0,-1 0 0,2-3 0,18-38-1229,-16 31 740,9-22-1479,-2-1 0,11-55 0,-3 9 2987,-27 123 3971,2-4-3998,-3-8-301,2-10-135,1 0 1,1 0-1,0 1 0,2 0 1,0-1-1,3 41 0,-1-59-591,1-1-1,-1 0 0,0 0 1,1 0-1,-1 0 1,1 0-1,0 1 0,-1-1 1,1 0-1,0 0 1,0 0-1,-1-1 1,1 1-1,0 0 0,0 0 1,0 0-1,0-1 1,0 1-1,0 0 0,0-1 1,1 1-1,-1-1 1,0 1-1,0-1 0,0 0 1,2 1-1,-1-1-318,-1 0-1,0 0 0,0 0 1,0 0-1,0 0 0,0 0 1,0 0-1,1 0 0,-1-1 1,0 1-1,0-1 0,0 1 1,0 0-1,0-1 0,0 0 1,0 1-1,0-1 0,0 0 1,-1 1-1,2-2 0,10-15-8849</inkml:trace>
</inkml:ink>
</file>

<file path=ppt/ink/ink1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8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79 15727,'0'0'7959,"8"2"-5818,3 1-1623,0-1 1,0-1-1,1 0 0,-1-1 1,0 0-1,22-3 1,-29 2-414,0 0 0,1 0 0,-1 0 0,0-1 1,0 1-1,0-1 0,0 0 0,-1 0 0,1 0 1,5-5-1,-7 5-54,0 0 1,-1 1-1,1-1 1,-1 0-1,1-1 1,-1 1-1,0 0 1,0 0-1,0 0 1,0-1-1,0 1 1,-1 0-1,1-1 1,-1 1-1,1-1 1,-1 1-1,0-1 1,0 1-1,0-1 0,-1-3 1,1 5-32,-1 1 1,0-1-1,0 0 1,0 0-1,0 0 1,1 0-1,-1 1 1,0-1-1,0 0 1,0 1-1,-1-1 1,1 1-1,0-1 1,0 1-1,0 0 1,0-1-1,0 1 1,-1 0-1,1 0 1,0 0-1,0 0 1,0 0-1,-1 0 1,1 0-1,-2 0 1,-33 3 65,27 0-65,1 0-1,0 0 1,0 1 0,0 0-1,0 1 1,0-1 0,1 1-1,0 1 1,0 0-1,0 0 1,1 0 0,0 1-1,0 0 1,1 0 0,-1 0-1,2 1 1,-1 0-1,1-1 1,0 2 0,1-1-1,-4 12 1,7-19-20,0 1-1,0-1 1,0 1-1,0-1 1,0 1 0,0-1-1,0 1 1,1-1-1,-1 1 1,0-1 0,1 1-1,0-1 1,-1 0-1,1 1 1,0-1 0,-1 0-1,1 0 1,0 1 0,0-1-1,0 0 1,0 0-1,0 0 1,0 0 0,1 0-1,-1 0 1,0-1-1,0 1 1,1 0 0,-1 0-1,0-1 1,1 1-1,-1-1 1,1 0 0,-1 1-1,1-1 1,1 0-1,8 2-9,0-1 0,0 0-1,1-1 1,10-2-1,-1 2-61,-12 0-574,0-1 0,1 0 0,-1 0 0,17-5 0,-6-2-3760,-4-5-3521,-8 1-4416</inkml:trace>
</inkml:ink>
</file>

<file path=ppt/ink/ink1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48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14862,'0'0'13068,"67"-9"-12651,-26 9-321,3-3-833,0-1-3491,1-2-4708</inkml:trace>
</inkml:ink>
</file>

<file path=ppt/ink/ink1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0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9929,'0'0'16133,"3"12"-15348,8 155 1660,-11-167-2424,-1 1 1,1 0 0,0 0 0,0 0 0,0 0-1,0 0 1,0-1 0,0 1 0,0 0-1,1 0 1,-1 0 0,0 0 0,0-1-1,1 1 1,-1 0 0,0 0 0,1 0-1,-1-1 1,1 1 0,-1 0 0,1-1-1,-1 1 1,1 0 0,-1-1 0,1 1 0,0-1-1,-1 1 1,1-1 0,0 1 0,0-1-1,-1 0 1,3 1 0,-1-1 19,0 0-1,-1 0 1,1-1 0,0 1 0,0-1-1,0 0 1,0 1 0,0-1 0,0 0-1,-1 0 1,1 0 0,0 0 0,1-3-1,50-47 414,-52 49-461,100-122 396,-101 124-377,0 0-1,0 0 1,0-1-1,0 1 0,0 0 1,0 0-1,0 0 1,0-1-1,0 1 1,0 0-1,0 0 0,1 0 1,-1-1-1,0 1 1,0 0-1,0 0 0,0 0 1,1 0-1,-1-1 1,0 1-1,0 0 1,0 0-1,1 0 0,-1 0 1,0 0-1,0 0 1,0 0-1,1-1 0,-1 1 1,0 0-1,0 0 1,1 0-1,-1 0 1,0 0-1,0 0 0,1 0 1,-1 0-1,0 0 1,0 0-1,1 1 0,-1-1 1,0 0-1,0 0 1,0 0-1,1 0 1,-1 0-1,0 0 0,0 0 1,0 1-1,1-1 1,1 17 220,-8 23 32,-10 2-137,11-32-103,1 1 0,0-1 0,1 0 1,0 1-1,-1 11 0,4-21-24,0-1 0,0 0 0,0 0 0,0 1 0,0-1 0,1 0 0,-1 0 0,0 1 0,0-1 0,0 0 0,0 0 0,1 0 0,-1 1 0,0-1 0,0 0 0,0 0 0,1 0 0,-1 0 0,0 0 0,0 1 0,1-1 0,-1 0 0,0 0 0,0 0 0,1 0 0,-1 0 0,0 0 0,0 0 0,1 0 0,-1 0 0,0 0 0,0 0 0,1 0 0,-1 0 0,0 0 0,0 0 0,1 0 0,-1 0 0,0 0 0,0-1 0,1 1 0,-1 0 0,0 0 0,0 0 0,1 0 0,-1 0 0,0-1 0,0 1 0,0 0 0,0 0 0,1 0 0,-1-1 0,0 1 0,0 0 0,0-1 0,12-7 0,2-6-159,-11 11 25,-1 0 0,1 0 0,0 0 0,0 0 0,0 0 0,0 1 0,0 0 1,1-1-1,-1 1 0,1 0 0,-1 1 0,1-1 0,4-1 0,-7 4-590,-1 0 1,1 0-1,0 0 1,-1 0-1,1 0 1,-1 0-1,1 0 0,-1 0 1,0 0-1,1 0 1,-1 0-1,0 0 0,0 0 1,0 0-1,0 1 1,0-1-1,0 2 0</inkml:trace>
</inkml:ink>
</file>

<file path=ppt/ink/ink1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1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12204,'0'0'12785,"-5"9"-11349,-3 8-873,0 0-1,1 1 1,1 0-1,0 0 1,2 0-1,0 1 1,-2 23-1,6-42-552,1 1 1,-1-1-1,0 1 0,1-1 0,-1 0 0,0 1 1,0-1-1,1 1 0,-1-1 0,1 0 0,-1 1 1,0-1-1,1 0 0,-1 1 0,1-1 0,-1 0 1,1 0-1,-1 0 0,1 1 0,-1-1 0,1 0 1,-1 0-1,1 0 0,-1 0 0,1 0 0,-1 0 1,1 0-1,-1 0 0,1 0 0,-1 0 0,1 0 1,-1 0-1,1 0 0,-1-1 0,1 1 0,-1 0 1,1 0-1,0-1 0,23-7 153,27-34-8,-44 35-167,-1 0 0,1 1 0,0 0 0,1 1 0,0 0 0,-1 0 0,16-7 0,-23 12 5,1 0 1,-1 0 0,0 0 0,0 0-1,1 0 1,-1 0 0,0 0 0,1 0-1,-1 0 1,0 0 0,0 0 0,1 0 0,-1 1-1,0-1 1,0 0 0,1 0 0,-1 0-1,0 0 1,0 0 0,1 0 0,-1 1-1,0-1 1,0 0 0,0 0 0,1 0 0,-1 1-1,0-1 1,0 0 0,0 0 0,0 1-1,0-1 1,1 0 0,-1 0 0,0 1 0,0-1-1,0 0 1,0 0 0,0 1 0,0-1-1,0 0 1,0 1 0,0 19-59,-7 18 82,5-31 2,-1 0 0,1 1 1,1-1-1,-2 16 0,5-23 11,0 0 0,0 0-1,0 0 1,0-1 0,0 1 0,0 0 0,0-1-1,0 0 1,0 1 0,-1-1 0,5-2 0,29-24 74,15-11-83,-47 36-27,-1 1-1,1-1 0,-1 1 0,1 0 1,0 0-1,0 0 0,-1 0 0,1 1 1,0-1-1,0 1 0,0-1 0,0 1 0,-1 0 1,1 0-1,0 1 0,6 0 0,-8 0-1,-1 0-1,1-1 0,0 1 1,0 0-1,0 0 0,-1 0 1,1 0-1,0 1 0,-1-1 1,1 0-1,-1 0 0,0 0 1,1 0-1,-1 0 0,0 1 1,0-1-1,1 0 0,-1 0 1,0 1-1,0-1 0,-1 2 1,1 36 59,-1-27-24,1-12-14,1 1-1,-1-1 1,0 0 0,0 1-1,1-1 1,-1 0-1,0 1 1,1-1-1,-1 0 1,0 0 0,1 1-1,-1-1 1,0 0-1,1 0 1,-1 0-1,1 1 1,-1-1 0,0 0-1,1 0 1,-1 0-1,1 0 1,-1 0-1,0 0 1,1 0 0,-1 0-1,1 0 1,-1 0-1,1 0 1,-1 0-1,0 0 1,1 0 0,-1-1-1,1 1 1,-1 0-1,0 0 1,1 0-1,-1-1 1,0 1 0,1 0-1,-1 0 1,0-1-1,1 0 1,18-9 199,-19 10-223,4-3-123,0 0 1,0 0-1,0 0 1,0 0 0,0 1-1,1 0 1,-1-1-1,1 2 1,0-1 0,8-2-1,-24 15-7471,3-8 1661,-1-3-3937</inkml:trace>
</inkml:ink>
</file>

<file path=ppt/ink/ink1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1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16912,'0'0'4516,"59"31"-7719,-47-23-640,1-3-10091</inkml:trace>
</inkml:ink>
</file>

<file path=ppt/ink/ink1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2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33 133 8200,'0'0'5231,"0"9"-1777,0 4-1806,-1 1 0,-1 0 0,0-1-1,-1 1 1,-8 22 0,8-29-1030,1 0 1,-1 0-1,1 0 0,1 0 1,-2 11-1,5-18-580,0 0-1,0 0 0,0-1 1,0 1-1,0-1 0,0 1 1,0-1-1,0 0 0,0 0 1,-1 0-1,4-2 1,40-41-117,-40 38-50,0 0 1,0 0-1,1 0 0,0 0 1,0 1-1,0 0 0,0 0 1,1 1-1,0 0 1,0 0-1,0 0 0,10-2 1,-17 6 124,1 0 0,-1 0 0,1 1 0,-1-1 1,1 0-1,-1 0 0,1 1 0,-1-1 0,1 0 0,-1 1 1,1-1-1,-1 0 0,0 1 0,1-1 0,-1 1 0,0-1 1,1 1-1,-1-1 0,0 1 0,0-1 0,1 1 1,-1-1-1,0 1 0,0-1 0,0 1 0,0-1 0,0 1 1,0 0-1,0-1 0,0 1 0,0-1 0,0 1 1,0-1-1,0 1 0,0-1 0,0 1 0,0 0 0,0-1 1,-1 1-1,1-1 0,0 1 0,0-1 0,-1 1 1,0 0-1,-10 35 149,9-30-118,2-6-12,0 0 1,-1 1-1,1-1 1,0 1-1,0-1 1,0 1-1,-1 0 1,1-1-1,0 1 1,0-1-1,0 1 1,0-1-1,0 1 1,0-1-1,0 1 1,0-1-1,0 1 1,0 0-1,0-1 1,0 1-1,1-1 1,-1 1-1,0-1 1,0 1-1,1-1 1,-1 1-1,0-1 1,0 1-1,1-1 1,-1 0-1,1 1 1,-1-1-1,0 1 1,1-1-1,-1 0 1,1 1-1,23-5-82,41-32-987,-49 26 662,12-8 438,-1-2 0,-1-1-1,0-1 1,-2-1 0,-1-1 0,31-41-1,-45 52 1124,-13 10 390,2 3-1514,1 1 0,0-1 0,-1 1-1,1 0 1,0 0 0,-1 0-1,1 0 1,0 0 0,0 0-1,0 0 1,0 0 0,0 1 0,0-1-1,0 0 1,-1 2 0,-4 14-39,1 0 1,0 0 0,1 0 0,1 0-1,0 1 1,2-1 0,0 1 0,1 0-1,2 20 1,-1 4-987,-1-41 254,0-6-313,0 1 752,-1-1 1,1 0 0,-1 1 0,0-1-1,-1 0 1,-1-5 0,-10-15 779,-1-1-1,-23-28 1,17 25 1499,20 29-1960,0 0 0,0-1 0,0 1 0,0 0 0,0 0 1,0 0-1,0 0 0,0-1 0,0 1 0,0 0 0,0 0 0,0 0 1,0-1-1,0 1 0,0 0 0,0 0 0,0 0 0,0 0 0,0-1 0,0 1 1,0 0-1,0 0 0,1 0 0,-1 0 0,0-1 0,0 1 0,0 0 0,0 0 1,0 0-1,0 0 0,1 0 0,-1-1 0,0 1 0,0 0 0,0 0 1,0 0-1,0 0 0,1 0 0,-1 0 0,0 0 0,0 0 0,0 0 0,1 0 1,-1 0-1,0 0 0,0 0 0,0 0 0,0 0 0,1 0 0,-1 0 1,0 0-1,20-2 255,18 6-500,-37-4 213,40 6-1700,0-3-3614,-6-3-2240</inkml:trace>
</inkml:ink>
</file>

<file path=ppt/ink/ink1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2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58 18033,'0'-2'306,"-1"0"0,0 1 0,0 0 0,1-1 0,-1 1 0,0-1 1,0 1-1,-1 0 0,1 0 0,0 0 0,0 0 0,0-1 0,-1 2 0,1-1 0,-1 0 0,1 0 0,-1 0 0,1 1 0,-1-1 0,1 0 0,-1 1 0,1 0 1,-1-1-1,-2 1 0,1 0-134,0 1 1,0-1 0,0 1 0,0-1-1,0 1 1,0 0 0,0 1 0,0-1-1,1 0 1,-1 1 0,0-1 0,-2 4-1,-4 1-127,2 1-1,-1 0 0,1 0 0,0 1 1,0 0-1,-10 17 0,15-21 34,0-1 0,1 1 0,-1 0 0,1 0 0,-1 0 0,1 0 0,-1 7 0,2-11-63,0 1 0,0 0 0,0-1-1,0 1 1,0 0 0,1 0 0,-1-1-1,0 1 1,0 0 0,0-1-1,1 1 1,-1 0 0,0-1 0,1 1-1,-1 0 1,0-1 0,1 1 0,-1-1-1,1 1 1,-1-1 0,1 1 0,-1-1-1,1 1 1,0-1 0,-1 1 0,1-1-1,-1 0 1,1 1 0,0-1 0,-1 0-1,1 0 1,0 1 0,0-1 0,-1 0-1,1 0 1,0 0 0,-1 0 0,1 0-1,0 0 1,0 0 0,-1 0 0,1 0-1,0 0 1,-1-1 0,2 1 0,6-2 30,0 0 0,0-1 0,0 0 1,0 0-1,0 0 0,-1-1 0,1 0 1,-1-1-1,0 0 0,8-8 0,63-61 19,-77 73-60,47-48 114,-63 85-193,5-20 189,2-4-86,1 0 1,0 0-1,1 1 0,0 0 0,0 1 1,2-1-1,0 1 0,-5 24 1,10-38-76,-1 1 1,0-1 0,0 1-1,0-1 1,0 1 0,0-1 0,0 0-1,1 1 1,-1-1 0,0 1-1,0-1 1,1 0 0,-1 1 0,0-1-1,1 0 1,-1 1 0,0-1-1,1 0 1,-1 1 0,0-1-1,1 0 1,-1 0 0,1 1 0,-1-1-1,1 0 1,-1 0 0,0 0-1,1 0 1,-1 0 0,1 0 0,-1 0-1,1 0 1,-1 0 0,1 0-1,-1 0 1,1 0 0,-1 0 0,0 0-1,1 0 1,-1 0 0,1 0-1,-1 0 1,1-1 0,-1 1 0,0 0-1,1 0 1,-1-1 0,1 1-1,-1 0 1,0 0 0,1-1 0,-1 1-1,0 0 1,0-1 0,1 0-1,24-17-2848,-2-9-1819,2-3-2215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7.1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8648,'0'0'3518,"12"2"-2247,-6-1-1067,0 0 0,0 0 0,0 1 0,0-1 0,-1 1 0,1 1 0,0-1 0,-1 1 0,0 0 0,1 0 0,-1 0 0,-1 1 0,1 0 0,0 0 0,-1 0 0,0 0 0,5 8 1,127 170 1096,175 212-310,-267-347-1317,3-1 0,1-2 0,2-2 0,2-3 0,95 55 0,-112-75 129,34 17-243,-1 4 1,95 72-1,6 39 374,45 34 1060,-181-161-935,0-1 0,2-2-1,1-1 1,0-2 0,41 14 0,-30-14-663,-2 1 0,0 2-1,-1 3 1,76 53 0,-5 17 1975,-58-41-541,76 66 244,-110-100-911,2-2 1,0 0-1,48 23 0,-61-35-76,0-1 0,1-1 0,-1 0 0,1-1 0,-1 0 0,1-1 0,0 0 0,-1-1 0,1-1 0,0 0 0,0 0 0,24-8 0,41-2-577,-68 11 409,-1 0 0,1 1 0,-1 0 0,1 1 0,-1 0 0,0 0 0,0 0 0,0 2 0,0-1 0,0 1 0,-1 0 0,0 1 1,0 0-1,14 10 0,5 9 315,0 0 1,37 45 0,-22-22 232,-32-37-385,7 9 63,1-1-1,23 16 1,-37-30-161,0-1-1,0 0 1,0-1 0,1 1 0,-1-1 0,1 0-1,-1 0 1,1 0 0,0 0 0,0-1 0,0 0 0,0 0-1,0 0 1,0-1 0,0 1 0,10-2 0,-13 0-42,0 1 1,0-1-1,0 0 1,-1 1-1,1-1 1,0 0-1,0 0 1,-1-1-1,1 1 1,-1 0-1,1 0 1,-1-1-1,0 1 1,1-1-1,-1 1 1,0-1-1,0 0 1,0 1-1,0-1 1,0 0-1,0 0 1,-1 0-1,1 0 1,-1 0-1,1 1 1,0-4-1,1-56-2440,-2 48 1424,-2-52-5359</inkml:trace>
</inkml:ink>
</file>

<file path=ppt/ink/ink1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3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1 15887,'-7'8'2915,"-8"7"-1817,-56 63 3951,63-69-4406,1 0 0,1 0 0,-1 0 0,2 1 0,-1 0 0,1 1 0,-4 12-1,8-22-628,1 0 0,0 0 0,0-1-1,-1 1 1,1 0 0,0 0 0,0-1-1,0 1 1,0 0 0,0 0 0,0-1-1,0 1 1,0 0 0,0 0 0,0 0-1,1-1 1,-1 1 0,0 0 0,0-1-1,1 1 1,-1 0 0,0 0 0,1-1-1,-1 1 1,1-1 0,-1 1 0,1 0-1,-1-1 1,1 1 0,0-1 0,-1 1-1,1-1 1,0 1 0,2 0 9,-1-1 1,0 1-1,1-1 1,-1 0-1,0 0 1,1 0-1,-1 0 1,0 0-1,1 0 1,-1-1-1,3 0 1,60-22 97,-48 15-299,-7 3-50,1 0 0,0 0 0,0 1 0,1 0 0,-1 1 0,1 0 0,22-2 0,-33 6 234,0-1 1,0 1-1,0-1 1,0 1-1,1-1 1,-1 1-1,0 0 0,0 0 1,0-1-1,0 1 1,-1 0-1,1 0 1,0 0-1,0 0 1,0 0-1,-1 0 1,1 0-1,-1 0 1,1 0-1,-1 1 0,1-1 1,-1 0-1,1 0 1,-1 0-1,0 1 1,0-1-1,0 0 1,0 0-1,0 1 1,0-1-1,0 0 1,0 0-1,0 1 0,-1 1 1,1 3 136,-1 0 0,1-1 0,-1 1 0,-1 0 0,1 0 0,-5 9 1,3-9-45,-1 0 0,0 0 0,-1-1 0,1 1 0,-1-1 1,0 0-1,-1-1 0,1 1 0,-1-1 0,0 0 0,0-1 1,0 1-1,0-1 0,-1-1 0,1 1 0,-1-1 0,0 0 1,1 0-1,-1-1 0,0 0 0,0 0 0,0-1 0,0 1 1,0-2-1,-9 0 0,14 0-289,0 1 0,0-1 0,0 0 1,0 0-1,0 0 0,0 0 0,0-1 0,1 1 0,-1 0 0,0-1 1,1 1-1,-1-1 0,1 0 0,-1 1 0,1-1 0,0 0 0,0 0 1,0 0-1,0 0 0,0 0 0,0 0 0,0 0 0,1 0 0,-1 0 1,1 0-1,-1-4 0,1 3-205,-1 0 0,1 0 1,0 1-1,0-1 0,0 0 0,0 0 1,1 0-1,-1 1 0,1-1 1,0 0-1,-1 1 0,1-1 0,0 0 1,1 1-1,-1-1 0,0 1 1,1 0-1,-1-1 0,1 1 0,3-3 1,14-8-6370</inkml:trace>
</inkml:ink>
</file>

<file path=ppt/ink/ink1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3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1 145 13100,'0'0'9930,"8"-3"-6583,-1 0-2858,0 0 0,-1-1 0,1 0 0,-1 0 0,0 0 0,0-1 0,7-7 0,-10 8-334,1 1-1,-1-1 1,0 1 0,-1-1 0,1 0 0,-1 0 0,0 0 0,0-1 0,0 1 0,0 0 0,-1-1-1,1 1 1,-1-1 0,0 0 0,0-7 0,-1 12-155,0-1 0,0 1 0,0-1 0,-1 1 0,1 0 0,0-1 0,0 1 0,0 0 0,0-1 0,-1 1 0,1 0 0,0-1 0,0 1 0,0 0 0,-1-1 0,1 1 0,0 0 0,-1 0 0,1 0 0,0-1 0,0 1 0,-1 0 0,1 0 0,0 0 0,-1-1 0,1 1 0,-1 0 0,1 0 0,0 0 0,-1 0 0,1 0 0,0 0 0,-1 0 0,1 0 0,-1 0 0,1 0 0,0 0 0,-1 0 0,1 0 0,0 0 0,-1 0 0,1 1 0,0-1 0,-1 0 0,1 0 0,0 0 0,-1 0 0,1 1 0,0-1 0,-1 0 0,1 0 0,0 1 0,-20 12 0,15-9 0,1 1 0,0 0 0,0 1 0,0-1 0,1 1 0,0-1 0,0 1 0,0 0 0,1 0 0,-1 0 0,2 1 0,-1-1 0,1 0 0,0 1 0,0-1 0,0 1 0,1 9 0,1-15 0,0 1 0,1-1 0,-1 0 0,0 0 0,0 0 0,1 0 0,-1 0 0,1 0 0,-1 0 0,1 0 0,-1-1 0,1 1 0,-1 0 0,1-1 0,0 1 0,-1-1 0,1 0 0,0 0 0,-1 0 0,1 1 0,0-1 0,-1-1 0,1 1 0,1 0 0,47-3 0,-35 0 0,0-1 0,0 0 0,-1-1 0,18-8 0,-32 12 0,1 1 0,-1-1 0,1 0 0,0 1 0,-1-1 0,1 0 0,-1 1 0,0-1 0,1 0 0,-1 0 0,0 1 0,1-1 0,-1 0 0,0 0 0,0 0 0,1 0 0,-1 1 0,0-1 0,0 0 0,0 0 0,0 0 0,0 0 0,0 0 0,-1 1 0,1-1 0,0 0 0,0 0 0,-1 0 0,1 1 0,0-1 0,-1 0 0,1 0 0,-1 1 0,0-2 0,-20-33 0,15 27 0,6 7 0,-4-4 0,2 0 0,-1 1 0,0-1 0,1 0 0,0-1 0,0 1 0,0 0 0,1-1 0,-1-6 0,4 11 0,0 0 0,0 0 0,1 1 0,-1-1 0,1 1 0,-1-1 0,0 1 0,1 0 0,-1 0 0,1 0 0,-1 0 0,3 1 0,-2-1 0,55 6-2417,7 0-4417,-26-6-1692</inkml:trace>
</inkml:ink>
</file>

<file path=ppt/ink/ink1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7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127 154 12556,'0'0'13026,"-11"-5"-12274,6 2-681,3 1-42,-1 1-1,1-1 1,0 1 0,0 0 0,-1-1-1,1 1 1,0 0 0,-1 1 0,1-1-1,-1 0 1,1 1 0,-1-1 0,0 1-1,1 0 1,-1 0 0,1 0-1,-1 0 1,0 0 0,1 1 0,-1-1-1,1 1 1,-1 0 0,1-1 0,-1 1-1,1 0 1,0 1 0,-1-1-1,1 0 1,0 1 0,0-1 0,0 1-1,0-1 1,0 1 0,0 0 0,-2 3-1,1-2 93,1 1-1,-1-1 1,1 1-1,0-1 0,0 1 1,0 0-1,0-1 1,1 1-1,0 0 0,-2 6 1,3-9-101,0 0 0,0-1 1,0 1-1,0 0 0,0-1 1,0 1-1,0 0 0,0-1 0,1 1 1,-1 0-1,0-1 0,0 1 1,1 0-1,-1-1 0,0 1 1,1-1-1,-1 1 0,1 0 0,-1-1 1,0 1-1,1-1 0,-1 1 1,1-1-1,0 1 0,1 0 4,0-1-1,0 1 1,0-1 0,0 1-1,0-1 1,0 0-1,0 1 1,0-1-1,-1 0 1,1 0 0,0-1-1,0 1 1,2-1-1,9-2 42,0-1 0,-1 0 0,1-1-1,-1 0 1,0-1 0,-1-1 0,1 1-1,12-12 1,-5 3-24,0 0 0,-2-1 1,29-33-1,-45 47-27,3-2 102,0 0 0,-1-1 0,1 1 0,-1-1-1,0 0 1,0 0 0,-1-1 0,0 1-1,0 0 1,0-1 0,1-5 0,-11 16 257,1 4-326,0-1 0,0 1 0,1 0 0,0 0 0,0 1 0,-4 13 0,7-17-21,0 1 0,1 0 0,0-1 0,0 1 0,0 0 0,1 0 0,0 0 0,1 0 0,-1 0 0,1 0 0,2 8 0,-2-14-26,1 0 0,0 0 0,0 0 0,-1 0 0,1 0 0,0 0 0,0 0 0,0 0 0,0 0 0,0 0 0,1-1 0,-1 1 0,0 0 0,0-1 0,0 1 0,1-1 0,-1 1 0,0-1 0,1 0 0,-1 0 0,0 1 0,1-1 0,-1 0 0,0 0 0,1 0 0,-1 0 0,0-1 0,1 1 0,1-1 0,43-9 0,-31 2 0,-1 0 0,1-2 0,-1 0 0,-1 0 0,0-1 0,0-1 0,-1 0 0,16-21 0,-33 69 0,1-29 0,1 1 0,1 0 0,-1 0 0,1 0 0,0 0 0,1 0 0,0 1 0,0 10 0,1-18 0,0-1 0,0 1 0,0 0 0,0-1 0,1 1 0,-1 0 0,0 0 0,0-1 0,1 1 0,-1-1 0,0 1 0,1 0 0,-1-1 0,1 1 0,-1-1 0,1 1 0,-1-1 0,1 1 0,-1-1 0,1 1 0,0-1 0,-1 1 0,1-1 0,0 0 0,-1 1 0,1-1 0,0 0 0,1 1 0,27-1 0,24-17 0,27-31 0,-75 44 0,1 0 0,-1 0 0,0-1 0,0 0 0,0 0 0,-1 0 0,1 0 0,-1 0 0,-1-1 0,1 0 0,3-8 0,-7 14 0,1-1 0,-1 1 0,0 0 0,0 0 0,0 0 0,0-1 0,0 1 0,0 0 0,0 0 0,0-1 0,0 1 0,0 0 0,0 0 0,0-1 0,0 1 0,0 0 0,0 0 0,0 0 0,0-1 0,0 1 0,0 0 0,0 0 0,0-1 0,0 1 0,0 0 0,-1 0 0,1 0 0,0-1 0,0 1 0,0 0 0,0 0 0,0 0 0,-1 0 0,1-1 0,0 1 0,0 0 0,0 0 0,-1 0 0,1 0 0,0 0 0,-1-1 0,-11 3 0,-13 11 0,21-10 0,0 1 0,0-1 0,0 1 0,1 0 0,-1 0 0,1 0 0,0 1 0,0-1 0,1 1 0,-1 0 0,1 0 0,0-1 0,0 1 0,-1 10 0,3-14-59,0-1 0,0 1 0,0-1 0,0 1 0,0-1 0,1 1 0,-1-1 0,0 0 0,0 1 0,1-1 0,-1 1 1,0-1-1,1 0 0,-1 1 0,0-1 0,1 0 0,-1 0 0,1 1 0,-1-1 0,0 0 0,1 0 0,-1 1 0,1-1 0,-1 0 0,1 0 0,-1 0 0,1 0 0,-1 0 0,1 0 0,-1 0 0,0 1 0,1-2 0,-1 1 0,1 0 0,-1 0 1,1 0-1,-1 0 0,1 0 0,-1 0 0,1 0 0,-1-1 0,1 1 0,-1 0 0,0 0 0,1 0 0,-1-1 0,1 1 0,-1 0 0,0-1 0,1 0 0,23-17-7264,-14-2-3071</inkml:trace>
</inkml:ink>
</file>

<file path=ppt/ink/ink1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7.7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13196,'0'0'14510</inkml:trace>
</inkml:ink>
</file>

<file path=ppt/ink/ink1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8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18962,'0'0'3011,"9"67"-1730,-6-38 64,0 6-544,1-1-449,1 1-256,0-5-64,0-4 1,0-6-1,-1-8-32,-2-4-65,-2-8-639,0-7-4389,-8-11-833,-5-7-4996</inkml:trace>
</inkml:ink>
</file>

<file path=ppt/ink/ink1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8.6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16912,'0'0'7719,"66"0"-6470,-25 0 65,8 0-802,0 0-384,0 0-96,0 0-160,-9-2-1345,-9 0-1250,-11 1-2402,-11-2-2722</inkml:trace>
</inkml:ink>
</file>

<file path=ppt/ink/ink1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9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13164,'0'0'10442,"73"2"-8360,-42-2-480,3-5-577,3-1-609,1-1-352,-2 3-64,-3-1-865,-3 3-2145,-6-2-2788,-6 1-5541</inkml:trace>
</inkml:ink>
</file>

<file path=ppt/ink/ink1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19:59.3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11018,'0'0'15556,"0"12"-14413,-5 265 3197,5-271-4275,1 0 0,0 0 0,0 0 0,0 0 0,1 0 0,-1-1 0,5 9 0,11 11-1222,-16-24 746,1 0 1,-1 0-1,1 1 1,-1-1-1,1 0 1,0 0-1,-1 0 1,1-1-1,0 1 1,0 0-1,-1-1 1,3 1-1,1-1-3817</inkml:trace>
</inkml:ink>
</file>

<file path=ppt/ink/ink1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0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24 13100,'0'0'12829,"-9"-5"-11463,-30-13-544,37 18-775,0 0 0,0-1 0,0 1 0,0 0 0,-1 0 0,1 1 0,0-1 0,0 0 0,0 1 0,0 0 0,0-1 0,0 1 0,0 0 0,0 0 0,0 0 0,0 0 0,0 0 0,1 0 0,-1 1 0,0-1 0,1 1 0,-1-1 0,1 1 0,-3 3 0,-26 40 1289,30-45-1327,-2 5 83,-1-1 0,1 0-1,0 0 1,1 1 0,-1-1 0,1 1 0,0 0-1,0-1 1,0 1 0,1 0 0,0-1 0,0 1-1,0 5 1,1-8-63,-1-1-1,0 0 0,1 0 0,-1 0 1,1 0-1,-1 1 0,1-1 1,-1 0-1,1 0 0,0 0 1,0 0-1,0-1 0,-1 1 1,1 0-1,0 0 0,0 0 0,0-1 1,0 1-1,0 0 0,2 0 1,0 0-10,-1 0 0,1-1 1,0 1-1,-1-1 0,1 0 0,0 0 1,0 0-1,-1 0 0,1 0 0,0-1 1,0 1-1,4-2 0,3-3-19,0 1 0,0-2 0,-1 1 0,1-1 0,-1-1 0,-1 0 0,1 0 0,-1 0 0,0-1 0,-1-1 0,0 1 0,0-1 0,-1 0 0,0-1 0,-1 1 0,8-20 0,-26 58-23,10-25 7,0 1 1,0-1 0,1 1 0,-1 0 0,1 0-1,0 0 1,1 0 0,-1 0 0,1 0-1,0 1 1,1-1 0,-1 0 0,1 1 0,0-1-1,1 11 1,0-16-88,0 1-1,0 0 0,-1-1 1,1 1-1,0 0 1,0-1-1,0 1 1,0-1-1,0 0 1,0 1-1,0-1 1,0 0-1,0 0 1,0 0-1,0 1 0,0-1 1,0 0-1,0 0 1,1 0-1,-1-1 1,0 1-1,0 0 1,0 0-1,1-1 1,27-7-3149,17-25-7073,-22 13 140</inkml:trace>
</inkml:ink>
</file>

<file path=ppt/ink/ink1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0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95 148 15951,'0'0'4260,"-11"8"-2359,5-3-1825,-4 3 489,0 0 0,0 0 0,-10 13 0,17-18-355,0 0 1,0 1-1,1-1 1,0 1-1,-1 0 1,1 0-1,1 0 1,-1 0-1,0 0 1,1 0-1,0 0 1,0 0-1,0 1 1,1-1-1,-1 0 1,1 7 0,1-10-205,0 1 1,-1-1 0,1 0 0,0 0 0,0 0 0,0 0 0,-1 0 0,1 0 0,0 0 0,1 0 0,-1 0 0,0 0-1,0 0 1,0 0 0,0-1 0,1 1 0,-1-1 0,0 1 0,1-1 0,-1 1 0,0-1 0,1 0 0,-1 1 0,1-1-1,-1 0 1,0 0 0,1 0 0,-1 0 0,1-1 0,-1 1 0,0 0 0,2-1 0,4 1-88,-1-1 0,1 0 1,-1 0-1,0-1 1,0 0-1,9-3 0,-7-1-162,1 0 1,-1 0-1,1-1 0,-2 0 1,1 0-1,-1-1 0,0 0 0,-1 0 1,0-1-1,0 1 0,-1-2 0,6-11 1,-7 12 339,0 0 0,-1 0 1,0 0-1,0 0 0,-1 0 0,0-1 1,-1 1-1,0-1 0,-1 0 0,0 1 1,0-1-1,-1 1 0,-3-17 1,4 25-41,0-1 0,-1 1 0,1 0 1,-1-1-1,0 1 0,1 0 1,-1-1-1,0 1 0,0 0 1,0 0-1,0 0 0,0-1 0,0 1 1,0 0-1,0 1 0,-1-1 1,1 0-1,0 0 0,0 0 1,-1 1-1,1-1 0,-1 1 1,1-1-1,-2 0 0,0 1-2,-1-1 1,1 1-1,0 0 0,0 0 0,-1 0 1,1 1-1,0-1 0,0 1 0,-1 0 1,1 0-1,-3 1 0,2-1 51,1 1 0,-1-1 1,0 1-1,1-1 0,0 1 0,-1 0 0,1 1 0,0-1 0,0 0 0,0 1 0,0 0 1,1 0-1,-1 0 0,1 0 0,0 0 0,0 0 0,0 0 0,0 1 0,0-1 0,-1 5 1,4-7-111,-1 1-1,0-1 1,1 1 0,-1-1 0,1 0 0,-1 1 0,1-1 0,-1 0 0,1 1 0,0-1 0,0 0 0,0 0 0,0 0-1,0 0 1,0 0 0,0 0 0,0 0 0,0 0 0,0 0 0,1 0 0,-1-1 0,0 1 0,0 0 0,2 0 0,44 17-671,-28-11 208,-16-6 441,0 1 1,0-1-1,-1 0 1,1 1-1,-1 0 1,1-1-1,-1 1 1,0 0-1,0 0 1,0 0-1,0 1 1,0-1-1,0 0 1,0 1-1,-1-1 1,1 1-1,-1 0 1,0-1-1,0 1 1,0 0-1,1 3 1,-1 2 87,-1-1 0,0 1 0,0 0 1,0 0-1,-1 0 0,-2 9 0,-3 30-1041,15-54-10579,-2-8 3924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8.1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59 0 7976,'-5'10'176,"-4"7"-21,-30 63 2717,37-74-2741,1-1 1,0 1-1,0 0 1,1 0 0,-1 0-1,1 0 1,1 0 0,-1-1-1,1 1 1,0 0 0,0 0-1,3 6 1,30 69 430,-21-56-102,18 42 107,413 822 3,-416-838-1305,3-1 1,40 49-1,-60-85 692,1 0 1,1-2-1,0 1 0,0-2 0,1 1 0,1-2 1,0 0-1,0-1 0,1 0 0,0-1 0,21 7 1,-20-10 49,0 0 0,-1 1 1,0 1-1,0 1 0,0 0 0,-1 1 1,-1 1-1,0 0 0,0 1 0,20 20 1,46 63 1004,-4 3 1,67 113 0,-54-77-656,-41-63-217,131 183 132,-132-193-254,3-2-1,56 52 0,-91-97-24,0-1 0,0 0 0,1-1-1,0 0 1,1-2 0,0 0 0,1 0-1,0-2 1,0 0 0,0-1 0,1-1-1,0-1 1,29 3 0,-21-5-110,1 2-1,-1 1 1,0 1-1,0 2 1,-1 0-1,0 2 1,-1 1-1,0 1 1,0 1 0,-1 1-1,-1 1 1,0 1-1,21 20 1,262 282 2869,-93-88-2376,-162-180-435,2-3 1,80 56-1,-117-92 78,1 0 0,-1-2 0,2 0-1,-1-1 1,1-1 0,0 0 0,1-2 0,-1 0 0,1-1 0,0 0 0,0-2 0,22 0-1,-17-2-83,-6-1-171,0 1 1,0 0 0,0 2 0,-1 0 0,1 0-1,0 2 1,-1 0 0,0 1 0,0 1-1,18 8 1,-7 4 634,-1 0-1,-1 1 0,40 39 1,66 80 1626,-41-41-1176,-83-89-778,30 31 185,75 59 0,-102-90-230,0 0 0,0-1 0,1 0 0,-1-1-1,1 0 1,1 0 0,-1-2 0,1 0 0,0 0-1,0-1 1,0 0 0,25 0 0,-34-3 21,1 0 1,-1-1 0,0 1-1,1-1 1,-1 0 0,0-1-1,0 1 1,0-1 0,0 0-1,0 0 1,0 0 0,-1 0-1,1-1 1,-1 1-1,1-1 1,-1 0 0,0 0-1,0 0 1,3-4 0,3-7-18,-1 1 0,0-1 0,12-30 0,-16 33-474,0 1 1,1-1 0,1 1 0,0-1 0,0 2 0,1-1 0,8-9 0,-14 18 293,1-1-1,-1 1 1,1 0 0,0 0-1,-1 0 1,1 0 0,0 0 0,0 0-1,-1 0 1,1 0 0,0 1-1,0-1 1,0 1 0,0 0-1,0-1 1,0 1 0,0 0-1,0 0 1,0 0 0,0 0-1,0 0 1,0 1 0,0-1 0,0 1-1,0-1 1,0 1 0,0 0-1,-1 0 1,1 0 0,0 0-1,0 0 1,-1 0 0,1 0-1,-1 0 1,1 1 0,-1-1-1,1 1 1,1 2 0,6 7-680,0 0 1,-1 1-1,-1 0 1,9 17-1,-12-21 67,32 62-3598</inkml:trace>
</inkml:ink>
</file>

<file path=ppt/ink/ink1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0.9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16239,'0'0'7202,"9"0"-5670,5 1-1185,0-2 0,-1 0 0,1 0 0,-1-2 0,0 1 0,1-2 0,-1 1 0,16-9 0,-20 8 169,-6 3-421,0 0-1,0 0 1,0-1 0,0 1 0,0-1-1,-1 0 1,1 0 0,0 0-1,-1 0 1,1 0 0,-1-1-1,0 1 1,3-4 0,-11 5 35,1 0 0,0 0 1,0 1-1,0 0 1,0 0-1,-9 1 1,6 1-127,0 0 1,0 0 0,0 1-1,0 0 1,1 1 0,-1 0 0,1 0-1,-10 7 1,14-9 8,0 0 0,0 0 1,1 1-1,-1-1 0,0 1 0,1-1 0,0 1 0,-1 0 0,1 0 0,0 0 0,1 0 0,-1 1 1,0-1-1,1 0 0,0 1 0,0-1 0,0 1 0,0-1 0,0 1 0,1 0 0,-1 4 1,2-7-8,-1 0 1,1 0 0,0 0 0,-1-1-1,1 1 1,0 0 0,-1 0 0,1 0-1,0 0 1,0-1 0,0 1 0,0 0-1,0-1 1,0 1 0,0-1 0,0 1 0,0-1-1,0 1 1,0-1 0,0 0 0,0 1-1,0-1 1,0 0 0,0 0 0,0 0-1,0 0 1,3 0 0,39 0 11,-33-1-188,24-3-1430,-19-4-1772,-9-7-5216,-6 5 730</inkml:trace>
</inkml:ink>
</file>

<file path=ppt/ink/ink1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1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17585,'0'0'7110,"66"0"-6565,-22 0-417,3 0-96,-2-4-2050,-1-3-3683</inkml:trace>
</inkml:ink>
</file>

<file path=ppt/ink/ink1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1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17585,'0'0'3843,"-10"67"-2978,5-42-256,2-2-417,3-4-128,0-2-1217,0-6-1602,2-8-1409</inkml:trace>
</inkml:ink>
</file>

<file path=ppt/ink/ink1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2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44 13196,'0'0'8547,"9"-6"-6956,-1 1-1402,0 0-1,0 1 1,1-1-1,-1 2 1,1 0-1,0 0 0,0 0 1,0 1-1,0 0 1,0 1-1,0 0 1,14 0-1,-18 1-134,88 5 621,-85-4-639,0 0-1,-1 1 1,1 0-1,-1 0 1,0 1-1,1 0 1,-1 0-1,-1 1 1,13 7-1,-18-10-2,0 0 0,0-1 0,0 1 1,0 0-1,0-1 0,-1 1 0,1 0 0,0 0 0,0 0 0,-1 0 0,1 0 0,0 0 1,-1 0-1,1 0 0,-1 0 0,1 0 0,-1 0 0,0 1 0,1-1 0,-1 0 0,0 0 1,0 0-1,0 0 0,0 1 0,0-1 0,0 0 0,0 0 0,0 0 0,0 0 1,-1 1-1,1-1 0,0 0 0,-1 0 0,1 0 0,-1 0 0,1 0 0,-1 0 0,0 0 1,1 0-1,-1 0 0,0 0 0,0 0 0,1 0 0,-1-1 0,0 1 0,0 0 0,0 0 1,0-1-1,0 1 0,0-1 0,-2 1 0,-7 5 210,0 0-1,0-1 1,-22 7-1,29-11-313,-90 31 584,92-32-545,7 2-123,-1-1 0,1 1 0,-1-1 0,1-1 0,0 1 0,-1-1 0,7 0 1,17 1-663,-21 0 616,1 0 0,-1 1-1,1 1 1,-1-1 0,0 1-1,0 1 1,13 6-1,-19-9 233,0 1-1,0-1 0,0 1 0,0-1 0,0 1 0,-1 0 1,1 0-1,-1 0 0,1 0 0,-1 0 0,0 0 0,1 0 0,-1 1 1,0-1-1,-1 0 0,1 0 0,0 1 0,-1-1 0,1 1 1,-1-1-1,0 1 0,1-1 0,-1 1 0,0-1 0,-1 1 1,1-1-1,0 0 0,-1 1 0,1-1 0,-1 1 0,-2 3 0,1-1 134,-1-1-1,0 1 1,0 0-1,0-1 1,-1 0-1,0 0 0,0 0 1,0 0-1,0-1 1,0 1-1,-1-1 0,1 0 1,-1 0-1,0-1 1,0 0-1,0 1 0,-7 1 1,-3 1 347,0-1 1,0 0-1,0-1 1,-31 2-1,42-5-542,1 0 0,-1 0 0,0-1 0,0 1 1,0-1-1,1 0 0,-1 0 0,0 0 0,1 0 0,-1-1 0,1 1 0,-5-4 0,6 4-13,1 0-1,0 0 1,0 0-1,0 0 1,0 0-1,0-1 0,0 1 1,0 0-1,0-1 1,0 1-1,1 0 1,-1-1-1,1 1 1,-1-1-1,1 1 0,-1-1 1,1 1-1,0-1 1,0 1-1,0-1 1,0 0-1,0 1 1,0-1-1,0 1 1,0-1-1,1 1 0,-1-1 1,0 1-1,1-1 1,0 1-1,-1-1 1,1 1-1,1-3 1,2 0-1003,1-1 1,-1 1 0,1 0-1,0 0 1,0 1 0,0 0 0,0 0-1,1 0 1,-1 0 0,1 1-1,0 0 1,0 0 0,7-1 0,2-2-3188,17-7-7543</inkml:trace>
</inkml:ink>
</file>

<file path=ppt/ink/ink1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2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0 19314,'0'0'6566,"1"52"-5220,-5-29-802,1-1-320,3-3-159,0 1-33,0-5 32,0-3-96,0-4-1121,0-3-1122</inkml:trace>
  <inkml:trace contextRef="#ctx0" brushRef="#br0" timeOffset="1">0 50 17553,'0'0'7847,"59"0"-7014,-34 0-481,4 0-256,-1 0-512,-2 0-1666,1 0-2627,6-10-4483</inkml:trace>
</inkml:ink>
</file>

<file path=ppt/ink/ink1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2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11211,'0'0'10281,"-42"50"-7270,33-28-1089,4-3-641,4 0-416,1 0-609,0-1-160,0-2-416,0 0-993,3-5-769,-3-3-865,0-3-833</inkml:trace>
</inkml:ink>
</file>

<file path=ppt/ink/ink1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3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40 15022,'0'0'5686,"8"-5"-4069,3 0-1395,0-1 0,0 2 1,1-1-1,0 2 0,-1-1 0,1 2 0,1 0 0,-1 0 0,0 1 0,20 1 1,-23 0-167,-1 0 1,1 1-1,0 0 1,0 0 0,-1 1-1,1 0 1,-1 1-1,0 0 1,1 0 0,-1 1-1,-1 0 1,1 0 0,0 1-1,-1 0 1,0 0-1,12 12 1,-17-15-4,0 1 0,0-1 1,0 0-1,-1 1 0,1-1 0,-1 1 0,0-1 1,0 1-1,1-1 0,-2 1 0,1 0 1,0 0-1,0-1 0,-1 1 0,0 0 0,1 0 1,-1 0-1,0 0 0,-1 0 0,1 3 0,-2-2 133,1-1 0,0 1 0,-1 0 0,0-1 0,0 1 0,0-1 0,-1 1 0,1-1-1,-1 0 1,1 0 0,-1 0 0,-6 4 0,-2 2 314,-1-1 1,-1-1-1,0 0 0,0 0 0,0-1 1,-26 7-1,26-8-544,0-2 0,0 0 1,0 0-1,-1-1 0,1-1 0,-1 0 1,1-1-1,-1 0 0,-23-4 0,22-8-3276,10-1-2558,4-5-5210</inkml:trace>
</inkml:ink>
</file>

<file path=ppt/ink/ink1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4.3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127 174 15535,'0'0'10068,"-9"-6"-8952,7 4-1051,0 0-35,1 0 0,-1 0 0,0 1 0,1-1 0,-1 1 0,0 0 0,0-1 0,0 1 1,0 0-1,0 0 0,-1 0 0,1 0 0,0 1 0,0-1 0,-1 1 0,1-1 0,0 1 0,-1 0 0,1 0 0,0 0 1,-1 0-1,1 0 0,0 0 0,-1 1 0,1-1 0,0 1 0,0-1 0,-1 1 0,1 0 0,0 0 0,0 0 1,0 0-1,0 1 0,0-1 0,0 0 0,0 1 0,1 0 0,-3 1 0,1 0-5,0-1 1,1 1-1,-1 0 0,1 0 1,-1 0-1,1 0 0,0 0 0,0 0 1,1 1-1,-1-1 0,0 1 1,1-1-1,0 1 0,0 0 0,0-1 1,1 1-1,-1 0 0,1 7 1,0-10-17,1-1 0,-1 1 0,1 0 0,0 0 0,-1-1 0,1 1 0,0-1 1,0 1-1,0-1 0,0 1 0,-1-1 0,1 1 0,0-1 0,0 0 0,0 1 1,0-1-1,0 0 0,0 0 0,0 0 0,0 0 0,0 0 0,0 0 0,0 0 1,0 0-1,1 0 0,27-4 175,-18-1-187,0 1-1,-1-1 1,0-1-1,0 0 0,-1 0 1,1-1-1,-2 0 1,1-1-1,-1 0 0,9-11 1,-5 6-43,0-2 0,-2 0 0,0 0 0,0-1 0,11-28 0,-14 12 183,-9 24 48,-8 18-138,2 5 201,0 0 1,2 0-1,-1 1 1,2 0-1,0 0 1,1 0-1,1 1 1,1 0-1,0-1 0,0 23 1,2-38-237,0 0 1,0 0-1,0 0 1,0 0-1,1 0 1,-1 1-1,0-1 1,0 0-1,1 0 0,-1 0 1,0 0-1,1 0 1,-1 0-1,1 0 1,-1 0-1,1-1 1,0 1-1,-1 0 0,1 0 1,0 0-1,0-1 1,-1 1-1,1 0 1,0-1-1,0 1 1,0 0-1,0-1 0,0 1 1,1-1-1,1 1 21,0 0 0,0-1 0,1 0 0,-1 1 0,0-1 0,0-1 1,0 1-1,0 0 0,1-1 0,2-1 0,6-1 44,-1-1-1,1 0 1,-1-1 0,17-9 0,46-42-77,-68 51 0,0 0 0,-1 0 0,0-1 0,0 0 0,-1 0 0,1 0 0,-1-1 0,-1 1 0,1-1 0,2-7 0,-27 36 0,15-13 0,0-1 0,1 1 0,0 0 0,1 1 0,0-1 0,0 1 0,1 0 0,0 0 0,1 0 0,0 0 0,-1 21 0,4-30 0,-1 0 0,1-1 0,-1 1 0,1 0 0,-1-1 0,1 1 0,-1 0 0,1-1 0,0 1 0,-1-1 0,1 1 0,0-1 0,-1 1 0,1-1 0,0 0 0,0 1 0,-1-1 0,1 0 0,0 0 0,0 1 0,0-1 0,0 0 0,-1 0 0,1 0 0,0 0 0,0 0 0,0 0 0,0 0 0,-1 0 0,1-1 0,0 1 0,0 0 0,1-1 0,32-8 0,-22 3 0,-1-1 0,1 0 0,-1-1 0,-1 0 0,1 0 0,-2-1 0,1-1 0,-1 0 0,0 0 0,-1 0 0,0-1 0,8-18 0,-18 34 0,-2 2 0,0 1 0,0 0 0,1 0 0,0 0 0,1 1 0,0-1 0,0 1 0,0-1 0,1 1 0,0 13 0,2-21 0,0 0 0,-1-1 0,1 1 0,0-1 0,0 1 0,0 0 0,-1-1 0,1 1 0,0-1 0,0 0 0,0 1 0,0-1 0,0 0 0,0 0 0,0 1 0,0-1 0,0 0 0,0 0 0,0 0 0,0 0 0,0 0 0,0 0 0,0-1 0,0 1 0,0 0 0,0 0 0,1-1 0,30-8 0,-20 1 0,0 0 0,0 0 0,-1-2 0,0 1 0,0-1 0,-1-1 0,-1 0 0,0 0 0,10-15 0,-10 13 0,-14 54 0,1-27 0,1 1 0,0 0 0,1-1 0,0 17 0,2-31-9,0 1-1,0-1 1,1 1-1,-1-1 1,0 1 0,1-1-1,-1 0 1,1 1 0,-1-1-1,0 0 1,1 1-1,-1-1 1,1 0 0,-1 1-1,1-1 1,-1 0 0,1 0-1,-1 0 1,1 1-1,-1-1 1,1 0 0,-1 0-1,1 0 1,-1 0 0,1 0-1,-1 0 1,1 0-1,0 0 1,-1 0 0,1 0-1,-1 0 1,1 0 0,-1-1-1,1 1 1,-1 0-1,2-1 1,21-7-1395,10-18-4137,-6-8-3567,-7 5-2807</inkml:trace>
</inkml:ink>
</file>

<file path=ppt/ink/ink1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4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1 15919,'0'0'2675,"-1"10"-294,-19 93 2971,11-65-4014,-8 69 0,11-80-1982,6-27 576,0 0 1,0 1 0,-1-1-1,1 0 1,0 1 0,0-1 0,-1 0-1,1 1 1,0-1 0,-1 0-1,1 0 1,0 1 0,-1-1-1,1 0 1,0 0 0,-1 0-1,1 0 1,-1 1 0,1-1-1,0 0 1,-1 0 0,1 0 0,-1 0-1,1 0 1,0 0 0,-1 0-1,1 0 1,-1 0 0,1 0-1,-1 0 1,-2-2-136,1 1-1,0-1 1,-1 0 0,1 0-1,0 0 1,0 0-1,0 0 1,0 0 0,1 0-1,-1-1 1,0 1 0,1 0-1,-2-4 1,-8-14 120,-16-30 700,19 18 5218,34 32-4207,69 0-1922,-64 0-3098,1 0-4394,-13 0-985</inkml:trace>
</inkml:ink>
</file>

<file path=ppt/ink/ink1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5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 18225,'0'0'4639,"-7"11"-2402,0 0-1784,0 0 1,1 1-1,0 0 0,0 1 0,2-1 0,-1 1 1,2 0-1,0 0 0,-3 21 0,6-27-367,0 0 0,0 0-1,1 1 1,0-1 0,0 0 0,0-1-1,1 1 1,0 0 0,4 8-1,-5-14-90,0 1-1,0 0 1,0-1 0,0 1-1,1-1 1,-1 1-1,0-1 1,1 1 0,-1-1-1,1 0 1,0 0-1,0 0 1,-1 0 0,1 0-1,0 0 1,0-1-1,0 1 1,0 0-1,0-1 1,0 1 0,0-1-1,0 0 1,0 0-1,0 0 1,0 0 0,0 0-1,0 0 1,0-1-1,-1 1 1,1-1 0,0 1-1,0-1 1,0 1-1,0-1 1,0 0-1,-1 0 1,4-2 0,3-3-236,0 1 0,-1-1 0,0 0 0,0 0 1,0-1-1,-1 0 0,0 0 0,0-1 0,-1 0 1,6-10-1,7-10 156,-17 27 198,-3 3 217,-4 4-184,1 0 0,1 1 0,-1 0-1,1-1 1,0 1 0,1 1-1,-1-1 1,1 0 0,1 1 0,-1 0-1,2-1 1,-1 1 0,1 0-1,0 0 1,0 0 0,1 13-1,1-20-134,-1 0 0,1 1 0,-1-1 0,1 0 0,-1 0 0,1 0 0,0 0 0,-1 0 0,1 0-1,0 0 1,0-1 0,0 1 0,0 0 0,0 0 0,0 0 0,0-1 0,0 1 0,0-1 0,0 1-1,0-1 1,0 1 0,0-1 0,0 1 0,1-1 0,-1 0 0,0 0 0,0 0 0,0 0-1,1 0 1,-1 0 0,0 0 0,0 0 0,1 0 0,-1 0 0,0-1 0,0 1 0,2-1 0,2 0 14,0 0-1,0 0 1,0 0 0,0-1 0,0 0 0,0 0 0,8-5 0,35-39-501,-45 43 215,0-1 1,0 1-1,-1-1 0,0 0 1,1 0-1,-1 0 0,0 0 1,-1 0-1,1 0 0,-1 0 1,0-1-1,1-7 0,-25 11-11200,12 1 2781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9.0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16720,'0'0'470,"10"14"-294,4 7-152,0 1 1,-1 0-1,-2 1 1,12 31 0,34 118-69,87 231 597,-119-347-682,1-1 1,4-1-1,1-2 1,73 92-1,-91-129-132,0-1 0,1 0-1,1-1 1,0-1 0,0 0 0,1-1-1,1 0 1,0-2 0,0 0 0,1-1-1,0 0 1,0-2 0,1 0 0,0-1-1,23 3 1,6-1 561,55 15 0,-85-17 9,-1 1 1,0 1-1,0 1 0,-1 0 1,0 1-1,22 16 0,-3 4 570,0 1-1,53 61 0,51 82 759,-86-104-1088,12 14-228,205 247 196,-216-270-576,3-3 0,2-3 1,82 58-1,-102-87-96,2-3-1,0-1 0,2-2 1,0-1-1,0-3 1,92 19-1,-101-25-114,-1 1 0,0 2-1,0 1 1,-1 1 0,-1 2-1,42 28 1,-34-16 420,-1 2 0,-1 2 0,-2 1 0,34 42 0,276 371 4006,-36-40-2718,-239-325-1426,3-2 1,142 117 0,-180-170-38,1-1 0,2-2-1,50 23 1,124 41-1423,-133-58 863,-1 3-1,89 53 1,-73-21 734,-3 5-1,102 97 1,-113-92 535,3-4 0,150 97 1,-209-154-654,1 0 0,0-1-1,1-2 1,0-1 0,42 10 0,-54-16-93,0-1 0,1 0 1,-1-1-1,0-1 0,1 0 0,-1-1 0,1 0 0,-1-1 0,0-1 0,0 0 0,0-1 0,18-8 0,42-27-2650,18-7-5909,-47 31-1079</inkml:trace>
</inkml:ink>
</file>

<file path=ppt/ink/ink1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5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19186,'0'0'5862</inkml:trace>
</inkml:ink>
</file>

<file path=ppt/ink/ink1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5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201 196 16335,'0'0'2974,"-11"0"-43,3 0-2601,0-1 45,-1 1 0,1 0 0,0 0 0,-1 1 1,1 0-1,-1 1 0,1 0 0,0 0 0,0 0 0,0 1 1,0 1-1,1-1 0,-1 1 0,-12 9 0,16-10-161,0 0-1,1 0 0,-1 1 0,1-1 1,-1 1-1,1 0 0,0 0 0,1 0 0,-1 1 1,1-1-1,0 0 0,0 1 0,0 0 1,0-1-1,1 1 0,0 0 0,-1 9 1,2-13-196,1 0 0,-1 0 0,0 0 0,1 0 0,0 1 0,-1-1 0,1 0 0,0 0 0,-1 0 0,1 0 0,0-1 0,0 1 0,0 0 0,0 0 0,0 0 1,0-1-1,0 1 0,0 0 0,0-1 0,0 1 0,0-1 0,0 1 0,0-1 0,1 0 0,-1 1 0,0-1 0,0 0 0,0 0 0,1 0 0,0 0 0,45 1 111,-42-1-102,5-1-94,1-1-1,-1 0 1,1-1 0,-1 0 0,0-1-1,0 0 1,-1-1 0,1 0 0,-1 0-1,0-1 1,0 0 0,-1-1 0,0 1-1,0-2 1,7-7 0,-2 1-4,0-1 0,-1 0 0,0-1 0,-2 0 0,0-1 0,0 0 0,9-26 0,-16 34 61,0 0 0,-1-1 0,0 1 0,1-13 0,-2 20 0,-1 1-1,0-1 1,0 1-1,1-1 0,-1 1 1,0-1-1,-1 1 0,1-1 1,0 1-1,0 0 0,-1-1 1,1 1-1,0-1 0,-1 1 1,1 0-1,-1-1 1,0 1-1,0 0 0,1-1 1,-1 1-1,0 0 0,0 0 1,0 0-1,0 0 0,0 0 1,-1 0-1,1 0 1,0 0-1,0 0 0,-1 1 1,1-1-1,0 0 0,-1 1 1,1-1-1,-3 0 0,-3 1 11,1 1 0,0-1 0,0 1-1,-1 0 1,1 0 0,0 1 0,0 0 0,0 0-1,0 0 1,0 1 0,1 0 0,-1 0-1,1 0 1,-1 1 0,1 0 0,1 0-1,-9 8 1,11-10 19,-1 1 0,0 0 0,1-1-1,0 1 1,0 0 0,0 0 0,0 0 0,0 0 0,0 1-1,1-1 1,0 0 0,-1 1 0,1-1 0,1 1-1,-1-1 1,0 1 0,1 0 0,0-1 0,0 1 0,0-1-1,0 1 1,0 0 0,1-1 0,0 1 0,0-1-1,0 1 1,0-1 0,0 1 0,1-1 0,-1 0-1,5 6 1,15 19-713,-12-17 495,0 1-1,-1-1 1,-1 1-1,9 17 1,-14-23-914,0 1 0,0 0-1,0-1 1,-1 1 0,0 0 0,0 0 0,0 7 0,-1-7-6623</inkml:trace>
</inkml:ink>
</file>

<file path=ppt/ink/ink1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6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0 12844,'0'0'12770,"-8"0"-11751,-3 2-892,0 0-1,0 1 0,0 0 1,0 0-1,0 1 0,1 1 1,0 0-1,0 0 0,0 1 1,0 0-1,-16 15 0,26-21-166,0 0-1,0 1 1,0-1-1,0 0 1,0 1-1,0-1 0,0 1 1,0-1-1,0 0 1,0 1-1,0-1 1,0 0-1,0 1 1,1-1-1,-1 0 0,0 1 1,0-1-1,0 0 1,1 1-1,-1-1 1,0 0-1,0 1 1,0-1-1,1 0 0,-1 0 1,0 1-1,1-1 1,-1 0-1,0 0 1,1 0-1,-1 1 1,0-1-1,1 0 0,-1 0 1,0 0-1,1 0 1,-1 0-1,0 0 1,1 0-1,-1 0 1,1 0-1,-1 0 1,0 0-1,1 0 0,25 7-299,-21-6 140,15 4-166,-1 0-1,1 2 1,-1 0-1,22 12 1,-38-18 346,0 1 0,0 0-1,1 1 1,-1-1 0,-1 0 0,1 1-1,0-1 1,-1 1 0,1 0 0,-1 0-1,0 0 1,0 0 0,3 6 0,-5-7 76,1 1 0,-1-1 1,1 1-1,-1-1 0,0 1 1,0-1-1,-1 0 0,1 1 1,0-1-1,-1 1 0,1-1 1,-1 0-1,0 1 1,0-1-1,0 0 0,0 0 1,0 1-1,0-1 0,-1 0 1,1 0-1,-1-1 0,1 1 1,-4 3-1,-4 3 296,0 0-1,0 0 1,-1-1 0,0 0-1,0-1 1,-1 0 0,0-1-1,0 0 1,0 0 0,-1-1-1,0-1 1,1 0 0,-1-1-1,0 0 1,-15 0 0,26-1-416,0-1-1,0 0 1,1 0 0,-1 0 0,0 0 0,0 0 0,1 0 0,-1 0 0,0 0 0,0 0 0,1-1 0,-1 1-1,0 0 1,0 0 0,1-1 0,-1 1 0,0 0 0,1-1 0,-1 1 0,0-1 0,1 1 0,-1-1-1,1 1 1,-1-1 0,1 1 0,-1-1 0,1 1 0,-1-1 0,1 0 0,0 1 0,-1-1 0,1 0 0,0 0-1,-1 1 1,1-1 0,0 0 0,0 0 0,0 1 0,0-1 0,0 0 0,0 0 0,0 1 0,0-1-1,0 0 1,0 0 0,0 1 0,0-1 0,0 0 0,1 0 0,-1 1 0,0-1 0,1 0 0,0-1 0,1-3-1047,0 0 1,1 0 0,0 1 0,0-1 0,0 1 0,6-6 0,18-16-5974</inkml:trace>
</inkml:ink>
</file>

<file path=ppt/ink/ink1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7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71 274 16976,'0'0'4479,"-10"10"-3572,4-5-800,-29 33 1008,33-35-986,0 0 0,0 0 0,0 0-1,0 1 1,0-1 0,1 0 0,-1 1 0,1-1 0,0 1 0,0 0 0,1-1 0,-1 1 0,1 0 0,-1 4-1,2-7-88,-1 0 0,1 0 0,-1 0 0,1-1 0,-1 1 0,1 0 0,0 0 0,-1 0 0,1-1 0,0 1 0,0 0 0,-1-1 0,1 1-1,0 0 1,0-1 0,0 1 0,0-1 0,0 0 0,0 1 0,0-1 0,0 0 0,0 1 0,0-1 0,0 0 0,0 0 0,0 0-1,0 0 1,0 0 0,2 0 0,34-2 598,-37 2-637,10-2-66,-1-1-1,0 1 1,0-2 0,0 1 0,0-1-1,0 0 1,-1-1 0,0 0 0,0-1-1,0 1 1,-1-2 0,0 1 0,0-1 0,0 0-1,-1 0 1,7-10 0,-2 2-37,-1-1-1,-1 0 1,0 0 0,-1-1 0,0 0-1,-2-1 1,7-24 0,-10 27 139,-1 0 1,0 1-1,-1-1 0,0-19 1,-1 31-4,-1-1 0,1 1 1,-1 0-1,1 0 0,-1 0 0,0 0 0,0 1 1,0-1-1,0 0 0,-1 0 0,1 0 1,-3-2-1,3 4 4,0 0 0,-1 0 0,1 0 0,0 0 0,0 0 0,-1 1 1,1-1-1,0 0 0,-1 1 0,1-1 0,-1 1 0,1-1 0,-1 1 0,1 0 0,-1 0 1,1 0-1,-1-1 0,1 2 0,-1-1 0,1 0 0,-1 0 0,1 0 0,-1 1 0,1-1 0,-4 2 1,2-1 2,-1 1 1,1 0 0,0 1 0,-1-1 0,1 0 0,0 1 0,0 0-1,0 0 1,1 0 0,-1 0 0,1 0 0,-1 0 0,-2 6 0,-25 53 884,25-52-741,-1 5 14,-1-1-1,2 1 1,0 0-1,1 0 1,0 1-1,1-1 1,1 1-1,1 0 1,0-1-1,2 28 1,0-41-193,0 0 0,-1 0 1,1-1-1,0 1 0,0 0 1,0 0-1,0 0 0,1-1 1,-1 1-1,0 0 0,1-1 1,-1 0-1,1 1 0,0-1 1,-1 0-1,1 1 0,0-1 1,0 0-1,0 0 1,0-1-1,-1 1 0,1 0 1,0-1-1,1 1 0,-1-1 1,0 1-1,0-1 0,0 0 1,0 0-1,0 0 0,0 0 1,0-1-1,0 1 0,3-1 1,5 0-60,0-1 0,0 0 0,-1 0 0,1-1 0,16-8 0,6-9-482,-27 16 573,1 0 0,0 0 0,0 0 0,0 1 0,0 0 0,1 0 0,-1 0 0,1 1 0,9-3 0,-15 45 1077,-1-38-1101,-1-1 0,1 1 0,0-1 1,0 1-1,0-1 0,0 1 0,0-1 0,0 1 0,0-1 0,0 1 0,1-1 0,-1 0 0,1 1 0,-1-1 0,1 1 0,-1-1 0,1 0 0,0 1 0,-1-1 0,1 0 0,0 0 0,0 0 0,0 1 0,0-1 0,0 0 0,0 0 0,2 0 0,0-1 5,0 0-1,0 0 1,-1-1 0,1 1-1,0-1 1,0 0 0,-1 0-1,1 0 1,0 0 0,-1-1-1,1 1 1,-1-1 0,0 1-1,4-4 1,13-9-35,-14 10-51,1 0 0,-1 0 0,0 0-1,1 0 1,0 1 0,0 0 0,0 0 0,0 1 0,0 0-1,1 0 1,12-2 0,-18 9 156,0 1 1,0-1-1,0 1 1,-1-1-1,0 1 0,0-1 1,-1 7-1,-7 20 317,8-32-409,1 0-1,-1 0 1,1 1-1,-1-1 1,1 0-1,-1 0 1,1 0 0,0 0-1,-1 0 1,1 1-1,-1-1 1,1 0 0,-1-1-1,1 1 1,0 0-1,-1 0 1,1 0-1,-1 0 1,1 0 0,-1 0-1,1-1 1,-1 1-1,1 0 1,-1 0-1,1-1 1,-1 1 0,1-1-1,0 0 1,20-9-706,-20 9 529,30-14-5382,-5 2-3556,-1 0-4714</inkml:trace>
</inkml:ink>
</file>

<file path=ppt/ink/ink1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8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18 199 16400,'0'0'12774,"-4"9"-11514,0-2-1109,-5 17 499,9-23-630,1 0 0,-1 0 0,1 0 1,-1-1-1,1 1 0,0 0 0,-1 0 0,1-1 0,0 1 1,0 0-1,0-1 0,-1 1 0,1-1 0,0 1 1,0-1-1,0 1 0,0-1 0,0 0 0,0 0 1,0 1-1,0-1 0,0 0 0,0 0 0,0 0 0,0 0 1,0 0-1,0 0 0,0 0 0,0 0 0,0 0 1,1-1-1,6 0-9,0 1-1,-1-1 1,1-1 0,0 0-1,-1 0 1,0 0 0,0-1-1,1 0 1,-1 0 0,-1-1-1,1 0 1,9-7 0,-13 9-17,0-1 0,0 0 1,0 1-1,0-1 0,0 0 0,0 0 0,-1-1 1,0 1-1,1 0 0,-1-1 0,-1 0 1,1 1-1,0-1 0,-1 0 0,0 0 1,0 0-1,0 0 0,0 0 0,-1 0 1,1 0-1,-1 0 0,0 0 0,0 0 1,-1 0-1,-1-7 0,2 11 1,0-1 0,-1 0 0,1 1 0,0 0 0,-1-1 0,1 1 0,-1-1 1,1 1-1,-1-1 0,1 1 0,-1 0 0,1-1 0,-1 1 0,1 0 0,-1 0 0,1-1 0,-1 1 0,0 0 0,1 0 0,-1 0 0,1 0 0,-1-1 0,0 1 0,1 0 0,-1 0 0,0 0 0,1 1 0,-1-1 0,1 0 1,-1 0-1,0 0 0,1 0 0,-1 0 0,1 1 0,-1-1 0,1 0 0,-1 1 0,1-1 0,-1 0 0,1 1 0,-1-1 0,1 1 0,-1-1 0,1 0 0,-1 2 0,-24 18-141,12-5 166,1 0 0,1 1 0,-13 22 0,21-32 39,0 0 0,-1 0 0,2 1 0,-1-1 1,1 1-1,0 0 0,1-1 0,-1 1 0,1 0 1,1 0-1,-1 0 0,2 13 0,-1-19-52,1 0-1,0 0 1,-1 0-1,1 0 1,0 0-1,0 0 0,0 0 1,0 0-1,0 0 1,0 0-1,0 0 1,0-1-1,0 1 1,0 0-1,0-1 1,0 1-1,1-1 0,-1 1 1,0-1-1,0 0 1,1 1-1,-1-1 1,0 0-1,1 0 1,-1 0-1,0 0 1,1 0-1,-1 0 1,0 0-1,0 0 0,1-1 1,-1 1-1,0 0 1,0-1-1,1 1 1,0-2-1,48-17 177,-17-5-204,-2-1 1,-1-1-1,0-1 0,-3-2 1,0-1-1,-2-1 0,25-40 1,-48 68 18,1 0-2,-1 0-1,0-1 1,0 1 0,0-1 0,-1 1 0,1-1-1,-1 1 1,0-1 0,0 0 0,1-4-1,-16 15-219,3 2 252,1 1-1,0 0 0,1 1 1,0 0-1,1 0 0,0 1 1,1 0-1,1 1 0,-1-1 1,2 1-1,0 0 1,0 1-1,2-1 0,-1 1 1,-1 17-1,5-30-27,0 1 1,1-1-1,-1 0 0,0 1 1,1-1-1,-1 1 1,1-1-1,-1 0 0,1 1 1,-1-1-1,1 0 0,0 1 1,0-1-1,0 0 0,0 0 1,0 0-1,0 0 0,0 0 1,0 0-1,0 0 1,0 0-1,1 0 0,-1-1 1,0 1-1,1 0 0,-1-1 1,0 1-1,1-1 0,-1 1 1,1-1-1,-1 0 1,1 0-1,-1 1 0,0-1 1,1 0-1,-1 0 0,1-1 1,-1 1-1,1 0 0,1-1 1,4 0-9,-1 1-1,0-2 1,1 1 0,-1-1 0,0 0 0,0 0 0,0-1-1,8-4 1,3-6-48,0 0-1,0-1 0,-1-1 0,-1-1 0,-1 0 1,0-1-1,-1-1 0,-1 0 0,-1 0 0,17-38 1,-28 56 52,0 0 1,1 0 0,-1-1 0,0 1 0,0 0 0,1 0-1,-1 0 1,0-1 0,0 1 0,0 0 0,0-1-1,1 1 1,-1 0 0,0 0 0,0-1 0,0 1-1,0 0 1,0-1 0,0 1 0,0 0 0,0-1 0,0 1-1,0 0 1,0-1 0,0 1 0,0 0 0,0-1-1,0 1 1,0 0 0,0 0 0,0-1 0,0 1-1,0 0 1,-1-1 0,1 1 0,0 0 0,0 0-1,0-1 1,-1 1 0,1 0 0,0 0 0,-1-1 0,-12 11 14,-16 23 163,23-24-129,1 0 0,-1 0 1,1 0-1,1 1 1,0 0-1,0 0 0,1 0 1,0 0-1,1 0 1,0 1-1,0-1 0,1 1 1,1 15-1,0-24-45,1 0 1,0 1-1,0-1 1,0 0-1,0 0 1,0 0-1,0 0 1,0 1-1,1-2 1,-1 1-1,1 0 1,-1 0-1,1 0 1,0-1-1,-1 1 1,1-1-1,0 1 1,0-1-1,0 0 1,1 0-1,-1 0 1,0 0-1,0 0 1,0 0-1,1-1 1,-1 1-1,1-1 1,-1 1-1,0-1 1,1 0-1,-1 0 1,4 0-1,1 0-8,0 0 0,0 0 0,0 0 0,0-1 0,0 0 0,0-1 0,0 0 0,0 0 0,13-5 0,-13 2-56,1 0 1,-1 0-1,0 0 0,9-10 1,-14 13 69,0 0 0,0 0 1,0 0-1,-1 0 0,1 0 1,-1 0-1,0-1 0,1 1 0,-1 0 1,0-1-1,-1 1 0,1-1 1,0 1-1,-1-1 0,1 1 1,-1-1-1,0 1 0,1-1 0,-2-5 1,1 8-2,-1-1 0,0 0-1,1 1 1,-1-1 0,0 1 0,0-1 0,1 1 0,-1-1 0,0 1 0,0-1 0,0 1-1,0 0 1,0 0 0,1-1 0,-1 1 0,0 0 0,0 0 0,0 0 0,0 0 0,0 0-1,0 0 1,0 0 0,0 0 0,0 0 0,-1 1 0,-25 5-4,24-4 5,0 0 0,0 0-1,0 0 1,0 0 0,0 0 0,1 1 0,-1 0-1,1-1 1,0 1 0,0 0 0,0 0 0,0 0 0,0 0-1,1 1 1,-1-1 0,1 0 0,0 1 0,0-1 0,0 1-1,0-1 1,0 5 0,6-7-23,-1 0 1,1 0-1,0 0 1,-1-1-1,1 0 1,0 0-1,-1 0 1,1 0-1,7-2 1,28-17-690,-39 19 717,0 0 0,0-1 0,0 1 1,0-1-1,0 1 0,0-1 0,0 0 0,0 1 0,0-1 0,-1 0 0,1 0 1,0 1-1,0-1 0,-1 0 0,1 0 0,0 0 0,-1 0 0,1 0 1,-1 0-1,1 0 0,-1 0 0,0 0 0,1 0 0,-1 0 0,0 0 0,0-1 1,0 1-1,0 0 0,0 0 0,0 0 0,0 0 0,0 0 0,0 0 1,0 0-1,-1-1 0,0-1 0,1 3-9,0 0 0,0-1 0,0 1 0,0 0 0,0 0 0,0-1 1,0 1-1,0 0 0,0-1 0,0 1 0,0 0 0,1 0 0,-1-1 0,0 1 0,0 0 0,0 0 0,0-1 0,0 1 1,1 0-1,-1 0 0,0-1 0,0 1 0,1 0 0,-1 0 0,0 0 0,0 0 0,0-1 0,1 1 0,-1 0 1,0 0-1,1 0 0,-1 0 0,0 0 0,0 0 0,1 0 0,-1 0 0,0-1 0,1 1 0,-1 0 0,0 0 0,0 0 1,1 1-1,27-7 153,26 2 59,15 0-4906,-50-1-2435</inkml:trace>
</inkml:ink>
</file>

<file path=ppt/ink/ink1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9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6 104 7783,'-1'-2'648,"0"1"0,1-1 0,-1 1 1,0-1-1,1 0 0,0 1 0,-1-1 0,1 0 0,0 1 0,0-1 0,0 0 0,0 1 0,0-1 0,0 0 0,0 0 0,1 1 0,-1-1 0,0 1 0,1-1 0,0 0 0,-1 1 0,2-3 0,1 1-161,-1 0 1,0 0-1,1 0 0,0 1 1,0-1-1,0 1 0,0-1 0,0 1 1,6-3-1,3-1-24,0 1-1,0 0 1,1 1-1,25-5 1,-36 9-419,6-2 102,-1 1 0,1 0 0,-1 0-1,1 1 1,14 1 0,-20-1-141,-1 1-1,0-1 0,1 0 1,-1 1-1,0-1 1,0 1-1,0 0 0,1-1 1,-1 1-1,0 0 1,0 0-1,0-1 1,0 1-1,0 0 0,0 0 1,-1 0-1,1 0 1,0 1-1,0-1 0,-1 0 1,1 0-1,-1 0 1,1 0-1,-1 1 1,1-1-1,-1 0 0,0 1 1,0-1-1,1 0 1,-1 1-1,0-1 0,0 0 1,0 1-1,0-1 1,-1 0-1,1 0 1,0 1-1,-1-1 0,1 0 1,0 1-1,-2 0 1,-1 7 19,0 0 1,-1 0 0,0 0-1,-1 0 1,0-1 0,-8 11-1,8-13-30,1 0 0,0 0-1,0 1 1,0-1 0,1 1-1,0 0 1,0 0-1,0 0 1,1 1 0,0-1-1,-1 14 1,3-20 6,0 0 1,1-1 0,-1 1-1,0 0 1,0 0-1,1-1 1,-1 1 0,1 0-1,-1 0 1,1-1 0,-1 1-1,1-1 1,-1 1-1,1 0 1,0-1 0,-1 1-1,1-1 1,0 1-1,-1-1 1,1 0 0,0 1-1,-1-1 1,1 0-1,0 0 1,0 1 0,0-1-1,-1 0 1,1 0 0,0 0-1,0 0 1,0 0-1,-1 0 1,1 0 0,0 0-1,0 0 1,0 0-1,-1 0 1,2-1 0,35-7 124,-19 1-119,0-1 0,-1-1-1,0 0 1,-1-1 0,0-1 0,-1-1-1,0 0 1,-1-1 0,0 0 0,-1-1-1,0-1 1,17-27 0,-29 40-350,-3 4 127,-11 12 63,-14 25 255,22-29-63,0-3 90,0 0 0,1 1 0,0 0 0,1-1 0,0 2 0,0-1 0,1 0 0,-1 0 1,2 1-1,-1-1 0,1 1 0,1 12 0,0-21-118,1 1 1,-1 0-1,1 0 0,-1-1 0,1 1 1,-1-1-1,1 1 0,-1-1 0,1 1 1,0-1-1,0 1 0,-1-1 0,1 1 1,0-1-1,0 0 0,-1 1 0,1-1 1,0 0-1,0 0 0,0 0 1,-1 1-1,1-1 0,0 0 0,0 0 1,0 0-1,0 0 0,0-1 0,0 1 1,26-3 70,-13-3-81,-1-1 0,0 0 0,0-1 0,0 0 0,-1-1 0,-1 0 0,1-1 0,-2 0 0,1 0 0,-1-2 0,-1 1 0,0-1 0,-1 0 0,0-1 0,9-20 0,-29 52-77,-8 26-561,13-11-2522,7-12-6941,1-13-4430</inkml:trace>
</inkml:ink>
</file>

<file path=ppt/ink/ink1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09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111 325 16111,'0'0'12860,"-9"-1"-12347,5 1-475,-1 0 0,1 1 1,0-1-1,-1 1 0,1 0 0,0 0 0,0 0 1,0 1-1,0-1 0,0 1 0,0 0 0,0 0 1,0 1-1,1-1 0,-1 1 0,1 0 0,0 0 1,0 0-1,0 0 0,0 0 0,0 1 0,1-1 1,-1 1-1,1 0 0,0-1 0,0 1 0,1 0 1,-1 0-1,1 1 0,0-1 0,-1 5 0,2-8-22,0 0-1,0-1 0,0 1 0,0 0 0,0-1 1,0 1-1,0 0 0,0-1 0,1 1 1,-1-1-1,0 1 0,0 0 0,1-1 0,-1 1 1,0-1-1,1 1 0,-1-1 0,1 1 0,-1-1 1,0 1-1,1-1 0,-1 0 0,1 1 1,-1-1-1,1 0 0,0 1 0,-1-1 0,1 0 1,-1 1-1,1-1 0,0 0 0,-1 0 0,1 0 1,-1 0-1,1 0 0,0 0 0,-1 0 1,1 0-1,0 0 0,-1 0 0,1 0 0,-1 0 1,1 0-1,0 0 0,-1 0 0,1-1 0,0 1 1,-1 0-1,1 0 0,-1-1 0,1 1 1,0-1-1,37-16 294,-13 2-298,-1-1 1,26-23-1,-41 32-7,-1 0 0,-1-1 0,0 0 0,0 0 0,0-1 1,-1 0-1,0 0 0,-1 0 0,5-11 0,-33 42-148,15-11 236,-1 1 0,2 0 0,-1 1 1,2 0-1,0 0 0,0 0 0,1 1 0,1 0 1,0 0-1,-2 23 0,7-36-92,0 0 0,0-1 0,0 1 0,0 0 0,0-1 0,0 1 0,0-1 0,0 0 0,0 1 0,1-1 0,-1 0 0,0 0 0,0 0 0,0 0 0,0 0 0,1 0 0,-1 0 0,0 0 0,0 0 0,0-1 0,1 1 0,-1 0 0,0-1 0,2 0 0,11-8 0,1 0 0,-1-1 0,-1-1 0,0 0 0,0-1 0,20-25 0,-21 24 0,11-15-20,-1-1 0,-2-1 0,-1-1 0,27-60 0,12-20-35,-85 155 56,-65 111 86,79-130-74,1 1 1,1 0-1,1 0 1,-11 47-1,20-71-31,1 0 0,-1 0 0,1-1 0,-1 1 0,1 0 0,0 0 1,-1 0-1,1 0 0,0 0 0,0 0 0,1 0 0,-1 0 0,0 0 0,1 0 0,-1 0 0,1-1 0,-1 1 0,1 0 0,0 0 0,0 0 1,0-1-1,0 1 0,0-1 0,0 1 0,0-1 0,1 1 0,-1-1 0,1 1 0,1 0 0,0-1-76,0-1-1,0 1 1,0-1-1,1 0 1,-1 0-1,0 0 1,0 0-1,0-1 1,0 0-1,0 1 1,0-1-1,0 0 1,0 0-1,0 0 1,0-1 0,-1 1-1,1-1 1,3-2-1,46-36-7847,-30 21 1364,8-5-7126</inkml:trace>
</inkml:ink>
</file>

<file path=ppt/ink/ink1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0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258 0 16271,'-9'0'4981,"-32"1"-304,-54 8 0,72-5-3972,0 1-1,-26 8 0,48-12-702,0-1 0,0 0 0,0 0 0,1 0 0,-1 0 0,0 1 0,0-1 0,0 0 0,1 1 0,-1-1 0,0 0 0,0 1 0,1-1-1,-1 1 1,0 0 0,1-1 0,-1 1 0,0-1 0,1 1 0,-1 0 0,1 0 0,-1-1 0,0 2 0,17 7-8,42-1-287,-51-8 145,24 4-380,72 10-1865,-93-12 2182,-1 1 0,1-1 0,-1 2 1,0-1-1,1 1 0,-1 0 0,14 10 1,-22-13 264,0 0 1,0-1 0,0 1-1,0 0 1,0-1 0,-1 1-1,1 0 1,0 0 0,0 0 0,-1-1-1,1 1 1,0 0 0,-1 0-1,1 0 1,-1 0 0,0 0-1,1 0 1,-1 0 0,0 1 0,1-1-1,-1 0 1,0 0 0,0 0-1,0 0 1,0 0 0,0 0-1,0 0 1,0 1 0,0-1-1,-1 0 1,1 0 0,0 0 0,-1 0-1,1 0 1,-1 0 0,1 0-1,-1 0 1,1 0 0,-1 0-1,0 0 1,1-1 0,-1 1 0,0 0-1,0 0 1,0 0 0,0-1-1,0 1 1,1-1 0,-1 1-1,-2 0 1,-6 5 563,-1 0-1,0-1 1,-20 7-1,24-9-848,1-1 1,-25 10 336,-1 0 0,-49 10-1,19-18-8109,53-4-3943</inkml:trace>
</inkml:ink>
</file>

<file path=ppt/ink/ink1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1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16560,'0'0'7927,"1"11"-6421,0 83 142,2 73-611,-2-166-1153,-1-1 1,0 1-1,0-1 1,1 1-1,-1-1 1,0 0-1,1 1 1,-1-1-1,0 1 1,1-1-1,-1 0 1,0 1-1,1-1 1,-1 0-1,1 1 0,-1-1 1,1 0-1,-1 0 1,1 0-1,-1 1 1,1-1-1,-1 0 1,1 0-1,-1 0 1,1 0-1,-1 0 1,1 0-1,-1 0 1,1 0-1,-1 0 1,1 0-1,-1 0 1,1 0-1,-1 0 1,1-1-1,-1 1 1,1 0-1,-1 0 1,1-1-1,-1 1 0,0 0 1,1 0-1,-1-1 1,1 1-1,-1 0 1,0-1-1,1 1 1,-1-1-1,0 1 1,1 0-1,-1-1 1,0 1-1,0-1 1,0 1-1,1-1 1,-1 1-1,0-1 1,0 1-1,0-1 1,0 0-1,4-18-4432,-3-5-1388</inkml:trace>
</inkml:ink>
</file>

<file path=ppt/ink/ink1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1.5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5189,'0'0'22517,"51"-46"-21940,-23 46-385,6 0-64,2 2-96,0-2-96,-6 0-1025,-4 0-897,-5 0-416,-9 0-833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59.9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13645,'0'0'4169,"13"16"-4265,39 53 157,74 130 1,-57-74-34,100 170 185,-128-233-293,2-1-1,77 84 1,-90-117-52,1-1 1,1-1-1,2-1 0,0-2 0,74 36 1,-74-41 238,-2 2 0,0 2-1,-1 1 1,-1 1 0,-2 1 0,0 2 0,46 58 0,-7 8 584,72 132 0,-9-11-52,-98-167-624,2-2-1,54 56 1,-77-90-23,0-1 1,1 0-1,0 0 1,1-1-1,0-1 1,1 0-1,-1-1 1,19 7-1,-21-10 0,0-1-1,0-1 1,0 1-1,1-2 0,-1 1 1,0-2-1,1 1 1,-1-2-1,1 1 0,-1-2 1,21-4-1,-1-4 10,51-23 0,-56 21-233,2 1 0,35-10 0,-53 19 160,1 0-1,-1 0 1,1 1 0,0 1-1,-1 0 1,1 0 0,0 1 0,-1 0-1,1 1 1,10 3 0,-4 1 132,-1 1 0,0 0 0,0 2 0,-1-1 1,-1 2-1,1 0 0,-1 1 0,-1 0 0,20 23 0,14 18 922,42 62-1,-70-88-604,117 166 1703,-70-93-1448,5-3 1,147 153-1,-206-237-633,1 0 0,0-1-1,0-1 1,1 0 0,1-1-1,-1 0 1,2-2 0,-1 1-1,1-2 1,0 0 0,0-1-1,1 0 1,0-2 0,-1 0-1,28 1 1,-3-3-444,2 0-531,70 9-1,-98-7 843,1 1-1,0 1 0,-1 0 1,0 0-1,0 2 0,-1 0 0,26 16 1,-7 1 204,-2 2 0,0 1 0,32 37 0,76 102 1521,0 0-377,-113-138-1066,1-1-1,1-1 1,1-1-1,62 39 1,-78-57-240,0 0 0,0-1 0,1-1 1,0 0-1,0-1 0,25 4 0,-28-7-305,0 0-1,0-1 0,0 0 1,0-1-1,0 0 1,0-1-1,0 0 0,-1 0 1,21-9-1,10-6-2543,-4 0-1122</inkml:trace>
</inkml:ink>
</file>

<file path=ppt/ink/ink1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1.8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7 10025,'0'0'13101,"64"19"-12204,-24-21-705,3-4-96,1-2-993,-8 4-1697,-9-1-2243,-12 4-6438</inkml:trace>
  <inkml:trace contextRef="#ctx0" brushRef="#br0" timeOffset="1">0 248 19026,'0'0'7143,"76"4"-6342,-27-20-609,3-3-160,-1-2-961,-3 0-2210,-10-3-4580</inkml:trace>
</inkml:ink>
</file>

<file path=ppt/ink/ink1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6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42 3844,'21'-9'1709,"-21"9"-1712,0 0 0,0 0 0,0 0 0,0 0 1,0 0-1,0 0 0,1 0 0,-1 0 0,0 0 0,0-1 0,0 1 0,0 0 1,0 0-1,0 0 0,0 0 0,0 0 0,0 0 0,0 0 0,0 0 0,0 0 0,0-1 1,0 1-1,0 0 0,0 0 0,0 0 0,0 0 0,0 0 0,0 0 0,0 0 1,0-1-1,0 1 0,0 0 0,0 0 0,0 0 0,0 0 0,0 0 0,0 0 0,0 0 1,0 0-1,0 0 0,0-1 0,0 1 0,0 0 0,-1 0 0,1 0 0,0 0 1,0 0-1,0 0 0,0 0 0,0 0 0,0 0 0,0 0 0,0 0 0,0 0 0,-1 0 1,1 0-1,0 0 0,0 0 0,0 0 0,0 0 0,0 0 0,0 0 0,0 0 1,-1 0-1,1 0 0,0 0 0,0 0 0,0 0 0,-39-2-1830,11 2 3282,11-1-789,-22-4 9856,23 2-727,40 4-6544,35 2-2642,61-6 0,-60-3-3287,-4-6-3440,-66 13 920,-4-2 2746,-1 0-210,-21 1-5025</inkml:trace>
</inkml:ink>
</file>

<file path=ppt/ink/ink1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6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11883,'0'0'11243,"90"16"-10442,-41-25-609,4-1-128,1 1-320,-2 0-1218,-9 5-1569,-10 0-1121,-10-1-2274</inkml:trace>
</inkml:ink>
</file>

<file path=ppt/ink/ink1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17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42 9001,'0'0'6646,"10"-6"-4906,0 0-1364,-1 1 0,2 1 1,-1-1-1,0 2 0,1 0 0,19-4 0,-27 6-235,0 0 0,1 1 0,-1-1 0,0 1 0,0 0 0,0 0 0,0 0 1,0 0-1,0 1 0,1-1 0,-1 1 0,0 0 0,0 0 0,0 0 0,-1 0 0,1 0 0,0 1 0,0-1 0,-1 1 0,1 0 0,-1 0 0,1 0 0,-1 0 0,0 0 0,1 1 0,-1-1 1,-1 0-1,1 1 0,0 0 0,-1-1 0,1 1 0,-1 0 0,0 0 0,2 5 0,-2-4-21,-1-1 0,0 1 0,1 0 0,-1 0 0,-1 0 0,1 0 0,0-1 0,-1 1 0,0 0 0,0 0-1,0-1 1,0 1 0,-1 0 0,1-1 0,-1 0 0,0 1 0,0-1 0,0 0 0,-1 0 0,1 0 0,-1 0 0,-2 2 0,-10 9-58,0-1 0,-1-1 0,-18 12 0,11-8 91,-9 7-217,-36 26-356,21-26-3943,23-17-2123</inkml:trace>
</inkml:ink>
</file>

<file path=ppt/ink/ink1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0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5 476 12236,'-4'14'5096,"15"-17"-3112,18-16-1356,1-8-93,-1-2-1,-1-1 0,-2-1 1,-1-1-1,-1-1 0,-2-2 1,-2 0-1,-1-1 1,27-73-1,-43 100-127,0 0 1,-1 0-1,0-1 1,0 1-1,0-15 1,-14 32 1055,1 9-1370,1 2 1,1-1 0,1 1 0,-10 31-1,-18 89-101,19-69 49,8-34-28,-36 168 119,56-234-2149,22-34-5928,-7 14 664,-2 3-5062</inkml:trace>
</inkml:ink>
</file>

<file path=ppt/ink/ink1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1.0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0 15759,'-3'8'2365,"-7"12"-1245,2 0 1,1 0-1,1 0 0,0 1 1,1 0-1,2 0 1,-2 31-1,5-51-1096,0 0 0,0 0-1,0 0 1,0 0 0,0 0 0,0 0 0,0 0 0,1-1-1,-1 1 1,0 0 0,1 0 0,-1 0 0,1 0 0,-1 0-1,1-1 1,-1 1 0,1 0 0,-1-1 0,1 1 0,0 0-1,-1-1 1,1 1 0,0 0 0,0-1 0,0 1 0,-1-1-1,1 0 1,1 1 0,1 0 2,-1-1 0,1 1 0,0-1 0,-1 0 1,1 0-1,0 0 0,-1 0 0,1 0 0,0-1 0,2 0 0,4-1 12,0-1 0,-1 0 0,0-1 0,0 1 0,12-8 0,-4-1-32,0-1-1,-1 0 0,-1-1 1,0 0-1,-1-1 0,-1-1 1,0 0-1,-1 0 0,15-31 1,-41 78 445,6-17-414,2 1 0,0 0 0,1 0 0,0 1 0,1 0 0,1 0 0,-2 17 0,6-33-29,1 1 0,-1-1 0,0 0 0,1 0 0,-1 0 0,0 0 0,1 1 0,-1-1 0,1 0 0,-1 0 0,1 0 0,-1 0 0,0 0 0,1 0 0,-1 0 0,1 0 0,-1 0 0,1 0 0,-1 0 0,1 0 0,-1 0 0,0-1 0,1 1 0,-1 0 0,1 0 0,-1 0 0,0-1 0,1 1 0,-1 0 0,0 0 0,1-1 0,-1 1 0,0 0 0,1-1 0,-1 1 0,1-1 0,14-10 65,-9 6-49,-1-1 0,0 0 1,-1 0-1,1 0 0,-1-1 1,0 1-1,-1-1 0,0 0 1,0 0-1,0 0 0,-1-1 1,0 1-1,0 0 1,-1-1-1,1-11 0,-11 18 807,25 5-242,23-2 243,-21-1-905,1 0-1,0-1 0,-1 0 0,1-2 1,26-5-1,-44 7-166,0-1-1,0 1 1,0-1 0,1 1 0,-1-1-1,0 1 1,0-1 0,0 0-1,0 0 1,0 1 0,0-1-1,0 0 1,0 0 0,-1 0 0,1 0-1,0 0 1,1-2 0,-2 2-260,0-1-1,1 1 1,-1 0 0,0 0 0,0 0 0,1-1 0,-1 1 0,0 0-1,0 0 1,-1 0 0,1-1 0,0 1 0,0 0 0,-1 0-1,1 0 1,0 0 0,-1-1 0,1 1 0,-2-2 0,-12-14-8666</inkml:trace>
</inkml:ink>
</file>

<file path=ppt/ink/ink1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1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15567,'0'0'9096,"52"-8"-7750,-15 8-578,6 0-608,2 0-480,-1 0-2210,-6 0-4036</inkml:trace>
</inkml:ink>
</file>

<file path=ppt/ink/ink1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2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0 17360,'0'0'7127,"-3"9"-5653,-7 45-552,1-1 0,3 2 0,2 71 0,3-125-883,1-1 0,0 1 0,0-1-1,0 1 1,0 0 0,0-1 0,0 1-1,0-1 1,0 1 0,0-1 0,0 1-1,0-1 1,0 1 0,1-1 0,-1 1-1,0-1 1,0 1 0,0-1 0,1 0-1,-1 1 1,0-1 0,1 1 0,-1-1-1,0 0 1,1 1 0,-1-1 0,1 0 0,-1 1-1,0-1 1,1 0 0,-1 1 0,1-1-1,-1 0 1,1 0 0,-1 0 0,1 1-1,0-1 1,21-10 807,24-31-366,-42 37-487,13-15 31,-12 13-19,1-1 1,0 1-1,0 0 1,0 0 0,1 1-1,-1-1 1,1 1-1,1 1 1,-1 0 0,0 0-1,1 0 1,11-3-1,-18 7-2,0 0 0,0 1-1,0-1 1,0 0-1,0 0 1,0 1-1,0-1 1,0 0-1,0 1 1,0-1-1,0 1 1,0 0-1,0-1 1,0 1-1,0 0 1,0-1-1,0 1 1,-1 0-1,1 0 1,0 0 0,-1 0-1,1 0 1,0 0-1,-1 0 1,1 0-1,-1 0 1,0 0-1,1 0 1,-1 0-1,0 0 1,0 0-1,1 0 1,-1 1-1,0-1 1,0 0-1,0 1 1,0 52 120,0-41-110,-6 26-7,-1-9-39,28-47-6122,-1-3 721,2-3-1976</inkml:trace>
</inkml:ink>
</file>

<file path=ppt/ink/ink1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2.4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0 13997,'0'0'5803,"-11"6"-3064,-2 1-1882,1 0 0,0 1 1,1 0-1,-19 17 1,26-21-657,0-1 0,1 1 0,-1 1 0,1-1 0,0 0 1,0 1-1,0 0 0,0 0 0,1 0 0,0 0 0,0 0 1,0 0-1,1 0 0,0 1 0,0-1 0,0 1 0,1-1 1,-1 7-1,1-11-192,1 1-1,-1-1 1,0 0 0,0 1 0,1-1 0,-1 1 0,1-1-1,-1 0 1,1 1 0,0-1 0,0 0 0,-1 1 0,1-1-1,0 0 1,0 0 0,0 0 0,0 0 0,0 0 0,0 0-1,1 0 1,-1 0 0,0-1 0,3 2 0,-1 0 9,1-1 0,0 0 0,-1 0 0,1-1 0,0 1 1,0-1-1,-1 1 0,1-1 0,5-1 0,-2 1 19,0-1 0,0 0 0,0-1 0,0 0 0,0 0 0,0 0 0,0-1 0,-1 0 0,13-7 0,-13 6 28,-1-1-1,0 1 1,0-1-1,0-1 1,0 1-1,-1-1 1,0 1 0,0-1-1,0 0 1,-1-1-1,0 1 1,0-1-1,-1 1 1,1-1 0,-2 0-1,1 0 1,-1 0-1,0 0 1,0 0-1,-1-11 1,0 17-271,-1-1-1,1 1 1,-1-1-1,0 1 1,0-1-1,0 1 1,0 0-1,0 0 1,0-1 0,0 1-1,0 0 1,0 0-1,-1 0 1,1 0-1,0 0 1,-1 1-1,1-1 1,0 0-1,-1 1 1,1-1 0,-1 1-1,1-1 1,-1 1-1,0-1 1,1 1-1,-1 0 1,1 0-1,-4 0 1,4 0-6,0 0 0,0 0 0,0 0 1,0 0-1,-1 0 0,1 0 0,0 0 0,0 0 0,0 0 0,0 1 1,0-1-1,0 0 0,0 1 0,0-1 0,0 1 0,0-1 0,0 1 1,0 0-1,0-1 0,0 1 0,0 0 0,0 0 0,1-1 0,-1 1 1,0 0-1,0 0 0,1 0 0,-1 0 0,1 0 0,-1 0 0,1 0 1,-1 0-1,1 0 0,0 0 0,-1 0 0,1 1 0,0-1 0,0 0 1,0 0-1,0 0 0,0 0 0,0 2 0</inkml:trace>
</inkml:ink>
</file>

<file path=ppt/ink/ink1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2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17296,'0'0'9962,"-7"10"-9226,-5 12-78,0 1 0,-15 44 0,22-54-483,1 0 0,1 0 1,0 0-1,0 1 0,2-1 0,0 1 0,0 0 0,2 17 1,-1-30-171,1-1 0,-1 1 0,0-1 1,1 1-1,-1-1 0,0 0 1,1 1-1,-1-1 0,0 1 0,1-1 1,-1 0-1,1 1 0,-1-1 1,1 0-1,-1 0 0,1 1 0,-1-1 1,1 0-1,-1 0 0,1 0 1,0 0-1,-1 0 0,1 0 0,-1 0 1,1 0-1,-1 0 0,1 0 1,-1 0-1,1 0 0,0 0 0,-1 0 1,1 0-1,-1 0 0,1-1 1,-1 1-1,1 0 0,0-1 0,21-8 190,-7-2-221,-1 0 0,0-1 0,22-26 1,23-20-155,-59 58 187,0 0 1,0 0 0,1 0 0,-1 0 0,0-1 0,0 1 0,0 0 0,0 0-1,0 0 1,0 0 0,0 0 0,1 0 0,-1 0 0,0-1 0,0 1-1,0 0 1,0 0 0,1 0 0,-1 0 0,0 0 0,0 0 0,0 0 0,0 0-1,0 0 1,1 0 0,-1 0 0,0 0 0,0 0 0,0 0 0,0 0-1,1 0 1,-1 0 0,0 0 0,0 0 0,0 0 0,0 0 0,1 0-1,-1 1 1,0-1 0,0 0 0,0 0 0,0 0 0,0 0 0,0 0 0,1 0-1,-1 0 1,0 1 0,0-1 0,0 0 0,0 0 0,0 0 0,0 0-1,0 0 1,0 1 0,0-1 0,0 0 0,0 0 0,0 0 0,0 0 0,1 1-1,-1-1 1,0 0 0,0 0 0,-1 0 0,1 0 0,0 1 0,-3 20 316,-10 22-81,-4-9-286,11-23-305,1 0 0,-1 1 0,2 0 1,-1 0-1,-3 18 0,17-39-14461,1-7 2424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0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 11915,'8'-2'278,"3"-1"-135,1 0 0,-1 1 0,0 0 0,1 1 0,-1 1 0,1-1 0,-1 2 0,1 0 0,-1 0 1,1 1-1,-1 0 0,0 1 0,0 0 0,15 7 0,5 8 223,0 1 1,-2 1-1,0 1 1,-1 2-1,48 51 1,107 149 489,-138-165-548,-18-23-244,233 278 148,-222-274-213,1-2 1,2-1-1,2-3 1,1-1-1,71 38 0,-6-16 44,-54-28 146,-1 2 1,-1 2 0,56 43-1,-54-27 154,-2 3-1,56 67 0,81 121 458,-113-135-472,177 179-1,-237-265-319,0-2-1,1 1 1,1-2-1,1-1 1,-1 0-1,42 17 1,-50-25-1,1-1 1,-1 0 0,1 0 0,0-1-1,0 0 1,0-1 0,0-1 0,0 0-1,0 0 1,-1-2 0,1 1 0,0-1-1,0-1 1,-1 0 0,12-5 0,80-43-84,-79 38-223,1 0 0,0 1 0,37-11 1,-52 21 263,1 0 1,-1 0-1,0 1 1,1 0-1,-1 0 1,0 1-1,1 1 1,-1 0 0,1 0-1,-1 1 1,0 1-1,19 6 1,-11-1 193,-1 1-1,0 0 1,0 1 0,-1 1 0,0 1 0,20 19 0,83 94 1399,-75-76-988,-4-6-45,106 105 444,-131-135-924,1-1 1,0 0-1,0-1 1,1 0-1,1-2 1,0 0-1,38 13 1,-49-20-26,1 0 1,0 0 0,0-1-1,0 0 1,0-1 0,0 0-1,0 0 1,0 0 0,0-1-1,0-1 1,0 1-1,0-1 1,-1 0 0,1-1-1,-1 0 1,1 0 0,10-8-1,2-3-40,-1 0 0,0-2 0,-2-1 0,24-26 0,-21 20-303,1 2 0,33-28 0,-46 44 151,-1 0 1,1 0 0,-1 1-1,1 0 1,0 0 0,1 1-1,-1 0 1,1 0 0,-1 1-1,1 0 1,0 1 0,13-1-1,-17 2 167,0 0-1,0 1 0,0 0 1,0 0-1,0 0 1,0 0-1,0 1 0,-1 0 1,1 0-1,0 0 0,-1 0 1,1 1-1,-1 0 0,0 0 1,0 0-1,0 0 0,-1 1 1,6 5-1,4 8-28,0 0 1,-2 1-1,13 24 0,-16-27-1296,0 0 1,1-1-1,0 0 0,15 16 0,-5-19-6940</inkml:trace>
</inkml:ink>
</file>

<file path=ppt/ink/ink1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3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44 13933,'0'0'4554,"0"9"-1784,0 5-2184,0-10-130,-1 0-1,1 0 1,0 1 0,1-1 0,-1 0-1,1 0 1,-1 0 0,1 1-1,2 3 1,-2-7-363,0 1 0,0-1 0,0 0 0,1 1 1,-1-1-1,0 0 0,1 0 0,-1 0 0,1 0 0,-1 0 0,1 0 0,-1 0 0,1-1 0,0 1 0,-1 0 0,1-1 1,0 1-1,0-1 0,-1 0 0,1 0 0,0 1 0,0-1 0,0 0 0,-1-1 0,1 1 0,0 0 0,0 0 0,2-2 1,0 1 26,0 0 1,0 0 0,0-1 0,0 0 0,0 0-1,0 0 1,0 0 0,0-1 0,-1 1 0,0-1 0,1 0-1,-1 0 1,0 0 0,0-1 0,0 1 0,-1-1 0,1 1-1,-1-1 1,0 0 0,0 0 0,0 0 0,-1 0 0,1 0-1,-1-1 1,0 1 0,0 0 0,-1-1 0,1 1-1,-1-7 1,-1 10-119,0-1 0,1 0 0,-1 0-1,0 1 1,0-1 0,-1 1 0,1-1 0,0 1-1,-1-1 1,1 1 0,0 0 0,-1 0-1,1 0 1,-1 0 0,0 0 0,1 0 0,-1 0-1,0 0 1,0 0 0,0 1 0,1-1-1,-1 1 1,0 0 0,0-1 0,0 1 0,0 0-1,0 0 1,0 0 0,-3 1 0,-2-1-4,1 0 1,-1 0 0,0 1 0,1-1 0,0 2 0,-1-1-1,1 1 1,-7 2 0,7 0 1,0 0 0,1 1 0,-1-1 0,1 1 0,0 0 0,0 0 0,1 1 0,-1 0 0,-5 10 0,8-13 0,0 0 0,0 0 0,0 0 0,1 0 0,0 1 0,-1-1 0,1 1 0,0-1 0,1 1 0,-1-1 0,0 1 0,1-1 0,0 1 0,0 0 0,0-1 0,1 1 0,-1-1 0,1 1 0,-1-1 0,4 8 0,-2-9 1,-1 0 0,1 0-1,1 0 1,-1 0 0,0 0 0,0 0-1,1-1 1,-1 1 0,1-1 0,-1 0 0,1 1-1,0-1 1,-1-1 0,1 1 0,0 0-1,0 0 1,5-1 0,57 4-528,-53-3 223,-12-1 302,26 0-3363,49-4 1,-22-8-5520</inkml:trace>
</inkml:ink>
</file>

<file path=ppt/ink/ink1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3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8168,'8'-2'8280,"21"-4"-4338,58-6 1,-81 11-3690,0 1-1,0-1 1,1 1 0,-1 0-1,0 1 1,0 0 0,0 0-1,0 0 1,0 0 0,0 1-1,0 0 1,0 0-1,0 1 1,-1 0 0,1 0-1,-1 0 1,9 8 0,-12-9-217,-1 0 1,1 1 0,-1-1 0,0 0 0,0 1 0,0 0-1,0-1 1,0 1 0,-1 0 0,1-1 0,-1 1-1,0 0 1,0 0 0,0-1 0,0 1 0,0 0-1,0 0 1,-1-1 0,1 1 0,-1 0 0,0-1-1,0 1 1,0-1 0,0 1 0,0-1 0,-3 4-1,-3 7 79,-1-1 0,-1 0-1,-16 17 1,19-23-126,-36 38 71,25-27-16,1 0 0,-26 36 0,41-52-35,0-1 0,1 1 1,-1 0-1,0-1 0,0 1 0,1 0 0,-1 0 0,1 0 0,-1 0 1,1 0-1,-1-1 0,1 1 0,0 0 0,-1 0 0,1 0 0,0 0 1,0 0-1,0 0 0,0 0 0,0 0 0,0 0 0,0 0 0,0 0 1,0 0-1,0 0 0,0 0 0,1 0 0,-1 0 0,0 0 0,1 0 1,-1 0-1,1 0 0,-1 0 0,1 0 0,-1-1 0,1 1 0,0 0 1,-1 0-1,1-1 0,0 1 0,0 0 0,-1-1 0,1 1 0,0-1 1,0 1-1,0-1 0,0 1 0,0-1 0,0 1 0,0-1 0,0 0 1,0 0-1,0 0 0,0 1 0,0-1 0,0 0 0,0 0 0,1-1 1,10 2 52,0-1 1,0 0 0,22-4 0,-27 3-48,19-4-123,1-1 1,45-16-1,4-13-3274,-74 34 2938,-1 1-1,0-1 0,1 0 1,-1 0-1,0 0 0,0 0 1,0 0-1,0 0 0,0 0 1,0 0-1,0 0 0,0 0 1,0 0-1,0-1 0,-1 1 0,1 0 1,0-1-1,-1 1 0,1-3 1,0-6-6651</inkml:trace>
</inkml:ink>
</file>

<file path=ppt/ink/ink1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4.0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 17809,'0'0'3908,"48"4"-1058,-5-4-1280,9 0-385,4-9-769,6 2-352,-3-1-864,-7 1-1763,-10 2-3042,-10 0-4549</inkml:trace>
</inkml:ink>
</file>

<file path=ppt/ink/ink1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4.4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88 16143,'0'0'7234,"-9"-8"-3796,3 3-3072,0 1 1,0-1-1,0 1 1,-1 0-1,1 1 1,-12-5-1,14 7-316,1 0 1,-1 0-1,1 1 0,-1-1 1,1 1-1,-1 0 0,1 0 1,-1 0-1,1 0 0,-1 1 1,1-1-1,0 1 0,-1 0 1,1 0-1,-1 0 0,1 0 1,0 1-1,0 0 0,0-1 1,0 1-1,-3 3 1,-3 1 3,0 1 1,1 1 0,1 0 0,-1 0 0,1 0-1,0 1 1,1 0 0,0 0 0,0 0 0,1 1-1,0 0 1,1 0 0,0 0 0,-4 19 0,8-27-47,0-1 1,-1 0-1,1 1 0,0-1 1,0 0-1,0 1 1,0-1-1,0 0 1,0 1-1,1-1 1,-1 0-1,0 1 1,1-1-1,-1 0 1,1 1-1,-1-1 1,1 0-1,0 0 0,-1 0 1,1 0-1,0 1 1,0-1-1,0 0 1,0 0-1,0-1 1,0 1-1,1 1 1,1-1 8,0 0 0,0 0 0,0 0 0,-1 0 0,1 0 0,0-1 0,0 1 0,1-1 0,-1 0 0,0 0 0,5-1 0,2 0 20,1-1 0,-1-1 0,0 1-1,0-2 1,-1 1 0,16-8 0,-11 1-6,1 0 0,-1-1 0,-1 0 0,0-1 0,-1-1 0,12-15 0,-18 21 2,0-1 0,-1 0 0,0 0 0,0 0 0,-1-1 0,0 0 0,0 1 0,-1-2 0,-1 1 0,1 0 0,-1 0 0,1-19 0,-15 72-751,1-6-566,10-33 1000,1 33-4303,0-37 4191,0 0-1,1 0 1,-1 0-1,1 0 1,-1 0 0,1 0-1,-1 0 1,1 0 0,-1 0-1,1-1 1,0 1-1,-1 0 1,1 0 0,0-1-1,0 1 1,0 0 0,0-1-1,0 1 1,-1-1-1,1 1 1,0-1 0,0 0-1,0 1 1,0-1-1,0 0 1,0 0 0,0 0-1,0 1 1,1-1 0,-1 0-1,0 0 1,0-1-1,1 1 1,15-2-9122</inkml:trace>
</inkml:ink>
</file>

<file path=ppt/ink/ink1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4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1 17424,'0'0'4885,"-5"10"-3678,-62 139 1272,59-129-1990,1 1 0,1 0 0,1 1 0,1-1 0,-2 44 0,5-64-487,1 0 0,0 0 0,0 1 0,0-1 0,0 0 0,1 1 0,-1-1 0,0 0-1,1 1 1,-1-1 0,0 0 0,1 0 0,-1 0 0,1 1 0,0-1 0,0 0 0,-1 0 0,1 0 0,0 0 0,0 0 0,0 0 0,0 0 0,0 0 0,0-1 0,0 1 0,0 0 0,0 0 0,0-1 0,1 1 0,-1-1 0,0 1 0,0-1 0,1 0 0,-1 1 0,0-1 0,0 0 0,1 0 0,-1 0 0,0 0 0,1 0 0,-1 0 0,2-1 0,2 1-45,-1-1-1,0 0 1,1 0 0,-1-1 0,0 1 0,0-1 0,0 0 0,0 0 0,-1 0 0,1-1 0,0 1 0,3-5 0,9-10-14,-1-2 0,0 0 1,-2-1-1,0 0 0,-1-1 1,-1 0-1,-1-1 0,-1 0 1,-1-1-1,-1 0 0,-1 0 1,4-33-1,-17 63 1133,-10 25-756,-18 42 232,25-51-182,2-6 18,1 1 0,0 0 0,2 0 0,0 1 0,0 0 0,-2 35 0,7-53-432,0 0 0,0-1-1,0 1 1,0 0 0,0-1 0,0 1 0,1 0 0,-1-1-1,0 1 1,0 0 0,1-1 0,-1 1 0,0 0-1,1-1 1,-1 1 0,0 0 0,1-1 0,-1 1 0,1-1-1,-1 1 1,1-1 0,-1 1 0,1-1 0,0 0-1,-1 1 1,1-1 0,-1 0 0,1 1 0,0-1 0,0 0-1,24 2-5663,-18-2 2798,9 0-6272</inkml:trace>
</inkml:ink>
</file>

<file path=ppt/ink/ink1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5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54 15855,'0'0'6417,"-3"10"-3705,-7 31-940,10-40-1717,0 0 0,1 0 0,-1 0 0,0 0 0,0 0-1,0-1 1,1 1 0,-1 0 0,1 0 0,-1 0 0,0 0 0,1 0 0,-1-1 0,1 1 0,0 0 0,-1 0-1,1-1 1,0 1 0,-1-1 0,1 1 0,0 0 0,0-1 0,0 1 0,-1-1 0,1 0 0,0 1 0,0-1-1,0 0 1,0 1 0,0-1 0,1 0 0,32 2 627,-29-2-596,2 0 9,0 0 0,1-1 0,-1 0 0,0 0 0,0-1-1,0 0 1,0 0 0,0 0 0,0-1 0,-1 0 0,9-6 0,-11 7-30,-1-1 1,1 1-1,-1-1 1,0 0-1,0 0 0,-1 0 1,1-1-1,-1 1 1,1-1-1,-1 1 1,0-1-1,0 0 1,-1 0-1,1 1 0,-1-1 1,0 0-1,0-1 1,0 1-1,0 0 1,-1 0-1,0-6 0,0 9-69,0 0-1,-1 0 0,1 0 0,-1 0 1,0 0-1,1 0 0,-1 0 0,0 0 0,1 0 1,-1 0-1,0 1 0,0-1 0,0 0 1,0 0-1,0 1 0,0-1 0,0 1 0,0-1 1,0 1-1,0-1 0,0 1 0,0-1 0,0 1 1,0 0-1,-1 0 0,1 0 0,0 0 1,0 0-1,0 0 0,0 0 0,0 0 0,-1 0 1,0 0-1,-4 1-74,0-1 0,1 0 0,-1 1 0,0 0 0,1 0 0,-7 3 0,6-1 49,0 1 1,1-1-1,-1 2 0,1-1 1,0 0-1,0 1 0,0 0 1,1 0-1,-1 0 0,1 1 0,1-1 1,-1 1-1,1 0 0,0 0 1,-2 7-1,3-11 36,1 1 0,0-1 0,1 1 0,-1-1 0,0 1 0,1 0 0,-1-1 0,1 1 0,0 0 0,0-1 0,0 1 0,0 0 0,0-1 0,0 1 0,1-1 0,0 1 0,-1 0 0,1-1 0,0 1 0,0-1 0,0 1 0,1-1 0,-1 0 0,0 0 0,1 1 0,0-1 0,-1 0 0,1 0 0,0 0 0,0-1 0,0 1 0,0 0 0,1-1 0,-1 1 0,0-1 0,1 0 0,-1 0 0,0 0 0,5 1 0,54 10-1145,-39-11-2028,-4-5-3492,-15-1-334,-2-8-5413</inkml:trace>
</inkml:ink>
</file>

<file path=ppt/ink/ink1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5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12107,'0'0'9353,"66"-3"-7847,-17 0-930,5 0-223,4 1-385,-3 1-2082,-7 0-3428</inkml:trace>
</inkml:ink>
</file>

<file path=ppt/ink/ink1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6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3 13421,'-1'-1'398,"0"1"0,0-1 0,0 1 0,0 0 0,0 0 0,0 0 0,0-1 1,0 1-1,0 0 0,0 0 0,0 0 0,0 1 0,0-1 0,0 0 0,0 0 0,0 1 0,0-1 1,0 0-1,0 1 0,0-1 0,0 1 0,0-1 0,0 1 0,0-1 0,1 1 0,-1 0 0,0 0 1,0-1-1,0 2 0,-1 1-77,1 1 1,0-1-1,1 0 0,-1 1 1,0-1-1,1 0 0,0 1 1,0 5-1,-1-2-191,1-1 0,0 1 0,1 0 0,-1-1 0,1 1 1,0-1-1,1 1 0,0-1 0,3 9 0,-4-13-184,1 0 1,-1 0-1,1-1 1,-1 1-1,1 0 1,0-1-1,0 1 1,0-1-1,0 1 1,0-1-1,0 0 1,0 0-1,0 0 1,0 0-1,1 0 1,-1 0-1,0-1 1,1 1-1,-1-1 1,0 0-1,1 0 1,-1 0-1,1 0 1,-1 0-1,0 0 1,1 0-1,-1-1 1,0 1-1,4-2 1,0 0-90,-1-1 0,1 1 1,-1-1-1,0 0 0,0 0 1,0 0-1,-1-1 0,1 0 0,-1 0 1,0 0-1,0 0 0,0-1 1,0 1-1,5-11 0,19-19 132,-27 38 129,0-1 0,0 1 0,0 0 0,0 0-1,-1 0 1,1 0 0,-1 0 0,-1 7 0,2 6-116,7 8-829,6-16-5777,-1-9-3283</inkml:trace>
</inkml:ink>
</file>

<file path=ppt/ink/ink1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7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11339,'0'0'16485,"4"8"-15674,0 7-568,0 0 0,-1 0 0,0 1 0,-2-1 0,1 20-1,-2-34-232,0 0-1,0 0 1,0-1-1,0 1 0,1 0 1,-1 0-1,0-1 0,0 1 1,1 0-1,-1 0 0,0-1 1,1 1-1,-1-1 0,1 1 1,-1 0-1,1-1 0,-1 1 1,1-1-1,-1 1 0,1-1 1,-1 1-1,1-1 1,0 1-1,-1-1 0,1 0 1,0 1-1,-1-1 0,1 0 1,0 0-1,0 1 0,-1-1 1,1 0-1,0 0 0,0 0 1,-1 0-1,1 0 0,0 0 1,0 0-1,-1 0 0,1 0 1,0 0-1,0-1 0,-1 1 1,1 0-1,0-1 1,-1 1-1,1 0 0,1-1 1,33-19 279,-27 12-306,-1 0 0,0 0 0,-1 0 0,0-1 0,5-10 0,-12 63-2166,-1 3-7229,2-31-442</inkml:trace>
</inkml:ink>
</file>

<file path=ppt/ink/ink1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8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1 145 8040,'0'0'16864,"5"-8"-15290,3-2-1113,0 0-1,0 1 0,1 0 1,0 0-1,1 1 0,-1 0 0,2 1 1,19-12-1,-15 11-101,-10 5-270,0 0-1,0 0 1,1 0-1,-1 1 1,1-1 0,-1 1-1,13-2 1,-18 4-88,1 1 1,-1-1 0,0 0 0,1 0-1,-1 1 1,0-1 0,1 0 0,-1 1-1,0-1 1,1 0 0,-1 1 0,0-1-1,1 0 1,-1 1 0,0-1 0,0 1-1,0-1 1,1 1 0,-1-1 0,0 1-1,0-1 1,0 1 0,0-1 0,0 0-1,0 1 1,0-1 0,0 1 0,0-1-1,0 1 1,0-1 0,0 1 0,0-1-1,0 1 1,-1-1 0,1 1 0,0-1-1,0 0 1,0 1 0,-1-1 0,1 1-1,0-1 1,-1 0 0,0 1 0,-9 22 123,-11 9-32,-27 45-57,45-70-34,0 1-1,0-1 1,0 0 0,1 1-1,0 0 1,1-1-1,0 1 1,0 0-1,0 10 1,2-16 0,-1-1 0,1 1 1,0 0-1,0 0 1,0 0-1,0-1 0,0 1 1,0 0-1,1-1 1,-1 1-1,0-1 0,1 0 1,-1 1-1,1-1 1,0 0-1,-1 0 0,1 0 1,0 0-1,0 0 1,-1 0-1,1 0 0,0-1 1,0 1-1,0-1 1,0 1-1,0-1 0,0 0 1,0 0-1,0 0 0,0 0 1,3 0-1,1 0 15,1 0-1,-1 0 0,1 0 1,-1-1-1,1 0 1,-1 0-1,1-1 0,10-3 1,-4-4 16,0 0 0,0 0 0,-1-1 1,-1 0-1,0-1 0,0-1 0,9-13 0,1-3 88,33-61 0,-54 89-121,0 0 0,-35 75 0,30-62 0,0-1 0,0 1 0,2-1 0,-1 1 0,2 0 0,0 1 0,-1 17 0,3-30 0,1-1 0,-1 1 0,1 0 0,-1-1 0,1 1 0,-1-1 0,1 1 0,-1-1 0,1 1 0,0-1 0,-1 1 0,1-1 0,0 0 0,-1 1 0,1-1 0,0 0 0,0 1 0,0-1 0,-1 0 0,1 0 0,0 0 0,0 0 0,-1 0 0,1 0 0,0 0 0,0 0 0,0 0 0,-1 0 0,1 0 0,0-1 0,0 1 0,-1 0 0,1 0 0,1-1 0,28-9 0,-16 1 0,-1-1 0,0-1 0,0 0 0,-1 0 0,18-23 0,-23 27 0,-2-1 0,1 1 0,-1-1 0,0-1 0,-1 1 0,0-1 0,0 1 0,-1-1 0,0 0 0,0 0 0,1-14 0,-4 23 0,0 0 0,0 0 0,0-1 0,0 1 0,0 0 0,-1 0 0,1 0 0,0 0 0,0-1 0,0 1 0,0 0 0,0 0 0,0 0 0,0 0 0,-1 0 0,1 0 0,0-1 0,0 1 0,0 0 0,0 0 0,-1 0 0,1 0 0,0 0 0,0 0 0,0 0 0,0 0 0,-1 0 0,1 0 0,0 0 0,0 0 0,0 0 0,0 0 0,-1 0 0,1 0 0,0 0 0,0 0 0,0 0 0,-1 0 0,1 0 0,0 0 0,0 0 0,0 0 0,0 0 0,0 1 0,-1-1 0,1 0 0,0 0 0,0 0 0,0 0 0,0 0 0,0 0 0,0 1 0,-1-1 0,1 0 0,0 0 0,0 0 0,0 0 0,0 1 0,0-1 0,0 0 0,0 0 0,0 0 0,0 0 0,0 1 0,0-1 0,0 0 0,0 0 0,-10 12 0,6-5 0,1 1 0,-1-1 0,2 1 0,-1 0 0,1 0 0,0 0 0,0 0 0,1 1 0,0-1 0,1 0 0,0 15 0,1-22 0,0 0 0,-1 0 0,1 0 0,0 0 0,-1 0 0,1-1 0,0 1 0,0 0 0,0 0 0,0 0 0,0-1 0,0 1 0,0-1 0,0 1 0,0-1 0,0 1 0,0-1 0,0 1 0,0-1 0,1 0 0,-1 0 0,0 1 0,0-1 0,0 0 0,0 0 0,1 0 0,-1 0 0,0-1 0,0 1 0,0 0 0,2-1 0,36-11 0,-29 5 0,0-1 0,0 0 0,-1 0 0,0-1 0,0 0 0,8-13 0,-13 17 0,0-1 0,0 0 0,0-1 0,-1 1 0,1-1 0,-2 1 0,1-1 0,-1 0 0,0 0 0,0 0 0,0-14 0,-6 19 0,-7 10 0,-6 8 0,12-11 0,0 1 0,1 0 0,0 0 0,0 1 0,0-1 0,1 1 0,-1 0 0,2 0 0,-1 0 0,1 0 0,0 0 0,0 0 0,0 15 0,2-21 0,0 0 0,1 0 0,-1-1 0,1 1 0,-1 0 0,1-1 0,-1 1 0,1 0 0,0-1 0,-1 1 0,1-1 0,0 1 0,0-1 0,-1 1 0,1-1 0,0 1 0,0-1 0,0 0 0,-1 0 0,1 1 0,0-1 0,0 0 0,0 0 0,0 0 0,0 0 0,-1 0 0,2 0 0,31 1 0,-26-2 0,37 0 0,-27-1 0,-1 2 0,1 0 0,29 4 0,-45-3 0,1-1 0,0 1 0,-1 0 0,1 0 0,-1 0 0,1 0 0,-1 0 0,0 0 0,1 0 0,-1 0 0,0 1 0,0-1 0,1 0 0,0 3 0,-2-4 0,0 1 0,1 0 0,-1-1 0,0 1 0,1 0 0,-1-1 0,1 1 0,-1 0 0,1-1 0,-1 1 0,1-1 0,-1 1 0,1-1 0,0 1 0,-1-1 0,1 1 0,0-1 0,-1 0 0,1 1 0,0-1 0,-1 0 0,1 0 0,0 0 0,0 1 0,-1-1 0,1 0 0,0 0 0,0 0 0,0 0 0,-1 0 0,1 0 0,0 0 0,0-1 0,-1 1 0,1 0 0,0 0 0,0-1 0,-1 1 0,1 0 0,0-1 0,-1 1 0,1-1 0,0 1 0,-1 0 0,1-1 0,-1 0 0,1 1 0,-1-1 0,1 1 0,-1-1 0,1 0 0,-1 1 0,1-1 0,-1 0 0,0 1 0,1-2 0,6-8 0,0-1 0,0 1 0,-2-1 0,1 0 0,-1 0 0,0-1 0,-1 1 0,-1-1 0,0 0 0,-1 0 0,0 0 0,0-1 0,-1-14 0,-1 27 1,1 0 0,-1-1 1,0 1-1,1 0 0,-1 0 0,0 0 1,1-1-1,-1 1 0,0 0 0,1 0 1,-1 0-1,1 0 0,-1 0 0,0 0 1,1 0-1,-1 0 0,1 0 0,-1 0 1,0 0-1,1 0 0,-1 0 0,1 1 1,-1-1-1,0 0 0,1 0 0,-1 0 1,0 0-1,1 1 0,-1-1 0,0 0 1,1 0-1,-1 1 0,0-1 0,0 0 0,1 1 1,-1-1-1,1 1 0,20 13-98,-17-11-56,11 5-2315,-3-6-6290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2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29 484 7175,'0'0'6646,"-5"9"-3961,1-2-2190,2-5-318,0 0 1,0 1-1,0-1 1,0 1-1,1 0 1,-1-1-1,1 1 0,0 0 1,0 0-1,0 0 1,0 0-1,1 0 1,-1 4-1,13-14 1692,20-26-1008,-2-1 0,-1-2 1,45-75-1,-34 50-708,120-182 252,-144 227-462,-16 16 51,0 0 0,1 0 0,-1 0 0,0 0 0,0 0 1,1 0-1,-1 0 0,0 0 0,0 0 0,1 0 0,-1 0 0,0 0 0,0 0 1,0 0-1,1 1 0,-1-1 0,0 0 0,0 0 0,0 0 0,1 0 0,-1 1 1,0-1-1,0 0 0,0 0 0,0 0 0,0 1 0,1-1 0,-1 0 0,0 0 0,0 1 1,0-1-1,0 0 0,0 0 0,0 1 0,0-1 0,0 0 0,0 0 0,0 1 1,0-1-1,0 0 0,0 1 0,-4 41-47,-32 120 147,3-13-2237,18-57-5700,18-115 3657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1.5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 2167 10890,'0'0'6385,"-5"9"-4591,-11 29-1292,16-38-499,0 0 1,0 0-1,0 0 1,1 0 0,-1 0-1,0-1 1,0 1 0,0 0-1,1 0 1,-1 0 0,0 0-1,0 0 1,1 0 0,-1 0-1,0 0 1,0 0 0,0 0-1,1 0 1,-1 0 0,0 0-1,0 0 1,1 0 0,-1 0-1,0 0 1,0 0-1,1 0 1,-1 0 0,0 0-1,0 0 1,0 0 0,1 1-1,-1-1 1,0 0 0,0 0-1,0 0 1,0 0 0,1 0-1,-1 1 1,0-1 0,0 0-1,0 0 1,0 0 0,0 1-1,0-1 1,1 0 0,-1 0-1,0 0 1,0 1-1,0-1 1,0 0 0,0 0-1,0 1 1,0-1 0,0 0-1,0 0 1,0 1 0,25-20 222,0 0 0,-1-2 0,32-36 0,-12 12 300,245-246 1218,148-143-1224,-255 258-702,485-455 293,-209 230-2768,-377 332-210,-20 13-1686</inkml:trace>
</inkml:ink>
</file>

<file path=ppt/ink/ink1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9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14 512,'-12'-8'20564,"3"3"-18290,4 4 2210,5 2-4420,7 10-32,9 3-352,5-1-1794,-1 1-1665,-2 2-2211,-1-3-6470</inkml:trace>
</inkml:ink>
</file>

<file path=ppt/ink/ink1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29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201 118 20628,'-8'0'3352,"-2"0"-2877,0 1 0,0 1 0,0 0 0,1 0 1,-1 1-1,1 0 0,-1 0 0,1 1 0,0 1 0,-10 6 0,13-7-277,0-1 0,1 1 0,-1 1 0,1-1-1,0 1 1,0 0 0,1 0 0,-1 0 0,1 1-1,0 0 1,1-1 0,0 1 0,-1 1 0,2-1 0,-1 0-1,1 1 1,-2 7 0,4-12-198,-1-1 0,1 1 0,0-1 0,-1 1 0,1 0 0,0-1 0,0 1 0,0-1 0,0 1 0,1-1 0,-1 1 0,0 0 0,1-1 0,-1 1 0,1-1 0,-1 0 0,1 1 0,0-1 0,0 1 0,-1-1 0,1 0 0,0 0 0,0 1 0,0-1 0,1 0 0,1 2 0,0-2 0,0 0 0,0 0 0,0 0 0,0 0 0,0 0 0,0 0 0,0-1 0,1 0 0,-1 0 0,0 0 0,0 0 0,6-1 0,2-1 0,-1 0 0,1 0 0,0-2 0,-1 1 0,0-1 0,0-1 0,12-6 0,-6-1 0,-1-1 0,0 0 0,-1-1 0,0-1 0,-1 0 0,-1-1 0,-1 0 0,0-1 0,-1 0 0,0 0 0,-2-1 0,0-1 0,10-36 0,-18 54 0,0 1 0,1 0 0,-1 0 0,0 0 0,0-1 0,0 1 0,1 0 0,-1 0 0,0-1 0,0 1 0,0 0 0,0-1 0,0 1 0,1 0 0,-1-1 0,0 1 0,0 0 0,0 0 0,0-1 0,0 1 0,0 0 0,0-1 0,0 1 0,0 0 0,0-1 0,-1 1 0,1 0 0,0-1 0,0 1 0,0 0 0,0 0 0,0-1 0,0 1 0,-1 0 0,1 0 0,0-1 0,0 1 0,0 0 0,-1 0 0,1-1 0,0 1 0,0 0 0,-1 0 0,1 0 0,0 0 0,0-1 0,-1 1 0,1 0 0,0 0 0,-1 0 0,1 0 0,-1 0 0,-16 15 0,-15 29 0,26-34-142,1 0 0,1 0 1,0 0-1,0 1 0,1 0 0,0-1 0,1 1 0,0 0 1,1 0-1,0 18 0,1-24-19,0-1 1,1 1-1,0-1 0,0 1 0,0-1 1,1 1-1,-1-1 0,1 0 1,0 0-1,0 0 0,0 0 1,1 0-1,-1 0 0,1-1 1,0 1-1,0-1 0,1 1 1,-1-1-1,1 0 0,-1-1 1,1 1-1,0-1 0,0 1 1,0-1-1,0 0 0,0-1 1,9 3-1,19 3-7265</inkml:trace>
</inkml:ink>
</file>

<file path=ppt/ink/ink1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0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 19538,'0'0'6882,"1"9"-5703,3 17-978,-1 0-1,-1 0 1,-1-1-1,-2 1 1,0 0-1,-2 0 1,-1 0-1,-8 29 1,11-50-255,-4 9-400,5-13 296,0-1-1,0 0 1,0 0-1,-1 0 1,1 1 0,0-1-1,0 0 1,0 0 0,0 0-1,0 1 1,-1-1 0,1 0-1,0 0 1,0 0 0,0 0-1,-1 0 1,1 1-1,0-1 1,0 0 0,0 0-1,-1 0 1,1 0 0,0 0-1,0 0 1,-1 0 0,1 0-1,0 0 1,0 0 0,0 0-1,-1 0 1,1 0-1,0 0 1,0 0 0,-1 0-1,1 0 1,0 0 0,0 0-1,0 0 1,-1 0 0,1 0-1,0-1 1,0 1 0,-1 0-1,1 0 1,0 0-1,0 0 1,0 0 0,0-1-1,-1 1 1,1 0 0,-6-10-5416</inkml:trace>
</inkml:ink>
</file>

<file path=ppt/ink/ink1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1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23478,'0'0'7912,"75"19"-6631,-40-18-1185,6 2-96,0-3 0,0 0 0,-3 0-1345,-3-3-1058,-5-3-1376,-9-2-129,-8 0-704,-11-1-3140</inkml:trace>
</inkml:ink>
</file>

<file path=ppt/ink/ink1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1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59 20307,'0'0'9641,"76"-5"-8488,-33-8-640,4 1-417,-5-2-96,-3 6-673,-9 3-832,-10 3-1666,-12 2-1441,-18 7-11852</inkml:trace>
  <inkml:trace contextRef="#ctx0" brushRef="#br0" timeOffset="1">0 241 12716,'0'0'14478,"74"5"-12396,-30-19-833,6 0-576,3-3-385,-2 1-224,-3 5-96,-7 1-1025,-10 8-1249,-5 1-1602,-13 1-2018,-3-1-3779</inkml:trace>
</inkml:ink>
</file>

<file path=ppt/ink/ink1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1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316 1 19026,'0'0'11846,"-7"9"-11681,-12 9 28,-1 0 1,0-2-1,-1 0 0,-1-1 0,-42 21 0,29-18 29,12-7-105,1 0-1,-30 22 0,51-33-116,1 1 0,-1-1 0,0 1 0,1-1 0,-1 1 0,0-1 0,1 1 0,-1-1 0,1 1 0,-1-1 0,1 1 0,-1 0 0,1 0 0,0-1 0,-1 1 0,1 0 0,0-1 0,-1 1 0,1 0 0,0 1 0,10 5 0,33-5 0,-36-3 0,4 1-25,120 1-3488,68 1-6754,-181-2 434</inkml:trace>
</inkml:ink>
</file>

<file path=ppt/ink/ink1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2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17969,'0'0'6214,"0"69"-5317,-3-34-385,-2 5-352,2 0-128,3-3 32,0-3-128,-2-6-480,2-3-353,-4-9-576,-5-7-1250,-1-6-1569,-8-3-2530</inkml:trace>
</inkml:ink>
</file>

<file path=ppt/ink/ink1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2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81 15182,'0'0'3081,"11"-7"-129,5-4-2011,1 2 0,0 0 0,1 1 0,-1 1 0,1 1 0,22-5 0,-6 5-235,-1 2 0,1 2 0,56 2 0,-88 0-709,0 0 0,1 0 0,-1 0 0,1 0-1,-1 1 1,0-1 0,1 1 0,-1-1 0,0 1 0,0 0-1,1 0 1,-1 0 0,0 0 0,0 0 0,0 0 0,0 1-1,0-1 1,0 1 0,-1-1 0,1 1 0,0 0-1,-1 0 1,1-1 0,-1 1 0,0 0 0,0 1 0,2 3-1,-3-4 5,0 1 0,0-1 0,0 1-1,0-1 1,-1 1 0,1-1 0,-1 1-1,1-1 1,-1 1 0,0-1 0,0 1-1,0-1 1,-1 0 0,1 0 0,0 0-1,-1 0 1,1 0 0,-1 0 0,0 0-1,0 0 1,0 0 0,0-1 0,0 1-1,0-1 1,-3 2 0,-15 9 105,0 0 0,-38 13 0,16-6 104,37-13-242,17-1 4,31 2-95,-29-6-3,-2 1 27,-1 0 0,1 1 1,-1 1-1,0-1 0,0 2 1,13 6-1,-20-9 77,-1 0-1,0 1 1,1-1-1,-1 1 1,0-1-1,0 1 1,0 0-1,0 0 1,-1 0-1,1 1 1,-1-1-1,0 1 1,0-1-1,0 1 1,0 0 0,-1-1-1,0 1 1,1 0-1,-1 0 1,-1 0-1,2 6 1,-2-4 99,1 1 0,-1-1 0,0 1 0,-1-1 0,0 0 0,0 0 0,0 1 0,-1-1 0,1 0 0,-1 0 0,-1 0 0,1 0 0,-1-1 0,0 1 0,-1-1 0,1 1 1,-1-1-1,0 0 0,-1 0 0,1-1 0,-1 1 0,1-1 0,-1 0 0,-1-1 0,1 1 0,0-1 0,-1 0 0,0 0 0,-10 3 0,1 0-5,-1 0 0,0-1 0,0 0 0,-1-2 1,1 0-1,-1 0 0,0-2 0,0 0 0,0-1 0,1-1 0,-31-5 0,42 5-105,0-1 1,1 0-1,-1 0 1,1 0-1,-1-1 1,1 0-1,0 0 0,0 0 1,-6-6-1,8 8-21,0-1 0,1 0 0,-1 0 0,1 0 0,-1 0 0,1 0 0,0 0-1,-1 0 1,1 0 0,0 0 0,1-1 0,-1 1 0,0 0 0,1-1 0,-1 1 0,1-1-1,0 1 1,-1 0 0,1-1 0,0 1 0,1-5 0,0 5-291,0 1 0,0 0 0,0 0 0,1-1 0,-1 1 0,0 0 0,0 0 0,1 1 1,-1-1-1,0 0 0,1 0 0,-1 1 0,1-1 0,-1 0 0,1 1 0,-1 0 0,1-1 0,0 1 0,-1 0 0,3 0 0,5-2-2020,12-3-3870</inkml:trace>
</inkml:ink>
</file>

<file path=ppt/ink/ink1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3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20563,'0'0'8713,"4"68"-8265,-4-36-256,-2 0-32,-2 3 1,3-4-33,1 1-32,0-6-32,0-5-64,0-4-449,5-6-768,0-7-1185,0-4-1602,-5-5-2722</inkml:trace>
</inkml:ink>
</file>

<file path=ppt/ink/ink1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3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1 192 11691,'0'0'18578,"66"-8"-18290,-30 8-256,1 1-64,0 4-993,-2-3-2018,-5-2-2018,-4 0-4003</inkml:trace>
  <inkml:trace contextRef="#ctx0" brushRef="#br0" timeOffset="1">572 1 16560,'0'0'2882,"-47"77"-255,32-43-737,2 1-385,2 0-224,5-1-672,1-1-385,5-1-128,0-3-64,0-5-961,0-6-2338,0-9-1505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2.0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0 209 11499,'20'-58'1523,"-12"32"26,2-1 0,0 1 0,16-28 0,-25 53-1478,-1 0-1,0 0 1,1 0 0,-1 0-1,1 0 1,-1 0 0,1 1-1,0-1 1,-1 0-1,1 0 1,0 0 0,-1 1-1,1-1 1,0 0 0,0 1-1,0-1 1,0 1-1,-1-1 1,1 1 0,0-1-1,0 1 1,0 0 0,0-1-1,2 1 1,-2 1-11,0-1 1,-1 1 0,1 0-1,0-1 1,0 1 0,-1 0-1,1 0 1,-1 0 0,1-1-1,-1 1 1,1 0 0,-1 0-1,1 0 1,-1 0 0,0 0-1,1 0 1,-1 0 0,0 0-1,0 1 1,5 62 1445,-5-60-1384,-14 389 1830,10-314-1811,1 34 217,3-111-331,0 0 1,0 0 0,0 0 0,1 0-1,-1 0 1,0 0 0,1-1 0,-1 1 0,1 0-1,0 0 1,-1 0 0,1-1 0,0 1-1,0 0 1,2 2 0,-2-3-11,0-1 0,0 1 0,0 0 0,0-1 0,0 0 0,0 1 0,-1-1 0,1 1 0,0-1 0,0 0 0,0 0 0,0 0 0,0 1 0,0-1 0,0 0 0,0 0 0,1 0 0,-1-1 0,0 1-1,0 0 1,1-1 0,3-1 52,0 0-1,0 0 0,0-1 0,0 0 1,0 0-1,-1 0 0,0 0 0,1-1 0,5-7 1,77-85 21,-5-4 1,90-143 0,-167 235-627,21-38-2044,-26 44 2023,1 0 1,0 0-1,-1-1 0,1 1 1,-1 0-1,1-1 0,-1 1 1,0 0-1,0 0 0,0-1 1,-1-3-1,-4-1-7093</inkml:trace>
</inkml:ink>
</file>

<file path=ppt/ink/ink1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3.9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33 18610,'0'0'4895,"11"-5"-2776,-11 4-2106,8-3 224,0 0 0,0 1 1,1-1-1,-1 1 1,1 1-1,0 0 0,0 0 1,0 1-1,11-1 1,8 2 21,0 2 0,0 0 1,0 2-1,51 13 1,-66-13-255,-1 0 1,0 1 0,0 1 0,0 0-1,-1 0 1,0 1 0,0 1 0,-1 0-1,0 0 1,0 1 0,-1 0 0,16 19-1,-22-24 24,-1 0 0,1 0 0,0 1 0,-1-1-1,0 0 1,0 1 0,-1 0 0,1-1 0,-1 1-1,0 0 1,0 0 0,0-1 0,-1 1-1,0 0 1,0 0 0,0 0 0,-1 0 0,0 6-1,-2-4 78,1 1-1,-1-1 1,0 0 0,-1 0-1,0 0 1,0 0-1,0-1 1,-1 1 0,0-1-1,-8 8 1,-6 3 173,-1 0 1,-1-1-1,0-1 0,-2-1 1,-41 20-1,45-26-430,0 0 1,0-1-1,-1-2 1,-25 6-1,38-10-68,0 0-1,1 0 1,-1 0-1,1-1 1,-1 0-1,0-1 1,1 1-1,-1-1 1,0 0-1,1-1 1,-1 0-1,1 0 1,0 0-1,0-1 1,0 1-1,-10-8 1,-11-14-7212</inkml:trace>
</inkml:ink>
</file>

<file path=ppt/ink/ink1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4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331 62 11659,'0'0'3716,"5"-8"-780,14-26 144,-19 33-2992,1 1 0,-1-1 0,0 1 0,0 0 0,1-1 0,-1 1 0,0-1 0,0 1 0,0-1 0,1 1 0,-1-1 0,0 1 0,0-1 0,0 1 0,0-1 0,0 1 0,0-1 0,0 1 0,0-1 0,0 1 0,0-1 0,0 1 0,-1-1 0,1 1 0,0-1 0,0 1 0,0-1 0,-1 1 0,1-1 0,0 1 0,-1 0 0,1-1 0,0 1 0,-1-1 0,1 1 0,0 0 0,-1 0 0,1-1 0,-1 1 0,1 0 0,0-1 0,-1 1 0,1 0 0,-1 0 0,1 0 0,-1 0 0,1-1 0,-1 1 0,1 0 0,-1 0 0,1 0 0,-1 0 0,1 0 0,-1 0 0,1 0 0,-1 0 0,1 0 0,-1 1 0,1-1 0,-2 0 0,-29 6-43,9 5-30,-1 0-1,2 1 1,0 2-1,0 0 0,1 1 1,-27 27-1,33-23-8,14-19-5,0 0-1,0 1 0,0-1 1,0 1-1,1-1 1,-1 1-1,0-1 1,0 0-1,0 1 1,0-1-1,1 0 1,-1 1-1,0-1 0,0 1 1,1-1-1,-1 0 1,0 0-1,1 1 1,-1-1-1,0 0 1,1 1-1,-1-1 0,0 0 1,1 0-1,-1 0 1,0 1-1,1-1 1,-1 0-1,1 0 1,0 0-1,47 4 35,-22-3-20,-12 1-23,-1 0 0,0 1 1,-1 1-1,25 10 0,-35-13 20,1 1 0,0-1-1,-1 0 1,1 1 0,-1-1 0,0 1 0,0 0-1,1-1 1,-1 1 0,0 0 0,0 1 0,-1-1-1,1 0 1,0 0 0,-1 1 0,1-1-1,-1 1 1,0-1 0,0 1 0,0 0 0,0-1-1,-1 1 1,1 0 0,-1 0 0,1 0 0,-1-1-1,0 1 1,0 0 0,-1 5 0,1-6 70,-1 0 0,0 0-1,0 0 1,0 0 0,-1 0 0,1 0 0,0-1 0,-1 1 0,1 0-1,-1-1 1,0 1 0,1-1 0,-1 1 0,0-1 0,0 0 0,0 1 0,-4 0-1,-42 17 1091,37-15-902,-20 7-76,-1-1 0,0-1-1,0-2 1,0-1 0,-42 1 0,73-6-239,1-1 0,0 0-1,-1 0 1,1 0 0,-1 0 0,1 0-1,0 0 1,-1 0 0,1 0-1,-1 0 1,1 0 0,0 0 0,-1-1-1,1 1 1,-1 0 0,1 0-1,0 0 1,-1 0 0,1-1-1,0 1 1,-1 0 0,1 0 0,0-1-1,0 1 1,-1 0 0,1 0-1,0-1 1,0 1 0,-1 0 0,1-1-1,0 1 1,0-1 0,0 1-1,-1 0 1,1-1 0,0 1-1,0 0 1,0-1 0,7-18-1791,21-13-1784,8 2-1447,4-1-2513</inkml:trace>
</inkml:ink>
</file>

<file path=ppt/ink/ink1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5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77 12492,'0'0'4452,"-3"10"-1916,-4 33-257,7-41-2165,0 0-1,1-1 1,-1 1-1,0-1 1,1 1-1,-1-1 1,1 1 0,-1-1-1,1 0 1,0 1-1,-1-1 1,1 1-1,0-1 1,0 0-1,0 0 1,0 0-1,0 1 1,0-1-1,0 0 1,1 0 0,-1-1-1,0 1 1,0 0-1,1 0 1,-1-1-1,1 1 1,-1 0-1,1-1 1,-1 1-1,1-1 1,-1 0-1,1 0 1,-1 1-1,1-1 1,-1 0 0,3-1-1,55-1 1799,-52 1-1765,-1-1 0,1 0 0,-1 0 0,1-1 1,-1 0-1,0 0 0,0 0 0,-1-1 0,1 0 0,-1 0 0,1 0 1,-1 0-1,-1-1 0,1 0 0,-1 0 0,1-1 0,-1 1 1,-1-1-1,1 0 0,-1 0 0,0 0 0,-1 0 0,1 0 1,-1-1-1,0 1 0,-1-1 0,0 0 0,0 1 0,0-10 1,-1 16-144,0-1 0,0 0 0,0 1 0,0-1 1,-1 1-1,1-1 0,0 1 0,0-1 0,-1 0 1,1 1-1,-1-1 0,1 1 0,0-1 0,-1 1 1,1 0-1,-1-1 0,1 1 0,-1-1 1,1 1-1,-1 0 0,1-1 0,-1 1 0,0 0 1,1 0-1,-1-1 0,1 1 0,-1 0 0,0 0 1,1 0-1,-1 0 0,1 0 0,-1 0 0,0 0 1,1 0-1,-1 0 0,0 0 0,1 0 0,-1 0 1,1 0-1,-1 1 0,0-1 0,1 0 1,-2 1-1,-28 12-120,9 4 79,1 1 0,-32 38 0,44-47 41,1 1 0,0-1 0,1 1 0,0 0 1,0 0-1,1 1 0,1 0 0,0 0 0,-4 13 1,8-23-2,0 1 1,-1-1 0,1 1 0,0 0-1,0-1 1,-1 1 0,1-1 0,1 1 0,-1-1-1,0 1 1,0 0 0,0-1 0,1 1-1,-1-1 1,1 1 0,-1-1 0,1 1 0,0-1-1,0 0 1,0 1 0,-1-1 0,1 0-1,0 1 1,0-1 0,1 0 0,-1 0-1,2 2 1,0-2 6,1 0 1,-1 0-1,0 0 0,0 0 0,1-1 0,-1 1 1,0-1-1,0 0 0,1 0 0,-1 0 0,0 0 1,7-2-1,2 0 22,1-1 0,0-1 1,-1 0-1,0-1 0,0 0 1,14-9-1,-8 1-31,0 0 1,-1-2-1,-1 0 1,0-1-1,-1 0 1,-1-1-1,0-1 1,-2 0-1,0-1 1,10-20-1,-88 146-1,32-29 0,32-71 0,0 0 0,0 0 0,0 0 0,1 0 0,0 0 0,1 0 0,-1 1 0,1-1 0,2 13 0,-1-19-27,-1 0 0,1 0 0,-1 0 0,1 0 0,-1 0-1,1 0 1,0 0 0,0 0 0,0 0 0,-1 0 0,1 0 0,0-1 0,0 1 0,0 0 0,0-1 0,0 1-1,1 0 1,-1-1 0,0 1 0,0-1 0,0 0 0,0 1 0,0-1 0,1 0 0,-1 0 0,0 0 0,0 0 0,1 0-1,-1 0 1,0 0 0,0 0 0,0 0 0,1-1 0,-1 1 0,0 0 0,2-2 0,1 1-289,0 0 0,0 0 0,0 0-1,-1-1 1,1 0 0,-1 1 0,1-2 0,-1 1 0,1 0 0,2-4 0,11-18-6320,1-5-2748</inkml:trace>
</inkml:ink>
</file>

<file path=ppt/ink/ink1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5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21877,'0'0'8552,"-20"61"-15215,20-49-607</inkml:trace>
</inkml:ink>
</file>

<file path=ppt/ink/ink1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6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15567,'0'0'12860,"-4"13"-11990,-64 161 2290,68-174-3155,-1 1 0,1 0 0,-1-1-1,1 1 1,0 0 0,-1 0 0,1-1-1,0 1 1,0 0 0,0 0 0,-1-1-1,1 1 1,0 0 0,0 0 0,0-1-1,0 1 1,0 0 0,1 0 0,-1 0-1,0-1 1,0 1 0,0 0 0,1-1-1,-1 1 1,0 0 0,1 0 0,-1-1-1,1 1 1,-1 0 0,1 0 0,1-1 1,-1 1 0,0-1 0,1 0 0,-1 0-1,0 0 1,1 0 0,-1 0 0,1 0 0,-1 0 0,0 0 0,1 0 0,-1-1 0,0 1 0,1-1 0,1 0 0,50-26 61,-53 26-67,154-107 0,-148 109 0,-7 8 0,-4 8 0,-34 52-62,30-58-75,1 1 0,1 1 0,0 0 0,1 0 0,0 0 0,1 1 0,-3 14 0,8-29-109,0 1 0,0 0 0,0 0 1,1 0-1,-1 0 0,0 0 0,0 0 0,0 0 1,1 0-1,-1-1 0,0 1 0,0 0 1,0 0-1,1 0 0,-1 0 0,0 0 1,0 0-1,1 0 0,-1 0 0,0 0 0,0 1 1,0-1-1,1 0 0,-1 0 0,0 0 1,0 0-1,0 0 0,1 0 0,-1 0 1,0 0-1,0 1 0,0-1 0,0 0 0,1 0 1,-1 0-1,0 0 0,0 1 0,0-1 1,0 0-1,0 0 0,0 0 0,1 0 1,-1 1-1,0-1 0,0 0 0,0 0 0,0 1 1,0-1-1,0 0 0,0 0 0,0 0 1,0 1-1,14-16-8984</inkml:trace>
</inkml:ink>
</file>

<file path=ppt/ink/ink1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6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1 21909,'0'0'8616,"-9"63"-7847,0-19-97,-4 4-159,2 3-225,1 2-288,-2 1 0,1-2 0,0-3 0,0-1-1569,0-5-1378,0-9-2627,3-10-3170</inkml:trace>
</inkml:ink>
</file>

<file path=ppt/ink/ink1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0:37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19795,'0'0'11915,"-10"49"-12331</inkml:trace>
</inkml:ink>
</file>

<file path=ppt/ink/ink1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25.8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674 57 8968,'0'0'4138,"-9"-7"-2419,-1 0-1378,0 1-1,0 1 1,-1-1 0,1 2 0,-1-1 0,-1 1 0,1 1-1,0 0 1,-1 1 0,1 0 0,-1 1 0,-14 0 0,11 0-115,0 2 0,0 0 0,0 1 0,0 0 0,1 1 0,-1 0 0,1 2 0,0-1 0,0 2 1,1 0-1,-1 1 0,1 0 0,1 1 0,-1 0 0,1 1 0,-13 13 0,-3 1-186,2 1-1,2 2 1,0 0 0,1 2-1,2 0 1,-22 39-1,32-47-45,1 0 0,1 1 0,0 0-1,2 1 1,1-1 0,0 1 0,2 1-1,0-1 1,1 1 0,2 40-1,1-56 5,0-1-1,1 0 0,0 0 0,0 0 0,1 0 0,0 0 0,0 0 0,0-1 1,1 1-1,0-1 0,0 1 0,0-1 0,0 0 0,1 0 0,0 0 1,7 6-1,-3-5 26,-1 0 0,2 0 1,-1-1-1,0 0 1,1-1-1,0 0 0,0 0 1,0-1-1,17 4 1,-4-3 129,0-1 0,1-1 0,-1-1 0,1-1 1,-1-1-1,0 0 0,1-2 0,32-9 1,-24 3 261,0-2 1,-1-1 0,0-1-1,-1-1 1,-1-2 0,0-1-1,-1-1 1,-1-2 0,31-29 0,-45 38-275,-1-1 0,0 0 1,0-1-1,-1 0 1,-1 0-1,-1-1 0,0 0 1,0-1-1,-1 1 1,-1-2-1,-1 1 1,0-1-1,-1 1 0,-1-1 1,0 0-1,-1-1 1,-1 1-1,0 0 0,-1 0 1,-3-22-1,1 29-128,-1 1 0,1-1 0,-2 1 0,1 0 0,-1-1 0,0 2 0,-1-1-1,0 0 1,0 1 0,-1 0 0,1 0 0,-2 1 0,1-1 0,-1 1 0,0 1 0,0-1 0,0 1 0,-1 0-1,0 1 1,0 0 0,-12-5 0,-5 0-44,0 0 0,-1 2-1,1 0 1,-2 2 0,-52-4-1,41 7-838,0 2 0,-71 8 0,82-3-1995,0 1 0,-38 13 0,11 3-7230</inkml:trace>
</inkml:ink>
</file>

<file path=ppt/ink/ink1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3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0 7559,'0'0'10698,"-6"59"-9673,-6-23-192,-2 3-128,1 2-1,1 1-255,4-3-225,5-7-192,1-6-32,2-6 64,0-8-288,4-8-641,3-4-961,-2-4-384,-3-17-2274,0-6-7335</inkml:trace>
</inkml:ink>
</file>

<file path=ppt/ink/ink1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4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13869,'0'0'11659,"50"-21"-10378,-20 21-480,3 0-481,6 0-159,-1 0-97,4 0-32,-7 0-192,-3 0-897,-2 0-993,-11 3-1089,-8 1-1089,-11 1-1922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2.3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16528,'0'0'2562,"16"55"-1121,9-38-320,5-2-288,4-4-576,7-4-129,3 0-769,-1-5-1505,-2 0-1313,-5-2-3652</inkml:trace>
</inkml:ink>
</file>

<file path=ppt/ink/ink1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4.5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13261,'0'0'11210,"66"19"-10505,-19-19-385,7 0-224,-3 0-96,-6 0-1697,-11 0-1763,-13 10-1889,-14 7-3363</inkml:trace>
  <inkml:trace contextRef="#ctx0" brushRef="#br0" timeOffset="1">37 232 5445,'0'0'20532,"92"7"-20244,-34-25-192,1-3-1569,-2-3-2051,-4-3-2530,-5-1-7142</inkml:trace>
</inkml:ink>
</file>

<file path=ppt/ink/ink1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4.9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1 14958,'0'0'5686,"-7"7"-4000,-4 8-797,0 1 0,0 0-1,-9 21 1,15-28-625,2-1 1,-1 0 0,1 1-1,1 0 1,-1 0-1,1 0 1,1 0-1,0 0 1,0 0 0,1 12-1,0-19-255,1 0-1,-1-1 1,1 1 0,0-1-1,0 1 1,-1-1-1,1 1 1,0-1 0,0 1-1,0-1 1,1 0-1,-1 1 1,0-1 0,0 0-1,1 0 1,-1 0-1,1 0 1,-1 0 0,1 0-1,-1-1 1,1 1-1,-1 0 1,1-1 0,0 1-1,-1-1 1,1 0-1,0 0 1,-1 1 0,1-1-1,0 0 1,0 0-1,-1 0 1,1-1 0,0 1-1,-1 0 1,4-2-1,3 1 29,0 0 0,0-1 0,0 0 0,-1 0 0,1-1 0,12-6 0,-8 2-63,-1-1 1,0 0-1,0-1 0,-1 0 1,0 0-1,0-1 0,-1 0 1,0-1-1,-1 0 1,-1 0-1,1-1 0,-2 0 1,0 0-1,8-20 0,-14 30 267,-1 4-87,-7 12-125,1-1-1,1 1 0,0 0 0,1 1 0,0-1 0,1 1 1,1 0-1,0 0 0,1 0 0,1 17 0,1-29-94,0-1 1,0 0-1,0 0 0,0 0 1,1 0-1,-1 0 0,1 0 1,-1 0-1,1 0 0,0 0 0,0-1 1,0 1-1,0 0 0,0 0 1,0-1-1,1 1 0,-1 0 1,1-1-1,-1 0 0,4 3 1,-1-2-629,0 0 0,0 0 0,0 0 1,0-1-1,0 0 0,0 0 0,1 0 0,-1 0 1,6 0-1,36 0-8477</inkml:trace>
</inkml:ink>
</file>

<file path=ppt/ink/ink1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5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54 112 8040,'0'0'15657,"12"6"-14338,-4-1-1075,-5-3-173,0 0 1,0 0-1,1 0 0,-1 0 0,1-1 1,-1 0-1,1 1 0,0-1 0,0 0 0,-1-1 1,1 1-1,0-1 0,0 1 0,0-1 1,0-1-1,0 1 0,-1 0 0,1-1 1,0 0-1,7-2 0,2-3 160,0-1 0,0 0 0,22-18 0,-32 23-158,1-1 0,-1 0 0,0 1-1,0-2 1,0 1 0,-1 0-1,1 0 1,-1-1 0,0 0 0,0 1-1,0-1 1,0 0 0,-1 0 0,0 0-1,1 0 1,-1 0 0,-1 0-1,1-5 1,-1 8-41,0 0 0,-1 0 0,1 0 0,0 0 0,-1 0 0,0 0 0,1 0 0,-1 0 0,1 0 0,-1 0 0,0 1 0,0-1 0,1 0 0,-1 0 0,0 1 0,0-1 0,0 1 0,0-1 0,0 1 0,0-1 0,0 1 0,0-1 0,0 1 0,0 0 0,0 0 0,0 0 0,0-1 0,0 1 0,0 0 0,0 0 0,0 0 0,0 0-1,-2 1 1,-41 4 66,33 0-73,0 0-1,1 0 1,-1 1-1,1 0 1,0 0-1,1 2 1,0-1-1,0 1 1,0 0-1,1 1 0,-9 12 1,7-8 14,1-1 0,0 1 0,2 1 0,-1 0 1,1 0-1,1 0 0,1 1 0,-5 18 0,10-32-33,-1 0-1,1 1 1,-1-1-1,1 0 0,-1 1 1,1-1-1,0 1 1,0-1-1,0 0 1,0 1-1,0-1 0,0 1 1,0-1-1,1 1 1,-1-1-1,0 0 1,1 1-1,-1-1 1,1 0-1,0 1 0,-1-1 1,1 0-1,0 0 1,0 0-1,-1 1 1,1-1-1,0 0 0,0 0 1,1 0-1,-1 0 1,0-1-1,0 1 1,0 0-1,0 0 1,1-1-1,-1 1 0,0-1 1,2 1-1,4 0-57,0 0 1,-1-1-1,1 0 0,0 0 0,-1-1 0,1 1 0,9-4 0,-1 1-637,-1-1 1,0-1-1,26-12 0,40-27-6693,-25 10-1288</inkml:trace>
</inkml:ink>
</file>

<file path=ppt/ink/ink1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5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208 0 16784,'0'0'6758,"-72"81"-4163,45-47-513,-1 0-705,5 0-704,2-5-545,8-4-96,2-6-481,6-7-672,4-5-833,-3-14-7591,1-11 3332</inkml:trace>
</inkml:ink>
</file>

<file path=ppt/ink/ink1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6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10570,'0'0'14029,"56"21"-12908,-25-6-416,3-1-321,1 3-256,4-4-160,-3-4-1345,-5-4-2082,-1-5-2595,-2 0-7623</inkml:trace>
</inkml:ink>
</file>

<file path=ppt/ink/ink1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6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0 13325,'0'0'7484,"-4"13"-5979,-6 20-559,2 2-1,2-1 1,-5 60-1,7 121 519,4-209-1403,0 4 236,0-6-189,1-1 0,-1 1 0,0-1-1,0 1 1,0-1 0,-1 1 0,1-1-1,-1 1 1,0-1 0,0 0 0,-1 4 0,-2-36 981,4 2-1054,4-153-300,-1 148 88,0 0-1,3 0 1,13-46-1,-18 75 151,0 0-1,0 0 0,0 1 1,1-1-1,-1 1 1,1-1-1,0 1 0,-1 0 1,1 0-1,0-1 1,1 1-1,-1 1 1,0-1-1,0 0 0,1 0 1,-1 1-1,1-1 1,0 1-1,-1 0 0,1 0 1,0 0-1,4-1 1,-2 1-87,0 1 0,1-1 0,-1 1 1,1 0-1,-1 0 0,0 0 0,1 1 1,-1 0-1,0 0 0,0 0 0,10 4 1,-12-3 90,1-1 1,-1 1-1,0 0 1,1 0-1,-1 0 1,0 0-1,0 0 1,0 1-1,0-1 1,-1 1-1,1 0 1,-1 0-1,1 0 1,-1 0-1,3 6 1,-4-6 110,0-1 0,-1 0 0,1 1 0,-1-1 0,0 1 1,0 0-1,0-1 0,0 1 0,0-1 0,0 1 1,-1-1-1,1 1 0,-1-1 0,0 0 0,0 1 0,0-1 1,0 1-1,0-1 0,0 0 0,0 0 0,-1 0 1,1 0-1,-1 0 0,0 0 0,0 0 0,-2 1 0,-2 4 95,-1-1-1,-1 0 0,1 0 0,-1-1 0,0 0 0,0 0 0,0-1 0,-1 0 0,1 0 0,-1-1 1,0 0-1,0-1 0,0 0 0,0 0 0,-1-1 0,1 0 0,-19-1 0,27 0-297,1 0 1,-1 0-1,1 0 0,-1 0 0,0 0 0,1 0 0,-1 0 0,1 0 1,-1-1-1,0 1 0,1 0 0,-1 0 0,1 0 0,-1-1 0,1 1 1,-1 0-1,1-1 0,-1 1 0,1 0 0,-1-1 0,1 1 0,-1-1 1,1 1-1,0-1 0,-1 1 0,1-1 0,0 1 0,-1-1 0,1 1 1,0-1-1,0 1 0,-1-1 0,1 1 0,0-1 0,0 0 0,0 1 1,0-1-1,0 1 0,0-1 0,0 0 0,0 1 0,0-1 1,0 1-1,0-1 0,0 0 0,0 1 0,1-1 0,-1 1 0,0-1 1,0 1-1,1-1 0,-1 1 0,0-1 0,1 1 0,-1-1 0,1 0 1,24-26-10935,-3 15 2678</inkml:trace>
</inkml:ink>
</file>

<file path=ppt/ink/ink1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6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171 169 17264,'0'0'3609,"-10"1"-529,-4 2-2065,-1 1 0,1 0-1,-27 12 1,36-14-837,-1 1 0,1 0 0,-1 0 1,1 0-1,0 1 0,0-1 0,1 1 1,-1 1-1,1-1 0,-1 0 0,2 1 0,-1 0 1,0 0-1,-4 9 0,8-14-180,-1 1 1,1 0-1,0 0 0,0-1 1,-1 1-1,1 0 0,0 0 1,0-1-1,0 1 0,0 0 1,0 0-1,0 0 0,0-1 1,0 1-1,0 0 0,0 0 1,1-1-1,-1 1 0,0 0 1,0 0-1,1-1 0,-1 1 1,1 0-1,-1-1 0,0 1 1,1 0-1,0 0 0,23 9-127,41-9-304,-51-2 252,11 2-479,-18 0 373,1-1 0,-1 1 0,1-1 0,-1-1 0,1 0 0,-1 0 0,1 0 0,-1-1 0,0 0 0,10-4 0,-16 6 397,0-1 0,0 0 0,0 0 0,0 1 0,-1-1 0,1 0 0,0 0 0,0 0 0,-1 0 0,1 0 0,0 0 0,-1 0 0,1-1 0,-1 1 0,1 0 0,-1 0 0,0 0 0,0 0 0,1-1 0,-1 1 0,0 0 0,0 0 0,0-1 0,0 1 0,0 0 0,-1 0 0,1-1 0,0 1 0,-1 0 0,1 0 0,0 0 0,-1 0 0,1 0 0,-1-1 0,0 1 0,1 0 0,-1 0 0,0 0 0,0 0 0,-1 0 0,-37-42 1931,34 38-1935,-12-12-74,48 13-272,-15 2-1364,0-1 0,0 0 0,22-9 0,-25 7-22,0 0-1,-1-1 1,0-1 0,0 0 0,-1-1 0,0 0-1,0-1 1,0 0 0,-2 0 0,1-1-1,-1 0 1,13-19 0,-5 1-3024</inkml:trace>
</inkml:ink>
</file>

<file path=ppt/ink/ink1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7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42 2594,'-2'-24'13328,"-8"37"-7920,-13 54-3741,18-53 192,-3 11-1182,1-1 1,2 1 0,0 0 0,2 1 0,1-1 0,2 51 0,-1-75-670,1 0-1,0-1 0,0 1 0,0 0 0,0 0 0,0 0 1,0-1-1,0 1 0,0 0 0,1 0 0,-1 0 1,0-1-1,0 1 0,1 0 0,-1 0 0,0-1 1,1 1-1,-1 0 0,1-1 0,-1 1 0,1 0 0,-1-1 1,1 1-1,0-1 0,-1 1 0,1-1 0,-1 1 1,2 0-1,-1-1-4,0 0 0,0-1 0,1 1 0,-1 0 0,0-1 0,0 1 0,0-1 1,0 1-1,0-1 0,0 1 0,0-1 0,-1 0 0,1 1 0,0-1 0,0 0 0,0 0 0,0-1 1,29-42-632,-8-20-4,-11 31 898,-20 70 709,7-33-880,1 1 0,0 0 0,0-1 0,0 1 0,1 0-1,0 0 1,0-1 0,0 1 0,0 0 0,1 0 0,0-1 0,1 6 0,-1-8-55,0 1 0,1-1 0,-1 0 0,0 0-1,1 0 1,0 0 0,-1-1 0,1 1 0,0 0 0,0-1 0,0 1 0,0-1 0,0 0 0,0 0-1,1 1 1,-1-1 0,0-1 0,1 1 0,-1 0 0,0 0 0,1-1 0,-1 0 0,1 1-1,4-1 1,3 1-17,0-1-1,0 0 1,0 0-1,0-1 1,1 0-1,-1-1 1,0 0-1,-1-1 1,16-5-1,-21 6-43,0 0-1,0 0 1,-1 0 0,1 0-1,-1-1 1,1 1 0,-1-1-1,0 0 1,0 0-1,0 0 1,-1 0 0,1-1-1,-1 1 1,0-1 0,0 0-1,0 1 1,0-1-1,-1 0 1,1 0 0,-1 0-1,0 0 1,0 0 0,0 0-1,-1-1 1,0-7-1,0 12 17,0-1 0,0 1 0,0 0 0,0-1 0,0 1 0,0-1 0,0 1 0,0 0 0,-1-1 0,1 1 0,0 0 0,0-1 0,0 1 0,-1 0 0,1-1 0,0 1 0,0 0 0,-1 0 0,1-1 0,0 1 0,-1 0 0,1 0 0,0 0-1,-1-1 1,1 1 0,0 0 0,-1 0 0,1 0 0,-1 0 0,1 0 0,0 0 0,-1 0 0,1 0 0,0 0 0,-1 0 0,1 0 0,-1 0 0,1 0 0,0 0 0,-1 0 0,1 0 0,-1 0 0,1 0 0,0 0 0,-1 1 0,1-1 0,0 0 0,-1 0 0,1 0 0,0 1-1,-1-1 1,1 0 0,-1 1 0,-19 13-96,16-9 125,-1 0 1,1 0 0,0 0-1,1 0 1,-1 1 0,1-1-1,0 1 1,0 0-1,0 0 1,1 0 0,0 0-1,-2 12 1,5-17-30,-1 0 1,0 0-1,1-1 1,-1 1-1,1 0 1,0 0-1,-1 0 1,1-1-1,-1 1 1,1 0-1,0-1 1,0 1-1,-1 0 1,1-1-1,0 1 1,0-1-1,0 0 1,0 1-1,0-1 0,-1 1 1,1-1-1,0 0 1,0 0-1,0 0 1,0 0-1,0 1 1,0-1-1,0 0 1,0-1-1,0 1 1,0 0-1,0 0 1,0 0-1,1-1 1,37-7-1119,-19-1-21,-1-1 0,0-1 1,22-17-1,-12 8 1363,-30 21-146,1 0 1,0 0-1,-1 0 1,1-1-1,0 1 0,-1 0 1,1 0-1,0 0 1,0 0-1,0 0 1,0-1-1,0 1 1,0 0-1,0 0 1,0 0-1,0 0 1,0 0-1,1-1 1,-1 1-1,0 0 0,1 0 1,-1 0-1,0-1 1,1 1-1,-1 0 1,1 0-1,-1-1 1,1 1-1,-1 0 1,1-1-1,0 1 1,-1-1-1,1 1 1,0 0-1,-1-1 0,1 0 1,0 1-1,0-1 1,0 1-1,-1-1 1,3 1-1,10-2-45,-1-1 0,1 0-1,-1 0 1,1-1 0,-1-1-1,0 0 1,0 0 0,-1-2-1,1 1 1,-1-1 0,0-1-1,-1 0 1,0-1 0,13-11-1,-6 4 20,0-2 0,-1 0-1,0 0 1,-2-2 0,0 0 0,22-41-1,-23 23 74,-15 33-24,-9 23-23,4-2 95,0 1 0,1 0 0,1 1 0,1-1 0,0 1 0,2 0 0,0 0 0,1 27 0,1-36-315,0 0-1,1 0 0,0-1 1,0 1-1,1 0 1,0-1-1,1 0 0,0 1 1,1-1-1,0 0 1,0-1-1,1 1 0,0-1 1,1 0-1,-1 0 0,1 0 1,1-1-1,9 9 1,-2-10-376,-13-15 306,-15-20 103,-14-5-650,-2 2 1,-53-46-1,8 9 738,75 69 47,-1 0 0,0-1 1,1 1-1,-1 0 0,1 0 0,-1-1 1,1 1-1,-1 0 0,1-1 1,-1 1-1,1-1 0,-1 1 1,1-1-1,0 1 0,-1-1 1,1 1-1,0-1 0,-1 1 0,1-1 1,0 1-1,0-1 0,0 0 1,-1 1-1,1-1 0,0 1 1,0-1-1,0 0 0,0 1 0,0-1 1,0 1-1,0-1 0,0 0 1,0 0-1,23 3 776,-13 0-738,-1 0-95,41 6-4009,94 6 1,-125-14-964</inkml:trace>
</inkml:ink>
</file>

<file path=ppt/ink/ink1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58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 11691,'8'4'8776,"13"-4"-4548,6 0-1377,7 0-1506,7 0-800,0-4-449,0-8-1762,-7-1-5733</inkml:trace>
</inkml:ink>
</file>

<file path=ppt/ink/ink1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1.2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272 151 11627,'0'-4'499,"0"0"0,0 1 0,0-1 1,-1 1-1,1-1 0,-1 0 0,0 1 0,0-1 0,0 1 0,-1 0 1,1-1-1,-1 1 0,0 0 0,0 0 0,-4-5 0,4 6-345,0 0 0,0 1 0,0 0 0,-1-1 0,1 1 0,0 0 0,-1 0 0,1 0 0,-1 1 0,1-1 0,-1 1 0,1-1 0,-1 1 0,0 0 0,1 0 0,-1 0 0,0 0-1,1 0 1,-1 1 0,1-1 0,-1 1 0,1 0 0,-1 0 0,-2 1 0,-1 0-84,-1 2 0,1-1-1,0 1 1,0 0 0,0 0-1,1 0 1,0 1 0,-1 0-1,2 0 1,-1 0 0,-6 10 0,-41 70 663,42-68-482,1 0-1,1 1 1,1 0 0,1 1 0,0-1 0,1 1 0,1 1 0,1-1 0,1 0 0,0 1 0,1-1 0,3 30-1,-1-45-244,1 1 0,-1 0 0,1-1 0,-1 1-1,1-1 1,1 1 0,-1-1 0,1 0-1,-1 0 1,1 0 0,0 0 0,0-1 0,1 1-1,-1-1 1,1 0 0,0 0 0,0 0 0,0 0-1,0-1 1,0 1 0,1-1 0,-1 0-1,1-1 1,-1 1 0,1-1 0,0 0 0,0 0-1,-1 0 1,1 0 0,0-1 0,0 0-1,0 0 1,0-1 0,-1 1 0,1-1 0,0 0-1,0 0 1,-1 0 0,1-1 0,-1 0 0,1 0-1,-1 0 1,1 0 0,-1-1 0,0 0-1,0 1 1,3-5 0,-1 3 18,-1-1-1,0 0 1,0-1-1,0 1 1,-1-1 0,1 0-1,-1 0 1,-1 0-1,1 0 1,-1-1 0,0 0-1,-1 1 1,0-1-1,0 0 1,0 0 0,-1 0-1,0-1 1,1-11-1,-2 18 7,-1 0 0,1 0 0,0 0 0,0 0-1,0 0 1,0 0 0,-1 1 0,1-1-1,-1 0 1,1 0 0,0 0 0,-1 0-1,1 0 1,-1 1 0,0-1 0,1 0-1,-1 0 1,0 1 0,1-1 0,-1 0-1,0 1 1,0-1 0,0 1 0,1-1 0,-1 1-1,-2-1 1,-29-1 501,24 3-443,0 1 1,1 0-1,-1 0 1,1 0-1,0 1 1,-10 6-1,6-2 71,0 1-1,0 1 1,-15 17-1,22-22-97,0 0-1,1 0 1,0 0-1,0 1 0,0-1 1,0 1-1,1 0 1,0-1-1,0 1 1,0 0-1,0 1 1,0 6-1,2-11-57,0-1-1,0 1 1,1-1 0,-1 1-1,0 0 1,1-1-1,-1 1 1,1-1 0,-1 1-1,0-1 1,1 1-1,-1-1 1,1 0-1,-1 1 1,1-1 0,0 1-1,-1-1 1,1 0-1,-1 0 1,1 1-1,0-1 1,-1 0 0,1 0-1,0 0 1,-1 0-1,1 1 1,-1-1 0,1 0-1,0 0 1,-1 0-1,1-1 1,0 1-1,-1 0 1,1 0 0,0 0-1,-1 0 1,1-1-1,0 1 1,-1 0 0,2-1-1,31-9 52,-8-3-13,0-1-1,-1-1 1,44-34-1,58-66-250,-126 115 211,0 0-1,0 0 1,0 0-1,1 0 0,-1 0 1,0 0-1,0 1 1,0-1-1,0 0 1,0 0-1,0 0 0,0 0 1,0 0-1,0 0 1,0 0-1,1 0 0,-1 1 1,0-1-1,0 0 1,0 0-1,0 0 1,0 0-1,0 0 0,1 0 1,-1 0-1,0 0 1,0 0-1,0 0 0,0 0 1,0 0-1,0 0 1,1 0-1,-1 0 1,0 0-1,0 0 0,0 0 1,0 0-1,0 0 1,1 0-1,-1 0 0,0 0 1,0 0-1,0 0 1,0-1-1,0 1 1,0 0-1,0 0 0,1 0 1,-1 0-1,0 0 1,0 0-1,0 0 0,0 0 1,0 0-1,0-1 1,0 1-1,0 0 1,0 0-1,0 0 0,0 0 1,0 0-1,0-1 1,0 1-1,0 0 0,0 0 1,0 0-1,-4 17 74,-16 34 74,16-42-136,-6 15-12,1-6 0,2 0 0,0 0 0,1 1 0,1 0 0,-5 28 0,10-46 0,0-1 0,0 1 0,0-1 0,0 0 0,0 1 0,0-1 0,0 1 0,0-1 0,0 0 0,0 1 0,0-1 0,1 0 0,-1 1 0,0-1 0,0 1 0,0-1 0,0 0 0,0 1 0,1-1 0,-1 0 0,0 1 0,0-1 0,1 0 0,-1 0 0,0 1 0,1-1 0,-1 0 0,0 0 0,1 1 0,-1-1 0,0 0 0,1 0 0,-1 0 0,0 0 0,1 1 0,-1-1 0,1 0 0,-1 0 0,0 0 0,1 0 0,-1 0 0,0 0 0,1 0 0,-1 0 0,1 0 0,-1 0 0,0 0 0,1 0 0,-1-1 0,1 1 0,-1 0 0,1 0 0,21-11 0,5-8-1759,-1-1 1,-1-1-1,-1-2 0,0 0 0,-2-1 1,-1-2-1,-1 0 0,25-45 1,-46 75 4903,-11 16-1071,2 1 0,1 0-1,-12 38 1,21-58-2095,0 1 0,0-1 1,0 1-1,0 0 0,1-1 1,-1 1-1,0-1 0,1 1 0,-1-1 1,1 1-1,-1-1 0,1 1 1,0-1-1,0 1 0,0-1 0,-1 0 1,1 1-1,0-1 0,1 0 1,-1 0-1,0 0 0,2 1 0,35 18-1898,-1-1 135,-37-18 1724,1-1 1,0 1-1,0-1 1,0 0-1,0 0 1,0 1-1,0-1 1,0 0 0,0 0-1,0 0 1,0 0-1,0 0 1,0 0-1,0 0 1,0-1-1,0 1 1,0 0-1,0-1 1,0 1-1,0 0 1,0-1-1,0 1 1,-1-1-1,1 1 1,0-1-1,0 0 1,0 1-1,-1-1 1,1 0-1,0 1 1,-1-1-1,1 0 1,-1 0-1,1 0 1,-1 0-1,1 1 1,0-3-1,24-41-2272,-21 35 1731,18-42-615,-1-1 0,16-67 1,-23 68 3447,3 1-1,38-82 1,-54 139 1348,1 28-2249,-7 15-209,-3 0-1,-21 81 1,16-86-728,3 1 1,2 0 0,-5 76 0,29-235 202,-16-13-650,1 129 47,-1 1 0,1 0 0,0-1 0,0 0 0,0 1 0,1-1-1,-1 0 1,1 1 0,-1-1 0,1 0 0,0 0 0,0 0 0,1-1 0,-1 1 0,1 0 0,-1-1 0,1 0-1,0 1 1,0-1 0,0 0 0,0 0 0,0-1 0,0 1 0,0-1 0,1 1 0,-1-1 0,0 0 0,1 0 0,5 0-1,-4 0 1,0 0-1,1 0 0,-1 0 0,1-1 0,-1 0 1,0 0-1,1 0 0,-1-1 0,1 0 0,-1 0 1,0 0-1,0-1 0,1 1 0,-1-1 0,0 0 0,0-1 1,-1 0-1,1 1 0,-1-1 0,7-5 0,12-28 344,-21 29-127,-12 25-116,4-9-94,1 0 0,0 1 0,0 0 0,1 0 0,0 0 0,1 0 0,0 1 0,1 0 0,0-1 0,0 1 0,1 19 0,1-29 0,0 0 0,0 0 0,0 0 0,0 0 0,0 0 0,1-1 0,-1 1 0,0 0 0,1 0 0,-1 0 0,0 0 0,1 0 0,-1-1 0,1 1 0,-1 0 0,1 0 0,-1-1 0,1 1 0,0 0 0,-1-1 0,1 1 0,0-1 0,0 1 0,-1-1 0,1 1 0,0-1 0,0 1 0,0-1 0,0 0 0,0 1 0,-1-1 0,1 0 0,0 0 0,0 0 0,0 0 0,0 0 0,0 0 0,0 0 0,0 0 0,0 0 0,0 0 0,0 0 0,-1-1 0,1 1 0,0 0 0,0-1 0,0 1 0,0 0 0,-1-1 0,2 0 0,2-1 0,0 0 0,0 0 0,-1 0 0,1 0 0,-1-1 0,1 1 0,-1-1 0,0 0 0,0 0 0,3-5 0,-3 3 0,-1 0 0,1 0 0,-2-1 0,1 1 0,0 0 0,-1-1 0,0 0 0,0 1 0,-1-1 0,0 1 0,0-1 0,-1-6 0,-14-66 0,15 78 1,0-1 1,0 0-1,1 0 1,-1 1-1,0-1 0,1 0 1,-1 1-1,1-1 0,-1 1 1,1-1-1,-1 0 1,1 1-1,0-1 0,-1 1 1,1-1-1,-1 1 0,1 0 1,0-1-1,0 1 1,-1 0-1,1-1 0,0 1 1,-1 0-1,1 0 0,0 0 1,0-1-1,0 1 1,-1 0-1,1 0 0,0 0 1,0 0-1,-1 1 0,1-1 1,1 0-1,44 0-67,-29 0-135,-16 0 43,0 0 0,0 0 0,-1 0 0,1-1-1,0 1 1,0 0 0,0 0 0,0-1 0,-1 1 0,1 0-1,0-1 1,0 1 0,-1-1 0,1 1 0,0-1 0,0 1 0,-1-1-1,1 1 1,0-2 0,0 1-237,-1 0-1,0 0 0,1 0 1,-1 0-1,0 0 1,0 0-1,1 0 1,-1 0-1,0 0 0,0 0 1,0 0-1,-1 0 1,1-1-1,0 1 1,0 0-1,0 0 0,-1 0 1,1 0-1,0 0 1,-1 0-1,1 0 0,-1 1 1,0-1-1,0-2 1,-18-15-8435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2.7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15631,'0'0'4997,"2"73"-3588,1-23-416,2 12-64,5 2-417,1 1-288,6 0-160,1-6 0,-2-5 1,1-8-546,-5-9-992,-4-10-513,-7-12-448,-8-14-3941,-14-20-1152</inkml:trace>
</inkml:ink>
</file>

<file path=ppt/ink/ink1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1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47 9705,'-33'-9'11019,"14"4"-8585,16 1-224,4 3-1249,29-4-705,9 1 385,10 0-257,7 0-384,-4 0-3363,-5-3-5734</inkml:trace>
</inkml:ink>
</file>

<file path=ppt/ink/ink1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2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18674,'0'0'4254,"-4"12"-2551,2-4-1470,-3 5 238,1 1 0,0 0-1,1 0 1,1 0 0,0 1 0,0 25 0,3-39-464,-1 0 0,1 0 0,-1 1 0,1-1 1,-1 0-1,1 0 0,0 0 0,-1 0 0,1 0 0,0 0 0,0 0 0,0 0 1,0 0-1,0 0 0,0 0 0,0 0 0,0-1 0,0 1 0,0 0 0,0-1 0,0 1 1,0-1-1,1 1 0,-1-1 0,0 0 0,1 0 0,-1 1 0,0-1 0,0 0 0,1 0 1,-1 0-1,0 0 0,3-1 0,1 1 14,1-1 0,0 1 0,0-1 0,0-1 0,0 1 1,7-4-1,2-3 14,-1 0-1,0-1 1,0-1 0,-1 0 0,14-14 0,-14 11-15,1 2 0,0 0 0,0 1 0,21-12 0,-35 22-8,1 0 0,-1-1-1,1 1 1,-1 0 0,1 0-1,-1 0 1,1-1 0,-1 1 0,1 0-1,-1 0 1,1 0 0,0 0-1,-1 0 1,1 0 0,-1 0-1,1 0 1,-1 0 0,1 0 0,-1 0-1,1 1 1,-1-1 0,1 0-1,-1 0 1,1 0 0,-1 1-1,1-1 1,-1 0 0,1 1 0,-1-1-1,1 0 1,-1 1 0,0-1-1,1 0 1,0 1 0,5 25 948,-9 48 1153,1-48-1688,3-25-425,-1 0 0,1-1 0,-1 1 0,1-1 0,0 1 0,0-1 0,-1 1 0,1-1 0,0 1 0,0-1 0,0 0 0,0 1 0,-1-1 0,1 0 0,0 0 0,0 0 0,0 1 0,0-1 0,0 0 0,0 0 0,0 0 0,-1-1 0,1 1 0,0 0 0,0 0 0,0 0 0,0-1 0,0 1 0,-1 0 0,1-1 0,0 1 0,1-2 0,34-10 0,-23 5-1391,0 1 1,1 1-1,26-8 0,-37 11-3830,-2-2-1676</inkml:trace>
</inkml:ink>
</file>

<file path=ppt/ink/ink1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2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17392,'0'0'7752,"64"-28"-10187,-28 37-3266</inkml:trace>
</inkml:ink>
</file>

<file path=ppt/ink/ink1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2.9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118 237 9673,'0'0'10634,"-11"5"-7142,6-3-3426,-7 3 927,0 1-1,1 0 1,-14 9-1,22-12-739,0-1 1,-1 1-1,1 0 1,0 0-1,1 0 0,-1 0 1,0 0-1,1 0 0,0 1 1,-1-1-1,1 1 1,1 0-1,-1 0 0,1 0 1,-1-1-1,0 9 0,2-11-253,0 0 0,0 0 0,1 0 0,-1 0-1,0 0 1,1 0 0,-1 0 0,1 0 0,-1 0 0,1 0-1,0 0 1,-1-1 0,1 1 0,0 0 0,0 0-1,-1-1 1,1 1 0,0 0 0,0-1 0,0 1 0,0-1-1,0 1 1,0-1 0,0 1 0,0-1 0,0 0-1,0 0 1,0 1 0,0-1 0,0 0 0,0 0-1,0 0 1,0 0 0,0 0 0,0 0 0,0 0 0,1-1-1,-1 1 1,1-1 0,48-7-30,-33 1 22,-1-1 0,-1 0 1,0-2-1,0 0 0,-1 0 0,0-1 1,-1-1-1,0 0 0,-1-1 0,0 0 0,-1-1 1,-1 0-1,0-1 0,-1 0 0,0-1 0,-1 0 1,-1 0-1,-1 0 0,0-1 0,-1 0 1,-1 0-1,-1-1 0,3-24 0,-6 42 7,0 0 0,0 0-1,0 0 1,0-1 0,0 1 0,0 0-1,0 0 1,0 0 0,0 0 0,0 0-1,0 0 1,0-1 0,-1 1 0,1 0 0,0 0-1,0 0 1,0 0 0,0 0 0,0 0-1,0-1 1,0 1 0,0 0 0,0 0-1,0 0 1,0 0 0,0 0 0,-1 0-1,1 0 1,0 0 0,0 0 0,0 0-1,0 0 1,0 0 0,0-1 0,0 1-1,-1 0 1,1 0 0,0 0 0,0 0-1,0 0 1,0 0 0,0 0 0,0 0-1,-1 0 1,1 0 0,0 0 0,0 0-1,0 0 1,0 0 0,0 1 0,0-1-1,-1 0 1,1 0 0,0 0 0,0 0-1,0 0 1,0 0 0,0 0 0,0 0-1,0 0 1,0 0 0,-1 0 0,1 1-1,0-1 1,0 0 0,0 0 0,0 0-1,-13 13-11,-9 18 63,7-5 105,0 0 0,-10 30 0,20-46-107,1 1 0,1 0 0,0 0 0,1 0 0,0 0 0,1 1 0,0-1 0,1 18 0,0-27-49,1 0 0,-1 1-1,1-1 1,0 0 0,0 0 0,0 0 0,0 0-1,0 0 1,1 0 0,-1 0 0,0-1-1,1 1 1,0 0 0,-1-1 0,1 1 0,0-1-1,0 0 1,-1 1 0,1-1 0,0 0 0,1 0-1,-1 0 1,0-1 0,0 1 0,0 0-1,0-1 1,1 1 0,-1-1 0,0 0 0,0 0-1,1 0 1,3 0 0,0 0-14,1 0-1,-1-1 1,0 1 0,0-1-1,1 0 1,-1-1 0,0 1-1,0-1 1,0-1-1,-1 1 1,7-4 0,-2-3-24,0 0 1,0-1-1,-1 0 1,-1 0 0,1-1-1,-2 0 1,0-1-1,0 0 1,9-23-1,-21 46 63,-1 0 34,1-1 1,1 1-1,-1 0 1,2 0-1,-1 1 1,2-1-1,-1 1 1,1-1-1,0 14 1,3-23-59,-1-1 0,1 0 0,0 1 0,-1-1 0,1 0 0,0 0 0,0 0 0,0 0 0,0 0 0,0 0 0,0 0 0,0 0 0,0 0 0,0 0 0,0 0 0,1-1 0,-1 1 0,0 0 0,1-1 0,-1 1 0,0-1 0,1 0 0,-1 1 0,0-1 0,1 0 0,-1 0 0,1 0 0,-1 0 0,1 0 0,-1 0 0,0 0 0,1 0 0,1-1 0,6 0 0,-1 0 0,0 0 0,0-1 0,14-4 0,-10 1 0,-1-1 0,0 0 0,0-1 0,-1 0 0,1-1 0,13-13 0,-19 16 0,1-1 0,-1 1 0,0-1 0,-1 0 0,0 0 0,0 0 0,0-1 0,0 1 0,-1-1 0,0 0 0,-1 0 0,3-10 0,-27 47 0,18-24 0,1 1 0,-1 0 0,1 0 0,1 0 0,-1 0 0,1 0 0,0 0 0,1 0 0,0 1 0,0-1 0,1 1 0,0 14 0,1-21 4,0 0-1,0 1 1,0-1-1,0 0 1,0 0 0,0 0-1,0 0 1,0 0-1,0 0 1,0 0-1,0-1 1,1 1 0,-1 0-1,0-1 1,1 1-1,-1 0 1,0-1 0,1 0-1,-1 1 1,1-1-1,-1 0 1,1 0-1,-1 0 1,0 0 0,1 0-1,-1 0 1,1 0-1,-1 0 1,1-1 0,-1 1-1,2-1 1,2 0-62,0 0 1,-1 0 0,1 0-1,-1 0 1,1-1-1,-1 0 1,0 0 0,0 0-1,4-3 1,-4 1-830,-1 1 1,0-1-1,0 1 1,-1-1-1,1 0 1,-1 0-1,0 0 1,0-1-1,0 1 1,-1 0-1,0-1 1,1 1-1,-1-1 1,0-9-1,2-22-8322</inkml:trace>
</inkml:ink>
</file>

<file path=ppt/ink/ink1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3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 13741,'0'0'14862,"-49"2"-13933,49 9-833,0 3-576,0 2-2403,0-1-3427,0 4-8712</inkml:trace>
</inkml:ink>
</file>

<file path=ppt/ink/ink1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3.6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17 18514,'0'0'10244,"-1"14"-8760,-4 36-706,0 1-393,1 84 0,4-134-382,0 1 1,0-1-1,0 1 1,1-1-1,-1 1 1,0 0-1,0-1 0,1 1 1,-1-1-1,1 0 1,0 1-1,-1-1 0,1 1 1,0-1-1,0 0 1,0 1-1,0-1 1,0 0-1,0 0 0,0 0 1,0 0-1,0 0 1,0 0-1,1 0 0,-1 0 1,0-1-1,1 1 1,-1 0-1,1-1 1,-1 1-1,1-1 0,-1 1 1,1-1-1,-1 0 1,1 0-1,-1 0 0,1 1 1,-1-2-1,1 1 1,0 0-1,1 0 1,3-2 39,0 1 1,0-1 0,-1 0 0,1 0 0,-1 0 0,1-1-1,-1 0 1,0 0 0,8-7 0,10-9-5,-1-2 1,0 0-1,-2-2 1,-1 0-1,0-1 1,-2-1-1,-1 0 1,-1-2-1,17-40 1,-69 121-40,29-39 0,-43 86 0,46-90 0,0 1 0,2 0 0,-1 0 0,2 0 0,-1 0 0,0 25 0,3-36-42,0 0 1,0-1-1,0 1 1,0 0-1,0 0 1,0 0-1,0 0 1,0 0-1,0 0 0,1 0 1,-1 0-1,0-1 1,1 1-1,-1 0 1,1 0-1,-1 0 1,1-1-1,-1 1 1,1 0-1,-1-1 0,1 1 1,0 0-1,-1-1 1,1 1-1,0-1 1,0 1-1,1 0 1,-1-1-182,1 1 1,0-1-1,0 0 1,0 0 0,0 0-1,-1 0 1,1 0-1,0 0 1,0 0 0,0 0-1,0-1 1,3 0 0,2-2-831,-1 0 0,1 0 0,0 0 0,-1-1 0,1 0 1,5-5-1,18-19-6133</inkml:trace>
</inkml:ink>
</file>

<file path=ppt/ink/ink1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3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15375,'0'0'10559,"-8"4"-8595,-5 4-1423,1-1 0,0 2 0,-19 16 0,26-21-403,0 1 0,0 0 1,0 0-1,1 1 0,0-1 0,0 1 1,0 0-1,1 0 0,0 0 0,0 1 0,-3 11 1,6-17-183,0 0-1,0 0 1,1 0 0,-1-1 0,0 1 0,1 0 0,-1 0 0,0 0-1,1 0 1,-1-1 0,1 1 0,-1 0 0,1-1 0,0 1 0,-1 0-1,1-1 1,0 1 0,-1 0 0,1-1 0,0 1 0,0-1 0,0 0-1,-1 1 1,1-1 0,0 0 0,0 1 0,0-1 0,0 0 0,0 0-1,0 0 1,-1 0 0,1 0 0,0 0 0,0 0 0,0 0 0,0 0-1,1 0 1,46-1-1576,-42 0 1133,15-1-541,-12 1 764,0 0 0,1 1 1,-1 0-1,1 0 0,11 3 0,-21-3 327,1 0-1,0 1 0,0-1 0,-1 1 0,1 0 1,0-1-1,-1 1 0,1-1 0,-1 1 1,1 0-1,-1-1 0,1 1 0,-1 0 0,1 0 1,-1-1-1,0 1 0,1 0 0,-1 0 1,0 0-1,0 0 0,1-1 0,-1 1 0,0 0 1,0 0-1,0 0 0,0 0 0,0 0 1,0-1-1,0 1 0,-1 0 0,1 0 0,0 0 1,0 0-1,-1-1 0,1 2 0,-14 28 1328,-58 39 716,64-63-1916,1 0-1,-1-1 1,0 0-1,0 0 1,0 0-1,-1-1 1,0-1-1,-12 4 1,21-7-204,0 1 1,0-1-1,0 0 1,0 0-1,-1 0 1,1 0-1,0 0 1,0 0-1,0 0 1,0 0-1,0 0 0,0 0 1,-1 0-1,1 0 1,0 0-1,0 0 1,0 0-1,0-1 1,0 1-1,0 0 0,-1 0 1,1 0-1,0 0 1,0 0-1,0 0 1,0 0-1,0 0 1,0 0-1,0 0 1,0 0-1,0 0 0,-1-1 1,1 1-1,0 0 1,0 0-1,0 0 1,0 0-1,0 0 1,0 0-1,0-1 1,0 1-1,0 0 0,0 0 1,0 0-1,0 0 1,0 0-1,0 0 1,0-1-1,0 1 1,0 0-1,0 0 0,0 0 1,0 0-1,0 0 1,0 0-1,0 0 1,0-1-1,0 1 1,7-12-2100,11-12-4339,8-1-1673</inkml:trace>
</inkml:ink>
</file>

<file path=ppt/ink/ink1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4.3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1 271 17713,'0'0'12278,"13"-4"-11771,2-3-464,0 0 0,0-1-1,-1-1 1,0 0 0,-1-1-1,0 0 1,0-1 0,14-17 0,99-135 1841,-126 163-1884,0 0 0,0 0 0,0 0 0,0 0 0,0-1 0,0 1 0,0 0 0,0 0 0,0 0 0,0-1 0,0 1 0,0 0 0,1 0 0,-1 0 0,0 0 0,0-1 0,0 1 0,0 0 0,0 0 0,0 0 0,0 0 0,1 0 0,-1 0 0,0-1 0,0 1 0,0 0 0,0 0 0,1 0 0,-1 0 0,0 0 0,0 0 0,0 0 0,1 0 0,-1 0 0,0 0 0,0 0 0,0 0 0,0 0 0,1 0 0,-1 0 0,0 0 0,0 0 0,0 0 0,1 0 0,-1 0 0,0 0 0,0 0 0,0 0 0,0 0 0,1 0 0,-1 1 0,0-1 0,0 0 0,0 0 0,0 0 0,1 0 0,-1 0 0,0 0 0,0 1 0,0-1 0,2 18 0,-6 25 0,-4-7 0,-3 7 0,3 0 0,1 1 0,2 0 0,2 69 0,10-78-307,-6-34 218,-1 0 0,1 0 1,-1 0-1,1 0 0,-1 0 0,1 0 0,0 0 1,0-1-1,-1 1 0,1 0 0,0 0 0,0 0 1,0-1-1,0 1 0,0-1 0,0 1 0,0 0 1,0-1-1,0 0 0,0 1 0,1-1 0,-1 0 1,0 1-1,0-1 0,2 0 0,3-3-5815,-4-9-2744</inkml:trace>
</inkml:ink>
</file>

<file path=ppt/ink/ink1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4.6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21236,'0'0'10570,"66"-10"-10442,-25 10-256,4 0-1954,-1 0-3747,-1-8-5062</inkml:trace>
</inkml:ink>
</file>

<file path=ppt/ink/ink1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07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539 148 2050,'0'0'2760,"-2"-9"-673,-1-4-963,0 0-1,-1 0 1,-1 1 0,-8-19-1,11 27-884,-1 1-1,1-1 1,0 0-1,-1 1 0,0-1 1,0 1-1,0 0 1,0 0-1,0 0 1,0 0-1,-1 0 0,0 1 1,1 0-1,-1 0 1,0 0-1,0 0 1,0 0-1,-1 1 1,1 0-1,0 0 0,-5-1 1,-5 2-172,1 1-1,-1 0 1,0 1 0,1 0-1,0 1 1,-1 0 0,1 1-1,1 1 1,-1 0 0,1 1 0,-1 0-1,-13 10 1,-11 9 228,2 1-1,-49 44 1,75-61-208,1-1 0,-1 1 0,1 0 0,1 1 0,-1 0 0,2 0 0,0 1 0,0 0 0,0 0 0,-3 12 0,7-16-21,0 0 0,1 0 0,0 0 0,0 0 0,1 0 0,0 0 0,0 0 0,0 0 0,1 0 0,0 1 0,1-1-1,-1-1 1,1 1 0,1 0 0,-1 0 0,1-1 0,0 1 0,7 9 0,-4-6 53,1-1 0,1 1 0,-1-1 0,2-1 0,-1 1 0,1-1 0,0-1 0,1 0 0,0 0 0,0-1-1,0 0 1,1 0 0,0-1 0,0-1 0,0 0 0,1-1 0,-1 0 0,1 0 0,15 0 0,-11-2 65,1 0 0,-1-2 0,0 0 0,0-1 0,0 0 0,0-2 0,0 0-1,-1 0 1,1-1 0,-1-1 0,-1-1 0,1 0 0,23-16 0,-15 7-60,0-1 0,-2-1 0,0-1 1,32-37-1,-44 45-80,-2 1-1,1-1 1,-1-1 0,-1 1 0,0-1 0,0 0 0,-1-1-1,-1 1 1,0-1 0,-1 0 0,0 0 0,1-17-1,-3 19 16,-1-1-1,0 1 1,-1-1-1,0 1 1,-1-1-1,0 1 1,-1-1-1,-6-18 1,6 25-57,1 0 0,-1 1-1,1-1 1,-1 1 0,0 0 0,-1 0-1,1 0 1,-1 0 0,0 0 0,0 1 0,0-1-1,0 1 1,-1 0 0,1 1 0,-1-1 0,1 1-1,-1 0 1,0 0 0,0 0 0,0 1-1,-9-2 1,-3 2-724,0 0 1,0 1-1,0 1 0,1 0 0,-1 2 0,0 0 0,0 0 0,1 2 1,-28 11-1,38-14 333,-54 17-5350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3.0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10 300 11211,'-2'-14'2765,"0"5"-2294,0 0-64,1 0 1,0 0 0,0-1-1,0 1 1,1 0-1,1-1 1,0 1-1,0 0 1,0 0-1,1 0 1,1 0-1,0 0 1,5-13-1,0 11-202,0 1-1,1 0 0,0 0 1,0 1-1,1 0 1,0 0-1,0 1 0,1 0 1,1 1-1,-1 0 0,1 1 1,0 1-1,0 0 0,1 0 1,-1 1-1,1 1 0,0 0 1,0 0-1,0 2 0,1-1 1,-1 2-1,0 0 1,0 0-1,22 5 0,-31-5-201,0 1-1,0 1 1,0-1-1,0 0 1,0 1-1,0 0 0,0 0 1,-1 0-1,1 0 1,-1 1-1,0-1 1,1 1-1,-1 0 1,-1 0-1,1 0 1,4 6-1,-3-3 14,-1 0-1,0 0 1,0 1-1,-1-1 1,0 1 0,0 0-1,-1-1 1,1 1-1,-1 10 1,0 5 211,-2 0 0,0 0 0,-1 1-1,-2-1 1,-7 28 0,6-30 158,0 0 1,2 0-1,0 0 0,1 1 0,2 28 1,0-47-393,0 1 0,1-1 1,-1 1-1,1 0 0,0-1 1,0 1-1,0-1 0,0 0 1,0 1-1,0-1 0,1 0 1,-1 0-1,1 1 0,0-1 1,0 0-1,-1-1 0,1 1 1,4 3-1,0-2 102,0 1 1,0-1-1,0 0 1,0-1-1,1 1 1,-1-1-1,8 1 1,53 6-2447,-13-8-7119,-25-1-7389</inkml:trace>
</inkml:ink>
</file>

<file path=ppt/ink/ink1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2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72 9225,'0'0'10415,"6"11"-8552,-5-10-1814,1 4 117,0-1 0,0 1 0,0-1 0,1 0 0,0 0 0,0 0 0,0-1 0,1 1 0,-1-1 0,1 1-1,-1-1 1,1 0 0,0-1 0,1 1 0,-1-1 0,0 0 0,1 0 0,-1 0 0,1 0 0,9 2 0,-3-3 61,1 0 0,-1-1 0,0 0 0,1-1 0,-1 0 0,1-1 0,-1 0 0,21-7 0,-28 8-182,1 0 0,-1-1 0,-1 0 0,1 0 0,0 0 0,0 0 0,-1 0 0,1-1 0,-1 0 0,0 0-1,0 0 1,0 0 0,0 0 0,0 0 0,-1-1 0,1 1 0,-1-1 0,0 0 0,0 0 0,-1 0 0,1 0 0,-1 0 0,1 0 0,-1 0 0,-1 0 0,2-8-1,-2 10-6,0 0-1,0 1 0,0-1 1,-1 0-1,1 0 0,0 0 1,-1 0-1,1 1 0,-1-1 1,1 0-1,-1 0 0,0 1 1,0-1-1,0 0 0,0 1 1,0-1-1,0 1 0,0-1 1,-1 1-1,1 0 0,0 0 1,-1-1-1,-1 0 0,0 1-13,0-1 0,-1 1-1,1-1 1,0 1-1,-1 0 1,1 1 0,-1-1-1,1 1 1,-1-1 0,0 1-1,-5 0 1,2 1-18,0 0 0,-1 0-1,1 0 1,0 1 0,0 0 0,0 0 0,0 0-1,1 1 1,-1 1 0,1-1 0,-12 8 0,10-3 17,0 0 0,1 1 0,0 0 0,0 0 0,1 0 0,0 1 1,1 0-1,0 0 0,0 0 0,1 1 0,1 0 0,0-1 0,0 1 0,1 0 1,0 1-1,1-1 0,0 12 0,1-21-22,0-1 0,1 0 0,-1 0 0,0 1 0,1-1 0,-1 0 0,0 1 0,1-1 0,-1 0 0,1 0 0,0 0 0,0 0 0,-1 0 0,1 0 0,0 0 0,0 0 0,0 0 0,0 0 0,0 0 0,0 0 0,0 0 0,0-1 0,2 2 0,1-1-9,0 1-1,-1-1 1,1 0-1,0-1 1,0 1-1,0 0 1,0-1-1,4 0 1,5-1-273,0 0 0,0-1 0,0 0 0,14-5 0,-4-2-1657,-1 0 0,24-13 0,12-11-6459,-10 4-5349</inkml:trace>
</inkml:ink>
</file>

<file path=ppt/ink/ink1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3.2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219 0 14382,'0'0'3918,"-4"12"-704,-20 32-31,-1 0 1,-53 67-1,57-81-3039,6-5-17,12-20-244,1 0 1,-1 0 0,0 0 0,-1 0-1,-7 7 1,11-11 6,0-1 0,0 0 0,-1 0 0,1 0 0,0 0 0,0 0 0,-1 0 1,1 0-1,0 0 0,0 0 0,-1 0 0,1 0 0,0 0 0,0 0 0,-1 0 0,1 0 0,0 0 0,0-1 0,-1 1 0,1 0 1,0 0-1,0 0 0,0 0 0,-1 0 0,1-1 0,0 1 0,0 0 0,0 0 0,-1 0 0,1 0 0,0-1 0,0 1 0,0 0 0,0 0 1,0-1-1,0 1 0,0 0 0,-1 0 0,1-1 0,0 1 0,0 0 0,0 0 0,0-1 0,0 1 0,0 0 0,0-1 0,-4-16-2848,4 15 2125,-10-53-8247,7 21 3079</inkml:trace>
  <inkml:trace contextRef="#ctx0" brushRef="#br0" timeOffset="1">1 97 5349,'0'0'15823,"54"-28"-13741,-36 42-448,5 4-385,2 0-449,3 1-415,-2-2-225,4-2-128,-5-2-673,0-5-2369,-4-6-2692,-1-2-7783</inkml:trace>
</inkml:ink>
</file>

<file path=ppt/ink/ink1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3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12268,'0'0'2834,"-5"11"-106,-6 22-1392,1 0-1,1 0 1,2 1-1,2 0 1,-2 42-1,7-51-1206,1-2 433,-2 1 1,0-1 0,-1 1 0,-1-1-1,-1 0 1,-13 41 0,17-64-557,0 0 1,0 0-1,0 0 0,0-1 0,0 1 1,0 0-1,-1 0 0,1 0 0,0 0 1,0 0-1,0 0 0,0 0 0,0 0 1,0 0-1,0 0 0,0 0 1,0 0-1,-1 0 0,1 0 0,0 0 1,0-1-1,0 1 0,0 0 0,0 0 1,0 0-1,0 0 0,-1 0 1,1 0-1,0 0 0,0 0 0,0 1 1,0-1-1,0 0 0,0 0 0,0 0 1,0 0-1,-1 0 0,1 0 1,0 0-1,0 0 0,0 0 0,0 0 1,0 0-1,0 0 0,0 0 0,0 0 1,0 0-1,0 1 0,0-1 1,-1 0-1,1 0 0,0 0 0,0 0 1,0 0-1,0 0 0,0 0 0,0 0 1,0 1-1,0-1 0,0 0 1,0 0-1,0 0 0,-2-16 561,2-24 163,6 0-1205,2 0 0,2 1 0,2 0 0,1 1 0,2 0 0,21-38-1,-31 68 425,-1 0-1,2 1 0,-1-1 1,1 1-1,0 1 1,0-1-1,1 1 0,0 0 1,7-5-1,-10 9 42,-1-1 0,1 1 1,0 0-1,0 0 0,0 0 1,1 1-1,-1-1 0,0 1 0,1 0 1,-1 1-1,0-1 0,1 1 1,-1-1-1,1 1 0,-1 1 0,1-1 1,-1 1-1,0-1 0,1 1 0,4 2 1,-7-2 41,0-1 0,-1 1 0,1 0 1,-1 0-1,0 0 0,1 0 0,-1 0 1,1 0-1,-1 0 0,0 0 0,0 0 0,0 1 1,0-1-1,0 0 0,0 1 0,0-1 1,0 1-1,-1-1 0,1 1 0,0-1 0,-1 1 1,1 0-1,-1-1 0,0 1 0,1 0 1,-1-1-1,0 1 0,0 0 0,0-1 0,0 1 1,-1 0-1,1-1 0,0 1 0,-1 0 1,1-1-1,-1 1 0,0-1 0,1 1 0,-1-1 1,0 1-1,-1 1 0,-1 3 184,-1 1 0,0-1 1,0 0-1,0 0 0,-1-1 0,0 1 0,0-1 1,-6 5-1,-1-2 97,1 0 0,-1-1 0,-17 7 0,25-12-263,-1 0 1,0 0 0,1-1 0,-1 1-1,0-1 1,0 0 0,0-1-1,0 1 1,0-1 0,0 0 0,0-1-1,-7 0 1,11 1-180,1-1 0,-1 1 0,0 0-1,1-1 1,-1 1 0,1-1 0,-1 1 0,1-1 0,-1 1 0,1-1-1,-1 1 1,1-1 0,-1 1 0,1-1 0,0 0 0,-1 1 0,1-1-1,0 0 1,-1 1 0,1-1 0,0 0 0,0 1 0,0-1 0,0 0-1,0 0 1,0 1 0,0-1 0,0 0 0,0 0 0,0 1 0,0-1-1,0 0 1,0 1 0,1-1 0,-1 0 0,0 1 0,0-1 0,1 0-1,-1 1 1,0-1 0,1 0 0,-1 1 0,1-1 0,-1 1 0,1-1-1,0 0 1,25-27-11482,1 14-2034</inkml:trace>
</inkml:ink>
</file>

<file path=ppt/ink/ink1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5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122 231 12011,'0'0'16106,"-46"-15"-12428,43 16-3684,0 0 0,-1 1 0,1 0 0,0 0 0,0 0 0,1 0 0,-1 0 0,0 1-1,1-1 1,-1 1 0,1-1 0,0 1 0,0 0 0,-3 5 0,-22 45 113,26-51-97,0 0-1,0 0 0,1-1 0,-1 1 1,0 0-1,1 0 0,0 0 1,-1 0-1,1 0 0,0 0 0,0 0 1,0 0-1,0 0 0,1-1 0,-1 1 1,0 0-1,1 0 0,-1 0 0,2 2 1,-1-3-2,0 0 1,-1-1-1,1 1 0,0 0 1,0 0-1,0-1 1,0 1-1,1-1 1,-1 1-1,0-1 0,0 1 1,0-1-1,0 0 1,0 1-1,1-1 1,-1 0-1,0 0 0,0 0 1,0 0-1,1 0 1,-1 0-1,1-1 1,7 0-4,-1-1 0,-1 0 1,1 0-1,0-1 0,0 0 1,-1-1-1,11-6 0,26-23-681,-35 25 440,0 0-1,1 1 0,0 0 0,0 1 1,1 0-1,14-6 0,-24 11 227,-1 1-1,1 0 1,0 0-1,-1 0 1,1-1-1,0 1 0,-1 0 1,1 0-1,0 0 1,0 0-1,-1 0 1,1 0-1,0 0 1,-1 0-1,1 0 0,0 1 1,-1-1-1,1 0 1,0 0-1,-1 1 1,1-1-1,0 0 1,-1 1-1,1-1 1,-1 0-1,1 1 0,-1-1 1,1 1-1,-1-1 1,1 1-1,-1-1 1,1 1-1,-1 0 1,1 0-1,2 29-7,-17 31 277,2-32 555,20-46 459,36-93-1369,-43 109 70,0 0 0,0 0-1,0 0 1,0 0-1,0 0 1,0 0-1,1 0 1,-1 0 0,0 0-1,1 0 1,-1 1-1,1-1 1,-1 0-1,1 1 1,-1 0 0,1-1-1,-1 1 1,1 0-1,3-1 1,39 0-1050,-25 1 294,-5-1 418,-1-1-1,1 0 1,-1-1-1,0-1 1,0 0-1,0-1 1,0 0-1,-1-1 1,0 0-1,0-1 1,14-12 0,-19 14 329,0 0 1,-1-1-1,0 0 1,0 0 0,-1-1-1,0 0 1,0 0 0,0 0-1,-1 0 1,0-1 0,-1 0-1,0 0 1,0 0-1,0 0 1,-1 0 0,0 0-1,-1-1 1,0 1 0,0-11-1,-1 19 56,0 0-1,0 0 0,0-1 1,1 1-1,-1 0 1,0 0-1,0 0 0,0 0 1,0-1-1,0 1 0,0 0 1,0 0-1,0 0 1,0 0-1,0-1 0,-1 1 1,1 0-1,0 0 0,0 0 1,0 0-1,0-1 0,0 1 1,0 0-1,0 0 1,0 0-1,0 0 0,0 0 1,-1-1-1,1 1 0,0 0 1,0 0-1,0 0 1,0 0-1,0 0 0,-1 0 1,1 0-1,0 0 0,0-1 1,0 1-1,0 0 1,-1 0-1,1 0 0,0 0 1,0 0-1,0 0 0,0 0 1,-1 0-1,1 0 1,0 0-1,0 0 0,0 0 1,0 0-1,-1 1 0,-10 7 493,-8 16 106,7-1-204,1 1-1,1 0 1,1 1 0,-12 49 0,18-58-454,0 0 0,1 0 1,1 0-1,1 1 0,0-1 0,1 0 1,0 1-1,2-1 0,4 18 1,4-8-1164,-7-27 927,-2-16 497,-3 2 235,0 1 0,-1-1 0,-1 0 1,0 1-1,-1 0 0,-1-1 0,-8-17 0,15 31-375,1 0-1,-1 0 1,1 0-1,-1 0 1,1 1 0,-1-1-1,1 1 1,-1 0-1,1-1 1,0 1 0,-1 1-1,1-1 1,3 1-1,-1-1 15,10 0-273,4 0-153,1 0 0,25-5 1,-41 5 311,0-1 1,0 0 0,0 0-1,0 0 1,0 0 0,0-1-1,0 1 1,-1-1 0,1 0-1,-1 0 1,1-1 0,-1 1-1,0-1 1,0 1 0,0-1-1,0 0 1,3-5 0,-19 28 317,9-13-213,-1-1 0,1 0-1,0 1 1,0 0 0,1 0 0,0 0 0,0 1 0,0-1 0,1 1 0,1 0 0,-1-1 0,0 9 0,2-15-78,0 0-1,0 0 0,1 0 0,-1 0 0,0-1 0,0 1 1,0 0-1,1 0 0,-1 0 0,1 0 0,-1 0 0,0-1 1,1 1-1,-1 0 0,1 0 0,0-1 0,-1 1 0,1 0 1,0-1-1,-1 1 0,1 0 0,0-1 0,0 1 1,-1-1-1,1 0 0,0 1 0,0-1 0,1 1 0,34 2 305,-25-4-235,-1-1 0,0 0 0,1 0 0,16-7 0,-8 0-199,-1 0 0,32-23 0,-45 29 100,-2 1 0,1-1 1,0 0-1,-1-1 0,1 1 0,-1-1 0,0 1 1,0-1-1,0 0 0,-1 0 0,1 0 0,-1 0 1,0-1-1,0 1 0,-1-1 0,1 1 1,-1-1-1,1-8 0,-2 13 18,0-1 0,0 1 0,0-1 1,-1 1-1,1-1 0,0 0 0,-1 1 0,1-1 0,0 1 0,-1 0 1,1-1-1,-1 1 0,1-1 0,-1 1 0,1-1 0,-1 1 0,1 0 1,-1 0-1,1-1 0,-1 1 0,1 0 0,-1 0 0,0-1 0,1 1 1,-1 0-1,1 0 0,-1 0 0,0 0 0,1 0 0,-1 0 0,0 0 1,1 0-1,-1 0 0,1 0 0,-1 0 0,0 1 0,1-1 0,-1 0 1,1 0-1,-1 1 0,1-1 0,-2 1 0,-28 11 25,-16 29 185,44-38-182,-1-1 0,1 1-1,0-1 1,0 1 0,0 0 0,1-1 0,-1 1 0,1 0 0,-1 0-1,1 0 1,0 0 0,0 1 0,0-1 0,0 0 0,1 0 0,-1 5-1,2-7-30,0 0 0,0 0 0,-1-1 0,1 1 0,0 0-1,0-1 1,0 1 0,0-1 0,0 1 0,0-1-1,0 0 1,0 1 0,0-1 0,0 0 0,0 0-1,1 1 1,-1-1 0,0 0 0,0 0 0,0 0 0,2-1-1,32 0-603,-30 1 321,62-5-3462,-17 0 2140,-17 4 3727,-29 7 623,-4-6-2725,0 1 0,0-1 0,1 0 0,-1 1 0,0-1 0,0 0 0,0 1-1,0-1 1,0 0 0,0 1 0,0-1 0,1 0 0,-1 1 0,0-1 0,0 0 0,0 0 0,1 1 0,-1-1 0,0 0 0,0 0 0,1 1 0,-1-1 0,0 0 0,1 0 0,-1 0 0,0 0 0,1 0 0,-1 1 0,0-1 0,1 0 0,-1 0 0,0 0 0,1 0 0,-1 0 0,0 0 0,1 0 0,-1 0-1,0 0 1,1 0 0,-1 0 0,0 0 0,1 0 0,-1-1 0,0 1 0,1 0 0,-1 0 0,0 0 0,0 0 0,1 0 0,-1-1 0,0 1 0,0 0 0,1 0 0,-1-1 0,0 1 0,0 0 0,1 0 0,-1-1 0,0 1 0,9-8 28,-1 0 0,0 0 0,0 0 0,-1-1 0,0 0 1,6-12-1,18-23-3076,-17 19-6191,-12 14 2136</inkml:trace>
</inkml:ink>
</file>

<file path=ppt/ink/ink1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5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50 17777,'-10'-9'4164,"6"-5"-353,2 6-2145,2 2-1314,3 3-288,7 2-704,3-3-3492,-1-1-8328</inkml:trace>
</inkml:ink>
</file>

<file path=ppt/ink/ink1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5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15022,'0'0'6278,"17"51"-5061,-13-15 129,0 1-514,0 3-543,2-4-193,-3-4-32,-1-5-192,-1-4-545,-1-7-1121,0-5-352,-5-8-929,-11-3-1857,-4-1-2595</inkml:trace>
</inkml:ink>
</file>

<file path=ppt/ink/ink1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6.2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14 159 9705,'-3'-10'2440,"1"2"-2167,-6-41 3800,8 47-3865,0 0 0,0-1 0,0 1 0,0 0 0,0-1 1,1 1-1,-1 0 0,1 0 0,0-1 0,0 1 1,0 0-1,0 0 0,0 0 0,0 0 0,0 0 0,1 0 1,-1 0-1,1 1 0,-1-1 0,1 0 0,2-1 1,8-4 9,1 1 1,-1 0 0,1 1 0,1 0 0,-1 1 0,1 1 0,-1 0 0,1 1-1,0 0 1,0 1 0,0 0 0,0 1 0,25 4 0,-34-3-190,-1 0 1,0 0-1,-1 1 1,1-1-1,0 1 1,0 0-1,-1 0 1,1 0-1,-1 0 1,1 1-1,-1-1 0,0 1 1,0 0-1,0 0 1,0 0-1,-1 0 1,1 1-1,-1-1 1,0 1-1,0-1 1,0 1-1,0 0 1,-1 0-1,0-1 1,1 1-1,-1 1 0,-1-1 1,1 0-1,-1 0 1,1 0-1,-1 0 1,-1 6-1,1 3 328,-1 1-1,0-1 0,-1 0 1,0 1-1,-1-1 1,-1 0-1,0-1 0,-11 23 1,8-23-84,0 0 0,-1 0 0,0-1 0,-1 0 1,0-1-1,-1 0 0,0 0 0,-21 15 0,25-21-168,0 0 0,0-1 0,0 1 0,-1-1 0,1 0 0,-1-1 0,0 1 0,0-1 0,0-1 0,0 1-1,0-1 1,0 0 0,0-1 0,0 0 0,0 0 0,-1 0 0,1-1 0,-13-3 0,18 3-244,-1 0 0,1 0 0,0 0 0,0 0 0,0-1 0,0 1 0,1 0 0,-1-1 0,0 1 0,0-1 0,1 0 0,-1 1 0,1-1 0,0 0 0,-1 0 0,1 0 0,0 0 0,0 0 0,0 0 0,0-1 0,1 1 0,-1 0 0,0 0 0,1-1 0,0 1 0,0 0 0,-1-1 0,1 1 0,1 0 0,-1-1 0,0 1 0,0 0 0,1 0 0,0-1 0,-1 1 0,1 0 0,0 0 0,0 0 0,0 0 0,0 0 0,0 0 0,1 0 0,-1 0 0,1 0 0,-1 0 0,1 1 0,-1-1 0,1 1 0,0-1 0,2 0 0,8-3-1385,1 2 1,0 0 0,0 0 0,0 1-1,16 0 1,9-2-3196,5-2-2360</inkml:trace>
</inkml:ink>
</file>

<file path=ppt/ink/ink1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6.5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12684,'0'0'16175,"11"48"-15118,-17-21-448,2-2-321,4 0-192,0-6-64,0-4-64,8-6-320,4-6-769,-1-3-833,-5 0-608,-2-8-802,-4-10-1921,0-4-4900</inkml:trace>
</inkml:ink>
</file>

<file path=ppt/ink/ink1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6.9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1 169 13293,'0'0'7516,"10"5"-6256,-5-2-1122,0-1 1,1 1 0,-1-1-1,1 0 1,-1 0-1,1-1 1,0 0 0,-1 0-1,1 0 1,0-1-1,0 0 1,0 0 0,-1 0-1,1-1 1,0 1-1,0-2 1,-1 1 0,1 0-1,0-1 1,-1 0-1,0-1 1,1 1 0,-1-1-1,0 0 1,6-5-1,-8 7-6,-1-1 0,1-1 0,-1 1-1,0 0 1,1-1 0,-1 1 0,0-1-1,0 1 1,-1-1 0,1 0 0,0 0 0,-1 0-1,0 0 1,0 0 0,0 0 0,0 0-1,0-1 1,0-3 0,-1 7-112,0 0 0,0-1 0,0 1 0,0 0 0,0 0 0,0 0 0,0-1 0,0 1 0,0 0 0,0 0 0,0 0 1,0 0-1,0-1 0,0 1 0,0 0 0,0 0 0,0 0 0,0-1 0,-1 1 0,1 0 0,0 0 0,0 0 0,0 0 0,0 0 0,0-1 0,0 1 0,-1 0 0,1 0 0,0 0 0,0 0 0,0 0 0,0 0 0,-1 0 0,1 0 1,0-1-1,0 1 0,0 0 0,-1 0 0,1 0 0,0 0 0,0 0 0,0 0 0,0 0 0,-1 0 0,1 0 0,-11 6 224,-9 12-81,17-13-127,0 0 0,0 1-1,0 0 1,1-1 0,-1 1-1,1 0 1,1 0 0,-1 0 0,1 0-1,0 0 1,1 0 0,-1 1-1,1-1 1,0 0 0,2 10-1,-1-15-28,-1 0 0,1 0 0,0 1-1,0-1 1,-1 0 0,1 0-1,0 0 1,0-1 0,0 1-1,0 0 1,1 0 0,-1 0-1,0-1 1,0 1 0,0-1 0,1 1-1,-1-1 1,0 1 0,0-1-1,1 0 1,-1 1 0,0-1-1,1 0 1,-1 0 0,2 0 0,39-2 174,-38 2-158,15-3-1,0-1-1,0 0 0,21-9 1,-24 7-563,0 1 0,0 1 0,0 0 0,1 1 0,22-1 0,-38 14-3249,-1-6 874</inkml:trace>
  <inkml:trace contextRef="#ctx0" brushRef="#br0" timeOffset="1">372 1 12107,'0'0'7335,"64"7"-7335,-40 7-576,6-2-2051,-1-1-3394,-2-1-1667,-1-2 5158</inkml:trace>
</inkml:ink>
</file>

<file path=ppt/ink/ink1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7.2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1 3171,'0'0'20110,"-6"9"-19032,0-3-1011,1 0 77,1 0-1,-1 0 0,1 0 1,0 0-1,-5 12 1,8-16-163,1 0 0,-1 0 0,1 0 0,-1 0 0,1 0 0,-1 0 0,1 0 0,0 0 0,0 0 0,0 0 0,0 0 0,1 0 0,-1 0 0,0 0 0,1 0 0,0 0 0,-1 0 0,1-1 0,0 1 0,0 0 0,0 0 0,0 0 0,0-1 0,0 1 0,1-1 0,-1 1 0,0-1 0,1 1 0,2 1 0,-4-3-1,10 7-141,-1 1 1,0 0-1,-1 0 1,0 1-1,12 16 1,-18-23 197,-1-1 0,0 1-1,-1 0 1,1 0 0,0 0 0,0 0 0,-1 0-1,1 0 1,-1 0 0,0 0 0,0 0 0,1 0-1,-1 0 1,-1 0 0,1 0 0,-1 4 0,0-4 17,0 1 1,0-1-1,0 0 1,-1 1 0,1-1-1,-1 0 1,1 0-1,-1 0 1,0-1 0,0 1-1,0 0 1,0-1-1,0 1 1,-1-1 0,1 1-1,-5 1 1,0 1 262,-1-1 0,0 0-1,0-1 1,0 1 0,0-1 0,-16 1 0,22-3-359,0 1 1,0-1 0,1 0 0,-1 0 0,0 0-1,0 0 1,1 0 0,-1 0 0,0-1-1,0 1 1,1-1 0,-1 1 0,0-1 0,1 1-1,-1-1 1,1 0 0,-1 0 0,0 0-1,1 0 1,0 0 0,-1 0 0,1 0 0,0-1-1,0 1 1,-1 0 0,1-1 0,0 1-1,0-1 1,1 1 0,-1-1 0,0 1 0,0-1-1,1 0 1,-1 1 0,1-1 0,0 0-1,-1-3 1,0-1-906,1 0 0,0-1 1,1 1-1,-1 0 0,1-1 0,0 1 0,3-8 0,14-24-5181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3.8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0 209 7815,'0'0'15348,"5"9"-14547,71 165 2263,-76-173-3011,1 1 1,-1-1-1,1 1 0,0-1 0,0 1 0,0-1 0,0 0 0,0 1 1,0-1-1,0 0 0,0 0 0,0 1 0,0-1 0,1 0 0,-1 0 1,1 0-1,-1-1 0,0 1 0,1 0 0,0-1 0,-1 1 0,1-1 1,-1 1-1,1-1 0,0 1 0,-1-1 0,1 0 0,0 0 0,-1 0 1,1 0-1,0 0 0,-1 0 0,1-1 0,-1 1 0,1-1 1,0 1-1,2-2 0,1-1 84,-1 1 0,0-1 1,0 0-1,0 0 0,0-1 1,-1 1-1,1-1 0,-1 0 1,0 0-1,0 0 0,2-5 1,5-11 95,-1 0 0,7-26 0,-10 27-15,1 1-1,1 0 1,10-19-1,-12 85 285,-6-44-502,7 54 0,-7-56 0,0-1 0,1 1 0,-1 0 0,0-1 0,1 1 0,-1 0 0,1-1 0,-1 1 0,1 0 0,0-1 0,0 1 0,0-1 0,0 1 0,0-1 0,0 0 0,0 1 0,0-1 0,0 0 0,1 0 0,-1 0 0,1 0 0,-1 0 0,0 0 0,1 0 0,0 0 0,-1-1 0,3 2 0,-2-3 0,0 1 0,-1 0 0,1-1 0,0 1 0,0-1 0,-1 0 0,1 0 0,0 1 0,-1-1 0,1 0 0,-1 0 0,1-1 0,-1 1 0,0 0 0,1 0 0,-1-1 0,0 1 0,2-3 0,19-34 0,-16 28 0,108-226-6401,-98 201-298</inkml:trace>
</inkml:ink>
</file>

<file path=ppt/ink/ink1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7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15855,'0'0'3545,"-3"14"-241,-12 50-819,2-8-537,1 0-1,-4 64 1,15-101-1865,1 0 0,1-1 0,0 1 1,1 0-1,1 0 0,10 30 0,-11-126 291,-6-89-1858,48 165 1879,-33 1-397,0 0 0,1-1 0,-1 0 0,0 0 0,1-1 0,-1-1 0,0 0 0,-1 0 0,1-1 0,-1-1 0,1 0 0,-1 0 0,-1-1 0,1 0 0,-1-1 1,0 0-1,0 0 0,-1-1 0,0 0 0,0 0 0,11-18 0,-18 24 3,1-1 0,-1 0 0,0 1 0,1-1 0,-2 0 0,1 0 0,0 0 0,0 0 0,-1 0 1,0 0-1,1 0 0,-1 0 0,-1 0 0,1-5 0,-1 7-1,1 1 1,0-1-1,0 0 1,0 1-1,-1-1 0,1 1 1,0-1-1,0 0 1,-1 1-1,1-1 1,-1 1-1,1-1 0,-1 1 1,1-1-1,0 1 1,-1-1-1,0 1 1,1 0-1,-1-1 0,1 1 1,-1 0-1,1-1 1,-1 1-1,0 0 0,0 0 1,-1-1-1,1 2 1,-1-1-1,0 0 0,1 0 0,-1 1 1,0-1-1,1 0 0,-1 1 1,1 0-1,-1-1 0,1 1 1,-1 0-1,1 0 0,0 0 1,-2 1-1,-4 4 36,0 0-1,0 1 1,1 0-1,0 0 1,1 0 0,-1 1-1,1-1 1,1 1 0,-6 13-1,-28 81 522,34-90-461,0 0 1,1 1 0,0-1-1,1 0 1,0 1-1,1-1 1,1 1 0,0 0-1,3 23 1,-2-34-97,0 0 0,0 0 0,0 0 0,0 0 0,1 0 0,-1 0 0,1-1 0,-1 1 0,1 0 0,0-1 0,0 1 0,0-1 0,-1 1 0,1-1 0,1 0 0,-1 0 0,0 0 0,0 0 0,0 0 0,0-1 0,1 1 0,-1-1 0,0 1 0,1-1 0,-1 0 0,0 0 0,1 0 0,-1 0 0,0 0 0,0-1 0,1 1 0,-1-1 0,4-1 0,3 0 0,0 0 0,-1 0 0,0-1 0,0 0 0,0-1 0,0 0 0,13-9 0,-9 2 0,0 0 0,-1 0 0,-1-1 0,0 0 0,0-1 0,-1 0 0,-1-1 0,0 0 0,-1 0 0,-1-1 0,6-19 0,-30 77 0,14-36 0,0 0 0,1 0 0,0 0 0,0 0 0,1 0 0,0 0 0,0 1 0,1-1 0,-1 1 0,2 0 0,-1-1 0,1 1 0,1 9 0,0-16 0,-1 0 0,1-1 0,0 1 0,0 0 0,0 0 0,0 0 0,0-1 0,0 1 0,0-1 0,0 1 0,0 0 0,0-1 0,0 0 0,0 1 0,0-1 0,0 0 0,1 1 0,-1-1 0,0 0 0,0 0 0,0 0 0,0 0 0,1 0 0,-1 0 0,0-1 0,0 1 0,2-1 0,35-8 0,-27 2 0,0 0 0,0-1 0,-1 0 0,0-1 0,0 0 0,-1 0 0,0-1 0,-1 0 0,12-20 0,-28 52 0,1 0 0,-5 28 0,10-12-2318,6-22 78,-4-15 2179,0-1 0,1 0 0,-1 0 0,0 1 0,1-1 0,-1 0 0,0 0 0,0 0 0,1 0 0,-1 1 0,1-1 1,-1 0-1,0 0 0,1 0 0,-1 0 0,0 0 0,1 0 0,-1 0 0,0 0 0,1 0 0,-1 0 0,0 0 0,1 0 0,-1 0 0,0 0 1,1-1-1,-1 1 0,0 0 0,1 0 0,-1 0 0,0 0 0,1-1 0,-1 1 0,0 0 0,1 0 0,-1-1 0,0 1 0,1-1 0,4-8-5656,0-7-2355</inkml:trace>
</inkml:ink>
</file>

<file path=ppt/ink/ink1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8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9769,'0'0'13613</inkml:trace>
</inkml:ink>
</file>

<file path=ppt/ink/ink1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8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0 18129,'0'0'8750,"-9"3"-6145,-1-1-2014,7-1-453,0-1 1,0 1-1,-1 0 1,1 0-1,0 0 1,0 0-1,0 1 1,0-1-1,0 1 1,1-1-1,-1 1 1,-3 3-1,5-4-157,1-1-1,0 0 0,0 1 1,-1-1-1,1 1 0,0-1 1,0 1-1,0-1 1,0 1-1,0-1 0,0 1 1,0-1-1,-1 1 0,1-1 1,0 1-1,1-1 0,-1 1 1,0-1-1,0 0 0,0 1 1,0-1-1,0 1 0,0-1 1,1 1-1,-1-1 0,0 1 1,0-1-1,1 0 0,-1 1 1,0-1-1,1 1 0,-1-1 1,0 0-1,1 1 0,-1-1 1,0 0-1,1 0 0,-1 1 1,1-1-1,-1 0 0,1 0 1,0 1-1,24 12-1035,-18-9 884,10 5-328,0-1-1,34 11 1,-33-13-1173,0 1 1,27 14-1,-45-20 1670,1-1-1,0 1 1,0-1-1,0 1 0,0-1 1,-1 1-1,1-1 0,0 1 1,0 0-1,-1 0 1,1-1-1,-1 1 0,1 0 1,-1 0-1,1 0 1,-1-1-1,1 1 0,-1 0 1,0 0-1,1 0 0,-1 0 1,0 0-1,0 0 1,0 0-1,0 0 0,0 0 1,0 0-1,0 2 1,-1-1 181,0 0 1,0 0 0,0 1 0,0-1 0,0 0 0,0 0 0,-1 0 0,1 0 0,-1 0-1,0 0 1,-2 1 0,-51 35 4079,42-30-3731,0-2 0,-1 0 0,1-1 0,-24 7 0,30-11-862,0 0 1,0 0 0,1 0 0,-1-1-1,0 0 1,0 0 0,-9-2 0,6-5-5112,5-9-5328</inkml:trace>
</inkml:ink>
</file>

<file path=ppt/ink/ink1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9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15535,'0'0'6262,"-4"13"-5003,-13 51 188,3 2 0,3 0 0,3 0-1,0 105 1,12-168-1184,3-10-61,6-10 0,-10 7-156,0 0-1,0-1 0,-1 0 1,0 0-1,-1 1 1,0-1-1,-1-12 0,-2 18-60,-3 14-51,-2 19-40,7-24 103,-1 0 0,1-1 0,0 1-1,1 0 1,-1 0 0,1 0-1,-1-1 1,1 1 0,0 0 0,1-1-1,-1 1 1,2 3 0,-1-5 1,0 0-1,0-1 1,0 1 0,0-1 0,0 1 0,0-1 0,0 0 0,0 1 0,1-1-1,-1 0 1,0-1 0,1 1 0,-1 0 0,1-1 0,-1 1 0,1-1-1,-1 0 1,1 0 0,2 0 0,8 1 15,-1-2-1,1 1 1,0-1 0,-1-1-1,0-1 1,1 1 0,-1-2-1,18-7 1,2-4 83,50-32 1,-5 2-36,-77 45-64,1-1 0,0 1-1,0 0 1,0-1-1,-1 1 1,1 0-1,0 0 1,0 0 0,0-1-1,-1 1 1,1 0-1,0 0 1,0 1-1,0-1 1,0 0 0,-1 0-1,1 0 1,0 0-1,0 1 1,0-1-1,-1 0 1,1 1 0,0-1-1,0 1 1,-1-1-1,1 0 1,0 1-1,-1 0 1,1-1 0,-1 1-1,1-1 1,-1 1-1,1 0 1,-1-1 0,1 1-1,-1 0 1,1 0-1,-1-1 1,0 1-1,0 0 1,1 1 0,12 48 705,-3-14-172,-8-33-524,0-1-1,0 1 0,0-1 0,0 0 0,1 1 0,-1-1 0,1 0 0,-1-1 0,1 1 0,0 0 0,-1-1 0,1 1 1,0-1-1,0 0 0,0 0 0,0 0 0,1-1 0,-1 1 0,0-1 0,0 1 0,0-1 0,0 0 0,1 0 0,-1-1 1,0 1-1,0-1 0,4 0 0,11-3 25,0 0-1,0-1 1,20-9 0,-38 14-30,19-8-96,-10 4-55,0 1 1,0-1 0,0 2 0,0-1 0,1 1-1,12-1 1,-22 3 136,1 1 0,0 0-1,0 0 1,0-1 0,-1 1-1,1 0 1,0 0 0,-1 0-1,1 0 1,-1 0 0,1 0-1,-1 0 1,1 0 0,-1 0-1,0 0 1,1 0-1,-1 0 1,0 0 0,0 0-1,0 0 1,0 0 0,0 0-1,0 1 1,0-1 0,0 0-1,0 0 1,-1 0 0,1 0-1,0 0 1,-1 2 0,-8 38 106,-23 110 722,4-12-128,28-138-690,0 0 0,0 0 0,0 0 0,-1 0 0,1-1 0,0 1 0,0 0 0,-1 0 0,1-1 0,0 1 0,-1 0 0,1 0 0,-1-1 0,1 1-1,-1 0 1,1-1 0,-1 1 0,0 0 0,1-1 0,-1 1 0,0-1 0,1 1 0,-1-1 0,0 0 0,1 1 0,-1-1 0,0 0 0,0 1 0,0-1 0,1 0 0,-1 0 0,0 0 0,0 0 0,0 0 0,0 0 0,1 0 0,-1 0 0,0 0 0,0 0 0,0 0 0,0 0 0,1-1 0,-2 1-1,-1-1-7,1-1 0,0 1 0,0 0 0,0-1 0,0 1 0,0-1 0,1 0 0,-1 1 0,0-1-1,1 0 1,-1 0 0,1 0 0,-2-4 0,0-1 7,0 1 0,1-1 0,0 0 0,0 1 0,0-1 0,1 0 0,0 0-1,1 0 1,-1 0 0,1 0 0,1 0 0,-1 0 0,1 0 0,1 0 0,-1 0 0,1 1 0,0-1 0,1 0 0,-1 1 0,1 0 0,0-1 0,1 1 0,0 0-1,0 1 1,7-8 0,10-9-14,0 1 1,2 1-1,1 2 0,44-28 0,7-6 74,-60 41-64,23-22 34,-66 38 295,20-1-307,1 0 0,-1 1 0,1 0 0,0 0 0,0 1 0,1 0 0,0 0 0,0 1 0,0 0 0,1 0 0,0 0 0,0 0 0,-5 12 0,10-18-13,0 0 0,-1-1 0,1 1 0,0-1 0,0 1 0,0 0 0,0-1 0,0 1 0,0-1 0,0 1 0,0 0 0,0-1 0,0 1 0,0-1 0,0 1 0,1 0 0,-1-1 0,0 1 0,0-1 0,1 1 0,-1-1 0,0 1 0,1-1 0,-1 1 0,1-1 0,-1 1 0,0-1 0,1 1 0,-1-1 0,1 0 0,-1 1 0,1-1 0,24 5 0,28-14 0,27-22-282,-66 24 198,0 0-1,1 1 1,-1 1 0,1 1 0,0 0 0,1 1 0,25-3-1,-40 6 91,-1 0-1,1 0 0,0 0 0,0 0 0,0 0 0,0 0 0,0 0 0,0 0 0,0 1 0,0-1 0,0 0 1,0 1-1,-1-1 0,1 0 0,0 1 0,0-1 0,0 1 0,-1-1 0,1 1 0,0 0 0,-1-1 0,1 1 1,0 0-1,-1-1 0,1 1 0,-1 0 0,1 0 0,-1 0 0,1-1 0,-1 2 0,1 29 362,-2-5-68,1-25-294,0-1-1,1 1 1,-1 0-1,0 0 1,0-1-1,0 1 1,1-1-1,-1 1 1,0 0 0,1-1-1,-1 1 1,1 0-1,-1-1 1,1 1-1,-1-1 1,1 1-1,-1-1 1,1 0-1,-1 1 1,1-1 0,0 1-1,-1-1 1,1 0-1,0 0 1,-1 1-1,1-1 1,0 0-1,0 0 1,8 1-109,0 0 0,0-1 0,0-1 0,0 0 0,0 0 1,0 0-1,-1-1 0,1-1 0,-1 1 0,1-1 0,13-7 0,-12 5-262,0 1 1,0 0-1,1 1 1,-1 0-1,1 1 0,21-2 1</inkml:trace>
</inkml:ink>
</file>

<file path=ppt/ink/ink1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0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13485,'0'0'14323,"-1"9"-13629,1-7-680,-1 4 54,0-1 0,1 1-1,0 0 1,0 0-1,1 0 1,0 0-1,2 11 1,-2-15-55,0 0-1,0 0 1,1 0-1,-1 0 1,0 0-1,1 0 1,-1-1 0,1 1-1,0 0 1,0-1-1,0 1 1,-1-1 0,1 0-1,0 0 1,1 1-1,-1-1 1,0-1-1,0 1 1,0 0 0,1 0-1,-1-1 1,0 1-1,1-1 1,-1 0-1,0 0 1,1 0 0,2 0-1,8-1 29,1 0 0,-1 0 0,0-2 0,0 1 0,0-2 1,0 0-1,-1 0 0,0-1 0,1-1 0,11-7 0,38-15-44,-62 27 4,1 1 0,-1 0 1,1-1-1,0 1 0,-1 0 1,1 0-1,-1 0 1,1 0-1,0 0 0,-1-1 1,1 1-1,-1 0 1,1 0-1,0 1 0,-1-1 1,1 0-1,0 0 0,-1 0 1,1 0-1,-1 0 1,1 1-1,-1-1 0,1 0 1,0 1-1,-1-1 1,1 0-1,-1 1 0,1-1 1,-1 0-1,0 1 0,1-1 1,-1 1-1,1 0 1,5 27 580,-14 43 749,6-59-1225,4 17 79,-2-28-172,1-1 0,-1 1 0,0 0 0,1-1 0,-1 1 0,1-1 0,-1 1 0,1-1 0,-1 1-1,1-1 1,-1 1 0,1-1 0,0 1 0,-1-1 0,1 1 0,0-1 0,-1 0 0,1 1 0,0-1 0,0 0-1,1 0 1,1 0 12,0 0 0,0 0 0,0-1 0,0 1 0,-1-1 0,1 0 0,0 0 0,0 0 0,0 0-1,-1-1 1,1 1 0,-1-1 0,1 1 0,3-4 0,18-11-971,-18 13 259,-1 0 0,1-1-1,-1 0 1,0 0 0,0 0 0,0 0 0,8-10 0,-11 8-4198,-2-2-1660</inkml:trace>
</inkml:ink>
</file>

<file path=ppt/ink/ink1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0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 18514,'0'0'10121,"60"-17"-26392</inkml:trace>
</inkml:ink>
</file>

<file path=ppt/ink/ink1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1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130 164 12075,'0'0'12220,"-8"-5"-11131,5 3-1040,2 1-9,-1-1 0,0 0 0,0 1 0,0 0 0,0 0 0,0-1 0,0 1 1,0 0-1,0 1 0,0-1 0,0 0 0,-1 0 0,1 1 0,0 0 0,0-1 0,-1 1 0,1 0 0,0 0 1,-1 0-1,1 0 0,0 1 0,-1-1 0,1 1 0,0-1 0,0 1 0,0 0 0,-1 0 0,1 0 1,0 0-1,0 0 0,0 0 0,0 1 0,1-1 0,-4 3 0,1-1 65,1 0-1,-1 0 0,0 1 1,1-1-1,0 1 1,0 0-1,0 0 1,1 0-1,-1 0 1,1 0-1,0 1 1,0-1-1,-2 9 1,4-13-97,0 0 0,0 1-1,0-1 1,0 0 0,0 1 0,0-1 0,0 0 0,0 1 0,0-1 0,0 0 0,0 1 0,0-1 0,0 0-1,0 0 1,0 1 0,1-1 0,-1 0 0,0 1 0,0-1 0,0 0 0,1 0 0,-1 1 0,0-1-1,0 0 1,1 0 0,-1 0 0,0 1 0,0-1 0,1 0 0,-1 0 0,0 0 0,1 0 0,-1 0-1,0 0 1,1 0 0,-1 0 0,0 1 0,1-1 0,17-4 173,15-13 125,-17 4-265,0-1 1,-1 0-1,0-1 0,13-18 1,-22 26 138,-1 0 1,0 0 0,0-1 0,-1 0 0,0 0 0,-1 0-1,1 0 1,-2 0 0,1-1 0,-1 1 0,0-1-1,0-14 1,-20 76 198,10-25-353,1 1 0,1-1-1,2 1 1,-2 42-1,6-69-18,0-1 0,0 1-1,0 0 1,0-1 0,0 1-1,0 0 1,0 0 0,1-1-1,-1 1 1,0 0 0,1-1 0,-1 1-1,1-1 1,0 1 0,0-1-1,0 1 1,-1-1 0,1 1-1,0-1 1,1 0 0,-1 1-1,0-1 1,0 0 0,1 0-1,-1 0 1,0 0 0,1 0-1,-1 0 1,1 0 0,-1-1-1,1 1 1,-1 0 0,1-1-1,0 1 1,-1-1 0,1 0-1,0 0 1,0 1 0,-1-1-1,1 0 1,0 0 0,-1-1-1,1 1 1,0 0 0,-1 0-1,1-1 1,2 0 0,3-1 22,1-1-1,-1 1 1,1-1 0,-1-1 0,0 1 0,0-1 0,-1-1-1,1 1 1,6-6 0,-5 1-29,0 0 0,0-1 0,-1 0 0,0 0 0,0-1 0,-1 1 0,-1-1 0,0-1 0,5-16 0,-15 50 0,3-16 0,1 0 0,-1 1 0,1-1 0,0 1 0,1-1 0,-1 1 0,1-1 0,2 13 0,-2-18 0,1-1 0,0 1 0,-1 0 0,1 0 0,0-1 0,0 1 0,0 0 0,-1-1 0,1 1 0,0-1 0,0 1 0,0-1 0,0 1 0,0-1 0,0 0 0,0 1 0,0-1 0,0 0 0,0 0 0,0 0 0,0 0 0,0 0 0,0 0 0,0 0 0,0 0 0,0 0 0,0 0 0,0 0 0,1-1 0,32-9 0,-26 6 0,-1 0 0,0-1 0,0 0 0,-1 0 0,1-1 0,-1 1 0,0-1 0,0-1 0,-1 1 0,0-1 0,0 0 0,-1 0 0,0-1 0,0 1 0,0-1 0,3-14 0,-39 98 0,30-68-364,0 1 1,1 0-1,0 0 1,0 11-1,1-19 278,0 0-1,0 1 0,0-1 1,-1 0-1,2 0 0,-1 0 1,0 0-1,0 0 0,0 0 1,0 0-1,1 0 1,-1 0-1,0 0 0,1 0 1,-1-1-1,1 1 0,-1 0 1,1 0-1,-1 0 0,1 0 1,0 0-1,-1-1 1,1 1-1,0 0 0,0-1 1,0 1-1,-1-1 0,1 1 1,0-1-1,0 1 0,0-1 1,0 1-1,0-1 0,0 0 1,0 1-1,0-1 1,0 0-1,0 0 0,0 0 1,0 0-1,0 0 0,0 0 1,0 0-1,0 0 0,0 0 1,0-1-1,0 1 0,0 0 1,1-1-1,8-6-6639,2-7-4100</inkml:trace>
</inkml:ink>
</file>

<file path=ppt/ink/ink1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2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10954,'0'0'13101,"-16"71"-13902,28-51-3011,4-2-4387</inkml:trace>
</inkml:ink>
</file>

<file path=ppt/ink/ink1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2.5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64 20307,'0'0'8712,"-59"72"-6918,47-42-481,3-1-672,6 0-641,3-2 0,0-2 0,3-7 0,8-4-545,-4-6-1152,-1-5-1282,-3-3-1473,1-8-1826,-1-14-9737</inkml:trace>
  <inkml:trace contextRef="#ctx0" brushRef="#br0" timeOffset="1">50 27 6022,'0'0'25336,"64"-26"-24760,-38 26-384,4 0-128,5 3-128,1-2-864,-3 2-898,-6-3 1089,-6 0-2530,-4 0-1153,-13 0 128</inkml:trace>
</inkml:ink>
</file>

<file path=ppt/ink/ink1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2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15 16303,'0'0'15119,"76"23"-14447,-33-30-383,5-2-225,-4 0-64,-6 2-289,-8 1-1056,-8 6-1538,-13 0-159,-6 0-33,-3 5-3235,-10 3-5189</inkml:trace>
  <inkml:trace contextRef="#ctx0" brushRef="#br0" timeOffset="1">1 159 16496,'0'0'12043,"66"8"-11691,-23-16-288,3-1 0,-1 2-128,-7 0-736,-8 3-2179,-6 0-2114,-3-1-2947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4.5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20 419 6694,'0'0'3107,"-3"10"-977,-2 1-1506,3-8-314,0 1 0,1 0-1,-1 0 1,1 0 0,0 0-1,0 1 1,0-1 0,1 0-1,-1 8 1,1-11-180,0 0 0,0 0 0,0-1 0,1 1 0,-1 0 0,0 0 1,0 0-1,0-1 0,0 1 0,1 0 0,-1 0 0,0-1 0,1 1 0,-1 0 0,1-1 0,-1 1 0,1 0 0,-1-1 0,1 1 0,-1-1 0,1 1 0,0-1 0,-1 1 0,1-1 1,0 1-1,-1-1 0,1 0 0,0 1 0,0-1 0,-1 0 0,1 1 0,0-1 0,0 0 0,-1 0 0,1 0 0,0 0 0,0 0 0,0 0 0,-1 0 0,1 0 0,0 0 0,0 0 0,0 0 1,-1-1-1,1 1 0,0 0 0,0-1 0,-1 1 0,1 0 0,0-1 0,-1 1 0,2-2 0,3 0 274,0 0 0,0-1 0,0 0 0,0 0 0,-1 0 0,8-7 0,16-24 481,-1-1-1,-2-1 0,26-51 0,52-123-508,-91 184-253,-3 5-245,5-6 944,-22 56-422,-83 312-185,77-268 123,3 1-1,-3 130 1,16-201-2161,4-9 213,3-10-1342,7-33-8269,-8 19 1094</inkml:trace>
</inkml:ink>
</file>

<file path=ppt/ink/ink1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23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9225,'0'0'10628,"-9"3"-5903,3 0-4408,0 0 1,0 1-1,0-1 0,1 1 1,-1 0-1,1 1 1,0 0-1,0-1 0,0 2 1,1-1-1,0 0 1,0 1-1,0 0 0,1 0 1,-1 0-1,2 0 1,-1 1-1,1-1 0,-1 1 1,2-1-1,-2 10 1,2-13-281,0-1 1,1 1-1,-1 0 1,1-1 0,0 1-1,-1 0 1,1-1-1,0 1 1,1 0 0,-1-1-1,0 1 1,1-1 0,0 1-1,-1 0 1,1-1-1,0 1 1,0-1 0,1 0-1,-1 1 1,0-1-1,1 0 1,2 4 0,0-4-19,-1-1 1,1 1 0,-1-1-1,1 0 1,0 1 0,-1-2-1,1 1 1,0 0 0,0-1-1,0 0 1,-1 1 0,1-2-1,0 1 1,0 0 0,6-2-1,-1 0-61,1 0-1,0-1 1,-1 0-1,1-1 0,-1 0 1,0-1-1,-1 1 1,1-2-1,-1 1 1,0-1-1,0 0 1,7-8-1,1-2-98,-1 0-1,-1-1 1,0 0 0,15-26-1,-28 41 100,-2 10 33,0-1 1,-1 0-1,1 0 1,-1 0-1,-1 0 1,0 0-1,-3 7 1,-10 27 54,5 26 299,15-32-2340,-4-33 1522,0-1 0,1 1 0,0-1-1,-1 1 1,1-1 0,0 0 0,0 1 0,-1-1-1,1 0 1,0 0 0,1 1 0,-1-1 0,0 0-1,0 0 1,0 0 0,3 1 0,15 4-11159</inkml:trace>
</inkml:ink>
</file>

<file path=ppt/ink/ink1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1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2949 323 7111,'0'0'3304,"-5"-10"-2460,0 1-842,0 0 0,-1 1 0,0 0 0,-1 0 0,0 0 0,0 1 1,-1 0-1,0 0 0,-16-10 0,15 11 83,-169-106 3627,152 99-3415,-1 0 0,-1 2 0,0 0 0,0 2 0,-34-6 0,-38 0-224,-126-2 0,-106 14 198,202 4-187,-24 3-60,0 7-1,-187 37 0,326-45-14,-356 71 304,256-46 233,-133 52 1,228-72-373,1 0 0,0 1 0,1 1 0,0 1 0,0 1 0,1 0 1,1 1-1,0 1 0,-24 26 0,30-27-103,0 1 0,1 0 0,0 0 0,2 1 0,-1-1 0,2 2 0,0-1 0,1 1 0,0 0-1,2 0 1,0 0 0,-2 31 0,4-30-64,1 0-1,1 0 1,0 0 0,1 0-1,1 0 1,1 0-1,0 0 1,1-1-1,1 0 1,1 0-1,0 0 1,1-1 0,0 0-1,2 0 1,-1-1-1,2 0 1,0-1-1,0 0 1,2-1-1,-1-1 1,23 17-1,-2-5-101,1-1-1,1-1 1,1-2-1,0-2 0,74 25 1,203 37-1134,-312-79 1227,59 12-87,530 100-196,-478-98 314,0-5 1,1-4-1,150-14 1,-178-3 113,-1-3 1,0-4-1,112-40 0,231-116 1051,-388 158-1068,43-19 745,-2-3 0,96-64-1,-156 90-609,0-1 0,-2-1 0,0 0 0,0-2 0,-2 0-1,0-1 1,-1 0 0,0-2 0,-2 1 0,0-2-1,-2 1 1,0-2 0,13-35 0,-21 47-198,-1 1 0,1 0 0,-2-1 0,1 0 0,-1 1 0,-1-1 0,0 0 0,0 1 0,-1-1 0,0 0 1,0 1-1,-1-1 0,-5-12 0,4 14-29,-1 1 0,0 0 0,0 0 0,-1 0 0,0 1 0,0-1 0,-1 1 1,1 1-1,-1-1 0,0 1 0,-1 0 0,0 0 0,1 1 0,-2 0 0,1 0 1,-9-3-1,-9-4-41,-1 2 0,0 1 0,-1 1 0,-50-6 1,-110 2-532,124 10-3193,-123-19-1,135 5-843,9-5-4500</inkml:trace>
</inkml:ink>
</file>

<file path=ppt/ink/ink1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2.8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1501 101 11371,'-16'-10'1660,"-9"-4"-1264,0 1 0,-1 1 0,-1 1 0,0 1 0,-47-9 0,30 13-276,-1 2 0,-1 3 1,1 1-1,0 2 0,0 2 1,0 3-1,1 1 1,0 2-1,0 2 0,1 2 1,1 1-1,1 3 0,-48 27 1,38-16 229,1 3-1,1 2 1,2 2 0,2 3 0,1 1 0,2 2 0,2 2-1,2 1 1,-51 79 0,71-95-227,2 1 1,1 0-1,1 1 1,2 0-1,1 1 0,1 0 1,2 1-1,1 0 0,2 0 1,-2 49-1,7-62-115,0 0 1,2-1-1,0 1 1,1-1-1,1 1 0,1-1 1,1 0-1,0 0 0,1-1 1,2 0-1,-1 0 1,2-1-1,0 0 0,1-1 1,1 0-1,1 0 0,0-2 1,29 26-1,-20-23 8,2-2 0,0 0 0,0-2 0,1 0 0,1-2 0,0-1 0,0-1 0,1-1 0,1-1 0,-1-2 0,1 0 0,-1-2 0,37-1 0,-11-2 293,1-3 0,-1-2 0,1-3 0,-2-2 0,1-2 0,50-19 0,-23 2 143,-3-3 0,-1-4 1,130-81-1,-163 88-385,-2-1-1,-1-2 1,-2-2 0,-1-1 0,-1-2 0,-3-2-1,44-64 1,-65 84-29,-1 0 0,-1-1 0,-1-1 0,0 0 0,-2 0 0,0 0 1,-2-1-1,5-35 0,-9 46-29,0 1 0,-1-1 1,0 1-1,-1-1 1,0 1-1,0-1 0,-1 1 1,-1 0-1,0 0 0,0 0 1,-1 0-1,0 0 0,-1 1 1,0 0-1,0 0 0,-1 0 1,0 0-1,-1 1 1,0 0-1,-9-8 0,-1 2-115,-2 1 0,0 1 0,0 1-1,-1 0 1,-1 1 0,0 2 0,0 0 0,0 1-1,-1 1 1,0 1 0,-25-3 0,8 4-734,0 1-1,0 2 1,0 1 0,0 2 0,-63 12 0,24 6-4829,11 5-6807</inkml:trace>
</inkml:ink>
</file>

<file path=ppt/ink/ink1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3.5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11627,'0'0'3144,"7"13"-2818,27 51 550,14 23 827,44 112-1,-41-36-1253,-7 3-1,35 261 1,-59-264-267,-6 0 1,-10 231 0,-12-268 238,-5-1 0,-6 0-1,-59 207 1,74-317-413,-24 67 243,26-77-268,0-1 0,-1 1 0,1 0 0,-1-1 0,0 0 0,0 0 0,0 0 0,0 0 0,-1 0 0,0 0 0,1-1-1,-10 6 1,13-9-60,-1 0-1,0 1 0,1-1 1,-1 0-1,0 0 0,1 0 1,-1 0-1,0 0 0,1 0 1,-1 0-1,0 0 0,1 0 1,-1-1-1,0 1 0,0 0 1,1 0-1,-1-1 0,1 1 1,-1 0-1,0-1 0,1 1 1,-1 0-1,1-1 0,-1 1 1,1-1-1,-1 1 0,1-1 1,-1 1-1,1-1 0,0 0 1,-1 1-1,1-1 0,0 1 1,-1-1-1,1 0 0,0 1 1,0-1-1,-1 0 0,1 1 1,0-1-1,0 0 0,0 1 1,0-2-1,-5-35-2903,4 34 2605,-1-52-4727</inkml:trace>
</inkml:ink>
</file>

<file path=ppt/ink/ink1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4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5786 3665 9417,'0'0'12759,"-8"4"-12049,-60 30-386,47-22-284,0-1-1,0 0 0,-1-2 1,0-1-1,-39 9 0,38-14-9,0-2-1,0 0 1,0-1-1,0-2 1,0 0-1,0-2 1,0 0-1,1-2 1,0 0-1,-24-11 1,-24-14-147,-114-68 0,82 40-1,-452-227 248,-180-101-201,197 89-289,-21 40 144,-451-102 67,810 293 138,-363-85 67,351 102-80,165 38 15,1-1 0,0-2 0,1-3 0,-68-35 0,94 42 0,1 0 1,0-2-1,0 1 1,1-2-1,1 0 1,0-1 0,1-1-1,1 0 1,0-1-1,1 0 1,1-1-1,-16-35 1,16 23-1,1 1 1,2-1 0,1 0 0,1-1-1,2 0 1,1 1 0,2-1 0,0-1-1,8-52 1,-2 47 40,1 0 1,3 0-1,1 1 0,1 0 1,2 1-1,2 0 1,31-54-1,-26 57-7,2 1 0,1 0 0,1 2 1,2 1-1,1 1 0,1 1 0,1 1 0,37-23 1,-19 19-151,1 3 0,0 1 0,2 3 0,1 2 0,59-16 0,-70 25-651,160-54 1356,-174 53-1350,41-23 0,-50 24-838,0-1 0,-1-1 0,16-15 0,-5 0-8684</inkml:trace>
</inkml:ink>
</file>

<file path=ppt/ink/ink1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5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13613,'0'0'5974,"5"14"-5419,10 38 12,-2 0 0,-3 1 1,6 86-1,-8-63 436,24 104 1,-31-174-928,1 1 1,0-1-1,1 0 1,-1 1 0,1-1-1,0-1 1,1 1-1,6 9 1,-8-13-14,-1-1 1,1 1-1,-1-1 1,1 0-1,0 0 0,-1 0 1,1 0-1,0 0 1,0 0-1,0 0 0,0-1 1,0 1-1,-1 0 1,1-1-1,0 0 1,0 1-1,1-1 0,-1 0 1,0 0-1,0 0 1,0 0-1,0-1 1,0 1-1,0-1 0,0 1 1,-1-1-1,1 1 1,0-1-1,0 0 0,0 0 1,0 0-1,-1 0 1,3-2-1,6-4 177,0-1 1,-1 0-1,0-1 0,-1 0 1,0 0-1,0-1 0,-1 0 0,7-11 1,49-97 532,-47 86-554,33-67 379,71-205 0,-114 280-960,-18 53-2908,-2 6-2467,1-14-504,0-3-2556</inkml:trace>
</inkml:ink>
</file>

<file path=ppt/ink/ink1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5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81 169 11499,'0'0'2354,"7"-11"422,-5 7-2568,3-3 539,0-1 0,-1 0 0,0 0 0,-1 0 0,1 0 0,-1-1 0,-1 1 0,0-1 0,0 0 0,-1 0-1,1-13 1,-2 22-684,0-1 1,0 1-1,0 0 0,0-1 0,0 1 0,0-1 0,0 1 0,0-1 0,0 1 0,0-1 0,-1 1 0,1-1 0,0 1 0,0-1 0,0 1 1,-1 0-1,1-1 0,0 1 0,-1 0 0,1-1 0,0 1 0,-1 0 0,1-1 0,0 1 0,-1 0 0,1-1 0,-1 1 0,1 0 0,0 0 1,-1 0-1,1-1 0,-1 1 0,0 0 0,-17 6 547,-13 23-621,21-15 87,2 0 0,0 1 0,0 0 0,2 1-1,0 0 1,0 0 0,2 0 0,0 0 0,1 1-1,0 0 1,2-1 0,0 1 0,1 0 0,2 18-1,-2-34-55,0 1 0,0 0 0,1-1 0,-1 1 0,1-1-1,0 1 1,-1-1 0,1 1 0,0-1 0,0 0 0,0 1 0,0-1-1,0 0 1,0 0 0,0 1 0,0-1 0,0 0 0,1 0-1,-1 0 1,1-1 0,-1 1 0,0 0 0,1 0 0,-1-1 0,1 1-1,-1-1 1,1 1 0,0-1 0,-1 0 0,1 1 0,0-1-1,-1 0 1,1 0 0,-1 0 0,1-1 0,0 1 0,-1 0 0,1 0-1,-1-1 1,1 1 0,-1-1 0,1 0 0,2-1 0,3 0 103,-1-1 0,1 0 0,-1 0 0,0-1 0,0 1 0,0-2 0,0 1 0,8-8 0,-5 1-65,0-1 0,-1 1 0,0-1 1,-1-1-1,-1 1 0,0-1 0,0-1 0,-1 1 0,-1-1 1,0 1-1,-1-1 0,-1 0 0,0 0 0,-1-1 0,0 1 1,-1 0-1,-1 0 0,-2-18 0,2 30-68,1 0 0,-1 0 0,0 0-1,0 0 1,0 0 0,0 0 0,0 0 0,0 0 0,0 0-1,-1 1 1,1-1 0,-1 0 0,1 1 0,-1-1 0,1 1-1,-1 0 1,0-1 0,0 1 0,0 0 0,0 0 0,0 0 0,0 0-1,0 1 1,0-1 0,0 0 0,0 1 0,0 0 0,-1-1-1,1 1 1,0 0 0,0 0 0,0 0 0,0 0 0,-1 1-1,-2 0 1,2 0-23,0-1 0,0 1 0,0 0 0,0 0 0,0 1-1,0-1 1,1 0 0,-1 1 0,1 0 0,-1-1 0,1 1-1,-1 0 1,1 1 0,0-1 0,0 0 0,0 0 0,0 1-1,1 0 1,-1-1 0,1 1 0,-1 0 0,1-1 0,0 1-1,0 0 1,-1 4 0,2-6-132,-1 0 0,1 0 0,0 0 0,-1 1 0,1-1 0,0 0 0,0 0 0,0 0-1,0 1 1,0-1 0,0 0 0,0 0 0,0 1 0,0-1 0,1 0 0,-1 0 0,1 0 0,-1 1 0,0-1 0,1 0 0,0 0-1,-1 0 1,1 0 0,0 0 0,0 0 0,-1 0 0,1 0 0,0-1 0,0 1 0,0 0 0,0 0 0,0-1 0,0 1-1,0 0 1,0-1 0,1 1 0,-1-1 0,0 0 0,0 1 0,0-1 0,0 0 0,1 0 0,-1 1 0,0-1 0,0 0 0,1 0-1,-1-1 1,2 1 0,2-1-496,0 0 0,1 0-1,-1-1 1,0 0-1,0 0 1,0 0 0,0 0-1,0-1 1,0 0 0,4-3-1,25-23-5167</inkml:trace>
</inkml:ink>
</file>

<file path=ppt/ink/ink1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6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1 14157,'0'0'9978,"-8"8"-9076,-4 10-593,0 1 1,0 0-1,2 0 1,0 1-1,2 0 0,0 1 1,-7 29-1,8-24-7,2 1-1,0 0 1,2 0-1,1 0 1,1 0-1,3 28 1,-2-52-292,0 0 1,0 0 0,1 0 0,-1 0 0,1 0-1,0 0 1,0-1 0,0 1 0,0 0-1,0 0 1,1-1 0,-1 1 0,1-1-1,-1 1 1,1-1 0,0 0 0,0 0 0,0 0-1,0 0 1,1 0 0,-1 0 0,0 0-1,1-1 1,0 1 0,-1-1 0,1 0 0,0 0-1,-1 0 1,1 0 0,0 0 0,0-1-1,0 1 1,0-1 0,0 0 0,-1 0-1,1 0 1,0 0 0,0 0 0,0 0 0,0-1-1,0 0 1,0 1 0,0-1 0,-1 0-1,1-1 1,0 1 0,-1 0 0,1-1-1,-1 1 1,1-1 0,-1 0 0,0 0 0,0 0-1,0 0 1,3-3 0,7-8-36,-1 0-1,-1-1 1,0 0 0,0-1-1,-2 0 1,1 0-1,-2-1 1,0 0 0,-1 0-1,-1 0 1,5-26 0,-10 40 126,-13 36 94,6-17-176,6-17-20,-28 94 142,26-85-84,2 0-1,-1-1 1,1 1-1,0 0 0,1 0 1,0 0-1,1 0 1,0-1-1,2 11 0,-3-18-49,1 1 0,0-1-1,0 0 1,-1 1-1,1-1 1,0 0 0,0 0-1,0 0 1,0 0 0,1 1-1,-1-2 1,0 1 0,0 0-1,1 0 1,-1 0 0,0-1-1,1 1 1,-1 0-1,1-1 1,-1 1 0,1-1-1,-1 0 1,1 0 0,-1 1-1,1-1 1,-1 0 0,1 0-1,-1 0 1,1-1-1,-1 1 1,1 0 0,-1 0-1,1-1 1,-1 1 0,1-1-1,2-1 1,3 0 24,-1 0 0,1-1 1,-1 0-1,1 0 0,-1-1 0,10-7 1,-2-2-64,0-1 0,-1 0 0,-1-1 0,0 0 0,-1-1 0,-1-1 0,16-32-1,-22 150-735,-4-95 783,0-2-15,0 0 0,0 0-1,0-1 1,1 1 0,-1 0 0,1 0-1,0-1 1,1 5 0,-1-7 0,0 0 1,-1 0-1,1 0 0,0 0 1,0 0-1,0-1 1,0 1-1,0 0 0,0-1 1,0 1-1,0-1 1,0 1-1,0-1 0,0 1 1,0-1-1,0 0 1,0 0-1,0 1 0,0-1 1,0 0-1,1 0 1,-1 0-1,0 0 0,0 0 1,0-1-1,0 1 1,0 0-1,1 0 0,-1-1 1,0 1-1,0-1 1,0 1-1,1-1 0,12-6-27,0-1-1,0 0 0,-1-1 1,0-1-1,0 1 0,-1-2 1,12-13-1,18-14-562,-36 33 529,29-21 2,-33 25 44,-1 0 0,1 0 0,0 0 0,-1 0 0,1 0 0,0 0 0,0 1 0,-1-1 0,1 1 0,0-1 0,0 1 0,0 0 0,0-1 0,-1 1-1,1 0 1,0 0 0,0 1 0,3-1 0,-4 3 35,0-1 1,0 0-1,0 1 0,0-1 0,0 1 1,-1-1-1,1 1 0,-1 0 0,0-1 0,0 1 1,0-1-1,0 1 0,0-1 0,0 1 0,-1 2 1,0 4 120,-10 85 1471,44-123-651,-29 25-943,57-54 76,-56 54-104,-1 0 0,1 1-1,0 0 1,0 0 0,0 0 0,1 0-1,-1 1 1,1 0 0,-1 0 0,1 0-1,10-1 1,-15 3 7,0 0 0,0 0-1,-1 1 1,1-1 0,0 0 0,-1 0-1,1 0 1,0 1 0,-1-1 0,1 0-1,0 1 1,-1-1 0,1 1 0,-1-1-1,1 1 1,-1-1 0,1 1 0,-1-1-1,1 1 1,-1 0 0,1-1 0,-1 1-1,0-1 1,1 1 0,-1 0 0,0-1-1,1 1 1,-1 0 0,0 0 0,0-1-1,0 1 1,0 0 0,0 0 0,0 0-1,1 37 304,-1-8-187,0-29-110,1-1 0,-1 1 0,1-1 0,-1 1 0,1-1 0,-1 0 0,1 1 0,-1-1 0,1 1 0,-1-1 0,1 0 0,0 0 0,-1 1 0,1-1 0,0 0 0,-1 0 0,1 0 0,0 0 0,-1 0 0,1 1 0,0-1 0,-1 0 0,1-1 0,0 1 0,-1 0 0,1 0 0,-1 0 0,1 0 0,0 0 0,-1-1 0,1 1 0,0 0 0,-1-1 0,1 1 0,-1 0 0,1-1 0,-1 1 0,1-1 0,-1 1 0,1 0 0,-1-1 1,1 0-1,24-19 118,-8 3-128,32-30-94,-45 45 75,-1-1 1,1 0 0,0 1 0,0 0 0,0 0-1,0 0 1,0 0 0,0 0 0,0 1-1,1 0 1,7-1 0,-12 2-33,1 0 0,-1 0 0,1 0 0,-1 0 0,1 0 0,-1 0 0,1 0 0,-1 1 0,1-1 0,-1 0 0,1 0 0,-1 0 1,1 1-1,-1-1 0,1 0 0,-1 1 0,1-1 0,-1 1 0,0-1 0,1 0 0,-1 1 0,0-1 0,1 1 0,-1-1 0,0 1 0,0-1 0,1 1 0,-1-1 0,0 1 0,0-1 0,0 1 0,0-1 0,0 1 0,0-1 0,0 2 0,1 27-1470,-1-2-2299,0-27 3445,0 1 0,0 0 1,0 0-1,0-1 0,0 1 0,0 0 0,0-1 1,1 1-1,-1 0 0,0-1 0,1 1 0,-1 0 1,0-1-1,1 1 0,-1 0 0,1-1 0,-1 1 1,1-1-1,-1 1 0,1-1 0,-1 1 0,2 0 1,5 0-5983</inkml:trace>
</inkml:ink>
</file>

<file path=ppt/ink/ink1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7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41 15022,'0'0'8883,"9"3"-7975,-5-2-808,34 12 739,-36-13-758,0 1 1,0-1 0,0 0-1,0 0 1,0 1 0,0-1 0,0 0-1,0-1 1,0 1 0,0 0-1,-1 0 1,1-1 0,0 0 0,0 1-1,0-1 1,0 0 0,0 0-1,-1 0 1,4-2 0,-2 1 18,-1-1 1,0 0 0,0 1-1,0-1 1,0 0-1,0 0 1,-1 0-1,1 0 1,1-6-1,-3 8-75,0 1-1,0-1 0,1 1 0,-1-1 0,0 1 0,0-1 1,0 1-1,0-1 0,0 1 0,0-1 0,-1 1 0,1-1 0,0 1 1,0-1-1,0 1 0,0-1 0,-1 1 0,1-1 0,0 1 1,0-1-1,-1 1 0,1-1 0,0 1 0,-1 0 0,0-1 0,0 0 7,0 1-1,0-1 0,-1 1 0,1 0 0,0-1 0,0 1 0,-1 0 0,1 0 0,0 0 0,0 0 0,-1 0 0,1 0 0,0 0 0,0 1 0,-3 0 0,-1 1-30,0 0 1,0 0-1,1 1 0,-1-1 1,1 1-1,-1 0 0,1 1 1,0-1-1,0 1 1,0 0-1,1 0 0,-1 0 1,1 0-1,0 0 0,-4 9 1,2-6 50,1 0 0,1 1 0,0 0 1,0 0-1,0 0 0,1 0 0,0 0 0,0 0 1,0 12-1,2-19-38,1-1 0,-1 1 1,0 0-1,1-1 0,-1 1 1,1 0-1,-1-1 1,1 1-1,-1-1 0,1 1 1,0-1-1,-1 1 0,1-1 1,0 1-1,-1-1 0,1 0 1,0 1-1,-1-1 0,1 0 1,0 0-1,0 0 0,-1 1 1,1-1-1,0 0 0,0 0 1,0 0-1,-1 0 0,1 0 1,0 0-1,0-1 1,0 1-1,-1 0 0,1 0 1,0 0-1,-1-1 0,3 0 1,33-10 303,-16 0-280,1-2-1,23-19 0,-30 20-119,1 2-1,-1 0 1,2 0-1,-1 1 1,1 1 0,18-6-1,-34 14 85,1 0-1,0 0 0,-1 1 1,1-1-1,-1 0 1,1 0-1,0 0 1,-1 1-1,1-1 0,-1 0 1,1 1-1,0-1 1,-1 0-1,1 1 1,-1-1-1,1 1 1,-1-1-1,0 1 0,1-1 1,-1 1-1,1-1 1,-1 1-1,0 0 1,0-1-1,1 1 0,-1-1 1,0 1-1,0 0 1,0-1-1,1 1 1,-1 0-1,0-1 1,0 1-1,0 0 0,0-1 1,0 1-1,0 0 1,-1-1-1,1 2 1,0 36 628,-1-30-561,1 7 35,-1-12-26,1 0-1,0 0 1,0-1 0,0 1-1,0 0 1,0 0-1,0 0 1,1 0-1,1 5 1,-1-7-54,0 0 0,0-1 0,0 1 1,0-1-1,0 1 0,0-1 0,0 1 0,0-1 0,0 0 1,0 0-1,0 1 0,0-1 0,0 0 0,1 0 1,-1 0-1,0 0 0,0 0 0,0 0 0,0 0 0,0-1 1,0 1-1,0 0 0,0-1 0,0 1 0,0 0 1,0-1-1,0 1 0,0-1 0,0 0 0,0 1 1,0-1-1,1-1 0,31-17 45,-27 14-68,0 1-1,0 1 1,1-1 0,-1 1-1,1 0 1,0 0 0,0 1-1,0 0 1,0 0 0,0 1-1,10-1 1,-16 2-33,0 0-1,0 1 1,0-1 0,0 0-1,0 1 1,-1-1-1,1 0 1,0 1 0,0 0-1,-1-1 1,1 1 0,0-1-1,-1 1 1,1 0-1,0-1 1,-1 1 0,1 0-1,-1-1 1,1 1 0,-1 0-1,0 0 1,1 0-1,-1 0 1,0-1 0,0 1-1,1 0 1,-1 0 0,0 0-1,0 0 1,0 0-1,0 1 1,1 35-3027,-1-29 1679,0-1-5121</inkml:trace>
</inkml:ink>
</file>

<file path=ppt/ink/ink1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7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17809,'0'0'6545,"1"12"-5729,2 26-498,2 35 405,2-1 0,5 1-1,20 72 1,-31-142-691,-1 0-1,1 0 1,0-1-1,1 1 1,-1 0 0,0-1-1,1 1 1,-1-1 0,1 0-1,0 1 1,0-1 0,0 0-1,0 0 1,0 0 0,0 0-1,1-1 1,-1 1 0,1-1-1,-1 1 1,1-1 0,-1 0-1,6 2 1,-5-3 7,1 0-1,-1 0 1,0 0-1,1 0 1,-1 0 0,0-1-1,1 1 1,-1-1-1,0 0 1,0 0 0,1-1-1,-1 1 1,0 0-1,0-1 1,-1 0 0,1 0-1,0 0 1,0 0-1,2-3 1,10-10 87,0-1-1,20-28 1,17-20 100,-49 96-477,-12 139-1345,8-170 1509,1-1-1,0 0 0,0 1 1,0-1-1,0 0 1,0 1-1,0-1 1,0 0-1,0 1 1,0-1-1,1 1 1,-1-1-1,0 0 1,0 1-1,0-1 0,0 0 1,0 1-1,0-1 1,1 0-1,-1 0 1,0 1-1,0-1 1,1 0-1,-1 0 1,0 1-1,0-1 1,1 0-1,-1 0 0,0 1 1,1-1-1,-1 0 1,0 0-1,1 0 1,-1 0-1,0 0 1,1 0-1,-1 1 1,0-1-1,1 0 0,17-7-2262,12-18-1952,-5-6-2338,2-6-4336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5.0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51 1 4132,'0'0'15860,"-7"11"-14253,1-3-1293,0 1 0,1 0 1,1 0-1,0 0 0,0 0 0,1 1 0,0 0 0,0 0 0,1-1 1,0 1-1,1 1 0,0 14 0,1-24-266,1 0 0,-1 0 1,0 0-1,1 0 0,-1 0 0,0-1 1,1 1-1,-1 0 0,1 0 1,-1 0-1,1-1 0,0 1 0,-1 0 1,1-1-1,0 1 0,-1-1 0,1 1 1,0-1-1,0 1 0,-1-1 0,1 1 1,0-1-1,0 1 0,0-1 0,0 0 1,0 0-1,0 0 0,0 1 0,-1-1 1,1 0-1,0 0 0,0 0 0,0 0 1,0 0-1,0-1 0,0 1 0,0 0 1,0 0-1,1-1 0,1 0 134,1 0 0,0 0-1,-1 0 1,1 0 0,-1 0 0,0-1-1,1 0 1,5-4 0,3-5-17,-1-2-1,0 1 1,-1-2-1,0 1 1,14-27 0,-29 95-133,4-50 10,-6 44 76,7-48-103,0 0-1,-1 0 1,1 1 0,0-1 0,0 0-1,0 1 1,0-1 0,0 0-1,0 1 1,0-1 0,1 0 0,-1 1-1,0-1 1,1 0 0,-1 0-1,1 1 1,-1-1 0,1 0 0,0 0-1,-1 0 1,1 0 0,0 0 0,0 0-1,0 0 1,0 0 0,0 0-1,0 0 1,1 1 0,6-2 71,0 0 0,1 0 0,-1 0-1,0-1 1,0-1 0,0 1 0,0-1 0,0-1 0,-1 1 0,1-1 0,-1 0 0,13-8 0,-12 6-84,1 1 1,0 0 0,0 1 0,0-1 0,0 2 0,1-1 0,-1 1-1,14 0 1,-23 2 6,0 0 0,1 0 0,-1 0 0,0 0 0,1 0 0,-1 1 0,0-1 0,0 0 0,1 0 0,-1 0 0,0 1 0,0-1 0,1 0 0,-1 1 0,0-1 0,0 0 0,1 0 0,-1 1 0,0-1 0,0 0 0,0 1 0,0-1 0,0 0 0,0 1 0,0-1 0,0 0 0,0 1 0,1-1 0,-1 1 0,0-1 0,-1 0 0,1 1 0,0-1 0,0 0 0,0 1 0,0-1 0,0 0 0,0 1 0,0-1 0,-1 1 0,1-1-3,0 0 0,0 0 0,0 1 0,0-1 0,0 0-1,0 0 1,-1 1 0,1-1 0,0 0 0,0 0 0,0 0 0,-1 1 0,1-1 0,0 0 0,0 0 0,0 0 0,-1 0 0,1 0 0,0 1 0,0-1 0,-1 0 0,1 0 0,0 0 0,0 0 0,-1 0 0,1 0 0,0 0 0,0 0 0,-1 0 0,1 0 0,0 0 0,0 0 0,-1 0 0,1 0 0,0 0 0,0 0 0,-1 0 0,1 0 0,0-1 0,0 1 0,-1 0 0,1 0 0,0 0 0,0 0 0,0 0 0,-1-1 0,1 1-1,0 0 1,0 0 0,0 0 0,0-1 0,-1 1 0,1 0 0,0 0 0,0 0 0,0-1 0,0 1 0,0 0 0,0 0 0,0-1 0,0 1 0,0 0 0,0 0 0,0-1 0,0 1 0,0-1 0,-2-1-10,1 0 0,0 0-1,0 0 1,0 0 0,0 0 0,1 0 0,-1 0-1,1 0 1,-1-1 0,1 1 0,0 0-1,0 0 1,0-1 0,0 1 0,0 0 0,0 0-1,0-1 1,1 1 0,-1 0 0,1 0 0,0 0-1,0 0 1,0 0 0,0 0 0,1-3 0,0 3-62,1-1 0,0 0 0,-1 1 0,1 0-1,0-1 1,0 1 0,0 0 0,0 0 0,0 1 0,1-1 0,-1 1 0,0 0 0,1-1 0,6 0 0,-7 1-419,19-6-5301,-14-4-3098,-7 0-2087</inkml:trace>
</inkml:ink>
</file>

<file path=ppt/ink/ink1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8.1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0 12684,'0'0'3417,"-9"13"-551,3-3-2494,-58 92 3489,58-91-3448,0 0-1,1 1 0,0-1 0,1 1 1,1 0-1,0 0 0,0 0 1,-1 19-1,4-31-407,0 1-1,0 0 1,0 0 0,0-1 0,0 1 0,0 0-1,0-1 1,0 1 0,0 0 0,0-1 0,0 1-1,1 0 1,-1-1 0,0 1 0,0 0 0,1-1 0,-1 1-1,0 0 1,1-1 0,-1 1 0,1-1 0,-1 1-1,1-1 1,-1 1 0,1-1 0,-1 1 0,1-1-1,-1 0 1,1 1 0,-1-1 0,1 0 0,0 1-1,-1-1 1,2 0 0,0 0 11,0 0 0,1 0 0,-1 0 1,0-1-1,0 1 0,0-1 0,0 0 0,0 1 0,0-1 0,0 0 1,2-2-1,45-35 300,-37 23-321,0-1 0,-2 0 0,0 0 1,0-1-1,-2 0 0,0-1 0,-1 0 0,-1 0 1,7-34-1,-25 99-199,2-12 190,2 0-1,1 1 1,-3 67-1,10-102-30,-1 1 1,1-1-1,0 1 0,0-1 0,0 1 1,1-1-1,-1 0 0,0 1 0,0-1 1,1 0-1,-1 1 0,1-1 0,-1 0 1,1 1-1,0-1 0,-1 0 0,1 0 1,0 1-1,0-1 0,0 0 0,0 0 1,2 1-1,-2-2-58,0 1 0,0-1 0,1 1 0,-1-1 0,1 0 0,-1 0 0,0 0 1,1 0-1,-1 0 0,0 0 0,1 0 0,-1 0 0,1-1 0,-1 1 0,0-1 0,1 1 0,-1-1 1,2 0-1,4-3-520,0 0 0,0-1 0,0 1 0,0-2 0,-1 1 0,9-9 0,18-27-3926,3-6-1707</inkml:trace>
</inkml:ink>
</file>

<file path=ppt/ink/ink1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8.4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 9769,'0'0'7111,"-6"8"-4757,-11 19-1570,1-1 0,1 2 0,2 0-1,1 1 1,1 0 0,1 0 0,2 1-1,0 1 1,3-1 0,-3 42 0,7-70-772,1-1 1,0 1-1,0-1 1,-1 1-1,1 0 1,0-1-1,1 1 1,-1-1-1,0 1 0,0-1 1,1 1-1,-1-1 1,0 1-1,1-1 1,0 1-1,-1-1 1,1 0-1,0 1 1,0-1-1,0 0 1,0 1-1,0-1 1,0 0-1,0 0 1,0 0-1,0 0 1,0 0-1,1 0 1,-1 0-1,0-1 1,1 1-1,-1 0 1,1-1-1,-1 1 0,1-1 1,-1 1-1,1-1 1,-1 0-1,1 0 1,-1 0-1,1 1 1,-1-2-1,1 1 1,-1 0-1,1 0 1,-1 0-1,1-1 1,0 1-1,-1-1 1,0 1-1,3-2 1,8-2-110,0-1 0,-1 0 1,1-1-1,-2-1 1,12-7-1,3-6-726,-21 16 690,1-1 0,0 1 0,0 0 0,0 1 0,1-1 0,-1 1 0,1 0 0,-1 0 0,1 1 0,0-1 0,0 1 0,0 1 0,8-2 0,-13 3 141,0 1 0,0-1 1,0 0-1,0 1 0,0-1 0,0 1 1,0 0-1,0-1 0,0 1 0,0 0 1,0 0-1,-1-1 0,1 1 1,0 0-1,-1 0 0,1 0 0,0 0 1,-1 0-1,1 0 0,-1 0 0,0 0 1,1 0-1,-1 0 0,0 0 0,1 0 1,-1 0-1,0 0 0,0 1 0,0-1 1,0 1-1,2 44 883,-3-38-741,2-2 67,-2 1 0,1-1 0,-1 1 0,0-1 0,0 0 0,-1 0 0,0 1 0,0-1-1,0 0 1,-1 0 0,0-1 0,0 1 0,0 0 0,-1-1 0,1 0 0,-2 0 0,1 0 0,0 0 0,-1-1 0,0 0 0,-8 6 0,5-3-120,0-1 0,0 0 0,0 0 0,-1-1 0,0 0 1,0 0-1,0-1 0,-1-1 0,0 1 0,1-1 0,-1-1 1,0 0-1,-1 0 0,-16 0 0,25-3-292,0 1 0,1-1 1,-1 1-1,1-1 0,-1 0 0,1 0 1,-1 0-1,1 0 0,-1 0 0,1 0 1,0 0-1,-1 0 0,1-1 0,0 1 0,0 0 1,0-1-1,0 1 0,0-1 0,0 1 1,1-1-1,-1 0 0,0 1 0,1-1 1,-1 0-1,1 1 0,0-1 0,-1 0 0,1 0 1,0 1-1,0-1 0,0 0 0,1-2 1,-1-3-990,0 1 0,0 0 0,1-1 0,0 1 0,0-1 0,1 1 0,0 0 0,3-7 0,15-19-8895</inkml:trace>
</inkml:ink>
</file>

<file path=ppt/ink/ink1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8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99 12588,'0'0'15673,"10"1"-15165,-7 0-489,0-1 0,0 1 1,0-1-1,0 0 0,0 0 1,0 0-1,-1 0 0,1 0 1,0-1-1,0 1 0,0-1 1,0 0-1,0 0 0,-1 0 1,1 0-1,0 0 1,-1-1-1,1 1 0,-1-1 1,1 0-1,-1 0 0,0 0 1,0 0-1,0 0 0,0 0 1,0 0-1,0-1 0,-1 1 1,1-1-1,-1 1 0,1-1 1,-1 0-1,0 1 0,0-1 1,0 0-1,-1 0 1,1 0-1,-1 0 0,1-4 1,-1 5-11,1 0 1,-1 0 0,0 1-1,0-1 1,0 0 0,0 0 0,0 0-1,0 1 1,0-1 0,0 0-1,-1 0 1,1 1 0,-1-1 0,1 0-1,-1 1 1,-1-3 0,1 3-1,1 1 0,-1-1 1,1 1-1,-1 0 0,0 0 0,1-1 1,-1 1-1,0 0 0,1 0 0,-1 0 1,0-1-1,1 1 0,-1 0 0,0 0 1,1 0-1,-1 0 0,0 1 0,1-1 1,-1 0-1,0 0 0,1 0 0,-1 0 1,0 1-1,1-1 0,-1 0 1,0 1-1,0 0 0,-5 2 34,1 1 0,0 0 0,-1 0 0,1 1 0,1-1 0,-1 1 0,-4 6 0,1 0-9,1 0 0,0 0 0,0 1 0,1 0-1,1 0 1,0 1 0,1-1 0,0 1 0,1 0-1,0 0 1,-1 25 0,4-37-21,0 0 0,0 0 0,0 0 0,0 0 0,0 1 0,0-1-1,1 0 1,-1 0 0,0 0 0,1 0 0,-1 0 0,1 0 0,-1 0 0,1 0 0,-1 0 0,1 0 0,0 0 0,0 0-1,-1 0 1,1 0 0,0 0 0,0-1 0,0 1 0,0 0 0,1 0 0,1 0 8,0 0 0,-1 0 0,1-1 1,-1 1-1,1-1 0,0 0 0,0 1 1,-1-1-1,1 0 0,5-1 0,2-1 45,-1 0 1,1-1-1,0 0 0,0 0 0,9-6 0,87-58 130,-16 10-200,-88 56 11,-1 0 0,0 0 0,1 0 0,-1 1 0,1-1 0,-1 1 0,1-1 0,-1 1-1,1-1 1,0 1 0,-1 0 0,1 0 0,-1 0 0,1 0 0,2 0 0,-3 0 3,0 1 1,-1-1 0,1 0 0,0 1 0,-1-1 0,1 1 0,-1-1 0,1 1 0,-1-1 0,1 1 0,-1-1 0,1 1 0,-1 0 0,1-1 0,-1 1 0,0 0 0,1-1 0,-1 1-1,0 0 1,0-1 0,1 1 0,-1 0 0,0 1 0,1 5 71,-1 1 0,0 0 0,-1-1 0,1 1 0,-3 9 0,1-5-55,1-9-27,0 34 0,1-37 0,1 1 0,-1-1 0,0 0 0,0 1 0,0-1 0,0 0 0,1 1 0,-1-1 0,0 0 0,0 1 0,1-1 0,-1 0 0,0 0 0,0 1 0,1-1 0,-1 0 0,0 0 0,1 1 0,-1-1 0,1 0 0,-1 0 0,0 0 0,1 0 0,-1 0 0,0 1 0,1-1 0,-1 0 0,1 0 0,20-9 0,14-20 0,-30 24 0,0 0 0,0 1 0,0-1 0,1 1 0,-1 0 0,1 0 0,0 0 0,0 1 0,1 0 0,-1 0 0,1 1 0,-1 0 0,8-2 0,-13 5-272,0 0-1,0 0 1,0 0-1,0 0 1,-1 0 0,1 1-1,0-1 1,-1 0-1,1 0 1,-1 0 0,1 1-1,-1-1 1,0 0-1,0 1 1,1-1 0,-1 0-1,0 1 1,0-1-1,0 0 1,-1 1-1,1 1 1,0-1-638,0 4-7594</inkml:trace>
</inkml:ink>
</file>

<file path=ppt/ink/ink1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39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11 11979,'0'0'12492,"-10"-4"-10896,6 3-1488,0 0-1,1 0 1,-1 0-1,0 0 1,1 1-1,-1-1 0,0 1 1,0 0-1,1 0 1,-1 0-1,0 1 1,1-1-1,-1 1 1,0 0-1,-5 2 1,5 0-39,-1-1 0,0 1 0,1 0 0,0 1 0,-1-1 0,1 1 0,0 0 0,1 0 0,-1 0 0,1 0 0,0 1 0,0-1 0,-3 6 0,3-4-52,0 0 0,0 0 0,1 0 0,0 0 0,0 1 0,0-1 1,1 0-1,0 1 0,0 0 0,1-1 0,-1 1 0,1-1 1,2 11-1,-2-16-15,0 0 0,0-1 0,1 1 0,-1 0 0,0 0 0,0 0 0,1 0 0,-1-1 1,1 1-1,-1 0 0,1-1 0,-1 1 0,1 0 0,-1-1 0,1 1 0,0 0 0,-1-1 0,1 1 0,0-1 0,-1 1 1,1-1-1,0 0 0,0 1 0,-1-1 0,1 0 0,0 1 0,1-1 0,27-3 145,-23 0-101,1 1 0,-1-1 0,1 0 1,-1-1-1,0 0 0,6-4 0,70-81 197,-43 44-192,-39 45-57,0 0 0,0-1 0,0 1 1,1 0-1,-1-1 0,0 1 0,0 0 0,0-1 0,1 1 1,-1 0-1,0 0 0,0-1 0,1 1 0,-1 0 1,0 0-1,0-1 0,1 1 0,-1 0 0,0 0 0,1 0 1,-1 0-1,0 0 0,1-1 0,-1 1 0,0 0 1,1 0-1,-1 0 0,1 0 0,-1 0 0,0 0 0,1 0 1,-1 0-1,0 0 0,1 0 0,-1 1 0,0-1 0,1 0 1,-1 0-1,0 0 0,1 0 0,-1 0 0,0 1 1,1-1-1,-1 0 0,0 0 0,0 0 0,1 1 0,3 22-179,-7 32 169,-7 50 443,10-104-404,0-1 0,0 1-1,0 0 1,1-1-1,-1 1 1,0 0-1,0-1 1,0 1-1,0-1 1,1 1-1,-1 0 1,0-1 0,1 1-1,-1-1 1,0 1-1,1-1 1,-1 1-1,1-1 1,-1 1-1,1-1 1,-1 0-1,1 1 1,-1-1-1,1 0 1,-1 1 0,1-1-1,0 0 1,-1 1-1,1-1 1,-1 0-1,1 0 1,0 0-1,-1 0 1,1 0-1,0 0 1,-1 0-1,1 0 1,0 0 0,-1 0-1,1 0 1,-1 0-1,1 0 1,0 0-1,-1-1 1,1 1-1,-1 0 1,1 0-1,0-1 1,0 0 0,32-15 894,23-33-230,-46 39-675,0 0 0,0 1 0,1 0-1,0 1 1,23-13 0,-33 21-19,0 0 1,-1 0-1,1 0 0,-1 0 1,1 0-1,0 0 0,-1 0 1,1 0-1,0 0 0,-1 0 1,1 0-1,-1 1 0,1-1 1,0 0-1,-1 0 0,1 1 1,-1-1-1,1 0 0,-1 1 0,1-1 1,-1 1-1,1-1 0,-1 0 1,1 1-1,-1-1 0,0 1 1,1-1-1,-1 1 0,0 0 1,1-1-1,-1 1 0,0-1 1,0 1-1,1 0 0,-1-1 1,0 1-1,0-1 0,0 1 1,0 0-1,0-1 0,0 1 0,0 0 1,0-1-1,0 1 0,0 0 1,1 41 88,-1-34-76,0-6 1,-1-1-1,1 0 0,0 0 1,0 1-1,0-1 0,0 0 1,0 1-1,0-1 0,0 0 0,0 1 1,1-1-1,-1 0 0,0 0 1,1 1-1,-1-1 0,1 0 1,-1 0-1,1 0 0,0 0 1,0 0-1,-1 0 0,1 0 1,0 0-1,0 0 0,0 0 1,0 0-1,0 0 0,0 0 1,0-1-1,0 1 0,0 0 1,1-1-1,1 1 0,0-1 6,-1-1 0,1 1 1,-1-1-1,1 0 0,-1 0 0,1 0 0,-1 0 0,1-1 1,-1 1-1,0-1 0,0 1 0,0-1 0,0 0 0,0 0 1,0 0-1,2-3 0,18-21-12,-9 11 0,0 0 0,0 1 0,27-20 0,-39 33-37,-1 0 1,1 0-1,0 1 0,0-1 1,0 1-1,0-1 0,-1 1 1,1-1-1,0 1 0,0 0 1,0-1-1,0 1 0,0 0 1,0 0-1,0-1 0,0 1 1,0 0-1,0 0 0,0 0 1,0 0-1,0 0 1,0 1-1,0-1 0,0 0 1,0 0-1,0 1 0,2 0 1,-2 0-139,1 1 1,-1-1-1,0 1 1,0-1-1,0 1 1,0 0-1,0-1 1,0 1-1,-1 0 1,1 0-1,-1 0 1,1-1 0,-1 1-1,1 3 1,1 12-2237,-1 1 1,-3 31-1,1-30 111</inkml:trace>
</inkml:ink>
</file>

<file path=ppt/ink/ink1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1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57 11563,'1'-8'1217,"2"-33"5821,-2 34-3354,0 23-1204,-4 58-947,-17 94 0,9-96-255,-1 96-1,12-167-1270,-1 0 1,1-1-1,0 1 0,0 0 0,0-1 0,0 1 0,0 0 0,0-1 1,0 1-1,0 0 0,1-1 0,-1 1 0,0-1 0,0 1 0,0 0 1,1-1-1,-1 1 0,0-1 0,1 1 0,-1-1 0,0 1 1,1-1-1,-1 1 0,1-1 0,-1 1 0,1-1 0,-1 1 0,1-1 1,-1 0-1,1 1 0,-1-1 0,1 0 0,0 1 0,0-1 0,22-9 276,18-28-74,-12 0-183,-23 27-20,0 1-1,1 0 1,0 1-1,1-1 0,0 1 1,0 1-1,13-9 1,-20 15-11,-1 1 1,1 0-1,-1 0 1,1 0 0,-1-1-1,1 1 1,0 0-1,-1 0 1,1 0 0,-1 0-1,1 0 1,0 0-1,-1 0 1,1 1 0,-1-1-1,1 0 1,-1 0-1,1 0 1,-1 0 0,1 1-1,-1-1 1,1 0-1,-1 1 1,1-1 0,-1 0-1,1 1 1,-1-1-1,1 1 1,-1-1 0,0 0-1,1 1 1,-1-1-1,0 1 1,1-1 0,-1 1-1,0-1 1,0 1-1,1 0 1,-1-1 0,0 1-1,0-1 1,0 1-1,0-1 1,0 1 0,0 0-1,0-1 1,0 2-1,4 37 54,-3-29 2,-1 47 145,0-38-107,0 0 1,6 36-1,-6-55-88,0 1 0,0-1 0,0 1 0,1-1 1,-1 1-1,0-1 0,1 1 0,-1-1 0,0 1 0,1-1 0,-1 0 0,0 1 0,1-1 0,-1 1 1,1-1-1,-1 0 0,1 0 0,-1 1 0,1-1 0,-1 0 0,1 0 0,-1 0 0,1 1 1,-1-1-1,1 0 0,-1 0 0,1 0 0,-1 0 0,1 0 0,0 0 0,-1 0 0,1 0 0,-1 0 1,1 0-1,-1-1 0,1 1 0,-1 0 0,1 0 0,-1 0 0,1-1 0,-1 1 0,1 0 1,-1 0-1,1-1 0,-1 1 0,1-1 0,-1 1 0,0 0 0,1-1 0,-1 1 0,1-1 0,23-21-288,14-27-5374,-7-5-6470,-20 32 4689</inkml:trace>
</inkml:ink>
</file>

<file path=ppt/ink/ink1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1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27 252 11147,'0'0'15540,"-4"9"-15012,0 1-237,0 0-1,0 1 1,1-1 0,1 1 0,0-1-1,0 1 1,1 0 0,1 0-1,0 0 1,1 12 0,0-22-270,-1 0 0,1-1 0,0 1 0,-1 0 0,1 0 0,0-1-1,0 1 1,-1-1 0,1 1 0,0 0 0,0-1 0,0 1 0,0-1 0,0 0 0,0 1 0,0-1 0,0 0 0,0 0 0,0 0 0,0 1 0,0-1 0,0 0 0,0 0 0,0 0 0,0-1 0,0 1 0,0 0 0,0 0 0,0-1 0,0 1 0,1-1-1,35-10 564,-11-6-463,-1 0 0,0-2 0,31-31 0,-42 37-114,-13 13-7,-1 0 0,0-1-1,0 1 1,0 0-1,1 0 1,-1-1-1,0 1 1,0 0-1,1 0 1,-1 0-1,0 0 1,0-1 0,1 1-1,-1 0 1,0 0-1,1 0 1,-1 0-1,0 0 1,1 0-1,-1 0 1,0 0 0,0 0-1,1 0 1,-1 0-1,0 0 1,1 0-1,-1 0 1,0 0-1,1 0 1,-1 0-1,0 0 1,1 0 0,-1 0-1,0 0 1,0 1-1,1-1 1,-1 0-1,0 0 1,1 0-1,-1 0 1,0 1-1,0-1 1,0 0 0,1 0-1,-1 1 1,6 21-46,-6 40-19,0-48 79,0-13-5,0 0-1,-1-1 1,1 1 0,0 0-1,0 0 1,0 0 0,0 0-1,1 0 1,-1 0 0,0 0 0,0-1-1,0 1 1,1 0 0,-1 0-1,0 0 1,1 0 0,-1-1-1,1 1 1,-1 0 0,1 0-1,-1-1 1,1 1 0,0 0-1,-1-1 1,1 1 0,0-1-1,-1 1 1,1-1 0,1 1 0,0-1-3,-1 0 0,1 0 0,0 0 0,0 0 0,-1 0 0,1-1 0,0 1 0,0-1 0,-1 1 0,1-1 0,-1 0 0,1 0 0,-1 0 1,1 0-1,2-1 0,15-13-294,0 0 1,-1-1-1,-1 0 1,0-2-1,-1 0 1,26-39-1,-24 29 240,-1-1 0,-2-1 0,-1 0 0,16-46 0,-30 73 59,1 1 1,0 0-1,0 0 1,-1-1-1,1 1 1,-1-1-1,0 1 1,1-1-1,-1 1 1,-1 0-1,1-4 1,0 5-4,-1 1 0,1 0 0,0 0 0,-1-1 0,1 1 0,0 0 0,0 0 0,-1 0 0,1 0 0,0 0 0,-1-1 0,1 1 0,-1 0 0,1 0 0,0 0 0,-1 0 0,1 0 0,0 0 0,-1 0 0,1 0 0,0 0 0,-1 0 0,1 0 0,0 0 0,-1 0 0,1 1 0,0-1 0,-1 0 0,1 0 0,0 0 0,-1 0 0,1 1 0,0-1 0,-1 0 0,1 0 0,0 1 0,0-1 0,-1 0 0,1 0 0,0 1 0,-6 4 31,0 0 1,1 1 0,0-1 0,0 1 0,-6 11 0,-8 17 286,1 0 0,-23 68 0,35-84-209,0 1 0,2 0 1,0 1-1,1-1 0,1 1 0,1-1 1,2 29-1,-1-46-117,0 0 0,1 0 0,-1-1 0,1 1 0,-1 0 0,1 0 0,0 0 0,0-1 0,-1 1 0,1 0 0,0-1 0,1 1 0,-1 0 0,0-1 0,0 0 0,1 1 0,-1-1 0,1 0 0,-1 0 0,1 0 0,-1 1 0,1-2 0,0 1 0,0 0 0,-1 0 0,1-1 0,0 1 0,0 0 0,0-1 0,0 0 0,0 0 0,0 1 0,0-1 0,-1 0 0,1 0 0,0-1 0,0 1 0,0 0 0,4-2 0,1 1 0,1-1 0,-1 0 0,1 0 0,-1-1 0,0 0 0,1-1 0,-2 1 0,13-9 0,-3-2 0,-1 0 0,-1 0 0,0-1 0,-1-1 0,-1-1 0,-1 0 0,0 0 0,-1-1 0,13-31 0,-29 69 0,0-2 0,0 1 0,2 0 0,0 1 0,-2 35 0,6-54 0,0 0 0,0 0 0,0 0 0,0 0 0,0-1 0,0 1 0,0 0 0,1 0 0,-1 0 0,0 0 0,1 0 0,-1-1 0,0 1 0,1 0 0,-1 0 0,1-1 0,0 1 0,-1 0 0,1-1 0,-1 1 0,1 0 0,0-1 0,-1 1 0,1-1 0,0 1 0,0-1 0,0 1 0,-1-1 0,1 0 0,1 1 0,1 0 0,0-1 0,0 0 0,0 1 0,0-1 0,0 0 0,0-1 0,0 1 0,0 0 0,4-2 0,3 0 0,-1-1 0,1 0 0,-1-1 0,17-9 0,-19 8-325,0 0-1,-1-1 1,1 0-1,-1 0 1,0 0 0,-1-1-1,6-7 1,-7 8-205,-1 0 1,1 0-1,-1 0 0,0 0 1,-1-1-1,0 1 0,0-1 1,0 0-1,-1 1 0,0-1 1,0 0-1,0 0 0,-1 0 1,0 0-1,-1 0 1,1 1-1,-1-1 0,-1 0 1,1 0-1,-1 1 0,-1-1 1,1 1-1,-1-1 0,-3-5 1,-14-20-7041</inkml:trace>
</inkml:ink>
</file>

<file path=ppt/ink/ink1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2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12908,'0'0'10154,"56"7"-24728</inkml:trace>
</inkml:ink>
</file>

<file path=ppt/ink/ink1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2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142 209 18578,'0'0'6897,"-11"10"-5435,-3 4-1059,0 0 0,2 1 0,-1 1-1,2 0 1,0 1 0,1 0 0,1 1-1,-9 22 1,14-29-169,1 1 0,-1-1 1,2 1-1,0 0 0,0 0 0,1 15 0,1-26-229,0 0-1,0 0 1,0 0 0,0 0-1,0 0 1,0 0-1,0 0 1,1 0 0,-1 0-1,0 0 1,1 0-1,-1 0 1,1 0 0,-1 0-1,1 0 1,-1 0-1,1 0 1,0-1 0,-1 1-1,1 0 1,0 0 0,0-1-1,-1 1 1,1-1-1,0 1 1,1 0 0,0 0 10,1-1 1,-1 1 0,0-1 0,0 0 0,0 1 0,1-1 0,-1 0 0,0-1-1,0 1 1,0 0 0,5-2 0,0 0 20,1 0 0,-1-1 0,0 0-1,0-1 1,0 1 0,9-7 0,5-8-36,-1-1 0,-1-1 0,0 0 0,-2-2 0,0 0 0,24-43 0,-24 33 0,-1 0 0,-2-1 0,-1-1 0,15-60 0,-26 89-13,-1-1 1,0 0-1,-1 1 0,1-1 1,-1 0-1,0 0 0,-2-11 1,2 17 9,0-1 0,-1 1 0,1-1 0,0 1 0,0-1 0,0 0 0,-1 1 0,1-1 0,0 1 0,-1-1 0,1 1 0,0-1 1,-1 1-1,1 0 0,-1-1 0,1 1 0,-1-1 0,1 1 0,-1 0 0,1-1 0,-1 1 0,1 0 0,-1 0 0,1-1 0,-1 1 0,1 0 1,-1 0-1,0 0 0,0 0 0,-1 0-3,0 0 1,0 1-1,0 0 1,0-1-1,0 1 1,0 0-1,0 0 0,1 0 1,-1 0-1,0 0 1,0 1-1,1-1 1,-3 3-1,-12 10-18,1 1 0,1 1 0,1 1 0,0 0 0,-14 23 0,21-29 60,0 0 0,0 0 0,1 0-1,1 1 1,0-1 0,1 1 0,0 0 0,0 0 0,1 0 0,0 21 0,2-30-38,1 0-1,0-1 1,0 1 0,0 0-1,0 0 1,0-1 0,0 1 0,1-1-1,-1 1 1,1-1 0,0 1-1,0-1 1,-1 0 0,2 0-1,-1 0 1,0 0 0,0 0 0,1-1-1,-1 1 1,1-1 0,-1 1-1,5 1 1,10 4-121,1 1 0,27 6 0,-3-1-128,-40-12 144,10 4-30,0 0-1,-1 1 0,15 10 0,-2 8-2008,-23-22 1554,1 1 0,-1-1 0,0 0 0,0 1 0,0-1 0,-1 1 0,1-1 0,-1 1 0,1-1 0,-1 1 0,0 2 0,3-11-9043,1-10 431</inkml:trace>
</inkml:ink>
</file>

<file path=ppt/ink/ink1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2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18065,'0'0'10373,"11"9"-9311,-5-5-933,-1 0 0,1 0 1,0 0-1,0 0 0,0-1 0,1 0 1,-1 0-1,1-1 0,0 0 0,-1 0 0,1 0 1,0-1-1,0 0 0,0-1 0,0 1 1,0-1-1,0-1 0,0 1 0,0-1 1,0 0-1,0-1 0,0 0 0,9-3 1,-16 5-128,43-25 155,-41 24-157,0 0 0,0 0 1,0-1-1,-1 1 0,1-1 1,0 1-1,-1-1 0,1 0 1,-1 0-1,1 0 0,-1 0 1,0 0-1,0 0 0,0 0 1,0 0-1,0 0 0,0 0 1,0-3-1,-2 4 0,0 1 0,0-1 0,0 1 0,1 0 0,-1-1 0,0 1 0,0 0 0,0 0 0,0 0 0,0-1 0,0 1 0,0 0 0,0 0 0,0 0 0,0 1 0,0-1 0,0 0 0,0 0 0,0 0 0,0 1 0,-1 0 0,-25 5 0,14 0 0,0 0 0,0 1 0,0 0 0,1 1 0,0 1 0,-17 15 0,25-20 0,0-1 0,0 1 0,0 0 0,1 0 0,-1 1 0,1-1 0,0 1 0,0 0 0,1-1 0,-1 1 0,1 0 0,0 1 0,0-1 0,1 0 0,0 0 0,0 1 0,0-1 0,0 1 0,1-1 0,0 9 0,1-12 0,0 0 0,0-1 0,0 1 0,0 0 0,0-1 0,0 1 0,1-1 0,-1 1 0,1-1 0,-1 0 0,1 1 0,-1-1 0,1 0 0,-1 0 0,1 0 0,0 0 0,0 0 0,0-1 0,0 1 0,-1 0 0,1-1 0,0 1 0,0-1 0,0 0 0,3 0 0,56 4 0,-53-4 0,-2 0-737,0-1-1,1 1 1,-1-1-1,0 0 1,0 0-1,7-3 1,-12 4 523,0-1 0,0 1 1,0-1-1,0 1 1,0-1-1,0 1 0,0-1 1,0 1-1,0-1 0,0 0 1,-1 1-1,1-1 0,0 0 1,0 0-1,-1 0 0,1 0 1,-1 0-1,1 0 0,-1 0 1,1 0-1,-1 0 0,1 0 1,-1 0-1,0 0 0,1 0 1,-1 0-1,0 0 0,0 0 1,0 0-1,0 0 1,0 0-1,0 0 0,0-1 1,-1 1-1,1 0 0,0 0 1,0 0-1,-1 0 0,1 0 1,-1 0-1,1 0 0,-1 0 1,1 0-1,-2-1 0,-16-19-10569</inkml:trace>
</inkml:ink>
</file>

<file path=ppt/ink/ink1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3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17328,'0'0'6471,"60"-47"-8970,-15 47-1889,6-3-7335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5.4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27 7143,'0'0'17552,"75"-26"-17520,-39 30-384,-3-4-4228,-3 0-11051</inkml:trace>
</inkml:ink>
</file>

<file path=ppt/ink/ink1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3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245 170 7271,'5'-8'2893,"9"-12"-1435,-4 7 202,-1 0 0,0 0 0,-1 0 1,-1-1-1,0-1 0,8-25 0,-14 40-1583,-1-1 0,0 0-1,0 1 1,0-1-1,1 1 1,-1-1 0,0 0-1,0 1 1,0-1-1,0 0 1,0 1 0,0-1-1,0 0 1,0 1-1,-1-1 1,1 1 0,0-1-1,0 0 1,0 1-1,-1-1 1,1 1-1,0-1 1,-1 1 0,1-1-1,0 1 1,-1-1-1,1 1 1,-1-1 0,1 1-1,-1-1 1,1 1-1,-1-1 1,1 1 0,-1 0-1,1 0 1,-1-1-1,1 1 1,-1 0 0,0 0-1,1-1 1,-1 1-1,0 0 1,1 0 0,-1 0-1,1 0 1,-1 0-1,0 0 1,1 0 0,-1 0-1,0 0 1,1 0-1,-1 1 1,1-1 0,-2 0-1,-36 18 655,20-3-698,0 0 0,0 1 0,2 1 1,0 0-1,1 2 0,-17 25 1,7-3 164,1 0 0,-20 51 0,32-63 89,-13 42 1,23-64-259,0 1 1,1-1-1,-1 1 1,1 0-1,1 0 1,0 0-1,0 0 1,0-1-1,1 1 1,0 0-1,2 8 1,-2-15-26,0 1-1,0 0 1,-1 0 0,1-1 0,0 1-1,0-1 1,1 1 0,-1-1 0,0 1-1,0-1 1,1 0 0,-1 1-1,1-1 1,-1 0 0,1 0 0,-1 0-1,1 0 1,0 0 0,0-1 0,2 2-1,0-1 15,1 0 0,-1 0 0,1-1 0,-1 0-1,1 1 1,-1-2 0,1 1 0,5-1 0,0-1 20,0 0 0,0-1 0,-1 0 1,1 0-1,-1-1 0,0 0 0,10-7 1,-7 3-3,-1-2 1,0 1 0,0-2 0,13-16 0,-21 24-18,0 0 0,-1 0 1,1 0-1,-1 0 0,0-1 0,0 1 1,0-1-1,-1 1 0,1-1 1,-1 0-1,0 0 0,0 1 0,0-1 1,0 0-1,-1 0 0,0 0 1,0 0-1,0 0 0,0 0 0,0 0 1,-2-7-1,1 10-17,0 0 0,0 0 1,0 1-1,1-1 0,-1 0 0,0 0 0,0 0 0,-1 1 0,1-1 1,0 1-1,0-1 0,0 1 0,0-1 0,0 1 0,-1-1 1,1 1-1,0 0 0,0 0 0,-1 0 0,1 0 0,0 0 0,0 0 1,-1 0-1,1 0 0,0 0 0,0 1 0,-1-1 0,-1 1 1,-34 14-87,28-8 103,1 0 0,0 1 0,1-1 0,-1 1 0,2 1 1,-1 0-1,1 0 0,0 0 0,1 0 0,0 1 0,-4 12 0,9-22-12,0 1 1,0-1-1,0 0 0,-1 1 0,1-1 0,0 1 0,0-1 0,0 1 0,0-1 1,0 1-1,0-1 0,0 1 0,0-1 0,1 0 0,-1 1 0,0-1 0,0 1 1,0-1-1,0 1 0,0-1 0,1 0 0,-1 1 0,0-1 0,0 1 0,1-1 1,-1 0-1,0 1 0,1-1 0,-1 0 0,0 0 0,1 1 0,-1-1 1,1 1-1,18-1 103,19-14 66,-19 3-121,-1-1-1,0-1 1,-1-1 0,20-21-1,-19 18-38,1 0 0,37-25-1,-55 42-18,-1 0 0,0 0 0,1-1 0,0 1 0,-1 0 0,1 0 0,-1 0 0,1 0 0,-1 0 0,1 0 0,-1 0 0,1 0 0,-1 0 0,1 1 0,-1-1 0,1 0 0,-1 0 0,1 0 0,-1 1 0,1-1 0,-1 0 0,0 0 0,1 1 0,-1-1 0,1 0 0,-1 1 0,0-1 0,1 0 0,-1 1 0,0-1 0,1 1 0,-1-1 0,0 1 0,0-1 0,1 1 0,-1-1 0,0 1 0,0-1 0,0 1 0,0-1 0,0 1 0,0-1 0,0 1-1,0-1 1,0 1 0,0-1 0,0 1 0,0-1 0,0 1 0,0-1 0,0 2 0,0 39-207,0-31 187,0 121-372,0-131 317,0 1 0,0-1 0,0 1 0,0-1 0,0 0 0,0 1 0,0-1 0,0 1 0,0-1 0,0 0 0,0 1 0,0-1 0,0 0 0,1 1 0,-1-1 0,0 0 0,0 1 0,0-1 0,1 0 0,-1 1 0,0-1 0,1 0 0,-1 1 0,0-1 0,0 0 0,1 0 0,-1 1 0,0-1 0,1 0 0,-1 0 0,0 0 0,1 0 0,-1 1 0,1-1 0,-1 0 0,0 0 0,1 0 0,-1 0 0,1 0 0,-1 0 0,0 0 0,1 0 0,-1 0 0,1 0 0,-1 0 0,0 0 0,1-1 0,-1 1 0,0 0 0,1 0 0,-1 0 0,1 0 0,-1-1 0,0 1 0,1 0-1,-1 0 1,0-1 0,0 1 0,1 0 0,-1-1 0,0 1 0,23-19-2825,27-51-7454,-21 23 1218</inkml:trace>
</inkml:ink>
</file>

<file path=ppt/ink/ink1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5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99 175 14542,'0'0'5509,"-3"12"-4009,-31 92 949,18-61-1213,1 1-1,-15 90 0,32-118-925,9-26-236,7-29-677,-14 20 638,-1-1-1,-1 0 1,-1 0-1,-1 0 0,-1 1 1,0-1-1,-2 0 1,-7-31-1,9 63 1608,1-10-1652,1 0 0,-1 0-1,1 0 1,0 0 0,-1-1 0,1 1 0,0 0-1,0 0 1,0-1 0,1 1 0,-1 0 0,0-1-1,1 1 1,-1-1 0,3 2 0,0 0-31,0 0 0,1-1 1,-1 1-1,1-1 0,0 0 1,0 0-1,0-1 1,7 2-1,-5-2-557,0-1 1,0 0 0,-1 0-1,1 0 1,0-1-1,0 1 1,0-2-1,0 1 1,9-4-1,-5 1-649,-1-1-1,0 0 0,0 0 0,0-1 1,-1 0-1,0-1 0,0 0 0,-1 0 1,15-17-1,-22 22 1310,28-39-138,-25 21 2396,-6 19 1293,-8 4-2133,0 7-815,1 1 1,0 0-1,0 0 1,1 1-1,0 0 1,1 0-1,1 1 1,-7 17 0,0-2 828,10-23-1247,-2 4 180,0 1 0,0-1 0,1 1 0,1 0 0,0-1 0,0 2 0,1-1 0,-2 11 0,5-20-419,-1 0 1,0-1-1,1 0 1,-1 1-1,0-1 1,1 1 0,-1-1-1,0 1 1,1-1-1,-1 0 1,1 1-1,-1-1 1,1 0 0,-1 1-1,1-1 1,-1 0-1,1 0 1,-1 1-1,1-1 1,-1 0 0,1 0-1,-1 0 1,1 0-1,-1 0 1,1 0-1,0 0 1,-1 0 0,1 0-1,-1 0 1,1 0-1,-1 0 1,1 0-1,-1 0 1,1-1 0,-1 1-1,1 0 1,-1 0-1,1-1 1,-1 1-1,1 0 1,0-1 0,25-11 207,-6-2-262,-1-1-1,-1-1 0,-1 0 1,24-29-1,32-31-152,-72 76 197,-1 0 1,0 0-1,0 0 1,0 0-1,0 0 1,1 0-1,-1 0 0,0 0 1,0 0-1,0 0 1,1 0-1,-1 0 1,0 0-1,0 0 1,0 0-1,1 0 1,-1 0-1,0 0 1,0 0-1,0 0 1,0 0-1,1 0 1,-1 0-1,0 0 1,0 0-1,0 0 1,0 1-1,1-1 1,-1 0-1,0 0 1,0 0-1,0 0 1,0 0-1,0 1 0,0-1 1,0 0-1,1 0 1,-1 0-1,0 0 1,0 1-1,0-1 1,0 0-1,0 0 1,0 0-1,0 0 1,0 1-1,0-1 1,0 0-1,0 0 1,0 0-1,0 1 1,0-1-1,0 0 1,0 0-1,0 1 1,1 22-187,-4 25-84,-10-2 374,-1 0-1,-2-1 0,-3-1 1,-31 55-1,42-89 105,9-26-14,10-30 104,-10 43-283,33-95 76,4 2 0,4 2 0,57-93 0,-98 186-90,33-46-32,-32 44 23,1 0 0,-1 0 1,1 1-1,0-1 0,0 1 1,0-1-1,0 1 0,1 0 0,-1 0 1,1 1-1,-1-1 0,6-1 0,-9 3 1,1 0 0,0 0 0,0 0 0,-1 1 0,1-1 0,0 0-1,-1 0 1,1 0 0,0 1 0,-1-1 0,1 0 0,-1 1 0,1-1 0,0 1-1,-1-1 1,1 0 0,-1 1 0,1-1 0,-1 1 0,1-1 0,-1 1-1,0 0 1,1-1 0,-1 1 0,0-1 0,1 1 0,-1 0 0,0-1-1,0 1 1,1 0 0,-1-1 0,0 1 0,0 0 0,0 0 0,0-1-1,0 1 1,0 0 0,0 1 0,-1 35-22,1-31 29,-2 8 159,-1-1 0,0 1-1,-1-1 1,0 0 0,-1 1 0,0-2 0,-1 1 0,-1-1 0,0 0-1,-1 0 1,0-1 0,-13 14 0,21-24-56,2-1-224,1-1 0,0 0 0,0 1-1,0-1 1,-1 0 0,1 0-1,0 0 1,-1-1 0,5-2-1,11-5-602,-14 9 671,-1-1-1,1 0 0,0 1 1,-1 0-1,1 0 0,-1 0 1,1 0-1,-1 1 0,1-1 1,0 1-1,-1 0 1,0 0-1,1 0 0,-1 1 1,0-1-1,1 1 0,-1-1 1,0 1-1,0 0 0,0 0 1,-1 1-1,1-1 0,4 6 1,-4-5 88,-1 1 1,1 0-1,-1 0 1,0 1-1,0-1 1,-1 0-1,1 1 1,-1-1-1,0 0 1,0 1-1,-1 0 1,1-1-1,-1 1 1,0-1-1,0 1 0,0 0 1,-1-1-1,-1 8 1,0-7 79,0 0-1,-1 1 1,1-1-1,-1 0 1,0 0 0,-1 0-1,1-1 1,-1 1-1,0-1 1,0 0 0,0 0-1,-1 0 1,1 0-1,-1-1 1,-7 5 0,5-4 30,-1 0 0,1 0 1,-1 0-1,0-1 0,0 0 1,0-1-1,0 0 0,0 0 1,-17 1-1,24-3-281,0 0 0,0 0 1,0 0-1,0 0 0,1 0 0,-1-1 0,0 1 0,0 0 1,0-1-1,0 1 0,0 0 0,0-1 0,0 1 0,0-1 1,1 1-1,-1-1 0,0 0 0,0 1 0,1-1 0,-1 0 1,0 1-1,1-1 0,-1 0 0,1 0 0,-1 0 0,1 0 1,-1 1-1,0-3 0,-2-28-7455,3 10-163</inkml:trace>
</inkml:ink>
</file>

<file path=ppt/ink/ink1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5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66 12716,'22'0'5921,"18"0"1223,-3-5-3505,-34 4-3556,0 0 0,0 0 0,0-1 0,0 1 0,0-1 0,0 1 0,-1-1 0,1 0 0,0 0 0,-1 0 0,0 0 0,0-1 0,1 1 0,-1-1 0,-1 1 0,1-1 0,0 0 0,-1 1 0,1-1 0,-1 0 0,2-6 0,-3 9-71,0 0 1,0 0 0,-1 1 0,1-1-1,0 0 1,0 0 0,-1 0 0,1 0 0,0 0-1,0 0 1,-1 0 0,1 0 0,0 1-1,-1-1 1,1 0 0,0 0 0,0 0 0,-1 0-1,1 0 1,0 0 0,-1-1 0,1 1-1,0 0 1,0 0 0,-1 0 0,1 0-1,0 0 1,0 0 0,-1 0 0,1-1 0,0 1-1,0 0 1,-1 0 0,1 0 0,0 0-1,0-1 1,0 1 0,0 0 0,-1 0 0,1-1-1,0 1 1,0 0 0,0 0 0,0-1-1,0 1 1,0 0 0,0 0 0,-1-1 0,1 1-1,0 0 1,0-1 0,0 1 0,0 0-1,0 0 1,0-1 0,0 1 0,0 0 0,1 0-1,-1-1 1,0 1 0,0 0 0,0-1-1,0 1 1,-19 14-217,16-9 210,-1 1 0,1-1 0,-1 1-1,1 0 1,1 0 0,-1 0 0,1 0-1,0 0 1,1 1 0,0-1-1,0 0 1,0 1 0,0 10 0,2-16 8,0 0 1,-1 0-1,1 0 1,0 0-1,0 0 1,0-1 0,0 1-1,0 0 1,0 0-1,0-1 1,0 1 0,0-1-1,0 1 1,0-1-1,0 1 1,0-1-1,1 0 1,-1 0 0,0 1-1,0-1 1,0 0-1,1 0 1,-1 0 0,0 0-1,0 0 1,1-1-1,-1 1 1,0 0-1,2-1 1,40-6 327,-18-3-313,45-25-1,-56 27-29,0 0 0,0 0 0,1 2 1,0 0-1,1 0 0,-1 2 0,1 0 0,0 0 0,17 0 0,-32 4-78,0 1-1,0-1 1,0 1 0,0-1 0,0 1-1,0 0 1,0-1 0,0 1-1,0 0 1,-1 0 0,1 0 0,0 0-1,-1 0 1,1 0 0,0 0-1,-1 0 1,1 0 0,-1 0 0,1 0-1,-1 0 1,0 0 0,1 0 0,-1 0-1,0 0 1,0 0 0,0 1-1,0-1 1,0 0 0,0 0 0,0 0-1,0 0 1,-1 0 0,1 0-1,0 1 1,-1-1 0,0 1 0,1 2-269,-1-1 0,1 0 0,-1 0 0,0 0 0,0 0 0,0 1 0,0-1 0,-1-1 0,1 1 0,-1 0 0,0 0 0,0 0 0,-2 2 0,0-3-763,1 0 0,0 0 1,-1-1-1,1 0 0,-1 0 0,1 0 0,-1 0 0,0 0 0,-3 0 0,-20-1-10820</inkml:trace>
</inkml:ink>
</file>

<file path=ppt/ink/ink1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5.8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 17264,'0'0'1378,"86"0"-706,-34 0-576,3 0-896,7-5-6631</inkml:trace>
</inkml:ink>
</file>

<file path=ppt/ink/ink1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6.8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245 15 11243,'0'0'7217,"-9"-3"-4996,2 0-2001,0 1 1,0 0-1,0 1 0,0 0 1,0 0-1,-1 0 0,1 1 1,0 0-1,-1 0 0,1 1 1,0 0-1,0 0 0,0 1 1,0 0-1,0 0 0,0 0 0,0 1 1,1 0-1,-1 1 0,1-1 1,-9 8-1,8-5-95,1 0 0,-1 0 0,1 1-1,1 0 1,-1 0 0,1 0 0,0 1-1,1 0 1,0 0 0,0 0 0,1 1 0,0-1-1,0 1 1,1-1 0,-1 12 0,2-19-114,1 0 1,0-1 0,0 1 0,0 0-1,0 0 1,1 0 0,-1 0-1,0 0 1,0 0 0,0-1-1,1 1 1,-1 0 0,1 0 0,-1 0-1,0-1 1,1 1 0,-1 0-1,1 0 1,0-1 0,-1 1 0,1 0-1,-1-1 1,1 1 0,0-1-1,0 1 1,-1-1 0,1 1-1,1 0 1,0-1 9,1 1-1,-1-1 1,1 1-1,-1-1 1,0 0-1,1 0 1,-1 0-1,1 0 1,-1 0-1,4-2 1,4 0 50,0-1 1,0 0 0,-1-1 0,11-5-1,19-15 52,-31 17-115,1 1-1,1 0 0,-1 1 1,1 0-1,0 1 1,0 0-1,0 0 1,0 1-1,12-2 1,-20 5-11,-1 0-1,0 0 1,0 0 0,0 1 0,0-1 0,1 0-1,-1 1 1,0-1 0,0 1 0,0 0 0,0-1-1,0 1 1,0 0 0,0-1 0,0 1 0,0 0-1,-1 0 1,1 0 0,0 0 0,0 0 0,-1 0-1,1 0 1,-1 0 0,1 0 0,-1 0 0,1 0-1,-1 0 1,0 1 0,1-1 0,-1 0 0,0 0 0,0 0-1,0 1 1,0 0 0,1 52 254,-1-40-187,-2 16 34,1-22-88,0 0 0,0 0-1,1 0 1,0 0 0,1 0-1,0 0 1,4 16 0,0-23 1089,1-11-17,2-9 84,1-11-1385,-1 0 0,-1-1 0,-2 0 0,3-56 1,-3 95-7705,13 8 2508,-12-13 661,7 1-6286</inkml:trace>
</inkml:ink>
</file>

<file path=ppt/ink/ink1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48.2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210 140 11787,'0'0'5066,"-11"-2"-3075,8 2-1887,-1-1 62,0 0 1,0 0-1,0 0 0,0 1 1,-1-1-1,1 1 0,0 0 1,0 1-1,0-1 0,0 1 1,0-1-1,0 1 0,0 1 1,0-1-1,0 0 0,0 1 1,0 0-1,1 0 0,-1 0 1,1 0-1,-1 1 0,-5 4 1,-7 12 528,1-1 1,-20 34-1,30-44-505,0 1 1,1-1-1,0 1 0,1 0 0,0 0 0,0 1 0,1-1 0,0 1 0,-1 13 0,3-23-177,0 1 0,1 0 0,-1 0 0,0 0 0,0 0 0,0 0 0,1 0 0,-1 0-1,0 0 1,1-1 0,-1 1 0,0 0 0,1 0 0,-1 0 0,1-1 0,0 1 0,-1 0 0,1-1 0,0 1-1,-1 0 1,1-1 0,0 1 0,0-1 0,-1 1 0,1-1 0,0 1 0,0-1 0,0 0 0,0 1 0,-1-1-1,1 0 1,0 0 0,0 0 0,0 0 0,0 1 0,0-1 0,0 0 0,0-1 0,0 1 0,0 0 0,0 0-1,0 0 1,0-1 0,5 0 62,0 0-1,0 0 1,-1-1-1,1 0 0,-1 0 1,7-4-1,6-5-2,-2 0 0,0-1 0,0-1 0,-1-1-1,-1 0 1,0-1 0,-1 0 0,22-34 0,-22 29 47,-1-1 0,-1-1 1,0 0-1,-2 0 1,-1-1-1,-1 0 0,5-28 1,-47 148 504,30-75-598,1 0 0,0 0-1,2 1 1,1 42 0,1-63-20,0 0 0,0 0 0,0 0 1,1 0-1,-1-1 0,1 1 0,-1 0 1,1 0-1,0 0 0,-1-1 1,1 1-1,0 0 0,0-1 0,0 1 1,1-1-1,-1 1 0,0-1 0,0 0 1,1 1-1,-1-1 0,1 0 1,-1 0-1,1 0 0,2 1 0,0 0 15,0-1 1,1 0-1,-1 0 0,0 0 0,1-1 0,-1 0 0,0 1 0,1-2 0,-1 1 0,7-1 0,5-3 37,0 1 0,-1-2 0,1 0 0,26-14 0,-4-3-178,42-31 1,12-8-208,-92 61 316,1 0 1,-1 0 0,1-1 0,-1 1-1,0 0 1,1 0 0,-1 0 0,1 0-1,-1 0 1,1 0 0,-1 0 0,0 0-1,1 0 1,-1 0 0,1 1-1,-1-1 1,0 0 0,1 0 0,-1 0-1,1 0 1,-1 1 0,0-1 0,1 0-1,-1 0 1,0 1 0,1-1 0,-1 0-1,0 1 1,1-1 0,-1 0 0,0 1-1,0-1 1,1 0 0,-1 1-1,0-1 1,0 1 0,0-1 0,0 0-1,1 1 1,-1-1 0,0 1 0,0-1-1,0 0 1,0 1 0,0-1 0,0 1-1,0-1 1,0 1 0,0-1 0,-1 1-1,1 0 1,1 40 41,1-5 279,-1-35-287,0 1-1,1 0 0,-1-1 1,0 1-1,1-1 0,0 0 1,-1 0-1,1 1 0,0-1 1,-1 0-1,1 0 0,0-1 0,0 1 1,0 0-1,0-1 0,0 1 1,0-1-1,0 1 0,0-1 1,0 0-1,0 0 0,0 0 1,2 0-1,54-3 280,-56 2-296,24-4-201,0-1 0,-1-1 0,0-1 0,30-15 0,-23 10-2152,53-15 0,-85 28 2347,0 0 1,1 1 0,-1-1 0,1 0 0,-1 0 0,0 0 0,1 0 0,-1 0-1,0 1 1,0-1 0,1 0 0,-1 0 0,0 1 0,1-1 0,-1 0 0,0 0-1,0 1 1,1-1 0,-1 0 0,0 1 0,0-1 0,0 0 0,0 1 0,0-1-1,1 0 1,-1 1 0,0-1 0,0 1 0,0-1 0,0 0 0,0 1-1,0-1 1,0 0 0,0 1 0,0-1 0,0 0 0,0 1 0,0-1 0,-1 1-1,1-1 1,0 0 0,0 1 0,0-1 0,0 0 0,-1 1 0,1-1 0,0 0-1,0 0 1,0 1 0,-1-1 0,1 1 0,-11 24 243,10-23-250,-5 10 130,1 0 1,0 1 0,1-1 0,0 1 0,1 0 0,1 0-1,0 0 1,1 0 0,0 0 0,1 0 0,0 0 0,4 25-1,-1-32-132,0 1-1,1-1 1,0 0-1,0-1 1,0 1-1,0-1 1,1 0-1,0 0 1,0 0-1,1 0 1,-1-1-1,1 0 1,0 0-1,6 3 1,40 33-823,-49-37 769,0 0 1,-1 0-1,1 0 0,-1 1 1,1-1-1,-1 1 1,0 0-1,-1 0 1,1 0-1,-1 0 1,1 0-1,-1 0 1,0 5-1,0 1 235,-2 0 0,1 0 0,-1 0-1,-1 0 1,0 0 0,0-1 0,-1 1 0,0-1 0,-1 1 0,0-1 0,0 0-1,-1 0 1,0-1 0,-1 1 0,0-1 0,0 0 0,-1-1 0,1 1-1,-2-1 1,-13 10 0,20-16-59,-1 1 0,0-1 0,0 1 0,0-1-1,1 0 1,-1 0 0,0 0 0,-1 0 0,1 0 0,0 0 0,0-1-1,0 1 1,0-1 0,-1 1 0,1-1 0,0 0 0,0 0 0,-1 0-1,-2 0 1,3-1-59,0 0-1,1 0 1,-1 0 0,0 0-1,1 0 1,-1 0-1,1 0 1,0-1-1,-1 1 1,1 0-1,0-1 1,0 1-1,0-1 1,0 1 0,0-1-1,0 0 1,0 1-1,-1-3 1,-1-6-40,1 0 1,-1 0-1,2 0 1,-1 0-1,1 0 1,1-1-1,0-9 1,2 3-195,0 0 1,1 0-1,1 0 0,1 1 1,0 0-1,13-27 1,57-92-1196,-47 87 1099,13-19 225,-23 41 383,-1-1 0,-2-1 0,18-44 0,-33 72-310,0-1 0,1 1 1,-1 0-1,0 0 1,0-1-1,0 1 1,0 0-1,0 0 0,0-1 1,1 1-1,-1 0 1,0-1-1,0 1 1,0 0-1,0 0 0,0-1 1,0 1-1,0 0 1,0-1-1,0 1 1,0 0-1,0 0 1,-1-1-1,1 1 0,0 0 1,0 0-1,0-1 1,0 1-1,0 0 1,0 0-1,-1-1 0,1 1 1,0 0-1,0 0 1,0 0-1,-1-1 1,1 1-1,0 0 0,0 0 1,-1-1-1,-12 5 66,-14 14-247,19-11 179,-42 40 18,47-45-31,1 0 1,0 0-1,0 1 0,0-1 0,1 1 0,-1 0 1,1-1-1,-1 1 0,1 0 0,0 0 1,0 0-1,0 0 0,0 0 0,0 0 1,1 0-1,0 0 0,-1 6 0,2-6-2,1-1 0,-1 1 0,0-1 0,1 0 0,-1 1 0,1-1 0,-1 0 1,1 0-1,0 0 0,0 0 0,0-1 0,0 1 0,1-1 0,3 4 0,41 19 79,-37-19-69,2 0-2,0 1 0,0-2 0,0 0 0,18 4 0,-26-7 0,0 0 0,1-1 0,-1 0-1,1 1 1,-1-2 0,1 1 0,-1 0 0,0-1-1,1 0 1,-1 0 0,0 0 0,1-1 0,-1 1-1,0-1 1,0 0 0,4-3 0,57-45 68,-48 35-185,1 1 0,1 0 0,0 2 0,38-20 0,-56 35 81,0 0-1,0 1 0,-1-1 1,0 0-1,1 0 1,-1 1-1,-1-1 0,1 0 1,0 0-1,-1 0 0,-1 6 1,1-1 32,1-7-2,1 0-1,-1 0 1,1 0 0,0 0 0,-1 0 0,1 0 0,0-1 0,0 1-1,-1 0 1,1 0 0,0 0 0,0-1 0,0 1 0,0 0 0,0-1-1,0 1 1,0-1 0,0 1 0,0-1 0,0 0 0,0 1 0,0-1-1,0 0 1,1 0 0,-1 0 0,0 0 0,0 0 0,0 0 0,0 0-1,0 0 1,1 0 0,0-1 0,44-4 240,33-23-130,-67 23-123,0-1 1,0 2 0,1 0 0,-1 0 0,1 1-1,0 0 1,0 2 0,15-2 0,-27 4 12,-1 0 0,1-1 0,-1 1 0,1 0 0,-1 0 0,1 0 0,-1-1 0,1 1 0,-1 0 0,0 0 1,0 0-1,1 0 0,-1 0 0,0 0 0,0 0 0,0 0 0,0-1 0,0 1 0,0 0 0,0 0 0,0 0 0,0 0 0,-1 0 0,1 0 0,-1 1 0,-4 25 226,-21 35-3218</inkml:trace>
</inkml:ink>
</file>

<file path=ppt/ink/ink1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8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16464,'0'0'8845,"9"0"-8402,-7-1-420,0 1-1,-1 0 0,1 0 1,0 0-1,0 0 1,-1 0-1,1 1 0,0-1 1,-1 1-1,1-1 0,0 1 1,-1-1-1,1 1 0,-1 0 1,1 0-1,-1-1 0,1 1 1,-1 0-1,1 1 0,-1-1 1,0 0-1,0 0 1,0 0-1,0 1 0,0-1 1,0 1-1,0-1 0,1 3 1,0 5 82,0 0 0,0 0 0,-1 0 0,0 1 1,-1 12-1,0-19-103,-1 132 1008,0-38-3435,3-50-9127,-5-73 1873</inkml:trace>
</inkml:ink>
</file>

<file path=ppt/ink/ink1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8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6726,'0'0'12076,"51"-1"-10283,-24 1-383,5 0-577,4 0 31,0 0-447,1 0-353,-2 0-192,-4 0-1218,-8 0-800,-8 2-864,-10 3-1314,-5 2-4165</inkml:trace>
  <inkml:trace contextRef="#ctx0" brushRef="#br0" timeOffset="1">0 190 13581,'0'0'7047,"73"9"-5414,-26-23-704,6-3-673,1 3-192,-8 1-320,-8 6-1634,-11 5-1345,-16 2-2018</inkml:trace>
</inkml:ink>
</file>

<file path=ppt/ink/ink1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8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1 114 13613,'0'0'8488,"87"15"-7719,-38-33-609,1-4-224,3-5-2339,-6-3-2305,-2-2-3556</inkml:trace>
</inkml:ink>
</file>

<file path=ppt/ink/ink1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9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0 15310,'0'0'2691,"-9"13"-694,-7 7-768,1 1 1,-14 28 0,24-40-784,0 1 0,1-1 0,0 1 0,1 0 0,0 0 0,1 0 0,0 0 0,0 1-1,1-1 1,0 13 0,1-21-424,1 1 0,-1-1 0,1 1 0,0-1 0,-1 1 0,1-1 0,0 1 0,0-1 0,1 1 0,-1-1 0,0 0 0,1 0 0,0 0 0,-1 0 0,1 0 0,0 0 0,0 0 0,0-1 0,0 1 0,0 0 0,0-1 0,1 0 0,-1 0 0,0 1 0,1-1 0,-1-1 0,1 1 0,-1 0 0,1-1-1,0 1 1,-1-1 0,1 0 0,0 0 0,-1 0 0,1 0 0,-1 0 0,4-1 0,3 1 26,1-1 0,-1-1 0,0 0 0,0 0-1,0 0 1,0-1 0,0-1 0,0 1 0,11-8 0,-3-2 1,0-1 0,-1 0 0,0-2 0,-1 0 0,17-23 0,28-31 41,-56 98-624,-7 22 243,1-31 497,1-1 1,1 0-1,4 35 0,-4-49-464,1 1 0,0-1 0,0 0 1,1 1-1,-1-1 0,1 0 0,0 0 1,0 0-1,0 0 0,1-1 0,-1 1 1,1 0-1,0-1 0,0 0 0,0 0 1,1 0-1,-1 0 0,1 0 0,-1-1 1,9 5-1,21 3-7387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6.5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87 220 10442,'0'0'13437,"-9"1"-12941,5 0-465,1-1 0,0 1-1,-1 0 1,1 0 0,0 0 0,0 0-1,0 1 1,0-1 0,0 1-1,0 0 1,0 0 0,0 0 0,1 0-1,-1 0 1,1 0 0,-1 1 0,1 0-1,0-1 1,0 1 0,0 0 0,0 0-1,1 0 1,-1 0 0,1 0 0,0 0-1,0 0 1,0 1 0,-1 5 0,0 0 87,0 0 0,0 0 1,1 0-1,1 0 0,0 17 1,0-25-113,0-1 0,0 1 0,1-1 0,-1 1 1,0-1-1,0 0 0,0 1 0,1-1 0,-1 1 0,0-1 1,1 1-1,-1-1 0,0 0 0,1 1 0,-1-1 1,0 0-1,1 1 0,-1-1 0,1 0 0,-1 1 1,0-1-1,1 0 0,-1 0 0,1 0 0,-1 1 1,1-1-1,-1 0 0,1 0 0,-1 0 0,1 0 1,-1 0-1,1 0 0,-1 0 0,1 0 0,-1 0 0,1 0 1,-1 0-1,1 0 0,-1 0 0,1-1 0,-1 1 1,1 0-1,-1 0 0,1 0 0,-1-1 0,1 1 1,23-14 374,-4-4-50,-1-1-1,0 0 1,-2-1-1,-1-1 1,0-1-1,-1-1 1,-2 0-1,0 0 1,-2-1 0,0-1-1,13-49 1,-18 38 563,-8 29-351,-6 23-512,-3 11-22,1 1 0,1 0 1,2 1-1,1 0 0,1 0 1,1 1-1,0 38 0,4-67-3,1 1-1,-1-1 1,0 1-1,1-1 1,-1 1-1,1-1 1,0 1-1,-1-1 1,1 0-1,0 0 1,0 1-1,0-1 1,0 0-1,0 0 1,0 0-1,0 0 1,0 0-1,0 0 1,0 0-1,1 0 1,-1 0-1,0-1 1,1 1-1,-1 0 1,0-1-1,1 1 1,-1-1-1,1 0 1,-1 1-1,1-1 1,-1 0-1,1 0 1,-1 0-1,1 0 1,-1 0-1,1 0 0,-1 0 1,1-1-1,1 0 1,4 1 30,-1-2 0,1 1 0,0-1 0,-1 0 0,0 0 0,1-1 0,10-6 0,-4 0-27,0-1 0,-1 0 0,0-1 0,-1-1 1,0 0-1,-1 0 0,0-1 0,-1 0 1,0-1-1,7-16 0,-26 91-223,5-43 253,1-1-1,1 1 1,0-1-1,0 30 1,3-46-39,0 0 1,0 0 0,0-1-1,0 1 1,0 0 0,1 0-1,-1-1 1,0 1 0,0 0 0,0 0-1,1-1 1,-1 1 0,0 0-1,1 0 1,-1-1 0,1 1-1,-1 0 1,1-1 0,-1 1-1,1-1 1,-1 1 0,1-1 0,0 1-1,-1-1 1,1 1 0,0-1-1,-1 1 1,1-1 0,0 0-1,1 1 1,27-4 4,-21 0-6,0-1 1,0 0-1,-1 0 0,1 0 0,7-7 0,-3 1 1,0-1 0,-1 0 0,-1-1 0,14-20 0,-20 26 0,0-1 0,0 1 0,-1-1 0,0 0 0,0 0 0,0-1 0,-1 1 0,0-1 0,-1 1 0,1-1 0,-1-8 0,-12 25 0,-1 10 0,8-12 0,0 1 0,1-1 0,0 1 0,0 0 0,1 0 0,0 0 0,0 0 0,1 0 0,0 0 0,0 1 0,2 13 0,-1-21-41,1 0 0,0 1 1,0-1-1,0 0 0,0 0 0,0 0 1,0 0-1,0 0 0,0-1 0,0 1 1,0 0-1,0 0 0,0-1 0,1 1 0,-1-1 1,0 1-1,1-1 0,-1 1 0,0-1 1,1 0-1,-1 0 0,0 1 0,1-1 1,-1 0-1,1 0 0,-1-1 0,0 1 0,1 0 1,-1 0-1,2-1 0,1 1-353,1-1 0,-1 0 0,1 0 0,-1 0 0,1 0 0,-1-1 0,0 1 0,6-4 0,7-14-5425,-5-6-2290</inkml:trace>
</inkml:ink>
</file>

<file path=ppt/ink/ink1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0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19 14798,'0'0'6016,"0"15"-5135,-2 59 105,1 84 105,2-137-945,1 0 0,1 0 0,0 0-1,2 0 1,8 24 0,-11-41-117,-1 0 0,1 0 0,0-1 0,0 1 0,0 0 0,1-1 0,-1 0 0,1 1 0,0-1 0,-1 0 0,2 0 0,-1-1 0,0 1 0,0-1 0,1 1-1,0-1 1,-1 0 0,1 0 0,0-1 0,7 3 0,-6-3 8,-1-1 0,1 1 0,0-1-1,0 0 1,0-1 0,0 1 0,0-1 0,-1 0 0,1 0-1,0 0 1,-1-1 0,1 1 0,-1-1 0,1 0-1,-1-1 1,0 1 0,7-5 0,5-6 14,0-1 0,-1 0 0,0-1 0,-2 0 0,1-2 0,-2 1 0,0-1 0,-1-1 1,-1 0-1,11-27 0,-11 19-6,-1 0 0,-1-1 0,-1 0 1,-1-1-1,-1 1 0,-2-1 0,0-32 0,-7 54-44,-3 14 1,-7 16 17,0 15 233,2 0 1,2 1 0,2 0-1,1 1 1,-3 76 0,10-114-236,0-1 0,0 1 1,0 0-1,0 0 0,0 0 0,1-1 1,-1 1-1,1 0 0,0 0 0,-1-1 1,1 1-1,1 0 0,-1-1 0,0 1 1,1-1-1,-1 0 0,1 1 0,0-1 1,0 0-1,-1 0 0,2 0 0,1 2 1,0-3-76,0 1 0,0 0 0,1-1 1,-1 0-1,0 0 0,1 0 1,-1-1-1,1 1 0,-1-1 1,1 0-1,-1 0 0,1-1 0,6-1 1,-5 1-472,-1 0 1,1 0 0,0-1-1,-1 0 1,0 0-1,1-1 1,-1 0 0,0 1-1,7-7 1,24-21-7155,-5-2-6069</inkml:trace>
</inkml:ink>
</file>

<file path=ppt/ink/ink1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0.3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227 1 13581,'-8'1'4970,"-3"3"-4463,-1-1 0,1 2 0,1-1 0,-1 1 0,1 1 0,0 0 0,0 1 0,0 0 0,1 0 0,0 1 0,1 0 0,-13 14 0,13-13-164,0 1 0,0 0-1,1 0 1,1 0-1,-1 1 1,2 0 0,-1 0-1,2 1 1,-1-1-1,2 1 1,0 0-1,-3 20 1,6-31-345,-1 0 1,1 1-1,0-1 1,1 1-1,-1-1 1,0 0-1,0 1 1,0-1-1,1 0 1,-1 1-1,1-1 1,-1 0-1,1 0 1,0 1-1,-1-1 1,1 0-1,0 0 1,0 0-1,0 0 1,0 0-1,0 0 1,0 0-1,0 0 1,0 0-1,0 0 1,0-1-1,3 2 1,0 0-10,0-1-1,0 0 1,1 0 0,-1-1 0,0 1 0,1-1-1,-1 0 1,0 0 0,6-1 0,11-2-105,-1-1 1,35-11 0,-54 15 113,24-8-236,-7 1 79,0 1-1,0 1 1,1 0 0,-1 1 0,1 1 0,0 1 0,0 1-1,33 1 1,-51 1 163,0-1 0,0 1-1,0-1 1,0 1 0,0 0 0,0-1-1,0 1 1,0 0 0,0-1 0,0 1-1,0 0 1,0 0 0,0 0-1,0 0 1,-1 0 0,1 0 0,-1 0-1,1 0 1,0 0 0,-1 1 0,0-1-1,1 0 1,-1 0 0,0 0-1,0 1 1,1-1 0,-1 0 0,0 0-1,0 0 1,0 1 0,0-1 0,-1 0-1,1 0 1,0 1 0,0-1-1,-2 2 1,1 3 141,-1 0 0,1 0 0,-2 0 0,1 0 0,-1 0 0,-3 6 0,-8 7 239,-1 0-1,0-1 0,-1-1 0,-1 0 1,-34 25-1,4-9 562,-62 34 1,106-65-946,-6 3 0,1 0 0,-1 0 0,0-1 0,0 0 0,0-1 0,0 0 0,-1 0 0,-11 1 0,20-5-51,1 0 1,-1 0-1,1 1 0,0-1 0,-1 0 1,1 0-1,0 0 0,-1 0 1,1 0-1,0 0 0,0 0 0,0 0 1,0 0-1,0 1 0,0-1 1,0 0-1,0 0 0,0 0 0,1 0 1,-1 0-1,0 0 0,0 0 1,1-1-1,13-29-5309,8-9-4078</inkml:trace>
</inkml:ink>
</file>

<file path=ppt/ink/ink1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2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0 471 12812,'0'0'5707,"12"-9"-4341,12-12-752,0-2 0,-2 0 0,-1-1 0,24-36 0,-2-2-103,-3-2-1,56-120 1,-103 304 1304,3-87-1732,-4 20 1,3 0 0,1 0-1,4 0 1,5 59 0,-4-107-79,0-1 0,1 1 0,-1 0 0,1-1 1,0 1-1,0-1 0,0 0 0,0 1 0,1-1 0,0 0 0,3 4 0,-4-7-24,-1 1 0,1-1 0,-1 1 0,1-1 0,0 1 0,0-1 0,-1 0 0,1 0 0,0 0 0,0 0-1,0-1 1,0 1 0,0 0 0,1-1 0,-1 1 0,0-1 0,0 0 0,0 0 0,0 0 0,0 0 0,1 0 0,-1 0 0,0 0 0,0-1-1,0 1 1,4-2 0,-5 1-143,1 0 1,0-1-1,-1 1 0,0 0 0,1-1 0,-1 1 0,0-1 1,0 1-1,1-1 0,-1 1 0,0-1 0,-1 0 0,1 0 1,0 1-1,0-1 0,-1 0 0,1 0 0,-1 0 0,0 0 1,0 0-1,1 0 0,-1 1 0,0-1 0,0 0 0,-1 0 1,1 0-1,0 0 0,-1 0 0,1 0 0,-2-2 0,1-3-627,-1 0-1,0-1 1,-1 1-1,0 0 1,0 0-1,-6-10 1,-9-7-1970,-2 0 1,-34-32-1,18 25 3274,0 4 4251,35 27-4510,1-1 1,-1 1-1,1-1 0,-1 1 1,0-1-1,1 1 0,-1 0 1,0-1-1,1 1 0,-1 0 1,0-1-1,1 1 0,-1 0 1,0 0-1,1 0 0,-1 0 1,0 0-1,0 0 0,1 0 1,-1 0-1,0 0 0,-1 0 1,2 1-151,0-1-1,0 1 1,0 0 0,0-1 0,0 1 0,0-1 0,0 1 0,0 0 0,1-1 0,-1 1 0,0 0 0,0-1-1,0 1 1,1-1 0,-1 1 0,0-1 0,1 1 0,-1-1 0,0 1 0,1-1 0,-1 1 0,1-1-1,-1 1 1,1-1 0,-1 0 0,1 1 0,6 5 42,-1-1 0,1 0 0,-1-1 0,1 0 0,1 0 0,-1 0 0,1-1 0,-1 0 0,1-1 0,0 1 0,0-2 0,0 1 0,16 0 0,12 1-973,64-5 0,-13-6-4572</inkml:trace>
</inkml:ink>
</file>

<file path=ppt/ink/ink1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1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1 14061,'0'0'7912,"-24"63"-6887,12-19-289,0 6-351,-1 4-289,5-2-64,3-7-32,4-11 0,1-7-352,0-12-385,3-11-384,4-4-1185,-1-13-65,0-10-1504,-1-12-2179</inkml:trace>
</inkml:ink>
</file>

<file path=ppt/ink/ink1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1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10858,'0'0'10794,"57"10"-10249,-29-6-257,4-4-192,0 0 65,-2-7-129,-3-4-449,-5 1-384,-7 4-576,-5 4-545,-7 2-1153,-3 3-736,0 7-2787</inkml:trace>
</inkml:ink>
</file>

<file path=ppt/ink/ink1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1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62 14958,'0'0'7719,"59"5"-6309,-26-11-321,7-7-769,2-5-224,-3 4-128,-4 5-1665,-7 3-1571,-14 5-1408</inkml:trace>
  <inkml:trace contextRef="#ctx0" brushRef="#br0" timeOffset="1">0 286 14574,'0'0'6598,"79"-19"-4772,-35-4-961,4-6-737,-1 2-256,-3 0-2307,-7 4-2497,-5 4-6183</inkml:trace>
</inkml:ink>
</file>

<file path=ppt/ink/ink1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2.0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17328,'0'0'1869,"0"12"-374,-10 257 3774,10-267-5267,0 0 1,0 1 0,0-1 0,0 0-1,0 1 1,1-1 0,-1 0 0,1 1 0,0-1-1,-1 0 1,1 0 0,0 0 0,0 0-1,1 0 1,2 4 0,-3-5-14,0 0-1,0 0 0,0-1 1,0 1-1,0 0 1,1-1-1,-1 1 1,0-1-1,0 1 1,1-1-1,-1 1 1,0-1-1,1 0 1,-1 0-1,0 0 1,1 0-1,-1 0 1,1 0-1,-1 0 1,2 0-1,1-2-19,1 1 1,-1-1-1,1 1 1,-1-1-1,0-1 0,0 1 1,0 0-1,0-1 1,0 0-1,-1 0 0,1 0 1,-1 0-1,0-1 1,3-4-1,9-12-98,-2-2-1,-1 0 1,0-1 0,-2 0-1,0 0 1,-2-1 0,-1 0-1,8-44 1,-32 152 2567,-6 37-1672,21-106-760,1-1-1,1 1 0,0-1 0,1 1 0,0-1 0,5 20 1,-5-32-248,-1-1 0,0 1 1,1 0-1,0 0 1,-1-1-1,1 1 1,0 0-1,0-1 1,0 1-1,0-1 0,0 1 1,0-1-1,1 0 1,-1 1-1,0-1 1,1 0-1,-1 0 0,1 0 1,-1 0-1,1 0 1,-1 0-1,1 0 1,2 0-1,14 0-6991</inkml:trace>
</inkml:ink>
</file>

<file path=ppt/ink/ink1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7.4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4 7239,'0'0'16570,"-11"-4"-9432,8 16-7087,0-1 0,1 1 1,0-1-1,1 1 0,0 0 1,0 0-1,2-1 0,1 19 1,0 11 25,4 161 78,-1-88-104,-13 150-1,3-117-1292,4-172-4659,-4-5-825</inkml:trace>
</inkml:ink>
</file>

<file path=ppt/ink/ink1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0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76 4901,'0'0'5012,"-8"-1"-3965,-70-2 2617,48 0-215,69 2-2352,409-32 1923,2-1-2880,356 34 2039,-723 4-2069,111 19 0,2 1 17,26-12 254,339-25 1,-451 7-205,125 10 0,109 27 601,-327-30-741,337 11 407,32 3-359,-226-3-107,247-12 0,-151-6 7,-138 6-41,397 16-497,-269 21 649,-35-4-58,1-25-101,-68-5 499,-144-3-440,42 4 206,-41-4-204,1 0-1,0 0 1,0 1-1,0-1 1,-1 1 0,1-1-1,0 1 1,0-1 0,-1 1-1,1 0 1,0 0-1,-1 0 1,1 0 0,-1 0-1,1 0 1,-1 0 0,2 3-1,-24-4-4396,-5-8-512</inkml:trace>
</inkml:ink>
</file>

<file path=ppt/ink/ink1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2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80 6438,'0'0'5552,"2"-10"-3353,0-3-1292,2-13 86,-2-4 5489,-1 34-6180,0 0 1,0-1 0,0 1-1,0 1 1,0-1 0,-1 0-1,1 0 1,-1 0-1,0 0 1,-2 8 0,2-6 67,-15 287 2492,0 35-2249,14-218-448,3 126 322,4-207 40,-6-28-498,0 0-1,0 0 1,0 0 0,1 0-1,-1 0 1,1 0 0,-1 0-1,0 0 1,1 0 0,0 0 0,-1 0-1,1 0 1,0 0 0,-1 0-1,1 0 1,0-1 0,0 1-1,0 0 1,-1-1 0,1 1 0,2 0-1,-3-1-27,1 0 1,-1-1-1,0 1 0,1 0 1,-1-1-1,0 1 0,0 0 0,1-1 1,-1 1-1,0-1 0,0 1 0,0-1 1,1 1-1,-1-1 0,0 1 1,0-1-1,0 1 0,0-1 0,0 1 1,0-1-1,0 1 0,0-1 0,0 1 1,0-1-1,0 1 0,-1-1 0,1 1 1,0 0-1,0-1 0,0 1 1,-1-2-1,1-7-1791,10 18 1329,-8-8 496,0 0 0,0 0-1,-1 0 1,1 0 0,0 0-1,0 0 1,0 0 0,0-1-1,0 1 1,0 0 0,0-1 0,1 0-1,-1 0 1,0 1 0,0-1-1,0-1 1,3 1 0,46-7 546,-13 2-479,41 8 37,-78-3-110,0 0 0,1-1 0,-1 0 1,0 1-1,0-1 0,0 0 0,0 1 0,0-1 1,0 0-1,0 0 0,0 0 0,0 0 0,-1 0 1,1 0-1,0 0 0,0 0 0,-1 0 0,1 0 1,-1-1-1,1 1 0,-1 0 0,0 0 0,1-1 1,-1 1-1,0 0 0,0 0 0,0-3 0,4-36 35,7-327-2301,-8 228 2310,-5-130 591,-10 202 505,1 13-1685,9 16-5801,2 17-1889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3.8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1 461 9001,'0'0'14023,"5"-12"-13099,4-9-461,2 1 0,0 1 0,2 0 1,0 1-1,17-19 0,91-88 1185,0-1-1468,-117 121-662,17-21 952,-15 11-2310,-7 3-4129,-3 7 161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6.8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3844,'0'0'25304</inkml:trace>
</inkml:ink>
</file>

<file path=ppt/ink/ink1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4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4305 120 5477,'0'0'11985,"-9"-3"-11558,-2 1-309,-1 0 0,1 0 0,-1 2 0,1-1 0,-1 1 0,1 1 0,-1 0 0,-13 4 0,-75 9-379,-1-4 0,-103-4-1,32-1 763,-45 1-148,-380-41-1,264 16-297,-53-6 696,129-3-244,-377 8 0,245 32 97,72-39-133,310 26-462,-335-13 2028,316 14-1405,22 0-597,0 1-1,0-1 0,0 1 0,0 0 1,1 1-1,-1-1 0,0 1 0,1-1 1,-1 1-1,1 0 0,0 0 1,-4 4-1,4-4 6,0 0 0,0 0-1,0 0 1,0 0 0,0-1 0,0 1 0,-1-1-1,1 0 1,0 0 0,-1 0 0,-6 1 0,10-2 29,10-7-9304,0-3 2332</inkml:trace>
</inkml:ink>
</file>

<file path=ppt/ink/ink1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5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 8904,'0'0'20019,"3"-7"-19170,8-14-557,-10 22-285,-1 0 0,1 0 0,0 1 0,-1-1 0,1 0 0,-1 1 1,0-1-1,1 1 0,-1-1 0,0 1 0,0-1 0,0 1 0,0-1 1,0 1-1,0-1 0,0 0 0,0 1 0,-1 1 0,0 69 445,0 1-3359,2-82-2619,1-3 1726,1-6-445,-3-2-2593</inkml:trace>
</inkml:ink>
</file>

<file path=ppt/ink/ink1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5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4612,'3'-17'2946,"-1"0"76,-1-2 8579,3 19-8805,19 0-1764,31 0 872,-42 0-3537,-1 0-4255</inkml:trace>
</inkml:ink>
</file>

<file path=ppt/ink/ink1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6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5573,'0'0'16624,"34"27"-16432,-20-26-128,0-1-1569,-3 0-3076,-4 0-4195</inkml:trace>
  <inkml:trace contextRef="#ctx0" brushRef="#br0" timeOffset="1">1 121 12236,'0'0'12748,"62"33"-12556,-40-33-160,-4 0-833,0 0-640,-8 0 63,-1 0-1344,-3 0-2595</inkml:trace>
</inkml:ink>
</file>

<file path=ppt/ink/ink1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7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9897,'6'0'5381,"-1"6"-4067,2 6 63,-2 3-160,1 3-160,2 5-64,-1-1-352,-2 0-193,2 0-224,-1-3-128,-3-3-96,1-5 32,-3 1-288,-1-5-577,0-3-736,0-2-449,-5-2-1409,-8 0-2563</inkml:trace>
</inkml:ink>
</file>

<file path=ppt/ink/ink1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8.2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 12620,'0'0'11435,"9"-6"-10917,4-1-440,1 0 1,0 1-1,0 1 0,0 0 1,1 1-1,-1 0 1,1 1-1,0 1 1,29 0-1,-41 2-64,34 2-51,-36-1 37,-1-1-1,1 1 1,0-1 0,-1 1 0,1-1 0,-1 1 0,1-1 0,-1 1 0,1-1 0,-1 1 0,1 0 0,-1-1 0,0 1 0,1 0 0,-1-1 0,0 1 0,1 0-1,-1-1 1,0 1 0,0 0 0,0 0 0,0-1 0,0 1 0,0 0 0,0 0 0,0-1 0,0 1 0,0 0 0,0 0 0,0-1 0,0 1 0,-1 0-1,1-1 1,0 1 0,-1 0 0,1-1 0,0 1 0,-1 0 0,1-1 0,-1 1 0,1-1 0,-1 1 0,1 0 0,-1-1 0,-1 1 0,-11 14 464,0-1 1,-1 0-1,-1-1 0,0-1 1,-1-1-1,0 0 1,-29 14-1,52-27-440,0-1-1,-1 1 1,1 1 0,0-1-1,0 1 1,0 1 0,1-1-1,-1 1 1,0 0 0,13 2-1,-16-1-22,-1-1-1,0 1 0,0-1 1,0 1-1,0 0 1,0 0-1,0 0 0,-1 1 1,1-1-1,0 1 0,0-1 1,-1 1-1,1 0 0,-1 0 1,0 0-1,0 0 0,1 1 1,-1-1-1,0 1 0,-1-1 1,1 1-1,0-1 1,-1 1-1,0 0 0,0 0 1,1 0-1,-2 0 0,1 0 1,0 0-1,0 0 0,-1 0 1,0 0-1,0 5 0,0-6 48,1 1 0,-2 0 0,1-1 0,0 1 0,0 0 0,-1-1 0,0 1 0,1-1 0,-1 1-1,0-1 1,0 1 0,0-1 0,-1 1 0,1-1 0,-1 0 0,1 0 0,-1 0 0,-3 4 0,0-3 143,0 1 1,-1-1 0,1 0 0,-1-1 0,0 1-1,-12 3 1,-56 12 622,67-16-776,1-2 1,-1 1-1,1 0 0,-1-1 0,1 0 0,-1-1 1,0 0-1,1 0 0,-10-3 0,15 4-60,1 0-1,-1 0 1,1 0 0,-1 0-1,0 0 1,1-1-1,-1 1 1,1 0 0,-1-1-1,1 1 1,-1 0 0,1-1-1,-1 1 1,1 0-1,-1-1 1,1 1 0,0-1-1,-1 1 1,1-1 0,-1 1-1,1-1 1,0 1-1,0-1 1,-1 0 0,1 1-1,0-1 1,0 1 0,0-1-1,0 0 1,0 1 0,0-1-1,0 1 1,0-1-1,0 0 1,0 1 0,0-1-1,0 1 1,0-1 0,0 0-1,0 1 1,1-1-1,-1-1-115,1 1 0,0 0 0,0 0 0,0 0 0,0 0-1,0 0 1,0 0 0,0 0 0,0 0 0,0 1 0,0-1-1,0 0 1,1 1 0,-1-1 0,0 0 0,2 0 0,43-7-7763,-16 2 1281</inkml:trace>
</inkml:ink>
</file>

<file path=ppt/ink/ink1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8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7655,'0'0'17798,"1"10"-16468,-3 132 1480,-2-41-6539,4-101 3524,0 1 0,0-1 0,0 0-1,0 1 1,0-1 0,0 0 0,0 1-1,0-1 1,0 0 0,-1 1-1,1-1 1,0 0 0,0 1 0,0-1-1,0 0 1,-1 1 0,1-1 0,0 0-1,0 0 1,-1 1 0,1-1-1,0 0 1,-1 0 0,1 0 0,0 1-1,0-1 1,-1 0 0,1 0 0,0 0-1,-1 0 1,1 0 0,0 0-1,-1 0 1,1 0 0,-1 0 0,1 0-1,0 0 1,-1 0 0,1 0 0,0 0-1,-1 0 1,1 0 0,0 0-1,-1 0 1,1 0 0,0 0 0,-1-1-1,-1 1-366,-9-1-4777</inkml:trace>
</inkml:ink>
</file>

<file path=ppt/ink/ink1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19.1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11018,'0'0'10304,"9"-6"-9087,1 1-977,-1 0 0,1 1 0,0 0 1,0 1-1,1 0 0,-1 0 0,0 1 0,1 1 1,18-1-1,4 0-46,-23 1-155,0 0-1,0 0 1,1 1 0,-1 1 0,0-1 0,0 2-1,1-1 1,-1 1 0,18 7 0,-26-8 61,0 1 0,0-1 1,-1 1-1,1 0 0,0 0 0,-1 0 1,0 0-1,1 0 0,-1 0 1,0 0-1,0 0 0,0 0 0,0 0 1,0 1-1,0-1 0,-1 0 0,1 1 1,-1-1-1,0 0 0,1 1 1,-1-1-1,0 1 0,-1-1 0,1 0 1,0 1-1,-1-1 0,1 0 0,-1 1 1,-1 1-1,0 4 242,0-1 0,-1 0 0,0 0 0,-1 0 0,1 0 0,-2 0 0,-8 11 0,5-11-267,0 0 0,-1 0 0,0 0 0,0-1 0,0-1 0,-1 0 0,0 0 0,0-1 0,0 0 0,-1 0 0,1-1 0,-1-1 0,0 0 0,0 0 0,0-1 0,0-1 0,0 1 0,0-2 0,-16-2 0,8-6-2824,18 8 2039,0-1 0,0 1 0,0-1 0,1 1 0,-1-1 0,0 1 0,0-1 0,1 0 0,-1 1 0,1-1 0,0 0 0,-1 0 0,1 1 0,0-1 0,0-2 0,0-12-13880</inkml:trace>
</inkml:ink>
</file>

<file path=ppt/ink/ink1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33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1 185 2851,'0'-37'2862,"2"-18"-4956,-1 27 2976,-1 1 4242,1 8 1744,-1 1 6166,10 65-10910,-6-12-1841,-2 0-1,-5 53 1,1-12-15,3 1-268,1-30 0,-2 0 0,-11 85 0,6-112-3256,4-38-6151,1-1-6181</inkml:trace>
</inkml:ink>
</file>

<file path=ppt/ink/ink1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39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5029,'0'0'7687,"65"8"-7207,-38-7-31,5-1 256,4 0-385,3 0-160,2 0-128,3 0-160,2 0-1410,1 0-1825,-2 0-2498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7.5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24 9417,'0'0'13463,"0"11"-12593,-5 302 1559,6-319-2247,0 1 0,0 0 0,1 0 0,-1 0-1,2-1 1,3-7 0,6-13-45,49-190-2919,-62 226 2519,0 1 0,1-1 0,0 1-1,0 0 1,3 12 0,0 2 230,-2-9 48,-1-5-11,0-1 0,1 1 0,0 0 0,1-1 0,0 0 1,0 1-1,1-1 0,1 0 0,0 0 0,0 0 0,6 9 0,-9-18 31,0 0 0,-1 0-1,1 0 1,0 0-1,0 0 1,0 0 0,0 0-1,0-1 1,0 1-1,0 0 1,0-1 0,0 1-1,1-1 1,-1 1 0,0-1-1,0 0 1,0 1-1,0-1 1,1 0 0,-1 0-1,0 0 1,0 0-1,1 0 1,-1 0 0,0 0-1,0 0 1,1 0-1,-1-1 1,0 1 0,0 0-1,0-1 1,1 1-1,-1-1 1,0 0 0,0 1-1,0-1 1,0 0 0,0 1-1,0-1 1,0 0-1,-1 0 1,1 0 0,0 0-1,0 0 1,-1 0-1,1 0 1,0 0 0,0-2-1,3-4 219,0 0 0,0 0-1,0 0 1,-1 0 0,0-1-1,2-9 1,-1-2 136,-1-1 0,0 0 0,-2-1 0,0 1 0,-1 0 0,-1 0 0,-6-32 0,7 52-382,0 0-1,0 1 1,0-1-1,0 0 1,0 0-1,0 0 1,-1 0 0,1 0-1,0 0 1,0 0-1,0 0 1,0 0-1,0 0 1,0 0-1,-1 0 1,1 0-1,0 0 1,0 0-1,0 0 1,0 0-1,0 0 1,-1 0 0,1 0-1,0 0 1,0 0-1,0 0 1,0 0-1,0 0 1,0 0-1,0 0 1,-1 0-1,1 0 1,0-1-1,0 1 1,0 0-1,0 0 1,0 0 0,0 0-1,0 0 1,0 0-1,0 0 1,0 0-1,-1-1 1,1 1-1,0 0 1,0 0-1,0 0 1,0 0-1,0 0 1,0 0 0,0-1-1,0 1 1,0 0-1,0 0 1,-3 19 40,3-17-41,0-1 0,-1 0-1,1 1 1,0-1 0,0 0-1,0 1 1,0-1-1,0 0 1,0 1 0,1-1-1,-1 0 1,0 1 0,1-1-1,-1 0 1,1 0 0,-1 1-1,1-1 1,0 0-1,-1 0 1,1 0 0,0 0-1,0 0 1,0 0 0,0 0-1,0 0 1,0 0 0,0 0-1,0 0 1,0-1-1,1 2 1,1-4 49,-1-1-1,0 1 1,0 0-1,0-1 1,0 1-1,0-1 1,0 0-1,-1 1 1,1-1-1,-1 0 1,0 0-1,0 0 1,0 0-1,0 0 1,0-3-1,3-6-467,1 1-459,4-8-2455,-3 7-2013,-3 5-1680</inkml:trace>
</inkml:ink>
</file>

<file path=ppt/ink/ink1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39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7271,'0'0'3037,"11"-2"-1296,52-7-225,81-1 0,59 11-9094,1 1 8678,204 0 6211,-321 5-7210,0-1-3277,-57-6-1047</inkml:trace>
</inkml:ink>
</file>

<file path=ppt/ink/ink1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0.3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8968,'0'0'481,"57"0"480,-10-1-417,10-3-319,10-3-161,7-1 0,8 0-32,2 0-321,-1 1-1088,-4 1-32,-5 0-865,-5 2-161,1-4-1120</inkml:trace>
</inkml:ink>
</file>

<file path=ppt/ink/ink1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3.3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221 50 1634,'0'0'14045,"6"-6"-12956,19-22-123,-25 28-934,0 0 0,0 0 0,0-1 0,0 1 0,0 0 0,1 0 0,-1 0-1,0-1 1,0 1 0,0 0 0,0 0 0,0-1 0,0 1 0,0 0 0,0 0 0,0-1 0,0 1 0,0 0-1,0 0 1,0-1 0,0 1 0,0 0 0,0 0 0,0 0 0,0-1 0,0 1 0,0 0 0,-1 0 0,1-1 0,0 1-1,0 0 1,0 0 0,0 0 0,0-1 0,-1 1 0,1 0 0,0 0 0,0 0 0,0 0 0,-1 0 0,1-1 0,0 1-1,0 0 1,-17-4 982,-17 2 91,33 2-1046,-22 1-197,1 1-1,-31 7 1,13-2-3732,-2-2-5217,24-5 4314</inkml:trace>
</inkml:ink>
</file>

<file path=ppt/ink/ink1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3.6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294 0 8648,'0'0'2467,"-58"0"-1378,31 0-449,1 0 193,3 2-32,2-1-129,3 1-576,3-2-64,-3 2-192,2-2-705,-4 0-800,-4 0-1762,-3 1-1730</inkml:trace>
</inkml:ink>
</file>

<file path=ppt/ink/ink1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4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669 3 5061,'0'0'672,"-66"0"-575,40 0 415,-2-2 993,-3 1-223,-2 1-289,0 0 128,1 0-737,0 0-128,5 0-160,0 0-160,3 0-961,1 0-1313,-2 0-3748</inkml:trace>
  <inkml:trace contextRef="#ctx0" brushRef="#br0" timeOffset="1">76 3 5189,'0'0'1185,"-52"9"-1089,28-7-3043</inkml:trace>
</inkml:ink>
</file>

<file path=ppt/ink/ink1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4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0 5221,'0'0'1762,"-52"0"-1346,27 0-416,-3 0-1057,3 4-1121,-2-3-128</inkml:trace>
</inkml:ink>
</file>

<file path=ppt/ink/ink1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4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1008 165 2242,'-10'0'1602,"-47"5"-708,10 0-552,-50-2 0,81-4 623,0-1 0,0 0 1,-31-8-1,-6-5-113,-2 2 0,-107-9-1,-113 11 1842,209 10-1225,57 1-1147,0-1 0,0 0 0,0 0 0,0-1 0,0 0 0,-10-4 0,18 5-281,0 1 1,0-1-1,0 1 1,0-1-1,0 1 0,0-1 1,0 1-1,0-1 1,1 0-1,-1 1 0,0-1 1,0 0-1,1 0 1,-1 0-1,0 0 0,1 1 1,-1-1-1,1 0 1,-1 0-1,1 0 0,-1 0 1,1 0-1,0-2 1,0 1-130,0 1 1,1-1-1,-1 0 1,1 0-1,0 1 1,0-1-1,0 0 1,0 1-1,0-1 1,0 1-1,0-1 1,0 1-1,1 0 1,-1-1-1,0 1 1,1 0-1,-1 0 1,1 0-1,1-1 1,19-15-5048,3-4-5925</inkml:trace>
</inkml:ink>
</file>

<file path=ppt/ink/ink1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5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8456,'0'0'1863,"1"-8"320,0 3-1753,0 0-1,0 1 0,0-1 0,1 0 0,0 1 0,0-1 0,0 1 0,4-6 0,-5 9-282,0 0 1,-1 0 0,1 0 0,0 0-1,0 0 1,0 1 0,0-1 0,-1 0-1,1 1 1,0-1 0,0 1-1,1-1 1,-1 1 0,0-1 0,0 1-1,0 0 1,0 0 0,0-1 0,2 1-1,-1 0-73,0 1-1,0-1 1,0 1-1,0-1 1,0 1-1,0 0 1,0 0-1,-1 0 1,1 0-1,0 0 1,0 0-1,-1 1 1,1-1-1,-1 0 1,3 3-1,7 9 337,0 1 1,0 0-1,-2 0 0,0 1 1,11 24-1,30 86 1062,-31-75-1183,-2-3-165,-1 0 1,-3 0 0,-2 2 0,8 71-1,-17-88 292,-1 1-1,-2-1 0,0 0 0,-3 1 0,0-1 0,-3 0 1,-17 56-1,1-25 1138,22-62-1275,0-6-285,0-1 1,1 0-1,0 1 1,-1-1-1,2 0 1,1-9-1,4-18-5605,-2 13-3336,-3 13 844</inkml:trace>
</inkml:ink>
</file>

<file path=ppt/ink/ink1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5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7719,'0'0'6102,"-2"10"-5269,1-2-485,-1 1 0,2-1 0,-1 0 0,1 1 0,1-1 0,0 1 0,0-1 0,0 0 0,1 0 0,3 9-1,10 31 2665,-8-25-1831,1-1 0,1 1 0,13 24 0,-21-46-1113,0 0 1,0 1-1,0-1 0,0 0 1,0 0-1,0 0 0,0 1 1,0-1-1,0-1 0,1 1 1,-1 0-1,0 0 0,1 0 1,-1-1-1,0 1 1,1 0-1,-1-1 0,1 0 1,-1 1-1,1-1 0,0 0 1,-1 0-1,1 0 0,-1 0 1,1 0-1,-1 0 1,1 0-1,-1 0 0,1-1 1,-1 1-1,1 0 0,-1-1 1,1 0-1,-1 1 0,1-1 1,-1 0-1,0 0 0,1 1 1,-1-1-1,0 0 1,0 0-1,1-2 0,9-5 795,-1-2-1,0 1 0,15-19 1,-18 19-702,24-27-464,-6 5-1583,1 1 0,2 2 0,46-37 0,-54 49-5898</inkml:trace>
</inkml:ink>
</file>

<file path=ppt/ink/ink1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6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89 6086,'8'-10'8456,"0"-3"-6675,20-27 505,-1 15 2610,-25 32-1792,-5 29-1868,-9 2-669,-1-1 1,-2 0-1,-35 61 0,-75 95-941,90-152-752,35-41 1095,0 0 1,0 0 0,0 0 0,0 0-1,0 0 1,0 0 0,0 1-1,0-1 1,0 0 0,0 0-1,0 0 1,0 0 0,0 0 0,-1 0-1,1 0 1,0 0 0,0 0-1,0 0 1,0 0 0,0 1-1,0-1 1,0 0 0,0 0 0,-1 0-1,1 0 1,0 0 0,0 0-1,0 0 1,0 0 0,0 0 0,0 0-1,0 0 1,-1 0 0,1 0-1,0 0 1,0 0 0,0 0-1,0 0 1,0 0 0,0 0 0,0 0-1,-1 0 1,1-1 0,0 1-1,0 0 1,0 0 0,0 0-1,0 0 1,0 0 0,0 0 0,0 0-1,0 0 1,0 0 0,-1 0-1,1-1 1,0 1 0,0 0-1,0 0 1,0 0 0,0 0 0,0 0-1,0 0 1,0 0 0,0-1-1,0 1 1,0 0 0,2-10-1592,36-67-9375,-9 18 748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7.9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87 11050,'0'0'6513,"2"-8"-3374,-2 7-3217,9-51 5356,-9 51-5056,0 0-1,0-1 0,0 1 0,0 0 0,0-1 1,0 1-1,0 0 0,0 0 0,-1-1 0,1 1 1,-1 0-1,1 0 0,-1 0 0,1 0 0,-1-1 0,0 1 1,1 0-1,-2-1 0,1 2-154,0-1-1,-1 1 1,1 0 0,0 0-1,0 0 1,0-1 0,0 1-1,0 0 1,-1 1 0,1-1-1,0 0 1,0 0 0,0 0-1,0 1 1,-1-1 0,1 0-1,0 1 1,0-1 0,0 1-1,0 0 1,0-1-1,0 1 1,0 0 0,0-1-1,-1 3 1,-1 0-57,-1 0-1,1 1 1,-1 0 0,1 0-1,0 0 1,1 0-1,-1 0 1,1 1 0,0-1-1,0 1 1,0-1 0,1 1-1,-1 0 1,0 8-1,-1 6-35,0-1-1,1 30 0,2-47 29,0 0-1,0 0 1,0 0 0,0 0-1,0 0 1,0 0 0,1 0-1,-1 0 1,0 0 0,0 0-1,1 0 1,-1 0-1,1 0 1,-1 0 0,1 0-1,-1 0 1,1 0 0,-1-1-1,1 1 1,0 0-1,0 0 1,-1-1 0,1 1-1,0-1 1,0 1 0,0 0-1,0-1 1,-1 1-1,1-1 1,0 0 0,0 1-1,0-1 1,0 0 0,0 0-1,0 1 1,0-1 0,0 0-1,0 0 1,0 0-1,0 0 1,0 0 0,0-1-1,2 1 1,1-1 28,0 0 0,0 0 1,0 0-1,0-1 0,0 1 0,-1-1 0,1 0 0,-1 0 1,7-5-1,1-1 15,-1-1-1,-1 0 1,0-1-1,0 0 1,0 0 0,-2-1-1,1 0 1,-1-1 0,-1 0-1,6-15 1,-13 30-95,-2 6-623,0 0 0,1 0 0,0-1 0,0 2 0,1-1 0,0 0 0,0 13 0,2-21 505,-1-1 1,1 1 0,-1 0 0,1-1 0,-1 1 0,1-1 0,-1 1 0,1 0 0,0-1 0,-1 1 0,1-1 0,0 0 0,0 1 0,-1-1 0,1 0 0,0 1 0,0-1 0,-1 0 0,1 0 0,0 1 0,0-1 0,0 0 0,0 0 0,-1 0 0,1 0 0,0 0 0,0 0 0,0-1-1,0 1 1,-1 0 0,1 0 0,0 0 0,0-1 0,-1 1 0,1-1 0,0 1 0,0 0 0,0-2 0,33-14-4604,-9-5-706</inkml:trace>
</inkml:ink>
</file>

<file path=ppt/ink/ink1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7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11531,'0'0'10570,"-3"60"-8232,-9-15-32,0 7-768,-2 2-193,7-4-576,4-3-321,3-5-224,5-9-160,14-7-128,1-7-640,2-8-481,-3-2-673,-5-5-993,-7 1-832</inkml:trace>
</inkml:ink>
</file>

<file path=ppt/ink/ink1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7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0 189 17072,'0'0'14638,"90"-25"-13581,-38 9-1057,5-3 0,0-1 0,-5 4 0,-6 2-160,-9 2-1602,-10 2-1056,-5-1-674,-8 0-95,-3-3-1090,-5-6-2433</inkml:trace>
</inkml:ink>
</file>

<file path=ppt/ink/ink1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7.7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16111,'0'0'5739,"-3"8"-4260,-4 27-399,2-1 1,1 1 0,1 0-1,2 0 1,1 0 0,6 37-1,-6-69-1041,1 0-1,-1 0 1,1 0-1,-1 0 1,1 0-1,0 0 0,0 0 1,0 0-1,1 0 1,-1 0-1,1 0 1,0-1-1,-1 1 1,1-1-1,0 1 1,0-1-1,1 0 1,-1 0-1,0 0 1,1 0-1,0 0 0,-1 0 1,1-1-1,0 1 1,0-1-1,-1 0 1,7 2-1,-5-3 4,1 1 0,0-1 0,-1 0 0,1-1 0,0 1 0,-1-1 0,1 0 0,-1 0 0,1-1 0,-1 1 0,1-1-1,-1 0 1,0 0 0,0 0 0,0-1 0,0 1 0,0-1 0,4-4 0,22-22-42,-2-1 0,0-1 0,-2-1 0,-2-2 0,-1 0 0,-2-2 0,20-43 0,-35 69 82,-6 17-80,-2 12-550</inkml:trace>
</inkml:ink>
</file>

<file path=ppt/ink/ink1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8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0 101 15759,'0'0'12609,"5"11"-11392,112 235 1965,-111-228-3182,8 10 0,-6-29 0,2-16 0,4-27 0,17-87 0,-24 91 0,2 0 0,2 1 0,17-41 0,-28 80-23,0-1 1,0 1-1,0-1 1,0 1-1,0-1 0,0 1 1,0-1-1,0 1 0,1-1 1,-1 1-1,0-1 1,0 1-1,1-1 0,-1 1 1,0 0-1,0-1 0,1 1 1,-1-1-1,0 1 1,1 0-1,-1 0 0,1-1 1,-1 1-1,0 0 0,1-1 1,-1 1-1,1 0 1,-1 0-1,1 0 0,-1 0 1,1-1-1,-1 1 1,1 0-1,-1 0 0,1 0 1,-1 0-1,1 0 0,-1 0 1,1 0-1,6 19-4229,-5-8-3980</inkml:trace>
</inkml:ink>
</file>

<file path=ppt/ink/ink1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8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14446,'0'0'16111,"8"80"-14542,-6-42-928,-1 2-641,-1 3 0,2-1 0,-1-1 0,1 0-96,-2-7-2883,0-7-3811,2-10-9033</inkml:trace>
</inkml:ink>
</file>

<file path=ppt/ink/ink1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17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637 558 6342,'0'0'651,"5"-12"-410,12-25 6,40-96 1061,-52 118-1056,0 1-1,-1-1 0,-1 0 0,0 0 1,-1 0-1,-1 0 0,-1-25 1,0 38-208,0-1 0,-1 1 0,1 0 0,-1-1 1,0 1-1,0 0 0,1 0 0,-2 0 0,1 0 0,0 0 1,0 0-1,-1 0 0,1 0 0,-1 0 0,1 0 1,-1 1-1,0-1 0,-3-2 0,1 2 82,-1-1 0,0 1 0,0 0 0,0 0 0,0 0 0,0 1 0,0 0 0,-6-1 0,-10 0 251,0 1 0,0 1 0,-26 3 0,43-3-372,-18 4 146,0 0 1,1 1 0,0 1 0,0 0 0,0 2 0,1 1 0,0 0-1,0 2 1,1 0 0,1 1 0,0 1 0,1 1 0,-17 15 0,10-5 128,1 0 1,1 2 0,1 0 0,1 2-1,2 0 1,0 1 0,-24 59 0,26-46-138,3 1 0,1 0 0,3 1 0,1 0 0,2 1 0,3 0 0,2 70 0,3-73-118,2 0 0,1-1-1,3 0 1,1 0 0,2 0-1,2-1 1,2-1 0,23 46-1,-29-69-85,1 1-1,0-1 1,1-1-1,1 0 0,0-1 1,1 0-1,1-1 1,0 0-1,1-1 0,23 14 1,-24-17 51,1-2 0,1 0 0,-1-1 0,1-1 0,0 0 0,0-1 1,1 0-1,-1-2 0,1 0 0,-1-1 0,1 0 0,18-3 0,-6-1 337,0-2 0,-1-1 0,1-1 0,-1-2 0,-1-1-1,0-1 1,0-1 0,-1-1 0,37-26 0,-16 6 730,-1-2-1,-1-2 1,72-80-1,-83 79-708,-3-2 0,-1-2 0,-2 0 0,-2-2 0,-1-1 0,-3-1 0,-2-1 0,19-64 0,-28 69-251,-1 0 0,-2 0-1,-2-1 1,-2 0 0,-2 0 0,-1 0-1,-3-1 1,-1 1 0,-3 0 0,-11-48-1,11 68-62,-1 1 0,-1 0 0,-1 0 0,-1 1 0,-1 0 0,0 1 0,-25-32 0,27 41-26,0 0 1,-1 1-1,0 0 1,-1 1 0,0 0-1,0 1 1,-1 0-1,0 0 1,-1 2 0,1-1-1,-1 2 1,-1-1-1,1 2 1,-15-4 0,6 5-84,1 0 0,0 1 0,-1 1 1,1 1-1,-1 1 0,1 1 1,-41 9-1,29-3-262,1 3 0,0 0-1,1 2 1,-42 24 0,-8 14-2608,3 3-1,-109 98 1,93-71-3696</inkml:trace>
</inkml:ink>
</file>

<file path=ppt/ink/ink1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23.4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1204 164 5765,'-130'-11'4867,"-146"5"0,211 6-4121,41 2-552,0 0 0,0 1 0,0 1 0,1 2 0,0 0 0,0 1 0,0 2 0,1 0 0,0 1 0,0 2 0,2 0 0,-35 26 0,25-14-21,1 1 1,1 2 0,2 1 0,0 0 0,2 2 0,1 1 0,-24 44 0,20-25 28,3 2 0,2 1 0,2 0 0,2 2 0,-17 98 0,23-78-132,4 1 1,4 1 0,8 135-1,1-164-67,2 0-1,2-1 0,2 0 0,2-1 0,3-1 0,1 0 0,2-1 1,27 46-1,-26-56-30,1-2 1,1 0-1,2-2 1,1 0-1,1-2 1,1-1-1,2-1 1,1-1-1,1-1 1,49 28 0,-64-43-33,0-1 0,0 0 1,1-1-1,0-1 0,0-1 1,0 0-1,1-1 1,0-1-1,0-1 0,0 0 1,0-1-1,0-1 1,-1-1-1,1-1 0,0 0 1,0-1-1,0-1 1,-1-1-1,0 0 0,0-1 1,0-1-1,-1-1 0,22-13 1,12-14 291,-1-2-1,-1-2 1,75-83 0,-46 34 514,70-105-1,-106 131-334,-3 0 0,-3-3 0,-2-1 0,47-138 0,-63 147-163,-2 0 0,-3-2 0,-3 1-1,-2-1 1,-3-1 0,-5-96 0,-2 130-79,0-1 0,-2 1-1,-1 0 1,-1 1-1,-1-1 1,-2 1-1,0 1 1,-2 0-1,-24-39 1,16 34-47,-2 1 0,-1 1 0,-1 1 0,-1 1 0,-1 1 0,-53-37 0,38 34-275,-2 2 0,-1 2 1,-1 1-1,0 3 0,-2 2 1,0 2-1,-1 1 0,0 3 0,-1 2 1,-83-4-1,98 13-551,-1 1 1,1 2-1,0 1 1,0 2 0,0 1-1,-51 19 1,37-8-2766,-86 47 0,21 1-5206</inkml:trace>
</inkml:ink>
</file>

<file path=ppt/ink/ink1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5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254 1 13485,'0'0'9257,"-20"54"-8649,0-14-416,-11 4-128,0 2-32,-5-2-64,3-2-32,2-6 32,8-9 32,5-6-160,8-11-865,10-14-4804,18-23 576</inkml:trace>
</inkml:ink>
</file>

<file path=ppt/ink/ink1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5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9961,'0'0'9353,"-14"63"-8424,2-27-320,3 4-289,0-1-256,5-1-32,4-3 0,0-7 0,0-2-64,7-8-576,4-7-353,-1-3-737,-6-3-1665</inkml:trace>
</inkml:ink>
</file>

<file path=ppt/ink/ink1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5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 15695,'0'0'7559,"83"11"-6310,-40-12-512,7-11-449,0 1-224,-2-2-256,-5 0-1057,-5 4-1153,-9-1-898,-10 1-2817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8.3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78 231 12556,'0'0'5893,"-10"11"-3698,4-4-1961,0 0 93,0-1 1,0 1-1,1 0 1,0 0 0,0 1-1,1-1 1,-1 1-1,2 0 1,-1 1 0,1-1-1,0 0 1,1 1-1,-2 15 1,4-24-310,0 1 0,0 0-1,0 0 1,0-1 0,0 1 0,0 0-1,0-1 1,0 1 0,0 0 0,0-1-1,1 1 1,-1-1 0,0 1 0,0 0-1,1-1 1,-1 1 0,0-1 0,1 1-1,-1-1 1,1 1 0,-1-1 0,1 1-1,-1-1 1,1 1 0,-1-1 0,1 1-1,-1-1 1,1 0 0,0 1 0,-1-1-1,2 0 1,24-3 426,-19 0-296,1-1-1,-1 0 1,1 0 0,10-8 0,-6 0-113,0 0 1,0 0-1,-1-1 0,-1-1 1,0 1-1,-1-2 0,0 1 1,-1-1-1,-1-1 0,-1 1 1,0-1-1,-1 0 0,0-1 1,-1 1-1,-1-1 0,-1 0 1,-1 1-1,0-1 0,-1 0 1,-2-22-1,2 38-40,0 0 0,0 1 1,0-1-1,0 0 0,0 0 0,0 1 0,0-1 0,-1 0 0,1 0 0,0 1 1,0-1-1,0 0 0,-1 1 0,1-1 0,0 0 0,-1 1 0,1-1 1,-1 0-1,1 1 0,-1-1 0,1 1 0,-1-1 0,1 1 0,-1-1 0,1 1 1,-1-1-1,0 1 0,1-1 0,-1 1 0,0 0 0,0-1 0,-1 2-9,1-1-1,-1 0 1,1 1 0,0-1-1,-1 1 1,1 0-1,0-1 1,0 1-1,-1 0 1,1 0-1,0 0 1,0 0-1,0 0 1,-2 2-1,-29 45-87,29-42 125,0 1-1,0-1 1,1 1-1,0 0 1,0 0 0,0 1-1,1-1 1,0 9-1,1-12-17,1 0-1,-1 0 0,1 0 0,0-1 0,0 1 0,0-1 0,1 1 0,-1 0 1,1-1-1,0 0 0,0 0 0,0 1 0,1-1 0,-1 0 0,0-1 0,1 1 0,4 3 1,-1 0-191,0 0 1,0 0-1,0 1 1,-1 0 0,0 0-1,0 0 1,-1 1-1,0-1 1,0 1-1,-1 0 1,4 15 0,-4-8-583,0 0 0,-2 1 0,0-1 0,-1 1-1,-2 26 1,1-38 149,1 4-575,0-2-2518</inkml:trace>
</inkml:ink>
</file>

<file path=ppt/ink/ink1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6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5573,'0'0'13047,"-7"13"-11808,-2 3-883,2 0 0,0 1-1,1 0 1,0 0 0,2 0 0,0 1 0,1 0 0,-1 21 0,3-31-258,1 0 1,0 0 0,1 0-1,0 0 1,0 0 0,4 11-1,-4-17-61,0 0-1,-1-1 0,1 1 0,0-1 0,0 1 1,0-1-1,0 0 0,0 1 0,0-1 0,1 0 1,-1 0-1,0 0 0,1 0 0,-1 0 0,0 0 1,1 0-1,-1 0 0,1-1 0,0 1 0,-1-1 1,1 1-1,0-1 0,-1 1 0,1-1 0,0 0 0,-1 0 1,1 0-1,0 0 0,-1 0 0,1 0 0,0 0 1,0-1-1,-1 1 0,1 0 0,-1-1 0,1 0 1,2 0-1,2-2 181,-1 0 0,0 0 0,0 0 0,0-1 0,0 1 0,0-1 0,-1-1 0,0 1 0,0 0 0,0-1 1,0 0-1,6-10 0,36-73 1005,-39 73-851,-2 3-155,4-6 592,-6 20-558,-2 11-329,-2 23 87,0-23-8,0 0-1,1 0 1,1-1-1,2 18 1,-3-29-6,1 0 0,-1-1 0,0 1 0,1 0 1,-1-1-1,1 1 0,-1 0 0,1-1 0,-1 1 0,1-1 0,-1 1 1,1 0-1,0-1 0,-1 1 0,1-1 0,0 0 0,-1 1 1,1-1-1,0 0 0,0 1 0,-1-1 0,1 0 0,0 0 1,0 0-1,0 1 0,-1-1 0,1 0 0,0 0 0,0 0 0,0-1 1,-1 1-1,1 0 0,0 0 0,0 0 0,0 0 0,-1-1 1,1 1-1,0 0 0,0-1 0,-1 1 0,1-1 0,1 0 1,29-19 69,-14 1 17,28-39 0,0-1-78,-40 56-4538,-9 10-3144</inkml:trace>
</inkml:ink>
</file>

<file path=ppt/ink/ink1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56.7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944 381 4933,'-1'-10'4431,"-1"-3"-3959,-1 1 1,0-1-1,-1 0 1,0 1 0,-1 0-1,-11-22 1,13 30-219,0-1 0,0 1 0,0-1 1,0 1-1,-1 0 0,0 1 0,1-1 0,-2 0 0,1 1 0,0 0 0,-1 0 0,1 0 1,-1 1-1,0 0 0,0-1 0,0 2 0,0-1 0,0 0 0,0 1 0,0 0 0,-10 0 1,-8 1-12,1 2 0,0 1 0,0 0 1,0 2-1,0 1 0,1 0 0,0 1 0,-38 20 1,-2 6 84,-88 62 0,119-73-154,2 1 1,0 1-1,1 2 1,2 1-1,1 0 1,1 2-1,1 1 1,1 1-1,2 1 1,2 0-1,0 1 1,2 1-1,2 0 1,1 1-1,2 1 0,1 0 1,2 0-1,2 1 1,1-1-1,1 1 1,4 50-1,0-70-181,1 0 0,0 0-1,1 0 1,1-1 0,1 1-1,0-1 1,1 0 0,1 0-1,0-1 1,1 0 0,1 0-1,0-1 1,1 0 0,0-1 0,1 0-1,1 0 1,0-1 0,1-1-1,0 0 1,1 0 0,0-2-1,0 0 1,1 0 0,0-2-1,1 0 1,21 7 0,6-2-231,0-1 1,1-3-1,0-2 1,1-1-1,-1-3 1,51-3 0,-39-2 180,-1-3 1,1-3 0,-2-2 0,80-26 0,-116 30 99,1 0 0,-1-2 1,-1 0-1,0-1 0,0-1 0,-1-1 1,0 0-1,19-20 0,-14 10 280,-2 0-1,0-2 0,-2 0 0,28-52 1,-13 8 588,-4-1 1,-3-1 0,26-118 0,-32 104-401,-4 1 0,-3-2 0,1-158 0,-14 226-443,0-1 0,-1 1 0,-1 0 1,0 0-1,-2 0 0,0 0 0,0 1 0,-13-25 0,14 33-39,-1-1 0,0 1 0,-1 1 1,0-1-1,0 1 0,-1 0 0,1 0 0,-1 1 0,-1 0 0,1 0 0,-1 0 1,0 1-1,-1 0 0,1 1 0,-1 0 0,0 0 0,-10-2 0,4 3-19,-1 0 0,1 2 0,-1-1-1,0 2 1,0 0 0,1 1 0,-1 0 0,0 2-1,1 0 1,-1 0 0,1 2 0,0-1-1,1 2 1,-25 12 0,-9 9 12,1 1 1,-77 63-1,-64 71-2455,10 12-3500,120-116 3558,5-7-8515</inkml:trace>
</inkml:ink>
</file>

<file path=ppt/ink/ink1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9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47 11531,'0'0'7805,"-4"9"-7309,-6 18-137,1 1-1,2 1 0,1-1 1,1 1-1,1 0 1,0 58-1,4-86-338,0 1-1,0-1 1,0 1-1,0-1 1,0 1 0,0 0-1,0-1 1,1 1-1,-1-1 1,1 1 0,-1-1-1,1 1 1,-1-1-1,1 0 1,0 1-1,-1-1 1,1 0 0,0 1-1,0-1 1,0 0-1,0 0 1,1 0 0,1 2-1,-2-3 9,1 1 0,0-1-1,0 0 1,-1 0 0,1 1-1,0-1 1,0-1 0,-1 1-1,1 0 1,0 0 0,-1 0-1,1-1 1,0 1 0,-1-1-1,1 0 1,0 1 0,1-2-1,8-4 131,-2-1 0,1 1-1,-1-1 1,17-17-1,3-6-40,-2-1-1,29-43 0,-44 55 37,-1 1 0,0-2-1,-1 0 1,-2 0 0,13-41 0,-72 186 1694,44-107-1885,2 0 1,0 0 0,1 0-1,1 1 1,0 0 0,1 0-1,2 37 1,0-55-143,0 1 0,1 0 1,-1-1-1,0 1 0,1-1 1,-1 1-1,0-1 0,1 1 1,0 0-1,-1-1 0,1 0 1,0 1-1,0-1 0,0 1 1,0-1-1,0 0 0,0 0 1,0 0-1,0 0 0,1 0 0,-1 0 1,0 0-1,1 0 0,-1 0 1,1 0-1,-1-1 0,1 1 1,-1 0-1,1-1 0,-1 0 1,1 1-1,-1-1 0,1 0 1,0 0-1,-1 0 0,1 0 1,0 0-1,-1 0 0,1 0 1,2-1-1,17-9-4694</inkml:trace>
</inkml:ink>
</file>

<file path=ppt/ink/ink1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9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69 5862,'0'0'8621,"3"-10"-5434,1-2-2509,-2 8-337,0 0 0,0 0 0,-1-1 0,0 1 0,0-1 0,0 1 0,-1-1 1,1-7-1,-14 31 3240,6-9-3367,-17 27 8,1 1-1,3 1 1,-30 77-1,49-115-217,1 1-1,-1-1 0,1 1 0,-1-1 1,1 1-1,-1-1 0,1 1 1,0 0-1,0-1 0,0 1 0,0-1 1,0 1-1,0 0 0,0-1 0,1 1 1,-1-1-1,1 1 0,-1-1 0,1 1 1,1 2-1,-1-3-6,0-1-1,0 1 1,0 0 0,0-1 0,0 0-1,0 1 1,0-1 0,0 1-1,0-1 1,1 0 0,-1 0 0,0 0-1,0 0 1,0 0 0,0 0-1,1 0 1,-1 0 0,0 0 0,0 0-1,0-1 1,2 1 0,9-5-148,0 1 1,0-1 0,20-13 0,-26 15 34,-1 0 69,0 0 1,0 0-1,0 0 1,0 0-1,1 1 1,-1 0-1,1 0 1,0 1-1,0 0 0,0 0 1,-1 0-1,1 1 1,9-1-1,-15 2 36,1 0 0,0 0 0,0-1 0,0 1 0,-1 0 0,1 0 0,0 0 0,-1 0 0,1 0 0,-1 0 0,1 0 0,-1 0 0,0 0 0,1 0 0,-1 0 0,0 0 0,0 0 0,1 0 0,-1 0 0,0 0 0,0 0 0,0 0 0,-1 0 0,1 1 0,0-1 0,0 0 0,0 0 0,-1 0 0,1 0 0,-1 0 0,0 1 0,-13 36 187,2-19 2,-1-1-1,-1 0 1,-26 26-1,34-38-9,-1 0 0,0 0 0,1 0 0,-2-1 0,1 0 0,0-1 0,-1 0 0,0 0 0,0 0 0,0-1 0,-1 0 0,-10 2 0,18-5-216,1 0 0,-1 0 0,1 0 0,0 0 0,-1 0 0,1 0 1,-1 0-1,1 0 0,0 0 0,-1 0 0,1 0 0,0 0 0,-1-1 1,1 1-1,0 0 0,-1 0 0,1 0 0,0 0 0,-1-1 0,1 1 1,0 0-1,-1 0 0,1-1 0,0 1 0,-1 0 0,1 0 0,0-1 0,0 1 1,0 0-1,-1-1 0,1 1 0,0 0 0,0-1 0,0 0 0,1-16-2358,14-18-4792,7-1-5091</inkml:trace>
</inkml:ink>
</file>

<file path=ppt/ink/ink1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9.8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0 322 12204,'0'0'11931,"6"-11"-10500,28-43-616,64-78 1,-7 12-1198,-87 115 549,-3 7-10,-6 17 117,-19 43 59,18-46-303,-8 20 219,3 0 0,0 0 1,3 1-1,1 0 1,2 1-1,-1 49 0,6-86-257,0 0 0,0 0 0,0 0 0,1 0-1,-1 0 1,0-1 0,0 1 0,1 0 0,-1 0-1,1 0 1,-1 0 0,1 0 0,-1 0 0,1-1 0,0 1-1,-1 0 1,1-1 0,0 1 0,-1 0 0,1-1-1,0 1 1,0-1 0,0 1 0,0-1 0,-1 1 0,1-1-1,0 0 1,0 1 0,0-1 0,0 0 0,0 0-1,0 0 1,0 0 0,0 0 0,0 0 0,0 0 0,0 0-1,0 0 1,0 0 0,0 0 0,0-1 0,1 0-1,22-8-2398,-10-8-3594,-12 5 892,-2 1-1607</inkml:trace>
</inkml:ink>
</file>

<file path=ppt/ink/ink1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00.2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13229,'0'0'9513,"12"-55"-8264,6 45-417,3 2-575,2 1-193,3 2-577,0-1-2786,-1-3-5157</inkml:trace>
</inkml:ink>
</file>

<file path=ppt/ink/ink1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0.7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8872,'281'-17'4590,"-25"0"-3900,247 16-5707,-227 3 7381,26 14 2129,-102 6-12768,-173-19 6035,14 2-2180</inkml:trace>
</inkml:ink>
</file>

<file path=ppt/ink/ink1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1.3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1 224,'245'17'7803,"0"-11"-9200,-112-4-3040,-1 3 3796,135 1 7390,-241-6-6222,378 16 5192,-313-2-4548,-63-8-1005,0-1 0,0-1 0,1-2 0,0-1 0,-1-1 0,37-5 0,-5-5 4927,-2 6-4453,-57 0-4312,-1-9-2969</inkml:trace>
</inkml:ink>
</file>

<file path=ppt/ink/ink1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2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7591,'0'0'545</inkml:trace>
</inkml:ink>
</file>

<file path=ppt/ink/ink1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3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13869,'0'0'8707,"4"4"-8360,0 3 6,-1 0 0,0 0 0,0 0 1,0 0-1,-1 1 0,0-1 0,0 1 0,-1 0 0,0-1 1,-1 1-1,0 0 0,-1 12 0,3 101 1334,-4 122 123,8-243-1694,-1 0 1,0 0-1,1 0 1,-1 1-1,10 2 1,44 9-116,-19-6-13,-35-4-7,0-1 0,0-1 0,0 1 0,0-1 1,0 0-1,0 0 0,0 0 0,1-1 0,-1 1 0,-1-1 0,1 0 0,0-1 0,5-2 0,-7 3 16,0 0 0,-1-1 0,1 0 0,-1 0-1,1 0 1,-1 0 0,0 0 0,0 0 0,0 0 0,0-1 0,0 1 0,-1-1 0,1 1 0,-1-1 0,1 0 0,-1 0-1,0 0 1,0 0 0,0 1 0,0-1 0,-1 0 0,1-5 0,5-40-3,-1 7 22,1-43 1,-5 20 195,1 39-18,-1-1 0,-2 1 0,0 0 1,-2 0-1,-9-42 0,11 65-191,-11-30 37,12 32-44,0-1 0,0 1 1,0-1-1,-1 1 0,1-1 0,0 1 0,0-1 0,0 1 0,-1-1 0,1 1 0,0-1 0,-1 1 0,1 0 0,0-1 1,-1 1-1,1-1 0,-1 1 0,1 0 0,0-1 0,-1 1 0,1 0 0,-1 0 0,1 0 0,-1-1 0,1 1 0,-1 0 0,1 0 1,-1 0-1,1 0 0,-1 0 0,1 0 0,-1 0 0,1 0 0,-1 0 0,1 0 0,-1 0 0,1 0 0,-1 0 0,1 0 1,-1 0-1,1 0 0,-1 1 0,1-1 0,-1 0 0,1 0 0,-1 1 0,1-1 0,-1 0 0,1 1 0,0-1 0,-1 0 0,1 1 1,0-1-1,-1 1 0,0 0 0,-1 9-2427,3-4-4219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49.5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 0 15022,'0'0'6203,"-4"14"-5295,-95 559 6598,97-560-7386,1-9-2,0 0 1,0 1-1,1-1 0,-1 1 0,1-1 0,0 1 1,0-1-1,1 0 0,1 9 0,13-32 576,4-20-288,22-59 0,-29 62-406,3 2 0,29-53 0,-43 86-16,-1-1 1,1 1-1,0 0 1,-1 0 0,1 0-1,0-1 1,0 1-1,0 0 1,0 0 0,0 0-1,0 1 1,0-1-1,0 0 1,0 0 0,0 1-1,0-1 1,0 0-1,3 0 1,-4 1-4,1 0 0,-1 1 0,1-1 0,-1 0 0,1 1 0,-1-1 0,0 0 0,1 1 0,-1-1 0,0 1 0,1-1-1,-1 1 1,0-1 0,0 1 0,1-1 0,-1 1 0,0-1 0,0 1 0,0-1 0,0 1 0,1-1 0,-1 1 0,0-1 0,0 1 0,0-1 0,0 1 0,0-1 0,-1 2 0,1-1 18,1 1-1,-1 0 1,0-1 0,0 1-1,-1-1 1,1 1 0,0-1 0,0 1-1,-1-1 1,1 1 0,-1-1-1,1 1 1,-1-1 0,0 1 0,0-1-1,1 0 1,-1 1 0,0-1-1,0 0 1,0 0 0,0 0 0,-1 0-1,1 0 1,0 0 0,0 0-1,-1 0 1,-1 1 0,3-2 129,2-5-165,0 0 1,1 0-1,-1 0 1,1 0-1,0 1 1,1-1-1,-1 1 0,1 0 1,7-7-1,3-4-24,-12 14-445,0 0 1,1 1-1,-1-1 0,0 1 0,1 0 1,-1 0-1,0 0 0,1 0 1,-1 0-1,0 0 0,1 1 0,-1-1 1,5 2-1,8 0-1970,-7-2 1567,0 0 0,-1-1-1,1 0 1,-1-1 0,1 0 0,13-4-1,6-14 1192,-26 19 4,1-1 0,-1 0 0,0 1 0,0-1 0,0 0 0,0 0 0,-1 0 0,1 0 0,0 0 0,-1 0 0,0 0 0,1 0 0,-1 0 0,0-3 0,-23 7 3221,19 2-3307,0 0 0,1 0 0,0 0 1,0 1-1,0-1 0,1 1 0,-1 0 0,1-1 1,0 1-1,1 0 0,-1 0 0,1 0 0,0 1 0,0-1 1,0 8-1,1-13-196,0 1 1,0-1-1,0 0 0,0 1 1,0-1-1,0 1 1,0-1-1,1 1 0,-1-1 1,0 0-1,0 1 1,0-1-1,1 1 0,-1-1 1,0 0-1,1 1 1,-1-1-1,0 0 0,1 1 1,-1-1-1,0 0 1,1 0-1,-1 1 0,0-1 1,1 0-1,-1 0 1,1 0-1,-1 1 0,1-1 1,-1 0-1,0 0 1,1 0-1,0 0 0,22-1 151,18-15-198,-35 13 5,-1 0-1,0-1 1,0 0-1,-1 0 1,1 0-1,-1-1 1,0 1-1,0-1 1,-1 0 0,1 0-1,-1 0 1,0-1-1,0 1 1,-1-1-1,0 0 1,0 0-1,0 0 1,1-8-1,-18 27-100,12-9 217,0 0 0,0 1 0,1 0 0,-1 0 0,1 0 0,0 0 0,0 0 0,1 0 1,0 0-1,0 0 0,0 1 0,0-1 0,1 0 0,0 1 0,0-1 0,0 0 0,3 11 0,0-5-201,1-1 0,1 0 0,0 0 0,0 0 1,1 0-1,0-1 0,11 13 0,-12-13-12,1-1 0,-1 1 0,0 0 0,-1 0 0,0 0 0,-1 1 0,0 0 0,0-1 0,-1 1 0,1 14 0,-2-20 270,-1-1 0,1 0-1,-1 1 1,0-1 0,-1 1 0,1-1-1,0 0 1,-1 1 0,0-1-1,0 0 1,0 0 0,0 0-1,0 1 1,-1-1 0,1 0 0,-1-1-1,0 1 1,0 0 0,0 0-1,0-1 1,0 1 0,-1-1-1,1 0 1,-1 0 0,0 0-1,1 0 1,-1 0 0,0 0 0,0-1-1,0 1 1,0-1 0,-1 0-1,1 0 1,-6 1 0,8-2-85,0 0 0,1 0 0,-1 0 0,0 1 0,0-1 0,1 0 0,-1-1 0,0 1 0,1 0 0,-1 0 0,0 0 0,0 0-1,1-1 1,-1 1 0,0 0 0,1 0 0,-1-1 0,0 1 0,1-1 0,-1 1 0,1 0 0,-1-1 0,1 1 0,-1-1 0,1 0 0,-1 1 0,1-1 0,-1 1 0,1-1 0,-1 0 0,-4-29 299,5 21-376,0-1-1,1 1 1,1 0 0,3-14-1,5 0-249,1 0 0,1 1-1,0 1 1,19-23-1,-13 18 66,-1 0 0,13-29 0,-24 41 276,-1 1-1,0-1 0,0 0 1,-1-1-1,-1 1 1,-1-1-1,2-28 0,-4 43-44,0-1 0,0 1 0,0-1-1,0 1 1,0 0 0,0-1 0,0 1 0,0-1-1,0 1 1,0 0 0,0-1 0,0 1-1,-1-1 1,1 1 0,0 0 0,0-1-1,0 1 1,-1-1 0,1 1 0,0 0 0,0-1-1,-1 1 1,1 0 0,0 0 0,-1-1-1,1 1 1,0 0 0,-1 0 0,1-1 0,0 1-1,-1 0 1,1 0 0,0 0 0,-1 0-1,1-1 1,-1 1 0,1 0 0,0 0 0,-1 0-1,1 0 1,-1 0 0,1 0 0,-1 0-1,1 0 1,0 0 0,-1 1 0,1-1-1,-1 0 1,0 0 0,0 1 10,0-1-1,-1 1 1,1-1-1,0 1 1,-1 0-1,1 0 1,0 0-1,0 0 1,0 0-1,0 0 1,0 0-1,0 0 1,0 0-1,-1 2 1,-1 1 13,1 1 0,0 0 1,0 1-1,0-1 0,1 0 0,0 0 1,0 1-1,0-1 0,1 1 0,0-1 1,-1 1-1,3 9 0,-2-13-86,1 1 0,-1-1 1,1 1-1,0-1 0,0 1 0,0-1 1,0 0-1,0 1 0,0-1 0,1 0 0,-1 0 1,1 0-1,0 0 0,-1 0 0,1 0 0,0-1 1,0 1-1,0-1 0,0 1 0,0-1 1,1 1-1,-1-1 0,0 0 0,1 0 0,-1-1 1,1 1-1,-1 0 0,6 0 0,3 0-1931,0 0 0,0-1 0,1 0-1,12-2 1,19-8-11280</inkml:trace>
</inkml:ink>
</file>

<file path=ppt/ink/ink1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6.0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6 4612,'0'-2'-256,"-1"-1"-705,-1 2-1313</inkml:trace>
</inkml:ink>
</file>

<file path=ppt/ink/ink1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6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14 1666,'0'0'11990,"-2"-4"-9989,2 4-1939,0-1 0,0 1-1,0 0 1,0-1-1,0 1 1,0 0-1,0-1 1,0 1-1,0 0 1,0-1-1,0 1 1,0 0-1,0-1 1,0 1-1,-1 0 1,1-1-1,0 1 1,0 0-1,0-1 1,-1 1-1,1 0 1,0 0-1,0-1 1,-1 1-1,1 0 1,0 0-1,0-1 1,-1 1 0,1 0-1,0 0 1,-1 0-1,1 0 1,0 0-1,-1 0 1,1-1-1,0 1 1,-1 0-1,1 0 1,0 0-1,-1 0 1,1 0-1,0 0 1,-1 0-1,1 0 1,0 0-1,-1 1 1,1-1-1,0 0 1,-1 0-1,1 0 1,0 0-1,-1 0 1,1 1-1,0-1 1,-1 0-1,1 0 1,0 0 0,0 1-1,-1-1 1,-12 33 2008,-2 48-182,13-65-1783,1-11-113,0-1 1,0 1-1,1-1 0,0 1 0,0 0 1,0-1-1,1 6 0,3-54-12542,-4 26 7035</inkml:trace>
</inkml:ink>
</file>

<file path=ppt/ink/ink1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6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53 8936,'0'0'14766,"9"-8"-14077,-9 7-670,40-31 609,-38 31-608,-1-1 0,1 1-1,0 0 1,0 0 0,-1 0-1,1 0 1,0 1 0,0-1-1,0 0 1,0 1 0,0-1-1,0 1 1,0 0-1,0 0 1,1-1 0,-1 1-1,0 1 1,0-1 0,0 0-1,0 0 1,0 1 0,0-1-1,0 1 1,0 0 0,0 0-1,0 0 1,0 0 0,2 1-1,-3 0 4,0-1-1,0 0 0,0 1 1,0-1-1,0 1 0,-1-1 1,1 1-1,0 0 0,-1-1 1,1 1-1,-1 0 0,0 0 1,0-1-1,1 1 0,-1 0 1,0-1-1,0 1 1,-1 0-1,1 0 0,0-1 1,0 1-1,-1 0 0,1-1 1,-1 1-1,0 0 0,1-1 1,-1 1-1,0-1 0,0 1 1,-1 1-1,-1 1 116,0 1 1,-1-1-1,1 1 0,-1-1 1,1 0-1,-1 0 0,0-1 1,-8 6-1,14-9-122,-1 0 1,0 0-1,1 0 0,-1 0 0,1 0 0,-1 0 1,0 1-1,0-1 0,1 1 0,-1-1 1,0 1-1,0-1 0,1 1 0,-1 0 1,0 0-1,0 0 0,0-1 0,0 1 0,0 0 1,0 0-1,0 0 0,0 1 0,-1-1 1,1 0-1,0 0 0,0 2 0,20 36-411,-20-36 396,0 1 0,0-1 0,-1 1 0,1-1 0,-1 1 0,0-1 0,0 1 0,-1 0 0,1-1-1,-1 1 1,-1 5 0,1-8 67,0 1 0,0-1-1,0 1 1,0-1-1,0 1 1,0-1-1,-1 0 1,1 0 0,-1 0-1,1 0 1,-1 0-1,1 0 1,-1 0 0,1 0-1,-1 0 1,0-1-1,1 1 1,-1-1-1,0 1 1,0-1 0,1 0-1,-1 0 1,-3 0-1,-44 0 1378,39 0-1471,0-1 0,-1 1-1,1 1 1,-15 2 0,33-17-17121,1-1 8498</inkml:trace>
</inkml:ink>
</file>

<file path=ppt/ink/ink1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7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14510,'0'0'11114,"0"71"-11082,3-46-32,4 1 32,1-4-320,2-3-705,-2-3-1057,2-5-1057,-4-4-3107</inkml:trace>
</inkml:ink>
</file>

<file path=ppt/ink/ink1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7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0 8136,'0'0'12620,"-31"52"-11531,24-33-160,5 1-417,2-1-384,0-3-96,0-2-448,7-4-865,1-4-513,-1-4-1249,-3-2-2018</inkml:trace>
</inkml:ink>
</file>

<file path=ppt/ink/ink1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7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15 3491,'0'0'18610,"8"-2"-17825,68-9 422,-68 10-1182,0 0-1,-1 1 0,1 0 1,0 0-1,-1 1 1,1 0-1,-1 1 1,1-1-1,9 5 1,-16-6 3,1 1 1,-1 0-1,0 0 1,0 0 0,1 0-1,-1 0 1,0 0-1,0 0 1,0 1-1,0-1 1,0 0 0,0 1-1,-1-1 1,1 0-1,0 1 1,-1-1 0,1 1-1,-1-1 1,1 1-1,-1-1 1,0 1-1,0 0 1,1-1 0,-1 1-1,0-1 1,-1 1-1,1-1 1,0 1-1,0 0 1,-1-1 0,1 1-1,-1-1 1,1 1-1,-1-1 1,1 0 0,-1 1-1,0-1 1,0 1-1,0-1 1,0 0-1,0 0 1,-1 2 0,-6 7 477,0-1 1,0 0 0,-18 15 0,19-18-209,0 0 1,0-1-1,-1 0 0,1-1 0,-1 0 1,0 0-1,-1 0 0,1-1 0,-15 3 1,3-2 23,0-2 0,-1 0 0,-20-2 0,41 0-342,0 0 1,-1 0 0,1 0-1,0 0 1,0 0 0,-1 0-1,1 0 1,0 0 0,0 0-1,-1 0 1,1 0 0,0 0-1,0 0 1,-1 0 0,1 0-1,0 0 1,0 0 0,-1 0-1,1 0 1,0 0 0,0 0-1,-1-1 1,1 1 0,0 0-1,0 0 1,0 0-1,0 0 1,-1-1 0,1 1-1,0 0 1,0 0 0,0 0-1,0-1 1,0 1 0,-1 0-1,1 0 1,0-1 0,0 1-1,0 0 1,0 0 0,0 0-1,0-1 1,0 1 0,0 0-1,0-1 1,8-12-1900,16-8-2890,-2 6-540,2-2-1922</inkml:trace>
</inkml:ink>
</file>

<file path=ppt/ink/ink1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8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0 16335,'0'0'11147,"-21"55"-10474,15-29-289,0-1-192,0 0-160,2 2-128,1-4-1601,-2-1-1699,2-5-1793,-1-2-4740</inkml:trace>
</inkml:ink>
</file>

<file path=ppt/ink/ink1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8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7911,'0'0'18263,"8"-3"-17040,13-2-723,0 0 0,1 2 0,0 1 0,24 0 0,57-8-401,-48-2-524,-13 2-112,-35 10 342,-16 3 119,-16 3 184,0-1-1,0-1 0,-1-2 1,1-1-1,0 0 1,-33-5-1,-20 2 6,119 21-11911,-23-12 3673</inkml:trace>
</inkml:ink>
</file>

<file path=ppt/ink/ink1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8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13805,'0'0'8696,"0"12"-7847,2 15-362,1 1 0,2-1 0,1 0 0,17 49-1,-20-65-529,1 0 0,-2 0 0,0 1 0,2 18-1,-3 3-6263</inkml:trace>
</inkml:ink>
</file>

<file path=ppt/ink/ink1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9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6887,'0'0'14210,"0"11"-13671,-1 158 567,5-155-1349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0.3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54 11883,'0'-1'221,"0"1"1,0 0-1,0 0 0,0-1 0,0 1 0,1 0 1,-1 0-1,0 0 0,0-1 0,0 1 0,0 0 0,0 0 1,0 0-1,1 0 0,-1-1 0,0 1 0,0 0 1,0 0-1,0 0 0,1 0 0,-1 0 0,0 0 0,0-1 1,0 1-1,1 0 0,-1 0 0,0 0 0,0 0 1,0 0-1,1 0 0,-1 0 0,0 0 0,0 0 0,1 0 1,-1 0-1,0 0 0,0 0 0,0 0 0,1 0 1,-1 0-1,0 0 0,0 0 0,0 1 0,1-1 0,-1 0 1,0 0-1,0 0 0,0 0 0,1 0 0,-1 0 1,0 1-1,0-1 0,5 18 3937,-2 36-4263,-2-42 1417,2 107-692,3-174 2342,-5 42-2898,-1-32 45,0 43-106,0 1-1,0-1 0,0 0 0,0 0 0,0 1 0,-1-1 0,1 0 1,0 1-1,-1-1 0,0 0 0,1 1 0,-1-1 0,0 1 0,0-1 0,0 1 1,0-1-1,0 1 0,-3-3 0,3 45-253,2-39 249,0 1 1,0 0-1,0 0 0,0 0 1,1-1-1,-1 1 0,1-1 0,0 1 1,-1-1-1,1 1 0,0-1 1,1 0-1,-1 0 0,0 0 1,0 0-1,1-1 0,-1 1 0,1 0 1,0-1-1,-1 0 0,1 0 1,0 0-1,0 0 0,0 0 1,0 0-1,0-1 0,0 1 0,0-1 1,0 0-1,0 0 0,0 0 1,0 0-1,0-1 0,0 1 0,0-1 1,5-2-1,1 1 26,-1 0 1,1-1-1,-1-1 1,1 1-1,-1-1 0,-1-1 1,1 0-1,0 0 1,-1 0-1,0-1 0,8-8 1,-9 7-24,0-1 1,0 0-1,-1 0 1,0-1-1,0 0 1,-1 1-1,0-2 1,-1 1-1,0 0 1,0-1-1,-1 1 1,-1-1-1,2-13 1,-4 23-9,0 0 1,0 0-1,0 1 1,0-1-1,1 0 1,-1 0-1,0 1 1,0-1-1,0 1 0,1-1 1,-1 1-1,0-1 1,0 1-1,1 0 1,-1-1-1,0 1 1,1 0-1,-1-1 1,1 1-1,-1 0 0,0 1 1,-9 12 20,1 1 1,1 1-1,1-1 1,0 1-1,0 0 0,2 1 1,0 0-1,1-1 1,-4 35-1,8-50-16,0 0 1,0 0-1,1 0 0,-1 0 0,0-1 1,0 1-1,0 0 0,1 0 0,-1 0 1,1 0-1,-1 0 0,1-1 0,-1 1 1,1 0-1,-1 0 0,1-1 0,-1 1 1,1 0-1,0-1 0,0 1 0,-1 0 1,1-1-1,0 1 0,0-1 0,0 0 1,-1 1-1,1-1 0,1 1 0,35 3-209,-25-5-39,-1-1-1,0 0 0,0 0 0,16-7 0,7-11-7084,-22 8 235</inkml:trace>
</inkml:ink>
</file>

<file path=ppt/ink/ink1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9.6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 13132,'0'0'14446,"51"-31"-13773,-32 31-257,6 0-288,0 0-64,-2 0-32,1-2-768,-4-1-1218,-2-1-801,-6 1-416,-4 1-288,-4 2-1794</inkml:trace>
</inkml:ink>
</file>

<file path=ppt/ink/ink1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49.9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3716,'0'0'15577,"-8"6"-12935,-24 17-576,32-23-2010,0 0 0,0 0 0,1 0 0,-1 0 0,0 0-1,1 0 1,-1 0 0,0 0 0,0 0 0,1 0 0,-1 0-1,0 0 1,1 1 0,-1-1 0,0 0 0,0 0 0,1 0-1,-1 0 1,0 1 0,0-1 0,0 0 0,1 0 0,-1 0-1,0 1 1,0-1 0,0 0 0,0 0 0,1 1 0,-1-1-1,0 0 1,0 0 0,0 1 0,0-1 0,0 0 0,0 1-1,0-1 1,0 0 0,0 0 0,0 1 0,0-1 0,0 0-1,0 1 1,0-1 0,0 0 0,0 1 0,0-1 0,0 0-1,0 0 1,-1 1 0,1-1 0,0 0 0,0 0 0,0 1-1,0-1 1,-1 0 0,1 0 0,0 0 0,0 1 0,0-1-1,-1 0 1,1 0 0,0 0 0,0 1 0,-1-1 0,29 0 238,-25 0-6,60-9 407,0 0-5869,-63 9 4970,0 0-1,1 0 0,-1 0 1,0 0-1,1 0 0,-1 0 1,1 0-1,-1 0 0,0 0 0,1 0 1,-1 0-1,0 0 0,1 1 1,-1-1-1,0 0 0,0 0 1,1 0-1,-1 0 0,0 1 0,1-1 1,-1 0-1,0 0 0,0 0 1,1 1-1,-1-1 0,0 0 1,0 0-1,0 1 0,1-1 0,-1 0 1,0 1-1,0-1 0,0 0 1,0 1-1,0-1 0,0 0 1,1 1-1,-1-1 0,0 0 1,0 1-1,0-1 0,0 0 0,0 1 1,0-1-1,-1 1 0,1-1 130,1 12-8499</inkml:trace>
  <inkml:trace contextRef="#ctx0" brushRef="#br0" timeOffset="1">0 181 5349,'0'0'21588,"64"-27"-20755,-33 12-384,0 4-321,-4 3-128,-4 2-1249,-1 2-1474,-7 1-2017,-1-2-2499</inkml:trace>
</inkml:ink>
</file>

<file path=ppt/ink/ink1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50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16400,'0'0'10377,"13"62"-10313,-11-39 0,-2 1-64,0 2-736,0-3-2179,0-2-3363</inkml:trace>
</inkml:ink>
</file>

<file path=ppt/ink/ink1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3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471 1 15214,'-10'-1'2216,"1"2"-2038,0-1-1,0 2 1,0-1 0,0 1 0,0 0 0,1 1 0,-1 0 0,1 0-1,-1 1 1,1 0 0,0 1 0,1 0 0,-1 0 0,1 0-1,-12 12 1,-14 13 397,1 1 0,2 1-1,1 2 1,2 1 0,-38 64 0,49-72-298,2 1 1,2 0-1,0 1 1,2 0 0,1 1-1,1 0 1,2 0 0,-5 60-1,10-84-260,1 0 0,0 0 0,0 0 0,0 0 0,1 0 0,0-1 0,0 1 0,1 0 0,0 0 0,0-1 0,0 1 0,0-1 0,1 0 0,4 7 1,-3-8-1,-1-1 0,0 0 0,1 0 0,0 0 0,0 0 1,0-1-1,0 1 0,0-1 0,1 0 0,-1-1 1,1 1-1,-1-1 0,1 0 0,-1 0 0,1 0 0,0 0 1,0-1-1,5 0 0,-2 0 55,1-1 1,-1 0-1,0-1 1,0 1-1,0-1 0,0-1 1,0 0-1,-1 0 1,1 0-1,-1-1 0,0 0 1,0-1-1,0 1 1,0-1-1,-1-1 0,0 1 1,0-1-1,-1 0 1,1 0-1,-1-1 0,-1 0 1,1 0-1,-1 0 1,0 0-1,-1-1 0,1 1 1,-2-1-1,1 0 1,-1 0-1,0 0 0,1-10 1,-3 17-65,0-1 1,0 1-1,0 0 0,0-1 0,0 1 1,-1-1-1,1 1 0,0 0 1,-1-1-1,1 1 0,-1 0 1,1 0-1,-1-1 0,0 1 1,1 0-1,-1 0 0,0 0 1,0 0-1,0 0 0,0 0 1,0 0-1,0 0 0,0 0 1,0 0-1,0 1 0,0-1 1,0 0-1,-1 1 0,1-1 1,0 1-1,0-1 0,-1 1 1,1-1-1,0 1 0,-1 0 0,1 0 1,0 0-1,-1 0 0,1 0 1,-1 0-1,1 0 0,0 0 1,-1 1-1,0-1 0,-4 1-7,1 0-1,0 0 1,0 1-1,0-1 0,0 1 1,0 0-1,0 0 1,0 1-1,1 0 0,-7 4 1,6-3 1,1-1-1,0 1 1,0 0 0,0 0 0,1 0 0,-1 1-1,1-1 1,0 1 0,1 0 0,-1 0-1,1 0 1,0 0 0,0 0 0,-2 6 0,5-10 1,-1 0 0,1 0 1,-1 0-1,1-1 0,-1 1 1,1 0-1,-1-1 0,1 1 1,0 0-1,-1-1 0,1 1 1,0-1-1,-1 1 0,1-1 1,0 1-1,0-1 0,0 0 1,0 1-1,-1-1 0,1 0 1,0 1-1,0-1 0,0 0 1,0 0-1,0 0 0,0 0 1,0 0-1,-1 0 0,1 0 1,0 0-1,0 0 0,0-1 1,0 1-1,1-1 0,36-5 105,-22 0-289,-1-1 0,1-1 1,-1-1-1,18-13 0,-20 13-848,-17 12-3566,-4-1 2165,-1 1-634,-14 4-7362</inkml:trace>
</inkml:ink>
</file>

<file path=ppt/ink/ink1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3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439 0 17328,'0'0'2723,"0"13"-1015,-2 39 583,-2 0 0,-13 59 0,-32 110-126,-19 113-1802,67-320-22,1-6-690,0 0-1,-1 0 1,-1 0 0,-3 14 0,5-21 213,-1 0 0,1-1 1,0 1-1,-1 0 0,1 0 1,-1 0-1,1-1 0,-1 1 1,1 0-1,-1-1 0,1 1 1,-1-1-1,0 1 1,1 0-1,-1-1 0,0 0 1,0 1-1,1-1 0,-1 1 1,0-1-1,0 0 0,0 1 1,0-1-1,1 0 0,-1 0 1,0 0-1,0 0 0,0 0 1,0 0-1,0 0 1,0 0-1,1 0 0,-1 0 1,0 0-1,0-1 0,0 1 1,0 0-1,1 0 0,-1-1 1,0 1-1,0-1 0,1 1 1,-1-1-1,0 1 0,0-1 1,1 1-1,-1-1 1,1 0-1,-1 1 0,1-1 1,-1 0-1,0 0 0,-9-9-1417,0 0-1,0-1 0,1 0 0,1-1 0,-13-22 1,-31-71-4400,38 75 4567,-3-4 368,-52-125 3218,62 138-491,0 0-1,2-1 1,0 1 0,2-1 0,-3-39 0,7 51-1414,0 1 1,1 0-1,-1 1 0,2-1 0,-1 0 0,1 0 1,0 1-1,1 0 0,0 0 0,1 0 1,-1 0-1,1 0 0,1 1 0,-1 0 0,1 0 1,1 1-1,-1-1 0,1 1 0,0 1 1,1-1-1,-1 1 0,14-6 0,-3 1-63,1 1-1,0 1 0,0 1 1,1 0-1,0 2 0,0 0 1,1 1-1,39-2 0,-46 6-192,1 0-1,0 1 1,-1 0-1,1 1 1,-1 1-1,1 1 1,-1 0-1,0 0 1,-1 1-1,27 15 0,-33-16-31,0 1 0,0 0 0,0 1 0,0-1-1,-1 1 1,0 1 0,-1-1 0,1 1 0,-1 0-1,0 0 1,-1 1 0,0-1 0,0 1 0,-1 0 0,0 0-1,0 0 1,-1 1 0,0-1 0,0 1 0,0 8-1,-1 4 248,-1 0-1,-1 0 1,0 0 0,-2 0-1,0-1 1,-2 1-1,0-1 1,-1 0-1,-2 0 1,1-1 0,-14 23-1,2-8 238,-2-1 0,-1-1 1,-1-1-1,-2-1 0,-32 31 0,45-50-491,0 0 0,-1 0 0,0-2 0,0 1 0,-21 9 0,26-15 0,0 0 0,0-1 0,-1 0 0,0-1 0,0 0 0,1 0 0,-1-1 0,0 0 0,0-1 0,0 0 0,-11-1 0,18 1-62,1 0 0,-1 0 0,0 0 0,0 0 0,1 0 0,-1-1 0,0 1 1,1-1-1,-1 1 0,1-1 0,-1 0 0,1 1 0,-1-1 0,1 0 0,-1 0 0,1 0 0,0 0 0,-1 0 0,1 0 0,0-1 0,0 1 1,0 0-1,0-1 0,0 1 0,0-1 0,0 1 0,1-1 0,-1 1 0,0-1 0,1 1 0,-1-1 0,1 0 0,0 1 0,-1-1 0,1 0 0,0 1 1,0-1-1,0 0 0,0 1 0,1-1 0,-1 0 0,0 1 0,1-1 0,-1 0 0,1 1 0,1-4 0,1-3-513,0 1 0,1-1 0,0 1-1,0 0 1,1 0 0,-1 0 0,2 0 0,5-5-1,68-57-10992,-32 36 2621</inkml:trace>
</inkml:ink>
</file>

<file path=ppt/ink/ink1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4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13357,'0'0'7660,"2"12"-4313,0 5-2483,-1 0 0,0 1 1,-1-1-1,-1 0 0,-1 0 0,-8 34 0,0-15-185,1-8-492,1 1-1,1-1 1,2 1-1,-2 41 1,6-69-226,1 0 0,0 0 0,0 0 0,0 0 0,0 0-1,0 0 1,0 0 0,0 0 0,0 0 0,1-1 0,-1 1 0,0 0 0,1 0 0,-1 0 0,0 0 0,1 0-1,-1-1 1,1 1 0,-1 0 0,1 0 0,-1-1 0,1 1 0,0 0 0,-1-1 0,1 1 0,0 0 0,0-1-1,-1 1 1,1-1 0,0 0 0,0 1 0,0-1 0,0 1 0,0-1 0,-1 0 0,1 0 0,0 0 0,0 1 0,0-1-1,0 0 1,0 0 0,0 0 0,0-1 0,0 1 0,0 0 0,0 0 0,-1 0 0,1-1 0,0 1 0,0 0-1,0-1 1,0 1 0,0-1 0,0 0 0,4-1-542,0 0-1,0-1 1,0 0-1,-1 0 1,1 0-1,-1-1 1,0 1-1,5-7 1,-2-1-1812,0 0 1,0 0-1,-2 0 0,10-25 1,1-15-7500</inkml:trace>
</inkml:ink>
</file>

<file path=ppt/ink/ink1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4.7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0 13965,'0'0'2643,"-5"10"-460,4-8-2129,-7 12 1297,2 0 0,-9 28 0,14-38-1058,0 0 0,0-1 0,0 1 0,1 0-1,0 0 1,0 0 0,0 0 0,1 6 0,-1-9-233,0 0-1,1 0 1,-1 1 0,0-1 0,1 0-1,0 0 1,-1 0 0,1 0 0,0 0-1,-1 0 1,1 0 0,0 0-1,0 0 1,0 0 0,0 0 0,0 0-1,0-1 1,0 1 0,0 0 0,0-1-1,0 1 1,0-1 0,0 1 0,1-1-1,1 1 1,8 1 46,-1-1 0,1-1-1,0 0 1,0 0 0,-1-1 0,1 0 0,-1-1 0,1 0 0,-1 0-1,1-2 1,-1 1 0,10-6 0,-13 7-60,0-2 1,0 1 0,-1-1-1,1 0 1,-1 0 0,0-1-1,0 0 1,-1 0 0,1 0-1,-1 0 1,0-1 0,0 0-1,-1 0 1,0-1-1,0 1 1,0-1 0,4-13-1,-7 19-1,-1 0 0,0 0 0,1 0 0,-1 0 0,0 0 0,0 0 0,1 0 0,-1 0 0,0 0 0,0 0 0,0 0 0,-1 0 0,1 0 0,0 0 0,0 0 0,0 0 0,-1 0 0,0-1 0,-11 2 598,-19 26-299,17-8-181,0 0-1,-17 34 1,27-45-53,0 1 0,0 1 1,1-1-1,0 0 0,1 1 1,0 0-1,0 0 0,1-1 1,-1 18-1,2-25-109,1-1 0,-1 1 1,0 0-1,0 0 0,0 0 0,1 0 0,-1-1 0,0 1 1,1 0-1,-1 0 0,0-1 0,1 1 0,-1 0 1,1-1-1,-1 1 0,1 0 0,0-1 0,-1 1 0,1-1 1,0 1-1,-1-1 0,1 1 0,0-1 0,0 1 1,-1-1-1,2 1 0,29 2 7,30-14-16,-28 0-29,44-23 0,-55 23 4,2 1-1,-1 1 1,1 0 0,40-7 0,-63 16 33,-1 0 1,1-1-1,0 1 0,0 0 1,0 0-1,0 0 1,0 0-1,0 0 0,0 0 1,0 0-1,0 1 1,0-1-1,0 0 1,0 0-1,0 1 0,-1-1 1,1 1-1,0-1 1,0 1-1,0-1 0,-1 1 1,1-1-1,0 1 1,0 0-1,-1-1 0,1 1 1,-1 0-1,1 0 1,-1-1-1,1 1 1,0 1-1,0 2 8,0-1 0,-1 0 0,1 0 0,-1 0 0,0 0 0,0 1 1,0-1-1,0 0 0,-2 6 0,-2 11 40,-1-2 1,-10 27-1,14-42-47,-3 4-1,2-3 0,1-1 0,-1 1 0,1-1 0,-1 1 0,1 0 0,0 0 0,1-1 0,-1 1 0,1 0 0,-1 0 0,1 0 0,1 5 0,-1-9 0,1 0 0,-1 0 0,1 1 0,-1-1 0,1 0 0,0 0 0,-1 0 0,1 0 0,0 0 0,-1 1 0,1-1 0,-1 0 0,1-1 0,0 1 0,-1 0 0,1 0 0,0 0 0,-1 0 0,1 0 0,-1-1 0,1 1 0,-1 0 0,1 0 0,0-1 0,-1 1 0,1 0 0,-1-1 0,1 1 0,-1-1 0,17-11 0,30-36-2230,-40 39 1207,0-1-1,-1 0 1,0 0 0,-1 0-1,0 0 1,-1-1 0,0 0-1,0 0 1,-1 0 0,-1-1 0,2-13-1,0-26-7111</inkml:trace>
</inkml:ink>
</file>

<file path=ppt/ink/ink1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5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13805,'0'0'3523,"38"58"-5701,-16-44-1729,4-5-4037</inkml:trace>
</inkml:ink>
</file>

<file path=ppt/ink/ink1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5.3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11018,'0'0'9407,"-7"9"-7667,-24 29-293,30-36-1410,-1 0-1,0 0 1,1 0 0,-1 0 0,1 0 0,0 1 0,0-1 0,0 0 0,0 1-1,0-1 1,1 0 0,-1 1 0,1-1 0,-1 1 0,1-1 0,0 1 0,0 0-1,0-1 1,0 1 0,0-1 0,1 1 0,-1-1 0,1 1 0,0-1 0,0 0-1,0 1 1,0-1 0,0 0 0,0 1 0,0-1 0,1 0 0,-1 0 0,1 0-1,3 3 1,4 2-223,0 0 0,1 0-1,0-1 1,1 0-1,21 8 1,-6-1 115,-22-11 59,0 0 0,-1 0 0,1 0 0,0 1 0,-1-1 0,1 1-1,-1 0 1,0 0 0,0 0 0,0 1 0,0-1 0,0 1 0,-1 0 0,0-1 0,0 1 0,0 0 0,0 0 0,0 1-1,1 5 1,-3-6 118,0 0-1,0 0 0,-1 0 1,1 0-1,-1 0 1,0 0-1,0 0 0,0 0 1,-1 0-1,1-1 1,-1 1-1,0 0 0,0-1 1,0 1-1,0-1 0,-1 0 1,1 0-1,-1 0 1,0 0-1,0 0 0,-5 4 1,-5 3 300,0 0 0,-1 0 0,0-1 0,0-1 0,-1 0 1,0-1-1,-1-1 0,1 0 0,-1-1 0,-1-1 0,1 0 0,-18 1 0,33-5-421,0 0 0,0 0-1,0 0 1,0 0-1,0 0 1,0 0 0,0 0-1,0 0 1,0-1-1,0 1 1,0 0 0,0-1-1,0 1 1,0-1-1,0 1 1,0-1 0,0 1-1,0-1 1,0 0-1,1 1 1,-1-1 0,0 0-1,1 0 1,-1 0-1,0 0 1,1 1 0,-1-1-1,1 0 1,-1 0 0,1 0-1,0 0 1,-1 0-1,1 0 1,0 0 0,0 0-1,-1 0 1,1 0-1,0 0 1,0 0 0,0 0-1,0-1 1,1 1-1,-1 0 1,0 0 0,1-1-1,0-7-634,1 1-1,0-1 0,1 0 1,4-10-1,19-37-3870,7-13-2179</inkml:trace>
</inkml:ink>
</file>

<file path=ppt/ink/ink1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5.7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12844,'-1'11'4938,"-22"102"2665,12-68-4510,-10 89 0,20-90-2893,1 0-1,3 0 0,1 1 0,2-2 1,20 70-1,-30-187-199,-1 46 0,3 6 0,-2 1 0,0 0 0,-2 0 0,0 0 0,-1 1 0,-11-21 0,6 29 0,5 18 0,7-4 0,-1 0 0,1-1 0,0 1 0,0 0 0,0-1 0,0 1 0,0 0 0,0 0 0,0-1 0,1 1 0,-1 0 0,1-1 0,-1 1 0,1-1 0,-1 1 0,1 0 0,1 1 0,2 1-95,0 0 0,1 1-1,-1-2 1,1 1 0,0 0 0,0-1-1,0 0 1,1 0 0,-1-1 0,1 1 0,0-1-1,-1 0 1,1-1 0,0 0 0,0 1-1,0-2 1,0 1 0,0-1 0,9 0 0,-1 0-365,-1-1 1,1 0 0,0-1-1,-1-1 1,1 0 0,-1-1 0,21-8-1,-11-1-4446,-3-1-2738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0.6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0 19891,'0'0'7933,"0"13"-7101,-2 88 1182,-1-25-1409,3 1-1,12 83 1,-11-156-883,9 34-1352,1-25-2552,8-8-5807,-8-5 310</inkml:trace>
</inkml:ink>
</file>

<file path=ppt/ink/ink1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6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17040,'0'0'3523,"1"11"-1734,4 197 4158,2 102-3059,-7-221-2685,0-88-258,0 0 0,0-1 1,0 1-1,0 0 0,0-1 1,0 1-1,0 0 0,0-1 1,1 1-1,-1 0 0,0-1 1,0 1-1,1-1 0,-1 1 1,0-1-1,0 1 0,1 0 1,-1-1-1,1 1 0,-1-1 1,1 1-1,-1-1 0,0 0 1,1 1-1,0-1 0,-1 0 1,1 1-1,-1-1 0,1 0 1,-1 1-1,1-1 0,0 0 1,-1 0-1,1 0 0,-1 1 1,1-1-1,0 0 0,-1 0 1,1 0-1,0 0 0,0-1 1,1 1-246,-1 0 0,0-1 1,0 1-1,0-1 0,0 1 1,0-1-1,0 0 0,0 0 1,0 1-1,0-1 0,0 0 1,-1 0-1,1 0 0,0 0 1,0 0-1,-1 0 1,1 0-1,-1 0 0,1 0 1,-1 0-1,1-2 0,4-22-5204,-2-7-1724</inkml:trace>
</inkml:ink>
</file>

<file path=ppt/ink/ink1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6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1 233 13389,'0'0'12801,"3"8"-11226,-2-5-1469,-1 0-45,1-1 0,-1 0 0,1 0 0,0 0 0,0 0 0,0 0 0,0 0 0,0 0 0,0 0 0,1 0 0,-1 0 0,1-1 0,-1 1 0,1-1 0,0 1 0,-1-1 0,1 1 0,0-1 0,0 0 0,0 0 0,0 0 0,0 0 0,0 0 0,0 0 0,1-1 0,-1 1 0,0-1 0,0 1 0,0-1-1,5 0 1,-3 0-38,0 0 0,0 0 0,0 0 0,1 0 0,-1-1 0,0 1-1,0-1 1,0 0 0,0-1 0,0 1 0,-1-1 0,1 1 0,0-1 0,-1-1-1,1 1 1,-1 0 0,0-1 0,1 1 0,-1-1 0,0 0 0,-1 0-1,1 0 1,0-1 0,-1 1 0,0 0 0,0-1 0,0 0 0,0 0-1,-1 1 1,1-1 0,-1 0 0,0 0 0,0 0 0,0 0 0,-1 0-1,0-1 1,1 1 0,-2-7 0,1 10-21,0 1 0,0-1 0,-1 1-1,1 0 1,0-1 0,-1 1 0,1 0 0,0-1 0,-1 1 0,1 0 0,0-1-1,-1 1 1,1 0 0,0 0 0,-1-1 0,1 1 0,-1 0 0,1 0 0,0 0-1,-1 0 1,1 0 0,-1 0 0,1 0 0,-1-1 0,1 1 0,-1 0 0,1 0-1,0 1 1,-1-1 0,1 0 0,-1 0 0,1 0 0,-1 0 0,1 0-1,0 0 1,-1 1 0,0-1 0,-16 9-20,12-4 93,0 0-1,0 1 0,1 0 0,0 0 0,0 0 1,0 0-1,1 1 0,0-1 0,0 1 0,1 0 1,-1 0-1,2 0 0,-1 0 0,1 1 0,0-1 1,0 0-1,1 0 0,0 1 0,2 12 0,-1-18-60,0 0-1,0 0 0,0 0 0,1 0 0,-1 0 0,0 0 0,1-1 0,-1 1 0,1-1 0,0 1 0,-1-1 0,1 1 0,0-1 0,0 0 0,0 0 0,0 0 0,0 0 0,0 0 0,0-1 0,0 1 1,1-1-1,-1 1 0,0-1 0,0 0 0,0 1 0,3-2 0,6 2 32,-1 0-1,1-2 1,-1 1 0,15-3 0,-12-1-45,1 0 0,-1-1 0,0 0 0,21-13 0,-23 12 0,0 0 0,0 1 0,1 0 0,0 1 0,-1 0 0,21-4 0,-31 9 0,-1-1 0,1 0 0,0 1 0,-1-1 0,1 0 0,-1 1 0,1-1 0,0 1 0,-1-1 0,1 1 0,-1-1 0,0 1 0,1-1 0,-1 1 0,1-1 0,-1 1 0,0 0 0,1-1 0,-1 1 0,0 0 0,0-1 0,0 1 0,1 0 0,-1-1 0,0 1 0,0 0 0,0-1 0,0 1 0,0 0 0,0 0 0,0-1 0,-1 1 0,1 1 0,-2 35 0,1-23 0,1-14 0,0 0 0,0 0 0,0 1 0,0-1 0,0 0 0,1 0 0,-1 0 0,0 1 0,0-1 0,0 0 0,1 0 0,-1 0 0,0 1 0,0-1 0,1 0 0,-1 0 0,0 0 0,0 0 0,1 0 0,-1 0 0,0 0 0,0 0 0,1 0 0,-1 0 0,0 0 0,0 0 0,1 0 0,-1 0 0,0 0 0,0 0 0,1 0 0,-1 0 0,0 0 0,0 0 0,1 0 0,-1 0 0,0 0 0,0 0 0,1-1 0,-1 1 0,0 0 0,0 0 0,1 0 0,-1 0 0,0-1 0,12-5 0,17-19-2031,-24 19 1005,-1 1-1,1-1 0,-1 0 0,-1 0 1,1 0-1,-1 0 0,0-1 1,0 1-1,-1-1 0,3-12 0,1-15-6340</inkml:trace>
  <inkml:trace contextRef="#ctx0" brushRef="#br0" timeOffset="1">475 1 13837,'0'0'9065</inkml:trace>
</inkml:ink>
</file>

<file path=ppt/ink/ink1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6.8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14157,'0'0'1121,"0"49"-608,0-32-289,0-3 32,0-1 1,0-3 607,1-2 258,-1-2-578,2-2-416,-1-4-64,2 0-32,-1 0-448,0-4-1442,-2-3-1761,0 0-2179</inkml:trace>
</inkml:ink>
</file>

<file path=ppt/ink/ink1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57.6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106 132 7687,'0'0'3294,"1"-11"21,1-52 173,-2 9 3632,0 54-7088,0 0 0,0-1-1,0 1 1,0 0 0,0 0 0,0 0 0,-1-1 0,1 1 0,0 0 0,0 0 0,0 0 0,0 0 0,-1 0 0,1-1 0,0 1 0,0 0 0,0 0 0,-1 0 0,1 0 0,0 0 0,0 0 0,-1 0 0,1 0 0,0 0 0,0 0 0,0 0 0,-1 0 0,1 0 0,0 0 0,0 0 0,-1 0 0,1 0 0,0 0-1,0 0 1,0 0 0,-1 0 0,1 0 0,0 0 0,0 0 0,0 1 0,-1-1 0,1 0 0,0 0 0,0 0 0,0 0 0,0 0 0,0 1 0,-1-1 0,1 0 0,0 0 0,0 0 0,0 1 0,0-1 0,0 0 0,0 0 0,0 0 0,0 1 0,0-1 0,-1 0 0,-10 12-77,5 0 116,-1 1-1,2-1 1,0 1-1,0 1 1,1-1-1,1 0 1,0 1-1,1 0 1,0 0-1,1 0 0,1-1 1,0 1-1,1 0 1,3 15-1,-1-20-53,0-1-1,1 0 1,0 0 0,1 0-1,0-1 1,0 1-1,0-1 1,1 0-1,13 12 1,-10-11-39,-1 1-1,-1 0 1,1 0 0,-1 1 0,7 14-1,-11-17 18,-1 0 0,0 1 0,0-1-1,-1 0 1,0 1 0,0-1 0,-1 1-1,0-1 1,0 1 0,-1-1 0,0 1-1,0-1 1,-1 1 0,1-1 0,-2 0 0,1 0-1,-1 0 1,-7 12 0,7-13 151,0-1 0,0 1 0,-1-1 0,0 0 1,0 0-1,0 0 0,-1-1 0,1 0 0,-1 1 0,0-2 0,-1 1 1,1 0-1,0-1 0,-1 0 0,0-1 0,0 1 0,0-1 0,0 0 1,0 0-1,0-1 0,-1 0 0,-9 1 0,15-2-105,0 0-1,0 0 1,0 0-1,0 0 1,0-1 0,1 1-1,-1 0 1,0 0-1,0-1 1,0 1-1,0-1 1,0 1-1,1-1 1,-1 1 0,0-1-1,0 1 1,1-1-1,-1 1 1,0-1-1,1 0 1,-1 0 0,1 1-1,-1-1 1,1 0-1,-1 0 1,1 0-1,-1 0 1,-3-33 228,6 24-291,-1 1 1,1-1-1,0 1 1,1 0-1,4-12 1,26-35-428,2 2 0,2 1-1,87-95 1,-119 142 484,1-1-14,-5 5-11,0 0 1,1 0 0,-1 1 0,1-1-1,-1 0 1,1 1 0,0-1 0,-1 1-1,1-1 1,0 1 0,0 0 0,0 0-1,0 0 1,4-2 0,-9 45 1313,-2-20-1163,3-13-111,0-1-1,0 1 1,1-1-1,1 1 1,-1 0-1,2 11 1,-1-18-47,0 0 1,1 0-1,0 0 0,-1 0 1,1 0-1,0 0 1,0-1-1,0 1 0,0 0 1,0-1-1,0 1 0,1 0 1,-1-1-1,0 0 0,1 1 1,-1-1-1,1 0 1,0 0-1,-1 1 0,1-1 1,0-1-1,0 1 0,0 0 1,0 0-1,-1-1 0,1 1 1,0-1-1,0 1 1,0-1-1,0 0 0,0 0 1,4 0-1,10 0-100,1 0 0,-1 0 0,1-2-1,26-6 1,-36 7-101,1-1 0,0-1 0,0 0 0,-1 0 0,1 0 0,-1-1 0,0 0 0,0 0 1,-1-1-1,1 0 0,8-8 0,-1-10-6102,-7-5-6864</inkml:trace>
</inkml:ink>
</file>

<file path=ppt/ink/ink1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1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0 360 14798,'0'0'1794,"62"-47"800,-21 13-768,9-4-705,2-4-288,3 1-385,-5 4-352,-4 2-32,-5 8-32,-11 5-64,-8 3-160,-8 9-352,-13 4-321,-1 4-801,-13 2-1569,-14 0-3107</inkml:trace>
</inkml:ink>
</file>

<file path=ppt/ink/ink1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1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0 15855,'0'0'6945,"-1"9"-6005,-6 19-540,-1 0 1,-2-1-1,-23 48 1,-53 80 27,-3 5 2063,87-156-2438,0 1-1,0-1 0,0 1 0,0 0 0,1-1 1,0 1-1,0 0 0,-1 8 0,2-13-47,0 1 0,0 0 1,1 0-1,-1 0 0,0-1 0,0 1 0,0 0 0,1 0 0,-1-1 0,0 1 1,1 0-1,-1-1 0,1 1 0,-1 0 0,1-1 0,-1 1 0,1-1 0,-1 1 1,1 0-1,0-1 0,0 1 0,1 0-2,0 0 0,0-1-1,0 1 1,0-1 0,0 1 0,0-1 0,0 0 0,0 0-1,0 0 1,0 0 0,0 0 0,3-1 0,24-6-72,0-1 1,-1-2-1,0-1 1,0-1-1,42-26 1,-37 21-301,54-33-3103,-32 13-2990,3-10-9303</inkml:trace>
</inkml:ink>
</file>

<file path=ppt/ink/ink1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2.7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0 17777,'0'0'7132,"5"12"-6593,0-1-474,0 0 0,-2 0-1,1 1 1,-1 0 0,-1-1-1,0 1 1,0 18 0,-2-9-67,2 13 187,-2 0 0,-2-1 1,-1 1-1,-2-1 1,-16 62-1,21-141-3095,-2 19 1854,3-88-2400,-1-9 1832,0 76 5572,2 81-3259,2 1-1,2 0 0,10 33 1,-13-54-637,2 0 0,-1 1 0,2-1 0,0-1 0,0 1 0,1-1 0,1 0 0,0-1 0,0 0 0,12 11 0,-18-20-78,-1 0 1,1-1-1,0 1 0,0-1 0,0 1 1,0-1-1,0 0 0,0 0 1,0 1-1,0-2 0,0 1 1,0 0-1,1 0 0,-1-1 1,5 1-1,-27-25-1442,5 13 1291,0 0 1,0 1-1,-29-13 1,37 20 618,0 1 1,-1-1 0,1 1-1,0 0 1,-1 1-1,1 0 1,-9 0 0,18 1 675,1 1-1046,-1-1-1,1 1 1,0-1-1,-1 0 1,1 0-1,0 0 1,0 0-1,-1 0 1,1 0-1,0-1 0,-1 0 1,1 1-1,3-2 1,9-7 2,-1-1-1,0 0 1,0-1 0,-1-1 0,-1 0 0,21-25-1,24-22-13,-56 58-46,-1 0-1,1 0 0,0 0 0,0 0 0,0 0 0,0 0 1,0 0-1,0 0 0,0 0 0,1 1 0,-1-1 0,0 1 0,0-1 1,1 1-1,-1-1 0,0 1 0,0-1 0,1 1 0,-1 0 1,0 0-1,1 0 0,-1 0 0,1 0 0,-1 0 0,0 0 1,1 0-1,-1 1 0,0-1 0,1 0 0,-1 1 0,0-1 0,0 1 1,1-1-1,-1 1 0,1 1 0,2 1 182,-1 2 1,0-1-1,0 0 1,0 1-1,-1-1 1,0 1-1,3 7 0,8 14 571,-13-26-760,0 0 0,0 1 0,0-1 0,0 0 0,1 1 0,-1-1-1,0 0 1,0 1 0,1-1 0,-1 0 0,0 0 0,0 1 0,1-1 0,-1 0 0,0 0 0,1 0 0,-1 1 0,0-1-1,1 0 1,-1 0 0,0 0 0,1 0 0,-1 0 0,1 0 0,-1 0 0,0 1 0,1-1 0,-1 0 0,0 0 0,1-1-1,-1 1 1,1 0 0,-1 0 0,0 0 0,1 0 0,11-13 294,6-26 174,-16 35-452,11-30-22,-8 19 0,1 0 0,0 1 0,10-16 0,-16 30 0,0-1 0,0 1 0,0-1 0,1 1 0,-1 0 0,0-1 0,0 1 0,0-1 0,0 1 0,1-1 0,-1 1 0,0 0 0,0-1 0,1 1 0,-1 0 0,0-1 0,1 1 0,-1 0 0,0-1 0,1 1 0,-1 0 0,0-1 0,1 1 0,-1 0 0,1 0 0,-1 0 0,1 0 0,-1-1 0,0 1 0,1 0 0,-1 0 0,1 0 0,-1 0 0,1 0 0,-1 0 0,1 0 0,-1 0 0,1 0 0,-1 0 0,1 0 0,-1 0 0,0 1 0,1-1 0,-1 0 0,1 0 0,-1 0 0,1 1 0,-1-1 0,0 0 0,1 0 0,-1 1 0,0-1 0,1 0 0,-1 1 0,0-1 0,1 0 0,-1 1 0,0-1 0,0 1 0,0-1 0,1 1 0,-1-1 0,0 0 0,0 1 0,0-1 0,0 2 0,8 33 0,-7-31 0,1 17 0,-1-12 0,0-1 0,0 0 0,1 1 0,0-1 0,5 14 0,-7-21-25,0-1 0,1 0 0,-1 1 0,0-1 1,0 0-1,0 1 0,0-1 0,1 0 0,-1 1 0,0-1 0,0 0 0,1 0 1,-1 1-1,0-1 0,0 0 0,1 0 0,-1 1 0,0-1 0,1 0 0,-1 0 1,0 0-1,1 0 0,-1 0 0,0 1 0,1-1 0,-1 0 0,1 0 0,-1 0 1,0 0-1,1 0 0,-1 0 0,0 0 0,1 0 0,-1 0 0,0 0 0,1-1 1,-1 1-1,0 0 0,1 0 0,-1 0 0,0 0 0,1 0 0,-1-1 0,0 1 0,1 0 1,-1 0-1,0-1 0,1 1 0,-1 0 0,0 0 0,0-1 0,0 1 0,1 0 1,-1-1-1,0 1 0,0 0 0,0-1 0,0 1 0,1 0 0,-1-1 0,0 1 1,0 0-1,0-1 0,0 1 0,0-1 0,0 1 0,0 0 0,0-1 0,9-29-3820,-8 29 3343,5-23-5221,-1-2-2509</inkml:trace>
</inkml:ink>
</file>

<file path=ppt/ink/ink1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3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1 253 11691,'0'0'16640,"1"9"-16544,1-1-86,0 0 0,1 0 1,0 0-1,1 0 0,-1 0 1,1-1-1,1 1 0,0-1 1,0-1-1,0 1 0,0 0 0,1-1 1,13 10-1,15 13 58,-13-13 138,-2 2 0,0 0 0,17 21 0,-30-31-117,0 0 0,-1 0 0,0 1 0,0 0 0,-1 0-1,-1 0 1,1 1 0,-1-1 0,-1 1 0,0 0 0,2 15 0,-3-11 176,3 56 1005,-4-66-1211,0 1-1,0-1 1,0 1-1,-1-1 1,1 1-1,-1-1 1,0 0-1,-1 1 1,1-1-1,-1 0 1,-4 8-1,5-11-58,1 0 0,-1 0 0,0-1 0,0 1 0,0 0 0,0 0 0,0 0 0,0-1 0,-1 1 0,1-1 0,0 1 0,0-1 0,0 1 0,-1-1 0,1 0 0,0 1 0,0-1 0,-1 0 0,1 0 0,0 0 0,0 0 0,-1 0 0,1 0 0,0 0 0,-1 0 0,1-1 0,0 1 0,0-1 0,0 1 0,-1 0 0,1-1 0,0 0 0,0 1 0,0-1 0,0 0 0,0 0 0,0 1 0,0-1 0,0 0 0,0 0 0,0 0 0,0-2 0,-5-3 0,1-1 0,0 1 0,0-1 0,-7-15 0,4 5 0,2 1 0,0-1 0,1-1 0,1 1 0,1-1 0,0 1 0,1-1 0,1 0 0,1 0 0,0 0 0,3-19 0,3-2 0,2 1 0,1-1 0,28-70 0,-33 100 0,-1 0 0,0 0 0,-1 0 0,0 0 0,0 0 0,0-16 0,-2 25 0,0 0 0,0-1 0,0 1 0,0 0 0,0 0 0,0-1 0,0 1 0,0 0 0,0 0 0,0-1 0,0 1 0,0 0 0,0-1 0,-1 1 0,1 0 0,0 0 0,0-1 0,0 1 0,0 0 0,-1 0 0,1 0 0,0-1 0,0 1 0,-1 0 0,1 0 0,0 0 0,0 0 0,0 0 0,-1-1 0,1 1 0,0 0 0,-1 0 0,1 0 0,0 0 0,0 0 0,-1 0 0,1 0 0,0 0 0,-1 0 0,1 0 0,0 0 0,0 0 0,-1 0 0,1 0 0,0 0 0,-1 0 0,1 0 0,0 0 0,0 1 0,-1-1 0,1 0 0,0 0 0,0 0 0,0 0 0,-1 1 0,1-1 0,0 0 0,0 0 0,0 0 0,-1 1 0,1-1 0,0 1 0,-15 13 0,12-7 0,0-1 0,1 1 0,0 0 0,0 0 0,1 0 0,0 0 0,-1 14 0,2-20 0,0 0 0,0 0 0,0 1 0,0-1 0,0 0 0,0 0 0,0 0 0,0 1 0,1-1 0,-1 0 0,0 0 0,1 0 0,-1 1 0,1-1 0,-1 0 0,1 0 0,0 0 0,-1 0 0,1 0 0,0 0 0,0 0 0,0-1 0,0 1 0,-1 0 0,1 0 0,0-1 0,1 1 0,-1 0 0,0-1 0,0 1 0,0-1 0,0 1 0,0-1 0,0 0 0,1 0 0,-1 1 0,0-1 0,0 0 0,1 0 0,-1 0 0,0 0 0,0 0 0,0-1 0,1 1 0,-1 0 0,0 0 0,0-1 0,0 1 0,0-1 0,1 1 0,-1-1 0,1-1 0,6-3 0,0 0 0,0-1 0,-1-1 0,0 1 0,0-1 0,-1 0 0,0-1 0,0 1 0,-1-1 0,0 0 0,6-12 0,5-7 0,-6 12 0,21-30 0,-30 43 0,1 0 0,0 0 0,0 0 0,0 0 0,0 0 0,1 0 0,-1 0 0,0 1 0,1-1 0,-1 1 0,1 0 0,-1 0 0,1 0 0,0 0 0,3-1 0,-5 2 0,-1 0 0,1 0 0,0 0 0,0 1 0,-1-1 0,1 0 0,0 0 0,0 0 0,-1 1 0,1-1 0,0 0 0,0 1 0,-1-1 0,1 0 0,0 1 0,-1-1 0,1 1 0,-1-1 0,1 1 0,0 0 0,-1-1 0,1 1 0,-1-1 0,0 1 0,1 0 0,-1-1 0,0 1 0,1 1 0,7 29 0,-8-29 0,0 0 0,0 0 0,0-1 0,0 1 0,0 0 0,1-1 0,-1 1 0,0 0 0,1-1 0,-1 1 0,1 0 0,0-1 0,-1 1 0,1-1 0,0 1 0,0-1 0,0 0 0,0 1 0,0-1 0,0 0 0,1 0 0,-1 1 0,0-1 0,1 0 0,-1 0 0,2 0 0,0-3 0,1 0 0,-1 0 0,0-1 0,0 1 0,0-1 0,-1 0 0,1 0 0,-1 0 0,1 0 0,-1-1 0,0 1 0,0-1 0,0 1 0,1-4 0,3-5 0,3-3 0,-4 7 0,-1 0 0,1 0 0,1 0 0,-1 0 0,1 1 0,1 0 0,-1 0 0,1 1 0,0 0 0,13-8 0,-20 14-50,1 0-1,-1-1 1,0 1 0,1 0-1,-1 0 1,0 0 0,1 0 0,-1 0-1,0 0 1,1 0 0,-1 0-1,1 1 1,-1-1 0,0 0-1,1 0 1,-1 0 0,0 0 0,1 0-1,-1 0 1,0 1 0,1-1-1,-1 0 1,0 0 0,0 1-1,1-1 1,-1 0 0,0 0 0,0 1-1,1-1 1,-1 0 0,0 1-1,0-1 1,0 0 0,0 1-1,1-1 1,-1 0 0,0 1 0,0-1-1,0 0 1,0 1 0,0-1-1,0 0 1,0 1 0,0-1-1,0 1 1,0-1 0,0 1 0,0 27-6055,1-8-1471</inkml:trace>
</inkml:ink>
</file>

<file path=ppt/ink/ink1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4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92 624 12940,'-1'-1'454,"0"-1"1,0 1-1,0 0 0,0 0 0,0 0 0,0 0 1,-1 0-1,1 0 0,0 0 0,-1 0 0,1 1 0,0-1 1,-1 1-1,1-1 0,-1 1 0,1-1 0,-1 1 1,1 0-1,-1 0 0,0-1 0,1 1 0,-1 0 0,1 0 1,-1 1-1,1-1 0,-1 0 0,-2 1 0,1 1-184,1 0 0,-1 0-1,1 0 1,0 0 0,0 0-1,0 0 1,0 0 0,0 1-1,1-1 1,-1 1 0,1-1-1,-1 1 1,-1 4-1,-1 5-146,0 0-1,0 1 1,1-1-1,1 1 1,-2 23-1,4-36-118,0 0 0,0 0 1,0 1-1,0-1 0,0 0 0,0 1 0,0-1 0,0 0 0,0 0 0,0 1 0,0-1 0,0 0 0,0 1 1,0-1-1,0 0 0,1 0 0,-1 1 0,0-1 0,0 0 0,0 0 0,1 0 0,-1 1 0,0-1 1,0 0-1,0 0 0,1 0 0,-1 1 0,0-1 0,0 0 0,1 0 0,-1 0 0,0 0 0,0 0 1,1 0-1,-1 0 0,0 1 0,1-1 0,-1 0 0,0 0 0,1 0 0,15-6 189,11-14 242,25-39 81,-42 45-505,1 1 0,0 0-1,1 1 1,0 0 0,0 1 0,16-10 0,-27 20 0,-1 1 1,2-1-1,-1 0 0,0 0 0,0 1 0,0-1 0,0 1 1,0-1-1,0 1 0,1-1 0,-1 1 0,0 0 1,0 0-1,0-1 0,1 1 0,-1 0 0,0 0 0,0 0 1,1 0-1,-1 1 0,0-1 0,0 0 0,1 0 1,-1 1-1,0-1 0,2 1 0,-2 1 40,0 0 1,1-1-1,-1 1 0,0 0 0,0 0 0,0 0 1,0 0-1,0 0 0,0 0 0,1 4 1,-2-4-26,1 1 1,-1-1 0,1 0-1,0 0 1,0 0-1,0 0 1,0 0 0,0-1-1,0 1 1,1 0 0,-1 0-1,3 2 1,-3-4-27,0 0 0,0 0 0,0 1 0,0-1 0,0 0 0,0 0 0,0-1 0,0 1 0,0 0 0,0 0 0,0 0 0,-1-1 0,1 1 0,0 0 0,0-1 0,0 1 0,0-1 0,-1 1 0,1-1 0,0 1 0,0-1 0,-1 1 0,1-1 0,0 0 0,-1 0 0,1 1 0,-1-1 0,1 0 0,-1 0 0,1-1 0,22-34 0,-17 25 0,5-8 0,28-38 0,-37 55 0,0-1 0,0 1 0,0 0 0,1 0 0,-1 0 0,1 0 0,0 0 0,-1 0 0,1 1 0,0-1 0,0 1 0,0 0 0,0 0 0,0 0 0,1 0 0,-1 0 0,5 0 0,-7 2 0,1-1 0,0 0 0,-1 1 0,1-1 0,-1 1 0,1-1 0,-1 1 0,1 0 0,-1 0 0,1 0 0,-1 0 0,0 0 0,1 0 0,-1 0 0,0 0 0,0 0 0,2 3 0,-2-2 0,0-1 0,0 1 0,1-1 0,-1 0 0,1 1 0,-1-1 0,1 0 0,-1 0 0,1 0 0,0 0 0,-1 0 0,1 0 0,0-1 0,0 1 0,-1 0 0,1-1 0,0 0 0,3 1 0,-3-1 0,1 0 1,-1-1-1,1 1 0,-1-1 0,0 0 1,1 1-1,-1-1 0,0 0 0,1 0 1,-1 0-1,0-1 0,0 1 0,0-1 1,0 1-1,0-1 0,0 0 0,-1 1 1,1-1-1,1-2 0,29-49 2,-29 46-7,0-1 0,1 1 0,0 0 0,1 1 1,-1-1-1,1 1 0,10-9 0,-15 14-65,1 1-1,-1 0 1,0-1 0,1 1-1,-1 0 1,1 0 0,-1-1 0,1 1-1,-1 0 1,1 0 0,-1 0-1,1 0 1,-1 0 0,1 0-1,0 0 1,-1 0 0,1 0 0,-1 0-1,1 0 1,-1 0 0,1 0-1,-1 0 1,1 0 0,-1 0-1,1 1 1,-1-1 0,1 0 0,-1 0-1,1 1 1,-1-1 0,0 0-1,1 1 1,-1-1 0,1 0-1,-1 1 1,0-1 0,1 1 0,-1-1-1,0 1 1,1-1 0,-1 0-1,0 1 1,0-1 0,0 1-1,1 0 1,7 7-3412,-7-8 3341,0 0 0,-1 0 0,1 0 0,0 0 0,-1-1 0,1 1 0,0 0-1,-1-1 1,1 1 0,0 0 0,-1-1 0,1 1 0,-1-1 0,1 1 0,-1-1-1,1 1 1,-1-1 0,1 0 0,-1 1 0,1-1 0,-1 1 0,1-2 0,31-60-4961,-26 49 4411,0 0-1,1 1 1,0 0 0,11-13 0,-7 15 5360,-5 11-1136,-2 23 831,2 10-2240,-6-34-2100,1 1 1,-1-1 0,1 1-1,-1-1 1,1 1 0,-1-1 0,1 0-1,0 1 1,-1-1 0,1 0 0,0 1-1,0-1 1,-1 0 0,1 0 0,0 0-1,-1 1 1,1-1 0,0 0 0,0 0-1,-1 0 1,1 0 0,0 0 0,0-1-1,-1 1 1,1 0 0,0 0 0,-1 0-1,1-1 1,0 1 0,0 0 0,-1-1-1,1 1 1,-1 0 0,1-1 0,0 1-1,-1-1 1,1 1 0,-1-1 0,1 1-1,-1-1 1,1 1 0,0-2 0,10-8 10,-1 0 1,1-1-1,10-16 1,-15 20-148,-1-1 0,1 1 0,0 0 0,0 0 0,1 1 0,0-1 0,0 2 0,0-1 0,1 1 0,0 0 0,0 0 0,12-4 0,-19 9 118,-1 0-1,1 0 1,-1 0 0,1 0-1,-1 0 1,0 0-1,1 0 1,-1 0-1,1 0 1,-1 0-1,0 0 1,1 0-1,-1 1 1,0-1-1,1 0 1,-1 0-1,1 0 1,-1 1-1,0-1 1,1 0-1,-1 0 1,0 1-1,0-1 1,1 0-1,-1 1 1,0-1-1,0 0 1,1 1-1,-1-1 1,0 0-1,0 1 1,0-1-1,0 1 1,0-1-1,1 0 1,-1 1 0,0 0-1,3 24 653,-3-23-574,0 1 1,0-1 0,0 1-1,0-1 1,1 1 0,-1-1-1,0 0 1,1 1 0,0-1-1,0 1 1,0-1 0,0 0 0,0 0-1,0 0 1,0 0 0,1 1-1,2 2 1,-3-5-54,1 1 0,-1-1 0,1 0 0,0 1 0,-1-1 0,1 0 0,-1 0 0,1 0 0,0 0 0,-1 0 0,1 0 1,-1-1-1,1 1 0,-1 0 0,1-1 0,-1 1 0,1-1 0,-1 0 0,1 1 0,-1-1 0,1 0 0,-1 0 0,0 0 0,2-2 0,31-33 151,-23 24-163,0-1 73,39-39-628,-45 48 466,0 0-1,-1 0 1,1 1-1,1-1 1,-1 1-1,0 0 1,1 0-1,10-3 1,-12 5 378,-3 1-286,-1 0 0,1 0 0,-1 0 0,1 0 0,0 0 0,-1 0 1,1 0-1,0 0 0,-1-1 0,1 1 0,0 0 0,-1 0 0,1-1 0,-1 1 0,1 0 0,-1-1 1,1 1-1,-1 0 0,1-1 0,-1 1 0,1-1 0,-1 1 0,1-1 0,-1 1 0,0-1 1,1 1-1,-1-1 0,0 1 0,1-1 0,-1 0 0,0 1 0,0-1 0,0 0 0,0 1 1,1-1-1,-1 1 0,0-1 0,0 0 0,0 1 0,0-1 0,-1 0 0,1 1 0,0-1 1,0 0-1,0 1 0,0-1 0,-1 0 0,1-5 13,-2-9-96,-3 20-123,-2 24 135,7-21-99,1 17-82,9-15-3748,0-9-2519</inkml:trace>
</inkml:ink>
</file>

<file path=ppt/ink/ink1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5.6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19218,'0'0'3972,"19"49"-1730,-6-17-1313,0 3 96,5-2-513,0-4-383,3-9-97,-1-8-225,-2-6-1312,-6-6-353,-4 0 97,-8-11-353,0-5-1314,-13-2-2850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1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67 10634,'0'0'13122,"10"1"-12097,2 1-993,0 0 519,-1-1 0,0 1-1,1-2 1,-1 0 0,12-1-1,-21 1-480,0 0-1,-1-1 0,1 1 0,0 0 0,0-1 0,-1 1 0,1-1 1,0 0-1,-1 1 0,1-1 0,-1 0 0,1 0 0,-1 0 1,1 0-1,-1 0 0,0 0 0,1 0 0,-1-1 0,0 1 0,0-1 1,0 1-1,0 0 0,0-1 0,0 0 0,0 1 0,-1-1 1,1 1-1,-1-1 0,1 0 0,-1 0 0,1 1 0,-1-1 0,0 0 1,0 0-1,0 1 0,0-1 0,0 0 0,0 0 0,-1 1 0,1-1 1,-1 0-1,1 1 0,-1-3 0,0 3-56,1 0 0,-1 0 0,0 0 0,1 0 0,-1 0 0,0 0 0,1 0 0,-1 0 0,0 0 0,0 1 0,0-1 0,0 0 0,0 0 0,0 1-1,0-1 1,0 1 0,0-1 0,0 1 0,0-1 0,0 1 0,-1 0 0,1-1 0,0 1 0,0 0 0,0 0 0,-1 0 0,1 0 0,0 0 0,0 0 0,0 0 0,-1 1 0,1-1 0,0 0 0,0 1 0,-2 0 0,-1 0-26,0 0 0,0 0 0,1 1 0,-1-1 0,0 1-1,1 0 1,-1 0 0,1 0 0,-5 4 0,0 3 8,1 1 1,1-1-1,0 1 0,0 0 0,1 1 0,0 0 0,0-1 0,2 1 0,-1 1 0,1-1 0,1 0 0,0 1 0,1-1 0,-1 20 0,2-29-34,0 0 1,1-1-1,-1 1 1,0 0-1,0 0 0,1-1 1,-1 1-1,1 0 1,0 0-1,-1-1 1,1 1-1,0-1 1,0 1-1,0-1 1,0 1-1,0-1 0,0 1 1,1-1-1,-1 0 1,0 0-1,1 0 1,-1 1-1,1-1 1,2 1-1,1 0-234,-1 0 0,1-1 0,0 1 0,0-1 0,0 0 0,0-1 0,0 1 0,11-1 0,-4-1-576,1 0 0,-1 0 0,1-1 0,-1-1 0,0 0 0,0-1 0,12-5 0,13-13-7292</inkml:trace>
</inkml:ink>
</file>

<file path=ppt/ink/ink1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5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0 140 13677,'0'0'12043,"52"-35"-10441,-28 17-449,2-1-512,0 0-417,-3-2-128,-2 6-448,-4 7-1410,-6 4-1761,-7 4-1762</inkml:trace>
</inkml:ink>
</file>

<file path=ppt/ink/ink1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6.3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98 16335,'0'0'10538,"54"-32"-10185,-27 9-289,-1 3-160,-1 4-673,1 10-1121,-10 6-1217,-5 0-672,-7 4-1987</inkml:trace>
  <inkml:trace contextRef="#ctx0" brushRef="#br0" timeOffset="1">51 224 14382,'0'0'12940,"57"-51"-12043,-29 23-545,5-1-128,-1 2-128,1 4-512,-1 8-1410,-5 6-1409,-8 5-1473,-4 0-2595</inkml:trace>
</inkml:ink>
</file>

<file path=ppt/ink/ink1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6.6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18834,'0'0'8872,"35"54"-8199,-18-33-385,-1 2-256,1-3-192,1 0-1153,-5-5-1186,2-4-2049,-6-6-3812</inkml:trace>
</inkml:ink>
</file>

<file path=ppt/ink/ink1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7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12620,'0'0'13890,"11"-1"-13382,45-7-243,-27 3-462,0 1 0,45 0 0,-73 4 190,1 0 0,-1 1 1,0-1-1,0 0 0,0 0 0,0 1 0,0-1 1,0 1-1,-1-1 0,1 1 0,0-1 1,0 1-1,0 0 0,0-1 0,0 1 1,-1 0-1,1 0 0,0-1 0,-1 1 0,1 0 1,-1 0-1,1 0 0,-1 0 0,2 2 1,3 32 266,-5-24-89,-1-1 0,0 0-1,-1 0 1,-5 19 0,-27 38 728,-1 4-1387,35-69-658,3-10-9965</inkml:trace>
</inkml:ink>
</file>

<file path=ppt/ink/ink1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7.3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10858,'0'0'13325,"55"56"-11467,-37-29-417,-2 0-704,1 2-353,1-2-288,-5-3-96,1-3-576,-4-7-1282,-5-1-160,-4-4-769,-1-4-480,-4-3-2594</inkml:trace>
</inkml:ink>
</file>

<file path=ppt/ink/ink1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7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1 168 3651,'0'0'17414,"0"-10"-14488,0 6-2791,0 0 1,0 0-1,0 0 1,1 0-1,0 0 1,0 0-1,0 0 1,0 0-1,0 0 1,1 0-1,0 1 1,0-1-1,0 1 1,0-1-1,0 1 1,1 0-1,-1 0 1,1 0-1,0 0 1,0 0-1,0 1 1,0-1 0,0 1-1,1 0 1,4-2-1,7-6-1,1 1 0,0 1 0,1 0 0,0 2 0,0 0 0,0 0 0,1 2 0,-1 0 0,1 1-1,22-1 1,-39 4-130,0 0 0,0 0 1,0 0-1,0 0 0,0 0 0,0 1 0,1-1 0,-1 0 0,0 0 0,0 1 0,0-1 0,0 1 0,0-1 0,0 1 0,0-1 0,-1 1 0,1 0 0,0 0 0,0-1 0,0 1 0,0 0 0,-1 0 0,1 0 0,0 0 0,-1 0 0,1 1 0,0 1 87,0-1 0,0 1-1,-1 0 1,1-1 0,-1 1 0,0 0-1,0 0 1,0-1 0,0 1-1,-2 5 1,1-1 174,-1 0 0,1 0 0,-2-1 0,1 1 0,-1 0 0,0-1 0,-1 0 0,-4 7 0,-14 5 22,21-16-430,5-4-185,5-2-86,-1 1 41,1 0 0,-1 0-1,1 0 1,0 1 0,0 1 0,0 0 0,0 0 0,1 0-1,13 2 1,-22 0 370,0-1 0,0 1-1,0-1 1,0 1-1,1 0 1,-1 0 0,0 0-1,0 0 1,-1 0-1,1 0 1,0 0 0,0 0-1,0 0 1,-1 0 0,1 0-1,0 0 1,-1 0-1,1 1 1,-1-1 0,0 0-1,1 0 1,-1 1 0,0-1-1,0 0 1,0 1-1,0 1 1,1 45 1155,-2-35-691,0-2-289,0 1 0,-1 0 0,0-1 0,-1 1 0,-1-1 0,0 0 0,0 0 0,-1 0 0,0 0 0,-1-1 0,-1 0 0,1 0 0,-1-1 0,-1 0 0,0 0 0,0-1 0,-13 11 0,19-18-209,1 0-1,0 0 1,-1 0-1,1 0 1,-1 0-1,1 0 1,-1-1-1,1 1 1,-1-1 0,1 1-1,-1-1 1,0 1-1,1-1 1,-1 0-1,0 0 1,0 0-1,1 0 1,-1 0-1,0 0 1,1 0 0,-3-1-1,3 0-74,0 0-1,0 0 1,-1 0-1,1 0 1,0 0-1,0 0 1,0 0-1,0 0 1,0-1-1,0 1 1,1 0-1,-1-1 1,0 1-1,1-1 1,-1 1-1,0-1 1,1 1-1,-1-3 1,-1-8-1131,1-1 0,0 0 1,1 0-1,1-17 0,-1 19 19,3-31-6538</inkml:trace>
</inkml:ink>
</file>

<file path=ppt/ink/ink1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8.1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19987,'0'0'9032,"21"65"-8231,-11-40-352,0 1-257,1-1-96,0-1 0,1-5-96,-2-3-128,-2-4-737,-4-5-1281,2-7-3523</inkml:trace>
</inkml:ink>
</file>

<file path=ppt/ink/ink1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9.0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3043,'0'0'17569,"6"12"-15712,69 163 3594,-73-170-5426,1 0 0,0-1 0,-1 1 0,1-1 0,1 0 0,-1 0 0,6 5 0,8-3-3295,-21-19-7940,-10-1 3400</inkml:trace>
</inkml:ink>
</file>

<file path=ppt/ink/ink1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39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1 147 8200,'0'0'17200,"64"-30"-16143,-33 8-512,2 1-353,1 1-224,-5-2-1506,-5 6-2818,-7 0-4228</inkml:trace>
</inkml:ink>
</file>

<file path=ppt/ink/ink1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43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13773,'0'-1'7367,"8"9"-5413,-1 9-353,4 3-512,-1 5-448,4 2-449,-2-1-128,1-2-32,-2-4-416,-2-5-801,1-5-929,-3-6-801,-4-4 64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1.7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29 12492,'0'0'16538,"9"-1"-15881,-7 0-646,0 0 0,1 1 0,-1-1 1,0 1-1,1 0 0,-1 0 0,0 0 0,1 0 1,-1 0-1,0 0 0,1 1 0,-1-1 0,0 1 1,1 0-1,-1-1 0,0 1 0,0 0 0,0 0 0,0 0 1,0 1-1,0-1 0,0 1 0,0-1 0,0 1 1,-1-1-1,1 1 0,0 0 0,-1 0 0,0 0 1,1 0-1,-1 0 0,0 0 0,0 0 0,0 0 1,0 0-1,0 1 0,-1-1 0,1 0 0,-1 1 1,1 3-1,-2 47 106,-1-45-100,2-1 1,-1 1-1,1 0 1,0 0-1,1 0 0,0 0 1,3 13-1,-3-19-13,0-1 0,0 0 0,0 0-1,0 0 1,0 0 0,0 0 0,0-1 0,0 1 0,0 0-1,1 0 1,-1-1 0,0 1 0,1-1 0,-1 1 0,0-1-1,1 1 1,-1-1 0,1 0 0,-1 0 0,0 0 0,1 0-1,-1 0 1,1 0 0,-1 0 0,0 0 0,1 0 0,-1-1-1,1 1 1,-1-1 0,2 0 0,2 0 14,0 0 0,0-1 0,0 0 0,0 0 0,-1 0 1,9-5-1,-6 1 0,-1-1 0,0 1 0,0-1 0,0 0 0,-1 0 0,0-1 0,-1 0 0,1 1 0,2-11 0,-4 13 40,-1-1-1,0 0 1,-1 1 0,1-1-1,-1 0 1,0 0 0,-1 0 0,1 0-1,-1 0 1,-1 0 0,1 0 0,-1 0-1,0 0 1,-3-9 0,4 14-57,0 0 0,0-1 0,-1 1 0,1 0 0,-1 0 0,1 0 0,-1 0 0,1 0 0,-1 0 1,0 0-1,1 0 0,-1 1 0,0-1 0,0 0 0,0 0 0,0 1 0,0-1 0,0 0 0,0 1 0,0-1 0,0 1 0,0-1 0,0 1 0,0-1 0,0 1 0,0 0 1,0 0-1,0-1 0,-1 1 0,1 0 0,0 0 0,0 0 0,0 0 0,0 1 0,0-1 0,-1 0 0,1 0 0,0 1 0,0-1 0,0 0 0,0 1 0,0-1 0,0 1 0,0 0 1,0-1-1,0 1 0,0 0 0,-1 1 0,1-2-27,0 1 1,0 0 0,0 0-1,0 0 1,0 0-1,1 0 1,-1 0 0,0 0-1,0 1 1,1-1 0,-1 0-1,1 0 1,-1 0-1,1 1 1,-1-1 0,1 0-1,0 1 1,0-1-1,-1 0 1,1 1 0,0-1-1,0 0 1,1 1 0,-1-1-1,0 0 1,0 1-1,1-1 1,-1 0 0,0 0-1,1 1 1,-1-1 0,1 0-1,0 0 1,-1 0-1,1 1 1,0-1 0,0 0-1,0 0 1,0 0-1,0 0 1,1 1 0,3 1-476,0-1 1,0 0-1,-1 0 1,1 0-1,1 0 1,-1-1-1,0 1 1,0-1-1,1-1 1,8 1-1,57-2-10927,-42-3 2839</inkml:trace>
</inkml:ink>
</file>

<file path=ppt/ink/ink1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43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0 109 13229,'0'0'8173,"2"-9"-6508,-2 6-1532,0 0 0,1 0 0,0 0 0,0 0 0,-1 0 0,2 0 0,-1 0 0,0 1 0,0-1 0,1 0 0,0 1 0,1-3 0,1 1 61,0 1 0,-1 0-1,1 1 1,0-1 0,1 1 0,-1-1 0,0 1 0,1 0 0,8-2 0,11-4 31,0 1 1,1 1 0,0 2 0,0 0-1,0 1 1,46 2 0,-68 2-217,0-1 1,0 1-1,0 0 1,-1 0-1,1 0 1,0 1-1,0-1 1,-1 1-1,1-1 1,0 1 0,-1 0-1,0 0 1,1 0-1,-1 0 1,0 1-1,0-1 1,0 1-1,-1-1 1,1 1-1,0-1 1,-1 1-1,0 0 1,0 0-1,0 0 1,0 0-1,0 0 1,0 0-1,-1 0 1,1 3-1,2 14 438,-1 1 0,0-1 0,-2 25 0,0-31 186,-1-6-574,0-1 0,0 1 0,-1-1 0,0 1 0,0-1 0,-1 1 0,0-1 0,0 0 0,-1 0 0,0-1 0,0 1 0,0-1 0,-1 0 0,0 0 0,0 0-1,-1-1 1,-6 6 0,8-7-29,-1 0 0,0 0 0,0-1-1,0 0 1,0 0 0,0 0 0,0-1-1,-1 1 1,1-1 0,-1 0 0,0-1 0,0 0-1,0 0 1,1 0 0,-1 0 0,0-1-1,0 0 1,0 0 0,0-1 0,0 0-1,0 0 1,-11-3 0,16 4-204,0-1 0,0 1 0,0-1 0,0 0 0,0 1 0,0-1 0,0 0 0,0 1 0,0-1 0,0 0 0,0 0 0,0 0 0,1 0 0,-1 0 0,0 0 0,0 0 0,1 0 0,-1 0 0,1 0 0,-1-1 0,1 1 0,0 0 0,-1 0 0,1 0 0,0-1 0,0 1 0,0 0 0,0 0 0,0-1 0,0 1 0,0 0 0,0 0 0,1-2 0,0-1-551,0 1 1,0 0-1,0 0 0,1 0 1,-1 0-1,1 0 1,0 0-1,0 0 1,0 1-1,0-1 0,3-2 1,11-10-5549</inkml:trace>
</inkml:ink>
</file>

<file path=ppt/ink/ink1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5:44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52 15951,'0'0'13677,"-7"-50"-12364,13 49-416,2 1-320,5 0-385,-2 4-32,2 11-160,-1 9 0,3 7 0,-3 4 0,-1 4-160,0-2-1698,-1-5-3619,-2-13-8296</inkml:trace>
</inkml:ink>
</file>

<file path=ppt/ink/ink1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3.2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75 9257,'0'0'6449,"8"0"-4885,433-22 1936,-30 4-1112,-255 11-1921,-79 6 36,-1-4-1,90-16 1,-177 20 1367,-5 2-2551,3-2-5409</inkml:trace>
</inkml:ink>
</file>

<file path=ppt/ink/ink1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4:24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52 707 9833,'-9'3'1491,"4"-2"-285,0 0 0,0 1-1,0 0 1,1 0-1,-1 0 1,1 1 0,-5 3 8103,15-14-8738,204-201-239,-106 111-322,-50 45-40,17-18-289,146-112 0,-200 173-817,0 0 0,32-13-1,-32 16-1877,0-1 0,0-1 0,15-10 0,-7-1-6611</inkml:trace>
</inkml:ink>
</file>

<file path=ppt/ink/ink1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36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8232,'0'0'9769,"68"49"-9737,-41-44 32,3 0-64,-1 4-32,-2-2-480,-1 2-738,-4 1-1152,-6-2-2146</inkml:trace>
</inkml:ink>
</file>

<file path=ppt/ink/ink1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1:37.2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23 116 4644,'0'0'4314,"-3"-9"-3348,2 7-898,-14-42 1260,14 43-1156,1-1-1,-1 0 0,1-1 1,-1 1-1,1 0 0,0 0 1,0 0-1,0 0 1,0 0-1,0 0 0,0 0 1,0 0-1,1 0 0,-1 0 1,1 0-1,0 0 1,0 0-1,-1 0 0,1 0 1,0 0-1,0 0 1,1 1-1,0-3 0,1 2-22,0 1 0,0-1 0,0 1 1,-1 0-1,1 0 0,0 0 0,0 0 0,1 1 0,-1-1 0,0 1 0,0 0 0,0 0 0,6 0 0,47 9-822,-5-1-3260,-21-8-13</inkml:trace>
</inkml:ink>
</file>

<file path=ppt/ink/ink1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1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 14798,'0'0'8910,"-5"12"-8232,-2 2-512,2 0 1,0 0 0,0 1-1,2 0 1,0 0 0,0 0-1,1 0 1,1 18 0,1-32-122,0 1 0,0 0 0,0-1 0,0 1 0,0-1 0,1 1 0,-1 0 0,1-1 0,-1 1 0,1-1 0,-1 1 0,1-1 0,0 0 0,0 1 0,0-1 0,0 0 0,0 1 0,0-1 0,0 0 0,0 0 0,0 0 0,0 0 0,1 0 0,-1 0 0,0 0 0,2 0 0,1 0 33,-1 0 0,0 0 0,0-1 0,0 1 0,1-1 0,-1 0 0,0 0 0,1-1 0,-1 1 0,0 0 0,0-1 0,4-1 0,4-1 37,-1-1 0,0 0 0,0-1 0,0 0 0,0 0 0,-1-1 0,9-8 0,-2-3 76,-1-2 1,-1 0-1,18-31 0,-31 48 182,-8 23-302,1-7-40,0 0 1,1 0-1,1 1 0,1 0 1,0 0-1,1 0 0,0 0 1,1 0-1,1 0 1,2 18-1,-1-30-21,0 0 0,0 0 1,1-1-1,-1 1 0,1 0 0,0-1 0,-1 1 0,1-1 1,1 0-1,-1 1 0,0-1 0,0 0 0,1 0 1,-1-1-1,1 1 0,0 0 0,-1-1 0,1 0 1,0 1-1,0-1 0,0 0 0,0 0 0,0-1 0,0 1 1,0-1-1,0 0 0,0 1 0,1-1 0,5-1 1,46-6-1549,-12-11-4079,-20 0-421,-4-1-2952</inkml:trace>
</inkml:ink>
</file>

<file path=ppt/ink/ink1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1.7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194 0 18321,'-8'2'3358,"-3"1"-2485,0 0 0,0 1 0,1 1 1,-1 0-1,1 0 0,0 1 0,-14 11 0,14-10-461,1 1 0,-1 0 0,1 1 0,1 0 1,0 0-1,0 1 0,-10 16 0,17-24-409,0-1 0,0 1 0,0-1 0,1 1 0,-1 0 0,0 0 0,1-1 0,0 1 0,-1 0 0,1 0 0,0 0 0,0-1 0,-1 1 0,2 0 0,-1 0-1,0 2 1,1-2-6,-1-1 0,1 0 0,-1-1 0,1 1 0,0 0 0,-1 0 0,1 0 0,0 0 0,0 0-1,0-1 1,-1 1 0,1 0 0,0-1 0,0 1 0,0-1 0,0 1 0,0-1 0,0 1 0,0-1-1,2 1 1,6 0-108,0 1 0,0-1 0,1-1 0,-1 0 0,13-1 0,-1 0-377,-7 0 223,1 2 0,-1 0 0,0 0 0,0 2 0,0 0 0,14 4 0,-25-6 279,-1 0-1,1 0 1,-1 0 0,0 0-1,0 0 1,1 0 0,-1 1 0,0-1-1,0 1 1,0 0 0,0-1-1,-1 1 1,1 0 0,0 0 0,-1 0-1,1 0 1,-1 1 0,0-1-1,0 0 1,0 0 0,0 1 0,0-1-1,0 1 1,-1-1 0,1 1-1,-1-1 1,0 1 0,1-1 0,-1 1-1,0-1 1,-1 1 0,1 0-1,0-1 1,-1 1 0,1-1 0,-1 1-1,0-1 1,0 0 0,0 1-1,0-1 1,0 0 0,-3 4 0,-1 1 132,1 0 0,-1 0 0,-1-1 0,0 0 0,1 0 0,-2 0 0,1-1 0,-1 0 0,0 0 0,0 0 0,-12 5 0,9-5 19,0 0 1,0-1-1,-1 0 0,1 0 1,-1-1-1,0-1 0,0 0 1,-14 1-1,25-3-241,-1 0 1,1 0-1,-1 0 0,0 0 0,1 0 1,-1-1-1,1 1 0,-1 0 1,1 0-1,-1-1 0,0 1 1,1 0-1,-1-1 0,1 1 0,0 0 1,-1-1-1,1 1 0,-1-1 1,1 1-1,-1-1 0,1 1 1,0-1-1,-1 1 0,1-1 0,0 1 1,0-1-1,0 1 0,-1-1 1,1 0-1,0 1 0,0-1 1,0 1-1,0-1 0,0 0 0,0 1 1,0-1-1,0 1 0,0-1 1,0 0-1,0 1 0,0-1 0,1 1 1,-1-1-1,0 0 0,0 1 1,1-1-1,12-30-7278,8 4-1048</inkml:trace>
</inkml:ink>
</file>

<file path=ppt/ink/ink1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2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0 310 16560,'0'0'10821,"12"-5"-9311,16-10-1266,-1-1 0,0-1 0,-2-1-1,0-1 1,26-26 0,-26 19-215,-1 0 0,-2-2 0,0 0-1,20-37 1,-41 63 270,-5 23 96,-6 14-408,-3 5 289,3 0 1,-7 47-1,16-74-490,0 0-1,0 1 1,2-1-1,-1 1 1,2-1 0,0 1-1,0-1 1,2 0-1,-1 0 1,10 22-1,-9-27-1164,1 4-1894,0-5-5698</inkml:trace>
</inkml:ink>
</file>

<file path=ppt/ink/ink1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2:12.4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12332,'0'0'17136,"38"-20"-17296,-3 16-2243,-1-3-2625,10-3-6151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2.5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73 280 10602,'0'0'11803,"-10"10"-9806,4-5-1764,1-2 39,1 1 0,-1 0 0,1 0-1,0 1 1,0-1 0,0 1-1,1 0 1,-1 0 0,1 0-1,0 0 1,1 1 0,-1-1 0,1 1-1,0 0 1,1-1 0,-3 12-1,4-16-250,0-1-1,0 1 0,1-1 1,-1 1-1,0 0 0,0-1 0,0 1 1,0-1-1,0 1 0,1-1 1,-1 1-1,0-1 0,1 1 1,-1-1-1,0 1 0,1-1 0,-1 0 1,0 1-1,1-1 0,-1 1 1,1-1-1,-1 0 0,1 0 1,-1 1-1,1-1 0,-1 0 0,1 0 1,-1 1-1,1-1 0,0 0 1,24 1 230,22-14-91,-14-5-110,-25 12-414,-1 2 0,1-1 0,1 1 1,-1 0-1,1 1 0,-1 0 0,1 0 1,16-2-1,-24 5 345,-1 0 0,1 1-1,-1-1 1,1 0 0,-1 1 0,1-1-1,-1 1 1,1-1 0,-1 1 0,0-1 0,1 1-1,-1-1 1,0 1 0,1-1 0,-1 1-1,0-1 1,0 1 0,0-1 0,1 1 0,-1 0-1,0-1 1,0 1 0,0-1 0,0 1-1,0 0 1,0-1 0,0 1 0,0-1 0,0 2-1,-1-1-41,1 0-1,0-1 1,0 1-1,0 0 0,0 0 1,0 0-1,0 0 0,0 0 1,0 0-1,1 0 1,-1-1-1,0 1 0,0 0 1,1 0-1,-1 0 1,1 0-1,-1-1 0,1 1 1,-1 0-1,1 0 0,-1-1 1,1 1-1,0 0 1,-1-1-1,1 1 0,0-1 1,-1 1-1,1-1 0,0 1 1,0-1-1,0 1 1,-1-1-1,1 0 0,2 1 1,1-2-96,-1 0 0,1 1 0,-1-2 0,1 1 0,-1 0 0,1-1 0,-1 0 0,0 1 0,0-1 0,0-1 1,0 1-1,0 0 0,0-1 0,-1 1 0,1-1 0,2-3 0,40-56-2918,-37 50 2753,10-17-977,-1 0-1,-2-1 0,-1-1 0,11-35 1,-4-16 1749,-24 89 6394,-2 6-3438,-23 58-1346,21-24-1546,2 0 0,3 1 1,4 62-1,-1-60-510,-1-49-2,-1 0 0,1 0 1,0 0-1,0 0 0,0 1 0,0-1 1,0 0-1,0 0 0,0 0 0,0 0 1,1 1-1,-1-1 0,0 0 0,1 0 1,-1 0-1,1 0 0,-1 0 0,1 0 1,0 0-1,-1 0 0,1 0 0,0 0 1,0 0-1,-1 0 0,1 0 0,0-1 1,2 2-1,-2-3 12,0 1 1,0-1-1,1 1 1,-1-1-1,0 0 1,0 0-1,0 0 0,1 0 1,-1 0-1,0 0 1,0 0-1,-1 0 1,1 0-1,0 0 0,0 0 1,0-1-1,-1 1 1,1 0-1,-1 0 1,1-1-1,-1 1 0,1-3 1,8-15 200,-2-1 0,0 0 1,-1 0-1,-1 0 0,5-40 1,-7 63-131,-1 1 1,1-1-1,0 0 0,0 0 1,1 0-1,-1 0 1,0 0-1,1-1 0,0 0 1,0 0-1,0 0 1,7 3-1,0-2-65,0 0 0,1-1 0,-1 0 0,0-1 0,1-1 0,12 0 0,-21 1 26,0-1-1,0 0 1,1 0-1,-1-1 1,0 1 0,0-1-1,1 0 1,-1 1-1,0-1 1,0-1-1,0 1 1,0 0-1,0-1 1,0 1-1,-1-1 1,1 0-1,0 0 1,-1 0-1,1 0 1,-1-1-1,0 1 1,0-1-1,0 1 1,0-1 0,2-3-1,-4 6-3,0-1 0,0 1 1,0-1-1,0 1 0,0-1 0,0 1 0,0-1 0,0 1 1,0 0-1,0-1 0,0 1 0,0-1 0,0 1 0,0-1 1,0 1-1,0-1 0,0 1 0,-1-1 0,1 1 1,0 0-1,0-1 0,0 1 0,-1-1 0,1 1 0,0 0 1,-1-1-1,1 1 0,0 0 0,-1 0 0,1-1 0,-1 1 1,1 0-1,0 0 0,-1-1 0,0 1 0,-22-4 379,17 4-408,1 0 1,-1 1 0,1 0-1,-1 0 1,1 0-1,-8 3 1,10-3-19,1 0 0,0 1 1,0-1-1,0 1 0,-1-1 0,1 1 0,1 0 1,-1 0-1,0 0 0,0 0 0,1 0 1,-1 0-1,1 0 0,-1 0 0,1 1 0,0-1 1,0 1-1,0-1 0,0 1 0,1-1 0,-1 1 1,1-1-1,-1 1 0,1 0 0,0-1 1,0 1-1,0-1 0,1 1 0,-1 0 0,0-1 1,1 1-1,0-1 0,-1 1 0,1-1 0,0 1 1,1-1-1,-1 0 0,0 1 0,1-1 1,-1 0-1,1 0 0,-1 0 0,1 0 0,0 0 1,0 0-1,0-1 0,0 1 0,0-1 0,0 1 1,1-1-1,-1 0 0,0 0 0,1 0 0,-1 0 1,1 0-1,-1 0 0,4 0 0,6 1-1407,0 1-1,0-2 1,1 0-1,16 0 1,17-1-7856</inkml:trace>
</inkml:ink>
</file>

<file path=ppt/ink/ink1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6.0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461 44 6470,'0'0'13778,"-11"-8"-12325,4 4-1258,0-1 0,0 1 1,0 0-1,-1 1 0,1 0 1,-1 0-1,0 1 0,0 0 1,0 0-1,0 1 0,0 0 1,0 0-1,0 1 0,-1 0 1,1 0-1,0 1 0,0 0 1,0 1-1,0 0 0,0 0 1,-12 5-1,3 3 29,-1 1 0,1 1 1,1 0-1,0 1 0,1 1 0,0 0 0,1 1 1,1 1-1,0 0 0,1 1 0,1 0 0,1 1 1,-10 22-1,9-17-166,2 0-1,0 1 1,2 1 0,0-1 0,2 1-1,1 0 1,0 0 0,2 1 0,1-1-1,3 31 1,-1-49-35,1 0 0,-1-1 0,2 1 1,-1-1-1,0 1 0,1-1 0,1 0 0,-1 0 0,1 0 0,0 0 0,0-1 0,0 1 0,1-1 1,0 0-1,10 7 0,-12-9 46,1 0 0,-1-1 0,1 1 0,0-1 1,0 0-1,0 0 0,0 0 0,0-1 0,0 0 0,1 0 0,-1 0 1,0 0-1,1 0 0,-1-1 0,1 0 0,-1 0 0,1 0 0,-1 0 1,0-1-1,1 0 0,-1 0 0,0 0 0,1 0 0,-1-1 0,7-3 1,-7 2-42,0 0 0,-1 0 0,1-1 0,-1 1 0,0-1 0,0 1 0,-1-1 0,1 0 0,-1 0 0,1 0 1,-1-1-1,-1 1 0,1 0 0,0-1 0,-1 1 0,0-1 0,0 0 0,-1 1 0,1-9 0,-1 11-20,1-1 0,-1 0-1,0 0 1,0 1-1,-1-1 1,1 0 0,0 0-1,-1 1 1,0-1-1,1 1 1,-1-1-1,0 0 1,-1 1 0,1 0-1,0-1 1,-1 1-1,1 0 1,-1-1 0,0 1-1,0 0 1,1 0-1,-1 0 1,-1 1 0,1-1-1,0 0 1,0 1-1,-1 0 1,1-1-1,-1 1 1,1 0 0,-1 0-1,1 0 1,-1 1-1,-4-2 1,3 2-8,0 0 0,0-1 0,0 1 0,0 1 0,0-1 0,0 0 0,0 1 0,1 0 0,-1 0 0,-5 2 0,8-2 0,-1 0 0,0 0 0,1 0 0,-1 0 0,1 0 0,-1 0 0,1 0 0,-1 1 0,1-1 0,0 0 0,0 1 0,0-1 0,-1 1 0,2 0 0,-1-1 0,0 1 0,0 0 0,0-1 0,1 1 0,-1 0 0,1 0 0,-1 0 0,1 2 0,0-3 0,1 0 0,-1 0 0,1-1 0,-1 1 0,1 0 0,-1 0 0,1 0 0,0-1 0,-1 1 0,1 0 0,0-1 0,0 1 0,-1-1 0,1 1 0,0-1 0,0 1 0,0-1 0,0 1 0,0-1 0,0 0 0,-1 0 0,1 1 0,0-1 0,0 0 0,0 0 0,0 0 0,0 0 0,0 0 0,0 0 0,0 0 0,0 0 0,0-1 0,0 1 0,0 0 0,1-1 0,4 1 0,14-2 0,1-1 0,-1-1 0,0-1 0,0-1 0,0 0 0,-1-1 0,0-2 0,-1 0 0,0 0 0,0-2 0,-1 0 0,23-20 0,-39 30 0,-1 1 0,0 0 0,0 0 0,0-1 0,0 1 0,1 0 0,-1 0 0,0 0 0,0 0 0,1-1 0,-1 1 0,0 0 0,0 0 0,1 0 0,-1 0 0,0 0 0,0 0 0,1-1 0,-1 1 0,0 0 0,1 0 0,-1 0 0,0 0 0,0 0 0,1 0 0,-1 0 0,0 0 0,1 0 0,-1 0 0,0 1 0,0-1 0,1 0 0,-1 0 0,0 0 0,1 0 0,-1 0 0,0 0 0,0 1 0,1-1 0,-1 0 0,0 0 0,0 0 0,0 1 0,1-1 0,-1 0 0,0 0 0,0 1 0,0-1 0,0 0 0,0 0 0,1 1 0,-1-1 0,0 0 0,0 1 0,0-1 0,0 0 0,0 0 0,0 1 0,1 30 0,-11 33 0,-4-23 7,10-31-13,1-1 1,-1 0-1,2 1 1,-1-1-1,2 1 1,-1 0-1,1 0 1,0 0-1,2 19 1,0-28-285,-1-1 1,1 1-1,-1-1 0,1 1 1,-1-1-1,1 0 0,-1 1 1,1-1-1,-1 0 0,1 1 0,-1-1 1,1 0-1,0 0 0,-1 0 1,1 1-1,0-1 0,-1 0 1,1 0-1,-1 0 0,1 0 1,0 0-1,-1 0 0,1 0 1,0-1-1,-1 1 0,1 0 1,-1 0-1,1 0 0,0-1 1,-1 1-1,1 0 0,-1 0 1,1-1-1,-1 1 0,1-1 1,-1 1-1,2-1 0,11-13-9249</inkml:trace>
</inkml:ink>
</file>

<file path=ppt/ink/ink1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6.4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41 7207,'0'0'15358,"-10"11"-13019,2-3-1922,0 0 1,1 0 0,0 1 0,1 0 0,0 0 0,0 0 0,1 1 0,0 0 0,1 0 0,0 0 0,1 1 0,0-1 0,-2 14-1,4-21-386,1 1-1,0-1 0,-1 0 0,1 0 1,1 0-1,-1 0 0,0 0 0,1 0 0,0 0 1,0 0-1,-1-1 0,2 1 0,-1 0 0,0 0 1,1 0-1,-1-1 0,1 1 0,0-1 1,-1 1-1,4 1 0,-2-2-6,0 0 0,0 0 0,1-1 0,-1 1 0,1-1-1,-1 0 1,1 0 0,-1 0 0,1 0 0,0-1 0,-1 0 0,1 0 0,0 0 0,0 0 0,-1 0-1,7-2 1,-5 1-1,1 0 0,-1-1 0,1 0 0,-1 0 0,1-1 0,-1 0-1,0 0 1,0 0 0,0 0 0,-1-1 0,1 1 0,-1-1-1,0 0 1,0-1 0,0 1 0,-1-1 0,1 0 0,3-7 0,8-14 71,-2 0 1,15-44 0,-27 66-82,-9 59-109,-2-21 164,4-18-35,1 0 1,1 1-1,0-1 1,2 1-1,0 0 1,0 0-1,2 18 1,0-34-34,1 1 1,-1-1-1,1 0 0,0 0 1,0 1-1,-1-1 0,1 0 0,0 0 1,0 0-1,0 0 0,0 0 1,0 0-1,0 0 0,1 0 1,-1-1-1,0 1 0,0 0 0,1-1 1,-1 1-1,0 0 0,1-1 1,-1 0-1,0 1 0,1-1 1,-1 0-1,1 0 0,-1 0 1,0 0-1,1 0 0,-1 0 0,1 0 1,-1 0-1,0-1 0,3 0 1,2 1-64,-1-1 0,1 0 0,-1 0 0,0-1 0,1 0 0,-1 0 1,0 0-1,5-4 0,-2 0-712,-1 0 1,0 0-1,-1-1 1,1-1 0,-1 1-1,-1-1 1,1 0-1,-1 0 1,-1 0-1,0-1 1,6-17-1,-1-4-2421,-1-1-1,4-38 0,-9 52 1902,8-47-5037</inkml:trace>
</inkml:ink>
</file>

<file path=ppt/ink/ink1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7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0 12268,'0'0'7281,"2"9"-5274,0 0-1436,0 0 0,-1 0 1,0 0-1,-1 0 0,0 1 0,0-1 0,-3 12 0,-16 77 2476,2-17-1726,12-49-1013,0-10-229,1 1 1,2 0-1,0 1 1,1-1 0,2 0-1,3 25 1,-4-48-73,0 1 1,0 0 0,0-1 0,0 1 0,0 0-1,0-1 1,0 1 0,0-1 0,0 1 0,0-1-1,1 1 1,-1 0 0,0-1 0,0 1 0,1-1 0,-1 1-1,0-1 1,1 1 0,-1-1 0,1 1 0,-1-1-1,1 0 1,-1 1 0,1-1 0,-1 0 0,1 1-1,-1-1 1,1 0 0,-1 1 0,1-1 0,-1 0-1,1 0 1,0 0 0,-1 0 0,1 0 0,-1 1-1,1-1 1,0 0 0,-1 0 0,1-1 0,-1 1-1,1 0 1,0 0 0,-1 0 0,1 0 0,-1 0-1,1-1 1,0 1 0,0-1 0,1 0 22,-1 0 1,1 0 0,-1 0-1,1-1 1,-1 1-1,1 0 1,-1-1-1,0 1 1,0-1 0,0 0-1,0 1 1,0-1-1,0 0 1,1-2-1,3-19-27,-2 0 0,0 0-1,-1 0 1,-1-1 0,-4-38-1,3 61-7,0 1 0,0-1-1,0 0 1,0 1-1,0-1 1,0 1-1,0-1 1,0 0 0,0 1-1,0-1 1,-1 0-1,1 1 1,0-1 0,0 1-1,-1-1 1,1 0-1,0 1 1,-1-1-1,1 1 1,0-1 0,-1 1-1,1-1 1,-1 1-1,1-1 1,-1 1-1,1 0 1,-1-1 0,1 1-1,-1 0 1,1-1-1,-1 1 1,0 0-1,-1-1 1,2 2-6,-1-1 0,0 0 0,1 0 0,-1 1 0,0-1 0,1 1 0,-1-1 0,1 1 0,-1-1 1,1 1-1,-1-1 0,1 1 0,-1 0 0,1-1 0,-1 1 0,1-1 0,0 1 0,-1 0 0,1 0 0,0-1 0,0 1 0,-1 0 0,1-1 0,0 1 0,0 0 0,0 0 1,0-1-1,0 2 0,0 0 14,0 1 0,0-1 1,0 0-1,0 0 0,0 0 1,0 0-1,1 1 0,-1-1 1,1 0-1,-1 0 0,1 0 0,0 0 1,0 0-1,0 0 0,0 0 1,0 0-1,1-1 0,-1 1 1,0 0-1,1-1 0,-1 1 1,1-1-1,2 2 0,-1-1 11,1 1 0,0-1 1,0-1-1,0 1 0,0-1 0,0 0 0,1 1 0,-1-2 0,0 1 0,0-1 1,7 1-1,-4-1 9,-1 0 0,0 0 0,0-1-1,1 0 1,-1 0 0,0 0 0,0-1 0,0 0 0,0 0 0,0 0 0,-1-1 0,1 0 0,-1 0 0,1 0 0,-1-1 0,0 0 0,6-6 0,-8 6 5,-1 1 0,1-1 1,-1 0-1,0-1 0,-1 1 1,1 0-1,-1-1 0,1 1 1,-1 0-1,0-1 0,-1 0 1,1-4-1,-1 8-28,0 1 1,0-1-1,0 1 0,-1-1 1,1 1-1,0 0 1,0-1-1,0 1 0,0-1 1,-1 1-1,1 0 0,0-1 1,-1 1-1,1 0 1,0-1-1,0 1 0,-1 0 1,1 0-1,-1-1 0,1 1 1,0 0-1,-1 0 1,1-1-1,0 1 0,-1 0 1,1 0-1,-1 0 0,1 0 1,-1 0-1,1 0 0,0 0 1,-1 0-1,1 0 1,-1 0-1,1 0 0,-1 0 1,1 0-1,0 0 0,-1 0 1,1 0-1,-1 0 1,1 1-1,0-1 0,-1 0 1,1 0-1,-1 0 0,1 1 1,0-1-1,-1 0 1,1 0-1,0 1 0,-1-1 1,1 1-1,-22 15-4,16-9 4,0 0 0,0 1 0,1 0 0,1 0 0,-1 0 0,2 1 0,-1-1 0,1 1 0,-4 15 0,6-20 0,1-1 0,-1 1 0,1-1 0,0 0 0,0 1 0,0-1 0,1 1 0,-1-1 0,1 0 0,0 1 0,0-1 0,0 0 0,0 0 0,0 1 0,1-1 0,0 0 0,-1 0 0,1-1 0,0 1 0,0 0 0,1 0 0,-1-1 0,0 0 0,1 1 0,0-1 0,-1 0 0,1 0 0,6 2 0,5 2 0,1 0 0,0-2 0,-1 0 0,2 0 0,-1-1 0,0-1 0,1-1 0,-1 0 0,1-1 0,24-3 0,-39 3 0,0-1 0,0 1 0,1 0 0,-1 0 0,0-1 0,0 1 0,0 0 0,1-1 0,-1 1 0,0-1 0,0 0 0,0 1 0,0-1 0,0 0 0,0 0 0,0 0 0,0 1 0,0-1 0,-1 0 0,1 0 0,0 0 0,0 0 0,-1-1 0,1 1 0,-1 0 0,1 0 0,-1 0 0,1 0 0,-1-1 0,0 1 0,0 0 0,1 0 0,-1-1 0,0 1 0,0 0 0,0 0 0,-1-1 0,1 1 0,0 0 0,0 0 0,-1-1 0,1 1 0,0 0 0,-1 0 0,1 0 0,-1 0 0,-1-2 0,-1-6 0,-1 1 0,0 0 0,-1 0 0,0 0 0,-6-8 0,-32-31 0,28 31 0,1 0 0,-25-36 0,39 52 0,-1-1 0,1 1 0,0-1 0,0 1 0,0 0 0,0-1 0,-1 1 0,1 0 0,0-1 0,0 1 0,0-1 0,0 1 0,0-1 0,0 1 0,0 0 0,0-1 0,0 1 0,0-1 0,0 1 0,0 0 0,0-1 0,1 1 0,-1-1 0,0 1 0,0 0 0,0-1 0,1 1 0,-1 0 0,0-1 0,0 1 0,1 0 0,-1-1 0,0 1 0,0 0 0,1-1 0,-1 1 0,0 0 0,1 0 0,-1 0 0,1-1 0,-1 1 0,0 0 0,1 0 0,-1 0 0,1 0 0,-1 0 0,0 0 0,1-1 0,-1 1 0,1 0 0,-1 0 0,1 1 0,-1-1 0,32-1 0,-22 1 0,25 0-485,-22 0-303,-1 1 0,1-2 0,-1 0 1,1 0-1,-1-1 0,23-7 0,-34 9 439,0-1 0,0 1 0,-1 0 0,1 0 0,0-1 0,0 1 0,-1-1 0,1 1 0,0 0 0,-1-1 0,1 1 0,0-1 0,-1 0 0,1 1 0,-1-1 0,1 0 0,-1 1 0,1-1 0,-1 0 0,1 1 0,-1-1 0,0 0 0,1 0 0,-1 0 0,0 1 0,0-1 0,0 0 0,0 0 0,1 0 0,-1 1 0,-1-3 0,1-10-8972</inkml:trace>
</inkml:ink>
</file>

<file path=ppt/ink/ink1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3:47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16592,'0'0'6758,"67"-1"-5445,-15 5 1,12 4-930,0 1-320,-2-3-2787,-8-1-5604</inkml:trace>
</inkml:ink>
</file>

<file path=ppt/ink/ink1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3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4837,'0'0'8338,"12"6"-7804,20 12-10,-1 2 0,0 2-1,44 39 1,87 97 388,-51-47-844,176 142 195,117 118 2399,-274-219-838,160 244-1,-75-95-985,279 376 85,-357-470 30,151 307 0,-41 96-64,-45 19 74,-144-440 62,-37-120-699,20 112 0,-35-127-3531,-4 0-3493,-2-48-915</inkml:trace>
</inkml:ink>
</file>

<file path=ppt/ink/ink1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4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22037,'0'0'1121,"13"71"96,-3-25-352,2 8-160,2 7-289,0-4-256,4-4-128,-1-11-640,-1-9-1346,-2-13-1442,-7-12 258,-4-8-1571</inkml:trace>
</inkml:ink>
</file>

<file path=ppt/ink/ink1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4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1 250 17969,'0'0'6278,"56"-36"-4965,-15 20 289,9-6-737,5-4-545,-1-4-128,-2 1-192,-7 1 32,-10 3-128,-8 6-481,-12 6-800,-7 8-897,-23 11-21268</inkml:trace>
</inkml:ink>
</file>

<file path=ppt/ink/ink1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5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 18257,'0'0'8606,"10"12"-7341,3 6-1060,0 0-1,-2 1 1,0 0 0,-1 1-1,9 23 1,11 44 2208,-31-103-2301,-1 1 0,0 0-1,-1-1 1,-1 1 0,-1 0 0,-6-15 0,-2-2-4,-30-52-1,45 85-402,0 1-1,0-1 1,0 0-1,0 1 1,1-1-1,-1 0 1,0 0-1,1-1 1,-1 1 0,1 0-1,-1-1 1,1 0-1,-1 1 1,1-1-1,3-1 1,47-1-8036,-25-6 249</inkml:trace>
</inkml:ink>
</file>

<file path=ppt/ink/ink1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5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12 10378,'0'0'14403,"-5"10"-12727,0-1-1317,0 1 1,1 0-1,0 1 0,1-1 0,0 1 1,0 0-1,1 0 0,1 0 0,-1 13 1,2-17-143,0 1 0,0-1 1,1 1-1,0-1 0,0 1 1,1-1-1,4 12 0,-5-17-199,0 0 0,0-1 0,0 1 0,0 0 0,1-1 0,-1 1 0,1-1 0,-1 1 0,1-1 0,-1 0 0,1 0 0,0 0 0,0 0 0,-1 0 0,1 0-1,0 0 1,0 0 0,0-1 0,0 1 0,0-1 0,0 1 0,0-1 0,0 0 0,0 0 0,0 0 0,0 0 0,0 0 0,0 0 0,0-1 0,0 1 0,0-1 0,0 1 0,3-2 0,-1 0-7,0 0 1,-1 0 0,1 0-1,0 0 1,-1-1-1,1 0 1,-1 1 0,0-1-1,0 0 1,0-1 0,0 1-1,-1 0 1,1-1-1,-1 0 1,0 1 0,0-1-1,0 0 1,-1 0 0,1 0-1,0-6 1,1 1 0,-1 1 1,0-1-1,0 1 1,-1-1-1,0 0 0,-1 0 1,0 0-1,0 1 1,-3-12-1,2 16-15,-1 0 0,0 0 0,0 1-1,0-1 1,0 1 0,-1-1 0,1 1 0,-1 0 0,0 0 0,0 0-1,0 1 1,0-1 0,-7-4 0,8 6-28,0-1 0,0 1 0,0 0 0,0-1 1,0 1-1,-1 0 0,1 0 0,0 1 0,-1-1 0,1 0 0,-1 1 1,1-1-1,-1 1 0,1 0 0,-1 0 0,1 0 0,-1 0 0,1 0 1,-1 1-1,1-1 0,-1 1 0,1 0 0,-5 1 0,6-1-255,0 0 0,0-1 0,0 1 0,0 0 0,1 0 1,-1 0-1,0 0 0,0 0 0,1 0 0,-1 0 0,0 0 0,1 0 0,-1 0 0,1 0 0,-1 0 0,1 0 0,0 0 0,0 0 0,-1 1 0,1-1 0,0 0 0,0 0 0,0 0 0,0 1 0,0-1 0,0 0 0,1 0 1,-1 0-1,0 0 0,1 1 0,-1-1 0,0 0 0,2 2 0,-1-1-471,0 0 0,0 0 0,1 0 0,-1 0 0,0 0 0,1 0 0,0-1 0,-1 1 0,1 0 0,0-1 0,0 1 0,0-1 0,0 0 0,0 0 0,4 2 0,11 1-6572</inkml:trace>
</inkml:ink>
</file>

<file path=ppt/ink/ink1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6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16752,'0'0'6828,"6"10"-4965,73 137 3721,34 99-5010,-93-199-748,-20-44-67,-6-5 27,-17-17-127,-24-27 32,20 18 276,18 20 144,1 0 0,-1-1 0,1 0 0,1 0 0,0-1 0,0 0 0,1 0 0,-8-18 0,14 26-87,-1 0 0,1 0 0,0 0 0,0 0-1,1 1 1,-1-1 0,0 0 0,0 0 0,1 0-1,-1 0 1,1 0 0,0 1 0,0-1 0,-1 0-1,1 1 1,0-1 0,0 1 0,1-1 0,-1 1 0,0-1-1,0 1 1,1-1 0,-1 1 0,1 0 0,1-1-1,48-29-132,-38 25 154,22-14-5,-23 12-94,0 0 0,0 1 1,1 1-1,0 0 1,0 1-1,0 0 1,1 1-1,0 1 1,22-4-1,-35 8 57,0 0 1,1 0-1,-1 0 0,0 0 1,0 0-1,0 0 0,0 0 1,0 0-1,0 0 0,-1 0 1,1 1-1,0-1 0,0 0 1,-1 1-1,1-1 0,-1 0 1,1 1-1,-1-1 0,0 1 1,1-1-1,-1 1 0,0-1 1,0 1-1,0-1 0,0 1 1,0-1-1,-1 3 0,-1 52 604,1-53-570,-12 67 329,9-54-287,0-1 0,1 1 1,-1 24-1,4-39-79,0-1 0,1 1 0,-1-1 0,0 1 0,0-1 0,1 1 0,-1-1 0,0 1 0,0-1 0,1 0 0,-1 1 0,1-1 0,-1 1 0,0-1 0,1 0 0,-1 0 0,1 1 0,-1-1 0,1 0 0,-1 0 0,1 1 0,-1-1 0,1 0 0,-1 0 0,1 0 0,-1 0 0,1 0 0,-1 0 0,1 0 0,-1 0 0,1 0 0,-1 0 0,1 0 0,-1 0 0,1 0 0,-1 0 0,1 0 0,-1-1 0,1 1 0,-1 0 0,1 0 0,-1-1 0,1 1 0,0-1 0,24-11 0,190-124-5376,-214 136 4358,0-2 12,-12 2-14336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4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1441 12812,'0'0'3342,"-9"6"-1671,-4 0-1251,-22 15 2763,176-154-740,-42 37-1789,-39 40-307,489-439 761,30 40-1362,-366 318 514,-173 115-1046,1 1 0,1 2 1,63-19-1,-103 38 190,3-2-256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3.4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1 472 17905,'0'0'105,"0"0"-1,0 1 1,0-1-1,0 0 1,0 1 0,0-1-1,0 1 1,0-1-1,0 0 1,0 1 0,1-1-1,-1 0 1,0 1-1,0-1 1,0 0 0,1 0-1,-1 1 1,0-1 0,0 0-1,1 0 1,-1 1-1,0-1 1,1 0 0,-1 0-1,0 0 1,1 1-1,-1-1 1,0 0 0,1 0-1,-1 0 1,0 0-1,1 0 1,-1 0 0,0 0-1,1 0 1,-1 0 0,0 0-1,1 0 1,-1 0-1,1 0 1,-1 0 0,0 0-1,1 0 1,-1 0-1,0 0 1,1 0 0,-1-1-1,0 1 1,1 0-1,21-11 874,-2-3-226,-1 0 0,0-2 0,-2 0 0,29-33 0,55-81 747,-94 121-1380,63-96 1252,-62 92-1233,-1 0 0,-1-1 0,0 0 0,-1-1 0,0 1 0,2-18-1,-37 298-195,30-215 59,1-33-7,-1 1-1,-1-1 0,-1 0 0,-6 33 1,8-50-29,0-1 0,0 0 0,0 0-1,0 1 1,-1-1 0,1 0 0,0 0 0,0 1 0,0-1 0,0 0 0,0 0 0,0 0 0,-1 1 0,1-1 0,0 0 0,0 0 0,0 0 0,0 0 0,-1 1 0,1-1 0,0 0 0,0 0-1,-1 0 1,1 0 0,0 0 0,0 0 0,-1 0 0,1 1 0,0-1 0,0 0 0,-1 0 0,1 0 0,0 0 0,0 0 0,-1 0 0,1 0 0,0 0 0,0 0 0,-1 0 0,1-1-1,0 1 1,0 0 0,0 0 0,-1 0 0,1 0 0,0 0 0,0 0 0,-1 0 0,1-1 0,0 1 0,0 0 0,0 0 0,0 0 0,-1-1 0,1 1 0,0 0 0,0 0 0,0 0 0,0-1-1,0 1 1,-1 0 0,1 0 0,0-1 0,-9-13-887,-8-25-29,7 19 1242,1-1 0,1 0 0,-7-27 1,17 47-235,0-1 1,0 1 0,0 0-1,1 0 1,-1 1 0,0-1 0,0 0-1,1 1 1,-1-1 0,0 1 0,1 0-1,-1 0 1,3 0 0,1-1 25,76-16 363,-56 10-546,1 1 1,1 1 0,35-1-1,-61 7 66,-1-1 0,1 0-1,-1 1 1,1 0 0,-1-1 0,1 1 0,-1 0-1,0 0 1,0 0 0,1 0 0,-1 0-1,0 0 1,0 0 0,0 0 0,0 0 0,0 0-1,0 1 1,0-1 0,0 0 0,-1 1 0,1-1-1,-1 1 1,1-1 0,-1 1 0,1-1-1,-1 1 1,0-1 0,1 1 0,-1-1 0,0 1-1,0-1 1,-1 3 0,1 67 908,-1-49-336,1-21-508,0-1 0,-1 1 0,1-1-1,0 1 1,0-1 0,0 1 0,0-1 0,0 1 0,0-1-1,0 1 1,0-1 0,0 1 0,0-1 0,1 1 0,-1-1-1,0 1 1,0-1 0,0 1 0,0-1 0,1 1 0,-1-1-1,0 0 1,1 1 0,-1-1 0,0 1 0,1-1 0,-1 0 0,0 1-1,1-1 1,-1 0 0,1 1 0,-1-1 0,0 0 0,1 0-1,-1 0 1,1 1 0,-1-1 0,1 0 0,-1 0 0,1 0-1,-1 0 1,1 0 0,-1 0 0,1 0 0,0 0 0,27-17 607,24-35-661,-46 45-299,24-26-3329,-8 16-5148,-11 10 1209</inkml:trace>
</inkml:ink>
</file>

<file path=ppt/ink/ink1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6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1 174 16944,'0'0'10538,"41"-51"-10026,-16 29-415,7-3-129,0 4-1570,-3 0-1857,-3 2-1922,-1 5-5221</inkml:trace>
</inkml:ink>
</file>

<file path=ppt/ink/ink1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7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0 264 15375,'0'0'10804,"11"-7"-10174,-3 1-574,1-1-1,-1 0 0,-1 0 1,12-14-1,-17 18 60,1-1 0,-1 1 0,0-1-1,0 1 1,0-1 0,0 0 0,-1 0 0,1 0-1,-1 0 1,0 0 0,0 0 0,-1 0 0,1 0 0,-1 0-1,0 0 1,0-1 0,0 1 0,-1 0 0,0-4-1,1 7-99,0 1-1,0-1 0,-1 1 0,1-1 0,0 1 1,0-1-1,0 1 0,0-1 0,0 1 1,-1-1-1,1 1 0,0 0 0,0-1 0,-1 1 1,1 0-1,0-1 0,-1 1 0,1-1 0,0 1 1,-1 0-1,1 0 0,0-1 0,-1 1 0,1 0 1,-1 0-1,1-1 0,-1 1 0,1 0 0,-1 0 1,1 0-1,0 0 0,-1 0 0,1 0 0,-1 0 1,1 0-1,-1 0 0,1 0 0,-1 0 0,1 0 1,-1 0-1,1 0 0,-1 0 0,1 0 0,-1 0 1,1 1-1,0-1 0,-1 0 0,1 0 0,-1 1 1,1-1-1,0 0 0,-1 1 0,1-1 0,0 0 1,-1 1-1,1-1 0,0 0 0,-1 1 0,1-1 1,0 1-1,0-1 0,0 0 0,-1 1 0,1 0 1,-18 29-79,16-22 83,0 0 1,1 0-1,0 0 0,0 0 0,1 0 1,0 0-1,2 10 0,-2-17-8,0 1 0,0-1-1,0 0 1,1 1 0,-1-1-1,0 0 1,1 1 0,-1-1-1,1 0 1,-1 0 0,1 1 0,0-1-1,0 0 1,-1 0 0,1 0-1,0 0 1,0 0 0,0 0-1,0 0 1,0 0 0,0-1-1,1 1 1,-1 0 0,0 0-1,0-1 1,0 1 0,1-1-1,-1 1 1,0-1 0,1 0 0,-1 0-1,0 1 1,1-1 0,-1 0-1,0 0 1,1 0 0,-1 0-1,1 0 1,-1-1 0,0 1-1,1 0 1,-1-1 0,0 1-1,0-1 1,1 1 0,-1-1 0,0 1-1,0-1 1,0 0 0,0 0-1,2-1 1,9-5 91,-1-1 0,0-1 0,0 0 0,-1-1-1,0 1 1,16-21 0,-16 16-81,2 2 0,0-1-1,0 2 1,17-13 0,-28 23-18,-1 1 1,0-1 0,1 1 0,-1 0 0,1-1-1,-1 1 1,1 0 0,-1-1 0,1 1-1,-1 0 1,1 0 0,-1-1 0,1 1-1,-1 0 1,1 0 0,-1 0 0,1 0-1,0 0 1,-1 0 0,1 0 0,-1 0-1,1 0 1,-1 0 0,1 0 0,0 0-1,-1 0 1,1 0 0,-1 1 0,1-1 0,-1 0-1,1 0 1,-1 1 0,1-1 0,-1 0-1,1 1 1,-1-1 0,1 0 0,-1 1-1,0-1 1,1 1 0,7 28 344,0 5-7,-7-33-335,-1 0 0,1 0-1,-1-1 1,1 1 0,-1 0 0,1 0-1,-1 0 1,1 0 0,0-1 0,0 1-1,-1 0 1,1 0 0,0-1-1,0 1 1,0-1 0,0 1 0,0-1-1,0 1 1,0-1 0,0 1 0,0-1-1,0 0 1,0 0 0,0 0 0,0 1-1,1-1 1,2-1-6,0 1 0,1-1 0,-1 0 0,0-1 0,0 1 0,0 0 0,0-1 0,0 0 0,-1 0 0,1 0 0,0-1 0,5-4 0,42-41 0,-31 27 0,-7 9 0,35-31 0,-45 40 0,0 0 0,0 1 0,1 0 0,0 0 0,-1 0 0,1 0 0,0 0 0,0 1 0,-1 0 0,1 0 0,0 0 0,5-1 0,-8 3 1,0-1 0,-1 1-1,1-1 1,0 1 0,0-1 0,-1 1-1,1-1 1,0 1 0,-1-1 0,1 1-1,0 0 1,-1 0 0,1-1 0,-1 1-1,1 0 1,-1 0 0,0-1 0,1 1-1,-1 0 1,0 0 0,0 0 0,1 0-1,-1 0 1,0 0 0,0-1 0,0 3-1,0-2-3,0 0 0,0 1-1,0-1 1,1 0-1,-1 0 1,0 1 0,1-1-1,-1 0 1,1 0-1,-1 0 1,1 0-1,-1 1 1,1-1 0,0 0-1,-1 0 1,1 0-1,0 0 1,0 0 0,0-1-1,0 1 1,0 0-1,0 0 1,0-1 0,0 1-1,0 0 1,1-1-1,-1 1 1,0-1-1,0 0 1,2 1 0,10-2-1251,-1-7-3824,0-8-3815</inkml:trace>
</inkml:ink>
</file>

<file path=ppt/ink/ink1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8.5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155 266 4004,'0'-3'647,"0"0"0,0 1 0,0-1 0,-1 0 0,1 1 0,-1-1 0,0 1 1,0-1-1,0 1 0,0-1 0,0 1 0,-1-1 0,1 1 0,-1 0 0,1 0 0,-1 0 0,0 0 1,0 0-1,0 0 0,0 0 0,0 1 0,0-1 0,0 1 0,-1-1 0,-2 0 0,3 1-447,-1 0 0,1 1 0,0-1-1,-1 1 1,1-1 0,-1 1 0,1 0 0,0 0-1,-1 0 1,1 0 0,-1 0 0,1 1 0,-1-1-1,1 1 1,0-1 0,0 1 0,-1 0 0,1 0-1,0 0 1,0 0 0,0 1 0,0-1 0,0 0-1,0 1 1,0 0 0,0-1 0,1 1 0,-3 3 0,-2 3-42,1 0 0,0 0 0,0 0 0,1 1 0,0 0 0,0 0 0,1 0 0,0 0 1,-2 15-1,2 3 178,0 0 0,2 30 0,1-55-329,0-1 1,0 1 0,0-1 0,0 1 0,0-1-1,0 1 1,1-1 0,-1 0 0,0 1 0,1-1-1,-1 1 1,1-1 0,0 0 0,-1 0 0,1 1-1,1 0 1,-1-1 7,-1-1 0,1 1 0,0-1 0,-1 0 0,1 1 0,0-1 0,-1 0 0,1 1 0,0-1 0,-1 0 0,1 0 0,0 0 0,0 0 0,-1 0-1,1 0 1,0 0 0,-1 0 0,1 0 0,0 0 0,0 0 0,-1 0 0,2-1 0,1 0 74,1-1-1,-1 0 0,0 1 1,-1-1-1,1 0 1,0 0-1,0-1 0,-1 1 1,0-1-1,1 1 1,3-6-1,8-18 80,-1-1 0,-1 0 1,-1 0-1,-1-1 0,-2-1 0,-1 0 0,-1 0 0,-1 0 1,-2 0-1,-1-1 0,-2-37 0,3 96-168,0-1 0,13 47 0,-13-65 0,0 1 0,1-1 0,0 0 0,1 0 0,0 0 0,0-1 0,1 1 0,0-1 0,1-1 0,8 10 0,-12-15 0,-1-1 0,1 1 0,0-1 0,0 0 0,0 0 0,0 0 0,1-1 0,-1 1 0,0-1 0,1 1 0,-1-1 0,1 0 0,-1 0 0,1-1 0,-1 1 0,1-1 0,0 0 0,-1 0 0,1 0 0,5-1 0,-4 0 0,0-1 0,1 0 0,-1 0 0,0-1 0,0 1 0,0-1 0,-1 0 0,1-1 0,-1 1 0,0-1 0,0 0 0,5-5 0,0-2 0,0 0 0,-1-1 0,0 0 0,-1-1 0,0 1 0,-1-1 0,0-1 0,-1 1 0,5-21 0,-9 32 0,0 13 0,0 2 0,0-1 0,1 0 0,1 0 0,0 0 0,6 16 0,-8-26 0,-1 0 0,1 0 0,0 0 0,1-1 0,-1 1 0,0 0 0,0-1 0,1 1 0,-1-1 0,1 1 0,-1-1 0,1 1 0,0-1 0,-1 0 0,1 0 0,0 0 0,3 1 0,-2-1 0,-1-1 0,1 0 0,-1 0 0,1 0 0,-1-1 0,1 1 0,-1 0 0,1-1 0,-1 0 0,1 1 0,-1-1 0,0 0 0,0 0 0,1 0 0,-1-1 0,0 1 0,0-1 0,0 1 0,2-3 0,18-14 0,-2-2 0,0-1 0,29-38 0,-11 11 0,-38 47 0,1 1 0,-1-1 0,0 1 0,1-1 0,-1 0 0,0 1 0,1-1 0,-1 1 0,1-1 0,-1 1 0,1-1 0,-1 1 0,1-1 0,-1 1 0,1 0 0,-1-1 0,1 1 0,0 0 0,-1-1 0,1 1 0,0 0 0,-1 0 0,1 0 0,0-1 0,-1 1 0,1 0 0,0 0 0,-1 0 0,1 0 0,0 0 0,-1 0 0,1 0 0,0 1 0,0-1 0,-1 0 0,1 0 0,-1 0 0,1 1 0,0-1 0,-1 0 0,1 1 0,-1-1 0,1 1 0,0-1 0,-1 0 0,1 1 0,-1-1 0,0 1 0,1 0 0,16 40 0,-3-6 0,-13-34 0,1 0 0,0 1 0,-1-1 0,1 0 0,0 0 0,0 0 0,0 0 0,0 0 0,0-1 0,0 1 0,0-1 0,0 1 0,0-1 0,0 0 0,1 1 0,-1-1 0,0-1 0,0 1 0,0 0 0,0 0 0,0-1 0,0 1 0,0-1 0,0 1 0,0-1 0,0 0 0,0 0 0,3-2 0,6-3 0,0-1 0,0 0 0,13-12 0,-20 16 0,42-41 0,-36 33 0,1 0 0,0 0 0,1 1 0,0 0 0,25-14 0,-37 24-73,1 0-1,-1 0 1,0 0-1,1-1 1,-1 1-1,0 0 1,0 0-1,1 0 1,-1 0 0,0 0-1,1 0 1,-1 0-1,0 0 1,1 0-1,-1 0 1,0 0 0,0 0-1,1 0 1,-1 0-1,0 0 1,1 0-1,-1 0 1,0 0-1,0 1 1,1-1 0,-1 0-1,0 0 1,1 0-1,-1 0 1,0 1-1,0-1 1,0 0 0,1 0-1,-1 0 1,0 1-1,1-1 1,-2 12-8570</inkml:trace>
</inkml:ink>
</file>

<file path=ppt/ink/ink1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09.4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17 275 4708,'0'0'20409,"-2"10"-19400,-3 8-522,2 0-1,0 0 1,0 29 0,2-42-411,1 1 0,0 0 0,0-1 1,1 1-1,0-1 0,0 1 0,0-1 1,1 1-1,-1-1 0,1 0 0,0 0 1,1 0-1,-1 0 0,1 0 0,0 0 1,1-1-1,-1 1 0,6 4 0,-8-8-44,0 0 0,1 0 0,-1 0 0,1 0-1,-1 0 1,1-1 0,-1 1 0,1-1 0,-1 1-1,1-1 1,0 0 0,-1 1 0,1-1 0,-1 0 0,1 0-1,0 0 1,-1 0 0,1 0 0,0-1 0,-1 1 0,1 0-1,-1-1 1,1 1 0,-1-1 0,1 0 0,-1 1-1,1-1 1,-1 0 0,1 0 0,-1 0 0,0 0 0,0 0-1,1 0 1,-1-1 0,0 1 0,0 0 0,0 0-1,0-1 1,1-1 0,4-8 138,1 1 0,-1-1 0,-1 0-1,4-12 1,-7 19-140,8-19 31,-2 0 1,0-1 0,-2 0-1,0 0 1,-2-1 0,-1 1-1,0-1 1,-2-28 0,4 95-121,11 45 0,-13-76 83,0 0 0,0 0 0,1 0 0,1-1 0,0 0 0,0 1 0,1-2 0,0 1 1,11 13-1,-15-21-21,-1-1 1,1 1-1,-1 0 1,1-1-1,-1 1 1,1-1-1,0 0 1,0 1-1,0-1 1,0 0 0,0 0-1,0 0 1,0 0-1,0-1 1,0 1-1,1 0 1,-1-1-1,0 0 1,0 1-1,0-1 1,1 0 0,-1 0-1,0-1 1,0 1-1,3-1 1,-2 0 6,0-1 0,1 0 0,-1 0 0,0 0 0,-1 0 0,1 0 0,0-1 0,-1 1 0,1-1 0,-1 0 0,0 0 0,0 0 0,4-6 0,2-7 21,-1 0-1,-1-1 1,0 1 0,-1-1-1,4-20 1,-5 9-31,0 0 0,-2-45 0,-2 61 0,-1-1 0,0 1 0,-1 0 0,0-1 0,-1 1 0,-1 0 0,0 1 0,-6-15 0,9 25 0,1 0 0,0 0 0,0 1 0,0-1 0,-1 0 0,1 0 0,0 0 0,-1 1 0,1-1 0,-1 0 0,1 1 0,-1-1 0,1 0 0,-1 1 0,1-1 0,-1 0 0,0 1 0,1-1 0,-1 1 0,0-1 0,1 1 0,-1 0 0,0-1 0,0 1 0,0 0 0,1-1 0,-1 1 0,0 0 0,0 0 0,0 0 0,1 0 0,-2 0 0,0 1 0,1 0 0,0 0 0,0 1 0,0-1 0,0 0 0,0 1 0,1-1 0,-1 1 0,0-1 0,1 1 0,-1-1 0,1 1 0,-1 0 0,1 2 0,-7 61 0,6-47-1061,0-14 103,0 1 0,1-1-1,0 1 1,0 0-1,0-1 1,0 1 0,1 0-1,-1-1 1,1 1 0,1-1-1,2 9 1</inkml:trace>
</inkml:ink>
</file>

<file path=ppt/ink/ink1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0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12139,'0'0'17585,"7"9"-16619,45 80 255,-20-31-910,-15-35-125,-10-22-217,-7-15-732,0 13 514,0-1-1,0 1 1,-1 0 0,1 0-1,-1 0 1,1 0 0,-1-1 0,0 1-1,1 0 1,-1 0 0,0 0-1,0 0 1,0 1 0,1-1 0,-1 0-1,0 0 1,0 0 0,0 1-1,0-1 1,-3-1 0,-14-4-7595,7 3-473</inkml:trace>
</inkml:ink>
</file>

<file path=ppt/ink/ink1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0.5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18 10186,'0'0'19111,"-3"0"-18956,-8 3-139,11-3-17,0-1 0,0 1 0,-1 0 1,1 0-1,0 0 0,0-1 0,-1 1 1,1 0-1,0 0 0,0-1 0,0 1 0,-1 0 1,1 0-1,0-1 0,0 1 0,0 0 0,0-1 1,0 1-1,-1 0 0,1-1 0,0 1 0,0 0 1,0-1-1,0 1 0,0 0 0,0 0 0,0-1 1,0 1-1,0 0 0,1-1 0,-1 1 0,0 0 1,0-1-1,0 1 0,0 0 0,0-1 0,0 1 1,1-1-1,2-7-3736</inkml:trace>
</inkml:ink>
</file>

<file path=ppt/ink/ink1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0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1 1 8264</inkml:trace>
</inkml:ink>
</file>

<file path=ppt/ink/ink1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1.3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29 263 8264,'-21'-61'4692,"14"36"6260,13 34-5466,5 7-5300,25 43 1703,-31-48-1755,1 0-1,0 0 1,1-1-1,0 1 1,1-2-1,0 1 1,18 15-1,-25-24-127,-1-1 0,0 0 0,0 0 0,1 0 0,-1 1 0,0-1 0,1 0-1,-1 0 1,0 0 0,0 0 0,1 1 0,-1-1 0,0 0 0,1 0-1,-1 0 1,0 0 0,1 0 0,-1 0 0,1 0 0,-1 0 0,0 0-1,1 0 1,-1 0 0,0 0 0,1 0 0,-1 0 0,0-1 0,1 1-1,-1 0 1,0 0 0,1 0 0,-1 0 0,0-1 0,0 1 0,1 0 0,-1 0-1,0-1 1,0 1 0,1 0 0,4-19 16,-4-34-2968,-1 42 425,-2-14-930,2 20 3684,-1 1 1,1 0 0,0 0-1,0-1 1,0 1-1,1 0 1,0 0-1,-1-1 1,1 1-1,1 0 1,-1 0 0,1 0-1,3-6 1,-4 7-168,5-8 297,-1 1-1,1 1 1,1-1 0,11-13 0,-17 22-326,0 1 0,0-1 0,-1 0 0,1 0 0,0 0 0,0 0 0,0 1 0,0-1-1,0 0 1,1 1 0,-1-1 0,0 1 0,0-1 0,0 1 0,0-1 0,1 1 0,-1 0 0,0 0 0,0 0 0,1 0 0,-1 0 0,0 0 0,0 0 0,1 0 0,-1 0 0,0 0-1,0 1 1,1-1 0,-1 0 0,0 1 0,0-1 0,0 1 0,0 0 0,0-1 0,0 1 0,0 0 0,0 0 0,0-1 0,0 1 0,0 0 0,0 0 0,0 0 0,-1 0 0,1 0-1,0 0 1,-1 0 0,1 1 0,-1-1 0,1 0 0,-1 0 0,0 0 0,1 2 0,36 84 588,-37-87-622,0 0 0,0-1 0,0 1 1,0 0-1,0 0 0,0 0 0,0 0 1,0 0-1,0 0 0,0 0 0,0-1 1,0 1-1,0 0 0,0 0 0,0 0 1,0 0-1,0 0 0,1 0 0,-1 0 1,0 0-1,0 0 0,0 0 1,0-1-1,0 1 0,0 0 0,0 0 1,0 0-1,1 0 0,-1 0 0,0 0 1,0 0-1,0 0 0,0 0 0,0 0 1,0 0-1,0 0 0,1 0 0,-1 0 1,0 0-1,0 0 0,0 0 0,0 0 1,0 0-1,0 0 0,0 0 0,1 0 1,-1 0-1,0 1 0,0-1 0,0 0 1,0 0-1,0 0 0,0 0 0,0 0 1,0 0-1,0 0 0,1 0 1,-1 0-1,0 0 0,0 1 0,0-1 1,0 0-1,0 0 0,0 0 0,0 0 1,0 0-1,0 1 0,4-18 391,-1-20 149,-3 25-543,0-1 0,-1 1 0,-1 0 0,0-1 0,-5-14 0,5 22 0,1 0 0,-1 0 0,-1 0 0,1 1 0,-1-1 0,0 1 0,0-1 0,0 1 0,0 0 0,-1 0 0,0 1 0,1-1 0,-2 1 0,1 0 0,-6-4 0,10 6-86,-1 1 1,1-1-1,-1 1 1,1-1-1,-1 1 0,0 0 1,1-1-1,-1 1 0,1 0 1,-1-1-1,0 1 1,1 0-1,-1 0 0,0-1 1,1 1-1,-1 0 0,0 0 1,1 0-1,-1 0 1,0 0-1,1 0 0,-1 0 1,0 0-1,1 0 1,-1 0-1,0 1 0,1-1 1,-1 0-1,0 0 0,1 1 1,-1-1-1,0 0 1,1 1-1,-1-1 0,1 0 1,-1 1-1,1-1 0,-1 1 1,1-1-1,-1 1 1,1-1-1,-1 1 0,1 0 1,0-1-1,-1 1 1,1-1-1,0 1 0,0 0 1,-1-1-1,1 1 0,0 1 1</inkml:trace>
</inkml:ink>
</file>

<file path=ppt/ink/ink1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1.7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12556,'0'-1'8520,"9"1"-8456,9 0-128,3 0-1249,4 0-1890,4 0-3684</inkml:trace>
</inkml:ink>
</file>

<file path=ppt/ink/ink1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2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86 269 11147,'0'0'14061,"-10"5"-12203,5-2-1663,0 0 0,0 1 0,0-1 0,0 1 0,0 0 0,1 0 0,0 0 0,0 1 0,0 0 1,1-1-1,-1 1 0,1 0 0,0 1 0,0-1 0,1 1 0,0-1 0,0 1 0,0 0 0,0-1 0,1 1 1,0 7-1,0-8-82,1 1 0,-1-1 0,1 1 0,1 0 0,-1-1 0,1 1 0,2 7 1,-2-12-102,-1 0 1,1 1 0,-1-1 0,1 0 0,0 0 0,-1 0 0,1 0 0,0 0 0,0 0 0,0 0 0,0 0 0,0-1 0,0 1 0,0 0 0,0 0-1,0-1 1,0 1 0,0-1 0,1 1 0,-1-1 0,0 1 0,0-1 0,1 0 0,-1 0 0,0 1 0,0-1 0,1 0 0,-1 0 0,0 0 0,1 0 0,-1-1-1,0 1 1,0 0 0,1 0 0,-1-1 0,0 1 0,0-1 0,2 0 0,2-2-13,0 0 0,0 0 0,0 0 0,0-1 0,-1 0 0,0 0 0,0 0 0,0 0 0,0 0 0,0-1 0,-1 0 0,0 0 0,0 0 0,0 0 0,2-9 0,6-10 0,13-51 0,-17 47 0,-1-1 0,-2 0 0,-1 0 0,-1 0 0,-1 0 0,-6-49 0,-5 54 0,4 20 0,2 17 0,3 12-518,0 0 1,1 0-1,2 0 1,1 0-1,6 28 0,-7-44 140,1 0-1,0-1 1,0 0-1,1 0 0,0 0 1,0 0-1,1 0 0,6 7 1,-7-11 96,-1 0 1,1 0-1,0-1 1,0 0-1,0 1 1,1-1-1,-1-1 1,1 1-1,0-1 1,0 0-1,-1 0 1,2 0-1,-1-1 1,10 3 0,6-3-10957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3.9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27 4516,'0'0'21578,"-5"12"-21477,0 0-73,1-1 1,0 1-1,0 0 0,1 0 0,1 0 0,0 1 0,-1 17 0,5 6 31,2 0 0,10 46 0,-7-47-8,-2 1 0,2 47 1,-7-79-50,0 0 1,-1-1-1,1 1 1,-1 0 0,0 0-1,0 0 1,0-1-1,0 1 1,-4 6 0,4-8 46,0-1 1,0 0-1,0 1 1,0-1-1,0 0 1,0 0-1,0 0 1,-1 1-1,1-1 1,0-1-1,-1 1 1,1 0-1,0 0 1,-1 0-1,1-1 1,-1 1-1,1-1 1,-1 1-1,0-1 1,1 1-1,-1-1 1,0 0-1,1 0 1,-1 0-1,-2 0 1,2-1-17,1 1-1,0-1 1,0 0 0,-1 1 0,1-1 0,0 0-1,0 0 1,0 0 0,0 0 0,0 0 0,0 0-1,0 0 1,0 0 0,1 0 0,-1 0-1,0-1 1,1 1 0,-1 0 0,1-1 0,-1 1-1,1 0 1,-1-1 0,1 1 0,0 0 0,0-1-1,0 1 1,0-1 0,0-1 0,0-44 473,0 47-506,2-12-25,0 1-1,1 0 1,0 0 0,0 1-1,1-1 1,1 0-1,0 1 1,0 0-1,9-11 1,11-15-164,32-34 0,-24 32 133,-14 14 84,36-46-25,-52 64 29,1 0 0,-1 1-1,0-1 1,-1 0-1,1 0 1,-1-1-1,0 1 1,-1 0-1,0-1 1,1-11 0,-2 18-31,0 0-1,1 0 1,-1-1 0,0 1 0,0 0 0,0-1 0,0 1 0,0 0 0,0 0-1,-1-1 1,1 1 0,0 0 0,0-1 0,0 1 0,0 0 0,0 0 0,0-1 0,0 1-1,0 0 1,-1 0 0,1-1 0,0 1 0,0 0 0,0 0 0,-1 0 0,1-1 0,0 1-1,0 0 1,-1 0 0,1 0 0,0 0 0,0-1 0,-1 1 0,1 0 0,0 0-1,0 0 1,-1 0 0,1 0 0,0 0 0,-1 0 0,1 0 0,-1 0 0,-15 7 41,-11 18 6,21-16-43,0 0 0,1 1 1,0-1-1,-4 14 0,7-18-20,1-1 0,-1 0 0,1 1 0,0-1-1,1 1 1,-1-1 0,1 1 0,0-1 0,0 1 0,0-1-1,1 1 1,1 8 0,-1-12-128,0 0 0,0 0 0,0 0 0,0 1 0,1-1 1,-1 0-1,0-1 0,0 1 0,1 0 0,-1 0 0,0 0 0,1-1 0,-1 1 0,1-1 0,-1 1 1,1-1-1,-1 0 0,1 1 0,-1-1 0,1 0 0,-1 0 0,1 0 0,-1 0 0,1 0 0,-1-1 1,1 1-1,-1 0 0,1-1 0,1 0 0,3 0-710,0 0 1,1-1-1,-1 0 1,0 0-1,-1-1 0,7-3 1,19-19-5079,-1-6-2183</inkml:trace>
</inkml:ink>
</file>

<file path=ppt/ink/ink1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2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19795,'0'0'7046,"26"85"-5732,-21-40-578,-4 4-319,0 2-193,-1-4-160,0-3-32,0-9 32,0-12-256,0-12-449,0-24-2049,-1-21-225,-2-7-1249,-8-11-1473,5-5-2979</inkml:trace>
</inkml:ink>
</file>

<file path=ppt/ink/ink1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2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0 12460,'0'0'7847,"36"60"-6469,-27-29-97,4 3 192,0-2-96,5-1-159,5-6-642,2-3-352,2-4-128,0-7-160,-1 1-1441,-3-1-1154,-11-2-1921,-5 3-3460</inkml:trace>
  <inkml:trace contextRef="#ctx0" brushRef="#br0" timeOffset="1">1 484 11979,'0'0'16464,"68"-40"-15311,-23 11-705,3-4-319,3 1-129,-4-1-1378,-4 5-2722,-9 2-3042</inkml:trace>
</inkml:ink>
</file>

<file path=ppt/ink/ink1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3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1 274 16656,'0'0'5189,"7"10"-3011,27 36-342,42 56 1818,-68-93-3465,0 0 0,0 0 0,1-1 0,0 0 0,1-1 0,-1 0 0,1-1 0,12 7 0,-19-12-176,0 0 1,-1 0 0,1 0 0,0 0 0,0 0 0,-1-1 0,1 1 0,0-1 0,0 0 0,0 0 0,0 0 0,0 0-1,-1 0 1,1-1 0,0 1 0,0-1 0,0 0 0,-1 0 0,1 0 0,4-2 0,-3 0 26,-1 1 1,0-1 0,0 0-1,0 0 1,0-1 0,-1 1-1,1 0 1,-1-1 0,0 0-1,0 1 1,0-1 0,2-7-1,1-7 82,0 0 1,-1-1-1,-1 1 0,-1-1 0,0-22 0,0 2-122,-1 19 0,0-1 0,-1 1 0,-1-1 0,0 1 0,-7-26 0,9 106 0,2-40 0,0 0 0,2 0 0,0-1 0,1 1 0,1-1 0,1-1 0,15 28 0,-22-44 0,-1-1 0,1 1 0,0 0 0,0-1 0,0 1 0,1-1 0,-1 1 0,0-1 0,1 0 0,-1 0 0,1 1 0,-1-1 0,1 0 0,-1 0 0,1 0 0,0 0 0,-1-1 0,1 1 0,0 0 0,0-1 0,0 1 0,-1-1 0,1 0 0,4 1 0,-4-2 0,0 0 0,0 0 0,0 0 0,0 0 0,0 0 0,0 0 0,0-1 0,0 1 0,0-1 0,0 1 0,-1-1 0,1 0 0,-1 0 0,1 0 0,-1 0 0,2-3 0,4-8 0,-1 0 0,0 0 0,-1 0 0,0-1 0,3-18 0,-2-7 0,-1 0 0,-2 0 0,-1 0 0,-8-75 0,3 104-105,0 10-317,-4 13-2014,4-7 34,-3 2-6358</inkml:trace>
</inkml:ink>
</file>

<file path=ppt/ink/ink1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5.1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95 155 8680,'2'-9'3881,"2"-28"1450,0-46-1,-4 82-5224,0 0 1,0 0-1,0 1 0,0-1 1,0 0-1,0 0 0,0 0 1,0 0-1,0 0 0,-1 0 1,1 0-1,0 0 0,0 0 1,-1 1-1,1-1 0,-1 0 1,1 0-1,-1 0 0,1 1 1,-1-1-1,1 0 0,-1 1 1,0-1-1,1 0 0,-1 1 1,0-1-1,0 1 1,1-1-1,-1 1 0,0-1 1,0 1-1,0 0 0,0-1 1,0 1-1,1 0 0,-1 0 1,0-1-1,0 1 0,0 0 1,0 0-1,0 0 0,-1 0 1,0 1-54,0 0 1,0-1 0,0 1 0,0 0 0,0 0-1,0 0 1,0 0 0,0 0 0,0 0 0,1 0 0,-1 1-1,0-1 1,1 1 0,-1-1 0,1 1 0,-1 0-1,-1 2 1,-5 14-23,1 0 0,0 1 0,1 0 0,1 0 0,0 0 0,2 1 0,0-1 0,2 1 0,0 31 0,1-51-31,0 0 0,0 0 0,0 0 0,0 1 0,0-1 0,0 0 0,0 0 0,0 0 1,0 0-1,0 1 0,0-1 0,0 0 0,0 0 0,0 0 0,0 0 0,0 1 0,0-1 0,0 0 0,0 0 0,0 0 1,0 0-1,0 1 0,0-1 0,0 0 0,0 0 0,0 0 0,0 0 0,1 0 0,-1 1 0,0-1 0,0 0 0,0 0 0,0 0 1,0 0-1,0 0 0,1 0 0,-1 0 0,0 0 0,0 1 0,0-1 0,0 0 0,0 0 0,1 0 0,-1 0 0,0 0 1,0 0-1,0 0 0,1 0 0,-1 0 0,0 0 0,0 0 0,0 0 0,0 0 0,1 0 0,-1 0 0,11-10 7,11-21-24,-21 29 7,1-1 1,-1 1 0,1-1 1,0 0-1,0 1 0,0-1 0,0 1 1,0 0-1,0 0 0,1 0 0,-1 0 1,1 0-1,0 0 0,-1 1 0,1-1 1,0 1-1,0 0 0,0 0 0,0 0 1,0 0-1,0 0 0,0 1 0,0-1 1,0 1-1,1 0 0,-1 0 0,0 0 1,0 1-1,0-1 0,0 1 0,0-1 1,0 1-1,0 0 0,0 0 0,0 0 1,0 1-1,0-1 0,0 1 0,-1-1 1,1 1-1,3 3 0,6 5 4,0 0 0,-1 1 0,0 1-1,-1 0 1,0 0 0,15 26 0,-9-10 36,0 1 0,19 51 1,-30-66 312,-1 1 0,0-1 0,-1 1 1,0 0-1,-2 0 0,0 0 1,0 0-1,-2 16 0,1-28-324,0-1-1,-1 1 1,1-1-1,-1 0 1,1 1-1,-1-1 1,0 0-1,0 0 1,0 1-1,0-1 1,0 0-1,0 0 1,0 0-1,-1 0 1,1-1-1,-1 1 0,0 0 1,1 0-1,-1-1 1,0 1-1,0-1 1,0 0-1,0 0 1,0 1-1,0-1 1,-1 0-1,1-1 1,0 1-1,0 0 1,-1-1-1,1 1 1,-1-1-1,1 0 1,0 0-1,-1 0 1,1 0-1,-4 0 1,0-1-9,0 0 1,0 0-1,0-1 1,1 1-1,-1-1 1,1 0-1,-1-1 1,1 1-1,0-1 1,0 0-1,0 0 1,0-1-1,1 1 1,-6-7-1,1 0-76,1-1 1,0 0-1,1 0 1,0 0-1,1-1 1,0 0-1,1-1 0,1 1 1,0-1-1,0 0 1,1 0-1,-2-25 1,4 21-189,1-1 0,1 0 0,0 1 0,1-1 0,1 0 0,1 1 0,1 0 0,0 0 0,9-20 0,17-46-10130,-21 40 1746</inkml:trace>
</inkml:ink>
</file>

<file path=ppt/ink/ink1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5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17745,'0'0'5424,"5"13"-4213,6 26-345,22 64 969,-29-91-1675,1 0 0,0 0 1,1-1-1,1 1 0,14 19 1,-20-30-136,0 0 0,0 1 1,0-1-1,0 0 1,0 0-1,0 0 1,0 0-1,0 0 0,0-1 1,1 1-1,-1 0 1,0 0-1,1-1 1,-1 1-1,0-1 0,4 1 1,-5-1 10,0 0-1,1 0 1,-1-1 0,1 1 0,-1 0 0,1-1 0,-1 1-1,0 0 1,1-1 0,-1 1 0,0-1 0,1 1 0,-1-1-1,0 1 1,0-1 0,1 1 0,-1-1 0,0 1 0,0-1-1,0 1 1,0-1 0,0 1 0,0-1 0,1 1 0,-1-1-1,-1 1 1,1-1 0,0 1 0,0-2 0,0-3 106,-1 0 1,1 0 0,-1 0 0,-1-1-1,1 1 1,-1 0 0,0 1 0,-3-8 0,4 11-131,-39-60 506,37 57-508,-1 0 0,1 0 0,0 0 0,-1 1 0,0-1 0,0 1 0,0 0 0,0 0 1,0 0-1,-1 0 0,-8-3 0,-2 4-159,17 4-3,0-2 152,0 1 1,1-1-1,-1 0 0,0 0 0,1 1 0,-1-2 0,1 1 0,-1 0 0,0 0 1,1-1-1,2 0 0,78-24-1655,-75 23 518,3-3-3299,-6 0-2323</inkml:trace>
</inkml:ink>
</file>

<file path=ppt/ink/ink1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6.6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40 353 3075,'0'0'5675,"-1"-12"-2339,0 8-2678,-1-43 1783,2 44-1760,-1 0 1,1 0-1,-1 0 0,1 0 0,-1 0 0,0-1 1,0 1-1,0 0 0,-1 1 0,1-1 0,-1 0 1,0 0-1,-2-2 0,4 5-592,-1 0-1,1 0 1,-1 0 0,1 0 0,-1 1-1,1-1 1,-1 0 0,1 1-1,-1-1 1,1 0 0,-1 1-1,1-1 1,0 0 0,-1 1-1,1-1 1,0 1 0,-1-1 0,1 0-1,0 1 1,0-1 0,-1 1-1,1-1 1,0 1 0,0-1-1,0 1 1,0-1 0,-1 1-1,1-1 1,0 1 0,0 0 0,0-1-1,0 1 1,-5 20-48,1 57 125,4-62-33,3-14 98,4-11-116,6-12 9,-6 4-72,19-37 12,-24 52-67,-1-1 0,1 0 0,0 1 0,0 0 0,0-1 0,0 1 0,1 0 1,-1 0-1,1 0 0,-1 0 0,1 1 0,-1-1 0,1 1 0,0 0 0,5-2 0,-6 2-5,-1 1 0,1 0 0,0 1 0,-1-1 0,1 0 0,-1 0 0,1 1 0,0-1 0,-1 1 0,1-1 0,-1 1 0,1 0 0,-1 0 0,1-1 0,-1 1 0,0 0 0,1 0 0,-1 0 0,0 1 0,0-1 1,0 0-1,0 0 0,0 1 0,0-1 0,0 0 0,0 1 0,0-1 0,0 4 0,20 50 38,-19-47 6,13 40 472,-3 1 1,-2 0-1,5 66 1,-18-174-254,-21-106 0,4 36-472,14 82 141,0 11 50,2-1-1,2 0 1,3-38 0,-1 75 20,0-1 0,0 1 0,0 0 0,0 0 1,0-1-1,0 1 0,0 0 0,0 0 0,0-1 0,0 1 0,0 0 0,1 0 1,-1-1-1,0 1 0,0 0 0,0 0 0,1-1 0,-1 1 0,0 0 0,0 0 1,0 0-1,1 0 0,-1 0 0,0-1 0,0 1 0,1 0 0,-1 0 1,0 0-1,0 0 0,1 0 0,-1 0 0,0 0 0,1 0 0,-1 0 0,0 0 1,0 0-1,1 0 0,-1 0 0,0 0 0,0 0 0,1 0 0,-1 0 0,0 0 1,0 0-1,1 0 0,-1 1 0,0-1 0,0 0 0,1 0 0,-1 0 1,0 0-1,0 1 0,1-1 0,-1 0 0,0 0 0,0 0 0,0 1 0,1-1 1,11 12-76,-7-3 80,-1 0 1,0 0 0,0 0-1,3 17 1,-4-17 16,0 1 1,0 0-1,1-1 0,5 10 1,27-54-1122,-35 34 1080,1 0 1,-1 1 0,1-1-1,-1 0 1,1 1-1,0-1 1,-1 1 0,1-1-1,0 1 1,0 0-1,-1 0 1,1 0 0,0 0-1,-1 0 1,1 0-1,0 0 1,0 1-1,-1-1 1,1 0 0,0 1-1,-1 0 1,1-1-1,-1 1 1,1 0 0,1 1-1,0 1 35,0-1-1,-1 1 1,0 0 0,0 0-1,0 0 1,0 0-1,0 0 1,0 0 0,-1 1-1,1-1 1,0 6-1,2 5 463,-1-1 0,-1 1 0,-1 0 0,0 0 0,-1 19-1,-1-30-416,0 1 0,0-1 0,0 0 0,0 1-1,-1-1 1,0 0 0,1 0 0,-1 0 0,0 0-1,-1-1 1,1 1 0,0 0 0,-1-1-1,1 0 1,-1 0 0,0 1 0,0-2 0,0 1-1,0 0 1,0 0 0,0-1 0,-1 0 0,1 0-1,0 0 1,-1 0 0,1 0 0,-1-1 0,1 1-1,-4-1 1,4 1-82,-1-1-1,1 0 1,0 0 0,0 0-1,0-1 1,0 1 0,0-1-1,0 0 1,0 1-1,0-1 1,0-1 0,0 1-1,1 0 1,-5-3-1,5 3-21,1-1 0,0 1-1,-1-1 1,1 1 0,0-1-1,0 1 1,-1-1 0,1 0 0,1 0-1,-1 1 1,0-1 0,0 0-1,1 0 1,-1 0 0,1 0-1,-1 0 1,1 0 0,0 0-1,0 0 1,0 0 0,0 0-1,0 0 1,0 0 0,1-2-1,0 2-609,-1 0-1,1 1 1,-1-1-1,1 0 1,0 1 0,0-1-1,0 1 1,0-1-1,0 1 1,0-1-1,0 1 1,1-1-1,-1 1 1,2-1-1,12-11-8324</inkml:trace>
</inkml:ink>
</file>

<file path=ppt/ink/ink1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7.4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3 257 15118,'0'0'12994,"9"-2"-12049,-6 2-849,1-1 0,-1 0 0,0 0 0,1 0-1,-1-1 1,0 1 0,0-1 0,0 1 0,0-1 0,0 0 0,0 0 0,-1-1 0,1 1 0,-1 0 0,1-1 0,-1 0-1,0 1 1,0-1 0,0 0 0,0 0 0,-1 0 0,1 0 0,-1-1 0,0 1 0,0 0 0,0-1 0,0 1 0,0 0-1,-1-1 1,1-5 0,0-2 4,0 1-1,-1 0 0,0-1 0,-1-14 1,1 23-95,0 1 0,0 0 0,0 0 0,0-1 0,-1 1 0,1 0 1,0-1-1,0 1 0,-1 0 0,1 0 0,-1-1 0,1 1 0,-1 0 0,1 0 0,-1 0 1,0 0-1,0 0 0,1 0 0,-1 0 0,0 0 0,0 0 0,0 0 0,0 0 0,0 0 1,0 1-1,0-1 0,-1 0 0,1 1 0,0-1 0,0 1 0,0-1 0,-1 1 0,1 0 1,0 0-1,-1-1 0,1 1 0,0 0 0,0 0 0,-1 0 0,1 0 0,0 0 0,-1 1 1,1-1-1,0 0 0,0 1 0,-3 0 0,2 1-5,0-1 0,0 1 0,0 0 0,0 0 0,0 0 0,0 0 0,1 0 0,-1 0 0,1 1 0,-1-1 0,1 0 0,0 1 0,0-1 0,0 1 0,0 0 0,0-1 0,1 1 0,-1 4 0,-6 53 0,6-57 0,-2 107 0,3-110 0,0 1 0,0-1 0,0 1 0,0-1 0,1 1 0,-1 0 0,0-1 0,0 1 0,0-1 0,1 1 0,-1-1 0,0 1 0,0-1 0,1 1 0,-1-1 0,0 1 0,1-1 0,-1 0 0,1 1 0,-1-1 0,1 1 0,-1-1 0,0 0 0,1 1 0,-1-1 0,1 0 0,0 0 0,-1 1 0,1-1 0,-1 0 0,2 0 0,24 0 0,23-17 0,-44 15 0,-1-1 0,0-1 0,0 1 0,0 0 0,0-1 0,0 0 0,-1 0 0,0 0 0,0 0 0,0-1 0,0 1 0,-1-1 0,0 0 0,0 0 0,2-5 0,2-12 0,0 0 0,3-30 0,4-16 0,-13 67 0,0 1 0,0 0 0,0-1 0,0 1 0,0-1 0,0 1 0,0 0 0,0-1 0,1 1 0,-1-1 0,0 1 0,0 0 0,0-1 0,0 1 0,0 0 0,1-1 0,-1 1 0,0 0 0,0-1 0,1 1 0,-1 0 0,0-1 0,1 1 0,-1 0 0,0 0 0,1-1 0,-1 1 0,0 0 0,1 0 0,-1 0 0,0 0 0,1-1 0,-1 1 0,1 0 0,-1 0 0,0 0 0,1 0 0,-1 0 0,1 0 0,0 0 0,10 17 0,6 39 0,-14-47 0,15 36 0,-18-45 0,1 1 0,-1 0 0,1 0 0,-1-1 0,1 1 0,-1-1 0,1 1 0,-1 0 0,1-1 0,0 1 0,-1-1 0,1 1 0,0-1 0,-1 1 0,1-1 0,0 0 0,0 1 0,-1-1 0,1 0 0,1 1 0,-1-2 0,0 1 0,0-1 0,0 1 0,0-1 0,0 1 0,0-1 0,0 1 0,-1-1 0,1 0 0,0 1 0,0-1 0,-1 0 0,1 0 0,0 0 0,-1 0 0,1 1 0,-1-1 0,1 0 0,-1 0 0,0 0 0,1 0 0,-1-2 0,18-48 0,-14 37 0,1 0 0,0 0 0,1 0 0,0 1 0,16-24 0,-22 36-3,1 0 0,-1 0 1,0 1-1,1-1 0,-1 1 0,1-1 0,-1 0 0,1 1 1,-1-1-1,1 1 0,-1-1 0,1 1 0,0-1 0,-1 1 1,1 0-1,0-1 0,-1 1 0,1 0 0,0-1 1,0 1-1,-1 0 0,1 0 0,0 0 0,0 0 0,-1 0 1,1 0-1,0 0 0,0 0 0,0 0 0,-1 0 1,1 0-1,0 0 0,0 0 0,0 1 0,1 0-28,-1 1-1,1-1 0,-1 1 1,0 0-1,0-1 1,1 1-1,-1 0 0,0 0 1,0-1-1,-1 1 0,1 0 1,0 3-1,11 59-2415,-12-48-3244,0-4-4046</inkml:trace>
</inkml:ink>
</file>

<file path=ppt/ink/ink1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8.2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1 17617,'0'0'9587,"-8"8"-8391,3-2-1093,0 0-1,1 0 1,-1 0-1,1 1 1,1 0-1,-1 0 1,1 0-1,0 0 1,0 0-1,1 0 1,0 1-1,1-1 1,-1 1-1,1 8 1,0-9-66,3 22 2,-1-29-48,-1 1 1,1 0-1,0 0 1,-1-1-1,1 1 1,0 0 0,0-1-1,-1 1 1,1-1-1,0 1 1,0-1-1,0 1 1,0-1-1,-1 1 1,1-1-1,0 0 1,0 1-1,0-1 1,0 0-1,0 0 1,0 0-1,0 0 1,0 0-1,0 0 1,2 0 0,31-1-164,-22 0 71,0 0 0,1 1 1,-1 1-1,0 0 1,23 5-1,-32-5 114,0 0 0,0 0 1,0 1-1,-1-1 0,1 1 0,0-1 0,-1 1 1,1 0-1,-1 0 0,0 0 0,1 1 0,-1-1 1,0 1-1,0-1 0,-1 1 0,1-1 0,0 1 1,-1 0-1,0 0 0,0 0 0,1 0 1,-2 0-1,1 0 0,0 0 0,-1 0 0,1 0 1,-1 6-1,1-2 106,-1 0-1,0 0 1,0 1 0,0-1 0,-1 0-1,0 0 1,-1 0 0,0 0 0,0 0 0,0 0-1,-1 0 1,0-1 0,0 1 0,-5 6-1,5-9-41,-1 0-1,1 0 0,-1-1 0,0 1 0,0-1 0,0 0 0,-1 0 0,1 0 0,-1-1 0,1 1 0,-1-1 0,0 0 0,0-1 0,0 1 1,0-1-1,0 0 0,0 0 0,0-1 0,-1 1 0,-6-1 0,9 0-172,1-1 0,-1 1 0,1 0 0,-1-1 1,1 1-1,-1-1 0,1 0 0,-1 0 0,1 0 0,0 0 0,-1 0 0,1-1 1,0 1-1,0-1 0,0 1 0,0-1 0,0 0 0,1 0 0,-1 0 0,0 0 1,1 0-1,-1 0 0,1 0 0,0 0 0,0-1 0,0 1 0,0 0 0,0-1 1,0 1-1,0-4 0,-1-4-810,0-1-1,1 1 1,0-1 0,1 1 0,0-1 0,2-13 0,4-11-6659</inkml:trace>
</inkml:ink>
</file>

<file path=ppt/ink/ink1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8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0 242 20820,'0'0'8424,"8"-12"-8109,-8 11-311,5-6 13,0-1-1,-1 1 0,0-2 0,0 1 0,0 0 0,-1-1 0,-1 1 0,0-1 0,0 0 0,0 0 0,0-9 0,-2 9 22,-1-19 7,1 28-23,0-1-1,0 1 1,0-1 0,0 1-1,0-1 1,0 1 0,0-1-1,0 1 1,0-1 0,-1 1-1,1-1 1,0 1 0,0 0-1,0-1 1,-1 1 0,1-1-1,0 1 1,-1 0 0,1-1-1,0 1 1,-1 0 0,1-1-1,0 1 1,-1 0 0,1-1-1,-1 1 1,1 0-1,0 0 1,-1 0 0,1-1-1,-1 1 1,1 0 0,-1 0-1,1 0 1,-1 0 0,1 0-1,-1 0 1,1 0 0,-1 0-1,1 0 1,-1 0 0,0 0-1,0 1 1,0-1-1,1 1 0,-1 0 1,0 0-1,0-1 0,1 1 0,-1 0 1,0 0-1,1 0 0,-1 0 1,1 0-1,-1 0 0,1 0 0,-1 0 1,1 0-1,0 0 0,0 0 1,-1 0-1,1 0 0,0 0 0,0 2 1,-1 27-46,1-24 76,-1 14 8,2 72 28,0-84-49,0 0-1,0 0 1,1 0-1,0 0 1,0 0 0,1 0-1,0-1 1,1 0-1,4 8 1,-8-14-28,1 0 1,-1 0 0,1 0 0,-1 0-1,1 0 1,-1-1 0,1 1 0,0 0-1,0 0 1,-1-1 0,1 1 0,0 0-1,0-1 1,0 1 0,0 0-1,0-1 1,0 1 0,0-1 0,0 0-1,0 1 1,0-1 0,0 0 0,0 0-1,0 1 1,0-1 0,0 0 0,0 0-1,0 0 1,0 0 0,2-1-1,-1 0 8,0 0-1,0-1 0,0 1 1,0-1-1,0 1 0,0-1 1,0 0-1,-1 1 0,1-1 0,-1 0 1,1 0-1,1-4 0,5-9 38,-1 0 0,9-29 0,-16 43-57,32-125-394,-23 81 417,-9 45-21,0 0 0,0-1 0,0 1 1,0 0-1,0-1 0,0 1 0,0 0 0,0-1 1,0 1-1,0 0 0,0-1 0,0 1 1,0 0-1,1-1 0,-1 1 0,0 0 0,0 0 1,0-1-1,0 1 0,1 0 0,-1-1 0,0 1 1,0 0-1,0 0 0,1-1 0,-1 1 0,0 0 1,0 0-1,1 0 0,-1 0 0,0-1 0,1 1 1,-1 0-1,0 0 0,1 0 0,-1 0 1,1 0-1,6 12 145,2 25 168,-8-36-297,4 34 34,-4-25-51,1 0-1,-1 0 1,1-1-1,1 1 1,0 0 0,0-1-1,8 16 1,-10-25 0,-1 0 0,0 0 0,0 1 0,0-1 0,0 0 0,1 0 0,-1 1 0,0-1 0,0 0 0,1 0 0,-1 1 0,0-1 0,0 0 0,1 0 0,-1 0 0,0 0 0,0 0 0,1 1 0,-1-1 0,0 0 0,1 0 0,-1 0 0,0 0 0,1 0 0,-1 0 0,0 0 0,1 0 0,-1 0 0,0 0 0,0 0 0,1 0 0,-1 0 0,0 0 0,1-1 0,-1 1 0,0 0 0,1 0 0,-1 0 0,0 0 0,0 0 0,1-1 0,-1 1 0,0 0 0,0 0 0,0-1 0,1 1 0,-1 0 0,0 0 0,0-1 0,0 1 0,1 0 0,-1 0 0,0-1 0,0 0 0,7-17 0,-6 17 0,8-30 0,-3 7 0,0 1 0,2 1 0,1-1 0,1 1 0,17-28 0,-26 48 0,0 1 0,0-1 0,0 1 0,0-1 0,0 1 0,0 0 0,0-1 0,1 1 0,-1 0 0,0 0 0,1 0 0,-1 0 0,1 0 0,-1 0 0,1 1 0,0-1 0,-1 0 0,1 1 0,0-1 0,-1 1 0,4-1 0,-3 2 0,-1-1 0,1 1 0,-1-1 0,1 1 0,-1 0 0,1-1 0,-1 1 0,1 0 0,-1 0 0,1 0 0,-1 0 0,0 0 0,0 1 0,0-1 0,0 0 0,0 1 0,0-1 0,1 2 0,4 8 0,0 1 0,0-1 0,-2 1 0,6 18 0,-10-27 0,0-6-854,0-17-10688,-7-3 908</inkml:trace>
</inkml:ink>
</file>

<file path=ppt/ink/ink1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9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22645,'0'0'10122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4.3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60 1 10826,'0'0'13213,"-6"8"-12546,-2 7-388,0-1 1,1 2-1,1-1 1,0 1-1,1 0 0,1 0 1,1 0-1,0 1 0,1-1 1,0 1-1,2 24 1,0-40-270,0 0 1,1 0 0,-1 0 0,0 0 0,1 0 0,-1 0 0,1 0 0,-1 0 0,1-1 0,0 1 0,-1 0 0,1 0 0,0 0-1,-1-1 1,1 1 0,0 0 0,0-1 0,0 1 0,0 0 0,0-1 0,-1 1 0,1-1 0,2 1 0,32 4 375,32-12-2118,-65 6 1453,37-5-2188,-38 5 2446,0 1 1,0 0-1,0 0 0,0 0 1,-1-1-1,1 1 0,0 0 1,0 0-1,0 0 0,0 0 1,0 0-1,0 1 0,0-1 1,0 0-1,0 0 1,0 0-1,-1 1 0,1-1 1,0 1-1,0-1 0,0 1 1,0-1-1,-1 1 0,1-1 1,0 1-1,-1-1 0,1 1 1,0 0-1,-1 0 1,1-1-1,-1 1 0,2 1 1,-2 4 298,0 1 1,-1-1-1,1 0 1,-1 0-1,0 0 1,0 0 0,-1 0-1,0 0 1,0 0-1,-1 0 1,1 0-1,-1-1 1,0 1 0,-1-1-1,1 0 1,-1 0-1,0 0 1,0-1-1,-1 1 1,1-1 0,-1 0-1,0 0 1,0-1-1,0 0 1,-1 1-1,1-2 1,-1 1-1,0-1 1,0 0 0,0 0-1,0 0 1,-6 0-1,10-2-295,1 0 0,0 0 0,-1 0-1,1 0 1,0 0 0,-1 0-1,1-1 1,0 1 0,-1-1 0,1 1-1,0-1 1,0 1 0,0-1 0,-1 0-1,1 1 1,0-1 0,0 0 0,0 0-1,0 0 1,0 0 0,1 0-1,-1 0 1,0 0 0,0 0 0,1 0-1,-1 0 1,0-1 0,1 1 0,-1 0-1,1 0 1,0-1 0,-1 1 0,1 0-1,0 0 1,0-1 0,0 1 0,0 0-1,0-3 1,0 1-456,0-1 0,0 1 0,0-1 0,1 1 0,0 0 0,-1-1 0,1 1 0,0 0 1,1 0-1,-1 0 0,1 0 0,-1 0 0,1 0 0,3-5 0,0 4-1660,1-1 1,0 1-1,-1 0 0,2 0 1,11-6-1,10-1-9628</inkml:trace>
</inkml:ink>
</file>

<file path=ppt/ink/ink1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19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38 15278,'0'0'5654,"-8"-2"-2830,5 1-2713,1 0 0,0 0 1,0 1-1,-1-1 0,1 1 0,0-1 1,-1 1-1,1 0 0,0 0 0,-1 0 1,1 0-1,0 1 0,-1-1 0,1 1 1,0-1-1,0 1 0,0 0 1,-1 0-1,1 0 0,0 0 0,0 0 1,0 0-1,0 1 0,0-1 0,1 1 1,-1-1-1,0 1 0,1 0 0,-1-1 1,1 1-1,-1 0 0,1 0 0,0 0 1,0 0-1,0 0 0,0 1 1,-1 2-1,-3 8 48,0 0 1,0 0 0,1 0-1,1 1 1,0-1 0,1 1-1,1 0 1,0 0-1,2 26 1,-1-39-151,0-1-1,0 1 1,0-1 0,-1 0-1,1 1 1,0-1 0,0 1-1,0-1 1,1 0-1,-1 1 1,0-1 0,0 1-1,0-1 1,0 0 0,0 1-1,0-1 1,1 1 0,-1-1-1,0 0 1,0 1 0,0-1-1,1 0 1,-1 1 0,0-1-1,1 0 1,-1 0 0,0 1-1,1-1 1,-1 0-1,0 0 1,1 1 0,-1-1-1,0 0 1,1 0 0,-1 0-1,1 0 1,-1 0 0,0 0-1,1 1 1,-1-1 0,1 0-1,-1 0 1,0 0 0,1 0-1,-1 0 1,1-1 0,-1 1-1,0 0 1,1 0-1,-1 0 1,1 0 0,-1 0-1,0 0 1,1-1 0,-1 1-1,1 0 1,17-19 256,-5-10-189,-2-1-1,-1 0 1,-2 0 0,-1-1-1,5-42 1,-13 94 123,1 1 0,2-1-1,0 1 1,1-1 0,1 0 0,1 0 0,12 34 0,-16-54-193,-1 1 1,1-1-1,-1 1 1,1-1-1,0 0 0,-1 1 1,1-1-1,0 0 1,0 1-1,0-1 1,0 0-1,0 0 1,1 0-1,-1 0 1,0 0-1,0 0 1,1 0-1,-1-1 1,1 1-1,-1 0 0,0-1 1,1 1-1,-1-1 1,1 1-1,1-1 1,-1 0-1,0-1 1,0 1 0,0-1-1,-1 0 1,1 0 0,0 0 0,-1 0-1,1 0 1,-1 0 0,1 0-1,-1 0 1,0-1 0,1 1-1,-1-1 1,0 1 0,0-1-1,1-2 1,5-7 12,-1-1 0,0-1 1,-1 1-1,6-20 0,-7 15-873,0 0 0,-1-1 0,-1 1-1,-1-22 1,-2 31-4399,-5 1-2263</inkml:trace>
</inkml:ink>
</file>

<file path=ppt/ink/ink1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0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20595,'0'0'3134,"4"12"-988,24 122 1618,-19-79-2308,24 80 0,-29-121-1974,1-1 0,0 1 0,1-1 0,0-1 0,1 1 0,1-1 0,0-1-1,1 1 1,0-1 0,21 19 0,-30-30 435,19 13-4060,-7-13-1998,-9-8 931</inkml:trace>
</inkml:ink>
</file>

<file path=ppt/ink/ink1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0.4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15086,'0'0'9545,"0"9"-7900,0 2-1141,-1 0 0,0 1 1,-1-1-1,0 0 1,0 0-1,-1 0 1,-6 13-1,15-40-774,-6 14 187,1 0 0,0 0 0,-1 0 0,1 0 1,0 0-1,0 1 0,0-1 0,1 0 0,-1 0 0,0 1 0,1-1 0,-1 0 1,4-1-1,-1-1-27,1 1 1,0 0-1,1 0 1,-1 0-1,0 1 1,1 0 0,0 0-1,-1 1 1,1-1-1,0 1 1,0 0-1,0 1 1,0-1 0,0 1-1,7 1 1,-12-1 127,0 0 0,0 1 0,0-1 0,0 0 0,0 0 0,0 0 0,0 1 0,0-1 1,0 1-1,0-1 0,0 1 0,0-1 0,0 1 0,-1-1 0,1 1 0,0 0 0,0-1 1,-1 1-1,1 0 0,0 0 0,-1 0 0,1 0 0,-1-1 0,1 2 0,8 31 1258,-11 34 1394,0-57-2445,0 0-1,-1-1 1,0 1-1,0-1 1,-1 1-1,0-1 1,-7 11-1,8-16-357,0 0-1,0 1 1,-1-1-1,1 0 0,-1-1 1,-7 7-1,8-9-249,1 1 0,-1 0 0,0-1-1,0 0 1,1 1 0,-1-1 0,0 0-1,0-1 1,0 1 0,0 0 0,0-1-1,-5 0 1,-12 0-9503</inkml:trace>
</inkml:ink>
</file>

<file path=ppt/ink/ink1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0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22453,'0'0'3139,"17"70"-961,-3-32-1473,3 4-96,1-2-97,0-6-416,0-7-96,0-8-865,-4-8-800,-2-11-1,-10 0-576,-2-13-993,-4-2-1730,-17-4-4067</inkml:trace>
</inkml:ink>
</file>

<file path=ppt/ink/ink1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1.2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1 135 12396,'0'0'13420,"71"-41"-11626,-46 27-737,4-3-705,-2-2-191,-6 3-193,-3 1-1250,-7 8-1664,-8 1-1186</inkml:trace>
  <inkml:trace contextRef="#ctx0" brushRef="#br0" timeOffset="1">89 241 15150,'0'0'12364,"62"-17"-11691,-33-6-513,0-1-288,0 5-1954,-6 5-1185,-6 9-961,-9 5-2755</inkml:trace>
</inkml:ink>
</file>

<file path=ppt/ink/ink1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1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0 190 14510,'0'0'12876,"61"-42"-12460,-37 13-352,-2-1-993,-2 0-1665,-4 1-1826,-5-1-3652</inkml:trace>
</inkml:ink>
</file>

<file path=ppt/ink/ink1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1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 13869,'0'0'11787,"-17"62"-10922,18-39-737,12 1 289,2 1 223,2-3-416,-1-2-160,2-2-416,-2-1-1089,0-2-961,-7-2-1987,0-1-5060</inkml:trace>
</inkml:ink>
</file>

<file path=ppt/ink/ink1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2.3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0 180 12908,'0'0'17745,"55"-28"-16496,-31 7-896,3-5-257,2 1-513,-5-4-2049,-7 2-3684,-5 3-4932</inkml:trace>
</inkml:ink>
</file>

<file path=ppt/ink/ink1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2.6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20083,'0'0'2429,"-3"11"-774,-2 13-1198,0 1-1,1 0 1,2 0 0,1 1 0,0-1-1,2 0 1,1 1 0,1-1 0,1 0 0,2-1-1,0 1 1,1-1 0,2 0 0,0 0-1,24 41 1,-32-62-480,1-1 1,-1 0-1,1 1 0,-1-1 0,1 0 0,0 0 1,0 0-1,0 0 0,0 0 0,0 0 0,0-1 1,0 1-1,1 0 0,-1-1 0,1 0 1,-1 0-1,1 0 0,-1 0 0,1 0 0,0 0 1,0-1-1,-1 1 0,1-1 0,0 0 1,0 0-1,-1 0 0,1 0 0,0 0 0,0-1 1,-1 1-1,1-1 0,4-1 0,-2 0-483,-1 0 0,0-1 0,0 1-1,0-1 1,0 0 0,0 0 0,5-6-1,20-31-8058,-15 10-2240</inkml:trace>
</inkml:ink>
</file>

<file path=ppt/ink/ink1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3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21140,'0'0'3427,"0"51"-2146,8-26-1120,2 4 319,0 2-64,3-2-287,0-1-65,-3-1-385,0-5-864,-2-4-1057,-3-9-801,-5-6-1793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4.9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102 295 14318,'0'0'9448,"-9"3"-7990,2-2-1297,1 2 1,0-1 0,0 1-1,0 0 1,1 0 0,-1 0-1,1 1 1,0 0-1,-6 5 1,8-6-73,0-1 1,1 1-1,0 0 1,-1 0-1,1 0 0,0 0 1,0 0-1,1 0 0,-1 1 1,0-1-1,1 0 0,0 1 1,0 0-1,0-1 0,1 1 1,-1 0-1,1-1 1,0 1-1,-1 0 0,2-1 1,-1 5-1,1-6-74,0-1-1,0 0 1,-1 0 0,1 0-1,0 1 1,0-1 0,0 0-1,0 0 1,0 0 0,0 0 0,0-1-1,1 1 1,-1 0 0,0 0-1,0-1 1,1 1 0,-1-1-1,0 1 1,1-1 0,-1 1-1,0-1 1,1 0 0,-1 0 0,1 0-1,-1 0 1,1 0 0,-1 0-1,0 0 1,1 0 0,-1 0-1,1-1 1,-1 1 0,0-1-1,2 0 1,3 0 21,1 0-1,-1-1 1,0 0 0,0 0-1,0-1 1,8-3-1,-6-1-133,1 0 0,-1 0 0,0-1-1,0-1 1,-1 1 0,0-1 0,-1 0-1,0 0 1,8-16 0,1-9-2144,16-56 0,-22 62 1284,0 0-1,2 0 1,18-32 0,-28 58 1236,0 0 0,0 0-1,0 0 1,-1 0 0,1 0 0,-1 0 0,0 0 0,0-1 0,1 1 0,-1 0-1,0 0 1,-1 0 0,1 0 0,0-1 0,-1-1 0,-6-2 588,-4 22-690,1 10 505,1 2 0,2-1 1,1 1-1,-5 50 1,5 116 1577,6-163-2555,1-31 306,-1 1 0,0-1 0,0 0-1,0 1 1,1-1 0,-1 1 0,0-1 0,0 1 0,0-1 0,0 1-1,0-1 1,0 1 0,0-1 0,0 1 0,0-1 0,0 0-1,0 1 1,0-1 0,-1 1 0,1-1 0,0 1 0,0-1 0,0 1-1,-1-1 1,1 0 0,0 1 0,0-1 0,-1 0 0,1 1-1,0-1 1,-1 0 0,1 1 0,0-1 0,-1 1 0,-8-18 185,-5-30 354,9 31-470,2 0-1,0-1 1,1 1-1,0-1 1,1 0-1,2-20 1,-1 36-111,1 0 0,-1 0 0,0 0 0,0 0 0,1-1 0,-1 1-1,1 0 1,-1 0 0,1 0 0,-1 0 0,1 0 0,-1 0 0,1 0 0,0 0 0,0 1 0,-1-1 0,1 0 0,0 0 0,0 1 0,0-1-1,0 0 1,0 1 0,0-1 0,0 1 0,0-1 0,0 1 0,0-1 0,0 1 0,1 0 0,-1 0 0,0-1 0,0 1 0,0 0 0,0 0-1,1 0 1,-1 0 0,0 1 0,0-1 0,0 0 0,2 1 0,53 18-2607,-41-13 1682,-5-3-1205,0 0 0,0-1 0,0 0 0,0-1-1,10 1 1,7-2-6315</inkml:trace>
</inkml:ink>
</file>

<file path=ppt/ink/ink1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3.3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 19795,'0'0'5968,"7"-10"-3475,-5 8-2475,3-6 395,0 1 1,1-1-1,0 2 1,11-11-1,-14 15-303,-1 0-1,1 0 1,-1 0-1,1 1 1,0-1-1,0 1 1,-1-1-1,1 1 1,0 0 0,0 0-1,0 1 1,0-1-1,0 0 1,1 1-1,-1 0 1,0 0-1,0 0 1,0 0-1,0 0 1,0 1-1,6 1 1,-7-1-109,-1 0 0,0 0-1,1 1 1,-1-1 0,0 0 0,0 1 0,0-1 0,0 1-1,0-1 1,0 1 0,0 0 0,0-1 0,-1 1 0,1 0-1,0 0 1,-1 0 0,0-1 0,1 1 0,-1 0 0,0 0-1,0 0 1,0 0 0,-1 2 0,-1 46-5,2-50 4,-3 13 0,0 0 0,0-1 0,-1 0 0,-9 19 0,-7 22 0,22-57-74,0 0 0,0 0 0,1 0 0,0 0 0,0 1 0,0-1 0,0 1 0,0 0 0,1 0 0,-1 0 0,1 1 0,0-1 0,0 1 0,0-1 0,0 1 0,8-2-1,-10 3 35,0-1-1,1 1 0,-1 0 0,1 1 0,-1-1 0,1 0 0,-1 1 1,1-1-1,0 1 0,-1 0 0,1 0 0,0 0 0,-1 0 0,1 0 1,-1 1-1,1-1 0,0 1 0,-1 0 0,1 0 0,-1 0 0,0 0 1,1 0-1,-1 0 0,0 0 0,1 1 0,-1-1 0,0 1 1,0 0-1,0 0 0,3 3 0,0 5 138,-1 0 0,1-1-1,-1 2 1,-1-1 0,0 0 0,0 1 0,-1-1-1,-1 1 1,0 0 0,0 0 0,-1 0 0,-2 19-1,2-25-58,-1-1-1,0 0 0,0 1 0,0-1 1,0 0-1,0 0 0,-1 0 0,0 0 1,0 0-1,0 0 0,0 0 0,-1-1 1,1 1-1,-1-1 0,0 0 0,0 0 1,0 0-1,-1 0 0,1 0 0,-1-1 1,1 1-1,-1-1 0,0 0 0,0 0 1,0 0-1,0-1 0,0 0 0,0 1 1,-1-1-1,1-1 0,0 1 0,0-1 1,-8 1-1,9-2-133,1 1 1,-1-1-1,1 1 0,0-1 1,-1 0-1,1 0 1,0 0-1,0 0 0,-1 0 1,1 0-1,0-1 0,0 1 1,0-1-1,1 1 0,-1-1 1,0 0-1,0 0 1,1 0-1,-1 0 0,1 0 1,0 0-1,0 0 0,0 0 1,0 0-1,0-1 1,0 1-1,0 0 0,1-1 1,-1-2-1,-3-10-1462,1-1 0,1 0 0,0-21 0,1 30 751,-1-53-7254</inkml:trace>
</inkml:ink>
</file>

<file path=ppt/ink/ink1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3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16496,'0'0'15694,"13"51"-15117,-4-25-577,0-1 0,4 2 0,-1-4 0,2-2 0,0-3-1345,0 0-1282,-2-4-2049,-2-5-2211</inkml:trace>
  <inkml:trace contextRef="#ctx0" brushRef="#br0" timeOffset="1">297 110 21428,'0'0'9065,"-10"55"-8713,14-37-288,8 4 96,3-1-64,-3-1-160,0 0-832,-1-1-610,-4-3-480,-1-3-704,-6-5-738,0-4-1985</inkml:trace>
</inkml:ink>
</file>

<file path=ppt/ink/ink1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4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0 414 21556,'0'0'7431,"59"-18"-7014,-26 1-225,-2-2-256,-4-2-1057,-1 4-2178,-8-1-2114,-3-1-2659</inkml:trace>
  <inkml:trace contextRef="#ctx0" brushRef="#br0" timeOffset="1">299 1 11082,'0'0'9834,"-1"55"-7176,1-23-736,0 2-993,4 1-641,7-2 65,1-1-225,0-4-160,1-2-1698,-3-4-1857,-4-5-705,-5-4-2243</inkml:trace>
</inkml:ink>
</file>

<file path=ppt/ink/ink1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4.4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1 135 16592,'0'0'3374,"2"-11"-268,-1 5-2776,1 0-1,0-1 0,0 1 0,0 0 0,0 0 0,1 1 0,0-1 0,1 0 1,-1 1-1,1 0 0,0 0 0,0 0 0,1 0 0,-1 1 0,1 0 0,0 0 1,0 0-1,1 0 0,-1 1 0,1 0 0,-1 0 0,9-3 0,-8 4-248,0 0-1,0 0 0,0 1 1,0 0-1,0 0 0,1 1 1,-1-1-1,0 1 1,0 1-1,0-1 0,1 1 1,-1 0-1,8 3 0,-11-3-63,0 1 1,0 0-1,0 0 0,0 0 0,0 1 0,-1-1 0,1 0 0,-1 1 1,0 0-1,1-1 0,-1 1 0,0 0 0,-1 0 0,1 1 0,-1-1 1,1 0-1,-1 0 0,0 1 0,0-1 0,0 0 0,-1 1 0,1-1 1,-1 1-1,0 6 0,3 22 106,-3 0 0,-3 42 0,2-64-106,-1 0 0,1 1 0,-2-1 0,0 0-1,0-1 1,0 1 0,-1 0 0,-1-1 0,0 0-1,0 0 1,-8 10 0,10-16-175,0 0 0,0-1 0,1 1 0,-1-1 1,-1 0-1,1 0 0,0 0 0,0-1 0,-1 1 0,1-1 0,-1 1 0,0-1 1,1 0-1,-1-1 0,0 1 0,1 0 0,-1-1 0,0 0 0,0 0 0,1 0 1,-1-1-1,0 1 0,0-1 0,1 0 0,-1 0 0,1 0 0,-1 0 0,1-1 1,-1 1-1,1-1 0,0 0 0,0 0 0,-1 0 0,2-1 0,-1 1 0,0-1 1,0 1-1,1-1 0,-1 0 0,1 0 0,0 0 0,0 0 0,0-1 0,1 1 0,-1-1 1,1 1-1,-1-1 0,1 1 0,0-1 0,1 1 0,-1-1 0,0 0 0,1-5 1,-1-21-7109,1-2-4745</inkml:trace>
</inkml:ink>
</file>

<file path=ppt/ink/ink1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4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18129,'0'0'11691,"12"53"-10986,-6-23-385,-1 4-192,2-2-64,0-2-32,1-6-864,1-6-1603,-3-8-2113,0-9-3748</inkml:trace>
</inkml:ink>
</file>

<file path=ppt/ink/ink1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5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14638,'0'0'8974,"3"9"-7154,10 22-442,1-1 0,20 32 0,-11-22-789,18 45 0,-25-43-244,-1 1 1,-2 0-1,-2 1 1,-2 0 0,3 51-1,-10-65-723,-2 0 0,-1 1 1,-7 36-1,4-41-1043,-2-1 1,-1 0 0,-1 0 0,-14 29-1,-10 11-7505</inkml:trace>
</inkml:ink>
</file>

<file path=ppt/ink/ink1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6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18097,'0'0'4036,"14"61"-3427,-11-20 191,1 6 161,-1 9-224,2 1-577,-1 1-96,-1 1-160,0-6-769,-3-5-1505,0-7-1217,0-8-1,0-7-320,-12-11-672</inkml:trace>
</inkml:ink>
</file>

<file path=ppt/ink/ink1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7.2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 13453,'0'0'5055,"0"11"-3918,1 26-296,3 0 0,1-1 0,1 1-1,3-1 1,0-1 0,3 0 0,21 47 0,-32-79-685,-1-1 0,2 1 0,-1-1 0,0 1 0,0-1 0,1 0 0,0 0 0,-1 0 0,1 1 0,0-2 0,0 1 1,0 0-1,0 0 0,0-1 0,1 1 0,-1-1 0,0 1 0,1-1 0,-1 0 0,1 0 0,-1 0 0,1-1 0,-1 1 0,1 0 0,4-1 1,-2 0-38,-1-1 1,1 0 0,-1 0 0,0-1 0,1 0 0,-1 1 0,0-1 0,0-1 0,0 1-1,0 0 1,-1-1 0,1 0 0,-1 0 0,5-5 0,140-150-389,-58 46-5676,-62 67-2143,-5 1-9838</inkml:trace>
</inkml:ink>
</file>

<file path=ppt/ink/ink1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7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1 18866,'0'0'5520,"4"9"-4298,3 9-979,-2 1 0,0-1-1,-2 1 1,0-1 0,0 1 0,-2 0-1,-1 0 1,0 0 0,-4 23 0,1-11-963,-2 1 1,-2-1-1,0 0 0,-2-1 1,-14 32-1,20-55 469,0 0 0,-1-1-1,1 0 1,-1 1-1,-1-2 1,-4 7 0,-14 4-2916,-6-10-4505,14-6 684</inkml:trace>
</inkml:ink>
</file>

<file path=ppt/ink/ink1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8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0 200 11179,'0'0'7238,"59"-9"-5956,-28 4 287,5 1 1,5-7-33,2-1-256,-2-2-160,0-2-608,-6 0-385,-5 0-64,-5-3-576,-7 1-1410,-8 0-1217,-10-2-2563,0-2-8807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5.3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179 18 5733,'0'0'21541,"-10"-5"-20628,6 3-820,0 0 0,0 1-1,0-1 1,-1 1 0,1 0 0,0 0 0,-1 0 0,1 0 0,-1 1 0,1 0 0,-1 0 0,1 0 0,-1 0 0,1 1 0,0-1 0,-1 1 0,1 0 0,0 1-1,-1-1 1,1 1 0,-5 2 0,-1 1 131,-27 13 567,36-17-769,-1 0 1,1-1-1,-1 1 0,1 0 0,0 0 0,0 0 0,-1 0 0,1 0 0,0 0 1,0 1-1,0-1 0,0 0 0,0 1 0,1-1 0,-1 0 0,0 1 0,1-1 0,-1 1 1,0 2-1,1-4-22,1 1 1,-1 0-1,1-1 1,-1 1 0,1 0-1,-1-1 1,1 1-1,0-1 1,-1 1 0,1-1-1,0 1 1,-1-1-1,1 0 1,0 1 0,0-1-1,0 0 1,-1 0 0,1 1-1,0-1 1,0 0-1,0 0 1,-1 0 0,1 0-1,1 0 1,28 2-133,-24-1 14,31 0-1089,-26-2 816,1 1 0,-1 1 0,0-1 0,1 2 0,-1 0-1,0 0 1,0 1 0,0 0 0,0 1 0,11 5 0,-21-8 477,1 0 1,-1 0 0,0 1 0,0-1 0,0 0 0,0 0 0,0 1 0,0-1-1,-1 1 1,1-1 0,0 1 0,-1-1 0,1 1 0,-1-1 0,1 1-1,-1-1 1,0 1 0,1 0 0,-1-1 0,0 1 0,0 0 0,0-1 0,-1 1-1,1-1 1,0 1 0,-1 0 0,1-1 0,-1 1 0,1-1 0,-1 1-1,0-1 1,1 1 0,-1-1 0,0 0 0,0 1 0,-1 0 0,-2 5 270,-1-1-1,0-1 1,1 1 0,-2-1 0,1 0 0,-10 8 0,9-9-278,0 0 0,1 0 1,-1-1-1,-1 0 0,1 0 0,0 0 1,-1-1-1,1 0 0,-1 0 1,0 0-1,0-1 0,0 0 1,-12 0-1,18-2-145,1 1 0,-1 0 0,1-1 1,-1 1-1,0-1 0,1 1 0,-1-1 0,1 1 0,-1-1 0,1 1 1,-1-1-1,1 1 0,0-1 0,-1 1 0,1-1 0,0 0 0,-1 1 1,1-1-1,0 0 0,0 1 0,0-1 0,-1 0 0,1 1 1,0-1-1,0 0 0,0 1 0,0-1 0,0 0 0,0 1 0,1-1 1,-1 0-1,0 1 0,0-1 0,1-1 0,7-25-4809,8 8-1408,3-1-2291</inkml:trace>
</inkml:ink>
</file>

<file path=ppt/ink/ink1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8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11723,'0'0'9962,"53"-29"-9130,-15 23-287,4-2-1,1 2-287,3 1-225,-5 1-545,-6 1-2370,-6 2-3138</inkml:trace>
</inkml:ink>
</file>

<file path=ppt/ink/ink1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8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5093,'0'0'16421,"2"10"-14067,-1 3-1736,9 48 2089,-9-56-2565,0 0 1,1 0-1,0 0 1,-1 0 0,2 0-1,-1 0 1,0 0 0,1-1-1,5 8 1,-6-11-154,0 1-1,-1-1 1,1 0 0,0 0-1,0 0 1,0 0 0,0 0-1,0 0 1,0-1 0,0 1 0,0-1-1,0 1 1,0-1 0,0 0-1,0 0 1,0 0 0,0 0-1,0 0 1,0 0 0,0 0-1,1-1 1,-1 1 0,0-1-1,0 0 1,0 1 0,-1-1-1,1 0 1,0 0 0,0 0-1,0-1 1,-1 1 0,1 0-1,2-4 1,7-4-55,-1 0 0,0-1 0,14-19 0,-21 25 64,-1 1 4,26-27-27,-28 30 29,0 0-1,0 0 1,1 0-1,-1-1 1,0 1-1,0 0 0,1 0 1,-1 0-1,0 0 1,1 0-1,-1-1 1,0 1-1,1 0 1,-1 0-1,0 0 1,1 0-1,-1 0 0,0 0 1,1 0-1,-1 0 1,0 0-1,1 1 1,-1-1-1,0 0 1,1 0-1,-1 0 0,0 0 1,0 0-1,1 0 1,-1 1-1,0-1 1,1 0-1,-1 0 1,4 22 333,-5 24 312,-1-26-663,2 0 0,0-1 0,4 25 0,-4-43-105,0-1 1,1 1 0,-1-1-1,0 1 1,1-1-1,-1 1 1,0-1 0,1 1-1,-1-1 1,0 0-1,1 1 1,-1-1 0,1 1-1,-1-1 1,1 0-1,-1 1 1,1-1 0,-1 0-1,1 0 1,0 1 0,-1-1-1,1 0 1,-1 0-1,1 0 1,-1 0 0,1 0-1,0 0 1,-1 0-1,1 0 1,-1 0 0,1 0-1,0 0 1,-1 0-1,1 0 1,-1 0 0,1-1-1,-1 1 1,1 0-1,-1 0 1,1-1 0,0 1-1,-1 0 1,0-1-1,1 1 1,-1 0 0,1-1-1,-1 1 1,1-1 0,-1 0-1,26-20-6923,-6-5-1398</inkml:trace>
</inkml:ink>
</file>

<file path=ppt/ink/ink1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9.1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15887,'0'0'3571,"-9"9"-891,5-5-2495,-49 52 2891,50-51-2858,-1 0 1,0 0-1,1 0 0,0 0 0,0 1 0,1-1 0,-1 1 0,1-1 0,1 1 0,-1 0 0,1 0 1,-1 8-1,2-14-250,1 1 0,-1-1 0,1 1 0,-1-1 0,1 1 0,-1-1 0,1 1 0,0-1 0,-1 0 0,1 0 0,0 1 0,-1-1 0,1 0 0,0 0 0,-1 0 0,1 1 0,0-1 0,-1 0 0,1 0 0,0 0 0,-1 0 0,1 0 0,0 0 0,0-1 0,-1 1 0,1 0 0,0 0 0,-1 0 0,1-1 0,0 1 0,24-7-1160,-14 2 366,0 1-1,0 0 0,0 1 0,0 0 0,1 1 1,-1 0-1,17 0 0,-27 2 885,-1 1 1,1-1-1,0 0 0,0 1 1,0-1-1,-1 1 0,1-1 1,0 1-1,-1-1 0,1 1 1,0-1-1,-1 1 1,1-1-1,-1 1 0,1 0 1,-1 0-1,1-1 0,-1 1 1,1 0-1,-1 0 0,0-1 1,1 1-1,-1 0 0,0 0 1,0 0-1,0-1 0,0 1 1,0 0-1,1 0 0,-1 0 1,-1 0-1,1 0 0,0-1 1,0 1-1,0 0 0,0 0 1,-1 0-1,1 0 0,-1 0 1,-10 37 2876,6-27-2296,-1 0 0,0-1 0,0 0 1,-1 0-1,0 0 0,-1-1 0,0 0 0,-1-1 0,0 0 1,-15 12-1,24-20-651,-1 0 0,1 0 0,0 1 0,-1-1 0,1 0 1,0 0-1,-1 0 0,1 0 0,-1 1 0,1-1 0,0 0 1,-1 0-1,1 0 0,-1 0 0,1 0 0,0 0 0,-1 0 1,1 0-1,-1 0 0,1 0 0,0 0 0,-1 0 0,1 0 1,-1-1-1,1 1 0,0 0 0,-1 0 0,1 0 0,-1-1 1,1 1-1,0 0 0,-1 0 0,1-1 0,-1 1 0,0-17-1611,12-22-3333,4 5-761,2-2-2899</inkml:trace>
</inkml:ink>
</file>

<file path=ppt/ink/ink1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9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75 14253,'0'0'12231,"-8"8"-11596,-2-1-531,7-5-90,0 0 0,0 1-1,0-1 1,0 1 0,0 0 0,0 0-1,1 0 1,-1 0 0,1 0 0,0 0-1,0 1 1,-3 5 0,5-8-60,-1 0 1,1 0-1,0-1 1,0 1-1,0 0 0,0 0 1,0 0-1,0-1 1,0 1-1,0 0 1,0 0-1,0 0 0,0-1 1,0 1-1,0 0 1,1 0-1,-1-1 0,0 1 1,1 0-1,-1 0 1,1-1-1,-1 1 1,0 0-1,1-1 0,-1 1 1,1-1-1,0 1 1,-1-1-1,1 1 0,0 0 1,28 14-999,-3-2 570,-16-6 451,-1 1 0,-1 0 0,0 0 0,0 1 0,0 0-1,-1 1 1,-1 0 0,1 0 0,-2 0 0,1 0 0,-2 1 0,5 12 0,-4-7 143,-2 0 0,1 0 0,-2 1 0,0-1 0,-1 0 0,-1 1 0,0-1 0,-4 20 0,3-29 275,-1-1 1,0 0 0,-1 0 0,1 0 0,-1 0 0,0-1-1,-1 1 1,1-1 0,-7 7 0,9-11-251,0 1-1,0-1 1,0 0-1,-1 0 1,1 1 0,0-1-1,-1 0 1,1 0 0,-1-1-1,1 1 1,-1 0-1,1 0 1,-1-1 0,0 1-1,1-1 1,-3 1 0,3-1-105,0-1 1,-1 1 0,1 0-1,0-1 1,0 1 0,0-1 0,0 1-1,0-1 1,0 1 0,0-1 0,0 0-1,0 0 1,0 1 0,0-1-1,0 0 1,0 0 0,0 0 0,1 0-1,-1 0 1,0 0 0,1 0-1,-1 0 1,1-1 0,-1 1 0,1 0-1,-1-1 1,-5-20-510,0 0 0,1 0 0,1-1 1,1 1-1,1-1 0,1 0 0,2-25 0,0 24 56,-1 16 22,0 1 0,1 0 0,0-1 0,0 1 0,0 0 0,1 0 0,1-1 0,-1 2 0,1-1 0,0 0-1,1 0 1,-1 1 0,1 0 0,1 0 0,4-6 0,3 0-1124,-1 1 0,2 1 0,-1 0 0,1 1-1,28-15 1,-35 21 1307,-1-1 0,1 0 0,-1 0 1,0 0-1,0 0 0,7-9 0,-9 9 864,1-1 1,-2 1-1,1 0 1,0-1-1,-1 0 1,0 0-1,0 0 1,0 0-1,-1 0 1,0 0-1,0 0 1,0 0-1,0 0 1,-1-6-1,0 11-565,0 0-1,0-1 0,0 1 1,0 0-1,0-1 0,0 1 1,0 0-1,0 0 1,0-1-1,0 1 0,0 0 1,0 0-1,-1-1 1,1 1-1,0 0 0,0 0 1,0-1-1,0 1 0,-1 0 1,1 0-1,0 0 1,0 0-1,0-1 0,-1 1 1,1 0-1,0 0 0,0 0 1,-1 0-1,1 0 1,0-1-1,0 1 0,-1 0 1,1 0-1,0 0 1,-1 0-1,1 0 0,0 0 1,0 0-1,-1 0 0,-16 5 1339,-13 11-547,24-9-654,-1-1 0,1 1 0,0 0-1,1 1 1,0 0 0,0-1 0,-5 13 0,7-15-151,1 0 0,0-1-1,1 1 1,-1 0 0,1 0-1,0 0 1,0 0 0,1 1-1,-1-1 1,1 0 0,0 0-1,1 0 1,-1 0 0,3 10-1,-2-14-83,0 0 0,0 1-1,0-1 1,0 0 0,0 0 0,0 0-1,0 0 1,0 0 0,0 0 0,1 0-1,-1 0 1,1 0 0,-1 0 0,0-1-1,1 1 1,-1-1 0,1 1 0,-1-1-1,1 0 1,0 1 0,-1-1 0,1 0-1,-1 0 1,1 0 0,-1 0 0,1 0-1,0 0 1,-1-1 0,3 0 0,1 0-407,1 1 1,-1-2 0,0 1 0,0-1 0,0 0-1,0 0 1,8-5 0,13-14-4215,1-5-2617</inkml:trace>
</inkml:ink>
</file>

<file path=ppt/ink/ink1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29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8488,'0'0'9086,"-9"7"-5029,5-4-3834,-43 36 3693,44-37-3661,0 1-1,0 0 0,1 0 1,-1 0-1,1 0 0,-1 1 1,1-1-1,0 1 0,1 0 1,-1-1-1,1 1 0,-1 0 1,1 0-1,-1 8 0,2-12-274,1 1 1,0-1-1,-1 1 0,1-1 0,0 1 0,-1-1 0,1 0 0,0 1 0,-1-1 0,1 0 0,0 0 1,0 1-1,-1-1 0,1 0 0,0 0 0,0 0 0,-1 0 0,1 0 0,0 0 0,0 0 1,0 0-1,-1 0 0,1 0 0,0 0 0,0-1 0,-1 1 0,1 0 0,0-1 0,-1 1 0,1 0 1,1-1-1,27-10-1089,28-10-2589,-53 20 3566,0 0 0,0 0 0,0 0 0,0 1 0,0-1 0,0 1 0,0 0 0,0 0 0,0 0 1,0 1-1,0-1 0,7 3 0,-11-2 245,1-1 0,-1 1 1,1 0-1,-1 0 0,1 0 1,-1-1-1,1 1 0,-1 0 1,0 0-1,1 0 0,-1 0 1,0 0-1,0 0 0,0 0 1,0 0-1,0 0 0,0-1 1,0 1-1,0 0 0,0 0 1,0 0-1,0 0 1,0 0-1,-1 1 0,-8 23 2125,-38 34 870,43-54-3046,0 0-1,-1-1 1,0 0 0,0 1 0,0-2 0,-1 1 0,1-1 0,-1 1-1,-9 2 1,15-6-142,0 0 1,0 0-1,0 0 0,-1 0 0,1 0 1,0 0-1,0 0 0,0 0 0,0 0 1,0 0-1,-1 0 0,1 0 0,0 0 1,0 0-1,0 0 0,0 0 0,0 0 1,-1 0-1,1 0 0,0 0 0,0 0 0,0-1 1,0 1-1,0 0 0,0 0 0,-1 0 1,1 0-1,0 0 0,0 0 0,0-1 1,0 1-1,0 0 0,0 0 0,0 0 1,0 0-1,0 0 0,0-1 0,0 1 1,0 0-1,0 0 0,0 0 0,0 0 0,0-1 1,0 1-1,0 0 0,0 0 0,0 0 1,0 0-1,0-1 0,3-13-2818,8-10-2430,4 1-1510</inkml:trace>
</inkml:ink>
</file>

<file path=ppt/ink/ink1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0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8 140 9993,'0'0'15887,"-1"11"-14413,-1 2-1016,0-3 19,1 1-1,0-1 0,0 1 1,2 19-1,0-29-462,-1 0 0,1 0 0,0 0 0,-1 0 0,1-1 1,0 1-1,-1 0 0,1-1 0,0 1 0,0 0 0,0-1 0,0 1 0,-1-1 1,1 1-1,0-1 0,0 0 0,0 1 0,0-1 0,0 0 0,0 0 0,0 0 0,0 1 1,0-1-1,0 0 0,0 0 0,0-1 0,0 1 0,0 0 0,0 0 0,2-1 1,33-6 155,-14-3-221,-1-1 0,40-26-1,-42 24-157,1 1-1,0 1 0,27-11 1,-46 21 218,-1 1 0,0 0 0,0 0 0,0 0 1,1 0-1,-1 0 0,0 0 0,0 0 1,1 0-1,-1 0 0,0 0 0,0 0 0,0 0 1,1 0-1,-1 0 0,0 0 0,0 0 1,0 0-1,1 0 0,-1 0 0,0 0 0,0 0 1,0 1-1,1-1 0,-1 0 0,0 0 1,0 0-1,0 0 0,1 0 0,-1 1 0,0-1 1,0 0-1,0 0 0,0 0 0,0 0 1,0 1-1,1-1 0,-1 0 0,0 0 1,0 0-1,0 1 0,0-1 0,0 0 0,0 0 1,0 0-1,0 1 0,0-1 0,0 0 1,0 0-1,0 1 0,-3 18 444,-11 18 396,13-34-743,-14 34 597,14-35-680,0-1 1,1 1-1,-1 0 1,0 0-1,1 0 1,0 0-1,-1 0 1,1-1-1,0 1 1,0 0-1,0 0 1,0 0-1,0 0 1,1 0 0,0 3-1,0-5-23,1 0 0,-1 0 0,0 0 0,0 0 0,0 0 0,1 0 0,-1 0 0,0 0 0,0-1 0,0 1 0,0-1 0,0 1 0,1 0 0,-1-1 0,0 0 0,0 1 0,0-1 0,0 0 0,0 0 0,-1 1 0,1-1 0,0 0 0,0 0 0,1-2 0,-1 2 0,37-43 0,-30 33 0,0 1 0,1 1 0,18-17 0,-24 59 0,-3-18 0,2 18 0,-1-32 0,-1-1 0,1 1 0,0 0 0,-1 0 0,1-1 0,0 1 0,0-1 0,-1 1 0,1 0 0,0-1 0,0 0 0,0 1 0,0-1 0,0 1 0,-1-1 0,1 0 0,0 0 0,0 1 0,0-1 0,0 0 0,0 0 0,0 0 0,0 0 0,0 0 0,0 0 0,0-1 0,0 1 0,0 0 0,0 0 0,0-1 0,0 1 0,0-1 0,21-6-1457,0-1-1,-1-1 1,0-1-1,0-1 1,28-20 0,-42 24 986,-1 0 0,1 0 0,-1 0 1,-1-1-1,1 0 0,-1 0 0,-1 0 0,0 0 1,0-1-1,0 0 0,2-11 0,-1 7-1337,9-24-3739</inkml:trace>
</inkml:ink>
</file>

<file path=ppt/ink/ink1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0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0 7111,'0'0'14152,"-2"11"-13480,-4 29-154,-3 78-1,8-105-668,2 0-1,0 1 1,0-1 0,1 0-1,1 0 1,0 0 0,1 0-1,0 0 1,1-1 0,10 20-1,-8-23-5524,-8-15 105,-6-8 3035,0 2 5963,-19-24 1646,10 16-2005,0-1 0,2-1 1,0-1-1,-15-34 0,29 57-3038,0 0-1,0-1 1,0 1 0,-1 0-1,1-1 1,0 1 0,0 0 0,0 0-1,0-1 1,0 1 0,0 0-1,0 0 1,1-1 0,-1 1-1,0 0 1,0 0 0,0-1 0,0 1-1,0 0 1,0 0 0,0-1-1,1 1 1,-1 0 0,0 0-1,0-1 1,0 1 0,0 0 0,1 0-1,-1 0 1,0 0 0,0-1-1,0 1 1,1 0 0,-1 0-1,0 0 1,0 0 0,1 0 0,-1 0-1,1 0 1,16-2 142,19 5-486,-9 3-736,15 2-3514,-14-5-4588,-9-2-5544</inkml:trace>
</inkml:ink>
</file>

<file path=ppt/ink/ink1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1.5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2831 1 17424,'0'0'9412,"10"10"-9065,-4-4-319,1 0 3,-1 0 0,1 0 0,-1 1 1,-1 0-1,1 0 0,-1 1 0,0 0 1,-1 0-1,0 0 0,0 0 1,-1 0-1,0 1 0,0 0 0,2 15 1,-4 29 162,-2-1 1,-2 1-1,-13 68 1,-51 150 1594,4-34-1517,27-93-224,-6-1 0,-79 181 1,-136 278 799,221-512-561,-90 159 0,-73 72 330,128-211-553,36-57-64,-1-2 0,-3-1 0,-2-2 0,-2-1 0,-2-3 0,-2-2 0,-2-1 0,-1-3 0,-2-2 0,-59 29 0,-488 240 0,531-274-73,0-2 1,-74 19-1,97-36 28,-1-2 0,0-2 0,0-2 0,-63 0 0,86-6 67,0-2 1,0 0-1,0-2 1,-36-10-1,59 14-27,-1 0 0,1 0 0,-1 0 0,0 0 1,1 0-1,-1 0 0,1 0 0,-1 0 0,1 1 0,-1-1 0,1 0 0,-1 0 0,1 0 1,-1 1-1,1-1 0,-1 0 0,1 1 0,-1-1 0,1 0 0,0 1 0,-1-1 0,1 0 1,0 1-1,-1-1 0,1 1 0,0-1 0,-1 1 0,1-1 0,0 1 0,0-1 0,-1 1 1,1-1-1,0 1 0,0-1 0,0 1 0,0-1 0,0 1 0,0-1 0,0 1 0,0-1 1,0 1-1,0-1 0,0 1 0,0 0 0,0-1 0,0 1 0,1-1 0,-1 1 0,0-1 1,0 1-1,1 0 0,8 33-488,-2-19-88,1 1-1,1-1 1,11 16 0,16 14-4178,-18-28-724</inkml:trace>
</inkml:ink>
</file>

<file path=ppt/ink/ink1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2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 14221,'0'0'7709,"4"8"-6385,2 8-855,0 1-1,0-1 1,-2 1 0,5 33 0,4 84 800,-8-69-387,-2-18-218,-3-29-398,1 0 0,1 0 0,0 0-1,2 0 1,0-1 0,9 27 0,-12-43-243,-1 0 0,0 0 0,1-1 0,-1 1 1,0 0-1,1 0 0,-1-1 0,1 1 0,-1 0 0,1-1 0,0 1 1,-1-1-1,1 1 0,0 0 0,-1-1 0,1 1 0,0-1 0,0 0 0,-1 1 1,1-1-1,0 0 0,0 1 0,0-1 0,-1 0 0,1 0 0,0 0 0,0 0 1,1 1-1,0-2 2,-1 0 0,1 1 0,0-1 1,-1 0-1,1 1 0,-1-1 0,1 0 0,-1 0 0,1 0 1,-1-1-1,0 1 0,1 0 0,0-2 0,35-51 288,-34 48-256,106-223 109,-12 21-107,-81 190-98,-16 18 37,1 0-1,-1 0 1,1 0 0,-1 0-1,0 0 1,1 0-1,-1 0 1,1 0 0,-1 1-1,0-1 1,1 0-1,-1 0 1,0 0-1,1 1 1,-1-1 0,0 0-1,0 1 1,1-1-1,-1 0 1,0 1-1,0-1 1,1 0 0,-1 1-1,0-1 1,0 0-1,0 1 1,0-1-1,1 0 1,-1 1 0,0-1-1,0 1 1,0-1-1,5 48-77,-4-42 97,2 91 163,16 172-45,-19-265-101,1 0 0,0-1 0,0 1-1,0 0 1,0 0 0,0 0 0,1-1 0,0 1 0,3 5 0,-5-9-26,1 1 0,-1-1 0,0 0 1,1 1-1,-1-1 0,0 0 0,1 1 0,-1-1 1,1 0-1,-1 0 0,1 1 0,-1-1 1,1 0-1,-1 0 0,1 0 0,-1 0 0,1 0 1,-1 0-1,1 0 0,-1 0 0,1 0 1,-1 0-1,1 0 0,-1 0 0,1 0 0,-1 0 1,0 0-1,1-1 0,18-18 125,-4-7-109,-1 0 0,-1-2 0,-2 0 0,16-55 0,15-123-623,-30 133-556,-13 93-8396,-1 0 3247,-3 10-7789</inkml:trace>
</inkml:ink>
</file>

<file path=ppt/ink/ink1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3.2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37 138 13261,'0'0'11429,"-1"11"-10788,-2 23-21,-1-11 513,2 0 1,0 0 0,2 0 0,3 33-1,-3-55-1118,0-1 1,0 1-1,0-1 0,0 1 0,1-1 0,-1 1 0,0-1 1,0 1-1,1-1 0,-1 1 0,0-1 0,1 1 0,-1-1 1,0 1-1,1-1 0,-1 1 0,1-1 0,-1 0 0,0 1 1,1-1-1,-1 0 0,1 0 0,-1 1 0,1-1 0,0 0 1,-1 0-1,1 0 0,-1 1 0,1-1 0,-1 0 0,1 0 1,-1 0-1,1 0 0,0 0 0,-1 0 0,1 0 0,-1 0 1,1-1-1,-1 1 0,1 0 0,0 0 0,-1 0 0,1 0 1,-1-1-1,1 1 0,-1 0 0,1-1 0,-1 1 0,0 0 1,1-1-1,-1 1 0,1-1 0,0 0 0,22-23 197,-15 10-203,0-1 0,-2 0 0,0 0 0,-1 0 0,0-1 0,-1 0 0,-1 0 0,0 0 0,-1 0 0,-1-1 0,-1 1 0,-2-28 0,1 39-9,0 1 0,0 0 0,0 0 0,0-1 0,-1 1 0,0 0 0,0 0 0,0 0 0,0 0 0,0 1 0,-1-1 0,0 1 0,1-1 0,-1 1 0,-4-3 0,5 4 0,0 0 0,0 1 0,-1-1 0,1 1 0,-1-1 0,1 1 0,-1 0 0,1 0 0,-1 0 0,1 0 0,-1 1 0,0-1 0,0 1 0,1-1 0,-1 1 0,0 0 0,0 0 0,1 0 0,-1 1 0,0-1 0,0 1 0,1-1 0,-1 1 0,-3 2 0,4-3-73,1 1 0,-1 0 0,1 0 0,0 0 0,-1 0 0,1 1 0,0-1 0,0 0 0,0 1 0,0-1 0,0 0 0,0 1 0,0-1 0,1 1 0,-1-1 0,0 1 0,1 0-1,-1-1 1,1 1 0,0 0 0,-1-1 0,1 1 0,0 0 0,0 2 0,0-3-32,0 0 0,0 0 0,0 1 0,0-1 0,1 0 0,-1 0 0,0 1-1,0-1 1,1 0 0,-1 0 0,1 0 0,-1 0 0,1 1 0,0-1 0,-1 0 0,1 0 0,0 0 0,0 0-1,0 0 1,-1-1 0,1 1 0,0 0 0,0 0 0,0 0 0,1-1 0,-1 1 0,0-1 0,0 1-1,0-1 1,0 1 0,2 0 0,2-1-520,0 1 0,0-1 0,0 0-1,-1 0 1,1 0 0,0-1 0,0 1 0,0-1-1,-1-1 1,1 1 0,-1-1 0,1 1 0,-1-1 0,1 0-1,-1-1 1,0 1 0,6-5 0,21-21-7596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5.6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0 16976,'0'0'4837,"-3"9"-2851,-4 16-1224,1 0 0,1 0 0,1 0 0,0 29 0,3 116 3729,1-99-3824,0-70-667,0 0 0,0-1 0,0 1 0,0-1 0,0 1 0,0-1 0,0 1 0,1-1 0,-1 1 0,0 0 0,0-1 0,0 1 0,1-1 0,-1 1 0,0-1 0,0 1 0,1-1 0,-1 1 0,0-1 0,1 0 0,-1 1 0,1-1 0,-1 1 0,1-1 0,-1 0 0,0 1 0,1-1 0,-1 0 0,1 0 0,0 1 0,-1-1 0,1 0 0,-1 0 0,1 0 0,-1 0 0,1 0 0,-1 0 0,1 0 0,0 0 0,-1 0 0,1 0 0,-1 0 0,1 0 0,-1 0 0,1 0 0,-1 0 0,1 0 0,-1-1 0,1 1 0,-1 0 0,1 0 0,-1-1 0,1 1 0,-1 0 0,1-1 0,-1 1 0,1-1 0,0 0 0,29-22 0,-11-2 0,-2 1 0,0-2 0,-2 0 0,-1-1 0,20-52 0,4-7 0,-32 78-4662,-7 16-4059,-9 8-670</inkml:trace>
</inkml:ink>
</file>

<file path=ppt/ink/ink1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3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15535,'0'0'4009,"-3"11"-1687,-7 52-304,2 0 0,2 1 0,5 90 0,2-143-1815,0-1-1,0 0 1,1-1 0,0 1 0,1 0 0,0-1 0,7 15 0,-9-22-186,0 0 0,0 0 0,0 0 0,1 0 0,-1-1 0,0 1 0,1-1 0,-1 1 0,1-1 0,-1 1 0,1-1 0,0 0 0,0 0-1,0 0 1,-1 0 0,1 0 0,3 1 0,-3-2-36,1 0-1,-1 0 0,0 0 0,0 0 0,1-1 0,-1 1 0,0-1 0,0 1 0,0-1 0,0 0 0,0 0 1,0 0-1,0 0 0,0 0 0,0 0 0,0 0 0,0-1 0,-1 1 0,1-1 0,2-2 0,7-10-672,0 1 0,-1-1 0,0 0 0,-1-1-1,10-23 1,20-32-1214,-39 70 1913,0 0 0,0 1 0,0-1 0,0 0-1,0 0 1,0 0 0,0 0 0,0 0 0,0 1-1,0-1 1,0 0 0,0 0 0,0 0 0,0 0-1,0 0 1,0 1 0,0-1 0,0 0 0,0 0-1,0 0 1,0 0 0,0 0 0,0 1 0,0-1-1,0 0 1,0 0 0,1 0 0,-1 0 0,0 0-1,0 0 1,0 1 0,0-1 0,0 0 0,0 0-1,0 0 1,1 0 0,-1 0 0,0 0-1,0 0 1,0 0 0,0 0 0,0 0 0,1 0-1,-1 0 1,0 0 0,0 0 0,0 0 0,0 0-1,1 0 1,-1 0 0,0 0 0,0 0 0,0 0-1,0 0 1,0 0 0,1 0 0,-1 0 0,0 0-1,0 0 1,0 0 0,0 0 0,0 0 0,0 0-1,1 0 1,-1-1 0,0 1 0,0 0 0,0 0-1,0 0 1,3 24 1068,-1 34 751,-2-55-1791,-1 101 237,1-104-324,0 0 0,0-1 1,0 1-1,0 0 0,0 0 0,0 0 1,1-1-1,-1 1 0,0 0 0,0 0 0,0 0 1,0 0-1,0 0 0,1-1 0,-1 1 1,0 0-1,0 0 0,0 0 0,1 0 1,-1 0-1,0 0 0,0 0 0,0 0 1,1-1-1,-1 1 0,0 0 0,0 0 1,1 0-1,-1 0 0,0 0 0,0 0 0,1 0 1,-1 0-1,0 1 0,0-1 0,0 0 1,1 0-1,-1 0 0,0 0 0,0 0 1,0 0-1,1 0 0,-1 0 0,0 0 1,0 1-1,0-1 0,0 0 0,1 0 0,-1 0 1,0 0-1,0 1 0,0-1 0,0 0 1,0 0-1,0 0 0,1 1 0,-1-1 1,0 0-1,0 0 0,0 1 0,0-1 1,0 0-1,0 0 0,0 0 0,0 1 1,12-18-2672,-1-14-2023,1-8-3192</inkml:trace>
</inkml:ink>
</file>

<file path=ppt/ink/ink1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3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0 18578,'0'0'7078,"0"65"-5861,-5-18 129,0 4-65,5 4-256,0-5-352,0-1-97,8-8 65,1-5-289,4-9-352,3-5 0,-3-8-512,0-2-2435,-5-6-3107</inkml:trace>
</inkml:ink>
</file>

<file path=ppt/ink/ink1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4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21685,'0'0'848,"-5"10"-84,-4 13-248,0 1 0,2 0 0,1 0 0,0 0 1,-2 46-1,1 136 4298,7-192-4616,1 8-54,0 0 1,1 0 0,2 0 0,0-1-1,1 1 1,11 26 0,-11-35-116,0-1 0,0-1 0,2 1 0,-1-1 0,1 0 0,1 0 0,0-1 0,1 0 0,0 0 0,0-1 0,20 15 0,-16-19-29,-13-13 0,-11-14 0,-157-243 0,172 263-239,1 1 1,-1-1-1,0 0 1,1 1-1,-1 0 0,0 0 1,1 1-1,-1-1 1,1 1-1,8 0 0,7-2-1251,1-1 0,24-6 0,36-28-10259,-46 16 1734</inkml:trace>
</inkml:ink>
</file>

<file path=ppt/ink/ink1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4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34 7079,'0'0'17264,"-10"7"-16655,4-3-407,1 0 1,-1 0-1,1 0 1,1 1-1,-1 0 1,0 0 0,1 0-1,0 0 1,1 1-1,-1-1 1,1 1-1,0 0 1,0 0-1,1 1 1,0-1 0,0 0-1,-2 10 1,3-7 240,0 1-1,0 0 1,0-1 0,2 1 0,1 14 0,-2-23-420,0 0 0,0 1-1,0-1 1,1 0 0,-1 1 0,1-1-1,-1 0 1,1 0 0,0 1 0,-1-1 0,1 0-1,0 0 1,0 0 0,0 0 0,0 0 0,0 0-1,0 0 1,0 0 0,0 0 0,0 0 0,0-1-1,0 1 1,1 0 0,-1-1 0,0 1 0,0-1-1,1 0 1,-1 1 0,0-1 0,1 0 0,-1 0-1,1 1 1,-1-1 0,0 0 0,1 0 0,-1-1-1,0 1 1,1 0 0,-1 0 0,0-1 0,1 1-1,-1-1 1,0 1 0,1-1 0,-1 0 0,0 1-1,0-1 1,2-1 0,3-2-112,0 0 0,-1 0 0,1-1 0,-1 1 0,0-1 0,0 0 0,0-1 0,-1 1 0,1-1 0,-1 0 0,-1 0 0,1-1 0,3-10 0,4-10-1565,15-53 0,-20 53 1039,-1 6-55,-3 42 466,-2-5 258,2 52 330,-2-66-403,0 0-1,0 0 0,0 0 1,1 0-1,-1 0 0,1 0 1,-1 0-1,1 0 0,0 0 1,0-1-1,0 1 0,0 0 1,0 0-1,0-1 0,0 1 1,1-1-1,-1 1 0,1-1 1,-1 0-1,1 1 0,-1-1 1,1 0-1,0 0 0,0 0 1,-1 0-1,1 0 0,2 0 1,-1-1-351,-1 0 0,0-1 0,0 1 1,0-1-1,0 1 0,1-1 0,-1 0 0,0 0 0,0 0 1,0 0-1,0 0 0,-1-1 0,1 1 0,0 0 1,0-1-1,-1 1 0,1-1 0,-1 0 0,1 0 0,-1 1 1,0-1-1,0 0 0,0 0 0,0 0 0,0 0 0,0 0 1,0-1-1,0-2 0,13-31-7371</inkml:trace>
</inkml:ink>
</file>

<file path=ppt/ink/ink1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5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6278,'0'0'8061,"-4"9"-5093,-2 13-1937,0 0 1,2 1-1,0 0 1,2 0-1,0 0 0,2 0 1,0 0-1,2 0 0,7 39 1,-9-59-1020,1 0 0,0-1 0,0 1 0,0 0 0,0 0 1,0-1-1,0 1 0,1 0 0,0-1 0,-1 0 0,1 1 0,0-1 0,0 0 1,0 0-1,0 0 0,1 0 0,-1 0 0,0 0 0,1-1 0,-1 1 0,1-1 1,0 0-1,0 1 0,-1-1 0,1-1 0,0 1 0,0 0 0,0-1 1,0 1-1,0-1 0,3 0 0,9-1-1384,-1-1 0,0-1 1,0 0-1,0 0 0,19-9 0,36-7-9662,-36 22 9750,-32-2 1603,1 0 0,-1 0 0,1 0 0,0 0 0,-1 0 0,0 0 0,1 0 0,-1 0 0,0 1 0,0-1 0,1 0 0,-1 1 1,0-1-1,0 1 0,-1-1 0,1 1 0,0 0 0,1 2 0,-1 5 1409,1-1 0,-2 1 0,1 0 1,-1 0-1,0-1 0,-2 13 0,2-17-1589,-7 46 3818,3-34-2146,2-38-1050,1-18-2056,-1 1 0,-2-1 1,-17-65-1,5 14-8356,12 48 3565</inkml:trace>
</inkml:ink>
</file>

<file path=ppt/ink/ink1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5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1 18193,'0'0'2792,"-1"12"-667,-2 44 69,2 1-1,8 79 1,-4-111-2006,1 0 0,1-1 0,1 1 1,1-1-1,1-1 0,1 1 0,1-1 0,19 31 0,-28-53-225,0 2-112,1 0 0,0 0 0,0-1 0,0 1 0,0-1 0,0 1-1,0-1 1,1 0 0,-1 0 0,1 0 0,-1 0 0,1 0 0,3 1 0,-5-3 11,-1 0-1,0 0 1,1 0 0,-1-1 0,0 1 0,0 0 0,1 0 0,-1 0 0,0-1 0,0 1-1,1 0 1,-1 0 0,0-1 0,0 1 0,1 0 0,-1 0 0,0-1 0,0 1 0,0 0-1,0-1 1,0 1 0,1 0 0,-1-1 0,0 1 0,0 0 0,0-1 0,0 1 0,0 0-1,0-1 1,0 1 0,0 0 0,0-1 0,0 1 0,0 0 0,0-1 0,-1 1 0,1-1-1,-2-16-1755,-1 8 1524,0 0 1,-1 1 0,0-1-1,0 1 1,-1-1-1,0 1 1,-1 1-1,0-1 1,0 1-1,-13-12 1,-1 1 471,-1 0 0,-34-21 0,1 14 1552,37 19 2793,12 5-389,17 5-3860,1-1 0,0 0 0,1-1 1,-1 0-1,0-1 0,25-1 0,-20-2-1118,-1 0-1,1-1 0,0-1 0,30-10 0,-30 7-644,-1-1 0,0 0-1,0-1 1,-1-1-1,0 0 1,0-1 0,-1-1-1,-1-1 1,0 0 0,21-25-1,-18 11 6946,-14 7 6122,-13 23-9838,5 2-1288,-1-1 0,1 1 0,0 0 0,1 1 0,-1-1 0,1 1 0,0 0 0,0 0 0,-5 13 0,-22 63 1208,28-75-1512,1 0 0,0 0 1,1 0-1,0 0 0,0 0 0,0 0 1,1 0-1,0 0 0,1 0 1,2 14-1,-3-20-82,1 0 0,0 0 1,0-1-1,0 1 0,0 0 0,0-1 1,0 1-1,0-1 0,0 1 0,0-1 1,0 0-1,0 1 0,0-1 0,0 0 1,1 0-1,-1 0 0,0 1 0,0-1 1,0-1-1,0 1 0,0 0 0,0 0 1,1 0-1,-1 0 0,1-1 0,30-10-772,-21 6 302,-1 1 1,1 0-1,-1 0 0,1 1 0,0 1 0,0-1 0,1 2 0,-1 0 0,17 0 0,-26 1 514,-1 0-1,0 0 1,0 0 0,0 1-1,0-1 1,0 0-1,1 1 1,-1-1 0,0 1-1,0-1 1,0 1-1,0-1 1,0 1 0,0 0-1,0-1 1,0 1-1,-1 0 1,1 0 0,0 0-1,0 0 1,-1-1 0,1 1-1,0 0 1,-1 0-1,1 1 1,-1-1 0,1 0-1,-1 0 1,0 0-1,1 0 1,-1 0 0,0 0-1,0 1 1,0-1-1,0 0 1,0 0 0,0 0-1,0 0 1,0 1-1,0-1 1,-1 0 0,1 0-1,-1 1 1,0 4 214,0-1 0,-1 0 0,0 1 0,0-1 0,0 0-1,-1 0 1,0 0 0,-3 4 0,-2 2-121,-2 0-1,1-2 0,-1 1 0,0-1 0,-1 0 1,-18 11-1,21-16-594,1 0 1,0-1 0,-1 0-1,0 0 1,1-1-1,-1 1 1,-13 0-1,-14-1-7363</inkml:trace>
</inkml:ink>
</file>

<file path=ppt/ink/ink1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7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30 167 16239,'0'0'4340,"-6"12"-3806,2-3-397,0 0 0,1 1 0,0-1 0,0 1-1,1-1 1,0 1 0,1 0 0,0 0-1,1 0 1,-1-1 0,2 1 0,0 0 0,0 0-1,1 0 1,3 10 0,8 18 1463,32 60-1,-29-66-1063,-1 2-1,15 45 0,-29-68 200,0 0 1,-1 1 0,0-1 0,-2 21-1,-3-3-749,3-26 225,1-11 403,7-78-605,-3 66 7,-1 0 0,-1-1 1,-1 1-1,0 0 0,-2 0 0,0 0 1,-1 0-1,-6-20 0,2 30-54,6 23-25,9 28-7,-7-40 72,-1 0-1,1 0 0,0 0 1,0 0-1,0 0 1,0 0-1,0 0 0,0 0 1,0 0-1,0 0 1,0-1-1,0 1 0,0-1 1,0 1-1,1 0 1,-1-1-1,0 0 0,0 1 1,1-1-1,-1 0 1,0 0-1,1 0 0,-1 0 1,0 0-1,1 0 1,-1 0-1,0 0 0,1 0 1,-1 0-1,0-1 1,0 1-1,1-1 1,-1 1-1,0-1 0,0 1 1,0-1-1,0 0 1,0 0-1,0 1 0,0-1 1,0 0-1,0 0 1,0 0-1,1-2 0,7-5-80,0-1 0,0-1 0,10-15 0,-17 22-10,3-3 35,-1 0 0,1 0-1,-1 0 1,-1 0 0,1-1-1,-1 0 1,0 0 0,-1 1-1,0-2 1,2-8 0,-4 16 63,0 0 0,-1 0 1,1-1-1,-1 1 0,1 0 1,0 0-1,-1-1 0,1 1 1,0 0-1,-1 0 0,1 0 1,-1 0-1,1 0 0,-1 0 1,1 0-1,0 0 0,-1 0 1,1 0-1,-1 0 0,1 0 1,-1 0-1,1 0 0,0 0 1,-1 0-1,1 0 0,-1 1 1,1-1-1,0 0 0,-1 0 1,1 0-1,0 1 0,-1-1 1,1 0-1,0 0 0,-1 1 1,1-1-1,0 0 1,-1 1-1,-17 11 331,17-12-334,-24 13 7,23-13-11,0 1-1,0-1 0,1 1 1,-1 0-1,0-1 0,1 1 0,-1 0 1,0 0-1,1 0 0,0 0 1,-1 1-1,1-1 0,0 0 1,-1 1-1,1-1 0,0 1 1,0-1-1,0 1 0,0-1 1,0 1-1,0 0 0,1-1 1,-1 1-1,1 0 0,-1 0 1,1-1-1,-1 1 0,1 0 1,0 0-1,0 0 0,0 0 1,0-1-1,1 4 0,-1-3-4,0 0 0,-1 0 0,1 0 0,1 0 0,-1-1 0,0 1 1,0 0-1,1 0 0,-1 0 0,1 0 0,0-1 0,-1 1 0,1 0 0,0-1 0,0 1 0,0-1 0,0 1 0,0-1 0,1 1 0,-1-1 0,0 0 0,1 1 0,2 1 0,1-1 9,0 0 0,0-1 0,0 1 1,0-1-1,0 0 0,1 0 0,5-1 0,3 2 16,-6-1-34,0 0-1,0 1 0,0 0 0,0 0 0,-1 1 0,1 0 1,-1 0-1,1 1 0,-1 0 0,0 0 0,7 6 1,-4-1 59,-1 0 0,0 1 0,0 0 0,-1 0 0,-1 1 0,8 13 0,-12-25 45,-1-9-37,-1-11-20,-2 7-72,-1 0 1,0 0-1,-2 1 1,1-1-1,-2 1 1,0 0-1,0 0 1,-1 1-1,-11-18 1,8 14-145,0 0 0,2-1 0,0 0 0,-7-27-1,13 41-419,1 0-1,-1 0 1,1 0-1,0-1 1,0 1-1,1 0 1,-1 0-1,1 0 1,-1 0-1,1 0 1,0 0-1,0 0 1,0 0-1,1 0 1,-1 0-1,3-3 1,37-40-7043,-34 39 6723,-1 0-1,1 0 1,-1-1-1,0 1 1,6-11-1,2-19-2683,-5-1 4606,-8 26 1372,0 0 0,0 0 1,-1 0-1,-3-19 0,3 32-2198,0-1 0,0 0 0,0 1-1,0-1 1,-1 0 0,1 1-1,0-1 1,0 0 0,-1 1-1,1-1 1,0 0 0,-1 1 0,1-1-1,0 0 1,-1 0 0,1 1-1,0-1 1,-1 0 0,1 0-1,0 0 1,-1 0 0,1 0 0,-1 1-1,1-1 1,0 0 0,-1 0-1,1 0 1,-1 0 0,1 0-1,0 0 1,-1 0 0,1 0 0,-1 0-1,1 0 1,-1-1 0,1 1-1,0 0 1,-1 0 0,1 0-1,0 0 1,-1-1 0,1 1 0,0 0-1,-1 0 1,1-1 0,0 1-1,-1 0 1,1-1 0,0 1 0,-1-1-1,-1 54 1116,4 67 0,0-103-975,0 0-1,1 0 1,0-1 0,2 1 0,0-1 0,1 0 0,0-1-1,11 19 1,-16-31-302,1 0 0,-1 0-1,1 0 1,0-1 0,0 1 0,0-1-1,0 0 1,0 1 0,0-1 0,1 0-1,-1 0 1,1 0 0,-1-1-1,1 1 1,0 0 0,0-1 0,0 0-1,0 0 1,0 0 0,0 0 0,0 0-1,0-1 1,0 1 0,0-1-1,0 0 1,1 0 0,-1 0 0,4-1-1,-2 0-17,0-1 0,0 0 0,0 0 0,-1-1 0,1 1 0,-1-1 0,1 0 0,-1-1 0,0 1 0,0 0 0,-1-1 0,1 0 0,-1 0-1,1 0 1,-1-1 0,2-4 0,5-10-34,0 0-1,-1-1 1,-2 0-1,0 0 1,-1-1-1,-1 0 1,-1 0-1,0 0 1,0-31-1,-8 93 131,-5 80 566,9-109-601,1 1 0,-1 0 0,2-1 0,0 1 0,0-1 0,1 0 0,6 13 0,-9-22-56,2-1 0,-1 1 0,0-1 0,0 1 0,1-1 0,-1 0 0,1 1 0,0-1 0,0 0 0,0 0 0,0-1 0,0 1 0,3 2 0,-4-4 0,0 1 0,0-1 0,0 1 0,0-1 0,1 0 0,-1 1 0,0-1 0,0 0 0,0 0 0,1 0 0,-1 0 0,0 0 0,0 0 0,0-1 0,1 1 0,-1 0 0,0 0 0,0-1 0,0 1 0,2-2 0,2-1 0,-1 0 0,0 0 0,-1 0 0,1-1 0,-1 0 0,1 0 0,-1 0 0,0 0 0,-1 0 0,1 0 0,3-10 0,3-9 0,-1-1 0,-2 1 0,0-1 0,-1 0 0,-2-1 0,0 1 0,-2-49 0,1 106 0,0-3 0,1 1 0,2-1 0,12 45 0,-17-74-38,0 0 0,0 0 0,0 0-1,0 0 1,1 0 0,-1 0 0,0-1 0,1 1-1,-1 0 1,1 0 0,-1 0 0,1 0 0,-1-1 0,1 1-1,0 0 1,-1 0 0,1-1 0,0 1 0,0-1 0,-1 1-1,1-1 1,0 1 0,0-1 0,0 1 0,0-1 0,0 0-1,-1 1 1,1-1 0,0 0 0,0 0 0,0 1 0,2-1-1,-1-1-223,1 0 0,-1 0-1,0 0 1,0 0-1,0-1 1,0 1-1,0-1 1,0 1 0,-1-1-1,1 1 1,0-1-1,2-3 1,5-7-2507,-1 0-1,-1-1 1,9-17 0,-5 0-13866</inkml:trace>
</inkml:ink>
</file>

<file path=ppt/ink/ink1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7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10 17392,'-1'0'407,"0"-1"-1,0 0 0,0 0 1,1 0-1,-1 1 0,0-1 0,0 0 1,0 1-1,0-1 0,0 1 1,0-1-1,0 1 0,0-1 0,0 1 1,0 0-1,-1 0 0,1-1 1,0 1-1,0 0 0,0 0 0,-2 0 1,-25 11 2947,-16 27-1489,42-37-1853,0 0 0,0 1 0,1-1 0,-1 1 0,1 0 0,-1-1 0,1 1 0,0 0 0,-1 0 0,1 0-1,0 0 1,0 0 0,0 0 0,1 0 0,-1 0 0,0 1 0,1-1 0,0 0 0,-1 0 0,1 0 0,0 4 0,1-4-38,1-1-1,-1 1 1,1-1 0,-1 0 0,1 1-1,-1-1 1,1 0 0,-1 0-1,1 0 1,0 0 0,0-1-1,0 1 1,0 0 0,-1-1-1,1 1 1,0-1 0,0 0-1,0 1 1,0-1 0,0 0-1,0 0 1,0 0 0,4-1-1,48-3-1201,-38 2 494,0 1 0,0 0 0,18 2 1,-33 0 768,0-1 1,-1 1 0,1 0 0,-1-1 0,1 1 0,-1 0 0,1-1 0,-1 1 0,1 0-1,-1 0 1,0 0 0,0-1 0,1 1 0,-1 0 0,0 0 0,0 0 0,0-1-1,0 1 1,0 0 0,0 0 0,0 0 0,0 0 0,0-1 0,0 1 0,0 0 0,-1 0-1,1 0 1,-1 0 0,-6 27 1828,-1-11-1553,-1-1 0,-1-1 1,0 1-1,-1-1 1,-1-1-1,0 0 0,-1-1 1,-21 17-1,32-57-11671,9 4 3064</inkml:trace>
</inkml:ink>
</file>

<file path=ppt/ink/ink1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38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19763,'0'0'5018,"-2"9"-3534,-1 13-1103,0 0 1,2 1 0,0-1-1,2 0 1,0 1 0,1-1-1,2 0 1,8 32-1,0-15-83,2 0-1,1-1 0,39 71 0,-48-98-7565,-14-22 3470,-11-13 2041,-49-38 2628,39 37 2924,-37-40 0,65 64-3697,0 0 0,0 1-1,1-1 1,-1 0 0,0 0 0,0 0-1,1 0 1,-1 0 0,1 0-1,-1 0 1,1 0 0,-1-1-1,1 1 1,0 0 0,-1 0-1,1 0 1,0 0 0,0-1-1,0 1 1,0 0 0,0 0-1,0 0 1,0 0 0,0-1-1,0 1 1,1 0 0,-1 0-1,0 0 1,1 0 0,-1 0-1,1 0 1,0-1 0,-1 1 0,1 0-1,0 1 1,-1-1 0,1 0-1,0 0 1,0 0 0,0 0-1,0 1 1,0-1 0,0 0-1,0 1 1,0-1 0,0 1-1,0-1 1,0 1 0,0-1-1,0 1 1,3-1 0,9-3-240,2 0 1,-1 0-1,23-2 1,-17 3-262,20-8-3224,-14-1-2366,8-9-8362</inkml:trace>
</inkml:ink>
</file>

<file path=ppt/ink/ink1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3.7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70 1 10762,'0'0'7655,"-3"9"-7628,2-2-302,-15 52 595,-13 97 6790,25-99-7314,4-53-142,-2 17-1853,-4-10-3552,-2-9-1995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7.1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6 140 16944,'0'0'3812,"-1"10"-54,-3 32-950,4-41-2726,0 1 0,0 0 0,1 0 0,-1 0 0,1-1 0,-1 1 0,1 0 0,0 0 0,0-1 0,-1 1 0,1-1 0,0 1 0,1-1 0,-1 1 0,0-1 0,0 1 0,1-1 0,-1 0 0,1 0 0,-1 0 0,1 0 0,-1 0 0,1 0 0,-1 0 0,1 0 0,0-1 0,0 1 0,-1-1 0,1 1 0,0-1 0,0 0 0,3 1 0,3 0-308,-1-1 0,0 1 1,0-1-1,0-1 0,0 1 1,11-3-1,-13 1-239,0 0-1,0-1 1,-1 0-1,1 0 1,-1 0 0,0 0-1,0-1 1,0 1-1,0-1 1,0 0-1,-1 0 1,0-1 0,0 1-1,0-1 1,2-5-1,3-5-844,0 0-1,-1 0 0,6-25 1,-12 40 1643,-1-1 0,1 0 0,-1 0-1,0 1 1,1-1 0,-1 0 0,0 0 0,0 0 0,1 0 0,-1 1 0,0-1-1,0 0 1,0 0 0,0 0 0,0 0 0,0 0 0,0 0 0,-1 1 0,1-1-1,0 0 1,0 0 0,-1 0 0,1 0 0,-1-1 0,-15 13 2715,-16 30-1745,30-37-1161,-1 0 0,1 0-1,0 0 1,1 0 0,-1 1-1,1-1 1,-1 0 0,1 1-1,1-1 1,-1 1 0,1-1-1,-1 6 1,2-8-126,-1-1 0,1 0 0,-1 1 1,1-1-1,0 0 0,-1 1 0,1-1 0,0 0 0,0 0 1,0 0-1,0 1 0,0-1 0,0 0 0,0 0 0,0-1 0,1 1 1,-1 0-1,0 0 0,1-1 0,-1 1 0,0 0 0,1-1 1,-1 1-1,0-1 0,1 0 0,-1 1 0,1-1 0,-1 0 0,1 0 1,-1 0-1,1 0 0,-1 0 0,1 0 0,-1-1 0,1 1 1,-1 0-1,2-1 0,4-1-25,-1 0 0,1 0 0,-1 0 0,0-1 0,0 0 0,0 0-1,0 0 1,0-1 0,0 0 0,-1 0 0,0 0 0,6-7 0,2-2-75,0-2 0,-1 1 0,12-19 0,-28 38 152,-40 60 1208,39-57-1177,1 0 0,-1 0 0,2 0 0,-1 1-1,1-1 1,1 1 0,-1 0 0,2-1 0,-2 12 0,3-19-99,1 0 0,-1-1 0,0 1 0,1-1 0,-1 1 0,1 0 0,-1-1 0,1 1 0,-1-1 0,1 1 0,-1-1 0,1 1 0,0-1 0,-1 0 0,1 1 0,0-1 0,-1 0 0,1 1 0,0-1 0,-1 0 0,1 0 0,0 0 0,0 0 0,-1 0 0,1 0 0,0 0 0,-1 0 0,1 0 0,0 0 0,0 0 0,-1 0 0,1 0 0,0 0 0,0-1 0,-1 1 0,1 0 0,0-1 0,-1 1 0,2-1 0,31-13 0,-10-2 0,-2-2 0,0-1 0,22-26 0,35-30 0,-76 73 0,0 1 0,-1-1 0,1 1 0,0 0 0,0 0 0,0-1 0,0 2 0,0-1 0,0 0 0,0 0 0,4 0 0,-6 1 0,1 0 0,0 0 0,-1 0 0,1 1 0,0-1 0,-1 0 0,1 1 0,-1-1 0,1 0 0,-1 1 0,1-1 0,-1 0 0,1 1 0,-1-1 0,1 1 0,-1-1 0,1 1 0,-1-1 0,0 1 0,1 0 0,-1-1 0,0 1 0,0-1 0,1 1 0,-1 0 0,0-1 0,0 1 0,0 0 0,0-1 0,0 1 0,0 0 0,0-1 0,0 1 0,0 0 0,0-1 0,0 1 0,0 0 0,0 0 0,-1 10 0,0 0 0,-1 0 0,0 0 0,-7 20 0,5-20 0,1 0 0,0 0 0,1 1 0,-2 21 0,4-33 0,0 1 0,1 0 0,-1 0 0,0 0 0,0-1 0,0 1 0,1 0 0,-1 0 0,0 0 0,1-1 0,-1 1 0,1 0 0,-1-1 0,0 1 0,1 0 0,0-1 0,-1 1 0,1-1 0,-1 1 0,1 0 0,0-1 0,-1 0 0,1 1 0,0-1 0,0 1 0,-1-1 0,1 0 0,0 0 0,0 1 0,0-1 0,-1 0 0,1 0 0,0 0 0,0 0 0,0 0 0,0 0 0,-1 0 0,1 0 0,0 0 0,0 0 0,0 0 0,-1-1 0,1 1 0,0 0 0,1-1 0,0 0 0,0 1 0,1-1 0,-1 0 0,0 0 0,0 0 0,0 0 0,0 0 0,0 0 0,0 0 0,0-1 0,0 1 0,0-1 0,-1 0 0,1 1 0,2-5 0,0-3 0,-1 0 0,-1-1 0,0 1 0,0-1 0,-1 1 0,0-17 0,0 15 0,0 0 0,0 0 0,1 0 0,3-13 0,34 35 0,-38 4 0,-1-1 0,1 0 0,-2 0 0,-4 26 0,-1 24 0,9-61 0,1-1 0,-1 0 0,1 1 0,-1-1 0,1 0 0,0 0 0,-1-1 0,1 1 0,0-1 0,7 1 0,-10-1 0,1-1 0,-1 0 0,0 0 0,0 0 0,0 1 0,0-1 0,0 0 0,1-1 0,-1 1 0,0 0 0,0 0 0,0 0 0,0-1 0,0 1 0,0-1 0,1 1 0,-1-1 0,0 1 0,0-1 0,-1 1 0,1-1 0,0 0 0,0 0 0,0 1 0,1-2 0,0-1 0,0 0 0,-1 0 0,1 0 0,0 0 0,-1-1 0,0 1 0,1 0 0,0-7 0,1-9 0,0-1 0,-1-28 0,-1 31 0,1-43 0,-2 60 0,0 0 0,0-1 0,-1 1 0,1 0 0,0 0 0,0 0 0,0-1 0,0 1 0,-1 0 0,1 0 0,0 0 0,0 0 0,0 0 0,-1-1 0,1 1 0,0 0 0,0 0 0,0 0 0,-1 0 0,1 0 0,0 0 0,0 0 0,-1 0 0,1 0 0,0 0 0,0 0 0,-1 0 0,1 0 0,0 0 0,0 0 0,0 0 0,-1 0 0,1 0 0,0 0 0,0 0 0,-1 0 0,1 0 0,0 1 0,0-1 0,0 0 0,-1 0 0,1 0 0,0 0 0,0 0 0,0 1 0,0-1 0,-1 0 0,1 0 0,0 0 0,0 1 0,0-1 0,0 0 0,0 0 0,0 0 0,-1 1 0,-8 13 0,8-13 0,1 1 0,0-1 0,-1 0 0,1 1 0,0-1 0,0 1 0,0-1 0,0 1 0,0-1 0,0 1 0,0-1 0,1 1 0,-1-1 0,0 0 0,1 1 0,-1-1 0,1 1 0,0-1 0,-1 0 0,1 0 0,0 1 0,0-1 0,0 0 0,0 0 0,0 0 0,0 0 0,0 0 0,0 0 0,3 1 0,0 0 0,1-1 0,0 0 0,-1 0 0,1-1 0,0 1 0,0-1 0,8-1 0,-2 1 0,-5-1 0,-1-1 0,1 0 0,-1 0 0,1 0 0,-1-1 0,0 1 0,0-1 0,0-1 0,-1 1 0,1-1 0,-1 0 0,0 0 0,0 0 0,0 0 0,0-1 0,-1 1 0,0-1 0,0 0 0,0 0 0,0-1 0,-1 1 0,0 0 0,0-1 0,2-9 0,-5 15 0,1-1 0,0 1 0,0 0 0,0-1 0,-1 1 0,1 0 0,0 0 0,0-1 0,-1 1 0,1 0 0,0 0 0,-1-1 0,1 1 0,0 0 0,-1 0 0,1 0 0,0 0 0,-1-1 0,1 1 0,0 0 0,-1 0 0,1 0 0,-1 0 0,1 0 0,0 0 0,-1 0 0,1 0 0,0 0 0,-1 0 0,1 0 0,-1 0 0,1 0 0,0 1 0,-1-1 0,1 0 0,0 0 0,-1 0 0,1 0 0,0 1 0,-1-1 0,1 0 0,0 0 0,0 1 0,-1-1 0,-17 11 0,12-6 0,1 0 0,-1 0 0,1 1 0,0 0 0,1 0 0,-1 0 0,1 1 0,0-1 0,1 1 0,0 0 0,0 0 0,0 0 0,1 1 0,0-1 0,1 1 0,-1-1 0,1 1 0,1-1 0,-1 1 0,2 0 0,0 9 0,0-14-9,0 0 0,0-1 0,0 1 0,1-1 0,-1 1 0,1-1 0,-1 0 0,1 0 0,0 1 0,0-1 0,0 0 0,0-1 0,1 1 0,-1 0-1,0-1 1,1 1 0,-1-1 0,1 0 0,-1 1 0,1-1 0,0-1 0,-1 1 0,1 0 0,0-1 0,5 1 0,-6 0-66,1-1-1,0 1 0,0-1 1,0 0-1,-1 0 1,1 0-1,0-1 1,0 1-1,0-1 1,-1 1-1,1-1 0,0 0 1,-1 0-1,1 0 1,-1 0-1,1-1 1,-1 1-1,1-1 1,-1 1-1,0-1 0,0 0 1,0 0-1,0 0 1,0 0-1,3-4 1,3-15-5344,-1-3-3427</inkml:trace>
</inkml:ink>
</file>

<file path=ppt/ink/ink1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4.3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59 17681,'0'0'9785,"11"-2"-9080,60-16-121,-18 3-695,57-8 1,-90 25-2121,-21 7-2109,-25 11-6386,4-11-287</inkml:trace>
</inkml:ink>
</file>

<file path=ppt/ink/ink1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4.7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1 14318,'0'0'8456,"54"21"-6374,-27-21-641,3 0-736,0-1-513,-5-2-160,-1 3-449,-11 0-1440,-9 2-1346,-4 10-97,-7 3-2337</inkml:trace>
  <inkml:trace contextRef="#ctx0" brushRef="#br0" timeOffset="1">0 256 16496,'0'0'8904,"73"-8"-7238,-38-6-866,3 0-672,1 0-128,-1 4-1441,-7 3-2274,-4-1-1506,-7 3-6406</inkml:trace>
</inkml:ink>
</file>

<file path=ppt/ink/ink1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5.0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1 19250,'0'0'10010,"6"3"-9877,9 3-95,25 13 89,-38-18-125,0 0 1,-1 0-1,1 1 0,-1-1 0,0 0 0,1 1 0,-1-1 0,0 1 0,0 0 0,0-1 0,0 1 0,0 0 0,0 0 0,0-1 0,-1 1 0,1 0 0,-1 0 0,1 0 0,-1 0 0,1 4 0,-3 4 37,1 0 0,-1 0 0,-1 0 0,1 0 0,-2 0 0,1-1 0,-2 1 0,1-1 0,-9 13 0,4-7 325,-1 0 0,-1-1 0,0 0 0,-22 20 0,17-25-32,11-17-1435,5 5 471,0 0 0,1 0 1,-1 0-1,1 0 0,0 0 0,0 0 0,0 0 1,0 0-1,2-3 0,11-18-6345</inkml:trace>
</inkml:ink>
</file>

<file path=ppt/ink/ink1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5.4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0 16560,'0'0'10345,"-5"67"-9320,5-42-640,0 2-289,0-2-64,3-5-128,4-2-929,0-5-1217,-4-6-1570</inkml:trace>
</inkml:ink>
</file>

<file path=ppt/ink/ink1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5.8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26 17489,'0'0'7607,"13"-4"-6401,4-1-882,2 0-1,-1 1 1,0 1 0,1 1-1,0 0 1,-1 1 0,29 3-1,-46-2-320,0 0 0,1 0 0,-1 0 0,0 0 0,1 1 0,-1-1-1,1 0 1,-1 1 0,0-1 0,0 1 0,1-1 0,-1 1 0,0-1-1,0 1 1,0 0 0,1 0 0,-1 0 0,0 0 0,0 0 0,0 0 0,0 0-1,-1 0 1,1 0 0,0 0 0,0 0 0,-1 0 0,1 1 0,-1-1-1,1 0 1,-1 1 0,1-1 0,-1 0 0,0 1 0,0-1 0,1 0-1,-1 1 1,0-1 0,0 0 0,0 1 0,-1 1 0,-1 4 137,0 1 0,-1-1 0,0 0 1,-1 0-1,1-1 0,-6 8 0,-3 8 998,16-20-1603,0-1 0,1 1 0,-1-1 0,0 0 0,1 0 0,-1-1 0,8 1 0,14 3-1303,-24-4 1779,0 1 1,-1-1-1,1 0 0,0 1 0,-1-1 0,1 1 1,-1 0-1,1 0 0,-1-1 0,1 1 0,-1 0 1,1 0-1,-1 0 0,0 0 0,1 1 0,-1-1 0,0 0 1,0 0-1,0 1 0,0-1 0,0 1 0,0-1 1,-1 1-1,1-1 0,0 1 0,-1-1 0,1 1 1,-1 0-1,1-1 0,-1 1 0,0 0 0,0-1 1,0 1-1,0 0 0,0 0 0,0-1 0,0 1 0,-1 0 1,1-1-1,-1 1 0,1-1 0,-1 1 0,1 0 1,-1-1-1,-2 3 0,0 3 304,-2-1-1,1 1 1,-1-1 0,0 0 0,0-1-1,0 1 1,-1-1 0,-10 7-1,5-5 30,-1 0 0,1-1-1,-1-1 1,0 0-1,0 0 1,0-1 0,-1-1-1,1 0 1,-1-1-1,-21 1 1,34-2-379,-1-1 0,1 0 1,0 0-1,0 0 0,0 0 0,-1 0 1,1 0-1,0 0 0,0 0 0,-1 0 1,1 0-1,0 0 0,0 0 0,0 0 0,-1 0 1,1 0-1,0-1 0,0 1 0,0 0 1,-1 0-1,1 0 0,0 0 0,0 0 1,0 0-1,0 0 0,-1-1 0,1 1 0,0 0 1,0 0-1,0 0 0,0 0 0,0-1 1,0 1-1,-1 0 0,1 0 0,0 0 1,0-1-1,0 1 0,0 0 0,0 0 0,0 0 1,0-1-1,0 1 0,0 0 0,0 0 1,0-1-1,0 1 0,8-12-3972,14-10-5024,-2 8 1733</inkml:trace>
</inkml:ink>
</file>

<file path=ppt/ink/ink1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6.2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17681,'0'0'13933,"34"56"-13837,-34-34-96,0 0-160,0-2-321,0-2-512,0-2-832,0-4-1250,0-6-1409</inkml:trace>
</inkml:ink>
</file>

<file path=ppt/ink/ink1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6.5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0 159 13389,'0'0'12395,"51"0"-12266,-30 0-866,0-5-3267,1-7-3843</inkml:trace>
  <inkml:trace contextRef="#ctx0" brushRef="#br0" timeOffset="1">240 0 9161,'0'0'14766,"0"68"-13581,-1-42-128,0 1-545,1 1-416,0 0-512,0 1-1218,0-4-1280,0-3-1410,0-8-1378</inkml:trace>
</inkml:ink>
</file>

<file path=ppt/ink/ink1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6.9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50 17104,'0'0'8211,"11"-8"-7646,-3 2-530,0 1-1,0 1 1,0 0-1,1 0 1,-1 0-1,1 1 1,0 0-1,0 1 1,0 0-1,0 0 1,0 1-1,11 0 1,-11 1-39,1 1 1,0 0-1,-1 0 0,1 1 1,-1 0-1,1 1 1,-1 0-1,0 0 0,0 1 1,12 7-1,-16-8 48,-1 0-1,0 0 1,0 0-1,-1 0 1,1 0-1,0 1 1,-1 0-1,0 0 1,0 0-1,0 0 1,-1 0-1,1 0 1,-1 1-1,0-1 1,0 1-1,0 0 1,-1-1-1,0 1 1,0 0-1,0 0 1,0 0-1,-1 5 1,0-2 70,-1-1 1,0 1-1,-1-1 1,0 1-1,0-1 0,-1 0 1,1 1-1,-2-1 1,1-1-1,-1 1 1,0 0-1,0-1 1,-1 0-1,1 0 0,-1 0 1,-1-1-1,1 1 1,-1-1-1,0-1 1,0 1-1,-1-1 1,1 0-1,-8 3 0,1-1 96,1 0 1,-1 0-1,0-2 0,0 0 0,-1 0 0,1-1 0,-1-1 0,1 0 0,-1-1 0,0 0 0,0-1 0,-16-2 0,25 1-361,0 0 0,0-1 1,0 1-1,1-1 0,-1 0 0,-8-5 0,10 5-271,0 1-1,0-2 0,1 1 0,-1 0 0,0 0 0,1-1 1,0 0-1,-1 1 0,1-1 0,-2-5 0,-2-8-8508</inkml:trace>
</inkml:ink>
</file>

<file path=ppt/ink/ink1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47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3626 1 11723,'-41'-1'426,"-1"3"0,0 1 0,0 2 0,-47 13 0,6 3-853,-246 76 2592,285-80-1669,1 2 0,0 1 0,2 2 0,0 3 0,-46 35 0,-20 24-365,3 5-1,5 4 1,-138 167 0,-104 225 398,281-383-397,5 2 0,4 3 0,-37 115 0,52-99-74,5 2-1,7 1 1,4 1 0,-3 164-1,19-244 35,3-1 1,2 0-1,1 1 0,3-1 0,2 0 0,2 0 0,20 61 0,-7-46-67,114 348 228,-87-242 151,7-3 0,8-2 1,155 283-1,-107-228-62,-8-13-182,-69-132 36,-3 2 0,38 129 0,-36-97-106,-28-84-51,0 1 0,-2-1 0,0 1-1,-2 0 1,-1 44 0,-18 119 337,6-85-286,6-69-83,0 0 0,-2-1 0,-2 1 0,0-2 0,-3 1 0,-24 48 0,-112 164 61,57-102-51,89-138-21,-1 1 1,1 0-1,0 0 0,0 0 1,0 1-1,1-1 1,0 0-1,0 1 0,0-1 1,0 1-1,0-1 1,1 1-1,0-1 1,0 1-1,1 7 0,1-6-2,0 0 0,1 0 1,-1 0-1,1 0 0,0 0 0,1-1 0,-1 1 0,1-1 0,0 0 0,5 5 0,5 6 0,1-1 0,0-1 1,1 0-1,0-2 0,1 1 0,1-2 0,0-1 1,34 16-1,-28-18 8,1 0 0,-1-2 0,1 0 0,1-2 0,-1-1 0,47 0 1,-4-4-3,128-19 0,-83 4 11,121 0 1,116 15-3,-309 2-8,1 2 1,-1 2 0,70 17-1,-92-17 2,0 1 0,-1 0 0,0 2-1,0 0 1,-1 1 0,0 0 0,0 1 0,-1 2-1,0-1 1,15 16 0,-20-14 6,-1 0 0,0 0 0,-1 1 0,0 1 0,-1 0 0,-1 0 0,0 0 0,-1 1 0,6 22 1,0 16 62,9 81 0,-15-89-51,-3-29-13,-1-1 0,-1 1-1,0 0 1,-1 0 0,-1 0-1,-1-1 1,0 1 0,-1-1-1,-1 1 1,0-1 0,-1 0-1,-1 0 1,0-1 0,-1 1-1,-13 19 1,-26 31-8,-3-3 0,-3-1 0,-2-3 0,-2-2 0,-71 53 0,4-16 0,-227 132 0,242-169-88,-4-4 0,-1-5 0,-173 49 0,-566 223-526,838-314 608,-710 337-549,653-300 491,2 4 0,-95 84 0,-104 132-262,112-79 283,131-150 55,2 1 0,2 1 0,-30 67 1,47-94 9,0 1 1,1 0 0,0 0-1,0 0 1,1 0-1,1 0 1,0 0 0,0 0-1,1 1 1,0-1-1,1 0 1,2 11 0,-1-13-18,1 1 0,0-1 1,1 0-1,0 0 0,0 0 0,0 0 1,1-1-1,0 0 0,1 0 1,0 0-1,0 0 0,0-1 1,1 0-1,9 6 0,12 7-4,1 0-1,1-2 0,0-2 0,1 0 0,1-2 0,51 13 1,210 36-261,-231-51 118,392 61 90,3-20 1,495-8-1,-751-47 42,227-31-1,75-53 14,-368 56 0,227-86 0,-286 86-1,-2-4 0,-1-2-1,-2-4 1,80-61 0,-104 65-1,-3-1 0,-1-3 1,-1-1-1,-3-2 0,-1-2 0,52-85 1,-66 88 57,-2 0 0,-2-2 1,-2 0-1,-2-1 0,-3-1 1,14-77-1,-16 45 37,-4 0 1,-3 0-1,-8-104 0,-10 69-152,-52-208 1,50 256 70,-133-441 7,-10-44-6,-10-279-176,123 597 133,13 29-11,-10-248 0,27-209 50,13 364-18,2-88 56,34 3 167,31 33 73,37-313-638,-55-349 460,-54 590-62,0 338 95,-3 1 0,-4 1 0,-28-86 0,16 85-9,-4 1 1,-3 1 0,-4 2 0,-89-135 0,85 153-61,-3 3 1,-2 2 0,-2 2 0,-3 2 0,-2 3 0,-72-51 0,98 80 20,-2 0 1,0 3-1,-1 0 0,0 2 1,-2 1-1,1 2 0,-1 1 1,-1 1-1,0 2 0,0 2 0,0 1 1,-46 0-1,39 5-1542,-1 2-1,1 2 1,-48 12 0,45-8-4315</inkml:trace>
</inkml:ink>
</file>

<file path=ppt/ink/ink1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49.4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16826 427 8136,'-75'-4'5146,"42"-2"-4919,0 0 0,0-2 0,-34-13-1,-36-9 21,-2 6 0,-197-21 0,97 18 294,-35-11-506,-442-64 118,-6 33 961,-528 28-1570,902 35 544,-1329 36 1481,-821 130-1382,411 9-309,1082-80 89,165-13 239,-602 45 539,-694-73 1662,2022-51-2174,-696-39 687,774 42-926,-72-10 602,0 5 1,-119 4-1,164 9-560,24-7-78,0 1 1,1-1 0,-1 1-1,0-2 1,0 1-1,0 0 1,0-1-1,0 0 1,-5 0-1,11-25-6043,4-6-1629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3:57.5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13 20115,'7'-10'4708,"-2"8"-672,-2 2-2466,-3 14-1186,0 13 193,0 8-1,0 6-223,0 4-257,0 5-64,0-1-737,0-2-2242,0-2-3651,0-6-5349</inkml:trace>
  <inkml:trace contextRef="#ctx0" brushRef="#br0" timeOffset="1">1 650 18225,'0'0'11019</inkml:trace>
</inkml:ink>
</file>

<file path=ppt/ink/ink1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0.1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478 66 16656,'0'0'955,"8"-9"-608,1-3-129,-5 6-54,0 1-1,1-1 0,0 1 1,0 0-1,0 0 0,6-4 1,-11 9-128,0 0 0,0-1 1,0 1-1,1 0 1,-1 0-1,0 0 0,0 0 1,0-1-1,0 1 0,0 0 1,0 0-1,1 0 1,-1 0-1,0 0 0,0 0 1,0-1-1,0 1 1,1 0-1,-1 0 0,0 0 1,0 0-1,0 0 1,1 0-1,-1 0 0,0 0 1,0 0-1,0 0 0,1 0 1,-1 0-1,0 0 1,0 0-1,0 0 0,1 0 1,-1 0-1,0 0 1,0 0-1,0 0 0,1 0 1,-1 0-1,0 0 0,0 1 1,0-1-1,0 0 1,1 0-1,-1 0 0,0 0 1,0 1-1,-2 11 662,-10 19-153,-40 61-392,-76 103-1,-76 73-521,102-138 807,97-124-386,-26 40 224,30-45-282,1 0 0,-1 1 0,0-1 0,1 1 0,-1-1 0,1 0 0,-1 1 0,1-1 0,0 1 0,-1-1 1,1 1-1,0-1 0,0 1 0,0-1 0,0 1 0,0-1 0,1 1 0,-1-1 0,0 1 0,1-1 0,-1 1 0,1-1 0,-1 0 0,1 1 1,0-1-1,0 0 0,-1 0 0,1 1 0,0-1 0,2 2 0,3 1 15,1-1 1,-1 1-1,1-1 0,0 0 1,0-1-1,0 0 0,0 0 1,0-1-1,1 1 0,7-1 0,86 2 617,-72-3-356,21-1-208,1-3 0,-1-2 0,-1-2 0,1-2 0,65-22 0,1-12-2965,-3-8-4041,-61 26-1833</inkml:trace>
</inkml:ink>
</file>

<file path=ppt/ink/ink1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1.1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951 1 6406,'-32'6'760,"1"2"-1,0 1 1,1 2-1,0 0 1,1 2-1,-47 29 1,18-4-192,2 2-1,-54 50 1,67-50-142,3 3 1,1 1-1,2 1 1,2 2-1,2 2 0,2 1 1,3 1-1,2 2 1,2 1-1,-18 59 0,19-37-362,3 1 0,3 0-1,4 2 1,3 0-1,4 0 1,7 151 0,3-188-126,1 1 1,2-1 0,2 0 0,2-1 0,2 0-1,32 72 1,-34-92 38,0-1 0,2-1-1,0 0 1,1 0 0,1-1 0,18 17-1,-21-25 19,0 0-1,1 0 1,0-1-1,0-1 1,1 0-1,0-1 1,0 0 0,1-1-1,26 7 1,-16-8 120,1-1 0,1-1 1,-1-2-1,0 0 1,1-2-1,-1-1 1,0-1-1,0-1 1,0-1-1,-1-1 0,1-2 1,-2 0-1,33-17 1,2-4 706,-2-3 0,-1-2 1,-2-3-1,61-53 1,-49 34-79,-2-4 0,-3-2 0,-3-2 0,94-136 0,-125 157-546,-1-1-1,-2 0 1,-2-2 0,-3-1-1,-1 0 1,-2-1-1,-3-1 1,-1 0-1,8-91 1,-19 116-145,0-1 0,-2 1-1,-1 0 1,-1 0 0,-1 0 0,-1 0 0,-1 1 0,-14-37 0,11 41-21,-1 0 1,0 1-1,-1 0 1,-1 1-1,-1 0 0,0 1 1,-1 0-1,-1 1 1,0 1-1,-24-17 1,7 10-63,-1 2 0,-1 1 0,0 2 0,-1 1 0,-1 2 1,0 1-1,-1 2 0,0 1 0,-1 2 0,-42-2 0,-31 2-1729,-1 5 0,-130 14 0,110 0-2389,15-3-2146</inkml:trace>
</inkml:ink>
</file>

<file path=ppt/ink/ink1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8.8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 8 13773,'0'0'14211,"2"10"-13699,13 66 471,26 77 1,-32-124-824,2 0-1,1-1 1,2-1 0,0 0 0,2-1 0,20 27 0,-35-53-154,-1 1 0,1 0 0,0 0 0,-1 0 0,1 0 0,0 0 0,-1 0 0,1-1 0,0 1 0,0 0 0,0-1 0,0 1 0,0-1 0,0 1 0,0-1 1,0 1-1,0-1 0,0 0 0,1 1 0,-1-1-43,-1-1 0,1 1 0,-1 0 0,0-1 0,1 1 1,-1-1-1,0 1 0,1-1 0,-1 1 0,0-1 0,0 1 0,1-1 1,-1 1-1,0-1 0,0 0 0,0 1 0,0-1 0,0 1 0,0-1 1,0 1-1,0-1 0,0 0 0,0 1 0,0-2 0,-1-3-255,1 0 0,-1 0-1,0 0 1,-1 0 0,1 0 0,-1 0-1,-3-6 1,-7-4-295,-8-14 357,20 28 860,109 14 1281,310-12-726,-418-1-1171,0 0 0,0-1 0,0 0 0,-1 1 0,1-1-1,0 1 1,0-1 0,-1 0 0,1 1 0,0-1 0,-1 0-1,1 0 1,-1 0 0,1 0 0,-1 1 0,0-1 0,1 0-1,-1 0 1,0 0 0,1 0 0,-1 0 0,0 0 0,0 0-1,0 0 1,0 0 0,0-1 0,4-40 51,-2 22-23,5-23-16,2-4 272,-2 1-1,1-60 0,-8 105-297,0 0-1,0-1 1,0 1-1,0 0 1,-1 0-1,1-1 1,0 1-1,-1 0 1,1 0-1,-1 0 1,0 0 0,1 0-1,-1 0 1,0 0-1,1 0 1,-1 0-1,0 0 1,0 0-1,0 0 1,0 0-1,0 1 1,0-1 0,0 0-1,0 1 1,0-1-1,-1 1 1,1-1-1,0 1 1,0-1-1,0 1 1,-1 0-1,1 0 1,0-1 0,0 1-1,-3 0 1,-54 4-788,32-1 327,-358-14-1322,52 1 2888,404 11-1146,34-1-2320,-1-7-5716,-43-5-1298</inkml:trace>
</inkml:ink>
</file>

<file path=ppt/ink/ink1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6:59.4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1769 332 8488,'1'-9'928,"0"0"0,-1 0 0,0 0 0,-1 1 0,0-1 0,0 0 0,-1 0 0,0 1 0,-1-1 0,-5-13 0,3 13-349,-1 0 1,0 0-1,0 1 1,-1 0-1,0 0 0,-1 0 1,0 1-1,-14-11 1,2 4-362,-1 1 1,0 1-1,0 1 1,-1 1-1,-1 1 1,1 0-1,-2 2 1,1 1-1,-32-5 0,-14 3-238,0 3 0,-70 3 0,65 5 43,1 3 0,0 3-1,0 3 1,-128 40 0,146-34 67,2 3 1,0 2-1,1 2 1,2 2 0,0 3-1,-78 62 1,108-75-13,1 1 0,0 1 0,2 0 0,0 2 0,1 0 0,1 1 1,1 0-1,1 1 0,1 1 0,1 0 0,-11 37 0,17-42-63,1 0-1,0 0 0,1 0 0,2 0 0,0 1 1,0-1-1,2 0 0,1 1 0,0-1 1,1 0-1,1 0 0,1 0 0,1-1 1,0 1-1,2-1 0,11 20 0,-7-17-36,1 0 0,0-1-1,2-1 1,1 0-1,0-1 1,1-1 0,1 0-1,0-2 1,2 0-1,36 22 1,-27-22-18,1 0 0,1-3 0,0 0 0,0-2 0,2-1 1,-1-2-1,39 4 0,-4-6 64,-1-4 1,1-2 0,-1-3-1,0-3 1,0-2 0,0-4-1,86-28 1,-86 20 91,0-3 0,-2-3 0,0-2 0,93-59 0,-131 70-69,0-1 1,-1-1-1,-1-1 0,-1-1 1,-1 0-1,-1-2 1,-1-1-1,-1-1 0,-2 0 1,0-1-1,-2-1 1,17-40-1,-21 36 6,-2 0-1,0-1 1,-2 0 0,-2-1-1,-1 1 1,-1-1 0,-2 0-1,-2 0 1,-6-48 0,4 64-50,-1 1 0,0 0 0,-1 0 0,-1 0 0,-1 1 0,0 0-1,-1 0 1,-18-25 0,19 31-8,-2 1 0,1-1 0,-1 1 0,-1 1-1,1 0 1,-1 0 0,-1 1 0,0 0-1,0 0 1,0 2 0,0-1 0,-1 1 0,-15-3-1,7 3-66,0 1-1,-1 1 0,0 1 0,1 1 0,-1 1 0,0 1 0,0 0 1,1 2-1,-1 0 0,1 2 0,0 0 0,-28 11 0,-21 13-1793,1 2 0,-69 44-1,111-60 790,-116 67-6669</inkml:trace>
</inkml:ink>
</file>

<file path=ppt/ink/ink1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3.4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1 19699,'0'0'7110,"14"63"-5540,-10-24-577,1 4-769,-1 2-160,1-3-64,-2-5-160,0-6-801,-3-7-705,0-3-672,-10-8-1153,-10-6-1506,-3-6-1953</inkml:trace>
</inkml:ink>
</file>

<file path=ppt/ink/ink1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3.8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5 120 7751,'-1'-10'5590,"-3"-37"-2147,4 45-3229,0 0 0,0 0 0,0 0 0,1 0-1,-1 0 1,0 0 0,1 0 0,0 0 0,-1 0 0,1 0 0,0 0 0,0 0 0,0 0 0,0 0 0,0 0 0,1 1-1,-1-1 1,0 0 0,1 1 0,-1-1 0,1 1 0,0 0 0,-1 0 0,1-1 0,0 1 0,0 0 0,0 0 0,0 1-1,0-1 1,4-1 0,4-1 197,1 1 0,0 0 0,0 1 0,16-1 0,-19 2-187,18-1 2,0 0 1,0 2 0,0 1 0,0 1 0,31 8 0,-51-10-222,-1 0 0,1 1 0,0 0 0,-1 0 0,1 1-1,-1-1 1,0 1 0,0 1 0,0-1 0,0 0 0,0 1 0,-1 0 0,0 0 0,1 1 0,-2-1 0,1 1 0,0 0 0,-1 0 0,0 0 0,0 0 0,-1 1 0,1-1 0,-1 1 0,0-1 0,-1 1 0,1 0 0,-1 0 0,0 11 0,-1-7 145,-1 1-1,-1-1 1,0 0 0,0 0-1,-1 0 1,0-1 0,-1 1 0,0-1-1,0 1 1,-1-1 0,0 0-1,-1-1 1,0 0 0,0 0-1,-1 0 1,0 0 0,0-1-1,-14 10 1,12-9 20,0-1 1,-1 0-1,0 0 0,0-1 0,-1-1 1,0 0-1,0 0 0,0-1 0,0 0 1,-1-1-1,1 0 0,-1-1 0,0 0 1,0-1-1,-22 0 0,33-1-245,-1-1 0,0 1 0,1 0-1,-1-1 1,1 1 0,-1-1 0,0 1 0,1-1 0,-1 0 0,1 1 0,0-1-1,-1 0 1,1 0 0,0 0 0,-1 0 0,1-1 0,0 1 0,0 0-1,0 0 1,0-1 0,0 1 0,0-1 0,0 1 0,1 0 0,-1-1 0,0 0-1,1 1 1,-1-1 0,1 1 0,0-1 0,0 0 0,-1 1 0,1-1-1,0 0 1,0 1 0,0-1 0,1 0 0,-1 1 0,0-1 0,1 1 0,-1-1-1,1 0 1,0-1 0,1-3-443,0 0 1,0 1-1,0-1 0,1 1 1,0-1-1,0 1 0,0 0 1,1 0-1,0 1 0,0-1 0,4-4 1,24-12-6642,6 3-3326</inkml:trace>
</inkml:ink>
</file>

<file path=ppt/ink/ink1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4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 0 20628,'0'0'10799,"-5"12"-10351,4-12-436,-26 65 462,26-61-458,-1 0 0,1 0 0,0 0 0,1 1 0,-1-1 0,1 0 0,-1 0 0,1 0 0,0 0 0,1 0 0,-1 1 0,1-1 0,0 0 0,0 0 1,0 0-1,0 0 0,1 0 0,2 4 0,-3-7-16,0 0 1,-1 0 0,1 0 0,0 0 0,0 0-1,0 0 1,-1 0 0,1-1 0,0 1 0,0 0 0,0-1-1,1 1 1,-1-1 0,0 1 0,0-1 0,0 1-1,0-1 1,0 0 0,1 1 0,-1-1 0,0 0-1,0 0 1,0 0 0,3 0 0,-2-1 2,1 0 0,-1 0 0,0 0-1,1 0 1,-1 0 0,0 0 0,0 0 0,0-1 0,0 1 0,0-1-1,3-2 1,2-5 9,1-1 0,-1 1-1,11-19 1,-9 13-12,-1-1 0,-1 1 0,10-31 0,-32 151 0,11-86-587,1 1 0,1 1-1,1-1 1,1 24 0,0-43 434,0-1 0,0 1 0,0-1 0,0 1 0,0-1 0,1 1 0,-1-1 0,0 1 0,0-1 0,0 0 0,1 1 0,-1-1 0,0 1 0,1-1 0,-1 0 0,0 1 0,1-1 0,-1 1 0,1-1 1,-1 0-1,0 0 0,1 1 0,-1-1 0,1 0 0,-1 0 0,1 0 0,-1 1 0,1-1 0,-1 0 0,1 0 0,-1 0 0,1 0 0,-1 0 0,1 0 0,-1 0 0,1 0 0,-1 0 0,1 0 0,21-9-5983,-2-12-2304</inkml:trace>
</inkml:ink>
</file>

<file path=ppt/ink/ink1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4.5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97 0 5285,'0'0'12817,"-9"12"-7713,0-1-4620,-39 53 3162,44-58-3292,0-1 1,0 1 0,1 0-1,0 0 1,0 1 0,1-1-1,0 1 1,0-1 0,-2 14 0,6-20-417,0 0 1,1 0 0,-1 0 0,0-1 0,0 1-1,0-1 1,0 0 0,0 1 0,0-1 0,0 0 0,0 0-1,3-3 1,5-2-241,0 1 1,0-1-1,1 1 0,17-5 0,-24 9 299,0-1-1,0 1 1,0 1-1,0-1 0,0 0 1,0 1-1,1 0 1,-1 0-1,0 0 1,0 1-1,0-1 1,1 1-1,-1 0 0,0 0 1,0 0-1,4 3 1,-6-3 66,-1 0 1,1 0-1,-1 0 1,0 0-1,1 1 0,-1-1 1,0 0-1,0 1 1,0-1-1,0 1 1,0 0-1,0-1 1,-1 1-1,1-1 1,0 1-1,-1 0 1,1 0-1,-1-1 1,0 1-1,0 0 1,1 0-1,-1 0 1,0-1-1,0 1 1,-1 0-1,1 0 0,0 0 1,-1-1-1,1 1 1,-1 0-1,1 0 1,-1-1-1,0 1 1,0-1-1,0 1 1,0 0-1,-1 1 1,-3 5 225,0-1 0,0 1 1,-1-1-1,0 0 0,-14 12 1,14-13-281,-1 0 0,0-1 0,0 0 0,0 0 1,0 0-1,-1-1 0,0 0 0,0-1 1,0 0-1,-10 3 0,17-6-76,1 0-1,-1 0 1,1 0-1,-1 0 1,1 0 0,-1 0-1,1 0 1,-1 0 0,1 0-1,-1 0 1,1 0-1,-1 0 1,1 0 0,-1 0-1,1 0 1,-1 0-1,1-1 1,-1 1 0,1 0-1,-1 0 1,1-1 0,-1 1-1,1 0 1,-1-1-1,1 1 1,0 0 0,-1-1-1,1 1 1,0-1 0,-1 1-1,1 0 1,0-1-1,0 1 1,-1-1 0,1 1-1,0-1 1,0 1-1,0-1 1,0 1 0,0-1-1,-1 1 1,1-1 0,0 1-1,0-2 1,-1-20-8048</inkml:trace>
</inkml:ink>
</file>

<file path=ppt/ink/ink1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5.7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84 226 7815,'0'0'6882,"0"-9"-2718,1 1-3862,0 2 586,-1 1-1,1-1 0,-1 0 1,-1 1-1,1-1 0,-2-8 1,1 13-743,1-1 1,-1 1-1,1 0 0,-1 0 1,0-1-1,1 1 1,-1 0-1,0 0 1,0 0-1,0-1 0,0 1 1,0 0-1,0 0 1,0 1-1,0-1 1,0 0-1,0 0 0,0 0 1,-1 1-1,1-1 1,0 1-1,-1-1 1,1 1-1,0-1 1,-1 1-1,1 0 0,-1 0 1,1 0-1,0-1 1,-1 1-1,1 1 1,-1-1-1,1 0 0,0 0 1,-3 1-1,2 0-150,0 0 0,0 0 0,0 1 0,0-1 0,0 0 0,0 1 1,0 0-1,0-1 0,0 1 0,1 0 0,-1 0 0,1 0 0,0 0 0,-1 0 0,1 0 0,0 0 0,0 1 0,0-1 0,1 0 0,-1 1 0,0-1 0,1 1 0,-1 3 0,-6 59-95,7-63 98,0-1 0,-1 0 0,1 0 0,0 1 0,0-1-1,0 0 1,1 1 0,-1-1 0,0 0 0,0 0 0,1 1-1,-1-1 1,1 0 0,-1 0 0,1 0 0,-1 1 0,1-1-1,0 0 1,-1 0 0,1 0 0,0 0 0,0 0 0,0 0-1,0-1 1,0 1 0,0 0 0,0 0 0,0-1 0,1 2-1,2-2 12,-1 0-1,0 0 0,0 0 0,0 0 0,1 0 0,-1 0 0,0-1 0,0 0 0,0 1 0,0-1 0,5-3 0,-4 3-24,0-1-1,0 1 0,0 0 1,1-1-1,-1 2 0,0-1 0,1 0 1,-1 1-1,0 0 0,1 0 0,-1 1 1,0-1-1,1 1 0,6 1 1,-8 0-10,0 0 1,0 0-1,0 0 1,-1 0 0,1 0-1,-1 1 1,1-1 0,-1 1-1,0-1 1,0 1 0,0 0-1,0 0 1,-1 0 0,1 0-1,-1 0 1,0 0-1,0 0 1,0 1 0,1 3-1,3 14-10,-1 0 0,0 0 0,-2 0 0,0 0 0,-3 40 0,0-50 100,0 1 0,-1 0 1,0 0-1,-1 0 0,0-1 1,-1 0-1,0 0 0,-1 0 1,0 0-1,-1 0 0,-12 17 1,15-25-5,1-1 1,-1 1 0,1-1-1,-1 1 1,0-1 0,0 0-1,0 0 1,0 0 0,0 0-1,0-1 1,0 1 0,-1-1-1,1 0 1,-1 0 0,1 0 0,-7 0-1,8-1-38,0 0-1,1 0 0,-1 0 0,0-1 1,0 1-1,1-1 0,-1 1 1,0-1-1,1 1 0,-1-1 1,1 0-1,-1 0 0,1 0 1,-1 0-1,1 0 0,0 0 1,-1-1-1,1 1 0,0 0 1,0-1-1,0 1 0,0 0 0,0-1 1,0 0-1,1 1 0,-1-1 1,0 1-1,1-1 0,-1 0 1,1 1-1,-1-1 0,1 0 1,0 0-1,0 1 0,0-3 1,-1-9-29,1 1 1,1-1 0,-1 1-1,2 0 1,0 0 0,0 0-1,2 0 1,-1 0 0,1 0-1,1 1 1,0-1 0,9-14-1,11-14-33,2 2 0,31-35 0,-8 10 24,-32 39 55,55-80-209,-67 95 175,-1 0-1,0-1 1,0 0-1,-1 0 1,-1 0-1,0 0 1,0 0-1,-1-1 1,1-12-1,-2 22 7,-1 1 0,0 0 0,0-1 0,0 1 0,0-1-1,0 1 1,0 0 0,0-1 0,0 1 0,0-1 0,0 1-1,0 0 1,0-1 0,0 1 0,0-1 0,0 1 0,0 0-1,0-1 1,-1 1 0,1-1 0,0 1 0,0 0 0,0-1 0,-1 1-1,1 0 1,0-1 0,-1 1 0,1 0 0,0 0 0,0-1-1,-1 1 1,1 0 0,-1 0 0,1-1 0,0 1 0,-1 0-1,1 0 1,0 0 0,-1 0 0,1 0 0,-1 0 0,1-1 0,0 1-1,-1 0 1,1 0 0,-1 0 0,1 0 0,0 1 0,-1-1-1,1 0 1,-1 0 0,1 0 0,0 0 0,-1 0 0,1 0-1,-1 1 1,1-1 0,0 0 0,-1 0 0,1 0 0,0 1-1,-1-1 1,1 0 0,0 1 0,-22 19 144,13-6-139,1 1 0,0 0 0,1 0 0,1 0 0,1 1 0,0 0 0,1 0 0,0 1 0,1-1 0,1 1 0,1 24 0,0-39-16,1-1 0,0 1 0,0-1 0,0 1 0,0-1 0,1 1 0,-1-1 0,0 1 0,1-1 0,-1 1 0,1-1 0,-1 1 0,1-1 0,0 1 0,-1-1 0,1 0 0,0 0 0,0 1 0,0-1 0,0 0 0,0 0 0,0 0 0,0 0 0,1 0 0,-1 0 0,0 0 0,1 0 0,-1-1 0,0 1 0,1 0 0,-1-1 0,1 1 0,-1-1 0,1 0 0,-1 1 0,1-1 0,-1 0 0,1 0 0,-1 0 0,1 0 0,-1 0 0,1 0 0,-1-1 0,1 1 0,1-1 0,4 0 0,0-1 0,0 0 0,0-1 0,-1 1 0,1-1 0,-1-1 0,0 1 0,11-9 0,-1-3 0,0 0 0,-1-1 0,-1-1 0,-1-1 0,0 0 0,10-20 0,-21 52 0,-1 1 0,-1-1 0,-2 27 0,-1 35 0,3-76 0,0 1 0,0 0 0,0-1 0,1 1 0,-1 0 0,0-1 0,0 1 0,0-1 0,1 1 0,-1 0 0,0-1 0,1 1 0,-1-1 0,0 1 0,1-1 0,-1 1 0,1-1 0,-1 1 0,1-1 0,-1 0 0,1 1 0,-1-1 0,1 1 0,-1-1 0,1 0 0,0 0 0,-1 1 0,1-1 0,-1 0 0,1 0 0,0 0 0,-1 0 0,1 0 0,0 0 0,-1 0 0,1 0 0,0 0 0,-1 0 0,1 0 0,0 0 0,-1 0 0,1 0 0,-1-1 0,1 1 0,0 0 0,-1 0 0,1-1 0,29-16 0,-9-6 0,-1-2 0,-1 0 0,-1-2 0,17-32 0,-33 70 0,0-1 0,-1 1 0,-1 0 0,-1 19 0,-6 46-198,23-103-6539,-6 2-768,1-6-5441</inkml:trace>
</inkml:ink>
</file>

<file path=ppt/ink/ink1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6.1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0 14414,'0'0'4067,"-4"59"-4451,19-48-3972,4 1-6342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8.6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1 784 18706,'0'0'4548,"51"-67"-3779,-2 6-97,17-16 1,11-10-577,7-7-32,0 1-224,-6 11-417,-14 12-319,-15 13 63,-16 15 32,-13 14-512,-14 12-993,-6 8-289,-6 6-1377,-15 2-7558</inkml:trace>
</inkml:ink>
</file>

<file path=ppt/ink/ink1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6.4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64 362 14125,'0'0'6369,"-7"11"-2381,1-3-3402,0-1-88,0 1 0,1-1 0,0 1 0,0 0 0,0 0 0,1 1 0,1-1 0,-1 1 0,1 0 0,-2 11 0,5-20-500,0 0 1,0 0-1,0 0 0,0 0 0,0 0 1,0 0-1,0 1 0,0-1 0,0 0 1,0 0-1,1 0 0,-1 0 0,0 0 1,0 0-1,0 1 0,0-1 0,0 0 1,0 0-1,0 0 0,0 0 0,0 0 1,0 0-1,0 0 0,0 0 0,1 0 1,-1 0-1,0 1 0,0-1 0,0 0 1,0 0-1,0 0 0,0 0 0,0 0 1,1 0-1,-1 0 0,0 0 0,0 0 1,0 0-1,0 0 0,0 0 0,0 0 1,0 0-1,1 0 0,-1 0 0,0 0 1,0 0-1,0 0 0,0 0 0,0 0 1,0 0-1,1 0 0,-1 0 0,0-1 1,0 1-1,0 0 0,0 0 0,0 0 1,0 0-1,0 0 0,0 0 0,12-9-117,7-12-66,-5 1 38,-2 0 1,0-1-1,-1-1 0,-1 1 0,-1-1 1,-1-1-1,8-39 0,-10 29 669,-1-1 0,-2 0 0,-1 0 0,-5-60 0,3 94-524,1-1 0,-1 1-1,0-1 1,0 1 0,0 0-1,0-1 1,0 1 0,0-1 0,0 1-1,0-1 1,0 1 0,0 0-1,0-1 1,-1 1 0,1-1 0,0 1-1,0 0 1,0-1 0,0 1-1,-1-1 1,1 1 0,0 0 0,0-1-1,-1 1 1,1 0 0,0-1-1,-1 1 1,1 0 0,0 0 0,-1-1-1,1 1 1,0 0 0,-1 0-1,1 0 1,-1-1 0,1 1 0,0 0-1,-1 0 1,1 0 0,-1 0-1,1 0 1,0 0 0,-1 0 0,1 0-1,-1 0 1,1 0 0,-1 0-1,1 0 1,0 0 0,-1 0 0,1 0-1,-1 1 1,1-1 0,0 0-1,-1 0 1,1 0 0,-1 1 0,1-1-1,0 0 1,-1 0 0,1 1-1,0-1 1,-1 0 0,1 1 0,0-1-1,0 0 1,-1 1 0,1-1-1,-20 25-266,9-9 153,3-4 146,-1 0 0,2 1 0,-1 0 1,2 0-1,0 0 0,0 1 0,1 0 0,-4 22 0,9-35-36,0 0 1,1 0-1,-1 0 0,0-1 1,1 1-1,-1 0 0,0 0 1,1-1-1,-1 1 0,1 0 1,-1-1-1,1 1 0,0-1 0,-1 1 1,1 0-1,0-1 0,-1 1 1,1-1-1,0 0 0,0 1 1,-1-1-1,1 0 0,0 1 1,0-1-1,0 0 0,-1 0 1,1 0-1,0 1 0,0-1 1,0 0-1,0 0 0,-1 0 1,2-1-1,39 1-156,-28-1-33,13 1-333,-14-1 176,0 0-1,0 1 1,0 1-1,21 3 1,-31-3 333,1 0 1,-1-1 0,1 1 0,-1 0-1,0 0 1,1 1 0,-1-1-1,0 0 1,0 1 0,0-1-1,0 1 1,0 0 0,0-1 0,0 1-1,0 0 1,-1 0 0,1 1-1,-1-1 1,0 0 0,1 0-1,-1 1 1,0-1 0,0 0 0,0 1-1,-1-1 1,1 1 0,0 3-1,0 2 18,1 0 0,-2 1 0,1-1 0,-1 1 0,0-1 0,-1 0-1,0 1 1,0-1 0,-1 0 0,0 1 0,0-1 0,-1 0 0,-5 10-1,4-15-3895</inkml:trace>
</inkml:ink>
</file>

<file path=ppt/ink/ink1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6.8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63 132 8552,'0'0'23307,"-6"-6"-25223,10 6 2013,-1-1 1,0 0-1,0 0 1,0 0-1,0 0 0,-1 0 1,1-1-1,0 1 0,0-1 1,-1 0-1,1 0 1,-1 0-1,1 0 0,-1 0 1,0-1-1,0 1 0,0 0 1,0-1-1,-1 0 1,1 1-1,-1-1 0,1 0 1,-1 0-1,0 0 0,0 0 1,0 0-1,-1 0 1,2-6-1,-1 5-97,-1 0 0,1-1 0,-1 1 0,0 0 0,0 0 0,0-1 0,0 1 0,-2-6 0,1 9 0,1 0 0,-1 0 0,1 0 0,-1 0 0,1 0 0,-1 0 0,0 0 0,0 0 0,1 1 0,-1-1 0,0 0 0,0 1 0,0-1 0,0 0 0,0 1 0,0-1 0,0 1 0,0 0 0,0-1 0,0 1 0,0 0 0,0 0 0,0-1 0,0 1 0,-1 0 0,1 0 0,0 0 0,0 0 0,0 0 0,0 1 0,0-1 0,0 0 0,0 1 0,0-1 0,0 0 0,-2 1 0,0 1 0,0-1 0,-1 1 0,1 0 0,0 0 0,0 0 0,0 1 0,0-1 0,0 1 0,1-1 0,-1 1 0,1 0 0,0 0 0,0 0 0,0 0 0,0 0 0,0 1 0,-2 4 0,-20 64 0,21-63 0,1-1 0,1 1 0,-1 0 0,1 0 0,1 0 0,0 0 0,1 10 0,-1-16 0,0-1 0,1 0 0,-1 1 0,1-1 0,-1 0 0,1 0 0,0 0 0,0 1 0,0-1 0,1 0 0,-1 0 0,0-1 0,1 1 0,-1 0 0,1 0 0,-1-1 0,1 1 0,0-1 0,0 1 0,0-1 0,0 0 0,0 1 0,0-1 0,0 0 0,0-1 0,0 1 0,1 0 0,-1-1 0,0 1 0,0-1 0,5 1 0,0-1-139,0 1 0,-1-1 0,1 0 0,0-1 0,0 0-1,-1 0 1,1 0 0,6-3 0,-8 2-284,0 0 0,-1 0-1,1-1 1,-1 1 0,0-1-1,0 0 1,0 0 0,0-1 0,-1 1-1,1-1 1,4-6 0,3-8-9069</inkml:trace>
</inkml:ink>
</file>

<file path=ppt/ink/ink1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8.3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141 355 7111,'0'0'6956,"-8"-4"-5456,5 3-1287,-28-18 1189,10-4 2940,21 22-4164,0 1-1,-1 0 0,1-1 1,0 1-1,0 0 0,-1 0 1,1-1-1,0 1 1,-1 0-1,1 0 0,0 0 1,-1 0-1,1-1 0,-1 1 1,1 0-1,0 0 0,-1 0 1,1 0-1,0 0 0,-1 0 1,1 0-1,-1 0 0,1 0 1,0 0-1,-1 0 0,1 0 1,-1 0-1,1 0 0,0 0 1,-1 1-1,1-1 1,0 0-1,-1 0 0,-16 13 1948,-9 16-1546,8 16-317,17-42-266,0-1 1,0 1 0,1 0-1,-1-1 1,1 1 0,0 0-1,-1 0 1,1-1 0,0 1-1,1 0 1,-1 0 0,0-1-1,1 1 1,0 0 0,1 2-1,-2-4-5,1 0 0,0-1-1,0 1 1,0-1 0,0 1 0,0-1-1,-1 1 1,1-1 0,0 0 0,0 1-1,0-1 1,0 0 0,0 0 0,0 0-1,0 0 1,0 0 0,0 0 0,0 0-1,0 0 1,0 0 0,0 0 0,0-1-1,0 1 1,0 0 0,0-1 0,0 1-1,0 0 1,0-1 0,1 0 0,24-18-141,-15 3 47,4-5-212,-8 21-72,-1 13-244,53 247 462,-51-209 744,-2 1-1,-3-1 1,-2 60 0,-1-109-555,0-1 0,0 1 0,0 0 0,0-1 0,0 1 0,0-1 0,-1 1 0,1 0 1,0-1-1,-1 1 0,1-1 0,-1 1 0,1-1 0,-1 1 0,0-1 0,0 0 0,0 1 0,0-1 0,0 0 0,0 1 0,0-1 0,0 0 0,0 0 0,-1 0 0,1 0 0,0 0 0,-1 0 0,1-1 1,0 1-1,-1 0 0,1-1 0,-1 1 0,0-1 0,1 1 0,-3-1 0,1 0-17,1 0-1,-1-1 1,1 0 0,0 1 0,-1-1-1,1 0 1,0 0 0,0 0 0,-1-1-1,1 1 1,0 0 0,0-1-1,0 1 1,1-1 0,-1 0 0,0 0-1,1 0 1,-1 0 0,1 0 0,-1 0-1,1 0 1,-2-3 0,-1-6-41,-1 0 0,1 0 1,1 0-1,0 0 0,1-1 1,0 1-1,1-1 0,0 1 1,0-1-1,1 0 0,1 1 1,0-1-1,1 1 0,0-1 1,1 1-1,6-17 0,7-13 23,2 2 0,2 0 0,29-43 0,-24 41 61,30-65 0,-46 87-9,-13 34-283,-8 27 66,12-40 177,-1 5-5,1 1 0,-1-1-1,1 0 1,0 0 0,3 14 0,-3-20 16,1 0 0,-1 0 0,0 1 0,1-1 0,0 0 1,-1 0-1,1 0 0,0 0 0,-1 0 0,1 0 0,0 0 1,0 0-1,0 0 0,0-1 0,0 1 0,0 0 0,0 0 1,0-1-1,0 1 0,0-1 0,0 1 0,0-1 0,1 1 1,-1-1-1,0 0 0,0 1 0,0-1 0,1 0 0,-1 0 1,0 0-1,0 0 0,1 0 0,-1 0 0,0-1 0,0 1 1,1 0-1,-1-1 0,0 1 0,0 0 0,2-2 0,3-1 50,-1 1 0,1-1 0,-1-1 0,0 1 0,0-1 0,0 0 0,0 0 0,-1 0 0,0-1 0,0 1 0,0-1-1,0 0 1,3-8 0,39-74 124,-44 83-171,19-54 116,15-72 0,-33 119-381,-9 318 500,5-305-244,1 0 1,0 0-1,1 0 1,-1 1-1,0-1 1,0 0-1,1 0 1,0 0-1,-1 0 1,1 0-1,0 0 1,0-1 0,0 1-1,2 3 1,-2-4 0,0 0-1,-1 0 1,1-1 0,0 1 0,0-1 0,0 1 0,0 0 0,0-1 0,0 0 0,0 1 0,0-1 0,0 0 0,1 1 0,-1-1 0,0 0 0,0 0 0,0 0 0,0 0 0,0 0 0,2 0 0,1-1 20,0 0 1,0-1 0,0 1 0,0-1-1,0 0 1,-1 0 0,1 0 0,-1 0-1,1-1 1,-1 1 0,0-1 0,0 0-1,4-3 1,9-15 14,0-1 1,-1 0-1,-1 0 1,0-2-1,-2 0 0,-2 0 1,11-33-1,-11 24-46,-1 1-1,-2-1 1,-2 0-1,0 0 1,-1-37-1,-10 410 36,11-303-27,-4-37 0,-1 1 0,0 0 0,0-1 0,0 1 0,0 0 0,1-1 0,-1 1 0,0 0 0,1-1 0,-1 1 0,0-1 0,1 1 0,-1 0 0,1-1 0,-1 1 0,1-1 0,-1 1 0,1-1 0,-1 0 0,1 1 0,-1-1 0,1 1 0,0-1 0,-1 0 0,1 0 0,0 1 0,-1-1 0,1 0 0,0 0 0,-1 0 0,1 0 0,0 0 0,0 0 0,-1 0 0,1 0 0,0 0 0,-1 0 0,1 0 0,0 0 0,-1 0 0,1-1 0,0 1 0,-1 0 0,1 0 0,0-1 0,-1 1 0,1-1 0,-1 1 0,2-1 0,-1-1-3,1 0-1,-1 0 1,0 0-1,1 0 1,-1-1-1,0 1 1,0 0-1,0-1 1,-1 1-1,1-1 1,0 1 0,-1 0-1,0-1 1,1 0-1,-1 1 1,-1-5-1,-2-43-151,1 42 108,-1-1-1,1 1 0,-2 0 1,1 0-1,-1 1 0,0-1 1,-1 1-1,0 0 0,0 0 1,0 0-1,-8-6 0,-24-36 402,75 51-787,-30 1-258,34 7-1688,-28-8-2363,0-1-4304</inkml:trace>
</inkml:ink>
</file>

<file path=ppt/ink/ink1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8.7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4 8456,'-12'-3'8136,"9"3"-5670,10 6-2562,14 4-609,8 3-3074,4-2-4549</inkml:trace>
</inkml:ink>
</file>

<file path=ppt/ink/ink1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9.3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 44 17200,'0'0'5216,"-6"-8"-2648,-23-25-855,29 33-1683,0-1-1,0 1 1,0 0-1,0 0 0,-1 0 1,1 0-1,0 0 1,0-1-1,0 1 1,-1 0-1,1 0 0,0 0 1,0 0-1,-1 0 1,1 0-1,0 0 0,0 0 1,0 0-1,-1 0 1,1 0-1,0 0 1,0 0-1,-1 0 0,1 0 1,0 0-1,0 0 1,-1 0-1,1 0 1,0 0-1,0 0 0,0 0 1,-1 0-1,1 1 1,0-1-1,0 0 1,0 0-1,-1 0 0,1 0 1,0 1-1,0-1 1,0 0-1,0 0 1,-1 0-1,1 0 0,0 1 1,0-1-1,0 0 1,0 0-1,0 1 1,0-1-1,0 0 0,0 0 1,0 1-1,0-1 1,0 0-1,0 0 0,0 0 1,0 1-1,0-1 1,0 0-1,0 0 1,0 1-1,0-1 0,0 0 1,0 0-1,0 1 1,0-1-1,0 0 1,1 0-1,-2 24-387,1-20 546,-2 103 393,2 84 1649,1-159-1887,2-1-1,2 0 0,16 59 0,-21-89-342,22 51 0,-22-51 0,1 0 0,-1 1 0,1-1 0,0 0 0,-1 0 0,1 1 0,0-1 0,0 0 0,0 0 0,0 0 0,0 0 0,0 0 0,0 0 0,0 0 0,1-1 0,-1 1 0,0 0 0,0-1 0,1 1 0,-1 0 0,0-1 0,1 0 0,-1 1 0,1-1 0,-1 0 0,1 0 0,-1 0 0,0 0 0,1 0 0,-1 0 0,1 0 0,-1 0 0,3-1 0,-3 0 0,1-1 0,0 1 0,-1-1 0,0 0 0,1 1 0,-1-1 0,0 0 0,0 0 0,1 0 0,-2 0 0,1 0 0,0 0 0,0 0 0,-1 0 0,1 0 0,-1-1 0,1 1 0,-1-3 0,4-46 0,-4 44 0,1-17 0,1-3 0,-1 0 0,-1 0 0,-1 1 0,-2-1 0,-1 0 0,-6-25 0,12 67 0,-2-14 0,0 1 0,1-1 0,-1 1 0,0-1 0,0 1 0,1 0 0,-1-1 0,1 1 0,-1-1 0,1 1 0,0-1 0,-1 0 0,1 1 0,0-1 0,0 0 0,0 0 0,0 1 0,0-1 0,0 0 0,1 0 0,-1 0 0,0 0 0,0 0 0,1-1 0,-1 1 0,1 0 0,1 0 0,0 1 0,1-1 0,0 0 0,0 0 0,0 0 0,0-1 0,0 1 0,0-1 0,0 0 0,0 0 0,0-1 0,0 1 0,0-1 0,0 0 0,0 0 0,0 0 0,0 0 0,0-1 0,-1 1 0,1-1 0,-1 0 0,1 0 0,-1 0 0,0-1 0,1 1 0,-1-1 0,0 0 0,-1 0 0,4-4 0,0 0 0,0-1 0,-1 1 0,0-1 0,-1 0 0,0 0 0,0 0 0,-1-1 0,0 1 0,0-1 0,-1 0 0,2-14 0,-5 21 0,-4 9 0,-4 12 0,4 0 0,0 1 0,2-1 0,0 1 0,1 29 0,2-48 0,0 0 0,0-1 0,0 1 0,0-1 0,0 1 0,0 0 0,0-1 0,0 1 0,0 0 0,0-1 0,1 1 0,-1-1 0,0 1 0,0 0 0,1-1 0,-1 1 0,0-1 0,1 1 0,-1-1 0,1 1 0,-1-1 0,0 1 0,1-1 0,-1 0 0,1 1 0,0-1 0,-1 0 0,1 1 0,-1-1 0,1 0 0,-1 0 0,1 1 0,0-1 0,-1 0 0,1 0 0,0 0 0,-1 0 0,1 0 0,-1 0 0,1 0 0,0 0 0,-1 0 0,1 0 0,0 0 0,-1 0 0,1-1 0,-1 1 0,1 0 0,0 0 0,-1-1 0,1 1 0,-1 0 0,1-1 0,-1 1 0,1 0 0,-1-1 0,1 0 0,32-23 0,-8-6 0,28-28 0,-52 57 0,-1 1 0,1-1 0,0 1 0,0-1 0,-1 1 0,1 0 0,0-1 0,0 1 0,-1 0 0,1-1 0,0 1 0,0 0 0,0 0 0,-1 0 0,1 0 0,0 0 0,0 0 0,0 0 0,0 0 0,-1 0 0,1 0 0,0 0 0,0 1 0,0-1 0,-1 0 0,1 1 0,0-1 0,0 0 0,-1 1 0,1-1 0,0 1 0,-1-1 0,1 1 0,0-1 0,-1 1 0,1 0 0,-1-1 0,1 1 0,-1 0 0,1-1 0,-1 1 0,1 0 0,-1 0 0,0-1 0,0 1 0,1 0 0,-1 0 0,0 1 0,17 51 0,-14-37 0,-2-15 0,-1 0 0,0 0 0,0 0 0,0 0 0,0 0 0,1 0 0,-1 0 0,0 0 0,1 0 0,-1 0 0,1 0 0,-1 0 0,1 0 0,-1 0 0,1 0 0,0-1 0,-1 1 0,1 0 0,0 0 0,0-1 0,0 1 0,-1-1 0,1 1 0,0-1 0,0 1 0,0-1 0,0 1 0,0-1 0,0 0 0,0 1 0,0-1 0,0 0 0,0 0 0,0 0 0,0 0 0,0 0 0,0 0 0,0 0 0,1 0 0,-1 0 0,0 0 0,0-1 0,0 1 0,0 0 0,0-1 0,-1 1 0,1-1 0,0 1 0,0-1 0,0 1 0,0-1 0,0 0 0,-1 1 0,1-1 0,0 0 0,0 0 0,0-1 0,9-8 0,-1-1 0,-1 0 0,12-20 0,-10 16 0,-7 10-116,15-23-4118,-17 25 3468,0 0 0,0 0 0,0 1 0,0-1 0,-1 0 1,1 0-1,-1 0 0,0 1 0,0-1 0,0-3 0,-2-5-12372</inkml:trace>
</inkml:ink>
</file>

<file path=ppt/ink/ink1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09.6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 18257,'0'0'11051,"58"-1"-12108,-31 1-3716,-7-6-6533</inkml:trace>
</inkml:ink>
</file>

<file path=ppt/ink/ink1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10.7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 13485,'0'0'8749,"8"-2"-7110,-6 1-1538,0 0 1,0 1-1,0-1 0,1 1 0,-1 0 0,0 0 0,0-1 0,0 1 1,0 1-1,0-1 0,0 0 0,0 0 0,0 1 0,1-1 0,-1 1 1,0 0-1,0-1 0,-1 1 0,4 2 0,-2 0 77,-1 0 1,1 0-1,0 0 0,-1 1 0,0-1 1,0 1-1,0 0 0,0 0 0,0-1 1,-1 1-1,0 0 0,2 6 0,5 31 197,-2 1-1,-2 0 1,-1 0-1,-2 0 1,-3 0-1,-6 45 1,3-37 788,12-53-1003,103-70-6177,-76 53 959,60-47 1,-75 45-591</inkml:trace>
</inkml:ink>
</file>

<file path=ppt/ink/ink1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11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71 247 12011,'0'0'5734,"-9"7"-4309,9-6-1414,-5 1 92,1 1-1,-1 1 1,1-1 0,0 1 0,0-1 0,1 1 0,-1 0-1,1 1 1,0-1 0,0 1 0,0-1 0,1 1 0,-1 0-1,1 0 1,0 0 0,1 0 0,-1 0 0,0 8 0,1-7 67,0 0 0,0 0 0,1 0 1,0 0-1,0 0 0,1 0 1,2 11-1,-3-16-118,1 1-1,0-1 1,0 1 0,0-1 0,0 0 0,0 1-1,0-1 1,0 0 0,0 0 0,0 0-1,1 0 1,-1 0 0,0 0 0,1 0 0,-1 0-1,1-1 1,-1 1 0,1 0 0,-1-1 0,1 1-1,0-1 1,-1 0 0,1 1 0,-1-1 0,1 0-1,0 0 1,-1 0 0,1 0 0,0 0-1,-1-1 1,1 1 0,-1 0 0,4-2 0,0 0 72,1 0 0,-1 0 0,1-1 0,-1 0 0,0 0 0,0 0 0,0-1 0,-1 0 0,1 0 0,-1 0 0,0 0 0,0-1 0,7-9 0,-8 9-156,0 1 0,0 0 0,1-1 1,-1 1-1,1 0 0,0 1 0,0-1 0,0 1 1,1 0-1,-1 0 0,1 0 0,0 0 0,0 1 1,0 0-1,0 0 0,0 0 0,6 0 0,-9 2 27,-1 0-1,0 0 1,1 0-1,-1 1 1,0-1-1,1 1 0,-1-1 1,0 1-1,0 0 1,1-1-1,-1 1 1,0 0-1,0 0 1,0 0-1,0 0 0,0 0 1,0 0-1,0 0 1,0 0-1,-1 0 1,1 0-1,1 2 0,16 38 267,-2-7-265,-15-32-104,0-1 0,0 0 1,1 0-1,-1 1 1,0-1-1,0 0 1,1 0-1,-1-1 1,1 1-1,-1 0 1,1 0-1,-1-1 1,1 1-1,0-1 1,-1 1-1,1-1 1,-1 0-1,1 1 0,0-1 1,-1 0-1,1 0 1,0 0-1,-1-1 1,1 1-1,0 0 1,-1-1-1,1 1 1,0 0-1,-1-1 1,1 0-1,-1 1 1,1-1-1,-1 0 1,1 0-1,-1 0 0,0 0 1,0 0-1,3-3 1,5-4-629,0-1-1,-1 0 1,0 0-1,7-12 1,-9 13-53,21-30-3017,28-35-4401,-14 35 10569,-41 38-2210,1 0 1,-1 0 0,0 0 0,0 0 0,0 0 0,0 0 0,0 0 0,1-1-1,-1 1 1,0 0 0,0 0 0,0 0 0,0 0 0,1 0 0,-1 0 0,0 0-1,0 0 1,0 0 0,0 0 0,1 0 0,-1 0 0,0 0 0,0 0 0,0 0-1,0 1 1,0-1 0,1 0 0,-1 0 0,0 0 0,0 0 0,0 0 0,0 0 0,0 0-1,0 0 1,1 0 0,-1 1 0,0-1 0,0 0 0,0 0 0,0 0 0,0 0-1,0 0 1,0 1 0,0-1 0,0 0 0,0 0 0,0 0 0,0 0 0,0 0-1,1 1 1,-1-1 0,0 0 0,0 0 0,0 0 0,-1 0 0,1 1 0,0-1 0,0 0-1,0 0 1,-1 19 2173,-7 20-1600,7-35-593,-3 7 726,1 1 1,0 0 0,1 0 0,-1 18-1,15-34-773,0-8-124,-1 0 0,0-1 0,-1 0 0,0 0 0,-1-1 0,-1-1 1,13-29-1,-13 27 79,2-6 168,0 0-1,9-40 1,-4-3 5699,-27 130-5892,2 0 0,0 97 0,10-159-21,-1 1-1,2 0 0,-1 0 1,0-1-1,1 1 0,-1 0 0,1-1 1,0 1-1,-1 0 0,1-1 1,1 1-1,-1-1 0,0 1 1,1-1-1,-1 0 0,1 0 1,0 1-1,-1-1 0,1 0 0,0-1 1,0 1-1,1 0 0,-1 0 1,4 1-1,-3-2-319,0 1 0,0-2-1,1 1 1,-1 0 0,1 0 0,-1-1 0,0 0-1,1 0 1,-1 0 0,1 0 0,-1 0 0,1-1-1,-1 1 1,0-1 0,1 0 0,-1 0 0,0 0-1,0-1 1,5-2 0,19-15-7437</inkml:trace>
</inkml:ink>
</file>

<file path=ppt/ink/ink1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11.8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1 551 11979,'0'0'19117,"10"-12"-18103,16-22-882,-3-1-1,-1-1 0,-1 0 1,21-56-1,9-76-131,-15 38 0,-36 130 0,0 0 0,0 0 0,0-1 0,0 1 0,0 0 0,0 0 0,0-1 0,0 1 0,0 0 0,0 0 0,0-1 0,0 1 0,0 0 0,0 0 0,0-1 0,0 1 0,0 0 0,1 0 0,-1-1 0,0 1 0,0 0 0,0 0 0,0 0 0,1-1 0,-1 1 0,0 0 0,0 0 0,0 0 0,1 0 0,-1 0 0,0 0 0,0-1 0,0 1 0,1 0 0,-1 0 0,0 0 0,0 0 0,1 0 0,-1 0 0,0 0 0,0 0 0,1 0 0,-1 0 0,5 13 0,0 21 0,-4 147 0,-3-129 0,2 1 0,2 0 0,11 60 0,-12-106-15,-1-4-145,1 0 0,-1 0-1,1 0 1,-1 0 0,1 0 0,0 0-1,0 0 1,0 0 0,1 0 0,-1-1 0,1 1-1,0 0 1,-1-1 0,1 1 0,0-1 0,0 0-1,4 3 1</inkml:trace>
</inkml:ink>
</file>

<file path=ppt/ink/ink1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27:12.1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33 144 15214,'0'0'16720,"-32"-49"-15887,59 38-833,8 0 0,9-2 0,7 0 0,1-1 0,-2 0-4740,-5-5-6631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09.0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190 1 13325,'0'0'9993,"-2"10"-9480,-37 139 1325,-90 223 1,126-366-1753,2-1 2,-2 0-11,1 1-1,-1-1 1,2 1 0,-1 0-1,0-1 1,1 1-1,0 0 1,1 0-1,-1 0 1,1 0 0,0 0-1,1 7 1,0-12-78,0 0 1,-1 0 0,1-1-1,0 1 1,0 0-1,-1-1 1,1 1-1,0 0 1,0-1 0,0 1-1,0-1 1,0 0-1,0 1 1,0-1 0,0 0-1,0 1 1,0-1-1,0 0 1,0 0-1,0 0 1,0 0 0,0 0-1,0 0 1,0 0-1,0 0 1,2-1 0,28-6 11,-4-5-577,0-1 0,-2-2 1,35-24-1,11-7-1479,76-51-3326,-58 29-143</inkml:trace>
</inkml:ink>
</file>

<file path=ppt/ink/ink1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1:37.0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806 127 3812,'0'0'1217,"-10"-3"-539,-11-5 91,0 2 0,0 1 0,-38-5 0,50 9-453,1 0 1,-1 1-1,0 0 0,0 1 1,1 0-1,-1 0 1,0 1-1,1 0 0,-1 1 1,1 0-1,0 0 1,0 0-1,-14 9 0,-13 14 167,2 2 0,0 1-1,2 1 1,1 2 0,-29 41-1,-115 185 1085,150-218-1263,2 1 0,2 0 0,2 2 0,-17 55 0,28-71-250,1-1 1,1 1 0,1 0 0,1 0 0,2 0 0,1 1-1,1-1 1,6 43 0,-1-49-59,0 0 1,1-1-1,1 0 1,0 0-1,2-1 1,1 0-1,0 0 0,1-1 1,1-1-1,0 0 1,21 18-1,-2-4-4,1-1-1,2-2 1,0-2-1,59 33 1,-46-34 74,1-1 1,1-3 0,1-3-1,1-1 1,103 19 0,-47-22 149,215 2 0,125-25-39,0-19-1,749-146 0,-949 125-190,535-138 76,-728 168-49,0-2 0,-2-2-1,-1-3 1,84-55 0,-113 66-8,-1-2 0,-1 0 0,-1-2 0,0 0 0,-2-1 0,0-1-1,-1-1 1,-1 0 0,-1-1 0,-2-1 0,0 0 0,12-32 0,-20 41 16,0 0-1,-1-1 1,-1 0 0,0 0-1,-2 0 1,1 0 0,-2-1-1,0 1 1,-1 0 0,-1 0 0,0 0-1,-1 0 1,-10-29 0,6 27 7,-1 0 1,-1 1 0,0 1 0,-2-1 0,1 1-1,-2 1 1,0 0 0,-1 1 0,-1 0 0,0 1-1,-23-17 1,-6 1 11,-2 1 0,-1 3 0,0 1 0,-2 3 0,-1 1 0,-58-14 0,-314-54 155,-457 1 960,-6 75-729,42 73-81,7 69-2879,668-99-643,8 2-2444</inkml:trace>
</inkml:ink>
</file>

<file path=ppt/ink/ink1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46.0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3240 260 7559,'0'0'1708,"-3"-8"-165,2 3-1338,-1 0 0,0 0 0,-1 0 0,1 0 0,-1 1 0,0 0 0,0-1 0,0 1 0,-1 0 0,0 0 0,1 1-1,-1-1 1,0 1 0,-1 0 0,1 0 0,-1 0 0,-7-3 0,-39-16 508,0 3-1,-2 2 1,-72-13 0,-165-14-617,-273 4 26,-4 35-44,456 5-75,-34 2 47,-160 23 1,236-15-11,0 3-1,1 3 1,1 2-1,-92 41 1,120-39 10,0 3-1,2 1 1,1 2 0,2 1 0,-48 48 0,-28 21-2,95-84-24,-38 34-13,49-42-14,1-1 0,0 1 0,0-1 0,1 1 0,-1 0-1,1 0 1,0 0 0,0 0 0,0 1 0,0-1 0,1 1-1,-2 6 1,3-9 3,0 0-1,1 0 1,-1 0 0,0 0-1,1 0 1,-1 0-1,1-1 1,0 1-1,-1 0 1,1 0-1,0 0 1,0-1 0,0 1-1,0 0 1,1-1-1,-1 1 1,0-1-1,1 1 1,-1-1-1,1 0 1,-1 1 0,1-1-1,0 0 1,-1 0-1,1 0 1,0 0-1,0-1 1,0 1-1,-1 0 1,5 0 0,8 3 25,0-1 0,1 0 0,16 1 0,-23-3-10,152 9 289,234-14 0,-338 2-256,2040-142 1276,-2055 141-1244,-23 3 81,0-1 1,0-1-1,0 0 1,-1-2-1,1 0 1,-1-1 0,23-9-1,-39 14-125,-1-1-1,1 1 1,0-1-1,0 1 1,-1-1-1,1 1 1,0-1-1,0 0 1,-1 1 0,1-1-1,-1 0 1,1 1-1,-1-1 1,1 0-1,-1 0 1,1 1-1,-1-1 1,0 0-1,1 0 1,-1 0-1,0 0 1,0 0-1,1 1 1,-1-1-1,0 0 1,0 0 0,0 0-1,0 0 1,0 0-1,-1 0 1,1 0-1,0 1 1,0-1-1,0 0 1,-1 0-1,1 0 1,0 0-1,-1 0 1,1 1-1,-1-1 1,1 0 0,-1 1-1,0-1 1,1 0-1,-1 1 1,1-1-1,-1 0 1,0 1-1,0-1 1,1 1-1,-1-1 1,0 1-1,0 0 1,-1-1-1,-48-27 238,48 27-263,-142-56 143,84 35-2389,-104-53 0,92 31-3043</inkml:trace>
</inkml:ink>
</file>

<file path=ppt/ink/ink1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47.1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3038 341 6150,'0'0'2621,"2"-12"-149,-1 9-2368,0 0 33,0-1 0,0 0 0,-1 0 0,1 1 0,-1-1 1,0 0-1,0 0 0,0 0 0,0 0 0,-1 1 1,1-1-1,-1 0 0,0 0 0,0 1 0,0-1 1,-1 1-1,1-1 0,-1 1 0,0-1 0,0 1 0,0 0 1,-1 0-1,1 0 0,-1 0 0,1 0 0,-1 1 1,-5-4-1,-11-7 31,-1 1 0,-1 2 0,0 0 0,-1 1 0,-30-9 1,-121-22-216,130 31 78,-208-35-25,-1 11 1,-1 11 0,-386 17-1,501 11-8,1 6-1,0 6 0,-190 52 1,286-59-12,1 3 1,0 1-1,2 2 1,0 2 0,1 1-1,-62 45 1,85-54 9,0 0-1,0 1 1,2 1 0,0 1-1,0-1 1,1 2 0,1-1-1,0 2 1,1-1 0,1 1-1,0 1 1,1-1 0,1 1-1,0 1 1,2-1-1,0 1 1,1-1 0,-1 24-1,3-30 8,1 0 0,0 0 0,0 0 0,2 0-1,-1 0 1,1-1 0,1 1 0,7 18 0,-7-22 0,1-1 1,-1 0 0,2 1-1,-1-2 1,1 1 0,0 0-1,0-1 1,1 0 0,-1 0-1,1-1 1,0 1 0,0-1-1,1-1 1,7 5 0,12 3 19,0-1 0,1-1 0,0-1 0,0-2 0,53 6 0,147-1 112,-202-11-104,691-30 2444,-4-48-1302,-662 73-1148,13-3 15,393-51 552,-7-31 116,-434 86-686,19-4 18,-1-1-1,0-2 1,51-25 0,-76 31-32,0 1 0,0-2 0,0 1 0,-1-1 0,0 0 0,0-1 0,11-13 0,-15 15-3,0 1 1,0-1 0,-1 0-1,1 0 1,-1 0 0,0 0 0,-1 0-1,1-1 1,-1 1 0,0-1 0,0 1-1,-1 0 1,0-1 0,0-8 0,-1 7-40,-1 1 0,0-1 0,0 1 0,0-1 0,0 1 0,-1 0 0,0 0 0,-1 1 0,1-1 0,-1 1 0,0-1 0,-1 1 0,1 0 1,-1 1-1,0-1 0,0 1 0,0 0 0,-1 0 0,-6-3 0,-16-10-1051,-1 2 0,-51-19 0,62 27 331,-98-37-4744</inkml:trace>
</inkml:ink>
</file>

<file path=ppt/ink/ink1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49.1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3312 343 9545,'0'-5'142,"0"0"0,-1 0-1,0 0 1,0 0 0,0 0 0,0 0-1,-1 0 1,0 1 0,0-1 0,0 0 0,-1 1-1,1-1 1,-8-7 0,4 5-44,-1-1-1,-1 1 1,1 1 0,-1 0 0,-1 0 0,-14-8 0,-10-2 71,0 2 1,-1 1 0,-37-8 0,54 16 74,-97-24 212,-206-26 0,-124 18-335,404 34-108,-770-18 212,650 28-149,-1 7 0,1 7 0,-159 43 0,268-51 103,2 1 1,0 3 0,0 2 0,-69 38 0,102-47-105,1 1 0,-1 0 0,2 1-1,0 0 1,0 1 0,-20 26 0,26-28-54,1 0 0,0 0 0,1 0 0,1 1 0,0-1 0,0 2 0,1-1 0,0 0 0,1 1 0,-2 24 0,4-20-18,0-1 0,2 1 0,0 0 0,1-1 0,0 1 0,1-1 0,1 0-1,1 0 1,0 0 0,1-1 0,8 16 0,-1-10 8,0 0 0,0 0 0,2-2 0,1 0-1,0 0 1,35 28 0,-8-14 6,1-1 0,1-3 0,2-2 0,1-1 0,1-3 0,60 20 0,5-7 103,1-5 1,1-5-1,223 20 0,363-37 2031,-547-17-1380,228-43 1,-289 32-342,-1-5-1,-1-3 1,144-65 0,-187 68-62,0-2 1,87-63 0,-116 73-283,1-1 1,-2-1-1,0 0 1,-1-2-1,-2 0 1,1-1-1,-2 0 1,15-30-1,-25 41-61,0 0 1,-1 0-1,0-1 0,-1 1 1,0-1-1,-1 0 0,0 1 1,-1-1-1,0 0 1,0 0-1,-2 0 0,1 0 1,-1 0-1,-1 0 0,-2-11 1,0 10-23,0 1 0,-1 0 0,-1 0 0,1 0 0,-2 1 0,1-1 0,-1 2 0,-1-1 0,0 1 0,0 0 0,-1 0 0,0 1 0,-14-9 0,-8-3-60,0 1 0,-2 1 0,0 2 1,-1 2-1,-1 1 0,0 1 0,-53-10 0,-264-27-3334,306 44 2577,-143-14-3499,1 0-2697</inkml:trace>
</inkml:ink>
</file>

<file path=ppt/ink/ink1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50.8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3272 257 9737,'-8'-13'-15,"-1"1"0,-1 0-1,1 0 1,-2 1 0,0 0 0,0 0-1,-1 2 1,0-1 0,-1 1 0,0 1-1,0 1 1,-1 0 0,-17-7 0,-30-8 419,0 2-1,-2 3 1,0 3 0,-119-10 0,-263 11-412,373 13 89,-180 6-74,1 11-1,0 11 1,2 11-1,-298 86 0,272-37 368,241-74-88,0 0-1,2 2 1,0 2 0,0 1-1,-49 41 1,73-54-214,1 0 0,1 1 0,-1 0 0,1 0 0,0 1 0,1 0 0,0 0-1,0 0 1,1 1 0,0 0 0,0-1 0,-4 20 0,7-23-54,0 0-1,1 1 1,0-1-1,0 0 1,0 1-1,1-1 1,-1 0-1,1 0 1,1 1-1,-1-1 1,1 0-1,0 0 1,0 0 0,0 0-1,1-1 1,-1 1-1,1-1 1,0 1-1,1-1 1,-1 0-1,1 0 1,0 0-1,8 6 1,6 3 38,0 0 0,1-2 1,1 0-1,0-1 1,0-1-1,41 12 0,138 22 222,-27-18 150,186 1 0,179-21 520,-374-6-686,547-20 1459,-8-64 375,-452 27-1772,-218 48-301,-1-1 1,0-1-1,0-2 1,-2-2-1,43-27 1,-63 36-14,0 0 0,-1-1 0,0 0 0,0 0 1,-1-1-1,0 0 0,0 0 0,-1 0 1,0-1-1,7-17 0,-11 24-22,-1-1 0,0 0 0,0 0 0,0 0 0,0 0 0,0 0 0,-1 0 0,0 0 0,0 0 0,0 0 0,0 0 0,0 0 0,-1 0 0,0 0 0,0 0 0,0 1 0,0-1 0,-1 0 0,0 0 0,1 1 0,-1-1 0,0 1 0,-1-1 0,1 1 0,-1 0 0,1 0 1,-1 0-1,0 0 0,0 1 0,0-1 0,-1 1 0,-4-3 0,-6-4-89,-1 2 0,0 0 0,0 1-1,-1 0 1,1 1 0,-1 1 0,-21-3 0,-121-6-1112,134 12 982,-327-4-3933,273 5 2819,-194 0-4618</inkml:trace>
</inkml:ink>
</file>

<file path=ppt/ink/ink1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9:23.3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2936 223 1730,'0'0'3934,"2"-9"-2904,-1 7-984,0 0 9,0-1 1,0 1-1,-1 0 0,1 0 0,-1 0 1,1-1-1,-1 1 0,0 0 1,0 0-1,0-1 0,-1-2 0,0 3 13,0 0 0,0 0-1,0 0 1,0 0 0,-1 0-1,1 1 1,-1-1 0,1 1-1,-1-1 1,0 1 0,1-1-1,-1 1 1,0 0 0,0 0-1,0 0 1,0 0 0,-2-1-1,-122-51 4641,93 42-4491,1 2 0,-2 1 0,1 1 0,-36-1 0,-441-10-493,182 12-308,162-1 704,-830-20 550,911 28-454,-95 14 0,145-10-152,0 2 0,1 1 1,0 1-1,1 2 0,-49 24 0,78-33-55,-1 0-1,1 0 1,0 0 0,0 1-1,0 0 1,1 0 0,-1 0-1,1 0 1,-1 0 0,1 1-1,0 0 1,1 0 0,-1-1-1,0 2 1,1-1 0,0 0-1,0 0 1,0 1 0,1-1 0,0 1-1,-1-1 1,2 1 0,-1 0-1,0-1 1,1 1 0,0 0-1,0-1 1,0 1 0,1 0-1,0-1 1,-1 1 0,2 0-1,-1-1 1,0 1 0,1-1-1,0 0 1,0 1 0,0-1-1,6 7 1,3 3 0,0-2 0,1 1 0,1-1 0,0-1 0,0-1 0,1 0 1,1 0-1,0-1 0,0-1 0,0-1 0,1 0 0,27 8 0,12 0 99,2-2 1,82 9-1,121-3 422,293-14 0,-401-7-431,954-39 600,-1057 37-635,174-19-51,-200 19 63,-1-1 0,1-1 0,-1-1-1,0-1 1,-1-1 0,0 0-1,27-18 1,-44 24 42,-1 1 0,1-1 0,-1 0 0,0 0 0,0 0 0,0 0 0,0-1 0,-1 1 0,1-1 0,-1 1 0,0-1 0,0 0 0,1-4 0,-2 5-51,0 1 0,-1-1 0,0 1 1,1-1-1,-1 0 0,0 1 0,0-1 0,0 1 0,-1-1 1,1 1-1,-1-1 0,1 1 0,-1-1 0,0 1 1,0-1-1,0 1 0,0 0 0,-1-1 0,1 1 0,0 0 1,-1 0-1,0 0 0,1 0 0,-3-2 0,-5-3-5,0-1 0,0 2 0,0-1-1,-1 1 1,0 1 0,0 0 0,-1 0-1,-20-6 1,-97-18-37,117 27-13,-91-13-115,-2 4 1,-138 3-1,-214 30-2993,355-16 1749,-136 7-2641</inkml:trace>
</inkml:ink>
</file>

<file path=ppt/ink/ink1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2:49.4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1 129 5317,'0'0'6742,"1"-9"-5001,-1 6-1718,0-1 162,1 0 1,-1 0-1,1 1 0,0-1 1,0 0-1,0 0 1,0 1-1,1-1 1,-1 0-1,1 1 1,0-1-1,0 1 0,0 0 1,1 0-1,-1 0 1,1 0-1,-1 0 1,1 0-1,0 1 1,0-1-1,1 1 0,-1 0 1,7-3-1,3-1 1,1 2 1,0-1-1,0 2 0,1 0 0,-1 0 0,21 0 0,93 4 294,-102 0-362,168 20 157,15 1-193,-106-22 418,204-25-1,-213 12-206,103-3 1,-165 16-255,-1 1-1,1 1 1,0 2 0,-1 1-1,0 1 1,0 2 0,34 14 0,50 31 223,-76-34-200,0-1 1,1-1 0,49 12 0,-75-26 1,0 0 0,0-1 0,0-1 0,0 0 0,0-1 0,0-1 0,0 0 0,0 0 0,0-2 0,0 1 0,-1-2 0,1 0 0,23-11 0,8-9 1135,80-58 0,-113 73-939,-39 44-5240,7-21-839</inkml:trace>
</inkml:ink>
</file>

<file path=ppt/ink/ink1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2:58.9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73 15951,'0'0'4121,"9"-1"-3646,76-14 262,-39 6-235,69-5 0,-88 12-281,0-2 0,27-6 0,-30 4 40,0 2 0,45-3 0,-69 7-255,0 0 0,0 0 0,1-1 0,-1 1 0,0 0 0,0 0 0,1 0 0,-1 0 0,0 0 0,0 0 0,0 0 0,1 0 0,-1 0 0,0 0 0,0 0 0,1 0 0,-1 0 0,0 0 0,0 1-1,1-1 1,-1 0 0,0 0 0,0 0 0,0 0 0,1 0 0,-1 0 0,0 1 0,0-1 0,0 0 0,1 0 0,-1 0 0,0 1 0,0-1 0,0 0 0,0 0 0,0 0 0,0 1 0,1-1 0,-1 0-1,0 0 1,0 0 0,0 1 0,0-1 0,0 0 0,0 0 0,0 1 0,0-1 0,0 0 0,0 0 0,0 1 0,0-1 0,0 0 0,0 0 0,0 1 0,-1-1 0,1 0 0,0 0 0,0 1 0,0-1 0,0 0-1,-1 0 1,-14 10 293,-143 0 1205,119-10-943,0 1 0,0 3-1,-64 13 1,69-7-209,14-5-455,50-15-76,-2 3 158,1 1 1,-1 2-1,1 1 1,51 1-1,-42 1 47,0-1-1,40-7 0,-101 11 469,-34 5-379,-19 20 98,47-15-131,-1-2-1,0-1 0,-58 9 1,156-50-9216,-32 18 2797</inkml:trace>
</inkml:ink>
</file>

<file path=ppt/ink/ink1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3:00.9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72 7944,'0'0'10970,"16"-5"-10602,8 2-3,1 1-1,1 1 0,-1 1 1,0 1-1,0 1 0,43 10 1,-2-2-166,-24-5-139,1-2 0,0-2 0,59-6 0,-67-6 1,7 0 97,-42 11 146,-12 2 262,-43 13 121,-1-3 1,0-2 0,-1-2-1,-101 0 1,146-8-641,-34 0 138,46 1-192,-1-1 1,0 0 0,1 0-1,-1 0 1,0 0 0,0 0-1,1-1 1,-1 1 0,0 0-1,0 0 1,1 0 0,-1-1-1,0 1 1,1 0 0,-1-1-1,0 1 1,1 0 0,-1-1-1,1 1 1,-1-1 0,1 1-1,-1-1 1,1 1 0,-1-1-1,1 0 1,-1 1 0,1-1-1,0 1 1,-1-1-1,1 0 1,0 0 0,-1 1-1,1-1 1,0 0 0,0 1-1,0-1 1,0 0 0,0 0-1,0 1 1,0-1 0,0 0-1,0 0 1,0 1 0,0-2-1,3 0-11,0 0-1,-1 0 0,1 0 0,0 0 1,0 0-1,0 1 0,0-1 0,0 1 1,0 0-1,1 0 0,-1 0 0,0 1 1,1-1-1,-1 1 0,7 0 1,3-3 2,165-24-52,-109 18-90,130-33 0,-211 48 268,1 1 0,0 0-1,-13 13 1,-16 9-21,11-11 230,-1-1-1,0-2 1,-1-1-1,-55 17 1,59-24-855,0-1 0,-32 3 0,38-7-1704,0-1 1,0-1-1,-29-4 1,19-3-6137</inkml:trace>
</inkml:ink>
</file>

<file path=ppt/ink/ink1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3:06.2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3 107 10186,'0'0'9454,"-1"6"-8840,1-5-587,-1 0 1,1 0-1,0 0 1,0 0-1,0-1 1,-1 1-1,1 0 0,0 0 1,0 0-1,0 0 1,0 0-1,1 0 1,-1-1-1,0 1 1,0 0-1,0 0 0,1 0 1,-1 0-1,0-1 1,1 1-1,-1 0 1,1 0-1,-1-1 1,1 1-1,-1 0 1,1 0-1,-1-1 0,1 1 1,0-1-1,-1 1 1,1-1-1,0 1 1,0-1-1,-1 1 1,1-1-1,1 1 0,40-3 1013,-19-2-746,34 0 188,0 1 1,113 11-1,112 35 74,-166-23 201,-93-17-587,0 0 0,1-2 1,-1-1-1,1 0 0,-1-2 0,0 0 1,0-2-1,0-1 0,35-11 1,-28 5-43,1 2 0,0 1 0,1 2 0,-1 1 0,59-2 0,-18 4 682,0-3 1,-1-4-1,137-36 0,-110 19 508,-100 27-1770,1 0 1,-1-1-1,0 1 0,1 0 0,-1 0 0,1-1 0,-1 1 0,1-1 0,-1 0 0,1 1 0,0-1 1,-1 0-1,1 0 0,0 0 0,0 0 0,-1 0 0,1 0 0,0 0 0,-1-2 0,-16-21-11692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4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359 1 13549,'0'0'11093,"-11"13"-10399,-29 34-480,-122 150 537,133-158-1206,2 1 0,2 0 1,-28 62-1,41-59-2305,14-41-1198,6-6 506,7-15-4006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1.0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182 0 14510,'0'0'3859,"-12"9"-2380,0 0-1306,1 1-1,0 0 0,0 0 1,1 1-1,1 0 1,0 1-1,1 0 1,0 1-1,-12 25 0,6-4 517,3 1 0,-15 70 0,22-83-227,2 0 0,0 1 0,1-1 0,1 1 0,1-1 0,4 23 0,-5-42-439,1 0 0,-1 0 0,1 0 0,0 0 0,0 0 0,0 0 0,0 0 0,0-1 0,1 1 0,-1 0 0,1-1 0,0 1 0,-1-1 0,1 0 0,0 1 0,1-1 0,-1 0 0,0 0 0,1 0 0,-1-1 0,1 1 0,-1-1 0,1 1 0,0-1 0,-1 0 0,1 0 0,0 0 0,0 0 0,0 0 0,0-1 0,0 0 0,0 1 0,0-1 0,6-1 0,-1 0-6,-1 0 1,0 0-1,1-1 0,-1-1 0,0 1 1,0-1-1,0 0 0,0-1 0,-1 1 1,1-1-1,-1-1 0,0 1 0,6-7 1,-4 4 48,0-1 0,0 0 0,-1-1 0,0 0 0,-1 0 0,0 0 0,0-1 0,-1 0 0,0 0 0,0-1 0,-2 1 1,1-1-1,-1 0 0,-1 0 0,3-21 0,-5 31-36,0 0 1,0 0-1,0 0 1,1 0-1,-1 0 1,-1 0-1,1 0 1,0 0-1,0 0 1,0 0-1,-1 0 1,1 0-1,0 0 1,-1 0-1,1 0 1,-1 0-1,1 0 0,-1 0 1,1 0-1,-1 0 1,0 1-1,1-1 1,-1 0-1,0 1 1,0-1-1,0 0 1,1 1-1,-1-1 1,0 1-1,0-1 1,0 1-1,0-1 1,0 1-1,0 0 1,0 0-1,0-1 1,0 1-1,0 0 1,0 0-1,0 0 1,0 0-1,0 0 1,0 0-1,0 0 1,-2 1-1,0 0-9,0-1 0,0 1-1,1 0 1,-1 1 0,0-1 0,0 0-1,1 1 1,-1 0 0,1-1 0,-1 1-1,1 0 1,0 0 0,-1 1 0,-1 2-1,-1 2-1,0 1 0,1 0 0,0-1 0,0 2 0,1-1 0,0 0 0,0 0-1,1 1 1,0 0 0,1-1 0,0 1 0,0 15 0,1-24-20,0 1 0,1-1 0,-1 0 0,0 1 0,0-1 1,1 0-1,-1 1 0,0-1 0,1 0 0,-1 1 0,0-1 0,1 0 0,-1 0 0,1 1 0,-1-1 0,0 0 1,1 0-1,-1 0 0,1 0 0,-1 0 0,1 1 0,-1-1 0,0 0 0,1 0 0,-1 0 0,1 0 1,-1 0-1,1 0 0,-1-1 0,1 1 0,-1 0 0,1 0 0,-1 0 0,0 0 0,1 0 0,-1-1 0,1 1 1,-1 0-1,0 0 0,1-1 0,-1 1 0,0 0 0,1 0 0,-1-1 0,0 1 0,1 0 0,-1-1 1,0 1-1,1-1 0,20-15 89,36-51 124,-41 46-213,1 1 0,1 1 0,25-21 0,-42 38-8,1 1 0,0 0 0,-1 0-1,1-1 1,0 1 0,-1 0 0,1 0 0,0 1 0,0-1 0,0 0 0,0 0 0,0 1-1,0 0 1,0-1 0,0 1 0,0 0 0,0 0 0,0 0 0,0 0 0,2 0 0,-2 1 2,0 0 0,-1 0-1,1 0 1,0 0 0,-1 0 0,1 0 0,-1 1 0,0-1 0,1 0 0,-1 1 0,0-1 0,0 1 0,0-1 0,0 1 0,0 0 0,0-1 0,1 4 0,2 9-27,0 0 0,0 1-1,-2 0 1,2 22 0,-1-16-22,-2-8-226,-1-10-37,0 1 1,0 0-1,1 0 1,-1-1-1,1 1 1,0-1-1,0 1 0,0 0 1,0-1-1,1 0 1,-1 1-1,1-1 1,0 0-1,4 5 1,-6-8 116,1 0 1,-1 1 0,1-1 0,-1 0-1,1 0 1,0 0 0,-1 0-1,1 0 1,-1 0 0,1 0 0,0 0-1,-1 0 1,1 0 0,-1 0 0,1-1-1,-1 1 1,1 0 0,0 0 0,-1 0-1,1-1 1,-1 1 0,1 0 0,-1-1-1,1 1 1,-1-1 0,0 1 0,1 0-1,-1-1 1,1 1 0,-1-1 0,0 1-1,1-1 1,-1 1 0,0-1 0,0 1-1,1-1 1,-1 1 0,0-1-1,0-1 1,11-25-6728</inkml:trace>
</inkml:ink>
</file>

<file path=ppt/ink/ink1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3:39.4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185 75 1313,'0'0'9236,"-3"-7"-8649,-10-18-69,13 24-491,-1 1 1,1-1 0,0 0-1,0 1 1,-1-1-1,1 1 1,0-1 0,0 1-1,0-1 1,0 0-1,0 1 1,0-1 0,0 1-1,0-1 1,0 0-1,0 1 1,0-1 0,0 1-1,0-1 1,1 0-1,-1 1 1,0-1 0,0 1-1,1-1 1,-1 1-1,0-1 1,1 1 0,-1-1-1,0 1 1,1-1-1,-1 1 1,1 0 0,-1-1-1,1 1 1,-1-1-1,1 1 1,-1 0 0,1 0-1,-1-1 1,1 1-1,-1 0 1,1 0 0,0 0-1,-1-1 1,1 1-1,-1 0 1,1 0 0,0 0-1,33-1 31,-29 1-27,21 0-4,0-1-1,1-1 1,-1-1 0,39-11 0,-194 29 592,125-14-619,-3 0-2,1 0 0,0 0 1,0 0-1,0 1 1,0 0-1,1 1 1,-1-1-1,0 1 0,-7 5 1,55-3 33,12-4 6,-23 0-26,-1-1 0,43-5 1,-72 5 40,-13 0 443,-41-1-203,-1 3-1,1 1 0,-100 21 0,107-2-667,12-4-5997,19-14-424</inkml:trace>
</inkml:ink>
</file>

<file path=ppt/ink/ink1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3:48.8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73 4805,'2'-2'881,"0"0"0,1-1 0,-1 1 0,0 0 0,1 0 0,-1 1 0,1-1 0,-1 1 0,5-2 0,23-5 3448,-10 5-4411,0-2 408,0 0 0,0 2-1,0 0 1,0 2-1,1 0 1,-1 1 0,0 1-1,37 7 1,-25-1-206,0 0 0,1-3 0,-1 0 0,1-2 0,47-4 0,161-28 703,-87 7-540,-128 22-14,-24 1 401,-18 0-131,-26 4-480,-75 16 0,25-3 26,-452 44-47,521-59-24,-52 0 54,71-2-52,0 0-1,-1-1 1,1 1-1,0-1 1,0 0-1,1 0 1,-1 0-1,0 0 1,0-1-1,0 0 1,1 0-1,-1 0 1,1 0-1,-4-3 1,6 5-13,1-1 0,-1 1 1,0-1-1,1 1 0,-1-1 1,1 1-1,-1-1 0,1 0 1,-1 1-1,1-1 0,0 0 1,-1 1-1,1-1 0,0 0 1,-1 0-1,1 1 1,0-1-1,0 0 0,0 0 1,0 0-1,0 1 0,0-1 1,0 0-1,0 0 0,0 0 1,0 1-1,0-1 0,0 0 1,1-1-1,0 1 7,0 0-1,0 0 1,0 0 0,0 0-1,1 0 1,-1 0-1,0 1 1,0-1 0,1 0-1,-1 1 1,1-1 0,-1 1-1,0-1 1,3 0 0,54-5 201,-54 6-208,327-15 5,536-7 26,-814 23-12,-103 14-118,-109 15 210,-1-7-1,-260 5 1,47-49 13,244 11-2775,-1 2-3885,41 5-2307</inkml:trace>
</inkml:ink>
</file>

<file path=ppt/ink/ink1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4:03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0 16944,'0'0'961,"9"10"-582,5 6-58,1-1 0,1 0 1,0-1-1,1-1 0,20 12 0,-7-9-242,0-1 0,1-1 1,0-2-1,1-1 0,1-1 0,0-2 0,0-2 1,0 0-1,1-3 0,-1 0 0,68-5 0,-77-6 45,-24 8-78,0 0 1,1-1-1,-1 1 0,0 0 0,1-1 1,-1 1-1,0 0 0,1-1 1,-1 1-1,0-1 0,0 1 0,1 0 1,-1-1-1,0 1 0,0-1 0,0 1 1,0-1-1,0 1 0,0 0 1,0-1-1,0 1 0,0-1 0,0 1 1,0-1-1,0 1 0,0-1 0,0 0 1,-1 0 49,0-1 0,0 0 1,0 1-1,0-1 1,-1 1-1,1 0 1,-1-1-1,1 1 0,-1 0 1,1 0-1,-1 0 1,1 0-1,-1 0 0,0 0 1,0 0-1,1 1 1,-1-1-1,-3 0 0,-15-4 85,0 2-1,0 0 0,0 1 1,0 1-1,0 0 0,-22 4 1,-125 22 459,23-2 570,56-16-490,125-24-1093,17 5 235,-1 2 0,108-4 0,-93 10-744,75-14 0,-196 15 1905,20-1-717,-261 5 1562,109 3-837,190-5-1233,1 0 0,-1 0 0,1 0 0,-1-1 0,1 0 1,8-5-1,13-4-425,164-40-7674,-122 33 1916</inkml:trace>
</inkml:ink>
</file>

<file path=ppt/ink/ink1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4:14.3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34 12460,'0'0'11152,"4"-2"-10928,2-1-173,0 1 0,1-1 0,-1 1 1,1 1-1,-1-1 0,1 1 0,0 1 0,-1-1 1,1 1-1,0 0 0,-1 0 0,13 3 0,16 3 84,41 14 0,-36-9-56,3-1-16,77 8-1,-100-16 18,-1-1 0,0-2 0,1 0-1,-1 0 1,0-2 0,28-7-1,-47 10-49,0 0 0,0 0-1,1 0 1,-1 0-1,0 0 1,0 0-1,0 0 1,0 0-1,1 0 1,-1 0 0,0 0-1,0 0 1,0 0-1,0 0 1,1 0-1,-1 0 1,0 0-1,0 0 1,0 0-1,0 0 1,1 0 0,-1 0-1,0 0 1,0 0-1,0 0 1,0 0-1,1-1 1,-1 1-1,0 0 1,0 0-1,0 0 1,0 0 0,0 0-1,0 0 1,0-1-1,1 1 1,-1 0-1,0 0 1,0 0-1,0 0 1,0 0 0,0-1-1,0 1 1,0 0-1,0 0 1,0 0-1,0-1 1,0 1-1,0 0 1,0 0-1,0 0 1,0 0 0,0-1-1,0 1 1,0 0-1,0 0 1,0 0-1,0 0 1,0-1-1,0 1 1,-1 0-1,1 0 1,-16-5 1078,-28-2-344,41 7-745,-383-48 729,370 47-639,5-1 20,0 0 0,0 2 1,0-1-1,0 1 0,0 1 1,-14 2-1,25-3-132,-1 0 0,1 0 1,0 0-1,-1 1 0,1-1 0,-1 0 0,1 0 1,0 1-1,-1-1 0,1 0 0,-1 0 0,1 1 0,0-1 1,-1 0-1,1 1 0,0-1 0,0 0 0,-1 1 1,1-1-1,0 1 0,0-1 0,0 0 0,-1 1 0,1-1 1,0 1-1,0-1 0,0 1 0,0-1 0,0 1 1,0-1-1,0 1 0,0-1 0,0 0 0,0 1 0,0-1 1,0 1-1,0-1 0,0 1 0,0-1 0,1 1 1,-1-1-1,0 0 0,0 1 0,0-1 0,1 1 0,-1-1 1,0 0-1,1 1 0,-1-1 0,0 0 0,1 1 1,-1-1-1,0 0 0,1 0 0,-1 1 0,1-1 1,-1 0-1,0 0 0,1 0 0,-1 1 0,1-1 0,27 18-153,12-5 144,0 0 0,2-3 0,-1-2 1,1-1-1,0-2 0,0-2 0,1-2 0,42-4 0,-63 0 150,-22 3-132,0 0 1,0 0-1,0 0 0,0 0 0,0 0 1,0 0-1,0 0 0,0-1 1,0 1-1,0 0 0,0 0 0,0 0 1,0 0-1,0 0 0,0 0 0,0 0 1,0 0-1,0 0 0,-1 0 1,1 0-1,0 0 0,0 0 0,0-1 1,0 1-1,0 0 0,0 0 0,1 0 1,-1 0-1,0 0 0,0 0 1,0 0-1,0 0 0,0 0 0,0 0 1,0 0-1,0 0 0,0 0 0,0-1 1,0 1-1,0 0 0,0 0 1,0 0-1,0 0 0,0 0 0,0 0 1,0 0-1,0 0 0,0 0 0,0 0 1,1 0-1,-40 1 620,-66 11-357,0-4-1,-198-10 1,332 14-664,31 1-416,-40-12 50,-1-1 0,1-1 0,0 0 0,31-8 0,-35 5-593,1-1 1,0-1-1,17-9 0,52-31-7331</inkml:trace>
</inkml:ink>
</file>

<file path=ppt/ink/ink1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10.7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1544 130 7431,'-13'1'876,"-13"3"-638,0-1 1,0-2 0,0-1-1,0-1 1,0-1 0,-38-7-1,14-6 590,-101-15 0,130 28-698,1 1 0,-1 0 0,0 2-1,1 0 1,-1 1 0,1 1 0,-1 1 0,-19 7-1,-41 19 30,-121 64 0,-68 58-70,264-148-85,-29 16 142,1 2-1,2 1 1,0 1-1,2 2 1,-34 36-1,51-47-30,1 0 1,0 1-1,1 0 0,1 1 0,1 0 0,0 0 1,1 1-1,1 0 0,0 1 0,2-1 0,0 1 1,-3 33-1,6-38-111,1 0 0,1 0 0,1 1 0,0-1 0,0 0 0,2 0 1,0 0-1,0 0 0,1-1 0,1 1 0,8 16 0,-4-15-3,0 0 0,1 0 0,1-1 0,0-1 0,1 0 0,1-1 0,0 0 0,27 19 0,17 8 3,3-2 0,1-3 0,1-3 0,2-2 0,1-4 0,121 32 0,-102-39 5,1-3 0,0-3 0,1-5-1,0-3 1,98-9 0,-114-2 28,-1-4 0,1-2 0,-2-4 0,0-2 0,-1-3 1,69-34-1,-58 18 84,-2-3 0,-2-3 0,-2-3-1,106-91 1,-134 99 12,-3-2-1,-1-1 0,64-90 0,-88 108-13,-1 0 0,0-1 0,-3-1 0,0 0 0,-1-1 0,-2 0 0,0-1 0,-2 0 0,6-52 0,-12 67-85,0 0 0,-2 0 0,1 0 0,-2 0-1,0 0 1,0 0 0,-1 0 0,-1 1 0,0-1 0,-1 1-1,0 0 1,-12-19 0,7 17 7,0 0 0,-1 1 0,0 0 0,-1 1-1,0 1 1,-1-1 0,-1 2 0,-26-16 0,7 8 19,0 2 1,-2 2-1,1 1 0,-2 1 1,0 3-1,0 0 0,-1 3 1,-49-4-1,11 7-8,0 4 0,0 3 0,0 3 0,0 3 0,1 3 0,1 4 0,0 3 0,1 3 0,2 3 0,0 4 0,-112 65 1,-271 218-4353,438-302 3976,-153 116-4475</inkml:trace>
</inkml:ink>
</file>

<file path=ppt/ink/ink1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38:22.9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1961 13549,'0'0'1772,"15"2"-1718,81 11-316,1-4 1,155-7-1,209-36-778,-459 34 1039,316-21 23,347 22 0,316 68 287,297 7-32,-33-85-242,-254-1 4,383 29 73,829-13 38,2281-110 357,-2220 4-382,-1023 31-586,-967 56 292,2594-104-20,-2063 79 128,1157-202-1,-1897 229-79,-16 4 58,-1-2 0,-1-3 1,1-1-1,63-28 0,-106 39 103,0-1-1,0 0 1,0 0 0,-1 0-1,1-1 1,-1 1-1,0-1 1,0 0 0,-1 0-1,1-1 1,-1 1-1,0-1 1,0 0-1,0 0 1,0 0 0,-1 0-1,0 0 1,0 0-1,-1-1 1,1 1 0,-1-1-1,-1 1 1,1-1-1,-1 1 1,1-1 0,-2 0-1,0-10 1,-2 1 80,0 1 1,0-1-1,-2 1 1,0 0-1,0 0 1,-1 0-1,-1 1 1,0-1-1,-13-15 1,0 4 37,-1 1 1,-2 0-1,0 2 1,-1 1-1,-1 1 1,-2 0-1,1 2 1,-2 2-1,0 0 1,-49-18-1,-15-1-42,-2 5-1,-116-22 0,-543-69-262,-12 53-165,534 50 111,-2000-138 506,1737 124 343,-1141-32 643,-2 52-921,857 9-535,-2271-82-66,417-14 309,-346 119-1407,1433-5 862,-738 34 1645,1718-14-1414,-720 138 0,1262-168 188,-221 46-602,194-37 587,0 2 0,-78 36-1,121-49 50,1 1-1,-1 0 1,1 1-1,0 0 1,1 0-1,-1 1 1,1 0-1,0 0 1,0 0-1,1 1 1,0 0-1,0 0 1,1 1-1,-1 0 1,2 0-1,-1 0 1,1 0-1,1 1 1,-1 0-1,1 0 1,1 0-1,0 0 1,0 0-1,1 0 1,0 0-1,0 1 1,2 16-1,0-7-723,1 0 0,1 0 0,1-1 0,0 1 0,1-1 0,1 0 0,16 32 0,31 45-6753</inkml:trace>
</inkml:ink>
</file>

<file path=ppt/ink/ink1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36.1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1701 593 6022,'0'0'4041,"-10"-11"-3972,-92-119 728,70 85 504,-2 1-1,-53-53 0,74 85-1100,0 1-1,0 0 1,-1 1 0,0 1-1,-1 0 1,0 1-1,0 0 1,-1 1-1,0 1 1,0 0-1,0 2 1,-20-4-1,-8 3-74,-1 1-1,1 3 1,-1 2-1,0 1 1,0 3-1,1 1 0,0 2 1,0 3-1,1 1 1,1 2-1,0 2 1,-51 27-1,65-25-75,1 1 0,0 1-1,2 1 1,0 1 0,2 2 0,0 0 0,2 1-1,0 2 1,-28 49 0,7-1 283,3 3 0,-43 124 0,40-80 8,5 2-1,-27 173 1,51-211-308,4 0 0,4 0 0,4 1 1,14 129-1,-4-158-126,3-2-1,3 0 1,2 0 0,2-2-1,3 0 1,2-2 0,2 0-1,3-2 1,1 0 0,3-3-1,2-1 1,2-1 0,2-2 0,1-2-1,3-1 1,1-3 0,66 44-1,-80-63-18,1-1 0,1-1 0,0-2 0,1-2 0,0-1 0,1-1-1,68 9 1,-74-16 88,1-1-1,-1-1 1,0-2-1,1-1 1,-1-1-1,0-1 1,0-2 0,0-1-1,-1-1 1,34-15-1,-10-2 59,-1-2 0,-2-3-1,0-2 1,-2-1 0,-2-3 0,-1-1 0,-2-3-1,45-56 1,-14 7 56,-5-4 0,-4-2 0,58-119 0,-60 92 13,-6-3-1,-5-2 1,41-166 0,-64 185-56,-6-2 1,-5 0 0,-4-2 0,-4-155 0,-10 216 144,-1-1-1,-4 1 1,-1 0-1,-2 1 1,-3 0-1,-2 1 1,-31-69-1,35 95 58,-1 2-1,-1 0 1,-1 0 0,0 1-1,-2 1 1,0 0-1,-29-24 1,30 31 7,0 0-1,-1 1 1,-1 1-1,0 1 1,0 0-1,-1 1 1,0 1-1,0 1 1,-1 1-1,-30-6 1,12 7-170,0 2 0,1 1 1,-1 2-1,0 2 0,1 1 0,-1 2 1,1 1-1,0 2 0,1 1 0,0 2 1,-37 19-1,-17 12-234,1 5 0,-151 110 0,-386 380-4649,569-486 3719,-78 69-4212,3-12-5668</inkml:trace>
</inkml:ink>
</file>

<file path=ppt/ink/ink1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46.4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1197 0 10666,'-105'30'44,"-334"104"1199,405-121-811,1 1 0,0 2 1,2 1-1,-1 2 1,2 1-1,1 1 0,-32 29 1,42-31-249,0 2 1,1 0-1,0 0 1,2 2-1,1 0 0,1 1 1,1 0-1,1 1 1,1 0-1,-8 28 0,4 10 53,2 0-1,3 1 1,3 0-1,2 0 0,4 0 1,2 1-1,3-1 0,2 0 1,4 0-1,34 120 0,-25-128-112,3-1 0,2-1-1,2-1 1,3-1 0,2-1 0,2-2-1,2-2 1,2-1 0,2-1-1,66 57 1,-50-55-245,2-2-1,3-3 0,1-2 1,1-3-1,3-3 1,0-3-1,2-2 1,81 22-1,-97-37 70,1-2 1,0-2-1,0-3 0,1-2 0,0-2 0,93-7 0,-106-1 24,0-1 0,-1-2-1,0-2 1,0-1 0,-1-2 0,0-2-1,-1-2 1,-1-1 0,49-32-1,-45 21 22,-2-2-1,0-2 0,-3-1 0,0-1 1,-3-2-1,-1-2 0,-2-1 1,-1-1-1,-2-1 0,-2-1 0,-3-1 1,24-66-1,-30 68 80,-2-1 0,-2-1 0,-2 0 0,-2 0 0,-2 0 0,-2-1 0,-1 0 0,-3 0 0,-1 0 0,-3 1 0,-1 0 0,-3 0 0,-25-80 0,16 80 129,-1 1-1,-2 1 1,-2 1 0,-1 1 0,-3 1 0,-1 1-1,-2 1 1,-1 2 0,-2 1 0,-73-58 0,64 61-51,-2 2 0,-2 2 0,0 2 0,-1 2 0,-2 3 0,0 1 1,-1 2-1,0 3 0,-87-13 0,62 17-184,0 4-1,-1 3 1,0 4-1,0 3 1,1 3-1,0 3 1,0 4-1,2 3 1,0 3 0,-130 54-1,131-40-731,2 3-1,1 2 1,3 4-1,1 3 1,2 2-1,-73 73 1,-21 42-3483</inkml:trace>
</inkml:ink>
</file>

<file path=ppt/ink/ink1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57.8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581 0 18642,'0'0'2589,"-14"15"-2125,-273 351 2511,61-73-1220,212-278-1828,10-11-60,0 0 0,0 1 0,0-1-1,0 1 1,1 0 0,0 0 0,0 0 0,0 0 0,1 0 0,-3 7 0,12-14-1885,9-11 355,0-1 0,-1 0 0,-1-1 0,25-34 0,-27 33 198,43-55-4546</inkml:trace>
</inkml:ink>
</file>

<file path=ppt/ink/ink1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58.2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176 0 11691,'0'0'6951,"-2"14"-5921,-8 27-166,-2-1 0,-1 0 0,-21 42 1,13-36-589,3 2 1,-20 81 0,32-88-834,2 0 0,2 46 0,0-2-7531,-2-73 3540,-5-5-1805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1.5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 0 9737,'0'0'8579,"-7"15"-5328,-12 25-1913,2 2 0,2 0-1,2 1 1,-15 83 0,26-114-1249,0 4-7,1 1 0,0-1 1,1 1-1,3 28 0,-3-42-77,1 1-1,-1-1 1,1 0-1,0 0 1,0 0-1,0 0 1,1 0 0,-1 0-1,1-1 1,-1 1-1,1 0 1,0-1-1,0 1 1,0-1-1,0 0 1,1 1 0,-1-1-1,1 0 1,-1 0-1,1-1 1,0 1-1,-1 0 1,1-1 0,0 0-1,0 0 1,0 0-1,0 0 1,0 0-1,0 0 1,1-1-1,2 1 1,1-1 13,0 0 0,0 0 0,0 0 0,0-1 0,0 0 0,-1 0 0,1-1 0,0 0 0,-1 0 0,1-1 0,-1 1 0,8-6 0,-11 6 25,1 0-1,-1 0 1,0-1-1,0 0 1,0 0-1,0 0 1,-1 0-1,1 0 1,-1 0-1,1-1 1,-1 1-1,0-1 1,-1 1-1,1-1 1,-1 0-1,1 0 1,-1 0-1,0 0 1,-1 0-1,1 0 1,-1 0-1,1-5 1,-1 8-27,0 0 0,0 0 0,0 0 0,-1-1 0,1 1 0,0 0 0,0 0 0,-1 0 0,1 0 0,-1 0 0,1 0 0,-1 0 0,1 0 0,-1 0 0,1 0 0,-1 0 0,0 0 0,0 1 0,1-1 0,-1 0 0,0 0 0,0 1 0,0-1 0,0 0 0,-2 0 0,0 0 42,1 0-1,-1 0 1,0 0 0,0 1-1,0 0 1,0-1 0,0 1-1,0 0 1,0 0-1,-3 1 1,1-1 2,1 1-1,-1 0 1,1 0-1,0 0 1,-1 0 0,1 1-1,0 0 1,0-1-1,0 2 1,0-1 0,0 0-1,0 1 1,-6 5-1,10-7-58,-1-1 0,0 1 0,1-1 1,-1 1-1,1-1 0,-1 1 0,1 0 0,0-1 0,-1 1 0,1-1 0,-1 1 0,1 0 0,0-1 0,0 1 0,-1 0 0,1 0 1,0-1-1,0 1 0,0 0 0,0-1 0,0 1 0,0 0 0,0 0 0,0-1 0,0 1 0,0 0 0,0 0 0,1-1 0,-1 1 0,0 0 1,0-1-1,1 2 0,0-2 4,1 1 0,-1-1 1,1 1-1,-1-1 0,0 0 0,1 0 1,-1 1-1,1-1 0,-1 0 1,1 0-1,-1-1 0,0 1 0,1 0 1,2-1-1,52-19 126,7-26-144,-49 34-387,1 1 0,1 0 0,20-10 1,-35 20 373,0 1 0,0 0 0,-1 0 1,1-1-1,0 1 0,0 0 0,0 0 1,0 0-1,0 0 0,0 0 0,0 0 1,-1 0-1,1 0 0,0 1 0,0-1 1,0 0-1,0 0 0,0 1 0,-1-1 1,1 1-1,0-1 0,0 0 0,-1 1 0,1 0 1,0-1-1,-1 1 0,1-1 0,0 1 1,-1 0-1,1-1 0,-1 1 0,1 0 1,-1 0-1,1-1 0,-1 1 0,0 0 1,1 0-1,-1 0 0,0 0 0,0 0 1,0-1-1,1 1 0,-1 0 0,0 0 1,0 0-1,0 0 0,-1 1 0,5 61-658,-3-39-492,0-13 248,4 29-1966,5-20-3491,0-18-117</inkml:trace>
</inkml:ink>
</file>

<file path=ppt/ink/ink1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58.5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60 81 10346,'0'0'6118,"-53"-36"-3780,47 32 1409,9 4-3170,18 0-225,10 0 353,13 4-289,12-3-159,14-1-161,13 0-64,7-6-449,5-11-1953,-4-6-3908</inkml:trace>
</inkml:ink>
</file>

<file path=ppt/ink/ink1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2:59.0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521 65 15631,'0'0'1260,"-2"-10"352,2 7-1465,0 0-1,0 1 1,-1-1 0,0 0 0,1 0 0,-1 0 0,0 1-1,0-1 1,-1 0 0,1 1 0,0-1 0,-1 1-1,-2-3 1,1 3-16,1 0 1,-1 1-1,0-1 0,0 1 0,0 0 1,0 0-1,0 0 0,0 0 1,0 0-1,0 1 0,0-1 0,0 1 1,0 0-1,-1 0 0,1 0 0,-6 1 1,-6 1 54,0 1 1,0 1 0,0 0 0,0 0 0,0 2 0,1 0-1,0 1 1,0 0 0,1 1 0,0 0 0,-22 19 0,12-8-27,2 1 0,0 1 0,1 1 0,1 0 0,-21 35 1,34-48-157,1 0-1,0 0 1,0 1 0,2 0 0,-1 0 0,-3 18 0,6-25-8,0 0-1,1 0 0,-1 0 1,1 1-1,0-1 1,0 0-1,0 0 1,1 0-1,-1 1 1,1-1-1,0 0 1,-1 0-1,1 0 0,1 0 1,-1 0-1,0 0 1,1 0-1,0 0 1,-1-1-1,1 1 1,0 0-1,0-1 0,1 0 1,-1 1-1,4 1 1,8 4-6,0-1-1,0 0 1,1-2 0,0 1 0,1-2-1,-1 0 1,1-1 0,0 0 0,-1-1-1,20-1 1,-15 0-27,0 1 0,0 1-1,0 1 1,0 0 0,25 10 0,-44-14 35,0 1 1,0-1 0,0 0 0,0 0 0,0 1 0,0-1 0,0 1-1,0-1 1,0 1 0,0-1 0,0 1 0,0 0 0,0-1 0,-1 1 0,1 0-1,0 0 1,0-1 0,-1 1 0,1 0 0,-1 0 0,1 0 0,-1 0 0,1 0-1,-1 0 1,1 0 0,-1 0 0,0 0 0,0 0 0,1 0 0,-1 2 0,-1-2 41,0 1 1,0-1-1,0 1 1,0-1-1,0 1 1,0-1-1,-1 1 1,1-1 0,0 0-1,-1 0 1,1 0-1,-1 0 1,1 0-1,-1 0 1,-2 1 0,-11 5 546,0-1 0,-29 8 0,-32 5 717,-1-4 1,-127 10-1,274-40-12190,2-2 3803,-16 7-1613</inkml:trace>
</inkml:ink>
</file>

<file path=ppt/ink/ink1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0.1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66 129 14670,'0'0'2845,"-9"2"-677,-31 5-289,39-7-1809,0 0-1,1 0 1,-1 0 0,1 0 0,-1 0-1,0 0 1,1 0 0,-1 0 0,1 1-1,-1-1 1,1 0 0,-1 0 0,0 0-1,1 1 1,-1-1 0,1 0 0,-1 1 0,1-1-1,-1 0 1,1 1 0,0-1 0,-1 1-1,1-1 1,-1 1 0,1-1 0,0 1-1,-1-1 1,1 1 0,0-1 0,0 1 0,-1-1-1,1 1 1,0-1 0,0 1 0,0 0-1,0-1 1,0 1 0,0 0 0,0 0-10,1-1 0,-1 1 0,0 0 0,1-1 0,0 1 0,-1-1 0,1 1 0,-1-1 0,1 1 0,0-1 0,-1 1 0,1-1 0,0 0 0,-1 1 0,1-1 0,0 0 0,0 0 0,-1 0 0,1 1 0,0-1 0,0 0 0,12 0 37,-1-1-1,0 0 1,-1-1 0,1 0 0,0 0-1,0-1 1,-1-1 0,0 0-1,19-10 1,-25 12-73,0-1-1,0 1 1,-1-1-1,1 0 1,0-1-1,-1 1 1,0-1-1,0 0 1,0 0 0,-1 0-1,1-1 1,-1 1-1,0-1 1,0 0-1,0 0 1,-1 0-1,0 0 1,0 0-1,0 0 1,0-1-1,-1 1 1,0 0-1,0-7 1,-1 11-7,0 0-1,0 0 1,0 0 0,0 1 0,0-1-1,0 0 1,-1 0 0,1 0 0,0 1-1,-1-1 1,1 0 0,-1 0-1,1 1 1,-1-1 0,1 0 0,-1 1-1,1-1 1,-1 1 0,1-1 0,-1 1-1,0-1 1,1 1 0,-1-1 0,0 1-1,0-1 1,1 1 0,-1 0-1,0 0 1,0-1 0,0 1 0,1 0-1,-1 0 1,0 0 0,0 0 0,0 0-1,0 0 1,1 0 0,-1 0-1,0 0 1,0 0 0,0 0 0,0 1-1,1-1 1,-1 0 0,0 1 0,0-1-1,-4 2 13,0-1 0,0 1 0,0 0-1,0 0 1,0 1 0,-7 5 0,-2 3 152,0 2 0,1 0 0,1 0 0,0 1 0,1 1 0,-11 18 1,15-22-52,1 0 0,0 0-1,1 1 1,1-1 0,-1 1 0,2 0 0,0 0 0,0 0 0,-1 26 0,4-37-126,0 0 0,0 0 0,0 0-1,1 1 1,-1-1 0,0 0 0,1 0-1,-1 0 1,1 0 0,0 0 0,-1 0 0,1 0-1,0 0 1,-1 0 0,1 0 0,0 0-1,0 0 1,0 0 0,0-1 0,0 1-1,0 0 1,0-1 0,0 1 0,0-1 0,0 1-1,1-1 1,-1 1 0,0-1 0,0 0-1,0 1 1,0-1 0,1 0 0,-1 0-1,0 0 1,0 0 0,1 0 0,-1 0-1,0-1 1,2 1 0,6-1 43,0-1-1,0 1 1,-1-1 0,14-5 0,11-8 39,-1-1 1,-1-1-1,46-33 1,42-25-278,-118 75 183,-1 0 1,0 0 0,0-1 0,1 1 0,-1 0 0,0 0 0,1 0 0,-1-1 0,0 1 0,1 0-1,-1 0 1,0 0 0,1 0 0,-1 0 0,0 0 0,1 0 0,-1-1 0,0 1 0,1 0 0,-1 0-1,1 1 1,-1-1 0,0 0 0,1 0 0,-1 0 0,0 0 0,1 0 0,-1 0 0,0 0 0,1 0-1,-1 1 1,0-1 0,0 0 0,1 0 0,-1 0 0,0 1 0,1-1 0,-1 0 0,0 1-1,1-1 1,-2 19-50,-16 27 195,15-43-130,-8 19 34,7-17-22,0 0 1,1 0 0,-1 1 0,1-1 0,0 1 0,1-1 0,-1 1-1,0 8 1,2-13-11,1-1 0,-1 0 0,1 1 0,-1-1 0,0 0 0,1 0 0,-1 1 0,0-1-1,1 0 1,-1 0 0,1 0 0,-1 0 0,1 1 0,-1-1 0,1 0 0,-1 0 0,1 0 0,-1 0 0,0 0 0,1 0-1,-1 0 1,1 0 0,-1 0 0,1 0 0,-1 0 0,1-1 0,-1 1 0,1 0 0,-1 0 0,0 0 0,1-1 0,-1 1-1,1 0 1,-1 0 0,0-1 0,1 0 0,17-7 157,3-7-92,-1-1-1,27-25 0,-32 26-65,1 1 0,0 1 0,25-16 0,-33 25-26,-1 0 0,0 1 0,1 0 0,0 0 0,0 1 0,0 0 0,0 0 0,0 1 0,0 0 0,0 1 0,1 0 0,12 1-1,-19-1 12,1 1-1,-1-1 0,1 1 0,-1 0 0,1 0 0,-1 0 0,1 0 0,-1 0 0,0 1 0,0-1 1,0 1-1,0-1 0,0 1 0,0 0 0,0 0 0,0 0 0,-1 0 0,1 0 0,-1 0 0,1 0 1,-1 1-1,0-1 0,0 0 0,0 1 0,0-1 0,0 1 0,-1-1 0,1 1 0,-1-1 1,0 1-1,0 0 0,1-1 0,-2 1 0,1 0 0,-1 2 0,1 9 27,-2 0 0,0 0 0,0-1 0,-1 1 0,-6 15 0,8-20 198,12-24-62,14-29-33,-5-12-23,-7 20-65,-7 26-517,-6 13 485,1 0 1,-1-1-1,1 1 1,0 0 0,-1 0-1,1-1 1,1 1-1,-1-1 1,0 1-1,0-1 1,1 0 0,-1 1-1,1-1 1,0 0-1,0 0 1,0 0-1,0 0 1,4 3-1,-1-2 19,-1-1 0,1 0-1,0 0 1,0 0-1,0-1 1,0 1-1,0-1 1,0 0-1,9 0 1,-2 0 30,0-2-1,0 1 1,0-1-1,0-1 1,0 0-1,-1-1 1,1 0 0,15-7-1,-13 3-29,0 0 0,0-2 0,0 1 0,14-13 0,-24 18-19,0-1 0,-1 1 1,1 0-1,-1-1 1,1 0-1,-1 0 0,0 0 1,-1 0-1,1-1 1,-1 1-1,0 0 1,0-1-1,0 0 0,0 0 1,-1 1-1,0-1 1,1-7-1,-2 12-3,0-1 0,0 1 0,-1 0 0,1-1 0,0 1 0,0 0 0,0 0 0,0-1 0,-1 1 0,1 0 0,0 0 0,0-1 0,-1 1 0,1 0 0,0 0 0,0 0 0,-1 0 0,1-1 0,0 1 0,0 0 0,-1 0 0,1 0 0,0 0 0,-1 0 0,1 0 0,0 0 0,-1 0 0,1 0 0,0 0 0,-1 0 0,1 0 0,0 0 0,-1 0 0,1 0 0,0 0 0,-1 0 0,1 0 0,0 0 0,0 0 0,-1 0 0,1 1 0,0-1 0,-1 0 0,1 0 0,0 0 0,0 1 0,-1-1 0,1 0 0,0 0 0,0 1 0,0-1 0,-1 0 0,-15 12 0,8-4 6,0 0 0,1 1 0,0 0 0,0 0 0,1 0 0,1 1 1,-1 0-1,-4 14 0,9-21-15,0 0 1,0 0 0,1 0 0,-1 1-1,1-1 1,0 0 0,0 1-1,0-1 1,0 0 0,0 1 0,1-1-1,0 0 1,-1 0 0,1 1-1,1-1 1,-1 0 0,0 0-1,1 0 1,-1 0 0,1 0 0,0-1-1,0 1 1,0 0 0,0-1-1,1 0 1,-1 1 0,1-1 0,-1 0-1,1 0 1,0 0 0,0-1-1,4 3 1,28 8-3161,-28-10 1612,1-2-1,-1 1 1,0-1 0,1 0-1,12-2 1,9-5-4449</inkml:trace>
</inkml:ink>
</file>

<file path=ppt/ink/ink1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0.5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270 24 11179,'0'-1'421,"0"0"0,0 0 0,0 0 0,0 0 0,0 1 0,0-1 0,-1 0 0,1 0 0,0 0 0,-1 0 0,1 1 0,0-1-1,-1 0 1,1 0 0,-1 1 0,0-1 0,1 0 0,-1 1 0,1-1 0,-1 1 0,0-1 0,0 0 0,1 1 0,-1 0 0,0-1 0,0 1 0,-1-1 0,-31-3 3164,22 5-3210,0 1 0,0 0 0,0 0 1,-12 5-1,-1 2 888,-43 24 0,62-31-1149,0 1-1,0 0 0,1 0 1,-1 0-1,1 1 0,0-1 1,0 1-1,0 0 0,1 0 1,-1 1-1,1-1 1,0 1-1,0 0 0,1-1 1,-5 11-1,7-14-119,0 1 1,0-1-1,0 1 0,0-1 1,0 1-1,1-1 1,-1 0-1,0 1 0,1-1 1,-1 0-1,1 1 0,-1-1 1,1 0-1,-1 1 0,1-1 1,0 0-1,0 0 0,0 0 1,0 0-1,0 0 1,0 0-1,0 0 0,0 0 1,0 0-1,0 0 0,0-1 1,1 1-1,-1 0 0,0-1 1,0 1-1,1-1 1,-1 1-1,1-1 0,-1 0 1,0 1-1,1-1 0,-1 0 1,1 0-1,1 0 0,13 1-303,-1 0 0,29-1 0,-27-1-209,42-1-4084,0-9-3870,-24 2 2141</inkml:trace>
</inkml:ink>
</file>

<file path=ppt/ink/ink1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0.8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6726,'0'0'-1121</inkml:trace>
</inkml:ink>
</file>

<file path=ppt/ink/ink1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1.2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15 123 9513,'0'0'9401,"10"1"-6481,6 0-2116,1 0-1,0 0 1,-1-2 0,1 0 0,0-1-1,-1-1 1,1 0 0,23-8 0,-36 9-760,54-28 208,-55 28-238,0 1 0,0-1 0,-1 0-1,1 0 1,-1-1 0,1 1 0,-1 0-1,0-1 1,0 0 0,0 1 0,0-1-1,-1 0 1,1 0 0,-1 0 0,1 0-1,-1 0 1,1-4 0,-2 7-2,0-1 0,0 0 0,0 0 0,-1 0 0,1 0 0,0 0 0,0 0 0,-1 0 0,1 0 0,0 0 0,-1 0 0,1 0 0,-1 1 0,1-1 0,-1 0 0,1 0 0,-1 0 1,0 1-1,1-1 0,-1 0 0,0 1 0,0-1 0,1 1 0,-1-1 0,0 1 0,0-1 0,0 1 0,0 0 0,0-1 0,0 1 0,1 0 0,-1-1 0,0 1 0,0 0 0,0 0 0,-2 0 0,-43-1 151,37 1-130,-3 1 50,1 1 0,-1 0 0,0 1 0,1 0 0,0 0 0,0 1 0,0 1 0,0 0 0,1 0 0,-1 1 0,1 1 0,1 0 0,-1 0 0,1 0 0,1 1 0,-1 1 0,1-1 0,1 2 0,-8 10 0,14-18-64,0-1 1,-1 1-1,1-1 1,1 1-1,-1-1 0,0 1 1,0-1-1,1 1 1,-1 0-1,0 0 1,1-1-1,0 1 1,-1 0-1,1 0 0,0-1 1,0 1-1,0 0 1,0 0-1,0 0 1,1-1-1,-1 1 0,0 0 1,1 0-1,0-1 1,-1 1-1,1 0 1,0-1-1,0 1 1,0-1-1,0 1 0,0-1 1,0 1-1,0-1 1,0 0-1,0 1 1,1-1-1,-1 0 0,1 0 1,-1 0-1,1 0 1,-1 0-1,1 0 1,0-1-1,-1 1 1,1 0-1,0-1 0,-1 1 1,4-1-1,11 3-124,-1 0 0,1-1 1,0-1-1,23-1 0,-25-1-72,45-2-2142,-3-10-3557,-5-7-4768</inkml:trace>
</inkml:ink>
</file>

<file path=ppt/ink/ink1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1.9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839 1 18129,'0'0'4121,"-10"6"-2663,-462 268 3960,196-122-3272,266-147-2077,4-2-34,1 0-1,-1 0 1,0 1-1,1-1 1,0 1-1,-1 0 1,2 1-1,-1-1 1,0 1-1,1 0 1,0 0 0,-4 8-1,7-13-35,1 0 0,0 1-1,0-1 1,0 0 0,0 1-1,0-1 1,0 0 0,0 1 0,0-1-1,0 0 1,0 1 0,0-1 0,0 0-1,0 1 1,0-1 0,0 1 0,0-1-1,0 0 1,0 1 0,0-1-1,0 0 1,1 1 0,-1-1 0,0 0-1,0 1 1,0-1 0,1 0 0,-1 0-1,0 1 1,0-1 0,1 0 0,-1 0-1,0 1 1,1-1 0,-1 0-1,0 0 1,1 0 0,-1 0 0,0 1-1,1-1 1,-1 0 0,1 0 0,19 3-43,-15-3 41,345 0 444,-43-3-2051,-282 4 759,0 2 1,42 10 0,8 11-6929,-46-12-2161</inkml:trace>
</inkml:ink>
</file>

<file path=ppt/ink/ink1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2.8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424 0 8776,'0'0'13106,"-6"11"-11702,-53 85 455,-118 145 1,0 0-1703,173-234-2787,6-8 790,16-21-338,29-40-2251,-1-6-2207</inkml:trace>
</inkml:ink>
</file>

<file path=ppt/ink/ink1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3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432 1 12684,'0'0'6897,"3"8"-5829,0-1-825,-2 1 1,1-1 0,-1 1-1,0-1 1,0 1-1,-1-1 1,0 1-1,-1-1 1,0 1-1,0 0 1,-3 11-1,-33 98 1695,12-42-979,18-49-811,1 0 1,1 0-1,1 1 1,1-1 0,1 33-1,3-43-638,1 1 0,0-1 0,1 0-1,1 0 1,10 27 0,-12-38-166,0 0 1,0 0 0,0 0 0,-1 0-1,0 0 1,0 1 0,0-1 0,-1 0-1,0 0 1,0 0 0,0 1-1,-1-1 1,1 0 0,-4 10 0,3-12 215,-1 0 0,0 0 1,0 0-1,0 0 0,0-1 1,0 1-1,0-1 1,-1 0-1,1 0 0,-1 0 1,1 0-1,-1 0 1,0 0-1,0 0 0,0-1 1,0 0-1,0 0 0,0 0 1,-1 0-1,1 0 1,0 0-1,0-1 0,-1 1 1,-3-1-1,-7 1 898,0-1 0,0-1 0,1 0 0,-1-1 0,1 0 0,-1-1 0,1 0 0,0-1 0,0-1-1,-16-7 1,6 0 2279,0-1 0,1-1 0,0-1 0,-29-26 0,51 41-2632,0 0-1,-1-1 1,1 1 0,0 0 0,-1 0 0,1-1-1,0 1 1,-1 0 0,1-1 0,0 1 0,0 0-1,-1-1 1,1 1 0,0 0 0,0-1 0,-1 1-1,1-1 1,0 1 0,0 0 0,0-1 0,0 1-1,0-1 1,0 1 0,0-1 0,0 1 0,0-1 0,0 1-1,0 0 1,0-1 0,0 1 0,0-1 0,0 1-1,0 0 1,0-1 0,1 1 0,-1-1 0,0 0-1,19-8 1176,42 0-1591,-47 8 832,232-18 136,-197 20-3983,65 8 0,-56 1-3449</inkml:trace>
</inkml:ink>
</file>

<file path=ppt/ink/ink1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4.8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80 15214,'0'0'6374,"0"10"-5541,0 34-188,-2-1-1,-14 74 1,7-62-96,-2 81 0,11-135-516,0 1 0,-1 0 0,1 0 0,0-1 0,0 1 0,1 0 0,-1 0-1,0-1 1,0 1 0,1 0 0,-1 0 0,1-1 0,0 1 0,-1-1-1,1 1 1,0-1 0,0 1 0,0-1 0,0 1 0,0-1 0,0 0 0,3 3-1,-3-4 11,1 0 0,-1 1 0,1-1 0,-1 0 0,1 0 0,-1 0 0,1 0-1,-1 0 1,1 0 0,-1-1 0,1 1 0,-1-1 0,1 1 0,-1-1 0,1 1-1,-1-1 1,0 1 0,1-1 0,1-2 0,9-5 214,-1-1 0,0 0 0,-1-1 0,11-13 0,12-17-78,-2-1 1,-2-1-1,-2-1 0,-1-2 0,-3-1 0,25-68 1,-49 180 407,-9 2-407,3 1-1,2 85 1,5-149-165,1 1 0,-1-1 1,1 0-1,0 0 0,0 0 0,1 0 0,-1 0 1,1-1-1,0 1 0,4 6 0,-5-9 16,1-1 0,-1 1 0,0-1-1,0 0 1,1 1 0,-1-1 0,1 0-1,-1 0 1,1 0 0,0 0 0,-1 0-1,1 0 1,0 0 0,0-1 0,0 1 0,-1-1-1,1 1 1,0-1 0,0 0 0,0 0-1,0 0 1,0 0 0,0 0 0,0 0 0,0 0-1,0 0 1,-1-1 0,1 1 0,0-1-1,3-1 1,4-2 34,-1-1-1,1 0 1,-1 0-1,-1 0 1,1-1-1,-1-1 1,0 1-1,0-1 1,11-15-1,51-78 203,-66 94-266,26-40-1,29-67 0,-50 95 0,0 0 0,-2-1 0,0 0 0,-2 0 0,0 0 0,-1 0 0,1-26 0,-4 45 1,0 0 0,0-1 0,0 1 0,0 0 0,0 0 0,0-1-1,0 1 1,0 0 0,0 0 0,0-1 0,0 1 0,0 0 0,0 0 0,0 0 0,-1-1 0,1 1 0,0 0 0,0 0-1,0 0 1,0-1 0,0 1 0,-1 0 0,1 0 0,0 0 0,0 0 0,0 0 0,-1 0 0,1-1 0,0 1 0,0 0-1,0 0 1,-1 0 0,1 0 0,0 0 0,0 0 0,-1 0 0,1 0 0,0 0 0,0 0 0,-1 0 0,1 0 0,0 0-1,0 0 1,0 0 0,-1 0 0,1 0 0,0 0 0,0 0 0,-1 1 0,1-1 0,0 0 0,0 0 0,0 0 0,-1 0-1,1 0 1,0 1 0,0-1 0,0 0 0,0 0 0,0 0 0,-1 0 0,1 1 0,0-1 0,-13 12-487,10-8-431,0 2 0,0-1 0,0 0 0,0 0 0,1 1 0,-3 11 0,0 18-10147,5-17-1134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1.8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73 15695,'0'0'13228,"68"31"-13132,-37-49-288,5-7-1794,0-4-2210,-1-3-224</inkml:trace>
</inkml:ink>
</file>

<file path=ppt/ink/ink1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5.6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242 84 19250,'0'0'2376,"-10"4"-161,2-1-1859,-28 11 1920,-46 26 0,72-34-2047,1-1-1,0 1 0,0 1 1,0-1-1,1 2 1,0-1-1,0 1 0,1 0 1,0 1-1,-9 14 1,15-22-218,1 0 1,-1 0 0,0-1-1,1 1 1,-1 0-1,1 0 1,0 0 0,-1 0-1,1 0 1,0 0 0,-1 0-1,1 0 1,0 1 0,0-1-1,0 0 1,0 0 0,0 0-1,0 0 1,0 0 0,1 0-1,-1 0 1,0 0 0,0 0-1,1 0 1,-1 0 0,1 0-1,-1 0 1,2 1-1,-1-1 0,1 0 0,-1 0 0,1 0 0,-1-1 0,1 1 0,0 0-1,-1-1 1,1 1 0,0-1 0,0 0 0,-1 0 0,1 0-1,0 0 1,0 0 0,2 0 0,7-1 18,1-1 0,0 0 0,-1-1 0,13-4 0,30-14-287,-35 13 154,1 0 0,0 1-1,0 0 1,0 2 0,1 1 0,38-4 0,-58 8 123,1 0 1,0 1 0,0-1-1,-1 0 1,1 1 0,0-1 0,0 1-1,-1-1 1,1 1 0,-1 0-1,1 0 1,-1 0 0,1 0-1,-1 0 1,1 0 0,-1 0 0,0 0-1,0 1 1,1-1 0,-1 0-1,0 1 1,0-1 0,0 1 0,-1-1-1,1 1 1,1 3 0,7 38 940,-8-37-712,0-10-152,37-187-96,-35 195 0,-1 0 0,1 0 0,0-1 0,1 1 0,-1-1 0,1 1 0,-1-1 0,1 0 0,0 0 0,5 2 0,2 0-54,-1 0-1,1-1 1,0-1-1,0 0 1,1 0-1,-1-1 1,0-1-1,1 0 1,-1 0-1,1-1 1,-1 0 0,1-1-1,-1-1 1,14-3-1,-13 3-5,1-1-1,0-1 1,-1-1 0,0 1-1,0-2 1,0 0 0,0 0-1,-1-1 1,0 0 0,-1-1-1,1 0 1,9-11-1,-18 16 103,1 1 0,-1-1-1,0 1 1,0-1 0,0 0-1,0 0 1,0 0 0,-1 0-1,1 0 1,-1-1 0,0 1-1,0 0 1,0-1-1,1-4 1,-18 18 481,8-2-490,0 1-1,1 0 0,0 0 1,1 0-1,0 1 1,0 0-1,1 0 1,0 1-1,1 0 0,0-1 1,1 1-1,0 1 1,-2 14-1,5-25-32,0 0 0,0 0 0,0 0 0,0 0 0,1 0 0,-1 0 0,0 0 0,0 0 0,1-1 0,-1 1 0,0 0 0,1 0 0,-1 0 0,1 0 0,-1-1 0,1 1 0,0 0 0,-1 0 0,1-1 0,0 1 0,-1 0 0,1-1 0,0 1 0,0-1 0,0 1 0,-1-1 0,1 1 0,1-1 0,2 1 0,-1 0 0,0 0 0,1-1 0,-1 0 0,0 1 0,1-1 0,-1 0 0,6-1 0,4-2 0,1 0 0,-1 0 0,17-8 0,61-32 0,-68 30 0,1 1 0,0 1 0,1 2 0,0 0 0,1 1 0,37-6 0,-62 14 0,0 0 0,0 0 0,0 1 0,0-1 0,0 0 0,0 0 0,0 0 0,-1 1 0,1-1 0,0 0 0,0 1 0,0-1 0,0 1 0,-1-1 0,1 1 0,0 0 0,0-1 0,-1 1 0,1 0 0,0-1 0,-1 1 0,1 0 0,-1 0 0,1-1 0,-1 1 0,1 0 0,-1 0 0,0 0 0,1 0 0,-1 0 0,0 0 0,0 0 0,0-1 0,1 1 0,-1 0 0,0 2 0,-1 44 0,0-27 0,2-20 0,-1 1 0,1 0 0,0-1 0,-1 1 0,1-1 0,0 1 0,0-1 0,0 1 0,-1-1 0,1 0 0,0 1 0,0-1 0,0 0 0,0 0 0,0 1 0,-1-1 0,1 0 0,0 0 0,0 0 0,0 0 0,0 0 0,0 0 0,1-1 0,27-1 0,14-14-2236,-17-3-4139,-7-3-8428</inkml:trace>
</inkml:ink>
</file>

<file path=ppt/ink/ink1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9.5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10378,'0'0'4132,"54"27"-2659,-4-19 1,22-3-578,23 0-191,19-1-289,13-3-287,6-1-33,0 0 32,-11 0-192,-20 0-481,-19 0-384,-18-7-1697,-19-4-1506,-19-8-5541</inkml:trace>
</inkml:ink>
</file>

<file path=ppt/ink/ink1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09.8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377 24 13677,'0'0'1004,"9"-4"-92,17-2-555,1 1 0,-1 1-1,1 1 1,0 1 0,49 4-1,-30-2-115,175 10 179,-185-5-391,-1 0 0,0 2 1,0 2-1,38 15 0,-69-23-28,0 1 1,0 0-1,0-1 0,0 1 1,-1 0-1,1 1 0,-1-1 0,0 1 1,1-1-1,-1 1 0,0 0 0,-1 0 1,1 1-1,0-1 0,-1 0 0,0 1 1,0-1-1,0 1 0,0 0 1,1 5-1,-2-5 45,-1 0 1,0 0-1,0 0 1,0 0-1,0 1 1,-1-1-1,0 0 1,0 0 0,0 0-1,0 0 1,-1 0-1,1 0 1,-1 0-1,0-1 1,0 1-1,0-1 1,-1 1-1,1-1 1,-1 0-1,-4 4 1,-18 19 486,-1-2 1,-1-1-1,-55 36 0,-104 50 368,143-85-636,-44 25-58,-221 130 1288,240-134-2573,2 2 0,-82 77 0,104-80-4826</inkml:trace>
</inkml:ink>
</file>

<file path=ppt/ink/ink1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0.7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1 115 15631,'0'0'3203,"73"3"-865,-19-12-192,14-7-544,10 0-449,6-1-769,0 2-352,-2 1 32,-7 7-929,-12-1-992,-11 3-1859,-11-6-4676</inkml:trace>
</inkml:ink>
</file>

<file path=ppt/ink/ink1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2.9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1 7015,'0'0'14244,"-4"9"-13108,-6 14-536,1 1 0,2 0 0,0 1 0,2 0 0,0 0 0,2 0 0,1 1 0,1-1 0,4 48 0,-3-70-597,1 0 1,-1-1-1,1 1 1,0 0-1,0-1 1,0 1-1,0-1 1,0 1 0,0-1-1,1 1 1,-1-1-1,1 0 1,0 0-1,-1 1 1,1-1-1,0-1 1,0 1-1,1 0 1,-1 0-1,0-1 1,0 1-1,1-1 1,-1 0-1,1 0 1,-1 0-1,1 0 1,0 0-1,-1 0 1,1-1-1,0 1 1,0-1-1,-1 0 1,1 0-1,0 0 1,0 0-1,-1 0 1,1-1-1,0 1 1,3-2 0,5 0 25,0-1 0,0-1 1,-1 0-1,0 0 1,1-1-1,-2 0 1,1-1-1,13-10 1,54-57 51,-55 50 44,44-35 0,-66 57-97,1 1 0,-1-1 1,0 1-1,1-1 1,-1 1-1,1 0 1,-1-1-1,1 1 0,0 0 1,-1 0-1,1-1 1,-1 1-1,1 0 1,-1 0-1,1 0 0,0 0 1,-1 0-1,1 0 1,-1 0-1,1 0 1,0 0-1,-1 0 1,1 0-1,-1 0 0,1 0 1,0 0-1,-1 0 1,1 1-1,-1-1 1,1 0-1,-1 0 0,2 1 1,6 21 757,-8 42 383,0-51-875,-1 6-155,0-14-107,1 0 1,-1 1-1,2-1 1,-1 0-1,0 1 1,2 5-1,-1-10-29,-1 0-1,1 0 0,-1 0 1,1 0-1,-1 0 0,1 0 1,0 0-1,-1 0 0,1 0 1,0 0-1,0 0 0,-1-1 1,1 1-1,0 0 0,0-1 1,0 1-1,0-1 0,0 1 1,0-1-1,0 1 0,0-1 1,0 0-1,1 1 0,-1-1 1,0 0-1,0 0 0,0 0 1,0 0-1,0 0 0,0 0 1,1 0-1,-1 0 0,0 0 1,1-1-1,5-1-2,1 1 0,-1-2 0,0 1 0,0-1 0,0 0 0,0-1 0,-1 0 0,12-8 0,52-47 0,-31 25 0,-32 28 0,46-33 0,-49 37 0,0 0 0,0 0 0,0 0 0,0 0 0,1 1 0,-1-1 0,0 1 0,1 0 0,-1 1 0,0-1 0,9 1 0,-12 0 0,1 1 0,-1 0 0,1-1 0,-1 1 0,1 0 0,-1 0 0,0 0 0,1 0 0,-1 0 0,0 1 0,0-1 0,0 0 0,0 0 0,0 1 0,0-1 0,0 1 0,-1-1 0,1 1 0,0-1 0,-1 1 0,1-1 0,-1 1 0,0 0 0,1-1 0,-1 1 0,0-1 0,0 1 0,0 2 0,1 59 0,-1-49 0,-1-9 0,1 0 0,0 0 0,0 0 0,0 0 0,1 0 0,0-1 0,0 1 0,0 0 0,1 0 0,3 7 0,-4-10 0,1-1 0,0 1 0,0 0 0,0-1 0,1 1 0,-1-1 0,0 1 0,0-1 0,1 0 0,-1 0 0,1 0 0,-1-1 0,1 1 0,-1 0 0,1-1 0,-1 0 0,1 0 0,0 1 0,-1-1 0,1-1 0,2 1 0,0 0-309,-1-1 0,1 1-1,-1-1 1,1 0 0,-1 0 0,1 0 0,6-3-1,-7 2-344,0 0 0,0-1 0,0 1 0,0-1 0,-1 0 0,1 0 0,-1 0 0,1 0 0,-1-1 0,0 1 0,0-1 0,2-5 0,9-18-7973</inkml:trace>
</inkml:ink>
</file>

<file path=ppt/ink/ink1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3.3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24343,'0'0'7431</inkml:trace>
</inkml:ink>
</file>

<file path=ppt/ink/ink1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3.7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0 148 17200,'3'-9'2627,"-1"-2"-1722,-2 7-546,0 0 0,1 0 0,0 0-1,0 0 1,0 0 0,0 0 0,1 0 0,0 1 0,-1-1 0,4-4-1,-5 8-310,0 0 0,0 0 0,1-1 0,-1 1 1,0 0-1,0 0 0,0 0 0,1-1 0,-1 1 0,0 0 0,0 0 0,1 0 0,-1 0 0,0-1 0,0 1 0,1 0 0,-1 0 0,0 0 0,0 0 0,1 0 0,-1 0 0,0 0 0,0 0 0,1 0 0,-1 0 0,0 0 0,1 0 0,-1 0 0,0 0 0,0 0 0,1 0 0,-1 0 0,0 0 0,1 0 1,-1 1-1,0-1 0,0 0 0,0 0 0,1 0 0,-1 0 0,0 1 0,0-1 0,1 0 0,-1 0 0,0 0 0,0 1 0,0-1 0,0 0 0,0 0 0,1 1 0,-1-1 0,0 0 0,0 0 0,0 1 0,0-1 0,0 0 0,0 0 0,0 1 0,0-1 0,0 0 0,0 1 0,0-1 0,0 0 1,0 0-1,0 1 0,0-1 0,4 22 294,1 48 860,-6 91 1,-1-88-449,7 79 0,-5-149-734,1-1 1,-1 1-1,0-1 1,1 1-1,-1 0 0,1-1 1,0 0-1,0 1 0,0-1 1,0 1-1,1-1 0,-1 0 1,0 0-1,1 0 0,0 0 1,-1 0-1,1 0 0,0 0 1,3 2-1,-3-3-11,0 0 0,1 0 0,-1-1 0,0 1 0,1-1 0,-1 1 0,0-1 0,1 0 0,-1 0 0,1 0 0,-1 0 0,0-1 0,1 1 0,-1 0 0,0-1 0,1 0 0,-1 0 0,0 1 0,0-1 0,0 0 0,0-1 0,3-1 0,9-6-9,0-1 0,-1 0 0,0-1 0,-1-1 0,21-24 0,51-76 0,-74 97 0,63-97 0,80-167 0,-168 314-875,-21 36-4790,13-35-2043,-2-2-4053</inkml:trace>
</inkml:ink>
</file>

<file path=ppt/ink/ink1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4.1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1 307 17969,'0'0'3406,"12"-3"112,0-1-2823,-1 0 1,1 0 0,-1-1-1,0 0 1,0-1-1,0-1 1,-1 0 0,0 0-1,16-15 1,-19 15-635,-1 1 0,1-1 0,-1 0 1,0-1-1,-1 0 0,0 1 0,0-1 1,-1-1-1,0 1 0,0-1 0,-1 0 0,0 0 1,-1 0-1,3-14 0,-5 22-61,0 0 0,0 1 0,0-1 0,-1 0 0,1 1 0,0-1 0,0 1 0,0-1 0,-1 0 0,1 1 0,0-1 0,-1 1 0,1-1 0,0 1 0,-1-1 0,1 1 0,-1-1 0,1 1 0,-1-1 0,1 1 0,-1 0 0,1-1 0,-1 1 0,1 0 0,-1-1 0,0 1 0,1 0 0,-1 0 0,1-1 0,-1 1 0,0 0 0,1 0 0,-1 0 0,0 0 0,1 0 0,-1 0 0,0 0 0,1 0 0,-1 0 0,1 0 0,-1 1 0,0-1 0,1 0 0,-1 0 0,0 0 0,1 1 0,-2 0 0,-31 16 0,25-10 0,0 0 0,0 1 0,1-1 0,0 2 0,0-1 0,1 1 0,0 0 0,1 0 0,0 1 0,0 0 0,1 0 0,1 0 0,-1 0 0,2 0 0,-1 1 0,-1 20 0,4-29 0,0 0 0,1-1 0,-1 1 0,1 0 0,-1 0 0,1-1 0,0 1 0,0 0 0,-1-1 0,1 1 0,0-1 0,1 1 0,-1-1 0,0 1 0,0-1 0,0 0 0,1 1 0,-1-1 0,1 0 0,-1 0 0,1 0 0,-1 0 0,1-1 0,0 1 0,0 0 0,-1-1 0,1 1 0,0-1 0,0 1 0,-1-1 0,4 0 0,8 2 0,1 0 0,-1-1 0,17-2 0,-17 1 0,4 0 0,0 0 0,0-2 0,0 0 0,0-1 0,-1 0 0,1-2 0,-1 0 0,0 0 0,0-2 0,21-11 0,-35 16 0,0 0 0,0 1 0,0-1 0,0 0 0,0 0 0,-1 0 0,1 0 0,-1 0 0,0 0 0,1 0 0,-1-1 0,0 1 0,0 0 0,0-1 0,-1 1 0,1-1 0,0 1 0,-1-1 0,0 1 0,0-1 0,0 1 0,0-1 0,0 1 0,0-1 0,0 1 0,-1-1 0,0-3 0,-3-8 0,-1 0 0,0 0 0,-13-23 0,4 7 0,14 29-8,-1 1 0,1-1-1,0 0 1,-1 0 0,1 0 0,0 0-1,0 0 1,0 0 0,0 0 0,0 1-1,0-1 1,0 0 0,0 0 0,0 0-1,0 0 1,1 0 0,-1 0 0,0 0-1,1 1 1,-1-1 0,0 0 0,1 0-1,-1 0 1,1 1 0,-1-1 0,1 0-1,-1 1 1,1-1 0,0 0 0,-1 1-1,1-1 1,0 1 0,0-1 0,-1 1-1,1-1 1,0 1 0,0 0 0,0-1-1,1 1 1,45-10-1330,-19 6-389,-18 1-795,0-1 0,0 0 0,-1-1 0,15-8 1,7-10-7676</inkml:trace>
</inkml:ink>
</file>

<file path=ppt/ink/ink1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5.5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113 12 12588,'0'0'11013,"-7"8"-9139,-4 5-1423,1 0 1,1 1-1,0 0 0,0 0 1,2 1-1,0 0 0,1 0 1,-8 26-1,8-15 88,0 0-1,1 0 0,2 1 0,1-1 1,1 31-1,1-53-541,0 0 0,0 0 0,0 0 0,1 0 0,0 0 0,0 0 0,0 0-1,0 0 1,1 0 0,-1 0 0,1-1 0,0 1 0,0 0 0,0-1 0,1 0 0,-1 1 0,1-1 0,0 0 0,0-1 0,0 1 0,0 0-1,0-1 1,1 1 0,-1-1 0,1 0 0,-1 0 0,1-1 0,0 1 0,6 1 0,-3-2-8,1 0-1,-1 0 1,1 0 0,-1-1 0,0 0-1,1-1 1,-1 0 0,0 0 0,1 0-1,-1-1 1,0 0 0,0-1 0,0 0-1,0 0 1,10-6 0,5-5-64,-15 8 55,1 1 1,0 0-1,1 0 0,-1 1 0,1 0 0,14-4 0,-23 9 17,1-1-1,0 0 0,0 0 0,0 0 1,-1 1-1,1-1 0,0 0 1,0 1-1,-1-1 0,1 1 1,0-1-1,-1 1 0,1-1 1,0 1-1,-1-1 0,1 1 1,-1-1-1,1 1 0,-1 0 1,1 0-1,-1-1 0,1 1 0,-1 0 1,0-1-1,1 1 0,-1 0 1,0 0-1,0 0 0,0-1 1,0 1-1,0 0 0,0 0 1,0 0-1,0 0 0,0-1 1,0 1-1,0 0 0,0 0 0,0 0 1,-1-1-1,1 3 0,-7 38 245,3-28-204,2-9-51,1 1-1,0 0 0,0 0 0,0-1 0,0 1 0,1 0 0,0 7 0,0-11-35,0 0 1,1 0 0,-1 0-1,1 0 1,-1 0 0,1 0-1,-1 0 1,1 0-1,0-1 1,0 1 0,-1 0-1,1 0 1,0 0 0,0-1-1,0 1 1,0-1-1,0 1 1,0 0 0,0-1-1,0 0 1,0 1 0,0-1-1,0 1 1,0-1 0,0 0-1,0 0 1,0 0-1,0 0 1,0 0 0,0 0-1,1 0 1,-1 0 0,0 0-1,0 0 1,0-1-1,0 1 1,0 0 0,2-1-1,6-2-674,-1 0-1,1 0 0,-1 0 0,1-1 0,-1 0 1,0-1-1,-1 0 0,1 0 0,-1-1 1,0 0-1,0 0 0,-1 0 0,0-1 0,8-11 1,-2 2-1632,0-1 1,-2 0-1,0 0 0,-1-1 1,12-30-1,-17 33 2139,1-11 6782,-9 11 663,3 15-7028,0 0 0,0-1 1,0 1-1,0 0 0,0 0 0,0 0 0,0 0 0,1 0 1,-1 0-1,0 0 0,0 0 0,0 0 0,0 1 1,0-1-1,0 0 0,1 0 0,-1 1 0,0-1 0,0 1 1,0-1-1,0 1 0,-7 4 414,0 1-1,1-1 0,0 1 1,0 0-1,1 1 1,-1 0-1,2 0 1,-9 11-1,11-13-436,-1 0 0,1 1 0,0-1-1,0 1 1,1 0 0,-1 0 0,2 0 0,-1 0 0,0 0 0,1 0-1,0 0 1,1 0 0,-1 9 0,2-13-174,-1-1-1,1 1 1,0-1-1,0 1 1,0-1 0,0 0-1,0 1 1,0-1-1,0 0 1,0 0-1,0 0 1,1 0 0,-1 0-1,0 0 1,1 0-1,-1 0 1,1 0 0,-1-1-1,1 1 1,-1-1-1,1 1 1,-1-1 0,1 1-1,0-1 1,-1 0-1,1 0 1,-1 0-1,1 0 1,0 0 0,2-1-1,4 2-57,0-2 0,-1 1 0,1-1-1,0-1 1,9-2 0,-1-3 11,-1-1 1,0-1-1,-1 0 0,0-1 1,0 0-1,-1-1 0,-1 0 1,0-2-1,0 1 0,10-16 0,27-25-35,-47 51 41,-4 5 83,1 1 0,0-1 0,-1 0 0,0 1 0,0-1 0,0 0 0,0 0 0,-5 5 0,-2 3 89,2-1 1,1 0-1,0 0 0,1 0 0,0 1 1,0-1-1,1 1 0,1 0 1,0 1-1,0-1 0,1 0 0,1 1 1,-1 17-1,2-27-134,0-1 0,0 1 0,0-1 0,1 1 0,-1 0 0,0-1 0,1 1 0,-1-1 0,1 1 0,0-1 0,-1 0 0,1 1 0,0-1 0,0 1 0,0-1 0,0 0 0,0 0 0,0 0 0,0 0 0,1 0 0,-1 0 0,0 0 0,2 1 0,0 0 0,0-1 0,0-1 0,0 1 0,0 0 0,0-1 0,0 0 0,0 1 0,0-1 0,0 0 0,0-1 0,5 0 0,1 0 0,0-1 0,0-1 0,-1 0 0,0 0 0,1 0 0,-1-1 0,13-9 0,-1-3 0,-1-1 0,-1-1 0,-1-1 0,-1-1 0,0 0 0,-1-1 0,20-39 0,-14 18 0,-1-1 0,-3-1 0,15-57 0,-25 71 0,-7 30-1,0 0 1,0 0-1,0 0 0,-1 0 1,1 0-1,0 0 0,0 0 1,0 0-1,0 0 0,-1 0 1,1 0-1,0 0 0,0 0 0,0 0 1,-1 0-1,1 0 0,0 0 1,0 0-1,0 0 0,0 0 1,-1 0-1,1 0 0,0 0 1,0 0-1,0 0 0,0-1 1,0 1-1,0 0 0,-1 0 1,1 0-1,0 0 0,0 0 1,0-1-1,0 1 0,0 0 1,0 0-1,0 0 0,0 0 0,0-1 1,0 1-1,0 0 0,-1 0 1,1 0-1,0 0 0,0-1 1,0 1-1,0 0 0,0 0 1,1 0-1,-1 0 0,0-1 1,0 1-1,0 0 0,0 0 1,0 0-1,0-1 0,-8 11-61,-4 8 68,2 0 0,0 0 1,1 1-1,1 0 1,-7 26-1,11-32 1,1 0-1,0 0 0,1 1 0,1-1 1,0 0-1,1 1 0,0-1 0,1 1 1,4 17-1,-4-26-6,0 0 0,1-1 0,0 1 0,0-1 0,0 0 0,0 1 0,1-1 0,0 0 0,0 0 0,0 0 0,0-1 0,1 1 0,-1-1 0,1 0 0,0 0 0,0 0 0,0 0 0,0-1 0,0 0 0,1 0 0,-1 0 0,1 0 0,-1 0 0,1-1 0,7 1 0,-4 0 0,0-1 0,0-1 0,1 1 0,-1-2 0,0 1 0,0-1 0,0 0 0,1 0 0,-1-1 0,0 0 0,-1-1 0,1 0 0,0 0 0,9-6 0,1-3 0,-1-1 0,0-1 0,-1 0 0,-1-1 0,0-1 0,-1 0 0,0-1 0,-1-1 0,-2 0 0,1 0 0,-2-1 0,-1-1 0,11-31 0,-19 48 0,0 0 0,0 1 0,0-1 0,-1 0 0,1 0 0,-1 0 0,0 1 0,0-1 0,0 0 0,-1-3 0,1 5 0,0 1 0,0-1 0,0 1 0,-1-1 0,1 1 0,0-1 0,0 1 0,0 0 0,-1-1 0,1 1 0,0-1 0,-1 1 0,1 0 0,0-1 0,-1 1 0,1 0 0,-1 0 0,1-1 0,0 1 0,-1 0 0,1 0 0,-1-1 0,1 1 0,-1 0 0,1 0 0,-1 0 0,1 0 0,-1 0 0,1 0 0,-1 0 0,1 0 0,-1 0 0,0 0 0,-3 1 0,0 1 0,0-1 0,1 1 0,-1 0 0,1 0 0,-1 1 0,1-1 0,0 0 0,0 1 0,0 0 0,0 0 0,-3 4 0,-7 8 0,1 1 0,1 0 0,1 0 0,1 1 0,0 1 0,1 0 0,-10 31 0,15-39 0,0 1 0,1 0 0,0-1 0,0 1 0,1 0 0,1 0 0,0 0 0,1 0 0,0-1 0,0 1 0,1 0 0,0 0 0,1-1 0,1 1 0,5 12 0,-9-22 0,1 0 0,-1 1 0,1-1 0,-1 0 0,1 0 0,0 0 0,-1 1 0,1-1 0,0 0 0,0 0 0,0 0 0,0 0 0,0 0 0,0-1 0,0 1 0,0 0 0,0 0 0,2 0 0,-2-1 0,-1 0 0,1-1 0,0 1 0,-1-1 0,1 1 0,-1-1 0,1 1 0,-1-1 0,1 1 0,-1-1 0,0 1 0,1-1 0,-1 1 0,0-1 0,1 0 0,-1 1 0,0-1 0,0 0 0,0 1 0,1-1 0,-1 0 0,0 1 0,0-1 0,0-1 0,2-57 0,-2 55 0,-1-9 0,-1-1 0,0 1 0,-1 1 0,-8-25 0,-3-14 0,14 51 0,0-1 0,0 1 0,0 0 0,0-1 0,0 1 0,0 0 0,0-1 0,0 1 0,0 0 0,0-1 0,0 1 0,0 0 0,0 0 0,1-1 0,-1 1 0,0 0 0,0-1 0,0 1 0,0 0 0,1 0 0,-1-1 0,0 1 0,0 0 0,1 0 0,-1 0 0,0-1 0,0 1 0,1 0 0,-1 0 0,0 0 0,0 0 0,1 0 0,-1 0 0,0-1 0,1 1 0,-1 0 0,0 0 0,1 0 0,-1 0 0,0 0 0,1 0 0,-1 0 0,0 0 0,1 1 0,12 0 0,-13-1 0,15 3 0,55 10-18,79 5-1,-147-18 18,0 0 0,0 0 1,0 0-1,0 0 0,0 1 1,0-1-1,-1 0 0,1 1 1,0 0-1,0-1 0,0 1 1,0 0-1,0 0 1,-1 0-1,1 0 0,0 0 1,-1 0-1,1 1 0,-1-1 1,1 0-1,-1 1 0,0-1 1,0 1-1,2 2 0,-2 1 7,1-1-1,-1 1 0,0 0 1,-1 0-1,1 0 1,-1-1-1,0 1 0,-1 6 1,1 7-1,-1-11-5,1 0 0,0 1 0,1-1 0,-1 0 0,1 0 0,1 0 0,3 12 0,-4-17 0,1 1 0,0-1 0,-1 0 0,1 0 0,0-1 0,0 1 0,0 0 0,0-1 0,0 1 0,0-1 0,1 1 0,-1-1 0,0 0 0,1 0 0,-1 0 0,1 0 0,-1-1 0,1 1 0,-1-1 0,1 1 0,-1-1 0,1 0 0,0 0 0,3-1 0,4 1 0,-1 0 0,0-2 0,0 1 0,1-1 0,-1 0 0,0-1 0,-1 0 0,1 0 0,0-1 0,-1 0 0,0-1 0,0 0 0,0 0 0,7-7 0,-2 1 0,-1 0 0,-1-1 0,1 0 0,-2-1 0,0 0 0,0 0 0,8-17 0,-30 50 0,7-13 0,1-1 0,0 1 0,0 0 0,0 0 0,1 1 0,0-1 0,1 1 0,-1 0 0,2 0 0,-1 0 0,1-1 0,0 2 0,1-1 0,0 12 0,0-18-42,1-1 0,-1 0 0,1 1 0,-1-1 0,1 0 0,-1 1 0,1-1 0,0 0 0,0 0 0,-1 0 0,1 0 0,0 0 0,0 0 0,0 0 0,0 0 0,1 0 1,-1 0-1,0 0 0,0-1 0,0 1 0,1 0 0,-1-1 0,0 1 0,1-1 0,-1 0 0,0 1 0,1-1 0,-1 0 0,0 0 0,1 0 0,-1 0 0,1 0 0,-1 0 0,0 0 0,1 0 0,-1-1 0,2 1 0,1-1-268,0 0-1,-1 0 1,1 0-1,0 0 0,-1 0 1,1-1-1,0 1 1,-1-1-1,0 0 1,1 0-1,-1-1 1,4-3-1,11-20-5657,-1-9-1906</inkml:trace>
</inkml:ink>
</file>

<file path=ppt/ink/ink1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5.9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 0 22517,'-5'0'2691,"0"5"31,3 7-479,2 3-1122,0 2-481,2 1-512,14-2-480,3-1-1634,5-3-2370,4-2-1281,1-5-2659,-4-3 288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2.5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1 176 17681,'0'0'9107,"5"9"-8498,11 20-417,19 53 0,-24-54-170,0 0 1,2-2-1,0 1 1,26 34-1,-39-60-21,0 0 0,0-1-1,1 1 1,-1 0 0,0-1-1,1 1 1,-1 0 0,1-1 0,-1 1-1,1-1 1,-1 1 0,1-1 0,-1 1-1,1-1 1,0 1 0,-1-1 0,1 1-1,0-1 1,-1 0 0,1 1 0,0-1-1,-1 0 1,1 0 0,0 1 0,0-1-1,-1 0 1,1 0 0,0 0 0,0 0-1,-1 0 1,1 0 0,0 0-1,0 0 1,-1 0 0,1-1 0,0 1-1,0 0 1,-1 0 0,1-1 0,0 1-1,-1 0 1,1-1 0,0 1 0,-1-1-1,1 1 1,-1-1 0,1 1 0,-1-1-1,1 1 1,-1-1 0,1 0 0,-1 1-1,1-1 1,-1 1 0,0-1 0,1 0-1,-1 0 1,0 1 0,0-1-1,0 0 1,1 0 0,-1 1 0,0-1-1,0 0 1,0 0 0,0 0 0,7-53-126,-6 38-194,-1 0-1,-1 1 1,0-1 0,-1 1-1,-1-1 1,0 1-1,-1 0 1,0 0 0,-2 1-1,0-1 1,-12-21-1,18 36 326,0-1 0,0 1 0,0-1-1,0 1 1,-1-1 0,1 1-1,0-1 1,0 1 0,-1 0 0,1-1-1,0 1 1,0-1 0,-1 1-1,1 0 1,-1-1 0,1 1 0,0 0-1,-1-1 1,1 1 0,-1 0-1,1 0 1,-1-1 0,1 1 0,-1 0-1,1 0 1,-1 0 0,1 0-1,-1 0 1,1 0 0,-1 0 0,1 0-1,-1 0 1,1 0 0,-1 0-1,0 0 1,-3 19 362,9 29 345,-2-40-606,1-1 1,0 0-1,0 0 0,0 0 1,1 0-1,0-1 1,0 0-1,1 0 0,0 0 1,0-1-1,0 0 1,1 0-1,-1 0 0,1-1 1,0 0-1,1 0 0,-1-1 1,1 0-1,-1 0 1,1-1-1,0 0 0,0 0 1,0-1-1,0 0 0,10 0 1,-16-1-28,0-1 1,1 0-1,-1 0 1,0 0-1,0 0 0,1-1 1,-1 1-1,0-1 1,0 1-1,0-1 1,-1 1-1,1-1 0,0 0 1,-1 0-1,1 0 1,-1 0-1,1 0 1,-1-1-1,0 1 0,0 0 1,0 0-1,0-1 1,-1 1-1,1-1 1,0 1-1,-1-1 0,0 1 1,0-1-1,0-2 1,2-14 668,-1 0 0,-2-31 0,0 42-706,-1-9-43,0 0 0,-2 0 0,0 0 0,-1 0 0,0 1 0,-2 0 0,0 0 0,0 1 0,-2-1 0,0 2 0,0-1 0,-15-15 0,24 31-34,0-1 0,0 0 0,0 0 0,0 1 0,0-1 0,0 0 0,0 0 0,0 1 0,0-1 0,0 0 0,0 0 0,0 1 0,0-1 0,0 0 0,0 0 0,-1 0 0,1 1 0,0-1 0,0 0 0,0 0 0,0 0 0,-1 1 0,1-1 0,0 0 0,0 0 0,0 0 0,-1 0 0,1 0 0,0 0 0,0 1 0,-1-1 0,1 0 0,0 0 0,0 0 0,-1 0 0,1 0 0,0 0 0,0 0 0,-1 0 0,1 0 0,0 0 0,0 0 0,-1 0 0,1 0 0,0 0 0,0 0 0,0 0 0,-1-1 0,1 1 0,0 0 0,0 0 0,-1 0 0,9 24-3833,17 6-9143,-11-15-1014</inkml:trace>
</inkml:ink>
</file>

<file path=ppt/ink/ink1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6.2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 6 9577,'0'0'20542,"-5"-1"-19944,3 0-583,2 1-15,-1-1-1,1 1 1,-1 0 0,0-1 0,1 1 0,-1 0 0,0-1-1,1 1 1,-1 0 0,0 0 0,1 0 0,-1-1 0,0 1 0,0 0-1,1 0 1,-1 0 0,0 0 0,0 0 0,1 1 0,-1-1-1,0 0 1,1 0 0,-1 0 0,0 1 0,1-1 0,-1 0-1,0 1 1,1-1 0,-1 0 0,0 1 0,1-1 0,-1 1 0,1-1-1,-1 1 1,1-1 0,-1 1 0,1-1 0,-1 1 0,1 0-1,0-1 1,-1 1 0,1 0 0,0-1 0,0 1 0,-1 0-1,1-1 1,0 1 0,0 0 0,0 0 0,0-1 0,0 1 0,0 0-1,0-1 1,0 1 0,0 0 0,0 0 0,0-1 0,1 2-1,0 0-113,0 0 1,0 0-1,0-1 0,0 1 0,0 0 0,1-1 0,-1 1 0,1-1 0,-1 1 0,1-1 0,0 0 0,-1 1 0,1-1 0,0 0 0,0 0 0,0 0 0,2 0 0,43 16-1280,-31-11 1140,36 11 8,-33-11 119,1 0 1,-1 2 0,0 0 0,0 1-1,26 17 1,-44-25 173,1 0-1,-1 0 1,0 0-1,0 0 1,1 0-1,-1 0 1,0 0-1,0 0 1,0 1-1,0-1 1,0 0-1,0 1 1,0-1-1,-1 1 1,1-1-1,-1 1 1,1-1-1,-1 1 1,1-1-1,-1 1 1,0-1-1,1 1 1,-1 0-1,0 2 1,-1-2 97,0 0 0,0 0 0,0-1 1,0 1-1,0 0 0,0 0 0,-1 0 0,1-1 1,0 1-1,-1-1 0,1 1 0,-1-1 1,0 0-1,0 1 0,-3 1 0,-6 3 512,-1-1-1,0 0 1,0 0-1,-21 4 1,-48 5-2447,74-13 995,0 0 1,0-1-1,0 0 0,0 0 1,0-1-1,0 0 0,0 0 0,0-1 1,-10-3-1,-1-10-15272</inkml:trace>
</inkml:ink>
</file>

<file path=ppt/ink/ink1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6.6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80 9289,'2'-11'7388,"1"0"-5699,4-24-35,-3 13 5755,-19 106-5964,8-48-1174,1 0 0,2 0 1,0 42-1,4-75-260,-1-1 1,1 1-1,1 0 0,-1-1 0,0 1 1,1 0-1,-1 0 0,1-1 0,0 1 1,0-1-1,0 1 0,0-1 0,0 1 1,1-1-1,-1 1 0,1-1 0,-1 0 1,1 0-1,0 0 0,0 0 0,0 0 1,0 0-1,0-1 0,0 1 0,1-1 1,-1 1-1,1-1 0,-1 0 1,1 0-1,-1 0 0,1 0 0,-1 0 1,1-1-1,0 1 0,3-1 0,0 0 21,1 0 0,-1-1 0,0 1 1,1-1-1,-1-1 0,0 1 0,0-1 0,0-1 0,0 1 0,0-1 0,0 0 0,-1 0 0,1 0 0,6-6 0,4-5 96,-1 0 0,-1-1 1,0 0-1,-1-1 0,0-1 0,-2 0 0,0 0 0,-1-1 0,0-1 0,-2 1 1,0-2-1,-1 1 0,-1-1 0,6-33 0,-16 88-128,-14 231 0,17-262-118,1 1 0,0-1 0,1 0 0,-1 0 0,1 0 0,0 0 0,0 0 0,0 0 0,0 0 0,1 0 0,-1 0 0,1 0 0,0 0 0,0-1 0,1 1 0,-1-1 0,1 0 0,0 0 0,-1 1 0,1-2 0,1 1 0,-1 0 0,0-1 0,1 1 0,-1-1 0,1 0 0,0 0 0,0-1 0,0 1 0,-1-1 0,1 0 0,1 0 0,-1 0 0,0 0 0,0-1 0,0 1 0,0-1 0,1 0 0,-1-1 0,0 1 0,0-1-1,0 0 1,0 0 0,0 0 0,0 0 0,6-3 0,26-18-4958,-1-12-1854</inkml:trace>
</inkml:ink>
</file>

<file path=ppt/ink/ink1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7.0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156 1 19506,'0'0'2702,"-9"7"-241,8-6-2401,-24 17 2329,-40 41 0,59-54-2246,2-1 0,-1 1 0,1 0 1,-1 1-1,1-1 0,1 1 0,-1-1 0,1 1 0,0 0 0,0 1 1,1-1-1,0 0 0,0 1 0,0-1 0,1 1 0,0 0 1,0 8-1,1-13-184,1 0 0,0-1-1,0 1 1,0 0 0,0 0 0,0-1 0,0 1 0,1-1 0,-1 1 0,0-1 0,1 0 0,-1 0 0,1 1-1,0-1 1,-1 0 0,1 0 0,0 0 0,-1-1 0,1 1 0,0 0 0,0-1 0,2 1 0,54 12-1520,-37-9 655,0 2-382,87 23-2786,-92-24 3999,1 1 0,-1 1-1,0 1 1,17 12 0,-31-19 175,0 0-1,0 0 1,0 0 0,0 0 0,-1 1 0,1-1 0,-1 1 0,1-1 0,-1 1 0,1 0 0,-1 0-1,0-1 1,0 1 0,0 0 0,0 0 0,0 0 0,0 0 0,-1 0 0,1 0 0,-1 0 0,1 1-1,-1-1 1,0 0 0,0 0 0,0 4 0,-1-2 89,0 0 0,-1-1-1,1 1 1,-1-1 0,0 1 0,0-1 0,0 0-1,0 0 1,-1 0 0,1 0 0,-1 0 0,0 0-1,-4 3 1,-1 0-258,0 0 1,0-1-1,0 1 0,-1-2 0,1 1 0,-1-1 1,0-1-1,-1 1 0,1-2 0,-1 1 0,-10 0 1,20-3-86,0 1 0,-1-1 1,1-1-1,0 1 0,-1 0 1,1 0-1,0 0 0,-1 0 0,1 0 1,0 0-1,-1 0 0,1 0 1,0 0-1,0-1 0,-1 1 1,1 0-1,0 0 0,0 0 1,-1-1-1,1 1 0,0 0 1,0 0-1,-1-1 0,1 1 1,0 0-1,0 0 0,0-1 1,0 1-1,-1 0 0,1-1 1,0 1-1,0 0 0,0 0 1,0-1-1,0 1 0,0 0 1,0-1-1,0 1 0,0 0 1,0-1-1,0 1 0,0 0 1,0-1-1,0 1 0,0 0 1,0-1-1,0 1 0,1 0 1,-1-1-1,0 1 0,1-3-1271,3-16-10063</inkml:trace>
</inkml:ink>
</file>

<file path=ppt/ink/ink1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7.3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1 458 10122,'0'0'21166,"11"-4"-19911,14-7-1224,-1-1 0,-1 0 0,-1-2 0,1-1 0,-2-1 1,0-1-1,-1 0 0,31-37 0,-22 20-42,0-1 0,-2-1-1,-2-2 1,33-66 0,-53 93 11,10-17 0,-19 53 0,-6 12 0,-24 122 0,31-141 0,1 0 0,1 0 0,0 1 0,2-1 0,0 1 0,6 29 0,8-10-2556,-8-26-100,0 1 1,2-1-1,-1-1 1,19 20-1</inkml:trace>
</inkml:ink>
</file>

<file path=ppt/ink/ink1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7.7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105 138 11403,'0'0'6598,"-52"-59"-2882,31 35-33,5 5-1089,3 4-736,11 5-448,2 5-610,7 1-607,14 3-258,8 1 33,7 0-1281,4 0-1858,4 0-2979,4 0-10281</inkml:trace>
</inkml:ink>
</file>

<file path=ppt/ink/ink1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8.1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1 115 14221,'0'0'5467,"11"-11"-2595,0 1-2120,1-1 0,0 2 0,0 0 0,1 0 0,1 1 0,-1 0 0,24-8 0,-36 15-697,8-2 116,0 0-1,1 0 1,-1 1-1,0 0 1,18-1 0,-26 3-174,-1 0 0,1 0 0,-1 0 0,1 0 0,-1 1 0,1-1 1,-1 0-1,1 1 0,-1-1 0,1 0 0,-1 1 0,0-1 0,1 0 0,-1 1 0,0-1 1,1 1-1,-1-1 0,0 1 0,1-1 0,-1 1 0,0-1 0,0 1 0,0-1 0,1 1 1,-1-1-1,0 1 0,0-1 0,0 1 0,0-1 0,0 1 0,0 0 0,0-1 0,0 1 1,0-1-1,-1 2 0,-2 21-27,-28 51 87,25-62-47,0-1 0,1 1 1,0 0-1,1 1 0,0-1 0,1 1 1,-3 22-1,6-34-8,1 1 1,-1-1-1,1 0 1,-1 0-1,1 0 0,-1 0 1,1 0-1,-1 1 1,1-1-1,0 0 0,0 0 1,-1-1-1,1 1 1,0 0-1,0 0 0,0 0 1,0 0-1,0-1 0,0 1 1,0-1-1,0 1 1,1-1-1,-1 1 0,0-1 1,0 1-1,0-1 1,1 0-1,-1 0 0,0 1 1,0-1-1,1 0 1,-1 0-1,0-1 0,0 1 1,1 0-1,-1 0 0,1-1 1,54-9 152,-39 4-134,-1-2 0,1 0 1,-2-1-1,0-1 0,0 0 1,0-1-1,-1 0 0,-1-1 1,0-1-1,-1 0 1,0-1-1,-1 0 0,-1-1 1,0 0-1,-1-1 0,9-20 1,-12 13 55,-7 16-116,-6 14-250,-2 7 540,0 1 1,1 1-1,1 0 0,0 0 1,1 0-1,1 1 1,1-1-1,0 1 1,-2 26-1,5-41-245,1-1-1,0 0 1,0 1-1,0-1 1,1 1 0,-1-1-1,0 0 1,0 1-1,1-1 1,-1 0 0,1 1-1,-1-1 1,1 0-1,0 0 1,-1 0-1,1 1 1,0-1 0,0 0-1,0 0 1,0 0-1,0 0 1,0 0-1,0 0 1,0-1 0,0 1-1,0 0 1,0-1-1,1 1 1,-1 0 0,0-1-1,1 1 1,-1-1-1,0 0 1,1 1-1,-1-1 1,0 0 0,1 0-1,-1 0 1,0 0-1,1 0 1,-1 0 0,1 0-1,1-1 1,4 0-8,1-1 1,-1 1-1,0-1 1,1-1-1,-1 1 1,13-8-1,4-6 2,1-2 0,-2 0 0,-1-2 0,0 0 0,-1-2 0,-2 0 0,32-45 0,-51 67 0,0 0 0,0 0 0,0 0 0,0 0 0,0 0 0,0 0 0,0 1 0,0-1 0,0 0 0,0 0 0,1 0 0,-1 0 0,0 0 0,0 0 0,0 0 0,0 0 0,0 0 0,0 0 0,1 0 0,-1 1 0,0-1 0,0 0 0,0 0 0,0 0 0,0 0 0,0 0 0,1 0 0,-1 0 0,0 0 0,0 0 0,0 0 0,0 0 0,0 0 0,1 0 0,-1-1 0,0 1 0,0 0 0,0 0 0,0 0 0,0 0 0,0 0 0,1 0 0,-1 0 0,0 0 0,0 0 0,0 0 0,0 0 0,0-1 0,0 1 0,0 0 0,0 0 0,1 0 0,-1 0 0,0 0 0,0 0 0,0-1 0,0 1 0,0 0 0,0 0 0,0 0 0,0 0 0,0 0 0,0-1 0,-2 21 0,-8 33 0,8-48 0,-1 7-354,1-1 1,0 1-1,0-1 1,1 1-1,1 0 1,0-1-1,0 1 1,3 14-1,6-12-6329</inkml:trace>
</inkml:ink>
</file>

<file path=ppt/ink/ink1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8.8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399 85 16752,'0'0'2466,"0"-10"193,1-36 170,-1 45-2718,0 0-1,1 0 1,-1 0-1,0 0 1,-1 0-1,1 0 1,0 0-1,0 0 1,0 0-1,-1 0 1,1 0-1,0 0 1,-1 0-1,1 0 1,-1 0-1,1 0 1,-1 0-1,1 0 1,-1 0-1,0 0 1,0 1 0,1-1-1,-1 0 1,0 1-1,0-1 1,0 0-1,0 1 1,0-1-1,0 1 1,0-1-1,0 1 1,0 0-1,0-1 1,0 1-1,0 0 1,0 0-1,0-1 1,0 1-1,0 0 1,0 0-1,0 0 1,0 1-1,0-1 1,0 0 0,0 0-1,0 0 1,0 1-1,0-1 1,0 1-1,0-1 1,0 1-1,0-1 1,-1 1-1,-51 27 141,-101 85-130,133-95 10,1 0 0,1 1 0,1 1 0,0 1 1,-14 24-1,28-40-88,1 1 1,0 0-1,0 0 1,0 1 0,1-1-1,0 0 1,0 1-1,1-1 1,-2 14-1,3-17-40,0 0-1,0-1 0,0 1 0,1 0 0,-1-1 0,1 1 0,0-1 0,0 1 0,0-1 0,0 1 0,0-1 0,0 1 0,0-1 0,1 0 0,-1 0 0,1 0 0,0 0 0,0 0 0,0 0 1,0 0-1,0 0 0,0-1 0,0 1 0,0-1 0,1 0 0,3 2 0,8 3-73,1-1 0,-1-1 0,1-1 0,0 0 0,0-1 0,24 1 0,2-3-1538,49-6-1,-20-7-3264,-8-8-3005</inkml:trace>
</inkml:ink>
</file>

<file path=ppt/ink/ink1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49.3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 0 19859,'0'0'1745,"-10"7"65,3-2-1424,0 1-1,0-1 1,1 1 0,0 1-1,0-1 1,0 1-1,0 0 1,1 0 0,1 1-1,-1-1 1,1 1-1,-5 13 1,5-8-192,0 1-1,1-1 1,1 1 0,0 0 0,0 0 0,2 0-1,-1 0 1,2 0 0,3 20 0,-3-31-184,0-1 0,0 1 0,0-1 0,1 0 0,-1 1 0,1-1 0,0 0 0,0 0 0,-1 0 0,1 0 0,0-1 0,1 1 0,-1 0 0,0-1 0,0 0 0,1 1 0,-1-1 0,1 0 0,-1 0 0,1 0 0,-1-1 0,1 1 0,0-1 0,-1 1 0,1-1 0,0 0 0,-1 0 0,1 0 0,0 0 0,4-1 0,5 0 40,-1-1 0,0 0 1,0 0-1,0-1 0,0-1 0,11-5 1,15-11-5,-28 15-10,-1-1 1,1 1-1,1 1 0,-1-1 1,1 2-1,0-1 1,0 2-1,16-4 0,-25 10 120,0 0-1,0 1 0,0-1 1,-1 0-1,0 0 0,0 1 1,-1 6-1,1-7-74,0-2-79,0-1 0,-1 1 0,1 0 1,0 0-1,0-1 0,0 1 0,1 0 0,-1 0 0,0-1 0,1 1 0,-1 0 0,1-1 0,0 1 0,-1 0 0,1-1 0,0 1 0,0-1 0,0 1 0,0-1 0,0 0 0,0 1 0,0-1 1,1 0-1,-1 0 0,2 2 0,2-2-3,-1 0 0,0-1-1,1 1 1,-1-1 0,1 0 0,-1 0 0,1 0 0,-1 0 0,9-3 0,12-2 1,-1-1 0,0-1 0,38-18 0,-41 16 0,1 1 0,0 0 0,1 1 0,34-5 0,-57 12 0,1 1 0,-1-1 0,1 0 0,-1 0 0,1 0 0,0 0 0,-1 0 0,1 0 0,-1 1 0,1-1 0,-1 0 0,1 1 0,-1-1 0,1 0 0,-1 1 0,1-1 0,-1 0 0,1 1 0,-1-1 0,0 1 0,1-1 0,-1 1 0,0-1 0,1 1 0,-1-1 0,0 1 0,0-1 0,0 1 0,1 0 0,-1-1 0,0 1 0,0-1 0,0 1 0,0-1 0,0 1 0,0 0 0,0-1 0,0 1 0,0-1 0,0 1 0,0 0 0,-1-1 0,1 1 0,0-1 0,0 1 0,-1 0 0,-12 42 0,7-21 0,6-21 0,0 0 0,1-1 0,-1 1 0,1 0 0,-1 0 0,1-1 0,0 1 0,-1 0 0,1-1 0,0 1 0,0 0 0,-1-1 0,1 1 0,0-1 0,0 1 0,0-1 0,0 0 0,-1 1 0,1-1 0,0 0 0,0 0 0,0 1 0,0-1 0,0 0 0,0 0 0,0 0 0,0 0 0,0 0 0,0 0 0,0 0 0,0-1 0,-1 1 0,3-1 0,37-5 0,12-11-2801,65-39-12581,-104 49 4546</inkml:trace>
</inkml:ink>
</file>

<file path=ppt/ink/ink1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0.2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92 14542,'0'0'14408,"9"-4"-13538,57-19-647,2 2-1,123-21 1,-190 41-225,0 1 1,-1 0-1,1 0 1,0 0-1,0 0 1,0 0-1,-1-1 1,1 2-1,0-1 1,0 0-1,0 0 1,-1 0 0,1 0-1,0 0 1,0 0-1,-1 1 1,1-1-1,0 0 1,-1 1-1,1-1 1,0 1-1,-1-1 1,1 1-1,0-1 1,-1 1 0,1-1-1,-1 1 1,1-1-1,-1 1 1,1 0-1,-1-1 1,1 1-1,-1 0 1,0-1-1,1 1 1,-1 0-1,0 0 1,0-1 0,1 1-1,-1 0 1,0 0-1,0 0 1,0-1-1,0 1 1,0 0-1,0 0 1,0-1-1,-1 1 1,1 0-1,0 0 1,0 0 0,0-1-1,-1 1 1,1 0-1,0-1 1,-1 1-1,1 0 1,-1-1-1,0 2 1,-32 56 580,23-43-393,7-9-57,0-1 0,0 1-1,0 0 1,1 0-1,0 0 1,0 1-1,0-1 1,1 0 0,0 1-1,1-1 1,-1 9-1,2-14-125,-1 0-1,1 0 1,-1 0-1,1 0 1,0 0-1,-1-1 1,1 1 0,0 0-1,0-1 1,0 1-1,0 0 1,0-1-1,-1 1 1,1-1-1,0 1 1,0-1-1,0 0 1,0 1-1,0-1 1,1 0-1,-1 0 1,0 0-1,0 0 1,0 0 0,0 0-1,0 0 1,0 0-1,2 0 1,35-4-18,-18-4-448,-1 0 0,-1-2 0,0 0 0,0 0 1,0-2-1,-2 0 0,25-24 0,-25 24 120,-15 11-1254,-19 23 89,13-17 1420,-3 3-150,-27 35-1178,19-12-5017,15-23-310</inkml:trace>
</inkml:ink>
</file>

<file path=ppt/ink/ink1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0.6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169 14 16592,'0'0'9865,"-11"-4"-8130,10 4-1708,-3-2 88,0 1 0,0-1 0,0 1 0,-1 0 1,1 0-1,0 0 0,-1 1 0,1 0 1,0 0-1,-1 0 0,1 0 0,-1 0 1,1 1-1,0 0 0,0 0 0,-1 0 0,1 1 1,0-1-1,0 1 0,0 0 0,0 0 1,1 0-1,-6 4 0,4-2-34,1 0 0,-1 1 0,1-1 0,0 1-1,0 0 1,0 0 0,1 0 0,0 1 0,0-1 0,0 1 0,1 0 0,-4 10 0,5-13-63,1-1 1,0 0 0,0 0 0,0 0-1,0 1 1,0-1 0,0 0 0,0 0-1,1 0 1,-1 0 0,1 1 0,0-1-1,-1 0 1,1 0 0,0 0 0,0 0-1,0-1 1,1 1 0,-1 0 0,0 0-1,1-1 1,-1 1 0,1 0 0,0-1-1,-1 0 1,1 1 0,0-1 0,0 0-1,0 0 1,0 0 0,0 0 0,0 0 0,0 0-1,0-1 1,0 1 0,0-1 0,0 1-1,4-1 1,8 2-19,0 0 0,0-1 0,0 0 0,0-2 0,0 1 0,0-2 0,0 0 0,0 0 0,-1-1 0,23-9 0,-26 9 0,0-1 0,-1-1 0,0 1 0,0-1 0,0-1 0,-1 0 0,1 0 0,-2-1 0,1 0 0,-1 0 0,0 0 0,0-1 0,-1 0 0,0-1 0,6-10 0,-12 18-3,1 1 0,-1 0 0,0-1 0,1 1 0,-1 0 0,0-1 0,0 1 0,1 0 0,-1-1 0,0 1 0,0-1 0,0 1 0,0-1 0,0 1 0,1-1 0,-1 1 0,0 0 0,0-1 0,0 1 0,0-1 0,0 1 0,-1-1 0,1 1 0,0-1 0,0 1 0,0-1 0,0 1 0,0 0 0,0-1 0,-1 1 0,1-1 1,0 1-1,-1-1 0,-15 4-223,-18 19-125,30-18 344,0 1 1,0 0-1,1 0 1,0 0-1,0 0 0,0 0 1,0 0-1,1 1 1,-3 9-1,3 19-1974,3-31 1456,-1 0-1,1-1 0,0 1 1,0-1-1,0 0 0,0 1 1,0-1-1,0 0 0,1 0 1,-1 0-1,3 3 0,19 14-7801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2.9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79 15118,'0'0'13656,"-8"4"-12999,8-4-654,-2 0 15,-1 1 1,1 0 0,0 0 0,-1 0-1,1 1 1,0-1 0,0 0 0,0 1-1,0-1 1,0 1 0,0 0 0,0 0-1,0 0 1,1 0 0,-1 0 0,1 0-1,0 0 1,-1 0 0,1 1 0,0-1-1,0 0 1,0 1 0,1-1 0,-1 1-1,1-1 1,-1 1 0,1-1 0,0 1-1,0-1 1,0 1 0,0 0 0,0-1-1,1 1 1,-1-1 0,2 4-1,-1-4-8,-1-1 0,1 0 0,0 1 0,0-1 0,0 0 0,-1 0 0,1 0 0,0 0 0,1 0 0,-1 0 0,0 0 0,0 0 0,0 0 0,1 0 0,-1-1 0,0 1 0,1-1-1,-1 1 1,0-1 0,1 1 0,-1-1 0,1 0 0,-1 1 0,1-1 0,-1 0 0,1 0 0,-1 0 0,1 0 0,-1-1 0,1 1 0,-1 0 0,1 0 0,-1-1 0,0 1-1,1-1 1,1-1 0,1 1 40,1-1-1,-1 0 1,1 0 0,-1-1-1,0 1 1,0-1-1,0 0 1,-1 0-1,1-1 1,3-3-1,-2 0-67,0 0 0,0 0 0,-1-1 0,0 0 0,0 0 0,-1 0 0,0 0 0,0-1 0,-1 1 0,0-1 0,-1 0 0,0 1 0,0-1 0,-1 0 0,0-10 0,-12 50-1103,10-20 810,0-1 0,1 1-1,0-1 1,1 18 0,1-26-12,-1 0 0,0 1-1,1-1 1,-1 0 0,1 1-1,0-1 1,0 0 0,0 0 0,0 0-1,0 0 1,3 3 0,-3-4-196,0 0-1,0 0 1,0 0 0,1 0 0,-1 0 0,1 0-1,-1 0 1,0 0 0,1-1 0,-1 1 0,1-1-1,0 1 1,-1-1 0,1 1 0,-1-1 0,1 0 0,0 0-1,2 0 1,18 0-7643</inkml:trace>
</inkml:ink>
</file>

<file path=ppt/ink/ink1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1.6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346 17 13613,'0'0'5461,"-11"-4"-2861,4 1-2404,0 1 1,0 0 0,0 0-1,0 1 1,0 0 0,0 0-1,-1 1 1,1-1 0,0 2-1,-1-1 1,1 1-1,0 0 1,0 1 0,0-1-1,0 2 1,0-1 0,-13 7-1,2 2-62,-1 0 0,2 2 0,0 0 0,1 1 0,0 0 0,1 2 0,0-1 0,2 2 0,-20 30 0,31-44-133,0 1 1,0 0-1,0 0 0,0 0 0,1 0 0,0 0 1,0 0-1,-1 7 0,2-10-4,0 0-1,0 0 0,0 0 1,0 0-1,0 1 1,1-1-1,-1 0 1,0 0-1,0 0 0,1 0 1,-1 0-1,1 0 1,-1 0-1,1 0 1,-1 0-1,1 0 1,-1-1-1,1 1 0,0 0 1,0 0-1,-1 0 1,1-1-1,0 1 1,0 0-1,0-1 0,0 1 1,0-1-1,0 1 1,0-1-1,0 1 1,0-1-1,0 0 0,0 0 1,0 1-1,1-1 1,21 2-471,-1 0 0,1-2 0,0-1-1,36-5 1,-31 2-97,-1 2 0,44 1 0,-69 1 590,0 0 1,0 0 0,0 0-1,0 0 1,0 1-1,0-1 1,0 1-1,0-1 1,0 1 0,0-1-1,0 1 1,0 0-1,-1 0 1,1 0 0,0 0-1,-1 0 1,1 0-1,0 1 1,-1-1-1,1 1 1,-1-1 0,0 1-1,0-1 1,1 1-1,-1 0 1,0-1-1,0 1 1,-1 0 0,1 0-1,0 0 1,-1 0-1,1 0 1,-1 0 0,1 0-1,-1 0 1,0 0-1,0 0 1,0 0-1,0 0 1,0 0 0,0 0-1,-1 0 1,1 0-1,-1-1 1,0 4-1,-2 3 274,1 0 0,-2-1 0,1 1 0,-1-1-1,0 0 1,0 1 0,-1-2 0,0 1-1,-1-1 1,-5 7 0,-8 2 166,1 0 0,-2-1 0,0-1 0,-1 0 1,0-2-1,-1-1 0,0 0 0,0-2 0,-1 0 0,-1-2 0,-24 5 0,48-12-476,0 1 0,0 0-1,1 0 1,-1-1-1,0 1 1,0 0 0,0 0-1,0-1 1,0 1-1,1 0 1,-1-1 0,0 1-1,0 0 1,0 0 0,0-1-1,0 1 1,0 0-1,0-1 1,0 1 0,0 0-1,0-1 1,0 1 0,0 0-1,0 0 1,0-1-1,0 1 1,0 0 0,-1-1-1,1 1 1,0 0 0,0 0-1,0-1 1,0 1-1,-1 0 1,1 0 0,0-1-1,0 1 1,0 0 0,-1 0-1,1 0 1,0-1-1,0 1 1,-1 0 0,1 0-1,0 0 1,-1 0-1,1 0 1,0-1 0,0 1-1,-1 0 1,1 0 0,0 0-1,-1 0 1,1 0-1,0 0 1,-1 0 0,1 0-1,0 0 1,-1 0 0,1 0-1,-1 1 1,24-23-1630,-22 21 1521,172-141-9895,-101 81 4299</inkml:trace>
</inkml:ink>
</file>

<file path=ppt/ink/ink1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2.0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88 0 17969,'0'0'3086,"-2"8"-396,-7 21-429,-18 40 0,18-49-1766,1 0 0,1 0 0,0 0 0,2 1 0,0 0-1,-3 36 1,8-56-488,0 0-1,0 0 1,0 0-1,0 0 1,0 0 0,0 0-1,0 0 1,1 0-1,-1 0 1,0 0-1,0 0 1,1-1-1,-1 1 1,1 0-1,-1 0 1,1 0-1,-1 0 1,1 0-1,0-1 1,-1 1 0,1 0-1,0-1 1,0 1-1,-1 0 1,1-1-1,0 1 1,2 0-1,-1 0-2,0-1 0,0 0 0,1 1 0,-1-1-1,0 0 1,1 0 0,-1 0 0,0-1 0,1 1 0,-1 0-1,4-2 1,3-1-40,0 0 0,-1-1-1,1 0 1,-1 0-1,11-8 1,27-28-574,22-18-183,-63 55 779,0 0 0,0 0 0,0 0 0,0 0 0,0 1 1,1 0-1,-1 0 0,1 0 0,0 1 0,0 0 0,9-1 1,-14 2 20,1 0 1,-1 1 0,0-1 0,0 0 0,0 1 0,0-1 0,1 1 0,-1 0 0,0-1-1,0 1 1,0 0 0,0 0 0,0 0 0,0-1 0,-1 1 0,1 0 0,0 0 0,0 0-1,-1 0 1,1 1 0,0-1 0,-1 0 0,0 0 0,1 0 0,-1 0 0,1 1 0,-1-1 0,0 0-1,0 0 1,0 1 0,0 0 0,3 50 168,-4-39-108,2 0-140,-2-7 159,1-1 0,0 1 0,1 0 0,-1 0 1,1 0-1,1-1 0,2 9 0,-4-12-44,1-1 0,1 1 0,-1-1 0,0 1 0,0-1-1,0 0 1,1 1 0,-1-1 0,1 0 0,-1 0 0,1 0 0,-1 0 0,1 0-1,0-1 1,-1 1 0,1 0 0,0-1 0,-1 1 0,1-1 0,0 0-1,0 1 1,0-1 0,0 0 0,-1 0 0,1 0 0,0 0 0,0-1 0,2 0-1,16-2-6,-1-2-1,0 0 0,-1-1 1,1-1-1,19-11 0,35-11-17,-58 24-305,-5 1-486,-1 0-1,0 1 0,1 0 0,-1 1 1,1 0-1,0 1 0,0-1 1,0 2-1,0 0 0,16 1 0,-24 2-3406</inkml:trace>
</inkml:ink>
</file>

<file path=ppt/ink/ink1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2.4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22966,'0'0'7046,"44"57"-11338,-41-47-5509</inkml:trace>
</inkml:ink>
</file>

<file path=ppt/ink/ink1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3.0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0 442 6342,'10'-5'2023,"23"-10"-208,0-2 1,42-28-1,-64 37-1010,1-1 0,-1 1 0,0-2 0,-1 0 0,-1 0 0,1 0 0,-1-2 1,-1 1-1,0-1 0,7-14 0,-14 24-627,0 0 1,0 0 0,0 0-1,-1-1 1,1 1-1,-1 0 1,1 0-1,-1 0 1,0-1 0,0 1-1,0 0 1,0 0-1,0-4 1,-1 5-92,1 0 0,0 0 0,-1 1 0,1-1 0,-1 0 0,1 0 0,-1 1 0,1-1 0,-1 0 0,1 1 0,-1-1 0,0 1 0,1-1 0,-1 1 0,0-1 1,0 1-1,1-1 0,-1 1 0,0-1 0,0 1 0,0 0 0,1 0 0,-3-1 0,-1 1-4,0 0 0,0 0 0,-1 0 0,1 1 0,0-1 0,0 1 1,0 0-1,0 0 0,0 1 0,0-1 0,0 1 0,-7 4 0,-2 2-53,1 1-1,0 0 0,1 1 1,0 0-1,0 0 1,1 2-1,-13 18 1,17-23 46,1 0 1,0 1-1,1 0 1,0 0 0,0 0-1,1 0 1,0 1-1,0 0 1,1-1 0,0 1-1,0 0 1,1 0-1,0 16 1,1-24-63,0 1 1,1-1-1,-1 0 1,0 0-1,0 0 0,1 0 1,-1 1-1,1-1 0,-1 0 1,1 0-1,-1 0 1,1 0-1,0 0 0,-1 0 1,1 0-1,0 0 0,0 0 1,0-1-1,0 1 1,0 0-1,0-1 0,0 1 1,0 0-1,0-1 0,0 1 1,0-1-1,2 1 1,1 0 11,0-1 1,0 1-1,-1-1 1,1 0-1,0 0 1,0 0-1,0-1 1,0 1-1,3-2 1,7-2 51,0 0 0,-1-1-1,0-1 1,13-7 0,15-12 19,-1-2-1,-1-1 0,49-48 1,-67 56 66,-1-1-1,-1-1 1,-1 0-1,-1-1 1,-2-1 0,0-1-1,12-27 1,-25 48-139,0 0 0,-1 0 0,0 0 1,0 0-1,0 0 0,0 0 0,-1-1 0,1 1 0,-1 0 0,-1-7 1,1 11-24,0 0 1,0-1 0,0 1 0,0 0 0,0-1 0,0 1-1,0 0 1,0 0 0,0-1 0,-1 1 0,1 0 0,0 0-1,0-1 1,0 1 0,0 0 0,-1 0 0,1 0 0,0-1 0,0 1-1,0 0 1,-1 0 0,1 0 0,0 0 0,0-1 0,-1 1-1,1 0 1,0 0 0,-1 0 0,1 0 0,0 0 0,0 0-1,-1 0 1,1 0 0,0 0 0,-1 0 0,1 0 0,0 0-1,0 0 1,-1 0 0,1 0 0,0 0 0,-1 0 0,1 0-1,0 1 1,-22 20 29,6 3-27,1 0-1,0 0 1,2 2 0,-10 27 0,17-36-16,0 0 0,1 0 1,1 1-1,1-1 0,0 1 1,2 0-1,0 30 0,1-44-100,0-1 0,1 1 0,-1 0 1,1-1-1,0 1 0,0-1 0,0 1 0,1-1 0,-1 1 0,1-1 0,0 0 0,0 0 0,0 0 0,4 5 0,-3-6-350,0 1 0,0-1-1,0 0 1,1 0 0,-1 0-1,1 0 1,-1 0 0,1-1-1,0 0 1,-1 0 0,1 0-1,0 0 1,7 0 0,35 1-6879</inkml:trace>
</inkml:ink>
</file>

<file path=ppt/ink/ink1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4.1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0 3619,'0'0'21840,"-1"9"-20815,-24 105 1012,15-75-1676,1 0 0,2 0-1,-3 56 1,10-94-358,0 0 0,0 0 0,0 0 0,0 0 0,0 0 0,0 0 0,0 0-1,0 0 1,0 0 0,1 0 0,-1 0 0,0 0 0,1-1 0,-1 1 0,1 0 0,-1 0-1,1 0 1,-1 0 0,1-1 0,-1 1 0,1 0 0,0 0 0,-1-1 0,1 1 0,0-1-1,0 1 1,0-1 0,-1 1 0,1-1 0,0 1 0,0-1 0,0 1 0,0-1 0,0 0-1,0 0 1,0 0 0,0 1 0,0-1 0,0 0 0,0 0 0,0 0 0,0 0 0,0-1-1,0 1 1,0 0 0,0-1 0,4 0 19,0 0-1,0-1 1,-1 0 0,1 0 0,-1 0-1,0 0 1,0-1 0,6-4-1,6-7-32,0-1 0,-1-1 0,-1-1 0,-1 0 0,0-1 0,-2 0 0,0-1 0,0 0 0,-2 0 0,-1-1 0,0-1 0,-1 1 0,-2-1 0,7-40 0,-20 100-213,-21 59 0,7-26 85,5-17 170,8-31-22,2 1-1,0-1 1,2 1 0,-4 40-1,22-124-2965,-13 38 3000,0 0 0,-2 0 1,0 1-1,-1-1 0,-2 1 1,0 0-1,0 0 0,-14-28 1,22 53-44,-1-1-1,1 1 1,0-1 0,1 0 0,-1 0 0,1 0 0,0 0 0,0 0 0,0-1 0,0 0 0,0 0 0,7 3 0,-2-1-1117,0 0-1,1-1 1,-1 0 0,1-1 0,-1 0 0,14 2 0,17-1-5044</inkml:trace>
</inkml:ink>
</file>

<file path=ppt/ink/ink1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4.4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96 1 17777,'0'0'4981,"-11"9"-2851,5-4-2042,-46 46 2272,49-48-2167,1 0 0,-1 0-1,1 0 1,-1 1 0,1 0 0,1-1 0,-1 1 0,0 0 0,1 0 0,0 0 0,-1 0-1,2 0 1,-1 0 0,0 0 0,1 0 0,0 0 0,0 8 0,1-11-184,-1-1-1,1 1 1,0 0 0,0 0-1,-1-1 1,1 1 0,0 0-1,0-1 1,0 1 0,0-1 0,-1 1-1,1-1 1,0 1 0,0-1-1,0 0 1,0 1 0,0-1 0,0 0-1,0 0 1,0 0 0,0 1-1,0-1 1,0-1 0,0 1-1,1 0 1,0 0 0,30-3 162,-14-2-192,0 0 1,0-1-1,0-1 1,-1-1-1,24-14 1,-29 14-145,1 1 0,-1 0 1,1 1-1,0 0 1,1 1-1,-1 1 0,1 0 1,0 1-1,0 1 1,0 0-1,15 0 1,-28 2 146,0 0 1,-1 0-1,1 1 1,0-1 0,0 1-1,-1-1 1,1 1-1,0-1 1,-1 1 0,1-1-1,-1 1 1,1-1-1,0 1 1,-1 0 0,1-1-1,-1 1 1,0 0-1,1 0 1,-1-1 0,1 1-1,-1 0 1,0 0 0,0-1-1,0 1 1,1 0-1,-1 0 1,0 1 0,4 34-1057,-1-6-1289,-1-28 2121,-1 0 0,0 0-1,1-1 1,0 1 0,-1-1 0,1 1 0,0-1 0,0 1 0,-1-1-1,1 0 1,0 0 0,0 0 0,0 0 0,1 0 0,-1-1 0,0 1-1,0 0 1,0-1 0,0 0 0,1 1 0,-1-1 0,0 0 0,1 0-1,-1-1 1,0 1 0,0 0 0,0-1 0,1 1 0,-1-1 0,0 0-1,4-1 1,7-2-1989,1-1 1,-1-1-1,20-10 0,6-8-5809</inkml:trace>
</inkml:ink>
</file>

<file path=ppt/ink/ink1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5.2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119 221 2594,'0'0'15039,"-10"4"-12749,3-2-1979,1 0 0,0 0 0,0 1 1,0 0-1,0 1 0,0-1 0,1 1 0,-1 0 1,1 1-1,0-1 0,1 1 0,-1 0 0,1 0 0,0 0 1,0 1-1,0-1 0,1 1 0,0 0 0,0 0 1,1 0-1,-1 1 0,1-1 0,-1 10 0,3-16-281,0 1 0,-1 0-1,1 0 1,0 0-1,0 0 1,1 0 0,-1 0-1,0-1 1,0 1 0,0 0-1,0 0 1,1 0-1,-1 0 1,0 0 0,1-1-1,-1 1 1,1 0 0,-1 0-1,1-1 1,-1 1 0,1 0-1,0-1 1,-1 1-1,1-1 1,0 1 0,-1-1-1,2 2 1,28 2 275,-21-5-271,0-1 0,0 0 1,0 0-1,-1-1 0,10-3 0,-1-3-25,1 0-1,-2-1 0,1-1 1,-1-1-1,-1 0 0,0-1 1,-1-1-1,-1 0 0,0-1 1,0 0-1,-2-1 0,0-1 1,-1 0-1,0 0 0,11-31 1,-19 33 424,-10 18 159,-13 18-96,1 6 135,-32 60 1,46-74-493,0 0 1,0 0 0,2 1 0,0 0 0,0 0-1,1 0 1,-1 19 0,4-30-140,-1 0 0,1-1 0,0 1 0,1 0 0,-1-1 0,0 1 0,1-1 0,0 1 0,-1-1 0,1 1 0,0-1 0,0 1 0,0-1 0,1 0 0,-1 1 0,1-1 0,-1 0 0,1 0 0,0 0 0,2 2 0,-1-1 0,1-1 0,0 0 0,-1 0 0,1 0 0,0-1 0,0 1 0,0-1 0,0 0 0,0 0 0,0 0 0,8 0 0,-2-1 0,0 0 0,0 0 0,0-1 0,-1 0 0,1-1 0,0 0 0,-1-1 0,1 0 0,-1 0 0,13-7 0,-8 1 0,-1 0 0,1-1 0,-2-1 0,0 0 0,16-17 0,-23 22 0,0 0 0,-1 0 0,1 0 0,-1-1 0,-1 1 0,1-1 0,-1 0 0,0 0 0,-1 0 0,1 0 0,-2-1 0,1 1 0,1-14 0,-3 20 0,0 1 0,0-1 0,0 1 0,0-1 0,-1 0 0,1 1 0,0-1 0,0 1 0,0-1 0,0 1 0,-1-1 0,1 1 0,0-1 0,-1 1 0,1-1 0,0 1 0,-1-1 0,1 1 0,-1 0 0,1-1 0,0 1 0,-1-1 0,1 1 0,-1 0 0,1 0 0,-1-1 0,1 1 0,-1 0 0,1 0 0,-1-1 0,0 1 0,1 0 0,-1 0 0,1 0 0,-1 0 0,1 0 0,-1 0 0,0 0 0,1 0 0,-1 0 0,1 0 0,-1 0 0,1 1 0,-1-1 0,1 0 0,-1 0 0,0 0 0,1 1 0,-1-1 0,1 0 0,-1 1 0,-29 17 0,18-8 0,0 1 0,1 1 0,1 0 0,-11 14 0,17-20 0,1 0 0,-1 0 0,1 0 0,0 1 0,0 0 0,1-1 0,0 1 0,0 0 0,1 0 0,-1 0 0,1 11 0,1-16 0,1 0 0,-1 0 0,1 0 0,0 0 0,-1 0 0,1 0 0,0 0 0,0 0 0,0-1 0,1 1 0,-1 0 0,0-1 0,1 1 0,-1-1 0,1 1 0,-1-1 0,1 0 0,0 0 0,-1 0 0,1 0 0,0 0 0,0 0 0,0 0 0,0 0 0,0-1 0,0 1 0,0-1 0,0 1 0,0-1 0,0 0 0,4 0 0,12 2 0,0-1 0,30-2 0,-31 1 0,-2-1-110,-1-1-1,0-1 1,0 0-1,0-1 1,-1 0-1,1-1 1,-1-1-1,0 0 1,0-1-1,-1 0 1,0-1 0,0 0-1,-1-1 1,0 0-1,0-1 1,16-19-1,5-10-376,-1-2-1,-1-1 1,30-60-1,-58 98 475,3-4 20,-1 0 0,0 0 0,0 0-1,3-14 1,-6 21 9,-1 1 1,0-1-1,0 0 0,0 0 0,0 0 1,0 0-1,0 0 0,0 0 0,0 0 0,0 1 1,0-1-1,0 0 0,0 0 0,-1 0 1,1 0-1,0 0 0,-1 1 0,1-1 0,-1 0 1,1 0-1,-2-1 0,1 2 24,0-1 1,0 0-1,-1 1 0,1-1 0,-1 1 1,1 0-1,0-1 0,-1 1 0,1 0 1,-1 0-1,1 0 0,0 0 0,-1 0 1,1 0-1,-1 0 0,1 1 0,0-1 1,-3 1-1,-5 2 48,1 1-1,0-1 1,-1 1 0,2 1 0,-1 0-1,0 0 1,1 0 0,0 1 0,0 0-1,1 0 1,0 1 0,-7 9 0,0 0 149,1 0 0,1 1 1,1 1-1,-13 27 0,18-33-189,1 0 0,0 0 0,1 0 0,0 0-1,-1 15 1,3-25-46,1 0 0,-1 0 0,1 0 0,0 0 0,0 0-1,0 0 1,0 1 0,1-1 0,-1 0 0,0 0 0,1 0 0,0 0-1,-1 0 1,1 0 0,0 0 0,0 0 0,0 0 0,0-1 0,0 1-1,1 0 1,-1 0 0,1-1 0,-1 1 0,1-1 0,-1 0 0,1 1 0,0-1-1,-1 0 1,1 0 0,0 0 0,0 0 0,0 0 0,0 0 0,0-1-1,0 1 1,0-1 0,3 1 0,6-1-37,-1 0 0,0 0 0,1-1 0,-1 0-1,0-1 1,0 0 0,1-1 0,-1 0 0,-1-1 0,1 0 0,-1 0 0,13-9 0,-4 3-39,-1-2 1,-1 0-1,0 0 1,-1-2 0,20-21-1,-92 90-219,52-49 267,0 0 0,1 1 0,0 0 0,-7 14 0,10-19-255,0 1 0,1-1 1,-1 1-1,1 0 1,-1-1-1,1 1 1,0-1-1,0 1 1,0 0-1,0-1 0,1 5 1,-1-6 5,1-1 0,-1 1-1,0 0 1,1-1 0,-1 1 0,1 0 0,-1-1 0,1 1-1,-1-1 1,1 1 0,-1-1 0,1 1 0,-1-1 0,1 0-1,0 1 1,-1-1 0,1 1 0,0-1 0,-1 0-1,1 0 1,0 1 0,0-1 0,-1 0 0,1 0 0,0 0-1,-1 0 1,1 0 0,0 0 0,0 0 0,-1 0 0,1 0-1,1-1 1,1 1-872,20 0-7929</inkml:trace>
</inkml:ink>
</file>

<file path=ppt/ink/ink1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5.6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331 1 18770,'-10'0'1238,"-2"0"-754,-51 1 2821,59-1-3097,-1 1 1,1-1-1,-1 1 0,1 0 1,-1 1-1,1-1 0,0 1 0,0-1 1,0 1-1,0 1 0,0-1 1,-5 4-1,8-5-220,1-1-1,0 0 1,0 0-1,0 0 1,0 0-1,0 0 1,0 1-1,0-1 1,-1 0-1,1 0 1,0 0-1,0 0 1,0 1-1,0-1 1,0 0-1,0 0 1,0 0-1,0 0 1,0 1-1,0-1 1,0 0-1,0 0 1,0 0-1,0 1 1,0-1-1,0 0 1,0 0-1,0 0 1,0 0-1,1 1 1,-1-1-1,0 0 1,0 0-1,0 0 1,0 0-1,0 0 1,0 1-1,0-1 1,1 0-1,-1 0 1,0 0-1,0 0 1,0 0-1,0 0 1,0 0-1,1 0 1,-1 0-1,0 1 1,0-1-1,0 0 1,0 0-1,1 0 1,17 4-84,22 0 268,-38-4-205,10 0-64,-8 0 270,0 0 0,0 0 0,0 1 0,0-1 0,0 1 0,0 0 0,-1 0 0,5 1 0,-7-1-137,0 0 0,-1-1 0,1 1 0,0 0 0,-1 0 0,1 0 1,-1-1-1,1 1 0,-1 0 0,1 0 0,-1 0 0,0 0 0,1 0 0,-1 0 0,0 0 0,0 0 0,0 0 0,0 0 0,0 0 0,0 0 0,0 0 0,0 0 1,0 0-1,0 0 0,0 0 0,-1 0 0,1 0 0,0 0 0,-1 0 0,1-1 0,-1 1 0,1 0 0,-1 0 0,1 0 0,-1 0 0,0-1 0,1 1 1,-2 1-1,-10 17 766,-1-1 1,0 0 0,-1-1 0,-29 27 0,40-42-853,0-1 1,0 1-1,0-1 1,-1 1-1,1-1 0,0 0 1,0 0-1,-1-1 1,1 1-1,0-1 0,-1 0 1,-6 0-1,-47-4-1465,37 1 739,8 2-403,-21-3-2164,14-3-1728,6-3-3284</inkml:trace>
</inkml:ink>
</file>

<file path=ppt/ink/ink1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6.5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82 1 15310,'0'0'5526,"0"13"-3802,-3 20-715,-2 0 0,-2 0 0,0-1 0,-19 49 0,24-78-994,-6 19 286,1 0 1,1 0 0,-5 28 0,11-50-295,1 0-1,-1 1 1,0-1-1,0 0 1,0 0-1,0 0 1,0 1-1,0-1 1,0 0 0,1 0-1,-1 0 1,0 1-1,0-1 1,0 0-1,0 0 1,1 0-1,-1 0 1,0 1-1,0-1 1,1 0-1,-1 0 1,0 0-1,0 0 1,0 0-1,1 0 1,-1 0-1,0 0 1,0 0 0,1 0-1,-1 0 1,0 0-1,0 0 1,1 0-1,-1 0 1,0 0-1,0 0 1,1 0-1,-1 0 1,0 0-1,0 0 1,1 0-1,-1 0 1,0 0-1,0-1 1,0 1-1,1 0 1,-1 0-1,0 0 1,0 0 0,0-1-1,0 1 1,1 0-1,-1 0 1,0 0-1,0-1 1,0 1-1,0 0 1,0 0-1,0 0 1,1-1-1,13-11 285,-6 1-212,0-1 0,-1 0-1,-1 0 1,0 0 0,0-1 0,6-21 0,14-84 78,-22 98-119,-4 21-43,0-1-1,1 0 1,-1 0-1,0 1 1,0-1 0,1 0-1,-1 0 1,0 1-1,0-1 1,1 0-1,-1 0 1,0 0-1,1 1 1,-1-1-1,0 0 1,1 0 0,-1 0-1,0 0 1,1 0-1,-1 0 1,0 0-1,1 1 1,-1-1-1,0 0 1,1 0-1,-1 0 1,0-1 0,1 1-1,-1 0 1,0 0-1,1 0 1,-1 0-1,0 0 1,1 0-1,-1 0 1,0-1-1,1 1 1,-1 0-1,0 0 1,0 0 0,1-1-1,-1 1 1,0 0-1,0 0 1,1-1-1,-1 1 1,0 0-1,0-1 1,0 1-1,1 0 1,-1 0 0,0-1-1,0 1 1,0 0-1,0-1 1,0 1-1,0-1 1,0 1-1,0 0 1,0-1-1,0 1 1,19 38-101,-12-23 134,-4-8-26,1-1 0,0 0-1,1-1 1,-1 1 0,1-1 0,0 0 0,0 0 0,1 0-1,-1-1 1,1 0 0,0 0 0,1 0 0,7 3 0,-11-6 20,1 0 0,-1 0-1,1 0 1,-1 0 0,1-1 0,0 1 0,-1-1 0,1 0 0,0 0 0,-1 0 0,1-1 0,-1 1 0,1-1 0,0 0 0,-1 0 0,0 0 0,1-1 0,-1 1 0,0-1 0,1 1 0,-1-1 0,0 0 0,0-1 0,-1 1 0,1 0 0,0-1 0,4-5 0,-1 1 25,0-1 0,-1 1 0,0-1 0,0-1 0,-1 1 0,0-1 0,0 0 0,-1 1 0,0-2 0,0 1 0,-1 0 0,-1 0 0,1-1 0,-2 1 0,1-13 0,-1 21-49,0 1 0,0-1 0,0 1 0,0-1 0,0 1 0,0-1 0,0 1 0,0-1 0,0 1 0,0-1 0,0 1 0,0 0 0,0-1 0,0 1 0,-1-1 0,1 1 0,0-1 0,0 1 0,0-1 0,-1 1 0,1 0 0,0-1 0,-1 1 0,1 0 0,0-1 0,-1 1 0,1 0 0,0-1 0,-1 1 0,1 0 0,-1 0 0,1-1 0,-1 1 0,1 0 0,0 0 0,-1 0 0,1 0 0,-1-1 0,1 1 0,-1 0 0,1 0-1,-1 0 1,1 0 0,-1 0 0,1 0 0,-1 0 0,1 1 0,-1-1 0,1 0 0,-1 0 0,1 0 0,0 0 0,-1 1 0,1-1 0,-1 0 0,-24 20-205,8 5 178,0 1 0,-15 35 0,26-49 41,0 1 1,1-1-1,1 1 0,0 0 0,1 0 0,1 1 0,-2 20 1,4-33-38,0 0 0,0 1 0,1-1 0,-1 0 0,0 1 0,1-1 0,-1 0 0,1 0 0,0 1 0,-1-1 0,1 0 0,0 0 0,0 0 0,0 0 1,0 0-1,0 0 0,0 0 0,0 0 0,0-1 0,0 1 0,0 0 0,1 0 0,-1-1 0,0 1 0,0-1 0,1 1 0,-1-1 0,0 0 0,1 0 0,-1 1 1,0-1-1,1 0 0,-1 0 0,3 0 0,54-4-3316,-57 4 3241,47-12-4288,6-9-2274</inkml:trace>
</inkml:ink>
</file>

<file path=ppt/ink/ink1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6.8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278 3 7303,'-9'-1'9774,"-2"0"-9009,1 1 0,0 0 0,-1 0 0,1 1 0,0 1 0,-1 0-1,1 0 1,0 1 0,0 0 0,-10 5 0,17-6-690,-13 5 392,1 0 0,0 2-1,0 0 1,1 0 0,0 1 0,1 1-1,0 0 1,-13 16 0,26-27-476,0 1 0,0-1 0,0 0 0,-1 0 0,1 0 0,0 1 0,0-1 0,0 0 0,0 0 0,0 1 0,0-1 0,0 0 0,-1 0 0,1 1 1,0-1-1,0 0 0,0 0 0,0 1 0,0-1 0,0 0 0,0 1 0,0-1 0,0 0 0,1 0 0,-1 1 0,0-1 0,0 0 0,0 0 0,0 1 0,0-1 0,0 0 0,0 0 0,1 1 0,-1-1 0,0 0 0,0 0 1,0 0-1,1 1 0,-1-1 0,16 4-232,28-3-182,-34-2 201,14 2-407,0 0-1,39 7 1,-56-7 485,0 1 0,0 0 0,0 0 0,-1 0 1,1 1-1,-1 0 0,1 0 0,-1 1 0,0-1 0,0 1 0,0 1 0,-1-1 1,8 8-1,-12-10 177,1 1-1,-1-1 1,0 1 0,1-1 0,-1 1 0,0 0 0,-1-1 0,1 1 0,0 0-1,-1 0 1,0-1 0,1 1 0,-1 0 0,0 0 0,-1 0 0,1-1 0,0 1 0,-1 0-1,0 0 1,1 0 0,-1-1 0,0 1 0,0-1 0,-1 1 0,1-1 0,0 1-1,-1-1 1,0 1 0,1-1 0,-1 0 0,0 0 0,-4 3 0,-6 7 315,0-1-1,0 0 1,-2-1 0,-14 9 0,-1-5-49,28-14-316,1 0 0,-1 1 1,1-1-1,-1 0 0,1 0 1,-1 0-1,1 0 0,-1 0 0,1 0 1,-1 0-1,1 0 0,-1-1 1,1 1-1,-1 0 0,1 0 0,-1 0 1,1-1-1,-1 1 0,1 0 1,-1 0-1,1-1 0,-1 1 0,1 0 1,0-1-1,-1 1 0,1 0 1,0-1-1,-1 1 0,1-1 0,0 1 1,-1-1-1,1 1 0,0 0 1,0-1-1,0 1 0,-1-1 0,1 1 1,0-1-1,0 1 0,0-1 1,0 0-1,0 1 0,0-1 0,0 1 1,0-1-1,0 1 0,0-1 1,0 1-1,1-1 0,-1 1 0,0-1 1,0 1-1,1-1 0,1-11-1084,1 0 0,1 0 0,0 0 0,1 0 0,0 1 0,11-18-1,-7 13-478,19-37-4730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3.3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61 323 10826,'0'0'6460,"-8"10"-4469,2-3-1690,1 0 0,0 0 1,0 0-1,0 0 0,1 1 0,0 0 1,1 0-1,0 0 0,0 0 0,1 0 1,0 1-1,0-1 0,-1 14 0,3-20-215,0 5 141,0 0 1,0 0-1,0 0 0,1-1 0,2 15 0,-2-20-208,-1 0 0,1 0 0,-1 0 0,1 0 0,-1 0 0,1 0 0,0 0 0,-1 0 0,1 0 0,0 0 0,0 0 0,0 0 0,0-1 0,0 1-1,0 0 1,0 0 0,0-1 0,0 1 0,0-1 0,0 1 0,0-1 0,0 0 0,1 1 0,-1-1 0,0 0 0,0 0 0,0 0 0,1 0 0,-1 0 0,0 0-1,0 0 1,0 0 0,1 0 0,-1 0 0,0-1 0,0 1 0,0-1 0,0 1 0,0-1 0,0 1 0,1-1 0,0-1 0,3-1 53,0 0 1,-1 0-1,1 0 1,-1-1-1,0 0 1,0 0-1,-1 0 0,1 0 1,-1-1-1,0 0 1,0 1-1,0-1 1,2-7-1,26-71 248,-22 52-153,-1 0-1,-2 0 1,3-54-1,-8 71-60,-1 0 0,0 1 0,-1-1 0,0 0 0,-1 1 0,-1-1 0,0 1 0,-1-1 0,0 1 0,-1 1 0,-7-14 0,11 25-98,0-1-1,1 0 0,-1 1 1,0-1-1,0 1 1,0-1-1,0 1 1,-1 0-1,1-1 1,0 1-1,-1 0 1,1 0-1,-1 0 0,1 0 1,-1 0-1,1 0 1,-1 0-1,1 0 1,-1 1-1,0-1 1,0 1-1,1-1 0,-3 1 1,2 0-5,0 1-1,1-1 1,-1 1 0,0 0 0,1-1-1,-1 1 1,0 0 0,1 0-1,-1 0 1,1 0 0,0 1 0,-1-1-1,1 0 1,0 0 0,0 1 0,-1-1-1,1 1 1,-1 1 0,-3 7 44,0 0 0,0 0 0,1 1 0,0-1 0,1 1 1,-3 11-1,5-19-44,1 0 0,-1 0 0,1 0 0,-1 0 0,1 0 0,0 0 0,0 1 0,0-1 0,1 0 0,-1 0 0,1 0 0,-1 0 0,1 0 0,0 0 0,0 0 0,1 0 0,-1 0 0,1-1 0,-1 1 0,1 0 0,0-1 0,3 5 0,2-2-245,0-1 0,0 0-1,1 0 1,-1 0 0,1 0 0,0-1-1,13 3 1,-2 0-359,0 1 0,0 1 0,28 16 0,-39-19 63,0 0 1,-1 1 0,0 0 0,0 0-1,7 9 1,10 22-6193,-16-19-4758</inkml:trace>
</inkml:ink>
</file>

<file path=ppt/ink/ink1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7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1 7495,'0'0'8232,"1"9"-6524,0 2-1197,-1 0 0,-1 1 0,0-1 0,-1 0 0,0 0 0,-7 21 0,4-18 103,0 0-1,1 0 1,1 0 0,-2 22-1,5-31-637,0-1 0,0 1 0,1 0-1,-1-1 1,1 1 0,0 0 0,1-1-1,-1 1 1,1-1 0,0 0 0,0 0-1,0 1 1,0-1 0,1 0-1,0-1 1,-1 1 0,7 5 0,1 2-325,-4-4 283,1 0-1,-1-1 0,1 0 0,0 0 0,11 6 1,-16-11 165,0 0 0,0 0 0,0 0 0,0-1 0,0 1 0,0 0 0,0-1 0,0 0 0,0 1 1,0-1-1,1 0 0,-1 0 0,0 0 0,0-1 0,0 1 0,0 0 0,0-1 0,0 1 0,0-1 1,0 0-1,0 1 0,0-1 0,0 0 0,0 0 0,0-1 0,0 1 0,-1 0 0,3-3 0,6-4 169,-1-1-1,-1 0 1,0-1 0,0 0-1,-1 0 1,0-1-1,0 0 1,-1 0-1,-1 0 1,0-1-1,-1 1 1,0-1-1,-1 0 1,0-1 0,0 1-1,0-22 1,-3 34-256,0 0 0,-1 0 0,1 0 0,0-1 0,0 1 1,0 0-1,-1 0 0,1 0 0,0 0 0,0 0 0,0 0 1,-1 0-1,1 0 0,0 0 0,0 0 0,0 0 0,-1 0 0,1 0 1,0 0-1,0 0 0,-1 0 0,1 0 0,0 0 0,0 0 0,0 0 1,-1 1-1,1-1 0,0 0 0,0 0 0,0 0 0,-1 0 1,1 0-1,0 0 0,0 1 0,0-1 0,0 0 0,0 0 0,-1 0 1,1 1-1,0-1 0,0 0 0,0 0 0,0 0 0,0 1 1,0-1-1,0 0 0,0 0 0,0 0 0,0 1 0,0-1 0,0 0 1,-10 13-10,8-6 33,0 1 0,0 0 0,0-1 0,1 1 0,0 0 1,0 0-1,1 0 0,1 12 0,-1-18-26,0 1 1,0-1-1,1 1 1,0-1 0,-1 0-1,1 0 1,0 1-1,0-1 1,0 0-1,0 0 1,0 0-1,1 0 1,-1 0-1,1 0 1,-1 0-1,1 0 1,0-1-1,-1 1 1,1 0 0,0-1-1,0 0 1,0 1-1,0-1 1,1 0-1,-1 0 1,0 0-1,0 0 1,1-1-1,-1 1 1,0-1-1,5 1 1,1-1 72,1 0-1,-1-1 1,1 0 0,-1-1-1,1 1 1,-1-2 0,0 1 0,1-1-1,-1 0 1,-1-1 0,1 0-1,-1 0 1,10-7 0,-6 3-89,0 0 1,-1 0 0,0-1 0,-1-1-1,1 1 1,-2-2 0,0 1 0,8-13-1,-39 60-831,-22 39 1193,43-70-619,-1 0 0,1 0 0,0 0 0,0 0 0,0 0 0,1 1 0,0-1 0,1 0 0,-1 1 0,2 12 0,9-21-10029,3-13 74</inkml:trace>
</inkml:ink>
</file>

<file path=ppt/ink/ink1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7.6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19795,'0'0'7303,"46"62"-17649,-35-50-128</inkml:trace>
</inkml:ink>
</file>

<file path=ppt/ink/ink1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8.3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43 267 14125,'-4'10'2776,"-1"3"-1866,-21 52 2791,24-60-3231,1-1 1,0 1-1,0 0 0,0-1 1,0 1-1,1 0 0,0 0 1,0-1-1,0 1 0,0 0 1,1 0-1,1 7 0,-1-11-385,0-1-1,0 1 1,0 0-1,0 0 1,0-1-1,0 1 0,0 0 1,0-1-1,0 1 1,0-1-1,1 1 1,-1-1-1,0 0 1,0 1-1,0-1 1,0 0-1,1 0 1,-1 0-1,0 0 1,0 0-1,1 0 1,0 0-1,29-4 1005,-18-1-889,-1 0 1,0 0-1,0-1 0,0-1 0,-1 0 0,0-1 0,17-14 1,-3 0-161,41-48 0,-60 63-55,-2 3-51,0 0 0,-1 1 0,1-1 0,-1-1 0,0 1 0,-1 0 0,1-1 0,-1 1 0,0-1-1,0 0 1,0 0 0,0 0 0,0-5 0,-19 19-393,9-2 441,1 0 0,0 1 1,0 0-1,0 0 0,1 0 0,1 1 0,-1 0 0,1 0 0,1 1 0,0-1 0,0 1 0,1 0 1,0 0-1,0 0 0,1 0 0,-1 17 0,3-26 1,0-1 1,0 1-1,0-1 0,0 1 0,0-1 1,0 1-1,0-1 0,0 1 0,1-1 1,-1 1-1,0-1 0,0 1 0,0-1 1,1 1-1,-1-1 0,0 1 1,0-1-1,1 0 0,-1 1 0,0-1 1,1 1-1,-1-1 0,0 0 0,1 1 1,-1-1-1,1 0 0,-1 0 1,1 1-1,-1-1 0,1 0 0,-1 0 1,1 0-1,-1 1 0,1-1 0,22-4-173,19-19 149,-5-10 95,-2-1 0,-1-1 0,-2-2 0,-2-1 0,-1-1 1,-2-2-1,32-65 0,-84 146 298,2 2 0,-18 46 1,34-62-295,1 0 0,1 0 0,2 0-1,0 1 1,2-1 0,4 49 0,5-51-35,-8-23-15,0-1 0,1 1 0,-1-1 0,1 0 0,-1 1 0,0-1 0,1 1 0,-1-1 0,1 0 0,-1 0 0,1 1 1,0-1-1,-1 0 0,1 0 0,-1 0 0,1 0 0,-1 0 0,1 1 0,0-1 0,-1 0 0,1 0 0,-1 0 0,1 0 0,-1-1 0,2 1 0,-1-1 15,1 0 0,0 0 0,0 0-1,-1 0 1,1 0 0,-1 0 0,1-1 0,-1 1 0,1-1 0,-1 1-1,0-1 1,1 1 0,-1-1 0,0 0 0,0 0 0,-1 1-1,1-1 1,0 0 0,0-3 0,4-14 24,0 0 1,-2 0 0,-1 0-1,1-25 1,-2 35-39,-1 1 1,-1 0-1,1 0 1,-1-1 0,-1 1-1,1 0 1,-1 0 0,-1 0-1,0 0 1,0 1 0,0-1-1,-8-11 1,11 19-10,0-1 0,0 1 0,0-1 0,0 1 0,0-1 0,-1 1 0,1-1 0,0 1 0,0 0 0,-1-1 0,1 1 0,0-1 0,-1 1 0,1 0 0,0-1 0,-1 1 0,1 0 0,0-1 0,-1 1 0,1 0 0,-1 0 0,1 0 0,-1-1 0,1 1 0,-1 0 0,1 0 0,-1 0 0,1 0 0,-1 0 0,1 0 0,0 0 0,-1 0 0,1 0 0,-1 0 0,1 0 0,-1 0 0,1 0 0,-1 0 0,1 0 0,-1 0 0,1 1 0,-1-1 0,1 0 0,-1 0 0,1 0 0,0 1 0,-1-1 0,1 0 0,-1 1 0,1-1 0,0 0 0,-1 1 0,1-1 0,0 1 0,0-1 0,-1 0 0,1 1 0,0-1 0,0 1 0,0-1 0,-1 1 0,1-1 0,0 1 0,0-1 0,0 1 0,0 0 0,-1 2 0,1 0 0,-1 1 0,1-1 0,0 0 0,0 1 0,0-1 0,0 0 0,0 1 0,2 2 0,0-1 0,0-1 0,0 0 0,1 0 0,-1 0 0,1 0 0,0-1 0,0 1 0,0-1 0,1 0 0,-1 0 0,1 0 0,0 0 0,0 0 0,0-1 0,0 0 0,0 0 0,1 0 0,-1 0 0,1-1 0,-1 0 0,1 0 0,-1 0 0,1 0 0,0-1 0,-1 1 0,1-1 0,5-1 0,4 1 0,-1-1 0,0 0 0,0 0 0,1-2 0,-1 0 0,-1 0 0,1-1 0,18-9 0,17-17 0,11-6 0,-68 61 0,-10 4 0,-39 67 0,53-87 0,1 1 0,0 0 0,0-1 0,1 1 0,1 1 0,0-1 0,0 0 0,0 15 0,2-24 0,0 0 0,0 0 0,0 0 0,0 0 0,0 0 0,0 0 0,0 0 0,0 0 0,1 0 0,-1 0 0,1 0 0,-1 0 0,0 0 0,1 0 0,0-1 0,-1 1 0,1 0 0,-1 0 0,1 0 0,0-1 0,0 1 0,-1 0 0,1-1 0,0 1 0,0-1 0,0 1 0,0-1 0,-1 1 0,1-1 0,0 0 0,0 1 0,0-1 0,0 0 0,0 0 0,0 0 0,0 1 0,0-1 0,0 0 0,0-1 0,0 1 0,0 0 0,0 0 0,0 0 0,0 0 0,0-1 0,0 1 0,0 0 0,0-1 0,1 0 0,4-1 0,0 0 0,-1 0 0,1-1 0,-1 0 0,1 0 0,-1-1 0,5-3 0,0-3-690,0 1 0,-1-1 0,11-17 0,-12 15-965,0-1 0,-1 0 0,-1 0 0,0-1 1,6-22-1,2-20-8718</inkml:trace>
</inkml:ink>
</file>

<file path=ppt/ink/ink1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9.0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1 17777,'0'0'3849,"-4"10"-1767,0-3-1990,1-1 217,0 1-1,0 0 1,0 0 0,1 0-1,-2 10 1,3-14-319,1-1 0,0 1 0,0-1 0,0 1 1,0-1-1,0 1 0,0 0 0,1-1 0,-1 1 1,1-1-1,0 1 0,0-1 0,0 0 0,0 1 0,0-1 1,0 0-1,1 0 0,-1 1 0,1-1 0,-1 0 0,1 0 1,0-1-1,3 3 0,26 17-1325,-16-14-960,-1-1 1,0-1 0,26 6-1,-10-3 1760,1-1 3987,-25 2 4068,-9 7-4654,-6 11-1417,8-26-1403,0 0 1,1 0-1,-1 0 0,0 0 1,1 0-1,-1 0 1,1 1-1,-1-1 0,1 0 1,0 0-1,0 1 1,-1-1-1,1 0 1,0 1-1,0-1 0,0 0 1,0 1-1,0-1 1,1 0-1,-1 1 0,0-1 1,1 0-1,-1 0 1,1 1-1,-1-1 0,1 0 1,-1 0-1,1 0 1,0 0-1,0 0 1,-1 0-1,1 0 0,0 0 1,0 0-1,0 0 1,0 0-1,0 0 0,0-1 1,0 1-1,1 0 1,-1-1-1,0 1 1,0-1-1,1 0 0,-1 1 1,0-1-1,0 0 1,1 1-1,-1-1 0,0 0 1,3 0-1,9 0 22,1 1 0,-1-2 0,1 0 0,14-2 0,-20 1-51,52-6-402,-15 0-373,72-1 1,-117 9 785,1 0-1,-1 0 1,1 1 0,-1-1-1,1 0 1,-1 0 0,0 0 0,1 1-1,-1-1 1,1 0 0,-1 1-1,1-1 1,-1 0 0,0 1 0,1-1-1,-1 0 1,0 1 0,1-1-1,-1 1 1,0-1 0,0 1 0,0-1-1,1 1 1,-1-1 0,0 1-1,0-1 1,0 1 0,0-1-1,0 1 1,0-1 0,0 1 0,0-1-1,0 1 1,0-1 0,0 1-1,0-1 1,0 1 0,0 0 0,-1 0-7,1 0 1,0-1 0,0 1-1,0 0 1,0 0 0,0-1 0,0 1-1,0 0 1,0 0 0,0 0-1,0-1 1,1 1 0,-1 0-1,0 0 1,0-1 0,1 1 0,-1 0-1,0-1 1,1 1 0,-1 0-1,1-1 1,-1 1 0,1-1 0,-1 1-1,1 0 1,0-1 0,-1 1-1,1-1 1,0 0 0,-1 1-1,1-1 1,0 0 0,-1 1 0,1-1-1,0 0 1,0 0 0,-1 1-1,2-1 1,9 0-5,1 1-1,0-2 1,-1 0-1,0 0 1,1-1 0,-1 0-1,0-1 1,0-1-1,0 0 1,0 0-1,-1-1 1,1 0 0,-1-1-1,-1 0 1,1 0-1,-1-1 1,0 0-1,12-14 1,-20 20-17,0 1 0,-1-1 0,1 0 0,0 1 0,-1-1 0,1 0 0,-1 0 0,1 0 0,-1 0 0,1 0 0,-1 0 0,0 1 0,1-1 0,-1 0 0,0 0 0,0 0 0,1 0 0,-1 0 0,0 0 0,0 0 0,0 0 0,-1-2 0,1 2 0,-1 1 0,1-1 0,-1 1 0,0-1 0,1 1 0,-1-1 0,0 1 0,1 0 0,-1-1 0,0 1 0,1 0 0,-1 0 0,0-1 0,0 1 0,1 0 0,-1 0 0,0 0 0,0 0 0,0 0 0,1 0 0,-2 0 0,-3 1 0,0-1 0,0 1 0,1 0 0,-1 0 0,0 0 0,1 1 0,-1 0 0,-4 2 0,4 0 0,-1 1 0,1-1 0,0 1 0,1 0 0,-1 0 0,1 1 0,-5 7 0,8-12 0,0 0 0,0 0 0,0 0 0,1 0 0,-1 0 0,1 1 0,-1-1 0,1 0 0,-1 0 0,1 0 0,-1 1 0,1-1 0,0 0 0,0 1 0,0-1 0,0 0 0,0 1 0,0-1 0,0 0 0,0 0 0,0 1 0,1-1 0,-1 0 0,0 0 0,1 1 0,-1-1 0,1 0 0,0 0 0,-1 0 0,1 0 0,0 0 0,0 0 0,0 0 0,-1 0 0,1 0 0,0 0 0,0 0 0,0 0 0,0-1 0,1 1 0,-1 0 0,0-1 0,0 1 0,0-1 0,2 1 0,18 5 0,1-2 0,0-1 0,-1 0 0,1-2 0,42-1 0,-1 0 0,-8 5-726,-41-2-63,1-2 0,0 0 0,0 0 0,24-3 0,-29-3-5713,0-11-6828</inkml:trace>
</inkml:ink>
</file>

<file path=ppt/ink/ink1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3:59.6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290 54 3619,'10'-4'9812,"30"-14"-6011,-39 18-3643,0 0 1,0-1-1,0 1 0,0 0 0,0-1 0,-1 1 1,1-1-1,0 1 0,0-1 0,-1 0 0,1 1 0,-1-1 1,1 0-1,0 1 0,-1-1 0,1 0 0,-1 1 0,1-1 1,-1 0-1,0 0 0,1 0 0,-1 0 0,1-1 0,-15-7 2332,-27 4-149,5 3-1841,0 3-1,1 0 1,-1 3-1,1 0 1,0 3-1,-53 16 1,160-16-397,-10-2-137,35 13-56,-87-16-16,0 1-1,0 0 0,-1 1 0,1 0 0,-1 1 0,0 0 0,10 7 0,-18-11 98,0-1 0,0 1 0,0 0 0,0 0 0,0 0-1,0 0 1,0 0 0,0 0 0,-1 0 0,1 0 0,0 0 0,-1 0-1,1 0 1,-1 0 0,1 0 0,-1 1 0,0-1 0,1 0 0,-1 0-1,0 0 1,0 1 0,0-1 0,0 0 0,0 1 0,0 1 0,-1-1 26,0 0 0,0 1 0,0-1 1,0 0-1,-1 0 0,1 0 0,-1 0 1,1 0-1,-1-1 0,1 1 0,-1 0 1,-3 2-1,-8 4 186,1 0-1,-1-1 1,-20 8 0,26-12-136,-2 1-12,-2 2-20,-1 0 0,0-1 0,-1 0 0,1-1 1,-1-1-1,0 0 0,0 0 0,0-1 0,-17 0 0,30-2-133,-1-1 0,1 1 0,-1 0 0,1 0 1,0-1-1,-1 1 0,1 0 0,0-1 0,-1 1 0,1 0 1,0-1-1,0 1 0,-1-1 0,1 1 0,0 0 0,0-1 1,-1 1-1,1-1 0,0 1 0,0-1 0,0 1 0,0-1 0,0 1 1,0 0-1,0-1 0,0 1 0,0-1 0,0 1 0,0-1 1,0 1-1,0-1 0,0 1 0,1-1 0,-1 1 0,0-1 1,0 1-1,0 0 0,1-1 0,-1 1 0,0-1 0,0 1 1,1 0-1,-1-1 0,0 1 0,1 0 0,-1-1 0,1 1 1,15-21-4117,11-2-2598</inkml:trace>
</inkml:ink>
</file>

<file path=ppt/ink/ink1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0.7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143 342 16720,'0'0'9385,"-12"-2"-8061,7 1-1220,-57-3 1063,59 3-1130,-1 1 1,1 0-1,0 1 0,0-1 1,0 1-1,0-1 0,-1 1 1,1 0-1,0 0 0,0 0 1,1 0-1,-1 1 0,0-1 1,0 1-1,1 0 0,-1 0 1,1 0-1,-1 0 0,1 0 1,-3 4-1,5-6-35,0 1 1,0-1 0,0 0-1,1 1 1,-1-1-1,0 0 1,0 1-1,0-1 1,1 0 0,-1 1-1,0-1 1,0 0-1,1 1 1,-1-1-1,0 0 1,1 0-1,-1 1 1,0-1 0,1 0-1,-1 0 1,1 0-1,-1 0 1,0 1-1,1-1 1,-1 0-1,0 0 1,1 0 0,-1 0-1,1 0 1,-1 0-1,0 0 1,1 0-1,-1 0 1,1 0 0,-1 0-1,0 0 1,1 0-1,-1-1 1,1 1-1,-1 0 1,22-1 127,-11-2-152,0 0 0,0 0 0,0-1 1,0 0-1,0-1 0,-1 0 0,0-1 0,13-10 0,44-21-550,-67 40 517,0 0 0,0 0 1,0 0-1,0-1 0,0 1 0,0 0 0,-1 0 0,1 0 0,-1-1 1,-2 6-1,1-1 81,-1-1 76,0 0 1,0 0-1,1 1 0,0-1 1,1 1-1,-1 0 0,1-1 0,1 1 1,-1 0-1,1 0 0,0 0 0,1 8 1,1-13-48,-1-1 1,0 0 0,0 0-1,0 0 1,1 0 0,-1 0-1,1 0 1,-1 0 0,1 0-1,-1 0 1,1-1 0,-1 1-1,1-1 1,0 1 0,-1-1-1,1 1 1,0-1 0,-1 0 0,1 0-1,0 0 1,-1 0 0,1 0-1,0 0 1,2-1 0,44-6 858,-26-1-898,0-1-1,0-1 1,-1-1-1,0-1 1,-1-1 0,0 0-1,-1-2 1,-1 0-1,0-1 1,-2 0 0,1-2-1,25-36 1,-39 50-89,0-1 0,-1 1 0,1 0 0,-1-1 0,0 0 0,0 1 0,-1-1 0,1 0 0,-1 0 0,0 0 0,0-6 0,-4 10 60,2 1 20,1 0 1,0 0-1,0 0 1,-1 1-1,1-1 1,0 0-1,0 0 1,-1 0-1,1 0 1,0 0-1,0 0 1,-1 0-1,1 0 1,0 0-1,0-1 1,-1 1-1,1 0 1,0 0-1,0 0 1,-1 0-1,1 0 1,0 0-1,0 0 1,0-1-1,-1 1 1,1 0-1,0 0 1,0 0-1,0 0 1,0-1-1,-1 1 1,1 0-1,0 0 1,0-1-1,0 1 1,0 0-1,0 0 1,0-1-1,0 1 1,0 0-1,-1 0 1,1 0-1,0-1 1,0 1-1,0 0 1,0-1-1,0 1 1,0 0-1,1 0 1,-1-1-1,0 1 1,0 0-1,0 0 1,0 0-1,0-1 1,0 1-1,0 0 1,0 0-1,1-1 1,-1 1-1,0 0 1,0 0-1,6-14 26,-2 0 0,1 0 0,-2 0-1,0-1 1,-1 1 0,0-1-1,-1-26 1,-1 40-81,-1 22-347,-31 125 487,21-103 22,1 1 1,2 1-1,-3 71 1,16-120 206,2-11-39,-5-2-282,0-1 0,0 1 0,-3-35 0,0 43 0,0-1 0,0 1 0,-1 0 0,0 0 0,0 0 0,-1 0 0,-1 0 0,1 0 0,-6-8 0,13 42 0,0-19 0,1-1 0,-1 1 0,1-1 0,0 0 0,1 0 0,-1-1 0,1 0 0,-1 0 0,1 0 0,1-1 0,-1 1 0,0-1 0,1-1 0,0 1 0,-1-1 0,12 2 0,-3-1 0,1-1 0,-1 0 0,1-1 0,-1-1 0,1 0 0,23-4 0,-35 3 0,1 0 0,-1 0 0,1 0 0,-1-1 0,0 1 0,0-1 0,0-1 0,0 1 0,0 0 0,0-1 0,0 0 0,-1 0 0,0 0 0,1 0 0,-1 0 0,0-1 0,-1 0 0,1 1 0,0-1 0,-1 0 0,0 0 0,0 0 0,0-1 0,-1 1 0,1 0 0,-1-1 0,0 1 0,0-1 0,-1 1 0,1-1 0,-1 0 0,-1-7 0,1 11 0,0 0 0,-1 1 0,1-1 0,-1 0 0,1 0 0,-1 1 0,0-1 0,1 0 0,-1 1 0,1-1 0,-1 1 0,0-1 0,0 0 0,1 1 0,-1 0 0,0-1 0,0 1 0,0-1 0,1 1 0,-1 0 0,0 0 0,0 0 0,0-1 0,0 1 0,0 0 0,0 0 0,0 0 0,1 0 0,-1 0 0,0 0 0,0 1 0,0-1 0,0 0 0,0 0 0,-1 1 0,-31 12 0,27-9 0,1 0 0,0 1 0,-1 0 0,2-1 0,-1 1 0,1 1 0,-1-1 0,1 1 0,1 0 0,-1 0 0,1 0 0,0 0 0,1 0 0,-1 1 0,1-1 0,1 1 0,-3 12 0,4-17 0,1 0 0,-1 0 0,1-1 0,-1 1 0,1 0 0,0 0 0,0-1 0,0 1 0,0 0 0,0-1 0,0 1 0,0-1 0,0 1 0,1-1 0,-1 0 0,1 1 0,-1-1 0,1 0 0,-1 0 0,1 0 0,-1 0 0,1 0 0,0 0 0,0-1 0,0 1 0,-1-1 0,1 1 0,0-1 0,0 0 0,4 1 0,8 1 0,1-1 0,28 0 0,-32-1 0,51-3 0,67-11 0,-97 10 0,-31 4 0,0 0 0,-1 0 0,1 0 0,0-1 0,-1 1 0,1 0 0,0 1 0,-1-1 0,1 0 0,0 0 0,-1 0 0,1 0 0,0 0 0,-1 1 0,1-1 0,-1 0 0,1 1 0,0-1 0,-1 0 0,1 1 0,-1-1 0,1 1 0,-1-1 0,1 1 0,-1-1 0,0 1 0,1-1 0,-1 1 0,1-1 0,-1 1 0,0-1 0,0 1 0,1 0 0,-1-1 0,0 1 0,0 0 0,0-1 0,0 1 0,0 0 0,1-1 0,-1 1 0,0 0 0,-1-1 0,1 1 0,0 0 0,0 0 0,0 1 0,0-1 0,0 0 0,0 0 0,0 0 0,0 0 0,0 1 0,0-1 0,0 0 0,1 0 0,-1 0 0,0 0 0,1 0 0,-1 0 0,1 0 0,0 0 0,-1 0 0,1 0 0,0 0 0,-1 0 0,1 0 0,0 0 0,0 0 0,0-1 0,0 1 0,0 0 0,0-1 0,0 1 0,0-1 0,2 2 0,14 1-409,0-1 1,0 0-1,0-1 0,1-1 1,17-2-1,8 1-2451,-33 1-4992</inkml:trace>
</inkml:ink>
</file>

<file path=ppt/ink/ink1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1.2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193 37 15663,'1'-1'402,"0"0"1,0 0 0,0-1-1,0 1 1,0 0 0,0 0-1,-1-1 1,1 1-1,-1 0 1,1-1 0,-1 1-1,1 0 1,-1-1-1,0 1 1,0-1 0,1 1-1,-1-1 1,0 1 0,0-1-1,-1-2 1,0 4-198,1-1 0,-1 0 1,0 1-1,1-1 0,-1 1 1,0 0-1,0-1 0,0 1 0,1-1 1,-1 1-1,0 0 0,0 0 1,0-1-1,0 1 0,0 0 0,0 0 1,1 0-1,-1 0 0,0 0 1,0 0-1,0 0 0,0 1 0,-1-1 1,-6 2 40,1 0 1,0 0-1,0 0 1,-1 1-1,2 0 1,-13 7-1,-16 24-169,34-34-77,0 1 0,1-1 0,-1 1-1,0 0 1,1-1 0,-1 1 0,1 0 0,-1 0 0,1-1 0,-1 1 0,1 0 0,0 0 0,-1 0 0,1-1 0,0 1 0,0 0 0,-1 0 0,1 0 0,0 0 0,0 0 0,0 0 0,0 0 0,0-1 0,0 1 0,1 0 0,-1 0 0,0 0 0,0 0 0,1 0 0,-1 0 0,0-1 0,1 1 0,-1 0 0,1 0 0,-1-1 0,1 1 0,-1 0-1,1-1 1,0 1 0,-1 0 0,1-1 0,0 1 0,-1-1 0,1 1 0,0-1 0,0 1 0,1 0 0,84 24-1263,-72-23 1205,0 1 0,-1 0 0,1 1 0,-1 1 0,0 0 0,0 1 0,0 0 0,-1 1 1,0 0-1,13 12 0,-24-19 111,0 1 1,0 0 0,0 0 0,0 0-1,0 0 1,0 0 0,-1 0-1,1 1 1,0-1 0,-1 0-1,1 0 1,-1 0 0,1 1 0,-1-1-1,0 0 1,1 1 0,-1-1-1,0 0 1,0 0 0,0 1 0,0-1-1,0 0 1,0 1 0,-1 1-1,0-1 28,0 0-1,0 0 0,-1 0 1,1 0-1,0 0 0,-1 0 1,0 0-1,1-1 0,-1 1 1,0 0-1,0-1 0,-3 3 1,-8 3 228,0-1 1,-1 0-1,-22 6 1,29-9-214,-34 10-118,-55 11 1,35-17-3236,22-7-4521</inkml:trace>
</inkml:ink>
</file>

<file path=ppt/ink/ink1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2.6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267 281 11563,'0'0'7153,"-12"-4"-5471,6 2-1449,2 0-147,0 1 0,1 0 0,-1-1 1,0 1-1,0 1 0,0-1 1,0 1-1,0-1 0,0 1 0,0 0 1,0 1-1,0-1 0,0 1 1,0-1-1,0 1 0,0 0 0,0 1 1,0-1-1,0 1 0,-6 3 1,-3 4 89,0 1 1,1 0 0,0 1 0,1 0 0,0 0 0,0 2-1,2-1 1,-1 1 0,2 1 0,-1-1 0,2 1 0,0 1-1,1-1 1,0 1 0,-6 29 0,11-43-160,1 1 1,0-1 0,-1 0-1,1 1 1,0-1-1,0 1 1,0-1-1,0 1 1,0-1 0,0 1-1,0-1 1,0 1-1,0-1 1,1 0-1,-1 1 1,1-1 0,-1 1-1,1-1 1,0 0-1,-1 0 1,1 1-1,0-1 1,0 0 0,0 0-1,0 0 1,0 0-1,2 2 1,-1-2-4,0-1 1,1 0-1,-1 1 1,0-1-1,0 0 1,1 0-1,-1-1 1,0 1-1,0 0 1,0-1-1,1 1 1,-1-1-1,0 0 1,0 0-1,4-2 1,9-5 56,1-1 0,-1-1 1,19-17-1,9-10-6,-2-2 1,65-79-1,-85 91 6,-2-1 1,0-1-1,-2-1 1,-1 0-1,23-62 0,-37 86 20,-1 1-1,1-1 0,-1 0 0,0 1 0,0-1 0,0 0 0,-1-7 0,-1 12-82,1 1 0,0 0 0,-1-1 0,1 1 0,0 0-1,-1 0 1,1-1 0,-1 1 0,1 0 0,0 0 0,-1-1 0,1 1 0,-1 0 0,1 0-1,-1 0 1,1 0 0,-1 0 0,1 0 0,-1 0 0,1 0 0,-1 0 0,1 0 0,-1 0-1,1 0 1,0 0 0,-1 0 0,1 0 0,-1 0 0,1 1 0,-1-1 0,1 0 0,-1 0-1,1 1 1,0-1 0,-1 0 0,1 0 0,0 1 0,-1-1 0,1 0 0,0 1-1,-1-1 1,1 1 0,-1 0 0,-4 5-3,-1 1-1,1 0 1,0 1 0,0-1-1,1 1 1,0 0 0,1 0-1,-4 11 1,-20 75 37,26-91-40,-20 99 182,19-90-55,1-1 0,1 0 0,-1 0 0,2 0 0,-1 1 1,2-1-1,2 14 0,-3-23-114,0 0 0,-1 0 0,1 0 0,0 0 0,0 0 0,1 0 0,-1 0 0,0 0 0,1 0 0,-1 0 0,1-1 0,-1 1 0,1-1 0,0 1 0,-1-1 0,1 0 0,0 1 0,0-1 1,0 0-1,3 1 0,0-1 8,-1 0 0,0 0 0,0 0 1,1-1-1,-1 0 0,1 0 0,-1 0 1,0 0-1,1-1 0,4 0 0,3-2 22,-1-1 0,1 1 0,0-2 0,-1 0 0,0 0 0,18-12 0,-15 7-42,-1-1 1,-1 0 0,1 0-1,-2-1 1,20-26-1,-26 31-4,0-1 0,0 0 1,-1 0-1,0-1 0,0 0 0,-1 1 0,0-1 0,-1 0 0,0 0 0,0-1 0,0-17 1,-2 26-3,1 0 1,-1 1 0,0-1-1,0 0 1,0 0 0,0 1 0,0-1-1,-1 0 1,1 0 0,0 1-1,0-1 1,0 0 0,-1 0 0,1 1-1,0-1 1,-1 0 0,1 1-1,-1-1 1,1 0 0,-1 1 0,1-1-1,-1 1 1,1-1 0,-1 1-1,1-1 1,-1 1 0,0-1 0,1 1-1,-1-1 1,0 1 0,1 0-1,-1 0 1,0-1 0,0 1 0,1 0-1,-1 0 1,0 0 0,0 0 0,1 0-1,-1 0 1,0 0 0,0 0-1,0 0 1,0 0 0,-2 1-6,0-1 1,1 1 0,-1 0 0,1 0-1,-1 0 1,1 0 0,0 1-1,-1-1 1,1 1 0,0-1 0,0 1-1,-3 3 1,-4 5 63,1 2 0,0-1 0,1 1-1,0 0 1,1 0 0,1 0 0,0 1 0,0 0 0,1 0-1,1 1 1,0-1 0,-1 23 0,3-34-41,1 0 0,0 0 0,0 0 0,1 0 0,-1 1 0,0-1 0,1 0 0,-1 0 0,1 0 0,0 0 0,-1 0 0,1 0 0,0 0 0,1 0 0,-1 0 0,0 0 0,0-1 0,1 1 0,-1 0 0,1-1 0,-1 1 0,3 1 0,-1-2 2,1 1 0,-1 0 0,1-1 0,-1 0 0,1 1 0,0-1 0,-1-1 0,1 1 0,0-1 0,0 1 0,6-1 0,2-1 19,1 0 0,-1-1 0,0 0 0,0-1 1,-1 0-1,1-1 0,12-6 0,8-6 26,38-26-1,-60 35-45,1-1 0,-1 0 0,0-1 0,-1 0 0,0-1 0,14-18 0,-21 26-2,-1 1 0,1-1 0,-1 0-1,0 0 1,0 1 0,0-1 0,0 0 0,0 0 0,0 0 0,-1 0-1,1-1 1,0 1 0,-1 0 0,0 0 0,1 0 0,-1 0 0,0 0-1,0-1 1,0 1 0,-1 0 0,1 0 0,0 0 0,-1 0-1,0 0 1,1 0 0,-1-1 0,0 1 0,0 1 0,0-1 0,0 0-1,0 0 1,-1 0 0,1 1 0,0-1 0,-1 0 0,-2-2 0,-1 2 20,0-1 0,1 1 1,-1-1-1,0 2 0,0-1 0,0 0 1,0 1-1,-1 0 0,1 0 1,0 1-1,0-1 0,-1 1 1,-9 1-1,14-1-34,1 0 0,-1 0 0,0 0 0,1 0 0,-1 0 0,1 0 0,-1 0 0,1 0 0,-1 0 0,1 1 0,-1-1 0,1 0 0,-1 0 0,1 0 0,-1 1 0,1-1 0,-1 0 0,1 1 0,0-1 0,-1 0 0,1 1 0,-1-1 0,1 1 0,0-1 0,-1 0 0,1 1 0,0-1 0,0 1 0,-1-1 0,1 1 0,0-1 0,0 1 0,0-1 0,0 1 0,0-1 0,0 1 0,-1-1 0,1 1 0,0 0 0,0-1 0,1 1 0,-1-1 0,0 1 0,0-1 0,0 1 0,0-1 0,1 1 0,-1 1 0,1-1 0,0 1 0,-1-1 0,1 0 0,0 1 0,0-1 0,0 0 0,0 0 0,0 0 0,0 0 0,1 0 0,-1 0 0,0 0 0,0 0 0,1 0 0,2 1 0,20 4-614,1-1 0,1-1 0,-1-1 0,0-1 0,1-1 1,0-2-1,-1 0 0,32-7 0,4-9-7351,-2-5-9262</inkml:trace>
</inkml:ink>
</file>

<file path=ppt/ink/ink1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3.3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117 64 8232,'0'0'283,"0"0"1,0-1 0,0 1 0,0 0-1,0-1 1,0 1 0,0 0-1,0-1 1,0 1 0,0 0-1,0 0 1,0-1 0,0 1-1,0 0 1,0-1 0,0 1 0,0 0-1,-1 0 1,1-1 0,0 1-1,0 0 1,0 0 0,-1-1-1,1 1 1,0 0 0,0 0-1,0 0 1,-1 0 0,1-1-1,0 1 1,0 0 0,-1 0 0,1 0-1,0 0 1,-1 0 0,1 0-1,0 0 1,0 0 0,-1-1-1,-14 7 2447,-11 17-2159,16-6 108,0 1-1,1 0 0,1 1 0,-10 32 1,14-39-303,1 0 1,0 1-1,1-1 1,1 1-1,0 0 1,1-1-1,0 1 1,3 19-1,-3-30-352,0-1-1,1 0 1,0 0-1,-1 1 1,1-1 0,-1 0-1,1 0 1,0 0-1,0 0 1,0 0 0,0 0-1,0 0 1,0 0-1,0 0 1,0 0-1,0 0 1,0-1 0,0 1-1,1 0 1,-1-1-1,0 1 1,1-1 0,-1 1-1,0-1 1,0 0-1,1 0 1,-1 1-1,1-1 1,-1 0 0,0 0-1,1 0 1,-1-1-1,0 1 1,1 0 0,-1 0-1,0-1 1,1 1-1,1-2 1,5 0 90,0-1-1,0 1 1,0-2-1,0 1 1,7-6 0,10-8-20,-1-1 1,0-1 0,-1-1 0,-1-2 0,19-24-1,-27 29-58,0 0 0,-2-1-1,0-1 1,-1 0 0,-1-1-1,-1 0 1,11-35 0,-18 47-90,-4 10 17,-7 25 6,-14 47 94,15-40 18,1 0 0,2 1 0,1 0 1,1 54-1,3-87-80,0-1 1,0 1 0,0-1 0,0 0-1,0 1 1,1-1 0,-1 1 0,0-1 0,1 0-1,-1 1 1,1-1 0,-1 0 0,1 1-1,0-1 1,0 0 0,-1 0 0,1 1-1,0-1 1,0 0 0,0 0 0,0 0-1,0 0 1,0-1 0,1 1 0,-1 0-1,0 0 1,0-1 0,1 1 0,-1 0-1,0-1 1,1 1 0,-1-1 0,0 0-1,1 1 1,-1-1 0,1 0 0,-1 0-1,1 0 1,-1 0 0,1 0 0,1-1-1,2 0-169,0 0 0,0 0-1,0-1 1,0 1 0,0-1 0,-1 0-1,1-1 1,-1 1 0,1-1-1,6-6 1,40-44-6011,-7-8-3775,-10 10-4598</inkml:trace>
</inkml:ink>
</file>

<file path=ppt/ink/ink1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3.7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213 0 15855,'-10'10'2205,"-17"15"-1148,-127 133 9262,151-154-10217,0-1 0,1 0-1,-1 1 1,1-1 0,0 1 0,0 0 0,1 0 0,-2 4-1,3-7-100,0-1 0,0 1 0,0 0 0,0 0 0,0-1 0,0 1-1,0 0 1,0 0 0,1-1 0,-1 1 0,0 0 0,0 0-1,1-1 1,-1 1 0,1 0 0,-1-1 0,0 1 0,1-1 0,-1 1-1,1 0 1,-1-1 0,1 1 0,0-1 0,-1 0 0,1 1-1,0-1 1,-1 1 0,1-1 0,0 0 0,-1 1 0,1-1 0,0 0-1,0 0 1,-1 0 0,1 0 0,0 1 0,0-1 0,-1 0 0,1 0-1,0 0 1,0-1 0,-1 1 0,1 0 0,0 0 0,1-1-1,22 0-62,1-2-1,-1-1 1,25-7-1,-32 7-145,1-1 1,0 2-1,-1 0 1,1 2-1,0 0 0,0 0 1,33 5-1,-48-4 237,-1 1-1,1-1 1,0 1-1,0 0 1,0 0-1,-1 0 0,1 0 1,0 0-1,-1 1 1,1-1-1,-1 1 1,0 0-1,1 0 1,-1 0-1,0 0 1,0 0-1,0 0 0,-1 0 1,1 1-1,0-1 1,-1 1-1,1-1 1,-1 1-1,0 0 1,0-1-1,0 1 0,0 0 1,-1 0-1,1 0 1,-1-1-1,0 1 1,1 0-1,-1 0 1,-1 0-1,1 0 1,-1 3-1,0 1 144,-1 1-1,1-1 1,-2 0-1,1 0 1,-1 0-1,0 0 1,-1 0-1,1-1 1,-1 0-1,-1 1 1,1-1-1,-1-1 1,-5 6-1,-1-1-111,-1 0-1,1-1 1,-1 0-1,-1-1 1,0-1-1,0 0 1,0 0-1,-1-1 1,0-1-1,0 0 1,0-1-1,-1-1 1,-17 2-1,32-5-92,-1 0-1,1 0 1,-1 1 0,1-1 0,-1 0-1,1 0 1,-1 0 0,1 0 0,-1 0-1,1 0 1,-1-1 0,1 1 0,-1 0-1,1 0 1,-1 0 0,1 0-1,-1-1 1,1 1 0,-1 0 0,1 0-1,0-1 1,-1 1 0,1 0 0,-1-1-1,1 1 1,0 0 0,-1-1-1,1 1 1,0-1 0,0 1 0,-1-1-1,1 1 1,0 0 0,0-1 0,-1 1-1,1-1 1,0 0 0,10-21-3219,25-15-5973,-8 13-1986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4.1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147 163 10474,'0'-10'3817,"1"2"-3020,3-48 3309,-3 52-3737,-1 1-1,0-1 1,0 1-1,0 0 1,-1-1-1,1 1 1,-1-1-1,0 1 1,1 0-1,-2 0 1,1-1 0,0 1-1,-3-4 1,3 6-299,-1 0 1,1 0 0,0 1-1,-1-1 1,1 0 0,-1 1-1,1-1 1,0 1 0,-1 0 0,1-1-1,-1 1 1,0 0 0,1 0-1,-1 0 1,1 0 0,-1 0-1,1 0 1,-1 0 0,1 1-1,-1-1 1,1 1 0,-1-1-1,1 1 1,-1-1 0,1 1-1,0 0 1,-1 0 0,1 0-1,0-1 1,0 1 0,-1 0 0,1 1-1,0-1 1,0 0 0,0 0-1,0 0 1,0 2 0,-36 50 143,37-52-205,-10 17 196,1 1 0,-13 37 0,19-47-60,1-1-1,0 1 1,0 0 0,1 0-1,0 0 1,1 0-1,-1-1 1,2 1-1,1 11 1,-1-18-127,-1 0 0,1 0 0,0 0 0,0 0 0,0-1 0,0 1 0,0 0 0,0-1 0,1 1 0,-1-1 0,0 1 0,1-1 1,0 0-1,-1 1 0,1-1 0,-1 0 0,1 0 0,0 0 0,0 0 0,0-1 0,0 1 0,0 0 0,-1-1 0,1 1 0,0-1 0,0 0 0,0 1 0,0-1 0,0 0 1,0-1-1,0 1 0,0 0 0,3-1 0,1 1 5,0-1 1,0 0-1,0-1 1,-1 1-1,1-1 1,0 0-1,-1 0 1,1-1-1,9-6 1,-5 1 92,-1-1 1,0 0 0,0 0-1,-1-1 1,0 0 0,-1 0 0,0-1-1,-1 0 1,0-1 0,-1 1-1,0-1 1,-1 0 0,0 0 0,-1-1-1,0 1 1,-1-1 0,0 1-1,-1-1 1,-1 0 0,0 1 0,-2-17-1,2 27-92,-1 0-1,1 0 1,-1 0-1,0 1 1,0-1-1,0 0 1,0 0-1,0 1 1,0-1-1,0 0 1,-1 1-1,1-1 1,0 1-1,-1 0 1,1-1-1,-1 1 1,0 0-1,1 0 1,-1 0-1,0 0 1,0 0-1,0 0 1,1 1-1,-1-1 1,-3 0-1,-24-3-1802,3 5-6865,20 1 1443</inkml:trace>
</inkml:ink>
</file>

<file path=ppt/ink/ink1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4.0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0 476 13869,'0'0'16111,"8"-8"-15134,76-76-629,87-93 595,-146 147-839,-2-1-1,0 0 1,-3-2 0,25-48 0,-48 117-104,-19 40 0,4 1 0,3 1 0,-8 142 0,23-215-42,1 1 1,-1-1-1,1 0 1,0 0-1,1 0 1,2 8-1,-3-12 2,-1 0 1,0 0-1,0 0 0,1 0 0,-1 0 1,1 0-1,-1-1 0,1 1 0,-1 0 1,1 0-1,-1-1 0,1 1 1,-1 0-1,1-1 0,0 1 0,0 0 1,-1-1-1,1 1 0,0-1 0,0 1 1,0-1-1,0 0 0,-1 1 0,1-1 1,0 0-1,0 1 0,0-1 0,0 0 1,0 0-1,0 0 0,0 0 1,0 0-1,0 0 0,0 0 0,0 0 1,-1 0-1,1-1 0,0 1 0,0 0 1,0-1-1,0 1 0,0 0 0,1-2 1,-1 1-423,0 0 0,-1 0 0,1 0 0,0-1 0,-1 1 0,1 0 0,-1-1 0,1 1 0,-1 0 0,1-1 0,-1 1 0,0-1 0,0 1 0,0 0 0,0-1 0,0 1 0,0-3 0,0-1-1013,0-22-5849</inkml:trace>
</inkml:ink>
</file>

<file path=ppt/ink/ink1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4.4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17232,'0'0'11627,"55"5"-10698,-20 1-705,5-1-320,4-5-2050,0 0-4388,-1-9-11755</inkml:trace>
</inkml:ink>
</file>

<file path=ppt/ink/ink1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6.0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202 127 14894,'0'0'2183,"4"-11"-330,1 1-1318,-1 2-26,0 0 0,0-1-1,-1 1 1,0-1-1,-1 1 1,0-1-1,0 0 1,-1 0 0,1-9-1,-3 18-463,1-1-1,0 0 1,0 1-1,-1-1 1,1 1-1,-1-1 1,1 1-1,0-1 1,-1 1 0,1-1-1,-1 1 1,1-1-1,-1 1 1,1 0-1,-1-1 1,1 1-1,-1 0 1,1-1-1,-1 1 1,0 0-1,1 0 1,-1-1-1,0 1 1,1 0-1,-1 0 1,1 0-1,-1 0 1,0 0 0,1 0-1,-1 0 1,0 0-1,1 0 1,-1 0-1,0 0 1,0 1-1,-26 7 563,15 0-440,1 1 0,0-1-1,0 2 1,1-1 0,0 2 0,1-1-1,-13 19 1,5-4 143,1 1 0,-19 42 0,30-57-216,0 0 1,1 1-1,0 0 1,-2 17-1,5-28-89,1 1 0,-1 0-1,1 0 1,0 0 0,-1 0-1,1-1 1,0 1 0,0 0-1,0 0 1,1 0 0,-1 0 0,0 0-1,1-1 1,-1 1 0,1 0-1,0 0 1,-1-1 0,1 1-1,0 0 1,0-1 0,0 1-1,0-1 1,1 1 0,-1-1-1,0 1 1,1-1 0,-1 0 0,0 0-1,1 0 1,0 0 0,-1 0-1,1 0 1,-1 0 0,1 0-1,0-1 1,2 2 0,6-1 18,1-1 1,-1 0 0,0 0-1,1-1 1,-1-1 0,1 1-1,-1-2 1,0 1 0,0-1-1,0-1 1,-1 0 0,1 0-1,-1-1 1,0 0 0,0-1-1,15-12 1,-6 4-2,-2 0 0,0-1-1,0-1 1,-2 0 0,0-1 0,0 0 0,11-22-1,-22 34 1,0-1 0,0 0 0,-1 0-1,1 0 1,-1 0 0,-1 0 0,1-1 0,-1 1-1,0-1 1,-1 1 0,1-11 0,-1 16-16,0 1 0,0 0 0,0-1 0,0 1 0,0-1 0,0 1 0,-1-1-1,1 1 1,0 0 0,0-1 0,0 1 0,0-1 0,0 1 0,-1 0 0,1-1 0,0 1 0,0-1 0,-1 1 0,1 0 0,0-1 0,-1 1 0,1 0 0,0-1 0,-1 1 0,1 0 0,0 0-1,-1 0 1,1-1 0,0 1 0,-1 0 0,1 0 0,-1 0 0,1 0 0,-1-1 0,1 1 0,-1 0 0,-19 7 3,-13 21-99,26-18 90,0 1 1,0 0 0,1 1 0,0 0-1,1 0 1,1 0 0,0 0 0,0 1 0,1 0-1,1-1 1,0 1 0,1 0 0,0 19-1,1-31 7,1 0 0,-1 0 0,1 1-1,-1-1 1,1 0 0,-1 0 0,1 0-1,-1 0 1,1 0 0,0 0 0,0-1 0,-1 1-1,1 0 1,0 0 0,0 0 0,0-1-1,0 1 1,0 0 0,0-1 0,0 1-1,0-1 1,0 1 0,0-1 0,1 0-1,-1 1 1,0-1 0,0 0 0,0 0-1,0 0 1,1 0 0,-1 0 0,0 0 0,0 0-1,0 0 1,0-1 0,1 1 0,-1 0-1,0-1 1,0 1 0,1-1 0,6-1 57,-1 0 0,0-1 0,1 0 0,-1 0 0,7-5 0,10-7 2,-1-2 0,0 0 0,37-40 0,-48 45-51,0-1 1,-2-1 0,0 0 0,0 0 0,-1-1-1,-1-1 1,11-26 0,-79 171-491,56-118 539,-1 0 0,2 1 0,-1-1 0,1 1 0,1 0 0,0 0 0,1 0 0,0 0 0,2 15 0,-1-26-45,0 0-1,1 0 0,-1-1 0,1 1 0,-1 0 0,1 0 0,-1-1 0,1 1 0,0 0 1,-1-1-1,1 1 0,0-1 0,0 1 0,-1-1 0,1 1 0,0-1 0,0 1 0,0-1 0,-1 0 1,1 1-1,0-1 0,0 0 0,0 0 0,0 0 0,0 0 0,0 0 0,0 0 0,0 0 0,-1 0 1,1 0-1,0 0 0,0 0 0,0 0 0,0-1 0,1 0 0,32-10 195,-20 3-209,0 0 1,-1-1-1,0 0 0,0-1 0,-1-1 0,-1 0 0,11-13 0,65-93-9,-65 86 4,-18 30 1,-3 9 0,-2 10 0,-13 35 39,9-38-82,1 1 0,0-1 0,1 1 0,1-1 0,1 1 0,0 32 0,1-47-83,0 0-1,0 0 1,1 0-1,-1 0 1,0 1-1,1-1 1,-1 0-1,1 0 1,-1 0-1,1 0 1,-1 0-1,1 0 1,0 0-1,-1 0 1,1-1-1,0 1 1,0 0-1,0 0 0,0 0 1,0-1-1,0 1 1,0-1-1,0 1 1,0-1-1,0 1 1,1 0-1,1-1-488,1 1 0,-1 0 0,0-1 0,1 0 0,-1 0-1,1 0 1,-1 0 0,5-2 0,27-6-5802</inkml:trace>
</inkml:ink>
</file>

<file path=ppt/ink/ink1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6.4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254 0 20788,'-11'3'2284,"-9"3"-1266,1 1 0,-1 1 0,2 0-1,-35 22 1,42-24-778,0 2-1,1-1 1,0 1 0,1 1-1,-1 0 1,1 0 0,1 1-1,0 0 1,0 0-1,-7 14 1,15-23-252,-1 0 0,1 0-1,-1 0 1,1 0 0,0-1 0,-1 1-1,1 0 1,0 0 0,0 0 0,0 0-1,0 0 1,0 0 0,0 0-1,0 0 1,0 0 0,0 0 0,0 0-1,0 0 1,1 0 0,-1-1 0,0 1-1,1 0 1,-1 0 0,0 0 0,1 0-1,-1 0 1,1-1 0,0 1-1,-1 0 1,1-1 0,-1 1 0,1 0-1,0-1 1,0 1 0,-1-1 0,1 1-1,0-1 1,0 1 0,0-1 0,0 1-1,0-1 1,-1 0 0,1 0 0,0 1-1,0-1 1,0 0 0,0 0-1,0 0 1,0 0 0,0 0 0,1 0-1,63-2-900,-53 0 788,36-2-234,-27 1 358,0 1 0,0 1 0,36 3 0,-55-2 32,-1 0 0,0 0 0,0 1 0,0-1 0,1 0 1,-1 1-1,0-1 0,0 1 0,0 0 0,0-1 0,0 1 0,0 0 0,0 0 1,0-1-1,0 1 0,0 0 0,0 0 0,-1 0 0,1 0 0,0 0 0,-1 0 0,1 0 1,0 1-1,-1-1 0,1 0 0,-1 0 0,0 0 0,1 0 0,-1 1 0,0-1 1,0 0-1,0 0 0,0 1 0,0-1 0,0 0 0,0 0 0,0 1 0,-1-1 0,1 0 1,0 0-1,-2 2 0,1 3 153,-1-1 0,0 0 0,0 0 0,0 0 0,-1 0 0,1 0 0,-1 0 0,-4 4 0,-6 5 70,-1-1 0,0-1-1,-1 0 1,-20 13 0,26-19-461,0-1 0,-1 0 0,1 0 0,-1-1 0,0-1 0,0 1 0,0-2 0,-1 1 0,-12 0 0,6-4-4865,2-6-3928</inkml:trace>
</inkml:ink>
</file>

<file path=ppt/ink/ink1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7.1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188 98 11691,'0'0'3491,"5"-11"-474,2-1-2037,-5 9-668,0-1 1,1 0 0,-2 0-1,1 0 1,0 0 0,-1-1-1,1 1 1,-1 0 0,0-1-1,-1 1 1,1 0 0,-1-6-1,0 9-215,0 0-1,0 1 0,-1-1 1,1 0-1,-1 0 1,1 0-1,0 1 0,-1-1 1,1 0-1,-1 1 1,1-1-1,-1 0 0,0 1 1,1-1-1,-1 0 1,0 1-1,1-1 0,-1 1 1,0 0-1,0-1 1,0 1-1,1-1 0,-1 1 1,0 0-1,0 0 1,0 0-1,0-1 0,1 1 1,-1 0-1,0 0 0,0 0 1,0 0-1,0 0 1,0 0-1,0 1 0,1-1 1,-1 0-1,0 0 1,-1 1-1,-38 11 901,30-5-904,0 0 1,1 0-1,0 1 0,0 0 0,1 0 1,0 1-1,0 1 0,1-1 1,0 1-1,1 0 0,0 0 1,-5 16-1,3-9-16,1 2 0,1-1-1,1 1 1,0-1 0,2 1 0,-3 37 0,5-54-74,1 0-1,0 0 1,0 0 0,-1 0-1,1 1 1,1-1-1,-1 0 1,0 0 0,0 0-1,1 0 1,-1 0 0,1 0-1,0 0 1,0 0 0,0 0-1,0 0 1,0 0 0,0 0-1,0 0 1,0-1 0,1 1-1,-1 0 1,1-1-1,-1 1 1,1-1 0,0 0-1,0 1 1,-1-1 0,1 0-1,0 0 1,0 0 0,0-1-1,0 1 1,0 0 0,0-1-1,0 1 1,1-1 0,-1 0-1,0 1 1,0-1-1,0 0 1,0 0 0,4-1-1,2 0 25,0-1 0,0 0 0,0-1 0,0 1-1,0-1 1,-1-1 0,1 0 0,-1 0-1,0 0 1,10-9 0,-7 5 43,1-1 0,-2 0 0,0 0 0,0-1 0,0-1-1,-2 1 1,1-2 0,-1 1 0,-1-1 0,0 1 0,0-2 0,-1 1 0,-1-1 0,0 1 0,-1-1-1,-1 0 1,1 0 0,-2-1 0,0 1 0,-1-18 0,0 30-70,0 0 0,0 0 1,0 0-1,0 0 0,0-1 0,0 1 0,0 0 1,0 0-1,-1 0 0,1 0 0,0 0 0,-1 0 1,1 0-1,-1 0 0,1 0 0,-1 0 0,1 0 1,-1 0-1,0 0 0,0 0 0,1 1 0,-1-1 1,0 0-1,0 0 0,0 1 0,0-1 0,0 1 1,0-1-1,0 0 0,0 1 0,0 0 0,0-1 1,0 1-1,0 0 0,0-1 0,0 1 0,0 0 1,0 0-1,0 0 0,-1 0 0,1 0 0,0 0 1,0 1-1,0-1 0,0 0 0,-1 1 0,-1 0-15,0 0 0,0 1 1,1-1-1,-1 1 0,0 0 0,1-1 0,0 1 0,-1 0 0,1 1 0,0-1 0,0 0 0,0 1 0,0-1 0,1 1 0,-3 3 0,3-3-4,-1 0-1,1 0 1,0 1-1,0-1 0,0 0 1,0 0-1,0 0 0,1 1 1,-1-1-1,1 0 0,0 1 1,0-1-1,0 0 1,1 0-1,-1 1 0,1-1 1,0 0-1,0 0 0,1 4 1,0-5-138,0 0 0,0 0 0,0 0 0,0 0 0,0-1 0,0 1 0,0-1 0,0 1 0,1-1 1,-1 0-1,1 0 0,-1 0 0,1 0 0,-1 0 0,1-1 0,-1 1 0,1-1 0,0 0 0,-1 0 1,1 1-1,0-2 0,-1 1 0,4-1 0,1 1-524,0-1 1,-1 0 0,1-1-1,-1 0 1,1 0-1,-1 0 1,0-1 0,1 1-1,-2-2 1,8-3-1,30-20-6488</inkml:trace>
</inkml:ink>
</file>

<file path=ppt/ink/ink1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7.5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150 0 18385,'0'0'2616,"-10"10"358,-2 1-2254,2 1 0,-1 0 0,2 1 0,-1 0 0,2 0 0,0 1 0,-11 24 0,6 3-497,2 0 0,2 1 1,1 0-1,3 1 0,-1 78 1,6-120-224,-1 0 0,1 1 0,0-1 0,0 0 0,0 0 0,0 1 1,1-1-1,-1 0 0,0 0 0,0 0 0,1 0 0,-1 1 0,1-1 0,-1 0 0,1 0 1,-1 0-1,1 0 0,0 0 0,0 0 0,-1 0 0,1 0 0,0 0 0,0-1 0,0 1 1,2 1-1,-2-1 21,1-1 0,0 0 0,-1 0 0,1 0 0,0 0 0,0 0 0,-1 0 0,1 0 0,0 0 0,0-1 0,-1 1 0,1 0 0,0-1 0,-1 0 0,3-1 0,7-4 208,0 0 0,0-1-1,17-15 1,60-58-382,-4-4 0,107-138 0,-219 238-9931,4 2 1110</inkml:trace>
</inkml:ink>
</file>

<file path=ppt/ink/ink1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7.9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15503,'0'0'11979,"74"43"-9833,-41-30-801,0 1-768,-5 2-513,-1 3-448,-10-1-1602,-8-5-3235</inkml:trace>
</inkml:ink>
</file>

<file path=ppt/ink/ink1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8.9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148 78 9065,'0'0'9470,"0"-9"-7153,1-3-1573,0 8-443,-1 1 1,1-1-1,-1 0 0,0 0 1,0 0-1,-1 0 1,1 0-1,-1 0 1,-1-4-1,2 7-210,-1 1-1,1-1 1,-1 0 0,1 0 0,-1 0-1,1 1 1,-1-1 0,0 0 0,1 1-1,-1-1 1,0 0 0,1 1 0,-1-1-1,0 1 1,0-1 0,0 1 0,1 0-1,-1-1 1,0 1 0,0 0 0,0-1 0,0 1-1,0 0 1,0 0 0,0 0 0,0 0-1,0 0 1,0 0 0,1 0 0,-1 0-1,0 0 1,0 1 0,0-1 0,0 0-1,0 1 1,0-1 0,-1 1 0,-32 18-43,24-9 129,0 1 1,1 0-1,1 0 1,-14 24-1,19-29-86,0 1 0,0-1 0,0 1 0,1-1 0,0 1 1,0 0-1,0 0 0,1 0 0,0 0 0,1 0 0,0 12 0,0-18-84,0 0 1,0-1-1,0 1 1,1 0-1,-1 0 0,0 0 1,1-1-1,-1 1 0,0 0 1,1 0-1,-1-1 0,1 1 1,-1 0-1,1-1 0,0 1 1,-1-1-1,1 1 0,0-1 1,-1 1-1,1-1 0,0 1 1,-1-1-1,1 0 0,0 1 1,0-1-1,0 0 0,0 1 1,31-1 242,-21-3-97,0 1 0,-1-2 0,19-7 0,16-15 163,-1-2 1,68-56 0,-70 51-13,-41 32-299,-1 0 0,1 0-1,0 1 1,0-1 0,-1 0-1,1 1 1,0-1 0,0 0-1,0 1 1,0-1 0,0 1-1,0 0 1,0-1 0,0 1-1,0 0 1,0-1-1,0 1 1,0 0 0,0 0-1,0 0 1,0 0 0,0 0-1,0 0 1,0 0 0,2 1-1,-3 0 2,1 0-1,-1 0 0,1 0 1,-1 0-1,1 0 1,-1 0-1,1 0 0,-1 0 1,0 0-1,0 0 0,1 0 1,-1 0-1,0 0 0,0 0 1,0 1-1,0-1 1,-1 0-1,1 0 0,0 1 1,-18 66 119,16-61-121,-11 42-4,14-48 0,0-1 0,0 1 0,1-1 0,-1 0 0,0 0 0,0 0 0,0 0 0,1 0 0,-1 0 0,0 0 0,0 0 0,0 0 0,1 0 0,-1-1 0,0 1 0,0 0 0,0-1 0,0 1 0,0-1 0,2 0 0,54-33 0,-50 28 0,1 0 0,1 0 0,-1 1 0,1 1 0,0-1 0,0 1 0,0 1 0,0 0 0,1 0 0,-1 1 0,15-2 0,-23 4 0,-1 0 0,1 0 0,0 0 0,-1 0 0,1 1 0,0-1 0,-1 0 0,1 0 0,0 1 0,-1-1 0,1 0 0,-1 1 0,1-1 0,-1 0 0,1 1 0,0-1 0,-1 1 0,0-1 0,1 1 0,-1-1 0,1 1 0,-1-1 0,0 1 0,1 0 0,-1-1 0,0 1 0,1-1 0,-1 2 0,3 27 0,-13 29 0,9-55 0,29-22 0,2-6 0,-19 14 0,1 0 0,0 1 0,1 1 0,0 0 0,0 0 0,1 1 0,0 1 0,1 0 0,23-7 0,-37 14-4,-1 0 0,0 0 1,1 0-1,-1 0 0,1 0 0,-1 0 0,1 0 1,-1 0-1,0 0 0,1 0 0,-1 0 0,1 0 1,-1 0-1,1 0 0,-1 0 0,0 0 0,1 0 1,-1 0-1,1 1 0,-1-1 0,0 0 0,1 0 0,-1 0 1,0 1-1,1-1 0,-1 0 0,0 1 0,1-1 1,-1 0-1,0 1 0,1-1 0,-1 0 0,0 1 1,0-1-1,0 0 0,1 1 0,-1-1 0,0 1 1,0-1-1,0 0 0,0 1 0,-5 24-450,-19 20-1185,16-36-986,1-6-2560</inkml:trace>
</inkml:ink>
</file>

<file path=ppt/ink/ink1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09.9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111 32 16015,'0'0'12278,"-10"4"-11546,2-1-584,0 1 0,0 1 0,0-1 1,1 1-1,-1 1 0,-8 8 0,12-11-79,1 0 0,0 1 0,0-1 0,0 1 0,0 0 0,0 0 0,1 0 0,0 1 0,0-1 0,0 0 0,0 1 0,1 0 0,0-1 0,0 1 0,0 0 0,0 7 0,1-11-61,0 0-1,0-1 1,0 1-1,0 0 1,0-1 0,0 1-1,0 0 1,1-1-1,-1 1 1,0 0 0,0-1-1,1 1 1,-1 0 0,0-1-1,1 1 1,-1-1-1,1 1 1,-1-1 0,1 1-1,-1-1 1,1 1 0,-1-1-1,1 0 1,0 1-1,-1-1 1,1 0 0,-1 1-1,2-1 1,24 2 146,28-16 111,-30 3-220,0-1 0,0-1 0,27-21-1,-27 17-52,0 2 0,41-19 0,-64 34 0,-1 0-1,1 1 0,-1-1 0,1 0 0,-1 1 1,0-1-1,1 1 0,-1-1 0,1 0 1,-1 1-1,0-1 0,1 1 0,-1 0 1,0-1-1,0 1 0,0-1 0,1 1 1,-1-1-1,0 1 0,0-1 0,0 1 0,0 0 1,0-1-1,0 1 0,0-1 0,0 1 1,0 0-1,0-1 0,0 1 0,0-1 1,-1 1-1,1-1 0,0 1 0,-1 0 1,-2 27 26,-10 12 13,10-29-23,-1-1 0,1 0 1,1 1-1,0 0 0,-1 14 0,3-25 0,0 0 0,0 1-1,0-1 1,0 0 0,0 1 0,0-1-1,0 0 1,0 1 0,0-1-1,0 0 1,1 1 0,-1-1 0,0 0-1,0 0 1,0 1 0,0-1 0,0 0-1,1 0 1,-1 1 0,0-1 0,0 0-1,0 0 1,1 1 0,-1-1 0,0 0-1,0 0 1,1 0 0,-1 0-1,0 1 1,0-1 0,1 0 0,-1 0-1,0 0 1,1 0 0,-1 0 0,0 0-1,0 0 1,1 0 0,-1 0 0,17-5 244,12-14 72,36-46-254,-48 46-72,1 1 0,0 1 0,2 0-1,23-15 1,-43 32 1,0-1 1,0 1-1,1 0 1,-1 0-1,0 0 1,1-1-1,-1 1 1,0 0-1,1 0 1,-1 0-1,0 0 1,1 0-1,-1-1 1,0 1-1,1 0 1,-1 0-1,1 0 1,-1 0-1,0 0 1,1 0-1,-1 0 0,0 0 1,1 1-1,-1-1 1,0 0-1,1 0 1,-1 0-1,1 0 1,-1 0-1,0 1 1,0-1-1,1 0 1,-1 0-1,0 0 1,1 1-1,-1-1 1,0 0-1,0 0 1,1 1-1,-1-1 0,0 0 1,0 1-1,0-1 1,1 1-1,1 24-53,-11 40-52,7-55 98,2-9 11,-1 0 0,1-1 0,0 1 1,0 0-1,-1 0 0,1 0 0,0 0 0,0-1 1,0 1-1,0 0 0,0 0 0,0 0 0,0 0 1,1 0-1,-1-1 0,0 1 0,0 0 0,1 0 1,-1 0-1,0-1 0,1 1 0,-1 0 1,1 0-1,-1-1 0,1 1 0,-1 0 0,1-1 1,-1 1-1,2 0 0,0-1 3,-1 0 0,1 0 0,0 0 0,-1 0 0,1 0 0,0-1 0,0 1 0,-1 0 0,1-1 0,0 0 0,-1 1 0,1-1 0,-1 0 0,1 0 0,2-1 0,61-44-6,-51 35 0,0 1 0,0 0 0,1 1 0,1 1 0,-1 0 0,24-8 0,-38 16 0,-1-1 0,0 1 0,1 0 0,-1 0 0,0 0 0,1 0 0,-1-1 0,0 1 0,1 0 0,-1 0 0,1 0 0,-1 0 0,0 0 0,1 0 0,-1 0 0,0 0 0,1 0 0,-1 0 0,1 0 0,-1 0 0,0 1 0,1-1 0,-1 0 0,0 0 0,1 0 0,-1 0 0,0 0 0,1 1 0,-1-1 0,0 0 0,1 0 0,-1 1 0,0-1 0,0 0 0,1 1 0,-1-1 0,0 0 0,0 0 0,0 1 0,1-1 0,-1 1 0,0-1 0,0 0 0,0 1 0,0-1 0,0 1 0,-7 23-27,-22 24-271,29-47 287,-15 22-720,-11 16-1525,7-18-2706,15-18-964</inkml:trace>
</inkml:ink>
</file>

<file path=ppt/ink/ink1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0.2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6758,'0'0'19763,"1"62"-24760,2-45 769,10-7-2594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5.7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66 229 14318,'-1'-13'3224,"1"-2"-2060,1 9-733,-1 1 0,0 0 0,0-1 0,-1 1-1,1-1 1,-1 1 0,-1 0 0,1-1 0,-1 1 0,-3-8 0,5 14-373,0-1 1,0 0-1,0 0 0,0 1 0,0-1 1,0 0-1,0 0 0,-1 0 0,1 1 1,0-1-1,0 0 0,0 0 0,0 1 0,0-1 1,0 0-1,-1 0 0,1 0 0,0 0 1,0 1-1,0-1 0,-1 0 0,1 0 1,0 0-1,0 0 0,0 0 0,-1 1 1,1-1-1,0 0 0,0 0 0,-1 0 0,1 0 1,0 0-1,0 0 0,-1 0 0,1 0 1,0 0-1,0 0 0,-1 0 0,1 0 1,0 0-1,0 0 0,-1 0 0,1-1 0,0 1 1,0 0-1,-1 0 0,1 0 0,0 0 1,0 0-1,0 0 0,-1-1 0,1 1 1,0 0-1,0 0 0,0 0 0,0 0 1,-1-1-1,1 1 0,0 0 0,0-1 0,-4 24 239,0 43 202,3 0-1,3 0 1,15 96 0,-12-130-251,1-1 0,2 0-1,2 0 1,0 0 0,2-2 0,2 1 0,0-2 0,2 1 0,23 30 0,2-12-318,-67-88-4040,-52-45-2320,-23-28 3993,99 112 2522,0-1 1,0 1 0,0-1 0,0 1 0,0-1-1,1 0 1,-1 1 0,1-1 0,0 0-1,-1 0 1,1 0 0,1 0 0,-1 0-1,0 0 1,1-1 0,0 1 0,-1 0-1,2-6 1,0 6-36,1 0 1,-1 0-1,1 0 0,0 0 0,0 0 0,1 1 0,-1-1 1,0 1-1,1-1 0,-1 1 0,1 0 0,0 0 0,0 0 1,0 0-1,0 0 0,6-2 0,54-33 841,-48 27-1973,-1 0 0,-1-1 1,1-1-1,10-13 0,-16 16 209,-1 0-1,-1 0 0,0-1 0,0 1 0,0-1 0,-2 0 0,6-14 0,-7 13 490,0 0-1,-1 0 1,0 0-1,1-19 1,-2-3 1684,-6-52 1,3 69-137,0 0-1,-2 0 1,0 0-1,-1 1 1,-8-19-1,13 35-1116,0-1 1,0 0-1,0 0 0,0 1 0,0-1 0,0 0 1,-1 0-1,1 0 0,0 0 0,0 1 0,0-1 1,0 0-1,-1 0 0,1 0 0,0 0 0,0 1 1,0-1-1,-1 0 0,1 0 0,0 0 0,0 0 1,0 0-1,-1 0 0,1 0 0,0 0 1,0 0-1,-1 0 0,1 0 0,0 0 0,0 0 1,-1 0-1,1 0 0,0 0 0,0 0 0,-1 0 1,1 0-1,0 0 0,0 0 0,0 0 0,-1 0 1,1-1-1,0 1 0,0 0 0,0 0 1,-1 0-1,1 0 0,0 0 0,0-1 0,0 1 1,0 0-1,-1 0 0,1 0 0,0-1 0,0 1 1,0 0-1,-3 21 555,3 33 1174,3 1 0,17 105 0,-2-82-611,43 118 0,-44-153-1154,2-1 0,2 0 0,1-2 1,32 44-1,-64-115 3054,-16-29-2196,-5-4-661,-74-164 102,104 224-323,-1 1 0,1-1 1,0 0-1,0 0 0,0 1 0,1-1 1,-1 0-1,1-5 0,0 8 8,0 0 0,0 0-1,1 0 1,-1 0 0,1 0 0,-1 0-1,1 0 1,-1 0 0,1 0 0,-1 0-1,1 0 1,0 0 0,0 0 0,-1 1-1,1-1 1,0 0 0,0 1 0,0-1-1,0 0 1,0 1 0,0-1 0,0 1-1,0-1 1,0 1 0,0 0 0,0-1-1,0 1 1,0 0 0,0 0 0,2 0-1,20-3-106,0-1 0,-1 0 0,0-2 0,0 0 0,0-2 0,-1 0 0,22-13 0,-38 18 121,1 1 0,0 0 1,-1 0-1,1 0 1,0 1-1,0 0 1,0 0-1,0 0 0,1 1 1,7 0-1,-8 1-4,0-1-1,0 0 0,0-1 1,0 1-1,0-1 0,0 0 1,0-1-1,-1 1 0,1-1 1,0-1-1,-1 1 0,9-5 1,14-16-87,0-2 1,-2 0 0,31-38-1,-31 33-279,1 1 0,45-37-1,-70 65 354,-1-1 1,0 1-1,1 0 0,-1 0 0,1 0 0,-1 0 0,1 0 0,0 0 0,-1 1 0,1-1 0,0 0 1,-1 1-1,1-1 0,0 1 0,0 0 0,0 0 0,0-1 0,-1 1 0,1 0 0,0 1 0,3-1 0,-3 2 26,1-1 0,-1 1 0,1 0-1,-1 0 1,0 0 0,0 0 0,0 0-1,0 1 1,0-1 0,3 5 0,-5-6-1,1 0 0,0-1 1,0 1-1,0 0 1,0 0-1,0-1 0,0 1 1,1-1-1,-1 1 0,0-1 1,0 1-1,0-1 0,0 0 1,1 1-1,-1-1 0,0 0 1,0 0-1,1 0 1,-1 0-1,0 0 0,0 0 1,0 0-1,1-1 0,-1 1 1,0 0-1,0-1 0,0 1 1,2-2-1,34-17 241,-32 16-213,10-7-244,1 2 1,0 0-1,0 0 0,1 2 1,0 0-1,0 1 0,0 0 1,0 1-1,1 2 0,0-1 1,0 2-1,-1 1 0,21 1 1,-33 0 213,1 1 0,-1 0 1,1 0-1,-1 0 1,0 1-1,0-1 1,0 1-1,-1 0 0,1 1 1,-1-1-1,1 1 1,-1 0-1,0 0 1,0 0-1,-1 1 1,0-1-1,4 7 0,8 13 188,-2 1-1,13 31 0,-16-33-136,2 2 233,-2 2 0,0-1 0,-2 2 0,-1-1-1,4 33 1,-10-49-196,0 1-1,0 0 0,-1-1 0,0 1 0,-1-1 0,-1 1 0,0-1 0,0 1 0,-1-1 0,0 0 1,-1 0-1,-1 0 0,1-1 0,-2 1 0,-7 11 0,12-20-102,0 0 0,-1 0 0,1 0 0,0 0 0,-1 0 0,1-1 0,-1 1 0,1-1 0,-1 1 0,0-1 0,0 1 0,0-1 0,0 0 0,1 0 0,-2 0 0,1 0 0,0 0 0,0 0 0,0-1 0,0 1 0,0-1 0,-1 0 0,1 1 0,0-1 0,-1 0 0,1 0 0,0 0 0,0-1 0,-1 1 0,1 0 0,0-1 0,0 0 0,0 1 0,0-1 0,0 0 0,0 0 0,0 0 0,0-1 0,0 1 0,0 0 0,0-1 0,0 1 0,-1-3 0,-5-4 0,1 0 0,1 0 0,0 0 0,0-1 0,0 0 0,1-1 0,1 1 0,-5-11 0,3 1-146,1-1-1,0 1 1,1-1 0,1 0 0,1 0-1,1 0 1,1 0 0,0 0 0,2 0-1,0 0 1,1 0 0,1 0-1,1 1 1,12-33 0,6-9-5020,-16 17-3527,-7 10-6131</inkml:trace>
</inkml:ink>
</file>

<file path=ppt/ink/ink1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0.6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55 1 9737,'0'0'11980,"-6"8"-10587,-21 23-313,24-29-937,1 0-1,0 1 1,1-1 0,-1 1 0,0-1-1,1 1 1,-1 0 0,1-1-1,0 1 1,0 0 0,0 0-1,0 0 1,0 0 0,1 0-1,-1 5 1,4-7-187,-1 0 0,1 0 0,-1 0 0,1 0 0,-1 0 0,1 0-1,0-1 1,0 1 0,-1-1 0,1 1 0,0-1 0,0 0 0,4-1 0,1 1-401,-5 1 226,106 11-3510,-98-10 3421,0 1 0,1 0 0,-1 0 0,0 1 0,-1 1 0,1-1 0,11 9 0,-20-12 316,-1-1 0,0 1 0,1 0 0,-1 0 0,0 0-1,0 0 1,1 0 0,-1 0 0,0 0 0,0 0 0,0 0 0,-1 0-1,1 1 1,0-1 0,0 0 0,-1 1 0,1-1 0,0 1-1,-1-1 1,0 1 0,1-1 0,-1 1 0,0-1 0,0 1 0,1 1-1,-2-1 132,0 0 0,0 0 0,0-1-1,0 1 1,0 0 0,0-1 0,0 1 0,0 0-1,-1-1 1,1 0 0,-1 1 0,1-1-1,-1 0 1,1 0 0,-1 0 0,-2 2-1,-8 3 721,0-1-1,-1 0 0,1 0 1,-18 3-1,24-6-564,-73 14 1776,72-15-1927,-1 0-1,1-1 0,0 0 1,-1 0-1,1 0 1,-1-1-1,1 0 0,-10-2 1,16 2-204,0 1 1,0-1-1,0 1 0,0-1 1,0 1-1,0-1 1,0 0-1,0 1 0,0-1 1,1 0-1,-1 0 1,0 1-1,0-1 0,1 0 1,-1 0-1,0 0 0,1 0 1,-1 0-1,1 0 1,0 0-1,-1 0 0,1 0 1,0 0-1,-1 0 0,1-1 1,0 1-1,0 0 1,0 0-1,0 0 0,0 0 1,0 0-1,0 0 1,1 0-1,-1-1 0,0 1 1,0 0-1,1 0 0,-1 0 1,1 0-1,-1 0 1,1 0-1,0 0 0,-1 0 1,1 1-1,0-1 1,-1 0-1,3-1 0,0-3-1114,2 0 0,-1 0 0,0 0 0,1 0-1,0 1 1,11-7 0,15-5-5626</inkml:trace>
</inkml:ink>
</file>

<file path=ppt/ink/ink1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1.1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28 329 14990,'0'0'12017,"-4"10"-11537,1-3-337,0-1 11,0 0 0,0 0 0,1 0 0,0 0 0,0 0 0,0 0 0,1 0 0,0 1 0,0-1 0,0 13 0,2-18-144,-1 0 1,1 0 0,-1 0-1,1-1 1,-1 1 0,1 0-1,0 0 1,-1-1 0,1 1 0,0-1-1,-1 1 1,1 0 0,0-1-1,0 1 1,0-1 0,0 0-1,0 1 1,0-1 0,-1 0-1,1 1 1,0-1 0,0 0-1,0 0 1,0 0 0,0 0-1,0 0 1,2 0 0,31-3 149,-31 3-133,12-3-9,-1 0 1,0-1-1,0-1 1,-1 0 0,1-1-1,-1 0 1,0-1 0,-1 0-1,1-1 1,-1-1 0,-1 0-1,0-1 1,17-17 0,-16 13 32,0 0 0,-1-1 0,-1 0 0,0-1 0,-1 0 0,-1 0 0,0-1 0,-1 0 0,-1 0 0,6-28 0,-9 34-9,-2-1 0,1 0 0,-1-1 0,-1 1 0,-2-20 0,2 30-42,0 0 0,-1 1 0,1-1 1,-1 0-1,1 1 0,-1-1 0,0 0 0,1 1 0,-1-1 1,0 1-1,0-1 0,0 1 0,0 0 0,0-1 1,0 1-1,-1 0 0,1 0 0,0 0 0,-3-2 1,2 3-7,0-1 1,-1 1 0,1-1-1,0 1 1,0 0 0,0 0-1,-1 0 1,1 0 0,0 1-1,0-1 1,-1 1 0,1-1-1,0 1 1,0 0 0,0-1-1,0 1 1,0 0 0,0 1-1,-3 1 1,-9 6 3,1 0 1,0 1-1,1 1 0,0 0 0,1 1 0,-19 25 0,23-28 55,1 0 0,0 0-1,0 1 1,1 0-1,0 0 1,1 0 0,0 1-1,1-1 1,0 1-1,-3 22 1,6-30-63,1 0-1,-1 0 1,1-1-1,0 1 1,0 0-1,0 0 1,0-1-1,0 1 1,1 0-1,-1-1 1,1 1 0,0-1-1,-1 0 1,1 0-1,0 1 1,0-1-1,1 0 1,-1-1-1,0 1 1,1 0-1,-1-1 1,1 1 0,0-1-1,-1 0 1,1 0-1,0 0 1,0 0-1,-1 0 1,5 0-1,13 4-475,0-1 0,42 3 0,-50-6 144,73 4-899,-27-4 3181,-57-1-1856,0-1 0,0 0 0,0 1-1,-1-1 1,1 0 0,0 0 0,0 0 0,0 0-1,-1 1 1,1-1 0,-1 0 0,1 0-1,0 0 1,-1-1 0,0 1 0,1 0 0,-1 0-1,0 0 1,1 0 0,-1 0 0,0 0 0,0 0-1,0-1 1,0 1 0,0 0 0,0 0-1,0 0 1,-1 0 0,1-2 0,0 0-67,0 0 1,-1 0-1,1 0 0,0 0 1,-1 0-1,0 0 1,1 0-1,-1 0 1,0 1-1,-1-1 0,-1-2 1,3 4-25,-1 0 0,0 0-1,0 0 1,0 1 0,0-1 0,1 0 0,-1 1 0,0-1-1,0 1 1,-1-1 0,1 1 0,0-1 0,0 1 0,0 0 0,0 0-1,0 0 1,0-1 0,0 1 0,0 0 0,-1 0 0,1 0-1,0 1 1,0-1 0,0 0 0,0 0 0,0 0 0,0 1-1,0-1 1,0 1 0,0-1 0,0 1 0,0-1 0,0 1-1,-2 1 1,3-1 0,-1 0 0,1 0-1,-1 0 1,1 0 0,-1 0 0,1 0-1,-1 0 1,1 1 0,0-1-1,0 0 1,0 0 0,0 0 0,0 1-1,0-1 1,0 0 0,0 0-1,0 0 1,0 1 0,1-1-1,-1 0 1,0 0 0,1 0 0,-1 0-1,1 0 1,-1 1 0,1-1-1,0 0 1,-1 0 0,1-1 0,0 1-1,0 0 1,2 2 0,2 1-31,0 1 1,1 0-1,0-1 1,0 0-1,0-1 1,1 1-1,0-1 0,-1-1 1,1 1-1,9 1 1,80 14-480,-24-5 491,-71-13 54,0 1 0,-1-1 0,1 1 0,0-1-1,0 0 1,0 1 0,0-1 0,1 0 0,-1 0 0,0 0-1,0 0 1,0 0 0,0 0 0,0 0 0,0 0 0,0 0-1,0 0 1,0-1 0,0 1 0,0 0 0,0-1 0,0 1-1,0-1 1,0 1 0,0-1 0,-1 0 0,2 0 0,-1-2 42,0 1 1,-1-1 0,0 0 0,1 1 0,-1-1 0,0 0 0,0 1-1,-1-1 1,1 0 0,-2-4 0,-6-23-59,6 23-10,0 0-1,0 0 1,0-1-1,1 1 1,-1-11 0,2 17-6,0-1 1,0 1-1,0 0 0,1-1 1,-1 1-1,0 0 1,1-1-1,-1 1 1,1 0-1,-1 0 0,1 0 1,-1-1-1,1 1 1,0 0-1,0 0 1,0 0-1,-1 0 0,1 0 1,0 0-1,0 1 1,0-1-1,0 0 1,1 0-1,-1 1 0,0-1 1,0 0-1,0 1 1,1-1-1,-1 1 1,0 0-1,0-1 0,1 1 1,-1 0-1,0 0 1,2 0-1,43-2-2878,0 1-4005,-8-4-2840</inkml:trace>
</inkml:ink>
</file>

<file path=ppt/ink/ink1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1.9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249 20 5862,'0'-1'405,"0"0"0,-1 1 0,1-1 0,0 1 0,0-1 0,0 1 0,0-1 0,-1 0 0,1 1 1,0-1-1,-1 1 0,1-1 0,0 1 0,-1-1 0,1 1 0,-1 0 0,1-1 0,0 1 1,-1-1-1,1 1 0,-1 0 0,1-1 0,-2 1 0,-18-6 5135,-20 4-1678,40 2-3859,-8 1 105,0 0 1,1 1-1,-1 0 1,1 1-1,-1-1 1,1 1-1,0 0 1,0 1-1,0 0 1,0 0-1,-11 10 1,9-7-62,0 1 1,1 0-1,0 0 1,0 0-1,1 1 1,0 0-1,-9 18 1,15-26-48,0 1 1,0-1 0,0 0-1,0 1 1,0-1 0,1 1 0,-1 0-1,1-1 1,-1 1 0,1-1-1,0 1 1,-1 0 0,1-1-1,0 1 1,0 0 0,0-1 0,0 1-1,1 0 1,-1-1 0,0 1-1,1 0 1,-1-1 0,1 1 0,0-1-1,-1 1 1,1-1 0,0 1-1,0-1 1,0 1 0,0-1 0,0 0-1,0 0 1,0 1 0,0-1-1,1 0 1,2 2 0,4 0-14,-1 0 0,1 0 0,1 0 0,-1-1 0,0 0 0,11 1 0,4 1-157,-11-1 88,9 1-14,-1 1 0,0 0 0,24 11 0,-41-15 78,0 1 1,0-1-1,0 0 0,0 1 0,0-1 0,0 1 0,0 0 1,-1 0-1,1 0 0,-1 0 0,1 1 0,-1-1 1,0 1-1,0-1 0,0 1 0,0 0 0,-1 0 0,1 0 1,-1 0-1,1 0 0,-1 0 0,0 0 0,0 0 1,-1 0-1,1 1 0,-1-1 0,1 0 0,-1 4 0,-1-4 66,0 0 0,0 0 0,0 0 0,0-1 0,-1 1 0,1 0 0,-1-1 0,0 0 0,1 1 0,-1-1-1,0 0 1,-1 0 0,1 0 0,0 0 0,0 0 0,-1 0 0,1-1 0,-1 1 0,-3 0 0,-58 25 1049,52-23-841,-46 14 1960,49-19-788,36-15-1132,169-97-360,-171 96-36,0-2 0,-1-1 1,-1 0-1,-1-2 0,25-31 1,-55 89-136,-35 87 681,39-108-240,0 0-1,2 0 1,0 0-1,0 0 0,2 1 1,1 22-1,-1-37-203,0 0 1,0 0-1,1 0 0,-1 0 0,0 0 0,1-1 1,-1 1-1,1 0 0,-1 0 0,1 0 0,0 0 0,-1 0 1,1-1-1,0 1 0,-1 0 0,1-1 0,0 1 1,0 0-1,0-1 0,0 1 0,0-1 0,0 0 0,-1 1 1,1-1-1,0 0 0,0 1 0,0-1 0,0 0 1,0 0-1,0 0 0,0 0 0,0 0 0,0 0 0,0 0 1,0 0-1,0 0 0,0 0 0,0-1 0,0 1 1,0 0-1,0-1 0,0 1 0,0-1 0,0 1 0,1-1 1,3-1-34,0 0 0,-1 0 1,1-1-1,0 0 1,-1 1-1,0-1 1,7-6-1,-7 4-612,1-1 0,-1 0 1,0-1-1,0 1 0,5-13 0,-4 5-1691,-1 0-1,0 0 1,-1 0-1,2-16 1,0-20-7670</inkml:trace>
</inkml:ink>
</file>

<file path=ppt/ink/ink1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2.3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0 14734,'0'0'9769,"-10"63"-10153,30-44-1538,5-3-1089,2-1-1922,0 1-4676</inkml:trace>
</inkml:ink>
</file>

<file path=ppt/ink/ink1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2.6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77 307 16560,'0'0'5829,"-7"11"-4654,0-2-1099,-37 53 2582,41-59-2432,1 1-1,0 0 0,0 1 0,0-1 0,0 0 0,1 1 1,0-1-1,0 0 0,0 1 0,0 0 0,1-1 1,-1 1-1,1-1 0,1 10 0,0-13-212,0 0 0,-1 0 0,1 0 0,0 0 0,0 0 0,0 0 1,0-1-1,0 1 0,0 0 0,0-1 0,0 1 0,0-1 0,0 1 0,0-1 0,0 1 0,0-1 0,1 0 0,-1 1 0,0-1 0,0 0 0,0 0 0,1 0 1,-1 0-1,0 0 0,2-1 0,33-3 165,-23 1-118,0-1 0,0-1-1,0-1 1,-1 0 0,0 0 0,0-1 0,19-15 0,-7 3-12,0-1 1,27-32 0,-37 36-14,-2 1 0,0-1 0,-1-1 0,-1 0 0,14-32 0,-19 37-2,-1 0-1,0 0 0,0-1 0,-2 0 1,1 0-1,-2 1 0,1-1 1,-2 0-1,-1-23 0,1 35-33,0-1-1,0 0 0,0 1 1,-1-1-1,1 0 0,0 0 0,-1 1 1,1-1-1,-1 1 0,0-1 1,1 0-1,-1 1 0,0 0 1,0-1-1,0 1 0,0-1 1,0 1-1,0 0 0,-1 0 0,1-1 1,0 1-1,0 0 0,-1 0 1,1 0-1,-1 1 0,1-1 1,-1 0-1,1 0 0,-1 1 0,0-1 1,1 1-1,-1 0 0,0-1 1,1 1-1,-1 0 0,0 0 1,0 0-1,1 0 0,-1 0 1,0 0-1,1 1 0,-1-1 0,0 1 1,1-1-1,-1 1 0,0-1 1,1 1-1,-3 1 0,-5 2-5,0 1-1,1-1 0,-1 1 1,1 1-1,0 0 0,1 0 1,-8 7-1,5-2 69,0 0 0,1 1 0,0 0 0,1 0-1,0 1 1,1 0 0,-6 15 0,11-25-66,1 1 1,-1 0-1,1 0 0,0-1 1,0 1-1,1 0 0,-1 0 0,1 0 1,0 0-1,0 0 0,0 0 1,0 0-1,1-1 0,0 1 1,-1 0-1,1 0 0,1 0 0,-1-1 1,1 1-1,-1-1 0,1 1 1,0-1-1,0 1 0,0-1 0,1 0 1,-1 0-1,1 0 0,0-1 1,0 1-1,0 0 0,4 2 1,63 33-1434,12 9-78,-76-43 1489,0 0 0,-1 1 0,1-1 0,-1 1 0,0 1 0,0-1 0,-1 1 0,0 0-1,0 0 1,4 8 0,-7-11 67,0 0 0,0 0 0,0 0-1,0 0 1,-1 0 0,1 0-1,-1 0 1,0 0 0,0 0-1,0 0 1,0 0 0,0 0 0,-2 5-1,2-7-161,-1 1 0,1-1-1,-1 1 1,0-1 0,1 0 0,-1 0-1,0 1 1,1-1 0,-1 0 0,0 0-1,0 0 1,0 0 0,0 0-1,0 0 1,0 0 0,-1 0 0,1 0-1,0-1 1,0 1 0,-1 0 0,1-1-1,0 1 1,-1-1 0,1 1-1,-1-1 1,1 0 0,0 1 0,-1-1-1,-1 0 1,2-1-143,1 1 0,-1 0 0,1-1 0,0 1-1,-1-1 1,1 1 0,0-1 0,-1 1 0,1-1 0,0 1 0,0-1-1,0 1 1,-1-1 0,1 1 0,0-1 0,0 0 0,0 1 0,0-1 0,0 1-1,0-1 1,0 1 0,0-1 0,0 0 0,0 1 0,1-1 0,-1 0-1,0-2-1399,1-24-7805</inkml:trace>
</inkml:ink>
</file>

<file path=ppt/ink/ink1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3.0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220 1 17873,'0'0'5749,"-3"13"-4878,-10 39-87,3 1 1,-7 94 0,17 58-3113,0-204 2204,0-1-1,0 0 0,0 1 1,0-1-1,0 1 0,0-1 1,0 1-1,0-1 0,0 0 1,0 1-1,0-1 0,0 1 1,0-1-1,0 0 0,-1 1 1,1-1-1,0 0 1,0 1-1,0-1 0,-1 0 1,1 1-1,0-1 0,-1 0 1,1 1-1,0-1 0,0 0 1,-1 0-1,1 1 0,-1-1 1,1 0-1,0 0 0,-1 0 1,1 1-1,-1-1 1,-15-5-1145,-13-18 1290,12 4 342,1-1 1,0-1-1,-15-29 1,24 38 185,0-2 1,1 1 0,1-1-1,0 0 1,0 0-1,2-1 1,-3-16-1,6 29-434,0 0 0,0 0-1,0-1 1,0 1 0,0 0-1,1 0 1,-1 0 0,1 0-1,-1 0 1,1-1 0,0 1-1,0 0 1,0 1 0,0-1-1,0 0 1,1 0 0,-1 0-1,0 1 1,1-1 0,0 0-1,-1 1 1,1 0 0,0-1-1,-1 1 1,1 0 0,0 0-1,0 0 1,0 0 0,0 0-1,4-1 1,7-1 38,-1-1 1,1 2-1,0 0 0,15-1 0,-13 2 16,128-6 297,-22 1-2511,-42-3-4207,-14-5-6966</inkml:trace>
</inkml:ink>
</file>

<file path=ppt/ink/ink1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4.4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116 369 8840,'10'-9'1767,"3"-1"-1384,51-50 3702,-60 55-3446,1 0 1,-1 0 0,0 0 0,0-1 0,0 1-1,-1-1 1,1 0 0,-2 0 0,1 0 0,-1-1-1,2-6 1,-4 13-596,0-1-1,1 1 1,-1-1-1,0 1 1,0 0-1,-1-1 1,1 1-1,0 0 1,0-1-1,0 1 1,0 0-1,0-1 0,0 1 1,0 0-1,0-1 1,-1 1-1,1 0 1,0 0-1,0-1 1,0 1-1,-1 0 1,1 0-1,0-1 1,0 1-1,-1 0 1,1 0-1,0 0 1,-1-1-1,1 1 1,0 0-1,-1 0 1,1 0-1,0 0 1,-1 0-1,1 0 1,-1-1-1,-18 2 549,-19 12-412,23-4-150,0 1 1,0 1-1,1 0 1,0 1-1,1 0 0,-14 18 1,19-21 197,1 0 0,-1 1 0,2 0 1,-1 1-1,1-1 0,1 1 0,0 0 0,1 1 0,0-1 1,-3 14-1,7-24-200,-1 0 0,1 0 0,0 0 0,0 0 0,0 0 0,0 1 0,-1-1 0,1 0 0,1 0 1,-1 0-1,0 0 0,0 0 0,0 0 0,1 0 0,-1 0 0,0 0 0,1 0 0,-1 0 0,1 0 0,-1 0 1,1 0-1,-1 0 0,1 0 0,0 0 0,-1-1 0,1 1 0,0 0 0,0 0 0,1 0 0,0 0-4,1-1 0,-1 1-1,0-1 1,0 0 0,0 0 0,1 0-1,-1 0 1,0 0 0,0 0-1,1-1 1,-1 1 0,0-1-1,3-1 1,7-2 39,0-1 0,-1-1 0,0 0 0,14-9 0,2-6-61,0-1 0,-2-1-1,0-1 1,-1-1 0,-2-2 0,-1 0 0,-1-1-1,-1-1 1,-1-1 0,-2 0 0,18-48-1,-24 30 74,-14 28-96,3 20 14,1 0-1,-1-1 1,1 1-1,-1 0 1,0 0-1,1-1 1,-1 1-1,1 0 1,-1 0-1,0 0 1,1 0-1,-1 0 1,1 0-1,-1 0 1,0 0-1,1 0 0,-1 0 1,1 0-1,-1 0 1,0 0-1,1 1 1,-1-1-1,1 0 1,-1 0-1,0 1 1,1-1-1,-1 0 1,1 1-1,-1-1 1,1 1-1,-1 0 1,-5 3-24,1 1 0,0 0 1,0 1-1,0-1 0,1 1 1,-1 0-1,1 0 0,1 0 1,-6 12-1,-25 70 148,28-72-77,-33 110 700,35-112-522,2 0 0,0 0 0,0 1-1,1-1 1,1 0 0,0 1 0,3 15-1,-3-29-202,0 0 0,1 1-1,-1-1 1,0 1 0,1-1-1,0 1 1,-1-1-1,1 0 1,0 1 0,-1-1-1,1 0 1,0 0 0,0 0-1,0 0 1,0 0-1,0 0 1,0 0 0,1 0-1,-1 0 1,0 0 0,0 0-1,1-1 1,2 2 0,-1-1 14,0 0 0,1-1 1,-1 0-1,1 1 0,-1-1 1,0 0-1,1 0 0,-1-1 1,0 1-1,5-2 0,2-1 37,-1 0 1,1 0-1,-1-1 0,0 0 0,0-1 0,11-7 1,-4 0-62,-1-2 1,0 1 0,-1-2 0,0 0 0,21-32 0,-28 37-56,-1 0 0,0-1 1,-1 0-1,0 0 1,-1 0-1,0-1 0,0 1 1,-2-1-1,1 0 0,-1 0 1,0-13-1,-5 20-88,-4 11 31,-5 13 0,2 1 231,0 1 0,2 0 0,0 1 0,1 0 0,2 0 0,0 0 1,-3 44-1,8-65-123,0 0 1,-1 1-1,2-1 1,-1 1-1,0-1 1,0 1-1,0-1 1,1 1-1,-1-1 1,0 0-1,1 1 1,0-1-1,-1 0 1,1 1-1,0-1 1,-1 0-1,1 0 1,0 0-1,0 1 1,0-1-1,0 0 1,0 0-1,0 0 0,3 1 1,-2-1-1,0-1-1,0 1 1,1-1 0,-1 1-1,1-1 1,-1 0 0,0 0-1,1 0 1,-1 0 0,1 0-1,-1 0 1,0-1 0,4 0-1,5-2-1,0-1-1,-1 0 1,1-1-1,-1 0 1,13-9-1,34-32 2,-46 35 0,2 1 0,-1 0 0,1 0 0,1 2 0,0-1 0,20-8 0,-34 17 0,1 0 0,-1 0 0,1-1 0,-1 1 0,1 0 0,0 0 0,-1 0 0,1 0 0,-1 0 0,1 0 0,-1 0 0,1 0 0,-1 1 0,1-1 0,-1 0 0,1 0 0,-1 0 0,1 0 0,-1 1 0,1-1 0,-1 0 0,1 1 0,-1-1 0,1 0 0,-1 1 0,0-1 0,1 0 0,-1 1 0,1-1 0,-1 1 0,8 22 0,-7 35 0,-1-48 0,0 86 0,0-96 0,0 1 0,0-1 0,0 1 0,0-1 0,0 1 0,0-1 0,0 0 0,0 1 0,0-1 0,0 1 0,0-1 0,0 1 0,0-1 0,0 0 0,1 1 0,-1-1 0,0 1 0,0-1 0,0 0 0,1 1 0,-1-1 0,0 0 0,1 1 0,-1-1 0,0 0 0,0 1 0,1-1 0,-1 0 0,1 0 0,-1 1 0,0-1 0,1 0 0,-1 0 0,1 0 0,-1 0 0,0 1 0,1-1 0,-1 0 0,1 0 0,-1 0 0,1 0 0,22-10 0,17-23 0,-22 17 0,43-46 0,-58 57 0,0 1 0,0-1 0,0 1 0,0-1 0,0 0 0,-1 0 0,0 0 0,0 0 0,-1 0 0,1-1 0,-1 1 0,0 0 0,0-7 0,-1 12-19,0-1 1,0 1-1,1-1 1,-1 1-1,0-1 1,0 1-1,0-1 1,0 0-1,0 1 1,-1-1-1,1 1 1,0-1-1,0 1 1,0-1-1,0 1 1,-1-1-1,1 1 0,0-1 1,0 1-1,-1 0 1,1-1-1,0 1 1,-1-1-1,1 1 1,0 0-1,-1-1 1,1 1-1,-1 0 1,1-1-1,0 1 1,-1 0-1,1-1 1,-1 1-1,1 0 0,-1 0 1,1 0-1,-1 0 1,1 0-1,-1-1 1,0 1-1,1 0 1,-1 0-1,0 1-26,1-1 1,0 0-1,-1 0 0,1 1 0,0-1 0,0 0 0,-1 1 0,1-1 1,0 0-1,0 1 0,-1-1 0,1 0 0,0 1 0,0-1 0,0 0 1,0 1-1,0-1 0,0 1 0,-1-1 0,1 0 0,0 1 0,0-1 1,0 1-1,0-1 0,0 0 0,1 1 0,-1-1 0,0 0 0,0 1 1,0-1-1,0 1 0,0-1 0,0 0 0,1 1 0,-1-1 0,0 0 1,0 1-1,1-1 0,-1 0 0,0 1 0,0-1 0,1 0 0,-1 0 0,0 1 1,1-1-1,-1 0 0,0 0 0,1 0 0,-1 1 0,0-1 0,1 0 1,-1 0-1,1 0 0,4 3-1147,0-1 0,0 0 0,-1 0 0,1 0 0,1 0 0,-1-1 1,0 0-1,0 0 0,1 0 0,9-1 0,18 1-7974</inkml:trace>
</inkml:ink>
</file>

<file path=ppt/ink/ink1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4.9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136 205 16784,'0'0'1121,"-12"3"502,3 1-1148,1-1 1,-1 1-1,1 1 0,0-1 1,0 1-1,0 1 0,-12 11 1,16-13-162,0 0 1,0 0-1,0 1 1,0 0-1,1-1 1,0 2 0,0-1-1,0 0 1,1 0-1,0 1 1,0-1-1,0 1 1,0 0-1,1 0 1,0 0-1,0 6 1,1-11-287,0 0 0,0 0 0,0 0 0,0 0 0,0-1 0,0 1 0,1 0 0,-1 0 0,0 0 0,0-1 0,1 1 0,-1 0 0,0 0 0,1-1 0,-1 1 0,1 0 0,-1-1 0,1 1 0,-1 0 0,1-1 0,0 1 0,-1-1 0,1 1 0,0-1 0,-1 1 0,1-1 0,0 0 0,-1 1 0,2-1 0,30 2 268,-23-3-257,0-1-1,0-1 1,0 1-1,16-8 1,-4-1 40,-1-2 0,-1 0 0,0-1 0,0-1 0,-2 0 0,0-2 0,0 0 0,-2-1 0,0 0 0,-1-1 0,-1-1 0,-1 0 0,0-1 0,13-36 0,-23 52-58,-1-1 1,1 1-1,-1-1 0,0 1 0,-1-1 1,1 1-1,-1-7 0,0 12-20,0-1 1,0 0-1,0 0 1,-1 1-1,1-1 1,0 0-1,0 1 1,-1-1-1,1 0 0,0 1 1,-1-1-1,1 0 1,0 1-1,-1-1 1,1 1-1,-1-1 1,1 1-1,-1-1 0,0 1 1,1-1-1,-1 1 1,1-1-1,-2 0 1,1 1-6,-1 0-1,0 0 1,1 0 0,-1 0 0,1 0 0,-1 0 0,0 0 0,1 0 0,-1 1 0,1-1 0,-1 0-1,1 1 1,-1-1 0,1 1 0,-3 1 0,-13 9 29,1 1 1,0 0-1,1 1 1,1 1-1,0 0 0,-21 28 1,18-22 100,7-9-50,-36 47 561,43-53-595,-1 0 0,1 0 0,0 0 0,1 1 0,-1-1-1,1 1 1,0 0 0,1-1 0,-2 10 0,3-14-42,1 0 0,-1 0 0,1 1 0,-1-1 0,1 0 0,-1 0 0,1 0 0,0 0 0,0 0 0,0 0 0,-1-1 0,1 1 0,0 0 0,0 0 0,0-1 0,0 1 0,0 0 0,0-1 0,1 1 0,-1-1 0,0 1 0,0-1 0,0 0 0,0 1 0,1-1 0,-1 0 0,0 0 0,0 0 0,1 0 0,-1 0 0,0 0 0,2-1 0,54 0 0,-50 1 0,90-16-345,-78 12 230,0 0 1,0 1-1,1 1 0,-1 0 1,1 2-1,21 2 0,-39-2 114,0 1-1,0 0 0,0 0 1,0 0-1,0 0 1,0 0-1,0 0 1,-1 0-1,1 1 0,-1-1 1,1 1-1,-1-1 1,1 1-1,-1-1 0,0 1 1,0 0-1,1 0 1,-2 0-1,1 0 0,0 0 1,0 0-1,0 0 1,-1 0-1,1 0 1,-1 0-1,0 0 0,1 0 1,-1 0-1,0 0 1,0 0-1,-1 0 0,1 4 1,0-2-119,-1-1 1,1 1-1,0 0 1,-1-1 0,0 1-1,0-1 1,0 1-1,0-1 1,-1 1-1,1-1 1,-1 0-1,0 1 1,0-1-1,0 0 1,0 0-1,0-1 1,-1 1 0,-4 3-1,-1-4-5031,-3-2-4261</inkml:trace>
</inkml:ink>
</file>

<file path=ppt/ink/ink1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5.8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0 5029,'0'0'5125,"-22"18"-8553,31-27 257</inkml:trace>
</inkml:ink>
</file>

<file path=ppt/ink/ink1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6.5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209 34 12332,'0'0'8178,"-8"-5"-6640,6 3-1458,-1 0 1,0 0-1,0 1 1,0-1-1,0 1 1,0 0 0,0 0-1,0 0 1,0 1-1,0-1 1,0 1-1,-1-1 1,1 1 0,0 0-1,0 0 1,-1 0-1,1 1 1,0-1-1,0 1 1,0 0 0,0 0-1,0 0 1,0 0-1,0 0 1,0 1-1,0 0 1,0-1 0,1 1-1,-1 0 1,1 0-1,-4 4 1,-9 6 660,1 1 0,-24 27-1,34-35-531,0 0 0,0 0 0,1 1 0,0-1 0,0 1 0,0-1 0,1 1-1,0 0 1,0 0 0,0 1 0,1-1 0,-2 10 0,3-16-192,0 1 0,0 0 0,1-1 0,-1 1 0,0 0 0,0 0 0,0-1 0,0 1 0,1 0 0,-1-1 0,0 1 0,0 0 0,1-1 0,-1 1 0,1 0 0,-1-1 0,0 1 0,1-1 0,0 1 1,-1-1-1,1 1 0,-1-1 0,1 1 0,-1-1 0,1 0 0,0 1 0,-1-1 0,1 0 0,1 1 0,27 1 284,-20-3-224,1-1-1,-1 0 1,0 0 0,11-5 0,-5-1-40,0 0 0,0-1 0,-1 0 1,-1-1-1,16-15 0,-24 21-34,0-1-1,0 0 1,0 1 0,-1-2 0,0 1-1,0-1 1,-1 1 0,1-1 0,-1 0-1,0 0 1,-1 0 0,0-1-1,1 1 1,-2-1 0,3-12 0,-24 35-329,4 8 384,0 1-1,2 0 1,1 1 0,-10 29-1,23-55-26,-1 1 1,1 0-1,-1 0 0,1 0 0,0 0 0,-1 0 0,1 0 0,0 0 1,0 0-1,0 0 0,0 0 0,0 0 0,0 0 0,0 0 0,0 0 0,0 0 1,0 0-1,0 0 0,1 0 0,-1 0 0,0 0 0,1 0 0,-1-1 1,1 3-1,0-3-10,0 1 0,0-1 0,0 0 0,0 0 1,0 1-1,0-1 0,0 0 0,0 0 0,0 0 0,0 0 0,0 0 1,0 0-1,0-1 0,0 1 0,0 0 0,0 0 0,0-1 1,0 1-1,1-1 0,51-28 382,-50 26-353,23-14-73,-1-1-1,0-2 0,-1 0 1,-2-2-1,0-1 0,29-39 1,-81 128-476,14-27 629,14-36-111,-2 4 60,1 1 1,-1 0 0,1 0 0,1 0 0,0 0-1,0 0 1,-1 12 0,3-20-80,0 1 0,0-1 0,0 1 0,1-1 0,-1 1 0,0-1 0,1 0 0,-1 1 0,0-1 0,1 0 0,-1 1 0,0-1 0,1 0 0,-1 0 0,1 1 0,-1-1 0,0 0 0,1 0 0,-1 0 0,1 1 0,-1-1 0,1 0 0,-1 0 0,1 0 0,-1 0 0,1 0 0,-1 0 0,1 0 0,-1 0 0,0 0 0,1 0 0,-1 0 0,1-1 0,-1 1 0,2 0 0,18-5 0,-1-4 0,-1-1 0,0-1 0,-1-1 0,0 0 0,-1-1 0,0-1 0,-1 0 0,-1-1 0,19-26 0,-23 28 0,-47 111 0,34-92 0,1 1 0,0 0 0,0 0 0,1 0 0,0 0 0,0 0 0,0 12 0,1-18-52,1 0 1,0-1-1,-1 1 0,1 0 1,0-1-1,-1 1 0,1-1 1,0 1-1,0-1 1,-1 1-1,1-1 0,0 1 1,0-1-1,0 0 0,0 0 1,0 1-1,0-1 0,0 0 1,-1 0-1,1 0 0,0 0 1,0 0-1,0 0 0,0 0 1,0 0-1,0-1 0,0 1 1,0 0-1,1-1 1,32-7-3829,-7-8-1838,3-7-2097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16.0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0 450 18129,'1'-32'2178,"30"-11"-256,16-11-64,20-6-673,12-4-641,13-1-480,8-1-2113,0 1-6151</inkml:trace>
</inkml:ink>
</file>

<file path=ppt/ink/ink1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6.8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154 0 13004,'0'0'12038,"-9"1"-9176,-3 1-2252,0 0 1,1 0-1,0 1 1,-17 7-1,22-8-471,0 0 1,1 1-1,0-1 0,-1 1 1,1 1-1,0-1 0,0 1 0,1-1 1,-1 1-1,1 1 0,0-1 1,-6 9-1,10-13-155,0 1 0,0-1-1,0 1 1,0-1 0,0 0 0,0 1-1,0-1 1,0 1 0,1-1 0,-1 0-1,0 1 1,0-1 0,0 0 0,1 1-1,-1-1 1,0 0 0,0 1 0,1-1-1,-1 0 1,0 1 0,1-1 0,-1 0-1,0 0 1,1 0 0,-1 1 0,0-1-1,1 0 1,-1 0 0,0 0 0,1 0 0,-1 1-1,1-1 1,-1 0 0,0 0 0,1 0-1,-1 0 1,1 0 0,-1 0 0,0 0-1,1 0 1,-1 0 0,1 0 0,-1-1-1,0 1 1,1 0 0,30 0-1391,-24 0 988,4 0 267,-1 1 0,1 0 0,0 0 0,-1 1 0,1 0 0,-1 1 0,0 0 0,0 1 0,0 0 0,0 1 0,-1 0 0,0 0 0,0 1 0,0 0 0,0 1 0,8 9 0,-16-15 199,0 0 0,0 0 0,0 0 0,0 0-1,0 0 1,0 1 0,0-1 0,-1 0 0,1 1 0,-1-1-1,1 0 1,-1 1 0,1-1 0,-1 1 0,0-1 0,0 1 0,1-1-1,-1 1 1,0-1 0,-1 1 0,1-1 0,0 0 0,0 1-1,0-1 1,-1 1 0,0 2 0,-1-2 2,0 1-1,0-1 1,0 0 0,0 0 0,0 0-1,0 0 1,-1 0 0,1 0-1,-1 0 1,1-1 0,-1 1 0,-4 1-1,-9 3 7,-1 0 0,-1 0-1,-23 3 1,38-9-58,-67 6-3355,41-7-3566</inkml:trace>
</inkml:ink>
</file>

<file path=ppt/ink/ink1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7.5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110 1 8072,'-3'9'6555,"-27"98"-846,9-39-2248,-21 125 0,29-13-1353,13-185-1991,2 0-1,-1 0 0,1 0 0,-1 0 0,1 0 0,4-6 0,5-15-37,21-88 27,-21 70-242,1 2 0,2-1 0,33-67 0,-44 106 57,0 0-1,0 0 0,0 0 1,0 1-1,0-1 0,1 1 0,0 0 1,0 0-1,-1 1 0,2-1 1,-1 1-1,0 0 0,0 0 1,1 0-1,-1 0 0,1 1 1,0 0-1,-1 0 0,1 0 1,0 1-1,-1-1 0,1 1 1,0 0-1,0 0 0,0 1 1,-1 0-1,1 0 0,0 0 1,-1 0-1,1 0 0,-1 1 1,9 4-1,-8-4 60,1 1 1,-1-1-1,1 1 1,-1 0 0,0 0-1,0 1 1,-1-1-1,1 1 1,-1 0-1,1 1 1,-1-1-1,0 1 1,-1-1-1,1 1 1,-1 1-1,0-1 1,0 0-1,-1 1 1,0-1-1,0 1 1,0-1 0,0 1-1,-1 0 1,0 0-1,0 0 1,-1 7-1,-1-8 86,0 0 0,-1 0 0,0-1 0,0 1 0,0-1 0,-1 0 0,1 1 0,-1-1 0,0 0 0,0 0 0,-1-1 0,1 1 0,-1-1 0,1 0 0,-1 0 0,0 0 0,-1 0 0,1 0 0,0-1 0,-7 3 0,-5 2 162,0 0 0,0-1 0,-1-1-1,-27 6 1,32-9-138,0 0 1,0 0-1,0-2 0,0 1 0,-18-3 1,28 2-188,0 0 0,0 0 0,0-1 0,1 1 1,-1-1-1,0 0 0,0 1 0,0-1 1,1 0-1,-1 0 0,0 0 0,1 0 1,-1 0-1,1-1 0,-1 1 0,1 0 1,0-1-1,-1 1 0,1-1 0,0 1 1,0-1-1,0 0 0,0 1 0,0-1 1,1 0-1,-1 0 0,0 1 0,1-1 1,-1 0-1,1 0 0,0 0 0,0 0 0,0 0 1,0 0-1,0 0 0,0 0 0,0 0 1,0 0-1,1 1 0,-1-1 0,1 0 1,1-3-1,1-4-1423,1 0 0,0 0 0,0 0 1,1 1-1,0 0 0,8-10 0,-11 15 906,30-40-12423</inkml:trace>
</inkml:ink>
</file>

<file path=ppt/ink/ink1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7.9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 1 3619,'0'0'17617,"-13"56"-15503,-2-16 384,0 10-992,-3 7-65,0 1-608,3-4-449,4-7-223,7-7-161,4-11 32,3-13-769,15-12-1409,4-4-513,1-17-287,3-7-514,-1-7-2465,-1-5-4005</inkml:trace>
  <inkml:trace contextRef="#ctx0" brushRef="#br0" timeOffset="1">220 347 4452,'0'0'449</inkml:trace>
</inkml:ink>
</file>

<file path=ppt/ink/ink1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8.7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153 49 5157,'0'0'13842,"-2"-3"-13089,2 3-730,0-1-1,0 1 1,0 0-1,0 0 1,-1-1-1,1 1 1,0 0-1,0 0 1,0-1-1,0 1 1,-1 0-1,1 0 1,0 0-1,0-1 1,-1 1 0,1 0-1,0 0 1,0 0-1,-1 0 1,1 0-1,0 0 1,0-1-1,-1 1 1,1 0-1,0 0 1,-1 0-1,1 0 1,0 0-1,-1 0 1,1 0 0,0 0-1,0 0 1,-1 0-1,1 0 1,-1 1-1,-13 8 903,-22 34 1067,-4 2 99,40-45-2075,0 0 0,-1 0 0,1 1 0,-1-1 0,1 0 0,0 0 0,-1 1 0,1-1 0,0 0 0,-1 1 0,1-1 0,0 0 0,-1 1 0,1-1 0,0 1 0,0-1 0,-1 0 0,1 1 0,0-1 0,0 1 0,0-1 0,0 1 0,0-1 0,-1 0 0,1 1 0,0-1 0,0 1 0,0-1 0,0 1 0,0-1 0,0 1 0,1 0 0,13 4-365,-12-4 267,1-1 1,-1 0-1,1 0 1,-1 0 0,1 0-1,-1-1 1,0 1-1,1-1 1,-1 1 0,1-1-1,-1 0 1,0 0-1,3-1 1,-1-5 120,-1 1 1,1-1-1,-1-1 1,0 1-1,-1 0 0,0 0 1,0-1-1,0 0 1,-1 1-1,0-1 1,-1 0-1,0-13 0,0 21-31,0 0 0,0-1 0,0 1-1,-1-1 1,1 1 0,0 0-1,0-1 1,0 1 0,0 0-1,0 0 1,0-1 0,-1 1-1,1 0 1,0-1 0,0 1 0,0 0-1,-1 0 1,1-1 0,0 1-1,0 0 1,-1 0 0,1-1-1,0 1 1,0 0 0,-1 0-1,1 0 1,0 0 0,-1 0 0,1-1-1,0 1 1,-1 0 0,1 0-1,0 0 1,-1 0 0,1 0-1,0 0 1,-1 0 0,1 0-1,0 0 1,-1 0 0,1 0 0,0 0-1,-1 1 1,1-1 0,0 0-1,-1 0 1,1 0 0,0 0-1,-1 0 1,1 1 0,0-1-1,0 0 1,-1 0 0,1 1 0,0-1-1,0 0 1,-1 0 0,1 1-1,0-1 1,0 0 0,-1 1-1,-17 15 248,4 2 395,1 0 0,-20 39 0,28-47-388,1-1 0,0 1 0,0 1 0,1-1 0,0 0 0,1 1 0,0 0 0,0 12 0,2-23-252,1 1 1,-1 0-1,1 0 1,-1 0-1,0 0 1,1-1-1,-1 1 1,1 0-1,0 0 0,-1-1 1,1 1-1,0-1 1,-1 1-1,1 0 1,0-1-1,0 1 1,-1-1-1,1 0 1,0 1-1,0-1 1,0 0-1,0 1 0,0-1 1,0 0-1,-1 0 1,1 0-1,0 0 1,0 1-1,0-1 1,0-1-1,0 1 1,0 0-1,0 0 0,0 0 1,0 0-1,0-1 1,-1 1-1,1 0 1,1-1-1,40-13 245,-29 5-236,0 0 1,0-1 0,-1-1 0,-1 0-1,0 0 1,0-1 0,-1-1 0,-1 1 0,0-2-1,-1 1 1,0-1 0,-1-1 0,-1 1-1,0-1 1,-1 0 0,5-24 0,-61 176-196,50-133 215,0-1 1,0 1 0,0-1-1,1 1 1,0 0-1,0-1 1,0 1 0,0 0-1,0-1 1,1 1 0,1 6-1,-2-9-29,1-1 0,-1 1 0,1 0-1,-1-1 1,1 1 0,-1-1 0,0 1 0,1-1-1,0 1 1,-1-1 0,1 1 0,-1-1 0,1 0-1,0 1 1,-1-1 0,1 0 0,0 1 0,-1-1-1,1 0 1,0 0 0,-1 0 0,2 1 0,27-9 191,-7-6-143,-1-1 0,-1 0 0,0-2 0,-1 0 0,-1-1 1,0-1-1,-2-1 0,27-39 0,-39 50-47,-31 60 42,21-42-25,0 1 1,0 0-1,1 0 0,1 0 0,-1 0 1,2 1-1,-1-1 0,2 1 1,-4 21-1,6-32-28,0 0 0,0 0 0,0 0 0,0 0 0,0 0 0,0 1 0,0-1 0,1 0 0,-1 0 0,0 0 0,0 0 0,0 0 0,0 1 0,0-1 0,0 0 0,0 0 0,0 0 0,0 0 0,0 0 0,0 0 0,0 0 0,0 1 0,1-1 0,-1 0 0,0 0 0,0 0 0,0 0 0,0 0 0,0 0 0,0 0 0,1 0 0,-1 0 0,0 0 0,0 0 0,0 0 0,0 0 0,0 0 0,1 0 0,-1 0 0,0 0 0,0 0 0,0 0 0,0 0 0,0 0 0,1 0 0,-1 0 0,0 0 0,0 0 0,0 0 0,0 0 0,0 0 0,1 0 0,10-7 0,8-11 0,-6 3 0,-1-1 0,-2 0 0,1-1 0,13-32 0,-39 91-2461,7-18-1769,0 1 0,-7 49 1,15-64-3363</inkml:trace>
</inkml:ink>
</file>

<file path=ppt/ink/ink1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9.1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144 95 10570,'0'0'6438,"0"-10"-2936,0 5-2872,1-3 219,0 1 0,-1 0-1,0-1 1,-1 1-1,-2-12 1,3 18-784,0-1 0,0 1 0,-1 0 1,1 0-1,-1 0 0,1 0 0,-1 0 0,1 0 0,-1 0 1,0 0-1,0 0 0,1 0 0,-1 0 0,0 0 0,0 0 1,0 1-1,0-1 0,0 0 0,0 1 0,0-1 0,0 0 1,0 1-1,0 0 0,0-1 0,-1 1 0,1 0 0,0-1 1,0 1-1,0 0 0,0 0 0,-1 0 0,1 0 1,0 0-1,0 0 0,-1 0 0,1 0 0,0 1 0,0-1 1,0 0-1,0 1 0,0-1 0,0 1 0,-1-1 0,1 1 1,0 0-1,0-1 0,0 1 0,-1 2 0,-8 3 38,1 0 0,0 1-1,0 0 1,-10 11 0,15-14-51,0 0 0,0 0-1,0 0 1,1 1 0,0 0 0,0-1 0,0 1-1,0 0 1,1 1 0,-3 8 0,5-13-46,0-1 1,1 1-1,-1 0 1,1 0 0,-1-1-1,0 1 1,1 0-1,-1-1 1,1 1-1,0-1 1,-1 1-1,1-1 1,-1 1-1,1-1 1,0 1-1,0-1 1,-1 1 0,1-1-1,0 0 1,0 0-1,-1 1 1,1-1-1,0 0 1,0 0-1,-1 0 1,1 0-1,0 0 1,0 0-1,0 0 1,0 0 0,0 0-1,39 1 36,-29-1-69,3 1-108,69 6-395,-77-6 512,0 0 0,-1 0 0,1 1 0,-1-1 0,0 1 0,1 0 0,-1 1 0,0-1 0,0 1 0,0 0 0,7 6 0,-11-8 35,0 0 0,-1 0 0,1 0 0,0-1 0,0 1-1,-1 0 1,1 0 0,-1 0 0,1 0 0,-1 0 0,1 0 0,-1 0 0,0 0-1,1 0 1,-1 0 0,0 0 0,0 1 0,0-1 0,0 0 0,0 0-1,0 0 1,0 0 0,0 0 0,0 0 0,-1 0 0,1 2 0,-2-1 66,1 0 1,0 0-1,-1 0 1,1 0-1,-1 0 1,0 0-1,0 0 1,1-1-1,-1 1 1,0 0-1,-3 0 1,-5 4 280,0 0 0,0-1 1,-19 6-1,6-4-364,1 0 0,-27 3 0,49-10-21,0 0-1,0 0 1,0 0-1,1-1 1,-1 1-1,0 0 1,0 0-1,0 0 1,0 0-1,0-1 1,0 1-1,0 0 1,0 0-1,0-1 1,0 1-1,0 0 1,0 0-1,0 0 1,0-1-1,0 1 1,0 0-1,0 0 1,0-1-1,0 1 1,0 0-1,0 0 1,0 0-1,0-1 1,0 1-1,0 0 1,0 0-1,-1 0 1,1-1-1,0 1 1,0 0-1,0 0 1,0 0-1,0 0 1,-1 0-1,1-1 1,0 1-1,0 0 1,0 0-1,-1 0 1,1 0-1,0 0 1,0 0-1,0 0 1,-1 0-1,1 0 1,0 0-1,0 0 1,-1 0-1,1 0 1,0 0-1,0 0 1,0 0-1,-1 0 1,1 0-1,0 0 1,0 0-1,0 0 1,-1 0-1,11-10-3092,39-29-5881,-18 16 2397</inkml:trace>
</inkml:ink>
</file>

<file path=ppt/ink/ink1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9.5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87 266 15855,'0'0'10474,"-34"73"-9065,17-42-512,2 3-481,5-5 1,2-2-97,6-9-224,2-7-288,15-10-5637,0-15 544,-1-12-4325</inkml:trace>
  <inkml:trace contextRef="#ctx0" brushRef="#br0" timeOffset="1">118 2 13773,'0'0'11211,"-15"-1"-16624,15 5 448</inkml:trace>
</inkml:ink>
</file>

<file path=ppt/ink/ink1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19.8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140 0 17232,'0'0'7266,"-4"11"-6017,-21 54 652,-26 73 1666,45-117-3288,0 1-1,2 0 0,0 0 1,0 36-1,4-56-290,0-1 0,0 0 0,0 1 0,0-1 0,1 0 0,-1 0 1,0 1-1,1-1 0,-1 0 0,1 0 0,0 0 0,-1 1 0,1-1 0,0 0 0,0 0 1,0 0-1,-1 0 0,1 0 0,0-1 0,0 1 0,0 0 0,1 0 0,-1-1 0,0 1 1,0 0-1,0-1 0,0 1 0,3 0 0,45 7-1542,-43-8 1259,1 1 0,-1 0 1,1 0-1,-1 0 0,11 5 0,-13-5 350,-2 0-1,1 1 1,0 0-1,0 0 1,0 0-1,-1 0 1,1 0-1,-1 0 1,0 1-1,1-1 1,-1 1-1,0-1 1,0 1-1,-1 0 1,1 0-1,-1 0 0,1 0 1,-1 0-1,0 0 1,0 1-1,0-1 1,-1 0-1,1 0 1,-1 1-1,0-1 1,0 0-1,0 1 1,0-1-1,0 0 1,-1 1-1,1-1 1,-3 5-1,2-3 43,-1-1-1,-1 1 1,1 0 0,-1-1-1,0 1 1,0-1 0,0 0-1,0 0 1,-1 0 0,1-1-1,-1 1 1,0-1 0,0 1-1,-1-2 1,1 1 0,-1 0-1,1-1 1,-1 0 0,0 0-1,-6 2 1,5-2-134,1-1-1,0 0 1,0 0 0,-1-1 0,1 1-1,0-1 1,-1 0 0,1 0-1,0-1 1,-1 0 0,1 0 0,0 0-1,0-1 1,-9-3 0,12 4-34,0-1 0,-1 0 0,1 1 0,0-1 0,0 0 0,0 0 0,0 0 0,1 0 0,-1-1 0,1 1 0,-1 0 0,1-1 0,0 1 0,0-1 0,0 1 0,0-1 0,0 1 0,0-1 0,1 0 0,-1 0 0,1 1 0,0-1 0,0 0 0,0 0 0,0 1 0,1-1 0,-1 0 0,1 1 0,-1-1 0,2-3 0,0 2-1053,0 0 0,0 1 0,0-1 0,0 0 1,1 1-1,-1-1 0,1 1 0,0 0 0,0 0 0,0 0 0,0 0 0,1 1 0,-1-1 0,8-3 0,15-10-11672</inkml:trace>
</inkml:ink>
</file>

<file path=ppt/ink/ink1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20.4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1 387 14574,'0'0'15182,"10"2"-14899,-8-1-274,1 0 4,0 0 1,0-1-1,0 1 0,0 0 1,0-1-1,0 0 1,0 0-1,0 0 1,0 0-1,0 0 0,0 0 1,0-1-1,0 0 1,0 1-1,0-1 1,0 0-1,0-1 0,0 1 1,0 0-1,-1-1 1,1 0-1,-1 1 0,1-1 1,-1 0-1,4-4 1,22-31 67,-26 35-68,-1 0-1,0 0 0,0 0 0,0-1 1,0 1-1,0-1 0,-1 1 0,1-1 1,0 1-1,-1-1 0,0 1 0,0-1 1,0 1-1,0-1 0,-1-4 0,1 7-13,-1-1-1,1 0 1,-1 1-1,1-1 1,-1 1-1,1-1 1,-1 1-1,1-1 0,-1 1 1,0-1-1,0 1 1,1-1-1,-1 1 1,0 0-1,1 0 1,-1-1-1,0 1 1,0 0-1,0 0 0,1 0 1,-1 0-1,0 0 1,0 0-1,0 0 1,1 0-1,-1 0 1,0 0-1,0 0 1,1 0-1,-1 1 0,0-1 1,0 0-1,1 1 1,-1-1-1,-1 1 1,-26 14-120,21-8 191,0 0 0,1 1 0,-1 0 0,1 0 0,1 0 0,0 1 0,0 0 0,1 0 0,0 0 0,0 1-1,1-1 1,0 1 0,1 0 0,0 0 0,1 0 0,0 0 0,0 0 0,1 0 0,1 10 0,0-17-56,-1-1 1,1 0-1,0 0 1,0-1-1,0 1 1,0 0-1,0 0 1,1 0-1,-1-1 1,0 1-1,1-1 1,-1 1-1,1-1 1,0 1-1,0-1 1,-1 0-1,1 0 1,0 0-1,0 0 1,0 0-1,0 0 1,0-1-1,0 1 1,0 0-1,0-1 1,0 0-1,0 1 1,1-1-1,-1 0 1,0 0-1,3-1 1,4 1 14,-1 0 0,1-1 0,-1 0 0,1-1 0,-1 1 0,15-7 0,2-4-16,-1 0 0,0-2 0,-1-1 0,-1-1 0,-1-1 0,0-1 0,-1 0 1,21-26-1,-21 21-1,-1-2 0,-1 0 0,-1-1 0,-1 0 1,-2-1-1,22-58 0,-33 76-28,0-1 0,-1 0-1,0 1 1,-1-1 0,0 0 0,-1-20 0,0 29 12,0 0 1,0 0 0,0 0 0,0 0 0,0 0 0,-1 0 0,1 0-1,0 0 1,-1 0 0,1 0 0,-1 0 0,1 0 0,-1 0 0,0 0-1,1 0 1,-1 0 0,0 1 0,1-1 0,-1 0 0,0 0 0,0 1 0,0-1-1,0 0 1,0 1 0,0-1 0,-1 0 0,0 1 0,-1 1 0,1-1 0,-1 0-1,1 1 1,-1-1 0,1 1 0,-1 0 0,1 0 0,0 0 0,-1 0 0,1 0 0,0 0 0,0 1-1,0-1 1,0 1 0,-4 3 0,-10 10 17,1 0 0,0 1 0,1 1 0,1 0 0,1 0 0,0 2 0,1-1 0,1 1 0,1 1 0,1 0-1,0 0 1,2 1 0,0 0 0,2 0 0,0 0 0,1 1 0,0 22 0,3-40-39,1 1 0,-1-1 1,1 0-1,0 1 0,0-1 0,0 0 1,0 0-1,1 0 0,0 0 0,-1 0 1,2 0-1,-1 0 0,0 0 0,1-1 0,0 0 1,0 1-1,0-1 0,0 0 0,0 0 1,0 0-1,1-1 0,0 1 0,-1-1 1,1 0-1,0 0 0,0 0 0,0-1 0,0 1 1,1-1-1,-1 0 0,0 0 0,0-1 1,9 1-1,-3 0-106,-1 0-1,1-1 1,-1 0 0,1-1 0,-1 0 0,0 0-1,1-1 1,-1 0 0,0-1 0,0 0 0,-1-1-1,1 1 1,0-2 0,-1 1 0,10-8 0,-12 7-1262,1-2 1,-1 1 0,0-1 0,8-11 0,4-16-6803,-6 3-4906</inkml:trace>
</inkml:ink>
</file>

<file path=ppt/ink/ink1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20.8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100 1 22902,'0'0'8424,"-32"83"-8360,21-40 0,-2 3-32,2 1-96,4 0-1634,-3 1-2434,3-4-1217,-2-2-3267</inkml:trace>
</inkml:ink>
</file>

<file path=ppt/ink/ink1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21.1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34 22453,'0'0'10314,"-5"6"-10923,6-22-6085,2-8-9193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2.7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16528,'0'0'11349,"-1"9"-10094,2 6-1190,0 0 1,1-1-1,1 1 1,0-1-1,1 1 0,1-1 1,0 0-1,1 0 1,0-1-1,1 0 1,0 0-1,1-1 1,1 1-1,13 13 1,-21-25-100,1 0 0,0 0-1,0 0 1,0 0 0,0 0 0,0 0 0,0 0 0,1-1 0,-1 1 0,0-1-1,0 0 1,0 0 0,0 0 0,4 0 0,-5 0 4,0 0 0,1 0 0,-1-1 0,1 1 0,-1 1 0,1-1 1,-1 0-1,1 0 0,-1 0 0,1 1 0,-1-1 0,1 1 0,-1-1 0,0 1 0,1 0 0,-1-1 0,0 1 0,0 0 0,1 0 1,-1 0-1,0 0 0,0 0 0,0 0 0,1 2 0,5 15 167,-2 1 0,0-1 0,-1 1 0,3 36 0,-5-37 94,0 1 0,1-1 0,1 1 0,1-1 0,9 22 0,-14-39-234,0-1-1,0 1 1,1 0-1,-1 0 1,0-1-1,1 1 0,-1 0 1,0-1-1,1 1 1,-1-1-1,1 1 1,-1 0-1,1-1 1,-1 1-1,1-1 0,0 1 1,-1-1-1,1 0 1,0 1-1,-1-1 1,1 0-1,0 1 1,-1-1-1,1 0 1,0 0-1,0 0 0,-1 1 1,1-1-1,0 0 1,0 0-1,-1 0 1,1 0-1,0 0 1,1-1-1,22-14-452,-23 13 137,0 1-1,0 0 1,0 0-1,1 0 1,-1 0-1,0 0 1,1 0-1,-1 0 1,1 0-1,-1 1 1,1-1-1,0 0 1,-1 1-1,1-1 0,-1 1 1,1 0-1,2-1 1,-3 3-146,0 0-1,-1-1 1,1 1 0,0 0 0,0-1 0,-1 1-1,1 0 1,-1 0 0,0-1 0,1 1-1,-1 0 1,0 0 0,0 0 0,0 0-1,0-1 1,-1 1 0,0 3 0,1 3-1977,0 16-4225</inkml:trace>
</inkml:ink>
</file>

<file path=ppt/ink/ink1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42.3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1178 448 7207,'-96'41'2990,"-110"66"0,137-65-2658,1 4 0,2 2-1,3 3 1,-65 68 0,77-64 14,3 2 0,3 2 0,2 2 0,3 2 0,2 2 0,4 1 0,2 2 0,4 0 0,2 2 0,4 2 0,-23 120-1,33-114-137,2 1-1,5 1 1,2-1-1,5 1 0,2-1 1,5 0-1,2 0 1,4-1-1,4-1 0,50 135 1,-49-164-207,2-1 0,2-1 0,2-2 0,2 0 0,54 64 0,-57-80-12,2-1-1,0-1 1,2-2-1,0-1 1,2-1 0,0-1-1,1-2 1,52 22 0,-27-19 4,1-3 0,1-2 1,0-2-1,79 7 1,-57-13 11,1-5 1,138-9 0,-185 1-1,1 0 1,-1-3 0,-1-1 0,1-1 0,-2-2 0,1-2-1,-2-1 1,1-1 0,-2-2 0,0-1 0,-2-1-1,0-2 1,-1-1 0,-1-1 0,-1-1 0,-1-1-1,-1-2 1,-1 0 0,-2-2 0,-1 0 0,-1-1-1,18-39 1,-10 8 428,-3-1 0,-3-2-1,-2 0 1,-3-1 0,11-96 0,-2-340 1367,-29 309-1668,-8 0-1,-9 1 0,-8 1 1,-76-267-1,74 355-47,-61-136 0,70 191-72,-2 1 0,-2 1 0,-2 1 0,-62-74 0,76 103-183,-1 0 0,0 1-1,-1 0 1,0 1 0,-1 1-1,-1 1 1,1 1 0,-2 0-1,0 1 1,0 1 0,0 1-1,-1 0 1,0 2 0,-31-5-1,28 8-456,0 1-1,0 1 1,0 1-1,0 0 0,1 2 1,-1 1-1,1 1 0,0 1 1,0 1-1,0 0 0,1 2 1,-39 22-1,-59 44-5041</inkml:trace>
</inkml:ink>
</file>

<file path=ppt/ink/ink1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47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1731 265 5125,'-18'-23'581,"-1"1"0,0 2 1,-2 0-1,0 1 0,-1 1 0,-1 0 0,-1 2 1,-27-14-1,23 17-489,-1 0 0,1 2-1,-2 1 1,1 2 0,-2 0 0,1 3 0,-1 0 0,1 2 0,-1 1-1,0 1 1,0 2 0,0 1 0,0 2 0,1 0 0,0 3-1,-1 0 1,2 2 0,0 1 0,-42 20 0,23-4 211,2 2-1,1 2 1,2 2-1,0 1 1,3 3 0,1 1-1,-45 55 1,26-20-156,4 3 1,2 3-1,-59 120 1,75-123 128,3 2 0,3 1 0,4 1 0,3 2 0,4 0 0,4 2 1,3-1-1,-3 134 0,17-163-159,1 0 0,3 0 1,2 0-1,2-1 0,3-1 1,22 61-1,-19-73-126,1-2 0,2 0 0,1-1 0,2-1-1,2 0 1,1-2 0,1-1 0,52 47 0,-53-56 12,2-1 0,1-2 0,0-1 0,1-1 0,1-2 0,1 0 0,1-2 0,-1-2 0,2-1 0,41 9 0,-32-13 7,1-1-1,1-2 0,-1-1 0,1-3 0,-1-2 1,0-1-1,63-14 0,-46 2 0,-1-1 0,0-4 0,-2-2-1,0-2 1,-2-3 0,-1-2 0,-1-2 0,-2-3 0,-1-2 0,-2-2 0,68-70 0,-76 63 105,-2-2 1,-3-1 0,-2-2-1,-1-2 1,-3 0-1,-3-2 1,-2-1 0,-2-1-1,24-96 1,-29 76 59,-3-2 0,-3 0 0,-3 0 0,-5 0 0,-2-1 0,-19-147 1,12 184-54,-3-1 1,-1 1-1,-2 1 1,-2 0-1,-1 1 1,-3 0-1,-1 1 1,-1 1 0,-47-63-1,49 79-77,0 1 0,-1 0-1,-1 2 1,-1 0 0,-1 1 0,-1 1-1,0 1 1,-1 1 0,-1 2 0,0 0-1,0 1 1,-2 2 0,1 1 0,-1 1-1,0 1 1,-29-4 0,13 7-233,0 2 1,0 1-1,0 2 1,1 3-1,-1 1 1,0 2 0,1 1-1,1 3 1,0 1-1,-78 36 1,42-11-975,-90 58-1,-63 60-4622,120-80-4592</inkml:trace>
</inkml:ink>
</file>

<file path=ppt/ink/ink1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54.4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1627 103 8904,'-65'-14'1202,"-1"4"0,-1 2-1,1 3 1,-102 6-1,99 5-764,1 2 0,0 4 0,1 2 0,-91 32 0,105-27-337,1 3 1,0 1-1,2 3 0,0 2 1,2 2-1,2 2 1,1 2-1,1 3 1,2 1-1,2 1 1,1 3-1,2 1 0,-43 67 1,68-91 65,1 1 0,0 1 1,1 0-1,2 1 0,0 0 0,1 0 1,1 1-1,1-1 0,-2 36 1,6-47-159,1 0 1,0 0 0,1 0 0,0 0 0,1 1 0,0-2 0,1 1 0,0 0-1,1 0 1,0-1 0,0 0 0,1 0 0,1 0 0,-1-1 0,2 1-1,-1-1 1,1-1 0,1 1 0,-1-1 0,2-1 0,14 12 0,-7-8-20,1-2 0,-1 0 0,2-1 1,-1-1-1,1-1 0,0 0 1,0-1-1,1-1 0,0-1 1,-1-1-1,21 1 0,8-3 46,-1-1 0,0-2 0,66-14-1,-26-2 100,148-54-1,81-56 67,-39 15-160,-172 77-5,1 4 0,2 5 0,134-18-1,-240 46 13,0-1 1,1 1-1,-1 0 0,0-1 0,1 1 1,-1 0-1,0-1 0,0 0 0,0 1 1,0-1-1,1 0 0,-1 1 0,0-1 1,0 0-1,0 0 0,-1 0 0,1 0 1,0 0-1,0 0 0,0 0 0,-1 0 1,1-1-1,0 0 0,0-1 159,0-1 1,0 1-1,0-1 1,-1 1-1,0 0 0,1-1 1,-1 1-1,-1-7 1,-1-5 355,-1 0 1,-1 1 0,-6-19 0,-1 3-206,-2-1 0,-2 1 1,0 1-1,-2 1 1,-1 0-1,-1 1 1,-1 1-1,-44-43 1,32 41-195,0 1 1,-2 1 0,-1 2-1,-1 2 1,-1 1 0,-53-22-1,31 21-250,0 2 0,-1 3 0,0 3 0,-2 2-1,1 3 1,-1 3 0,-1 2 0,1 3 0,-95 11 0,118-4-960,0 1-1,-67 24 1,-12 13-4438,64-24 1043,6-3-4969</inkml:trace>
</inkml:ink>
</file>

<file path=ppt/ink/ink1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4:55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1155 51 7143,'-18'-8'682,"0"0"1,-1 0 0,1 2-1,-2 0 1,1 1 0,-1 2-1,1 0 1,-1 0 0,0 2-1,-24 1 1,16 2-530,0 2 0,-1 1 0,2 1-1,-1 1 1,1 1 0,-41 19 0,22-4 53,2 1 0,1 3 1,1 1-1,1 2 0,1 2 0,2 2 0,-58 66 0,61-58 122,3 2 0,1 1 0,3 1 0,1 2 0,3 0 0,-32 88 0,41-90-106,2 0 0,3 1 0,1 1 0,2 0 1,2 0-1,3 0 0,6 86 0,-2-112-188,2 0-1,0 0 1,2-1-1,0 1 1,1-1-1,1-1 0,1 0 1,1 0-1,1 0 1,1-1-1,0-1 1,26 29-1,-19-27-43,1-1 0,1-1 1,1-1-1,1 0 0,0-2 0,1-1 0,0-1 0,1 0 0,47 14 1,-17-11-10,-1-3 0,2-2 0,0-3 0,0-2 0,0-2 0,1-3 0,-1-2 0,0-3 0,0-3 0,101-24 0,-66 6-10,-1-4 0,-1-3-1,-2-5 1,-2-4 0,135-85-1,-139 72 60,105-90 0,-157 118-13,-1 0-1,-1-2 1,-2-1 0,-1-1-1,-1-1 1,29-54-1,-45 70 161,-1 1-1,0-1 0,-1 0 0,-1-1 0,0 1 0,-1-1 1,-1 0-1,0 0 0,-1 1 0,-1-1 0,-1 0 0,0 0 1,-1 0-1,0 0 0,-1 1 0,-1-1 0,-1 1 0,0 0 1,-1 0-1,-1 1 0,0 0 0,-1 0 0,0 0 0,-1 1 1,-1 0-1,0 1 0,-12-12 0,2 4 80,-2 0 0,0 1-1,-2 1 1,0 1 0,0 1-1,-2 2 1,0 0 0,-43-16 0,32 18-163,0 2 0,-1 1 0,0 1 1,0 3-1,0 1 0,-41 1 0,25 4-118,0 3-1,1 3 0,-1 1 0,1 3 0,1 3 0,1 1 0,0 3 1,1 2-1,-76 42 0,68-27-392,2 3 0,2 3 0,-57 53 0,-131 152-5592,155-154 1382,19-24-5312</inkml:trace>
</inkml:ink>
</file>

<file path=ppt/ink/ink1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5:22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9929,'0'0'5216,"10"1"-4650,127 8 2081,152-11 1,-147-2-2162,2043 2 147,-1022 7-529,-1029-9 681,174-28 0,-359 29 1765,-35 0-6195,54 3-983,10 0-4031</inkml:trace>
</inkml:ink>
</file>

<file path=ppt/ink/ink1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5:27.7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9211 350 15439,'-977'-58'2530,"962"58"-2532,-1329-15-347,0-37 994,-130-27 121,0 61-32,134 120-729,874-15-58,367-61 270,1 4 0,-150 68 0,217-84-157,1 2 0,0 2 1,2 0-1,0 2 0,-42 38 1,59-47-50,0 1 1,0 0 0,2 0 0,0 1 0,0 1 0,1-1-1,1 1 1,0 0 0,1 1 0,0 0 0,1 0 0,1 0-1,0 0 1,-1 22 0,3-14-14,2 0 0,0 0 0,2-1 0,0 1 0,2-1 0,0 1 0,2-1 0,12 34 0,-5-25-5,2-1 0,0-1 1,2 0-1,1-1 0,29 34 0,-5-16-2,1-1-1,3-3 0,1-2 0,2-1 0,103 60 1,-45-42 71,2-6 1,3-4 0,1-5-1,2-5 1,183 34 0,609 45 324,2375-11-200,-707-255-139,-1674 26 14,-614 68 355,306-101 1,-254 30 298,-298 108-557,-1-2-1,-1-1 0,-1-2 0,-2-2 0,67-59 0,-91 73-107,1-1-1,-2 0 1,0-1-1,0-1 0,-1 1 1,-1-2-1,-1 1 1,0-1-1,-1 0 0,-1-1 1,0 0-1,-1 0 1,-1 0-1,0 0 0,-2-1 1,0 0-1,-1 1 0,-1-1 1,0 0-1,-1 0 1,-1 1-1,-1-1 0,-1 1 1,-7-24-1,-1 14-71,0 2-1,-2-1 0,-1 2 1,-1 0-1,-1 0 0,-1 2 1,-1 0-1,-1 1 0,-1 1 1,-34-25-1,-4 2-159,-1 3 1,-3 3-1,-70-32 0,-1 9-452,-4 7 0,-201-51 0,-302-28-3676,237 66-1062</inkml:trace>
</inkml:ink>
</file>

<file path=ppt/ink/ink1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1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473 0 12075,'0'0'75,"0"0"-1,0 0 0,0 1 0,0-1 0,0 0 1,0 0-1,0 0 0,0 0 0,0 0 0,0 0 1,0 1-1,0-1 0,0 0 0,0 0 0,0 0 1,0 0-1,0 0 0,0 0 0,0 1 0,0-1 1,0 0-1,0 0 0,0 0 0,0 0 0,0 0 1,1 0-1,-1 0 0,0 0 0,0 0 0,0 1 1,0-1-1,0 0 0,0 0 0,0 0 0,0 0 1,1 0-1,-1 0 0,0 0 0,0 0 0,0 0 1,0 0-1,0 0 0,0 0 0,1 0 0,-1 0 1,0 0-1,0 0 0,0 0 0,0 0 0,0 0 1,0 0-1,1 0 0,-1 0 0,0 0 0,0 0 1,0 0-1,0 0 0,0-1 0,0 1 0,0 0 1,0 0-1,1 0 0,-1 0 0,0 0 0,0 0 1,0 0-1,0 0 0,0-1 0,3 21 1140,-3 27-442,-25 173 2675,1-3-2778,25-166-566,0-37-349,0 0 0,-2 1 0,-3 27 0,4-41 118,-1 0 0,0 0 0,1 0 1,-1 0-1,0 0 0,0 0 0,1 0 0,-1 0 0,0 0 1,0 0-1,0-1 0,0 1 0,0 0 0,0-1 1,-1 1-1,1 0 0,0-1 0,0 0 0,0 1 0,0-1 1,-1 0-1,1 1 0,0-1 0,0 0 0,-1 0 1,1 0-1,-2 0 0,-36-4-3324,27-1 2320,1 1 1,0-1-1,0-1 0,0 0 0,1 0 0,0-1 0,0 0 0,-13-15 1,-67-74-1569,83 87 2774,-83-106 1408,81 101-34,0 0 0,1 0-1,0-1 1,1 0 0,1-1 0,-7-26-1,12 40-1319,0-1-1,0 1 0,1-1 0,-1 0 0,1 1 0,0-1 0,0 1 0,0-1 0,0 1 0,0-1 0,1 0 0,-1 1 1,1-1-1,0 1 0,0 0 0,-1-1 0,2 1 0,-1-1 0,0 1 0,0 0 0,1 0 0,-1 0 0,1 0 0,0 0 1,-1 0-1,4-2 0,1 0-32,0 1 0,1 0 0,-1 1 0,1 0 0,0 0 0,0 0 0,0 1 0,11-2 0,32-3 92,0 2 0,1 3 0,-1 1 0,0 3-1,1 2 1,71 16 0,-108-18-182,0 1 0,0 1 0,0 0 0,-1 1 1,0 0-1,0 1 0,18 13 0,-26-16 114,0 1 0,0-1-1,-1 1 1,0 0 0,0 0 0,0 0 0,0 0 0,-1 1 0,0 0 0,0-1-1,0 1 1,-1 0 0,0 1 0,0-1 0,-1 0 0,0 1 0,0-1 0,0 0-1,-1 8 1,0-6 163,0 1-1,-1-1 1,0 1-1,0-1 1,-1 1-1,0-1 0,-1 0 1,0 0-1,0 0 1,-1 0-1,0-1 1,-5 8-1,1-3 175,-1-1-1,0 0 1,-1-1 0,0 0-1,0-1 1,-21 15-1,2-6 146,-1-1 0,-1-2 0,-1 0-1,0-3 1,-41 12 0,44-16-561,0-1 0,0-2 0,-42 3 0,61-7-72,1-1-1,0 0 1,0 0 0,-1-1-1,1-1 1,0 1-1,0-1 1,0-1 0,0 0-1,0 0 1,1 0-1,-1-1 1,1-1 0,-14-9-1,20 12-305,-1 0 0,1-1 0,-1 1 1,1-1-1,0 0 0,0 0 0,1 0 0,-1 0 0,0 0 0,-1-5 0,3 6-112,-1 1 0,1-1 0,-1 0 0,1 1 0,0-1-1,0 1 1,0-1 0,0 0 0,0 1 0,1-1 0,-1 0 0,0 1 0,1-1 0,0-1 0,11-13-8375</inkml:trace>
</inkml:ink>
</file>

<file path=ppt/ink/ink1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2.4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529 1 14286,'0'0'8968,"-9"5"-8461,-19 16-135,0 2 0,2 1 1,1 0-1,-41 52 0,25-29-55,-206 240 457,241-281-816,4-3-18,1-1 1,-1 1-1,-1-1 1,1 0 0,0 0-1,0 1 1,-1-1-1,0-1 1,1 1 0,-1 0-1,0-1 1,0 1-1,0-1 1,1 0 0,-5 1-1,6-2-34,0 0 1,1-1-1,-1 1 0,1 0 0,-1-1 0,1 1 0,-1-1 0,1 1 0,-1-1 1,1 1-1,-1-1 0,1 1 0,0-1 0,-1 1 0,1-1 0,0 0 0,-1 1 1,1-1-1,0 0 0,0 1 0,0-1 0,-1 0 0,1 1 0,0-1 0,0 0 1,0 1-1,0-1 0,0 0 0,1 0 0,-2-30-2202,2 23 1456,2-151-9346,1 103 3295</inkml:trace>
</inkml:ink>
</file>

<file path=ppt/ink/ink1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2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5541,'6'-22'5413,"3"11"-1697,8 11-1666,3 0-256,9 16-129,4 4-384,7 4-288,6 1-128,6 3-128,9-3-225,3 0-352,8-1-96,0-6-1024,0-4-1475,-4-5-1312,-8-9-3620</inkml:trace>
  <inkml:trace contextRef="#ctx0" brushRef="#br0" timeOffset="1">1004 0 15983,'0'0'4773,"57"40"-4197,-27-27-288,8-2-127,7-4-2436,3-5-3362,-2-2-8104</inkml:trace>
</inkml:ink>
</file>

<file path=ppt/ink/ink1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3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16624,'0'0'5925,"57"32"-5124,5-27-288,9-1-417,7-4-2819,1 0-3779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5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1 13389,'0'0'7991,"-9"10"-7057,-2 2-749,2 0 0,-1 1 0,2 0 0,0 1 0,0 0 0,1 0 0,1 1 0,0 0 0,1 0-1,-5 30 1,7-29-194,1 0-1,1 1 1,0-1 0,2 0-1,-1 0 1,2 1-1,0-1 1,1 0-1,1 0 1,0-1-1,1 1 1,12 24 0,-14-34-423,10 22-361,-13-16-2278,-11-8-4180,-10-4-880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3.1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0 15503,'0'0'10500,"-2"15"-9480,-1 8-684,1 1 1,0-1-1,2 1 0,1-1 0,1 1 1,1-1-1,9 35 0,-7-44-215,1 0 0,0-1 0,1 0 1,0 0-1,17 22 0,-21-32-110,-1 0 1,1 0 0,0 0-1,0 0 1,0-1 0,1 1 0,-1-1-1,0 0 1,1 0 0,0 0 0,5 2-1,-7-3-13,1-1 0,-1 0-1,0 0 1,0 0-1,0 0 1,0 0-1,1 0 1,-1 0 0,0-1-1,0 1 1,0-1-1,0 1 1,0-1 0,0 0-1,0 0 1,0 0-1,0 0 1,0 0 0,0 0-1,-1-1 1,1 1-1,3-4 1,-1 0-180,0 0 0,0 0 1,0-1-1,-1 0 0,1 0 1,4-12-1,0 1-511,-3 35 242,-2 11 417,-3-26 63,3 73 1259,20 120 0,-23-195-1450,1 0 0,-1-1 1,1 1-1,0 0 0,-1-1 1,1 1-1,0-1 0,-1 1 0,1-1 1,0 1-1,0-1 0,-1 1 1,1-1-1,0 0 0,0 1 1,0-1-1,0 0 0,-1 0 0,1 1 1,0-1-1,0 0 0,0 0 1,0 0-1,0 0 0,0 0 1,-1-1-1,1 1 0,0 0 0,0 0 1,0 0-1,0-1 0,0 1 1,-1-1-1,1 1 0,0 0 1,0-1-1,1 0 0,6-2-6403</inkml:trace>
</inkml:ink>
</file>

<file path=ppt/ink/ink1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3.5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 17521,'0'0'3315,"3"12"-1650,-1 1-1257,-1-1 0,1 0 0,-2 1 0,0-1 0,0 1-1,-1-1 1,-1 1 0,0-1 0,-5 18 0,-3-7-78,7-17-299,0 1 1,0 0-1,0 0 0,1 0 0,0 0 0,1 0 1,-1 0-1,1 0 0,1 1 0,-1-1 0,2 9 0,-1-15-43,1 0-1,0 1 0,0-1 1,0 0-1,0 0 0,0 0 1,0 0-1,0 0 0,1 0 1,-1 0-1,0-1 0,0 1 1,1 0-1,-1-1 0,0 1 0,1-1 1,-1 1-1,1-1 0,-1 0 1,0 0-1,1 1 0,-1-1 1,1 0-1,2-1 0,46 1-1045,-36-1 480,12 1-521,-15-1 667,0 0 0,0 1 0,0 1 0,0 0 1,18 4-1,-27-4 425,0 0 0,0-1 0,0 1 0,0 0 0,0 0 0,-1 0 1,1 0-1,0 0 0,-1 1 0,1-1 0,-1 1 0,1-1 0,-1 1 0,0-1 0,1 1 0,-1 0 1,0-1-1,0 1 0,0 0 0,0 0 0,-1 0 0,1 0 0,0 0 0,-1 0 0,1 0 0,-1 0 1,0 0-1,0 0 0,0 0 0,0 0 0,0 0 0,0 0 0,-1 0 0,1 0 0,0 0 0,-2 3 1,0 0 195,0 1 0,-1 0 0,1-1 0,-1 0 0,0 0 0,-1 0 1,1 0-1,-1 0 0,0 0 0,0-1 0,-1 0 0,1 0 1,-1 0-1,0-1 0,-9 6 0,0-1 292,0 0-1,-1-1 1,0-1-1,-27 9 1,37-13-472,-1-1 0,0 1 0,0-1 1,-1 0-1,1-1 0,0 1 0,0-1 0,0-1 1,0 1-1,0-1 0,-1 0 0,1 0 0,-6-3 1,8 2-366,1 0 1,-1 0-1,1-1 1,0 1 0,0-1-1,0 0 1,0 0-1,1 0 1,-1 0-1,1 0 1,-1-1 0,1 1-1,0-1 1,1 1-1,-1-1 1,1 0-1,-1 0 1,1 0 0,0 0-1,0-7 1,-7-41-7018</inkml:trace>
</inkml:ink>
</file>

<file path=ppt/ink/ink1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3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14221,'0'0'5862,"72"-1"-4100,-36-2-609,5 3-224,-3-1-673,1-2-192,0 2-256,-6-2-1186,-3 2-1280,-6 1-961,0-1-1058,-4-3-1537</inkml:trace>
</inkml:ink>
</file>

<file path=ppt/ink/ink1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4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2018,'0'0'11328,"2"11"-8280,0-4-2547,0-1 61,-1 1 1,1-1-1,-1 1 1,0 0 0,-1-1-1,0 1 1,0 0-1,0-1 1,-1 1 0,-2 9-1,1-12-380,1 0 0,-1 1 0,1-1 0,0 1 0,0-1 0,0 1 0,1-1 0,0 1 0,0-1 0,0 1-1,1 4 1,0-7-197,0 0-1,0-1 0,0 1 0,0 0 0,0-1 1,1 1-1,-1-1 0,0 1 0,1-1 0,-1 0 0,1 0 1,0 1-1,0-1 0,-1 0 0,1-1 0,0 1 1,0 0-1,0 0 0,0-1 0,0 1 0,0-1 1,0 0-1,0 1 0,0-1 0,0 0 0,2 0 1,54 4-2000,-42-4 1247,0 0 1,0 2-1,0 0 0,0 1 1,0 0-1,29 11 0,-43-13 788,0 0 0,0 0-1,0 0 1,0 0 0,0 1-1,0-1 1,0 0 0,0 1-1,-1-1 1,1 1 0,-1 0 0,1-1-1,-1 1 1,0 0 0,1 0-1,-1 0 1,0 0 0,0 0-1,-1 0 1,1 0 0,0 0 0,-1 1-1,2 3 1,-3-2 223,1 0 0,-1 0 0,1-1-1,-1 1 1,0 0 0,0 0 0,-1 0 0,1-1 0,-1 1 0,0-1 0,0 1-1,-4 4 1,-6 7 800,-1 0 1,0-1-1,-1 0 0,-18 13 0,21-18-464,-60 45 1757,67-51-2358,0-1 0,0 1-1,-1-1 1,1 0 0,-1 0 0,1 0 0,-1-1 0,1 1 0,-1-1 0,0 0 0,0-1 0,0 1 0,1-1 0,-9 0 0,12-1-224,0 0 1,0 1-1,1-1 1,-1 0-1,0 0 1,1 0-1,-1 1 1,0-1-1,1 0 1,-1 0-1,1 0 1,-1 0 0,1 0-1,0 0 1,-1 0-1,1 0 1,0-1-1,0 1 1,0 0-1,0 0 1,0 0-1,0-2 1,0-32-5009,0 26 2322,0-38-11637</inkml:trace>
  <inkml:trace contextRef="#ctx0" brushRef="#br0" timeOffset="1">115 41 13196,'0'0'2050,"57"0"609,-19 0-1730,11 0-577,10 1-256,4 7-480,3-1-705,4 0-5958</inkml:trace>
</inkml:ink>
</file>

<file path=ppt/ink/ink1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4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8200,'0'0'19955,"52"12"-18898,-26-12-769,7 0-256,3 2-609,5 1-1665,-3-1-1601,-1-2-770,-5 0-10857</inkml:trace>
</inkml:ink>
</file>

<file path=ppt/ink/ink1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5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13549,'0'0'8136,"6"51"-6503,-6-15-288,0 6-95,-5 3-866,-2 1-320,1-2 32,6 0-224,0-8-1410,1-8-1665,13-11-2434,7-9-5670</inkml:trace>
</inkml:ink>
</file>

<file path=ppt/ink/ink1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5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81 15054,'0'0'6999,"-9"7"-5798,-1 1-870,1-1 1,0 2-1,1-1 0,-1 1 1,2 1-1,-1-1 1,1 1-1,1 0 0,0 1 1,0 0-1,1 0 0,1 0 1,-7 21-1,10-25-221,0 0 0,0 0 1,0 0-1,1 0 0,0 0 0,0-1 0,1 1 0,0 0 1,0 0-1,0 0 0,3 6 0,-2-9-94,-1-1 0,1 0 0,0 0 0,0-1 0,0 1-1,0 0 1,0-1 0,1 1 0,-1-1 0,1 1 0,0-1 0,0 0-1,-1 0 1,1-1 0,0 1 0,1-1 0,-1 1 0,0-1 0,0 0 0,1 0-1,-1 0 1,0-1 0,8 1 0,-4 0 40,1 0 1,0-1-1,-1 0 1,1 0-1,0-1 1,-1 0-1,1-1 0,-1 1 1,1-1-1,-1-1 1,0 0-1,0 0 1,0 0-1,0-1 1,0 1-1,-1-2 0,1 1 1,-1-1-1,0 0 1,-1 0-1,1-1 1,-1 1-1,0-1 0,-1-1 1,1 1-1,-1 0 1,-1-1-1,1 0 1,-1 0-1,0 0 0,0-1 1,-1 1-1,0 0 1,1-12-1,-2 8 1,0-1-1,0 0 0,-1 0 1,-1 0-1,0 0 1,0 0-1,-2 0 1,1 0-1,-9-22 0,9 29-121,0 0 0,-1-1-1,0 1 1,0 0 0,0 0-1,0 1 1,-1-1-1,0 1 1,0 0 0,0 0-1,0 0 1,-1 0-1,1 1 1,-1 0 0,0 0-1,0 0 1,0 0 0,-1 1-1,1 0 1,0 0-1,-1 0 1,-10-1 0,15 3-108,-1-1 1,1 1 0,-1 0-1,1 0 1,-1 0 0,1 0 0,-1 0-1,0 0 1,1 1 0,-1-1-1,1 1 1,-1-1 0,1 1-1,-1-1 1,1 1 0,0 0-1,-1-1 1,1 1 0,0 0 0,-1 0-1,1 0 1,0 0 0,0 0-1,0 0 1,0 1 0,0-1-1,0 0 1,0 0 0,-1 3 0,0 1-1045,0 0 0,1 1 0,0-1 0,-1 1 0,2-1 0,-1 1 0,1 6 0,-1 21-9449</inkml:trace>
</inkml:ink>
</file>

<file path=ppt/ink/ink1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5.7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146 117 20243,'-6'9'2002,"-8"12"-1209,2 1 1,0 0-1,1 1 0,1 0 1,1 0-1,-6 27 0,7-15-498,2 0-1,1 0 0,2 1 1,1 36-1,14 129-1271,-15-188 812,-3-14 265,-6-21 195,3-19-136,2 1-1,2-1 1,2 0 0,3-70-1,1 57-140,-2 16-67,2 1 0,2 0 0,1 0-1,14-53 1,-15 80 28,0 0 0,1 1 0,0-1 0,1 1 0,0-1 0,0 1 0,1 1 0,0-1 0,8-8 0,-9 13 11,0-1 0,1 1 0,-1 0 1,1 0-1,-1 1 0,1-1 0,0 2 0,1-1 0,-1 0 1,0 1-1,1 0 0,-1 1 0,1-1 0,-1 1 0,12 0 0,-6 1 38,1 0 0,-1 1 0,1 0 0,-1 1 0,1 1 0,-1 0 0,0 0 0,17 8-1,-24-9-15,1 1 0,-1-1 0,0 1 0,-1 0 0,1 0 0,0 1 0,-1-1 0,0 1 0,0 0 0,0 0 0,0 0 0,0 1 0,-1 0 0,0-1 0,0 1 0,0 0 0,-1 0-1,0 1 1,0-1 0,3 11 0,-5-12 49,0 1-1,0-1 1,-1 0-1,1 0 1,-1 0-1,0 1 1,0-1-1,0 0 1,-1 0-1,1 0 1,-1 0-1,0-1 1,0 1-1,0 0 1,-1-1-1,1 1 1,-1-1-1,0 0 1,0 0-1,0 0 1,-1 0-1,1-1 1,0 1-1,-1-1 1,0 0-1,-6 3 1,-8 4 278,0 0 1,-1-1-1,0-1 1,-24 5-1,-37 0-1028,27-10-5935,25-2-4395</inkml:trace>
</inkml:ink>
</file>

<file path=ppt/ink/ink1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7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533 29 10634,'0'0'7410,"-11"-5"-4848,1 0-2323,-1 1 0,0 1 0,0 0 0,-1 0 0,1 1 0,0 0 0,-1 1 0,1 1 0,-1 0 0,0 0 0,1 1 0,-22 4 0,-3 4 175,0 1 0,-59 25 0,74-26-263,2 1 1,-1 1-1,1 0 1,1 2 0,-33 28-1,47-37-124,0 0 0,1 0-1,0 0 1,0 0 0,0 1-1,0-1 1,1 1 0,-1 0-1,1-1 1,0 1 0,1 0-1,-1 0 1,1 1 0,0-1-1,-1 10 1,3-11-26,-1 0 0,0-1 0,1 1 0,-1-1 0,1 1 0,0 0-1,1-1 1,-1 0 0,0 1 0,1-1 0,0 0 0,0 0 0,0 0 0,0 0 0,0 0 0,0 0 0,1 0-1,0-1 1,-1 1 0,1-1 0,0 0 0,0 0 0,5 2 0,18 8-150,1-1 1,0-2 0,1 0-1,0-2 1,0-2-1,55 5 1,-44-5-413,0 0-1,66 21 1,-99-25 527,-1 1 1,0 0-1,0 1 0,0-1 0,-1 1 0,1 0 0,-1 0 0,1 1 1,-1-1-1,0 1 0,4 5 0,-7-8 78,0 1 0,0 0 0,0 0 1,0 0-1,0-1 0,-1 1 0,1 0 0,0 0 0,-1 0 0,0 0 0,1 0 1,-1 0-1,0 0 0,0 0 0,0 0 0,0 0 0,-1 0 0,1 0 1,0 0-1,-1 0 0,1 0 0,-1 0 0,0 0 0,0 0 0,0 0 1,0 0-1,0-1 0,0 1 0,0 0 0,-1-1 0,1 1 0,0-1 1,-3 2-1,-9 9 521,0 0-1,-1-1 1,-1-1 0,1-1 0,-2 0 0,1 0 0,-1-2 0,-1 0 0,-29 9 0,15-8-136,-1-1 0,1-1 0,-1-1 0,-49 0 0,60-9-690,20 4 188,1 0 0,0 0 0,0 0 0,0-1 0,0 1 1,0 0-1,0 0 0,0 0 0,0-1 0,0 1 0,0 0 1,0 0-1,0-1 0,0 1 0,0 0 0,0 0 0,0 0 0,0-1 1,0 1-1,0 0 0,0 0 0,0-1 0,0 1 0,0 0 1,0 0-1,1 0 0,-1 0 0,0-1 0,0 1 0,0 0 1,0 0-1,0 0 0,1 0 0,-1-1 0,0 1 0,0 0 0,0 0 1,1 0-1,-1 0 0,0 0 0,0 0 0,0 0 0,1 0 1,38-16-6237,1 8 1772,5-1-1939</inkml:trace>
</inkml:ink>
</file>

<file path=ppt/ink/ink1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9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 11915,'5'-16'1185,"1"5"1090,1 7-802,4 4-993,1 13-384,-2 13 481,4 6 64,-4 7-161,1-1-224,1 0-128,1-4-63,4-3-65,1-6 96,2-4-32,2-4-545,-1-7-480,-4-2-1473,-5-7-2531</inkml:trace>
</inkml:ink>
</file>

<file path=ppt/ink/ink1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9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334 0 9641,'0'0'6983,"-20"56"-5606,3-26-32,-5 6-416,-9 5-448,-5 3-321,-2 3 64,0 1-160,0-5 64,4-4-32,8-7-64,5-10-1089,10-11-865,10-8-1729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3.7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0 14670,'0'0'6732,"-3"13"-5702,-2 13-457,2 1-1,0-1 1,2 1 0,1 0 0,1-1-1,8 46 1,-4-43-316,23 96 584,-24-113-841,-1-1 0,2 0 1,-1 0-1,2 0 0,-1 0 0,1-1 0,1 0 1,8 10-1,-13-18-126,-1 0 0,1-1-1,-1 1 1,1-1 0,0 1 0,0-1 0,-1 0 0,1 0 0,0 0 0,0 0 0,0 0-1,1 0 1,-1 0 0,4 0 0,-5-1-89,1 0-1,-1 0 1,0 0-1,1 0 1,-1 0 0,0-1-1,0 1 1,0 0-1,1-1 1,-1 1 0,0-1-1,0 0 1,0 1-1,0-1 1,0 0-1,0 1 1,0-1 0,0 0-1,1-1 1,1-2-419,-1 1 1,0-1-1,0 0 0,0 1 1,0-1-1,0 0 1,-1 0-1,0 0 0,0-1 1,0 1-1,0 0 1,-1 0-1,1-7 0,-2 5 282,1-1 0,-1 0 0,0 1 0,-1-1-1,1 1 1,-1 0 0,-1-1 0,-2-5-1,3 9 498,1 0-1,-1 0 1,0 0-1,0 0 0,0 0 1,0 0-1,0 1 0,-1-1 1,1 1-1,-1 0 1,1-1-1,-1 1 0,0 0 1,0 1-1,0-1 0,0 0 1,-4 0-1,7 2 0,-1 0-1,0 0 1,1 0-1,-1 0 1,1 0-1,-1 0 1,1 0-1,-1 1 1,0-1-1,1 0 1,-1 0-1,1 1 1,-1-1-1,1 0 1,-1 1-1,1-1 1,-1 0-1,1 1 1,0-1-1,-1 1 1,1-1-1,0 1 1,-1-1-1,1 1 1,0-1-1,-1 1 0,1-1 1,0 1-1,0-1 1,0 1-1,-1 0 1,1-1-1,0 1 1,0-1-1,0 1 1,0-1-1,0 1 1,0 0-1,1 0 1,-2 34 622,1-27-177,3 23 99,1 1 0,2-1 0,1-1 0,1 1 0,2-1 0,1-1 0,1 0 0,27 47 0,-37-72-984,0 0-1,-1 0 1,1 0-1,-1 1 1,0-1-1,0 0 0,0 1 1,-1-1-1,1 0 1,-1 1-1,0-1 0,0 1 1,-1-1-1,1 1 1,-3 7-1,2-9-166,0 0-1,0 0 1,0 0 0,-1-1-1,1 1 1,-1 0-1,1-1 1,-1 1 0,0-1-1,0 0 1,0 1-1,0-1 1,0 0 0,-1 0-1,1-1 1,-1 1 0,1 0-1,-1-1 1,1 1-1,-1-1 1,0 0 0,0 0-1,0 0 1,-3 0-1,-19 2-5798</inkml:trace>
</inkml:ink>
</file>

<file path=ppt/ink/ink1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09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17969,'0'0'3716,"69"-14"-3076,-42 14 65,5 0-385,2 0-160,1 2-96,2 6-288,-4 0-1666,-7-1-1665,-9-1-1474,-6-5-4003</inkml:trace>
  <inkml:trace contextRef="#ctx0" brushRef="#br0" timeOffset="1">150 66 13805,'0'0'5477,"71"43"-3971,-28-33-353,14-4-737,7 1-320,5 0-320,2-1-2563,-2-2-800,-4 0-6182</inkml:trace>
</inkml:ink>
</file>

<file path=ppt/ink/ink1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0.3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0 10890,'0'0'11104,"-5"12"-10682,-1 3-296,1-3 174,0 0 0,0 0 0,1 0 1,1 1-1,0-1 0,0 1 0,1 0 1,1 0-1,1 20 0,0-31-296,1 0-1,0 0 1,0 0 0,0 0-1,1 0 1,-1 0 0,0 0-1,1 0 1,-1-1-1,1 1 1,-1-1 0,1 1-1,0-1 1,0 1 0,0-1-1,-1 0 1,1 0-1,1 0 1,-1 0 0,0 0-1,0-1 1,0 1 0,0-1-1,0 1 1,4-1-1,63 5-1136,-57-5 576,14-1-580,-18 0 815,-1 1 0,1-1 0,-1 1 0,1 1 0,-1-1 0,1 2 0,-1-1-1,1 1 1,-1-1 0,0 2 0,8 3 0,-14-5 328,0-1 0,0 1 1,1 0-1,-2 0 0,1 0 1,0 0-1,0 0 0,0 0 0,0 0 1,-1 0-1,1 0 0,0 0 1,-1 0-1,1 0 0,-1 1 0,1-1 1,-1 0-1,0 0 0,1 1 0,-1-1 1,0 0-1,0 0 0,0 3 1,-1-1 128,1 0 0,-1 0 0,0 0 1,0 0-1,0 0 0,0-1 1,-1 1-1,1 0 0,-4 4 1,-4 4 641,0-1 1,-1 0-1,-14 12 1,24-22-774,-33 27 1756,-1-1 0,-1-2 1,-70 38-1,101-60-1723,0 0 1,0-1-1,1 1 1,-1-1 0,0 0-1,0 0 1,0 0-1,-1-1 1,1 1-1,0-1 1,0 0-1,0 0 1,-7-1-1,9 0-126,0 0-1,0 0 1,0 0 0,0 0-1,1 0 1,-1-1-1,0 1 1,0-1 0,1 1-1,-1-1 1,1 1-1,0-1 1,-1 0 0,1 0-1,0 0 1,0 0-1,0 0 1,0 0 0,0 0-1,1 0 1,-1 0-1,0 0 1,1 0 0,0-1-1,-1-3 1,-2-89-9285,3 33 1473</inkml:trace>
</inkml:ink>
</file>

<file path=ppt/ink/ink1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0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14734,'0'0'2050,"55"10"-192,-18-4-1154,3 3-383,6-2-161,6 2-96,3-3-32,5 3-1185,-1-4-1185,0 0-3332</inkml:trace>
  <inkml:trace contextRef="#ctx0" brushRef="#br0" timeOffset="1">1008 115 14061,'0'0'7271,"-42"60"-5413,33-39-32,2 2-161,6-1-736,1 2-545,0 3-319,10 2 31,5 0-513,0-2-2241,-2-5-1987,-1-7-1761,-6-8-3683</inkml:trace>
</inkml:ink>
</file>

<file path=ppt/ink/ink1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1.0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 12716,'0'0'9513,"59"-20"-9353,-24 32-128,4 1-32,0 0-1409,-4-5-1794,4 1-3908</inkml:trace>
</inkml:ink>
</file>

<file path=ppt/ink/ink1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1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11499,'0'0'4372,"11"-2"-1665,12-4-1858,1 2 0,0 1 0,1 0 0,32 2 0,-41 2-607,-1 0 0,0 0 0,0 2 1,0-1-1,-1 2 0,1 0 0,-1 1 1,0 1-1,15 7 0,-26-11-216,0 0 0,0 0 0,0 0 0,0 0-1,0 0 1,0 1 0,-1 0 0,1-1 0,-1 1 0,1 0-1,-1 0 1,0 0 0,-1 0 0,1 1 0,0-1 0,-1 1-1,0-1 1,0 1 0,1 4 0,-1-2 35,-1-1 0,0 1 0,-1 0-1,1-1 1,-1 1 0,0 0 0,0-1 0,-1 1 0,0-1 0,0 1 0,-3 6 0,-6 6 50,0 0 1,-1-1-1,0 0 1,-1 0-1,-25 22 1,23-26-111,-15 14 158,29-26-195,0 0 1,0 0-1,0 0 1,0 1 0,0-1-1,0 0 1,1 1-1,-1-1 1,0 1 0,1-1-1,-1 1 1,1-1 0,-1 1-1,1-1 1,0 1-1,0 0 1,-1-1 0,2 3-1,-1-3-95,1 0 0,-1 0 0,1-1 0,0 1 0,-1 0 0,1-1 0,0 1 0,0-1 0,-1 1 0,1-1 0,0 1 0,0-1 0,0 1 0,0-1 0,0 0 0,0 1 0,0-1 0,0 0 0,0 0 0,-1 0 0,1 0 0,0 0 0,2 0 0,31 0-1879,-25 0 1014,39-2-3808,8-9-4325</inkml:trace>
</inkml:ink>
</file>

<file path=ppt/ink/ink1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1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79 16560,'0'0'2712,"-13"-2"357,6 1-2808,1 0 0,-1 1-1,0-1 1,0 1 0,0 1 0,0 0-1,0-1 1,1 2 0,-1-1 0,0 1-1,1 0 1,-1 1 0,1-1-1,0 1 1,-1 1 0,1-1 0,1 1-1,-8 5 1,0 3 220,1 0-1,-1 0 1,2 1-1,-13 18 1,21-26-412,-1 1 1,0 0-1,1 0 0,0 0 1,1 1-1,0-1 1,0 1-1,0-1 0,0 1 1,1 0-1,0 0 0,1 0 1,0 11-1,0-15-64,0-1 0,1 0 0,-1 1 0,1-1 0,0 0-1,-1 0 1,1 0 0,0 0 0,1 1 0,-1-1 0,0 0 0,0-1 0,1 1 0,-1 0 0,1 0 0,0-1-1,-1 1 1,1-1 0,0 1 0,4 1 0,-1 0 21,0-1 0,0 0 0,0 0 0,1-1 0,-1 1-1,0-1 1,1 0 0,9 0 0,-3-1 14,1 0 0,-1-1 0,0-1 0,0 1 0,0-2 1,0 0-1,20-8 0,-25 8-91,0-1 0,0-1 1,0 0-1,0 1 0,-1-2 1,0 1-1,0-1 0,0 0 1,-1 0-1,0-1 0,0 0 1,-1 0-1,0 0 1,0 0-1,0-1 0,-1 1 1,0-1-1,-1 0 0,1 0 1,-2 0-1,1 0 0,-1 0 1,0 0-1,-1-1 0,0 1 1,0 0-1,-1 0 0,0-1 1,0 1-1,-1 0 0,0 0 1,0 0-1,-1 0 0,0 1 1,-1-1-1,0 1 0,0 0 1,0 0-1,-1 0 1,0 0-1,0 1 0,-11-11 1,14 16-82,0-1 0,0 0 0,0 1 0,0-1 0,-1 1 0,1-1 0,0 1 0,-1 0 0,1 0 0,-1 0 0,1 0 0,-4 0 0,5 1-27,0 0 1,0 0 0,0 0 0,0 0 0,0 0-1,0 0 1,0 0 0,0 1 0,0-1 0,0 0-1,0 1 1,0-1 0,0 0 0,0 1 0,0-1-1,0 1 1,0 0 0,1-1 0,-1 1 0,0 0-1,0-1 1,0 2 0,0 1-240,0-1 1,0 1-1,0-1 0,0 1 0,0 0 1,1-1-1,-1 1 0,1 0 1,-1-1-1,1 1 0,0 0 1,0 0-1,1-1 0,-1 1 0,1 0 1,-1-1-1,1 1 0,0 0 1,0-1-1,0 1 0,2 4 1,18 20-5134</inkml:trace>
</inkml:ink>
</file>

<file path=ppt/ink/ink1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46:12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0 11819,'0'0'8910,"-6"14"-7538,-14 34-288,2 2-1,2 0 1,3 0 0,1 2-1,-8 92 1,19-108-983,-1-5 105,1 1 1,2 0-1,1-1 1,1 1-1,13 49 1,-16-81-191,0 1 1,0-1-1,0 0 0,0 0 1,0 1-1,0-1 0,0 0 1,0 1-1,0-1 1,0 0-1,0 0 0,1 1 1,-1-1-1,0 0 0,0 0 1,0 0-1,0 1 0,1-1 1,-1 0-1,0 0 1,0 0-1,1 1 0,-1-1 1,0 0-1,0 0 0,1 0 1,-1 0-1,0 0 0,0 0 1,1 0-1,-1 0 0,0 0 1,0 1-1,1-1 1,-1 0-1,0 0 0,1 0 1,-1-1-1,0 1 0,0 0 1,1 0-1,-1 0 0,0 0 1,0 0-1,1 0 0,-1 0 1,0 0-1,0 0 1,1-1-1,-1 1 0,0 0 1,0 0-1,1 0 0,-1-1 1,0 1-1,0 0 0,0 0 1,0 0-1,1-1 1,-1 1-1,0 0 0,0 0 1,0-1-1,0 1 0,0 0 1,0-1-1,0 1 0,0 0 1,12-22 910,-12 20-912,70-178 64,-52 124-1067,3 0-1,3 2 0,55-96 1,-73 142 1007,0 0 0,0 1 0,1 0 0,0 0 0,0 0 0,1 1 0,-1-1 0,2 2 0,-1-1 0,1 2 0,-1-1 0,1 1 0,0 0 1,1 1-1,-1 0 0,1 0 0,-1 1 0,1 0 0,0 1 0,0 0 0,0 1 0,0 0 0,-1 0 0,1 1 0,0 0 0,0 1 0,14 4 0,-22-6 5,0 0-1,-1 1 0,1-1 0,0 1 1,0-1-1,-1 1 0,1 0 0,0 0 1,-1 0-1,1 0 0,-1 0 0,1 0 0,-1 0 1,1 0-1,-1 0 0,0 1 0,0-1 1,1 1-1,-1-1 0,0 1 0,0-1 0,-1 1 1,1 0-1,0-1 0,0 1 0,-1 0 1,1 0-1,-1-1 0,0 1 0,1 0 1,-1 0-1,0 0 0,0-1 0,0 1 0,-1 4 1,0-2 42,-1 0 0,1-1 1,-1 1-1,0 0 0,0 0 1,-1-1-1,1 1 0,-1-1 1,0 0-1,0 0 0,0 0 1,0 0-1,0 0 0,-7 3 1,-22 14 124,-1-2 0,-1-1 1,-1-2-1,0-1 1,-41 10-1,55-19-1244,0-1 0,-1 0 0,-24-1-1,3-2-6911</inkml:trace>
</inkml:ink>
</file>

<file path=ppt/ink/ink1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3:06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0 784 10378,'0'0'753,"3"-8"-273,-1 3-469,1 0 0,-1 0 0,1 0 0,0 0 0,0 0 0,0 1 0,1 0 0,0-1 0,0 1 0,0 1 0,0-1-1,0 0 1,1 1 0,-1 0 0,1 0 0,0 1 0,0-1 0,8-2 0,24-8 61,1 2 0,1 1 0,0 3 0,64-6 0,166 7 133,-156 6-97,620-53 2756,-19 0-902,-87 50-1544,486-15 2,541-11-191,-698 25 1010,113-41-415,-290 8-671,-289 21-75,531-21 115,-1-31 449,1086-118 772,-1724 150-671,236-15 148,-537 48-1420,0 4 1,133 18-1,-111-9-5829,-60-9-363</inkml:trace>
</inkml:ink>
</file>

<file path=ppt/ink/ink1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31.9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5862,'0'0'7623,"1"55"-8360,-1-32-352,0 4-192,0-1-32,3-2-1,-3 2 962,3-3 352,-3-2-1441,0 1-1346</inkml:trace>
</inkml:ink>
</file>

<file path=ppt/ink/ink1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32.9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14029,'-10'75'232,"4"0"1,2 1-1,4-1 0,4 1 0,19 111 1,-1-14-7971,-18 1 5772,-30 174 3282,26-345-1326,-3 38 998,4 76 1,11-13-3943,-8-69-275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4.0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14446,'0'0'1185,"3"9"133,8 19 307,40 105 3586,-31-87-4700,25 41 0,-44-86-494,1 0 0,-1 0-1,1 0 1,-1 0-1,1-1 1,0 1-1,-1 0 1,1-1-1,0 0 1,-1 1-1,1-1 1,0 0-1,1 0 1,8 2-163,4 4-5,0 0 1,0 1-1,-1 1 1,21 13-1,20 21-4888,-33-23-1314</inkml:trace>
</inkml:ink>
</file>

<file path=ppt/ink/ink1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36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43 6534,'0'0'10656,"-1"8"-10592,-4 25-32,5-33-21,0 1-1,0-1 1,0 1 0,0-1 0,0 0 0,1 1 0,-1-1 0,0 1-1,0-1 1,0 0 0,0 1 0,0-1 0,0 0 0,1 1 0,-1-1 0,0 0-1,0 1 1,1-1 0,-1 0 0,0 1 0,0-1 0,1 0 0,-1 0-1,0 1 1,1-1 0,-1 0 0,0 0 0,1 0 0,-1 0 0,0 1 0,1-1-1,-1 0 1,1 0 0,-1 0 0,0 0 0,1 0 0,-1 0 0,0 0-1,1 0 1,-1 0 0,1 0 0,-1 0 0,0 0 0,1 0 0,-1 0 0,1-1-1,-1 1 1,0 0 0,1 0 0,-1 0 0,0 0 0,1-1 0,-1 1-1,18-10 733,-8-7 381,-15 17 279,4 1-1380,0 1 1,-1-1-1,1 1 1,0 0-1,0-1 0,0 1 1,0 0-1,0 0 1,0 0-1,0 0 1,1 0-1,-1 0 1,1 0-1,-1 0 0,1 0 1,0 4-1,7-96 1440,-6 90-1442,-1 0-1,0-1 1,0 1 0,0 0-1,0-1 1,0 1-1,0 0 1,0 0 0,0-1-1,0 1 1,0 0-1,0-1 1,0 1 0,0 0-1,0-1 1,0 1-1,0 0 1,0 0 0,-1-1-1,1 1 1,0 0-1,0 0 1,0-1 0,0 1-1,-1 0 1,1 0 0,0-1-1,0 1 1,0 0-1,-1 0 1,1 0 0,0 0-1,0-1 1,-1 1-1,1 0 1,0 0 0,0 0-1,-1 0 1,1 0-1,0 0 1,-1 0 0,1 0-1,0 0 1,0 0-1,-1 0 1,1 0 0,0 0-1,-1 0 1,1 0 0,0 0-1,0 0 1,-1 0-1,1 0 1,0 0 0,-1 0-1,1 0 1,0 0-1,0 1 1,-1-1 0,1 0-1,0 0 1,0 0-1,-1 0 1,1 1 0,0-1-1,0 0 1,0 0-1,-1 1 1,-14 17 73,10-3-108,0 0-1,1 1 1,0 0 0,2 0-1,0 0 1,0 1-1,2-1 1,0 0-1,3 27 1,-3-42 11,0 0 0,0 0 0,0 0 0,1-1 0,-1 1-1,0 0 1,0 0 0,0 0 0,1 0 0,-1 0 0,0 0 0,1-1 0,-1 1 0,1 0 0,-1 0 0,1 0-1,-1-1 1,1 1 0,0 0 0,-1-1 0,1 1 0,1 0 0,-1-1 1,0 0-1,-1 0 1,1 0 0,0 0 0,0 0 0,-1 0 0,1 0-1,0-1 1,-1 1 0,1 0 0,0-1 0,-1 1 0,1 0-1,0-1 1,-1 1 0,1-1 0,-1 1 0,1-1 0,-1 1-1,1-1 1,0 0 0,22-38 185,-18 23 63,-1-1 1,0 0-1,-1-1 0,-1 1 0,-1-1 1,0 1-1,-3-32 0,2 49-239,0 0 0,0-1 0,0 1 1,0 0-1,0-1 0,0 1 0,1 0 0,-1-1 0,0 1 0,0 0 0,0-1 1,-1 1-1,1 0 0,0-1 0,0 1 0,0 0 0,0-1 0,0 1 1,0 0-1,0 0 0,-1-1 0,1 1 0,0 0 0,0-1 0,0 1 1,-1 0-1,1 0 0,0-1 0,0 1 0,-1 0 0,1 0 0,0 0 0,0-1 1,-1 1-1,1 0 0,0 0 0,-1 0 0,1 0 0,0 0 0,-1 0 1,1-1-1,0 1 0,-1 0 0,1 0 0,0 0 0,-1 0 0,1 0 1,0 0-1,-1 1 0,1-1 0,0 0 0,-1 0 0,1 0 0,0 0 0,-1 0 1,1 0-1,0 0 0,-1 1 0,1-1 0,0 0 0,0 0 0,-1 0 1,1 1-1,0-1 0,0 0 0,0 0 0,-1 1 0,-13 20-54,9 1 30,0 0 0,1 0 0,2 0 0,0 0 0,2 29 0,0-50 15,0-1 0,0 0 0,0 0 0,0 0 0,-1 1 0,1-1 0,0 0-1,0 0 1,0 1 0,0-1 0,0 0 0,0 0 0,0 0 0,0 1 0,0-1 0,0 0-1,0 0 1,0 1 0,0-1 0,0 0 0,0 0 0,1 1 0,-1-1 0,0 0 0,0 0-1,0 0 1,0 1 0,0-1 0,0 0 0,1 0 0,-1 0 0,0 0 0,0 1 0,0-1-1,0 0 1,1 0 0,-1 0 0,0 0 0,0 0 0,0 1 0,1-1 0,-1 0 0,0 0-1,0 0 1,1 0 0,-1 0 0,0 0 0,0 0 0,1 0 0,-1 0 0,12-12 23,8-23 172,-13 19-88,0-1 1,-1 0-1,0 0 0,-2 0 0,0-1 1,2-25-1,-26 85 92,13-24-318,2 0 0,0 1-1,-2 30 1,4-4-3883,4-51-2023,1-3 2450,2-17-10116</inkml:trace>
</inkml:ink>
</file>

<file path=ppt/ink/ink1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46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8648,'0'0'513</inkml:trace>
</inkml:ink>
</file>

<file path=ppt/ink/ink1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33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1 2114,'7'495'1014,"-7"-430"1273,-10 67 0,2-41-700,-1 258 1199,7-242-414,2-60-883,-6 48-1,6-94-1526,-1 0-1,1 0 0,0 0 0,0 0 0,-1 0 0,1 0 0,0 0 0,-1 0 1,1 0-1,-1 0 0,1 0 0,-1 0 0,0 0 0,1 0 0,-1 0 0,-1 1 0,-12-3-5086,2-7-1740</inkml:trace>
</inkml:ink>
</file>

<file path=ppt/ink/ink1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34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11307,'0'0'1847,"-4"13"-1041,-4 12-389,1 0 0,2 1 1,0 0-1,2 1 0,0 26 1,3 98 1920,18-206-1495,-10 9-610,-1 0 0,0-85 1,-10 123 416,-3 18-407,-4 19-208,3 25-3,2 1 0,3 72 0,2-89-31,3-11-6,-2-27 2,-1 1 0,0-1 1,0 0-1,0 0 0,0 0 1,0 0-1,0 1 1,0-1-1,0 0 0,0 0 1,1 0-1,-1 0 0,0 0 1,0 0-1,0 1 0,0-1 1,0 0-1,1 0 1,-1 0-1,0 0 0,0 0 1,0 0-1,0 0 0,1 0 1,-1 0-1,0 0 0,0 0 1,0 0-1,0 0 1,1 0-1,-1 0 0,0 0 1,0 0-1,0 0 0,1 0 1,-1 0-1,0 0 0,0 0 1,0 0-1,0 0 1,1 0-1,-1 0 0,0 0 1,0 0-1,0-1 0,0 1 1,0 0-1,1 0 0,-1 0 1,0 0-1,0 0 1,0 0-1,0-1 0,0 1 1,0 0-1,3-5-7,0 1-1,-1-1 1,0 1 0,0-1 0,0 0-1,-1 0 1,2-5 0,-1-1 4,6-16 6,-3-1 0,5-45 0,-11 102-1884,-1-1-1,-6 31 1,-1-9-4784</inkml:trace>
</inkml:ink>
</file>

<file path=ppt/ink/ink1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48.4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12172,'-3'16'1452,"3"-10"-4282</inkml:trace>
</inkml:ink>
</file>

<file path=ppt/ink/ink1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53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3267,'0'0'7180,"10"32"-5282,-7-23 2242,-1-6-3922,1 1-1,-1 0 1,-1 0 0,1-1 0,0 1-1,-1 1 1,0-1 0,0 0-1,0 0 1,-1 0 0,1 0 0,-1 1-1,0 3 1,3 12 321,-2-16-379,-1-1 1,1 1 0,0 0-1,-1 0 1,0-1 0,0 1-1,0 0 1,0 0 0,0-1-1,-1 1 1,-1 3-1,2-6-149,0 0 11,-1-1-17,-7 29 38,6-26-79,0 0 1,1 0 0,0 0 0,-1 0 0,1 0 0,0 0 0,1 0-1,-1 1 1,0-1 0,1 0 0,0 6 0,-6 2-944</inkml:trace>
</inkml:ink>
</file>

<file path=ppt/ink/ink1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55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4 3075,'-12'-1'8038,"7"-1"-7635,12 1-1280,-12 48 1358,1-47-22,4 0-445,-1 0 1,1 0-1,0 0 0,-1 0 1,1 0-1,-1 0 1,1 0-1,0-1 0,-1 1 1,1 0-1,0 1 1,-1-1-1,1 0 0,0 0 1,-1 0-1,1 0 0,-1 0 1,1 0-1,0 0 1,-1 0-1,1 1 0,0-1 1,-1 0-1,1 0 1,0 0-1,0 1 0,-1-1 1,1 0-1,0 1 0,0-1 1,-1 0-1,1 0 1,0 1-1,0-1 0,-1 1 1,1 8-8284</inkml:trace>
</inkml:ink>
</file>

<file path=ppt/ink/ink1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56.2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14 6598,'-9'0'1890,"-3"0"-288,4 0-449,2 0-513,3 0-480,2 0-128,1-7-4067,3 1 1152</inkml:trace>
</inkml:ink>
</file>

<file path=ppt/ink/ink1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58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31 3331,'-1'0'226,"0"1"-1,0-1 1,0 0 0,0 0-1,1 1 1,-1-1 0,0 0-1,0 1 1,1-1-1,-1 1 1,0-1 0,1 1-1,-1-1 1,0 1 0,1-1-1,-1 1 1,1 0 0,-1-1-1,1 1 1,-1 0-1,1-1 1,-1 1 0,1 1-1,-1 0-110,0-1-1,0 1 1,1 0-1,-1-1 1,1 1 0,-1 0-1,1 0 1,0-1-1,0 1 1,0 0-1,0 0 1,0-1-1,0 1 1,0 0-1,1 0 1,-1-1-1,1 1 1,0 3-1,-1-5-112,1 0 0,-1 1-1,0-1 1,0 1-1,0-1 1,1 0 0,-1 1-1,0-1 1,1 0-1,-1 1 1,0-1-1,1 0 1,-1 1 0,0-1-1,1 0 1,-1 0-1,1 0 1,-1 1 0,0-1-1,1 0 1,-1 0-1,1 0 1,-1 0 0,1 0-1,-1 0 1,1 0-1,-1 0 1,1 0 0,-1 0-1,0 0 1,1 0-1,-1 0 1,1 0 0,-1 0-1,1 0 1,-1 0-1,1-1 1,-1 1 0,0 0-1,1 0 1,-1 0-1,0-1 1,1 1 0,14-17-184,-10 10 1025,-5 16 1516,8-21-2446,1-15 2673,-8 27-2616,0 0 47,-1 0 1,1 0 0,0 0 0,-1 0 0,1 0 0,0 0 0,-1 0 0,1-1 0,0 1 0,-1 0 0,1 0 0,-1-1 0,1 1 0,-1 0 0,1-1 0,-1 1 0,1-1 0,-1 1 0,1-1-1,-1 1 1,1-1 0,-1 1 0,0-1 0,1 1 0,-1-1 0,0 0 0,1 1 0,-1-1 0,0 1 0,0-1 0,0 0 0,0 1 0,1-1 0,-1 0 0,0 1 0,0-1 0,0 0-1,0 1 1,-1-1 0,1 0 0,0 1 0,0-1 0,0 0 0,0 1 0,-1-2 0,-7-4 583,7 7-587,0-1 1,1 1-1,-1 0 1,0-1-1,1 1 1,-1 0-1,1 0 1,-1 0-1,1 0 0,-1-1 1,1 1-1,-1 0 1,1 0-1,0 0 1,-1 0-1,1 0 1,0 0-1,0 2 1,3-1-46,6-8-36,7-9-22,-23 42 649,0-6-554,1 0-1,-6 44 0,12-65-9,0 0 0,0 1 0,1-1 0,-1 0 0,0 0 0,1 0 0,-1 0 0,0 0 0,0 0 0,1 0 0,-1 0 0,0 1 0,1-1 0,-1 0 0,0 0-1,0 0 1,1 0 0,-1-1 0,0 1 0,1 0 0,-1 0 0,0 0 0,0 0 0,1 0 0,-1 0 0,0 0 0,0 0 0,1-1 0,-1 1 0,0 0 0,0 0 0,1 0 0,-1-1 0,0 1 0,0 0-1,0 0 1,0 0 0,1-1 0,-1 1 0,0 0 0,0 0 0,0-1 0,11-9-19,-9 5-138,0 0 0,0 0 1,0 0-1,-1-1 1,1 1-1,-2-1 0,2-7 1,-1-21-4573,-1 32 4307,0-11-4939</inkml:trace>
</inkml:ink>
</file>

<file path=ppt/ink/ink1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06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482 33 8968,'-10'-3'1362,"-16"-5"-605,0 2 0,-1 0 1,0 2-1,0 1 0,0 1 1,-34 2-1,55 1-724,0 1 0,0 0 0,0 0 0,0 1-1,0 0 1,1 0 0,-1 0 0,1 1 0,0 0 0,0 0 0,0 0 0,1 0 0,-1 1 0,-6 9 0,-4 6 67,0 1 1,-14 29-1,13-18-88,1 2-1,1 0 1,2 0-1,1 1 1,-10 60 0,13-37 9,3 1 0,3 104 1,3-139-22,1 0 0,1 0 1,1 0-1,1-1 0,2 1 0,0-1 1,1 0-1,1-1 0,19 32 1,-22-43 8,1 0 0,1-1 1,-1-1-1,2 1 1,-1-1-1,1 0 1,1-1-1,-1 0 1,1-1-1,1 0 1,-1 0-1,1-1 1,1-1-1,-1 0 1,1 0-1,0-1 0,0-1 1,0 0-1,25 3 1,-10-5 199,0-1-1,0-1 1,0-2 0,-1 0-1,1-2 1,-1-1 0,0-1 0,0-2-1,0 0 1,-1-1 0,42-26 0,-30 14 7,-1-2 0,-2-1 1,0-1-1,-2-2 1,-1-2-1,49-59 1,-66 70-59,-1-1 1,0 0 0,-1-1 0,-1-1-1,-1 1 1,-1-2 0,-1 1 0,-1-1-1,-2 0 1,0 0 0,-1-1-1,2-32 1,-6 41-69,0 0 0,-1-1 0,0 2 0,-1-1-1,-1 0 1,-1 0 0,0 1 0,0-1 0,-2 1 0,1 0 0,-2 1-1,0 0 1,-1 0 0,0 0 0,-1 1 0,0 0 0,-1 1 0,0 0-1,-1 0 1,-18-13 0,12 11-85,-1 2 1,0 1-1,-1 0 1,-1 1-1,1 1 0,-1 1 1,-23-6-1,-17 1-916,-69-5 1,11 1-4524,77 8 416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6.7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2886 124 10442,'0'0'5424,"-7"-10"-4330,3 3-932,-1 1-1,0 0 1,0 0-1,0 0 1,0 1-1,-1 0 1,0 0 0,0 0-1,-1 1 1,1 0-1,-1 0 1,0 1 0,0 0-1,-14-5 1,-22-2-85,-1 1 0,0 1 0,-58 0 1,-139 6-168,162 3 79,-97 6-16,-306 51-1,-161 92 179,254-28 868,305-91-705,2 4-1,-117 68 0,179-91-301,-67 46 97,81-54-99,1 1 0,-1 0 0,1 1 0,0-1-1,0 1 1,0 0 0,1 0 0,0 1 0,0-1 0,-5 13 0,9-17-29,-1-1 1,0 1-1,1 0 1,-1-1 0,1 1-1,0 0 1,-1-1-1,1 1 1,0 0-1,0 0 1,0-1 0,0 1-1,0 0 1,1-1-1,-1 1 1,0 0-1,1-1 1,0 1 0,-1 0-1,1-1 1,0 1-1,-1-1 1,1 1-1,0-1 1,0 0 0,0 1-1,1-1 1,-1 0-1,0 0 1,0 1 0,1-1-1,-1 0 1,0 0-1,1-1 1,-1 1-1,1 0 1,-1 0 0,1-1-1,0 1 1,-1-1-1,1 1 1,0-1-1,-1 0 1,1 0 0,3 1-1,3-1-636,1 1 0,-1-1 0,1 0 0,-1-1 0,1 0 0,-1-1 0,0 1 0,11-5 0,49-27-11628</inkml:trace>
</inkml:ink>
</file>

<file path=ppt/ink/ink1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31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172 186 7335,'4'-9'2365,"1"-7"-720,0 0 0,-1 0 0,-1 0 0,2-20-1,-5 32-1155,0-1-1,0 1 1,0 0-1,0-1 0,-1 1 1,0-1-1,0 1 1,0 0-1,0 0 0,-4-8 1,4 11-358,0-1 0,0 0 1,0 1-1,0 0 0,-1-1 1,1 1-1,-1 0 0,1-1 0,-1 1 1,1 0-1,-1 0 0,0 0 1,0 1-1,1-1 0,-1 0 0,0 1 1,0-1-1,0 1 0,0-1 0,0 1 1,1 0-1,-1 0 0,0 0 1,0 0-1,0 0 0,-2 1 0,0 0-71,1 0-1,0 0 1,-1 0-1,1 1 0,0-1 1,0 1-1,0 0 0,0 0 1,0 0-1,0 1 0,0-1 1,1 1-1,-1-1 1,1 1-1,0 0 0,0 0 1,0 0-1,-3 4 0,-29 65 29,32-68-54,-8 24 18,0-1 1,2 1 0,2 0 0,0 1 0,2 0-1,1 0 1,1 0 0,3 45 0,0-67-55,0 0 1,1 0 0,0 0-1,0 0 1,0 0-1,1 0 1,0-1 0,1 1-1,-1-1 1,9 10 0,-11-14 14,0 0 1,0-1 0,1 1-1,-1-1 1,1 1 0,-1-1-1,1 0 1,-1 0 0,1 1 0,0-1-1,0 0 1,-1-1 0,1 1-1,0 0 1,0 0 0,0-1 0,0 1-1,0-1 1,0 0 0,0 1-1,0-1 1,0 0 0,0 0-1,0 0 1,0-1 0,1 1 0,-1 0-1,0-1 1,-1 1 0,1-1-1,0 0 1,0 0 0,0 0 0,0 0-1,0 0 1,-1 0 0,1 0-1,0 0 1,-1-1 0,1 1-1,1-3 1,3-2 180,-1-1 0,0 1-1,0-1 1,-1 1 0,0-1-1,0 0 1,-1-1 0,1 1-1,-2-1 1,5-14 0,-4 3 158,0 0 0,-1 0 0,0-28 1,-5 40-268,-5 18-165,-4 22-32,8-21 120,1 1 0,1 0 0,-2 24 0,4-37-10,0 0 0,0 0 1,0 0-1,0 0 0,0 1 1,0-1-1,0 0 0,0 0 1,0 0-1,0 0 0,0 0 1,0 1-1,0-1 0,0 0 1,0 0-1,1 0 0,-1 0 1,0 0-1,0 0 0,0 1 1,0-1-1,0 0 0,0 0 1,0 0-1,0 0 0,0 0 0,0 0 1,1 0-1,-1 0 0,0 0 1,0 0-1,0 0 0,0 1 1,0-1-1,0 0 0,1 0 1,-1 0-1,0 0 0,0 0 1,0 0-1,0 0 0,0 0 1,1 0-1,-1 0 0,0 0 1,0 0-1,0 0 0,0 0 1,0 0-1,0 0 0,1-1 0,-1 1 1,0 0-1,0 0 0,0 0 1,0 0-1,11-8 18,8-11 112,-9 2-36,-8 13-90,0-1-1,0 1 0,1-1 0,0 1 0,-1 0 0,2 0 0,-1 0 0,0 1 0,1-1 0,0 1 0,0 0 1,8-6-1,-11 10-13,1 0 0,-1 0 0,0 0 1,0 0-1,0 1 0,0-1 1,0 0-1,0 0 0,-1 1 1,1-1-1,0 1 0,-1-1 0,1 0 1,-1 1-1,1 0 0,-1-1 1,0 1-1,1-1 0,-1 1 0,0-1 1,0 3-1,1 0 3,2 23-219,7 39-459,-10-64 362,1 0-1,-1-1 1,1 1 0,-1 0-1,1 0 1,0-1-1,-1 1 1,1 0 0,0-1-1,0 1 1,0 0 0,1-1-1,-1 0 1,0 1-1,0-1 1,1 0 0,-1 1-1,1-1 1,-1 0 0,1 0-1,0 0 1,-1 0-1,1-1 1,0 1 0,0 0-1,2 0 1,13-4-4747,1-14-1392</inkml:trace>
</inkml:ink>
</file>

<file path=ppt/ink/ink1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31.6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0 17969,'-5'10'1553,"-12"23"235,1 1 0,-13 42-1,24-62-1515,1 1-1,1 0 0,0 0 1,1 1-1,0-1 0,1 0 1,1 1-1,3 29 0,-2-42-223,-1 0-1,1 0 1,0 1 0,0-1-1,0 0 1,1 0-1,-1 0 1,1 0 0,0 0-1,0 0 1,0-1-1,0 1 1,0 0 0,0-1-1,1 0 1,-1 0-1,1 1 1,0-1 0,-1-1-1,1 1 1,0 0-1,0-1 1,0 1-1,1-1 1,-1 0 0,0 0-1,0 0 1,1-1-1,-1 1 1,0-1 0,1 0-1,-1 0 1,0 0-1,1 0 1,-1 0 0,4-2-1,-2 2-2,-1-1 0,0 0-1,0 0 1,0-1-1,1 1 1,-1-1 0,0 0-1,-1 0 1,1 0 0,0-1-1,-1 1 1,1-1 0,-1 0-1,0 0 1,0 0-1,0 0 1,0 0 0,0-1-1,-1 1 1,0-1 0,0 0-1,0 0 1,0 0 0,0 0-1,-1 0 1,1 0-1,0-7 1,-2 11-36,0-1 0,0 0 1,0 0-1,0 0 0,0 1 0,0-1 0,0 0 0,0 0 1,-1 1-1,1-1 0,0 0 0,0 0 0,-1 1 0,1-1 1,0 0-1,-1 0 0,1 1 0,-1-1 0,1 1 0,-1-1 1,1 0-1,-1 1 0,0-1 0,1 1 0,-1-1 0,0 1 1,1 0-1,-1-1 0,0 1 0,1 0 0,-1-1 0,0 1 1,0 0-1,1 0 0,-1-1 0,0 1 0,0 0 0,0 0 1,1 0-1,-1 0 0,0 0 0,0 0 0,0 1 0,1-1 1,-1 0-1,0 0 0,0 0 0,0 1 0,-4 0-1,1 0 0,-1 0 0,1 1 0,-1 0 0,1 0 0,0 0 0,-6 3 0,4 0 26,-1 0 1,1 1 0,0-1 0,1 1 0,-1 0 0,1 1 0,1-1-1,-1 1 1,1 0 0,0 0 0,0 1 0,1-1 0,0 1 0,1-1-1,-1 1 1,0 10 0,2-17-33,1 0 1,0 0-1,0-1 1,0 1-1,0 0 1,0 0-1,0 0 0,0-1 1,0 1-1,0 0 1,1 0-1,-1-1 0,0 1 1,0 0-1,1-1 1,-1 1-1,0 0 0,1-1 1,-1 1-1,1 0 1,-1-1-1,1 1 1,-1-1-1,1 1 0,-1 0 1,1-1-1,-1 0 1,1 1-1,0-1 0,0 1 1,1-1 5,0 1 0,0-1 1,-1 0-1,1 0 0,0 0 1,0 0-1,0 0 0,0 0 1,-1-1-1,1 1 0,0 0 1,2-2-1,4-1 58,0 0 0,-1 0 0,1-1 0,11-9 0,12-13 271,50-57 0,-37 37-216,-44 46-127,0-1 0,0 1 0,1-1 0,-1 1 0,0-1 0,0 1 0,1-1 0,-1 1 0,0 0 0,1-1 0,-1 1 0,1-1 0,-1 1 0,0 0 0,1-1 0,-1 1 0,1 0 0,-1 0 0,1 0 0,-1-1 0,1 1 0,-1 0 0,1 0 0,-1 0 0,1 0 0,-1 0 0,1 0 0,-1 0 0,1 0 0,0 0 0,-1 0 0,1 0 0,-1 0 0,1 0 0,-1 0 0,1 0 0,-1 1 0,1-1 0,-1 0 0,1 0 0,-1 1 0,0-1 0,1 0 0,0 1 0,4 30 1,-13 42 136,-3-37-63,8-28-52,0 0-1,1 0 0,0 0 0,0 0 1,0 12-1,2-19-257,1 0 0,0-1-1,-1 1 1,1-1 0,0 1-1,-1-1 1,1 0 0,0 1 0,0-1-1,-1 0 1,1 1 0,0-1 0,0 0-1,0 0 1,-1 0 0,1 0 0,0 0-1,0 0 1,0 0 0,0 0 0,-1 0-1,1 0 1,0 0 0,0 0 0,1-1-1,2 1-1962,5 0-4185</inkml:trace>
</inkml:ink>
</file>

<file path=ppt/ink/ink1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32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10954,'0'0'9620,"-1"12"-8365,1 34 362,2 0 1,2 0-1,2-1 1,21 79-1,-27-122-1587,1 0 1,-1 0-1,1 0 0,0 0 0,0 0 0,0 0 0,0 0 0,0-1 0,0 1 0,1 0 0,-1-1 1,0 1-1,1-1 0,2 3 0,-3-4-4,0 0 1,-1 0 0,1 1-1,0-1 1,0 0-1,0 0 1,0 0-1,-1 0 1,1 0-1,0 0 1,0 0 0,0 0-1,0 0 1,-1 0-1,1 0 1,0-1-1,0 1 1,0 0-1,-1 0 1,1-1 0,0 1-1,0-1 1,-1 1-1,2-1 1,1-3 93,1 1 1,-1-1-1,0 1 0,0-1 1,0 0-1,0 0 0,-1-1 1,0 1-1,1 0 1,0-6-1,49-168 291,-52 178-413,1 1 0,-1-1 0,1 0 1,-1 1-1,1-1 0,-1 0 0,1 1 0,-1-1 0,1 1 1,-1-1-1,0 1 0,1-1 0,-1 1 0,0-1 0,1 1 1,-1-1-1,0 1 0,0-1 0,0 1 0,1 0 0,-1-1 1,0 1-1,0-1 0,0 1 0,0 0 0,0-1 0,0 1 1,0-1-1,0 1 0,0 0 0,-1 0 0,7 30-24,-6-23 44,5 36 29,-5-43-46,-1 0-1,1 0 1,0 0 0,0 0-1,1 0 1,-1 0 0,0 0-1,0 0 1,0 0 0,1 0-1,-1-1 1,0 1 0,1 0-1,-1 0 1,1 0 0,-1 0-1,1 0 1,0-1 0,-1 1-1,1 0 1,0 0 0,-1-1-1,1 1 1,0 0 0,0-1-1,0 1 1,0-1 0,0 1-1,0-1 1,3-3-1,-1 0 0,1 0 0,-1 0 0,0-1 0,0 0 0,-1 1 0,1-1 0,-1 0 0,0 0 0,0-1 0,0 1 0,-1 0 0,2-6 0,2-3 0,7-16 0,-7 17 0,0-1 0,1 1 0,9-14 0,-15 25 0,0 1 0,1 0 0,-1 0 0,0-1 0,0 1 0,0 0 0,0 0 0,0-1 0,1 1 0,-1 0 0,0 0 0,0-1 0,0 1 0,1 0 0,-1 0 0,0 0 0,0 0 0,1-1 0,-1 1 0,0 0 0,1 0 0,-1 0 0,0 0 0,0 0 0,1 0 0,-1 0 0,0 0 0,1 0 0,-1 0 0,0 0 0,0 0 0,1 0 0,-1 0 0,0 0 0,1 0 0,-1 0 0,1 0 0,5 13 0,-1 24 0,-4-33 0,1 21 0,-2-17 0,0 1 0,1-1 0,0 0 0,0 0 0,1 0 0,0 0 0,1 0 0,5 12 0,-8-19 0,1-1 0,-1 1 0,0-1 0,1 0 0,-1 1 0,0-1 0,1 1 0,-1-1 0,1 0 0,-1 0 0,1 1 0,-1-1 0,1 0 0,-1 0 0,0 0 0,1 1 0,-1-1 0,1 0 0,0 0 0,-1 0 0,1 0 0,-1 0 0,1 0 0,-1 0 0,1 0 0,-1 0 0,1 0 0,-1 0 0,1-1 0,-1 1 0,1 0 0,-1 0 0,1 0 0,-1-1 0,1 1 0,-1 0 0,0 0 0,1-1 0,-1 1 0,1 0 0,-1-1 0,0 1 0,1-1 0,-1 1 0,0 0 0,0-1 0,1 1 0,-1-1 0,1 0 0,13-23 0,-14 23 0,21-59-84,-17 46-74,0 1 0,1 0 1,10-19-1,-15 37-3774,1 11 2145,0 0 619,-1 28-3599,0-16-1404,0-12-1362</inkml:trace>
</inkml:ink>
</file>

<file path=ppt/ink/ink1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33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4 356 15471,'0'11'1313,"-1"12"-424,-1 49 1485,2-65-2074,0-1 1,0 1 0,1-1-1,0 0 1,1 1-1,-1-1 1,1 0 0,4 8-1,-6-13-291,0 0-1,1 0 1,-1 0 0,1 0-1,-1 0 1,1 0 0,-1-1-1,1 1 1,-1 0 0,1 0-1,0-1 1,-1 1-1,1 0 1,0-1 0,0 1-1,0 0 1,-1-1 0,1 1-1,0-1 1,0 0 0,0 1-1,0-1 1,0 0-1,0 1 1,0-1 0,0 0-1,0 0 1,0 0 0,0 0-1,0 0 1,1 0 0,0-1 13,0 0 1,-1 0-1,1-1 1,-1 1-1,1 0 1,-1-1-1,1 1 1,-1-1 0,0 1-1,0-1 1,0 0-1,0 1 1,0-1-1,1-2 1,3-9-89,0 1 1,0-1-1,2-17 1,2-37-2103,-4 1 1,-5-133 0,-2 79 4643,2 140 16,1 121 4218,1-91-6275,3 0 0,19 91-1,22 4-1016,-55-199-1686,-5 23 1945,0 0 0,-3 1 0,-28-41 0,-11-17 3931,56 88-3548,0-1 0,0 1-1,-1 0 1,1-1 0,0 1-1,0-1 1,0 1 0,0 0-1,0-1 1,-1 1-1,1-1 1,0 1 0,0 0-1,0-1 1,0 1 0,0-1-1,0 1 1,1-1-1,-1 1 1,0 0 0,0-1-1,0 1 1,0-1 0,0 1-1,0 0 1,1-1 0,-1 1-1,0 0 1,0-1-1,1 1 1,-1 0 0,0-1-1,1 1 1,-1 0 0,0 0-1,1-1 1,21-6 588,36 4-1006,-47 3 547,49-5-1918,-21-5-2820,-9-3-1820</inkml:trace>
</inkml:ink>
</file>

<file path=ppt/ink/ink1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33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116 103 14478,'0'-9'2941,"-1"0"-2000,0 0 0,0 0 0,-1 0 0,0 1 0,-4-11 0,6 18-824,0-1-1,-1 1 0,1-1 0,-1 1 1,1-1-1,-1 1 0,0 0 1,1-1-1,-1 1 0,0 0 0,0-1 1,0 1-1,0 0 0,0 0 1,0 0-1,0 0 0,0 0 0,0 0 1,-1 0-1,1 0 0,0 1 1,-1-1-1,1 0 0,-1 1 0,1-1 1,0 1-1,-1 0 0,1-1 1,-1 1-1,1 0 0,-1 0 0,1 0 1,-1 0-1,0 0 0,1 0 1,-1 0-1,1 1 0,-1-1 0,1 0 1,0 1-1,-1-1 0,1 1 1,-1 0-1,1-1 0,0 1 0,0 0 1,-1 0-1,-1 2 0,0 0-115,-1 0 0,1 1 0,0 0 0,0 0 0,0 0 0,0 0 0,1 0-1,-1 1 1,1-1 0,1 1 0,-1-1 0,0 1 0,1 0 0,0 0 0,-1 6 0,-3 78-19,5-84 11,0-2-19,0-1 0,0 1 0,0 0 0,0-1 0,0 1 0,0-1 0,1 1 1,-1-1-1,1 1 0,0-1 0,0 1 0,0-1 0,0 1 0,0-1 1,1 0-1,-1 0 0,1 0 0,-1 0 0,1 0 0,0 0 0,-1 0 1,1 0-1,0-1 0,1 1 0,-1-1 0,0 1 0,0-1 0,0 0 0,1 0 1,-1 0-1,1 0 0,4 1 0,5 0-81,0-2 0,1 1 0,-1-1 0,0-1 1,23-4-1,15 0 331,-48 5-221,-1 0 0,0 0 0,0 0 1,0 0-1,0 0 0,1 0 0,-1 1 0,0-1 0,0 0 1,0 0-1,0 1 0,0-1 0,0 1 0,0-1 0,0 1 0,0 0 1,0-1-1,0 1 0,0 0 0,0-1 0,0 1 0,0 0 1,-1 0-1,1 0 0,0 0 0,-1 0 0,1 0 0,-1 0 1,2 1-1,-2 1 51,1 0-1,-1 0 1,0 0 0,0 0 0,0 0 0,0 0 0,-1-1 0,1 1-1,-1 0 1,1 0 0,-3 4 0,-1 4 150,-1 0 0,0-1 0,0 1 0,-1-1 0,-7 10 0,-2-3 331,0 0 1,-28 23 0,38-36-472,-1 1-1,1-1 0,-1 0 0,0-1 0,0 1 0,0-1 1,0-1-1,0 1 0,-1-1 0,1 0 0,-1 0 0,-13 1 0,20-3-137,-1-1-1,1 1 1,-1 0-1,1 0 0,0-1 1,-1 1-1,1 0 1,-1-1-1,1 1 0,-1 0 1,1-1-1,0 1 1,-1-1-1,1 1 0,0-1 1,0 1-1,-1-1 1,1 1-1,0-1 0,0 1 1,0-1-1,-1 1 1,1-1-1,0 1 0,0-1 1,0 1-1,0-1 1,0 1-1,0-1 0,0 0 1,0 1-1,0-1 1,1 0-1,2-22-2359,29-63-7148,-10 30 1644</inkml:trace>
</inkml:ink>
</file>

<file path=ppt/ink/ink1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34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17617,'0'9'1281,"-1"76"3067,-1-10-2703,3-1 0,17 115 0,-17-185-1621,0 1-1,0 0 1,1-1-1,0 1 0,0-1 1,0 0-1,4 7 1,-6-11-11,0 1 1,0-1 0,1 0 0,-1 0 0,0 1 0,0-1-1,1 0 1,-1 0 0,0 1 0,0-1 0,1 0-1,-1 0 1,0 1 0,1-1 0,-1 0 0,0 0 0,0 0-1,1 0 1,-1 0 0,1 0 0,-1 1 0,0-1-1,1 0 1,-1 0 0,0 0 0,1 0 0,-1 0 0,0 0-1,1 0 1,-1 0 0,0-1 0,1 1 0,-1 0-1,1 0 1,8-22 677,-5-6-375,2-49 1,-6 66-281,0 1 1,-1 0-1,0 0 0,0 0 1,-1 0-1,0 0 1,-1 0-1,-5-12 1,1 14 374,5 18-271,6 17-67,-3-25-70,0 0 1,1 0-1,-1 0 0,0 0 0,1 0 1,-1-1-1,1 1 0,-1 0 0,1-1 0,0 1 1,0-1-1,0 0 0,0 0 0,0 1 1,0-1-1,0 0 0,0-1 0,0 1 1,0 0-1,1-1 0,-1 1 0,0-1 0,1 0 1,-1 1-1,0-1 0,0 0 0,1-1 1,-1 1-1,0 0 0,1-1 0,-1 1 0,0-1 1,0 1-1,0-1 0,5-2 0,-1-1 32,0 1 1,0-1-1,0-1 0,0 1 0,-1-1 0,0 0 0,1 0 0,-2 0 0,1-1 0,4-7 0,-3 3 92,-1 0-1,0-1 1,8-21 0,-12 27-80,0 1 0,1-1 0,-1 0-1,-1 1 1,1-1 0,-1 0 0,0 1 0,0-1-1,0 0 1,0 0 0,-1 1 0,-2-8 0,3 12-47,0 0 1,0-1-1,0 1 1,0 0 0,0 0-1,0-1 1,0 1-1,0 0 1,0 0 0,-1-1-1,1 1 1,0 0 0,0 0-1,0 0 1,0-1-1,-1 1 1,1 0 0,0 0-1,0 0 1,0 0-1,-1-1 1,1 1 0,0 0-1,0 0 1,-1 0-1,1 0 1,0 0 0,0 0-1,-1 0 1,1 0-1,0 0 1,-1 0 0,1 0-1,0 0 1,0 0-1,-1 0 1,1 0 0,0 0-1,0 0 1,-1 0-1,-10 11-28,-2 15-107,5 0 158,2 1 0,1 1 0,1-1 0,2 0 1,0 33-1,2-60-23,0 1 1,-1 0-1,1 0 1,0 0-1,0 0 0,0 0 1,0 0-1,0 0 1,0 0-1,0 0 1,1 0-1,-1 0 1,0 0-1,1 0 1,-1 0-1,0 0 1,1 0-1,-1 0 1,1 0-1,-1 0 0,1-1 1,0 1-1,-1 0 1,1 0-1,0-1 1,-1 1-1,1 0 1,0-1-1,0 1 1,0-1-1,0 1 1,0-1-1,0 1 1,-1-1-1,1 0 1,0 1-1,0-1 0,0 0 1,0 0-1,0 0 1,0 0-1,0 0 1,0 0-1,0 0 1,0 0-1,0 0 1,0 0-1,0-1 1,0 1-1,0 0 1,0-1-1,0 1 0,0 0 1,0-1-1,0 1 1,1-2-1,3 0 0,0-1-1,0 0 1,0-1-1,0 1 0,-1-1 1,1 0-1,-1 0 1,6-7-1,-1-6 1,0-2 0,-1 1 0,-1-1 0,0 0 0,-2 0 0,6-37 0,-14 122 0,1-43 0,1 0 0,1 0 0,4 30 0,-4-52 0,-1-1 0,1 1 0,0 0 0,0 0 0,0-1 0,0 1 0,1 0 0,-1 0 0,0-1 0,0 1 0,0 0 0,0 0 0,1-1 0,-1 1 0,0 0 0,1-1 0,-1 1 0,1 0 0,-1-1 0,1 1 0,-1-1 0,1 1 0,-1 0 0,1-1 0,-1 0 0,1 1 0,0-1 0,-1 1 0,1-1 0,0 0 0,-1 1 0,1-1 0,0 0 0,-1 0 0,1 1 0,0-1 0,0 0 0,0 0 0,-1 0 0,1 0 0,0 0 0,0 0 0,-1 0 0,1 0 0,0 0 0,0-1 0,-1 1 0,1 0 0,0 0 0,-1-1 0,1 1 0,1-1 0,1-1 0,0 0 0,0-1 0,0 1 0,0-1 0,0 1 0,-1-1 0,1 0 0,-1 0 0,2-4 0,5-10 0,-1-2 0,-1 1 0,0-1 0,-2 1 0,0-2 0,-1 1 0,1-20 0,3-9 0,-9 50 0,-4 26 0,0 1 0,2 0 0,1-1 0,2 42 0,0-69 0,0-1 0,0 1 0,0-1 0,0 1 0,1 0 0,-1-1 0,0 1 0,0-1 0,0 1 0,1-1 0,-1 1 0,0-1 0,0 0 0,1 1 0,-1-1 0,0 1 0,1-1 0,-1 0 0,1 1 0,-1-1 0,1 1 0,-1-1 0,1 0 0,-1 0 0,1 1 0,-1-1 0,1 0 0,-1 0 0,1 0 0,-1 0 0,1 1 0,-1-1 0,1 0 0,-1 0 0,1 0 0,-1 0 0,1 0 0,-1 0 0,1-1 0,0 1 0,-1 0 0,1 0 0,-1 0 0,1 0 0,-1-1 0,1 1 0,-1 0 0,1 0 0,-1-1 0,0 1 0,1 0 0,-1-1 0,1 1 0,-1-1 0,0 1 0,1 0 0,-1-1 0,0 1 0,1-2 0,24-23 0,-18 15-475,-1 0 0,0 0 0,-1 0 0,6-17-1</inkml:trace>
</inkml:ink>
</file>

<file path=ppt/ink/ink1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35.6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21076,'0'0'4831,"1"13"-3240,7 90 410,0 4-1136,26 128 1,-26-214-779,-1-34 280,-2-37 129,-4-9-319,0-8 3,1 48-437,-2 19 244,0 0-1,0 0 1,0 0 0,0 1 0,0-1-1,0 0 1,1 0 0,-1 0 0,0 0-1,0 0 1,0 0 0,0 0-1,0 0 1,0 0 0,0 0 0,0 0-1,0 0 1,0 0 0,0 0 0,1 0-1,-1 0 1,0 0 0,0 0-1,0 0 1,0 0 0,0 0 0,0 0-1,0 0 1,0 0 0,0 0 0,0 0-1,1 0 1,-1 0 0,0 0 0,0 0-1,0 0 1,0 0 0,0 0-1,0 0 1,0 0 0,0 0 0,0 0-1,0-1 1,0 1 0,0 0 0,0 0-1,0 0 1,1 0 0,-1 0-1,0 0 1,2 5 12,0 0-1,1-1 1,0 1-1,0-1 1,0 1-1,0-1 0,1 0 1,-1 0-1,1-1 1,0 1-1,1-1 1,7 5-1,-11-7 14,1 0 1,-1 0-1,1-1 0,-1 1 0,1-1 1,-1 1-1,1-1 0,0 0 0,-1 0 0,1 1 1,0-1-1,-1 0 0,1-1 0,0 1 1,-1 0-1,1 0 0,0-1 0,-1 1 0,1-1 1,-1 1-1,1-1 0,-1 0 0,1 1 1,-1-1-1,1 0 0,-1 0 0,0 0 0,0 0 1,1 0-1,-1-1 0,0 1 0,0 0 1,0 0-1,0-1 0,0 1 0,0-1 0,-1 1 1,1-1-1,0 1 0,-1-1 0,1 1 1,-1-1-1,1-3 0,7-42 379,-7 46-381,-1-1 0,1 1 1,-1 0-1,0-1 0,1 1 0,-1-1 0,0 1 1,0-1-1,0 1 0,0-1 0,-1 1 0,1-1 1,0 1-1,-1-1 0,1 1 0,-1-1 0,1 1 1,-1 0-1,1-1 0,-1 1 0,0 0 0,0 0 1,0-1-1,-2-1 0,2 4-14,0-1-1,-1 1 1,1 0 0,0 0-1,0-1 1,0 1-1,0 0 1,0 0 0,0 0-1,0 0 1,0 0 0,0 1-1,0-1 1,0 0-1,1 0 1,-1 1 0,0-1-1,1 0 1,-1 1 0,1-1-1,0 0 1,-1 1 0,1-1-1,0 2 1,-9 42-137,8-42 135,-1 10-9,0 0 0,1 0 0,1 1 1,0-1-1,2 15 0,-2-26 16,0 0 0,0 0-1,1 0 1,-1 0 0,0 0 0,1-1-1,0 1 1,-1 0 0,1 0 0,0-1-1,0 1 1,0 0 0,0-1 0,0 1-1,0-1 1,0 0 0,1 1 0,-1-1-1,1 0 1,-1 1 0,1-1 0,-1 0-1,1 0 1,-1-1 0,1 1 0,0 0-1,0 0 1,-1-1 0,1 1 0,0-1-1,0 1 1,0-1 0,0 0 0,0 0-1,-1 0 1,1 0 0,0 0 0,0 0-1,0-1 1,0 1 0,0 0 0,-1-1-1,1 0 1,0 1 0,0-1 0,1-1-1,12-6 30,0 0-1,0-1 0,-1-1 0,-1 0 0,0-1 1,18-18-1,10-8-4,-33 31-11,11-13 30,-19 18-43,1 0 0,-1 0 0,0 0-1,0 1 1,0-1 0,0 0 0,0 0-1,0 0 1,0 0 0,0 0 0,0 0 0,-1 0-1,1 0 1,0 1 0,-1-1 0,1 0-1,0 0 1,-1 0 0,1 1 0,-1-1 0,1 0-1,-1 0 1,1 1 0,-1-1 0,0 0-1,1 1 1,-2-1 0,-8-12-1,1 0 0,0-1 0,0 0 0,2 0 0,0-1 0,0 1 0,2-2 0,0 1 0,0-1 0,-4-31 0,9 45 0,0 1 0,0 0 0,0-1 0,0 1 0,0 0 0,1-1 0,-1 1 0,0 0 0,1-1 0,-1 1 0,1 0 0,-1 0 0,1-1 0,0 1 0,-1 0 0,1 0 0,0 0 0,0 0 0,0 0 0,0 0 0,0 0 0,0 0 0,0 0 0,0 0 0,0 1 0,0-1 0,1 0 0,1 0 0,44-10 0,-26 8 0,36-13-2008,-18 2-3260,14-8-6258</inkml:trace>
</inkml:ink>
</file>

<file path=ppt/ink/ink1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28.6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57 125 16592,'0'0'8509,"1"-6"-7286,-1 4-1065,3-60 2540,-3 59-2569,0 1 0,-1 0 0,1-1 1,-1 1-1,1 0 0,-1 0 0,0 0 0,0 0 0,0 0 1,0 0-1,-2-4 0,2 6-91,0-1 0,1 0 0,-1 1 1,0-1-1,0 1 0,0-1 0,1 1 0,-1 0 1,0-1-1,0 1 0,0 0 0,0 0 0,0-1 1,0 1-1,0 0 0,0 0 0,0 0 0,0 0 0,0 0 1,0 0-1,1 1 0,-1-1 0,0 0 0,0 0 1,0 1-1,0-1 0,0 0 0,0 1 0,-1 0 1,0 1-14,0 0 0,0 0 0,0 1 0,1-1 0,-1 0 0,1 1 0,-1-1 0,1 1 0,0-1 0,0 1 0,0 0 0,0-1 0,0 1 0,1 0 0,-1 0 0,1 0 0,0-1 0,0 5 0,-1 3-23,0 0 0,1 0 0,1 0 0,2 11 0,-3-20-1,-1-1-1,1 1 1,0-1 0,0 1-1,0-1 1,0 1-1,0-1 1,1 1-1,-1-1 1,0 1 0,0-1-1,0 0 1,0 1-1,0-1 1,1 1-1,-1-1 1,0 1 0,0-1-1,1 0 1,-1 1-1,0-1 1,1 0-1,-1 1 1,0-1 0,1 0-1,-1 1 1,0-1-1,1 0 1,-1 0 0,1 0-1,-1 1 1,0-1-1,1 0 1,-1 0-1,1 0 1,-1 0 0,1 0-1,-1 0 1,1 0-1,-1 0 1,1 0-1,-1 0 1,0 0 0,1 0-1,-1 0 1,1 0-1,-1 0 1,1 0-1,-1 0 1,1-1 0,-1 1-1,0 0 1,1 0-1,-1-1 1,1 1-1,-1 0 1,0 0 0,1-1-1,-1 0 1,2 0 26,0-1 0,-1 1 0,0-1-1,1 0 1,-1 0 0,0 0 0,0 1 0,0-1 0,0 0 0,0-1 0,1-2 0,2-52 33,-3 53-61,-1 0 0,-1 0 0,1 1 0,0-1 0,-1 0 0,0 0 0,0 0 0,0 0 0,0 1 0,-1-1 0,-3-6 0,5 10 1,-1 0 0,1 0 0,-1 1 0,1-1 0,0 0 0,-1 0 0,1 1 0,-1-1 0,1 1 0,0-1 0,-1 0 0,1 1 0,0-1 0,0 1 0,-1-1 0,1 1 0,0-1 0,0 1 0,0-1 0,-1 1 0,1-1 0,0 1 0,0-1 0,0 1 0,0-1 0,0 1 0,0-1 0,0 1 0,0-1 0,0 1 0,0-1 0,1 1 0,-1-1 0,0 1 0,0 0 0,-1 25 0,4 0-105,2-32-368,3-44-2531,-8 37-4278,-1 4-5268</inkml:trace>
</inkml:ink>
</file>

<file path=ppt/ink/ink1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29.4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 2370,'0'0'18685,"-2"12"-17345,-3 53 103,3 0 1,10 108 0,-1-54-1270,5 81-2139,-10-166-7072,-5-67 3261</inkml:trace>
</inkml:ink>
</file>

<file path=ppt/ink/ink1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29.8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0 334 17969,'0'0'4265,"12"4"-3101,-5-1-973,-4-2-126,0 1 1,0-1-1,0 0 0,-1 1 0,1-2 1,0 1-1,1 0 0,-1 0 1,0-1-1,0 0 0,0 0 1,0 0-1,0 0 0,0 0 0,0 0 1,1-1-1,-1 0 0,0 1 1,0-1-1,0 0 0,-1-1 0,1 1 1,0 0-1,0-1 0,-1 1 1,4-4-1,6-7 238,-1 0 0,0-1 0,-1 0-1,-1-1 1,0 0 0,-1 0 0,0-1 0,-1 0 0,5-18 0,-4 10 306,-2 0 0,-1-1 0,0 1 0,-2-1 0,1-38 1,-4 99-459,2 1-1,1-1 1,11 45 0,-10-65-530,1-1-1,0 0 0,15 29 1,-15-36-539,0 0 0,1 0 0,0-1 0,1 0 0,-1 0 0,2 0 0,9 8 0,3-2-6427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7.7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66 0 15150,'0'0'3406,"0"10"-3011,6 85 813,4-1 1,23 103-1,-3-31-1026,-29-158-436,0-1 0,0 1 0,-1-1 0,1 1 0,-2-1 0,0 10 0,0-16 96,1 0 1,0 0 0,0 0 0,-1 0 0,1 0-1,0 0 1,-1 0 0,1-1 0,-1 1 0,0 0-1,1 0 1,-1 0 0,0-1 0,1 1-1,-1 0 1,0-1 0,0 1 0,1 0 0,-1-1-1,0 1 1,-1 0 0,0-1-109,0 0-1,0 0 1,0 1 0,0-1 0,0 0-1,0-1 1,1 1 0,-1 0-1,0-1 1,0 1 0,0-1 0,0 1-1,0-1 1,1 0 0,-4-1 0,-4-4-1016,-1-1 0,1 1 1,0-2-1,-12-13 1,16 17 914,-32-32-2371</inkml:trace>
</inkml:ink>
</file>

<file path=ppt/ink/ink1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40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67 114 10666,'0'0'6331,"0"6"-5834,0-3-393,0-2-24,0 0-1,0-1 1,0 1 0,0 0-1,0 0 1,0 0 0,0 0-1,0-1 1,0 1 0,0 0-1,0 0 1,1 0 0,-1-1-1,0 1 1,1 0 0,-1 0-1,0-1 1,1 1 0,-1 0-1,1-1 1,-1 1 0,1 0-1,-1-1 1,1 1 0,0-1-1,-1 1 1,1-1 0,0 1-1,-1-1 1,1 1 0,0-1-1,0 0 1,-1 1 0,1-1-1,0 0 1,0 0 0,0 1-1,-1-1 1,1 0 0,0 0-1,0 0 1,0 0 0,0 0-1,-1 0 1,3-1 0,-11 0 5844,7 1-5906,0 0 1,0 0-1,0-1 0,0 1 1,1 0-1,-1 0 0,0 0 1,0 0-1,0 0 0,0 0 1,0 0-1,0 0 0,0 1 1,1-1-1,-1 0 0,0 0 1,0 1-1,0-1 0,0 0 1,1 1-1,-1-1 0,0 1 1,0-1-1,1 1 0,-1 0 1,0-1-1,1 1 0,-1 0 1,1-1-1,-1 1 0,1 0 1,-1 0-1,1-1 0,-1 1 1,1 0-1,0 0 0,0 0 1,-1 0-1,1 0 0,0-1 1,0 3-1,-4 18-53,9-28 481,11-35 782,-16 38-1140,5-50 1004,-4 53-1054,-1 0 0,0-1-1,0 1 1,0 0 0,0 0 0,0 0 0,0 0-1,0 0 1,0 0 0,-1 0 0,1 0-1,0 0 1,-1 0 0,1 0 0,-1 0-1,1 0 1,-1 0 0,1 0 0,-1 0-1,0 0 1,1 0 0,-1 0 0,0 0-1,0 1 1,1-1 0,-1 0 0,0 1-1,0-1 1,0 1 0,0-1 0,0 1-1,0-1 1,0 1 0,0-1 0,0 1 0,0 0-1,-1 0 1,1 0 0,-1 0 0,-1 0-41,2 1 0,-1 0 1,0 0-1,0 0 0,0 0 1,0 1-1,1-1 0,-1 0 0,0 1 1,1-1-1,-1 1 0,1 0 1,0-1-1,-1 1 0,1 0 1,0 0-1,0 0 0,0 0 1,1 0-1,-1 0 0,-1 3 1,-12 48-48,13-48 57,-4 24 80,11-41 113,10-49 95,-9 13-295,-5 32 0,-1 50 0,-1-14 0,-1 10 0,2 0 0,6 37 0,9-144 0,-2-27 0,-15 143 0,-8 42 0,3-32 0,37-251-262,-29 227-7547,-1-1 3981,-1 9-2434</inkml:trace>
</inkml:ink>
</file>

<file path=ppt/ink/ink1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49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9 191 8264,'0'0'18092,"-8"-14"-17110,9 10-762,0-1-1,1 1 1,-1 0 0,1 0-1,0 0 1,0 0 0,0 0-1,6-7 1,9-18 702,-15 22-515,1-1 1,-1 0-1,-1 1 1,1-1-1,-1-13 1,-1 21-407,0 0 1,0 0-1,0 1 1,0-1-1,0 0 1,0 0-1,0 0 1,0 0 0,0 0-1,0 1 1,0-1-1,0 0 1,0 0-1,-1 0 1,1 0-1,0 0 1,0 0-1,0 1 1,0-1 0,0 0-1,0 0 1,0 0-1,-1 0 1,1 0-1,0 0 1,0 0-1,0 0 1,0 0-1,0 0 1,-1 0 0,1 0-1,0 0 1,0 0-1,0 0 1,0 0-1,-1 0 1,1 0-1,0 0 1,0 0-1,0 0 1,0 0 0,0 0-1,-1 0 1,1 0-1,0 0 1,0 0-1,0 0 1,0 0-1,0 0 1,-1 0-1,1-1 1,0 1 0,0 0-1,0 0 1,0 0-1,0 0 1,0 0-1,0 0 1,0-1-1,0 1 1,-1 0-1,1 0 1,0 0 0,0 0-1,0 0 1,0-1-1,0 1 1,0 0-1,-8 11-22,6-4 21,0 0 0,0 0 0,0 0 0,1 0 0,0 12 0,1-19 0,0-1 0,0 1 0,0 0 0,0 0 0,0 0 0,0 0 0,0 0 0,0-1 0,0 1 0,0 0 0,0 0 0,0 0 0,1 0 0,-1 0 0,0 0 0,0 0 0,0-1 0,0 1 0,0 0 0,0 0 0,0 0 0,1 0 0,-1 0 0,0 0 0,0 0 0,0 0 0,0 0 0,0 0 0,1 0 0,-1 0 0,0 0 0,0 0 0,0 0 0,0 0 0,0 0 0,1 0 0,-1 0 0,0 0 0,0 0 0,0 0 0,0 0 0,0 0 0,1 0 0,-1 0 0,0 0 0,0 0 0,0 0 0,0 0 0,0 0 0,0 0 0,0 1 0,1-1 0,-1 0 0,0 0 0,0 0 0,0 0 0,0 0 0,0 0 0,0 0 0,0 1 0,0-1 0,0 0 0,0 0 0,8-10 0,-4-2 0,-1 1 0,0-1 0,0 1 0,-1-1 0,-1 0 0,1-16 0,-19 139-603,27-128-16987</inkml:trace>
</inkml:ink>
</file>

<file path=ppt/ink/ink1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55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535 24 7495,'-57'0'6919,"2"0"-5478,3 0-1089,0-7 1,2 0-353,-1 1-1250,0 2-95,-3 4-1281,-1 0-1218,-3 9-1441</inkml:trace>
</inkml:ink>
</file>

<file path=ppt/ink/ink1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56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808 1 5926,'-57'2'4932,"3"2"-2177,0 2-1122,0 2-479,1 2-194,-1 0-351,0 1-193,4-1-320,-1-4-63,1 1-66,-1-6-223,-2 1-769,-2-2-897,-3 0-1249,-1 0-2594</inkml:trace>
</inkml:ink>
</file>

<file path=ppt/ink/ink1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56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1035 1 12748,'-49'11'1269,"-1"-1"-1,-78 4 1,92-13-3191,0-2 0,-46-6 1,23 0-1861,1 6 3580,37 2 1223,0 1 1,0 1-1,0 1 0,1 1 1,0 0-1,-25 11 1,17-4-13,-47 17 1533,69-27-2452,1-1 1,0 1-1,-1-1 0,1-1 0,0 1 0,-1-1 0,1 0 1,-1 0-1,1-1 0,-1 1 0,-9-4 0,-13-11-9,26 13-77,0 0-1,0 1 0,0-1 0,0 1 0,-1 0 1,1 0-1,0 0 0,-1 0 0,1 0 0,-1 0 1,1 1-1,-1-1 0,1 1 0,-1 0 0,0-1 1,1 1-1,-6 1 0,-24 4-1472,22-3 108,0 0 0,0-1 0,0 0-1,0-1 1,-14-1 0,16 0-4207</inkml:trace>
</inkml:ink>
</file>

<file path=ppt/ink/ink1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56.9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 12236,'0'0'7537,"10"2"-7243,-2-1-242,1 0 0,-1-1 0,0 1 0,1-2 0,-1 1 0,0-1 0,1 0 0,-1-1 0,0 0 0,0 0 1,14-7-1,-9 4-255,11-8 1115,-26 10-163,-18 1-173,6 2-360,0 0 1,0 0-1,0 2 1,0-1-1,0 2 1,-26 8 0,91-11-333,-25 0-3126,-19 1-2396</inkml:trace>
</inkml:ink>
</file>

<file path=ppt/ink/ink1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32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6951,'0'0'3363,"1"50"-2851,0-35-448,4-1-608,-1 0-385,1 4 352,-1 0-1601,4 3-3491</inkml:trace>
</inkml:ink>
</file>

<file path=ppt/ink/ink1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4:32.6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4933,'0'89'3543,"2"50"-3596,-29 242 1,26-376 114,-28 186 1510,15-63-5603,11-78 523</inkml:trace>
</inkml:ink>
</file>

<file path=ppt/ink/ink1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55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23 10378,'0'0'11493,"-9"-5"-10553,-29-12-17,36 17-939,-1 0-1,0-1 0,1 1 1,-1 0-1,0 0 0,1 0 1,-1 1-1,0-1 0,1 0 1,-1 1-1,1 0 0,-1 0 1,0 0-1,1 0 0,0 0 0,-1 0 1,1 1-1,0-1 0,0 1 1,-1-1-1,1 1 0,-2 3 1,-25 12-4992,1-17-3320,15-6 1932</inkml:trace>
</inkml:ink>
</file>

<file path=ppt/ink/ink1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5:55.5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1539 72 11050,'0'0'3876,"-56"7"-2082,42-7-737,2-3-769,-1-6-224,-2-3-64,2 5-224,-2 0-705,-6 0-160,0 2 32,-4-1-1954</inkml:trace>
  <inkml:trace contextRef="#ctx0" brushRef="#br0" timeOffset="1">1210 0 3171</inkml:trace>
  <inkml:trace contextRef="#ctx0" brushRef="#br0" timeOffset="2">706 77 7815,'-62'15'4773,"1"-5"-3300,4-6-1024,3-3-1,-2-1-288,5 0-128,-1-3-64,1-1-480,-1 1-321,0-1 0,0 1-64,-2 1-1185,2 0-4964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8.0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9 392 6502,'-2'-15'3273,"1"9"-3043,-4-88 3743,5 85-3536,0-1 0,1 1 0,1-1 0,-1 1 0,2 0 0,-1 0 0,1 0 0,1 0 0,6-12 0,-1 7-245,0 1-1,1 1 0,1-1 1,0 2-1,1-1 1,0 2-1,1-1 1,0 2-1,0 0 1,1 0-1,0 1 1,1 1-1,0 1 1,0 0-1,0 0 1,1 2-1,0 0 1,-1 1-1,2 0 1,-1 1-1,0 1 1,19 1-1,-32 0-161,-1 0 0,1 0 0,-1 0 0,1 1-1,-1-1 1,1 0 0,-1 1 0,0 0 0,1 0 0,-1-1-1,0 1 1,0 0 0,1 1 0,-1-1 0,0 0-1,0 1 1,0-1 0,-1 1 0,1 0 0,0-1 0,0 1-1,-1 0 1,1 0 0,-1 0 0,0 0 0,1 0 0,-1 0-1,0 1 1,0-1 0,-1 0 0,1 1 0,0-1 0,0 3-1,-1 0 67,0 0-1,0 0 1,0 0-1,0 0 1,-1 0-1,0 0 0,0 0 1,0-1-1,-1 1 1,1 0-1,-1-1 1,0 1-1,-1-1 0,1 1 1,-7 7-1,-5 6 122,-2-1-1,-1-1 1,0 0-1,0-1 0,-2 0 1,0-2-1,-1 0 1,0-2-1,0 0 1,-30 11-1,41-20-2650,13-5-1,24-12-2529,-2 2-44,4-6-3885</inkml:trace>
</inkml:ink>
</file>

<file path=ppt/ink/ink1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08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16 495 8168,'0'0'10410,"-16"-64"-9866,16 38-224,0-4-95,0-4-129,0-1 0,5-5-96,3-2-160,-1-7-1282,0-4-1184,-2-5-1730,1-6-1730</inkml:trace>
</inkml:ink>
</file>

<file path=ppt/ink/ink1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08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17 940 7111,'0'-12'2888,"-8"-172"2843,-1-31-7928,10 83-1599,0 0 3531,0-1 4024,-1 1 4518,6 145-15307,-6 0 624</inkml:trace>
</inkml:ink>
</file>

<file path=ppt/ink/ink1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09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35 8072,'0'0'10313,"-37"-35"-10024,32 36-193,1 3-128,0 1 0,-1-1-1153,-3-1-1346,-1-2-672,0-1-1890</inkml:trace>
</inkml:ink>
</file>

<file path=ppt/ink/ink1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09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1140 0 4004,'0'0'2402,"-57"33"-2082,36-26-288,-3-5-832,3-2-2211</inkml:trace>
  <inkml:trace contextRef="#ctx0" brushRef="#br0" timeOffset="1">850 35 3011,'0'0'3715,"-71"10"-8807</inkml:trace>
  <inkml:trace contextRef="#ctx0" brushRef="#br0" timeOffset="2">722 51 7847,'-32'3'2114,"0"-3"-3267,-2 0 865,-2 1 320,0-1 32,-3 3 961,1-2-256,-4 7-737,2-2-641,-3 3-512,-2 2-448,3-1-1346,-4 0 128,1-2 1346</inkml:trace>
  <inkml:trace contextRef="#ctx0" brushRef="#br0" timeOffset="3">1 132 801</inkml:trace>
</inkml:ink>
</file>

<file path=ppt/ink/ink1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10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5509,'0'0'-3203</inkml:trace>
</inkml:ink>
</file>

<file path=ppt/ink/ink1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10.9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2577 165 8840,'-283'-26'5879,"40"3"-4962,-2 7-4328,63 8 782,-294-7 3720,384 16 134,0-4-1,-172-29 0,224 26-875,-1 2 0,-77 1 0,66 3 705,-53-6 0,52-6-110,45 10-780,1-1-1,-1 2 1,0-1 0,1 1 0,-1 0 0,0 0 0,0 1-1,0 0 1,0 0 0,1 1 0,-14 3 0,6 0 576,-1-1 0,1-1-1,0 0 1,-25-1 0,-42 6-761,82-7 5,-2 0-274</inkml:trace>
</inkml:ink>
</file>

<file path=ppt/ink/ink1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11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492 82 8680,'-15'-1'349,"-1"2"0,1 0 0,-1 1-1,1 1 1,0 0 0,0 1 0,0 0-1,0 1 1,1 1 0,0 1 0,0 0 0,1 0-1,0 1 1,-22 19 0,12-7-209,0 2-1,2 0 1,1 2 0,0 0 0,2 1-1,1 1 1,1 1 0,2 0 0,0 1 0,2 0-1,1 1 1,1 1 0,2 0 0,0 0-1,3 0 1,0 1 0,0 48 0,4-51-87,2 0 0,0 1 0,2-1 0,2-1 0,0 1 0,2-1 0,1 1 0,1-2 0,1 1 0,1-2 0,2 1 0,0-2 0,2 0 0,0 0 0,2-1 0,1-1 0,0-1 0,2-1 0,31 27 1,-37-37-38,1 0 0,0-1 1,0 0-1,1-2 1,0 1-1,0-2 0,1 0 1,0-1-1,0-1 1,0-1-1,0 0 0,1-1 1,-1-1-1,1 0 1,-1-1-1,1-1 1,-1-1-1,1-1 0,-1 0 1,0-1-1,0-1 1,-1-1-1,1 0 0,-1-1 1,0-1-1,16-10 1,14-11 230,-3-2 1,0-2-1,-2-1 1,-1-2 0,-3-2-1,0-2 1,-3-1 0,-1-2-1,-3-1 1,-1-1-1,-2-1 1,24-59 0,-42 82 121,-1 0 0,-1-1 0,-1 0 0,-1 0 0,-1 0 0,-1-1 0,-1 1 0,-1-1-1,-5-48 1,1 56-182,-1 0 0,0 0 0,-1 0 0,-1 1-1,0 0 1,-1 0 0,-1 0 0,-1 1-1,0 1 1,0-1 0,-2 1 0,0 1 0,0 0-1,-26-22 1,15 18-154,0 1 1,-2 0-1,0 2 0,0 1 0,-1 1 1,-1 1-1,-43-13 0,47 18-169,1 1 0,-1 1 1,-1 1-1,1 0 0,0 2 0,-1 1 0,1 1 1,0 0-1,-1 2 0,-21 5 0,34-5-58,0 1 1,0 0-1,0 1 0,0-1 0,1 2 0,0 0 0,0 0 1,1 0-1,-1 1 0,-11 13 0,4-2-1495,1 0 0,1 2 0,-19 33 0,8-6-5972</inkml:trace>
</inkml:ink>
</file>

<file path=ppt/ink/ink1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16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528 0 7976,'0'0'8909,"-10"2"-8289,-3 0-465,0 2 0,0 0 0,0 0 0,0 1 0,1 1 1,-16 9-1,-81 54 1041,54-32-911,23-18-113,10-6 32,0 0 1,1 2-1,1 0 0,0 1 0,1 2 1,-21 23-1,38-39-201,0 0 1,0 0-1,1 0 1,-1 0-1,0 1 1,1-1 0,-1 1-1,1-1 1,0 1-1,0 0 1,0-1-1,0 1 1,1 0-1,-1 0 1,1-1-1,-1 1 1,1 0-1,0 0 1,0 0-1,1 0 1,-1 0-1,0-1 1,1 1-1,0 0 1,-1 0-1,1-1 1,0 1 0,1 0-1,-1-1 1,0 1-1,1-1 1,-1 0-1,1 1 1,0-1-1,0 0 1,0 0-1,0 0 1,2 2-1,10 5 23,-1 0 0,2-2 0,-1 1 0,1-2-1,25 9 1,-3-1 13,-26-10-47,-1 1 1,1 1 0,-1 0-1,0 0 1,0 1 0,-1 0-1,0 0 1,0 1 0,-1 0-1,8 10 1,-14-14 5,1 0-1,-1 0 1,1 0 0,-1 0-1,-1 1 1,1-1 0,-1 1-1,1-1 1,-1 1-1,0-1 1,-1 1 0,1 0-1,-1-1 1,0 1 0,0 0-1,-1-1 1,1 1-1,-1-1 1,0 1 0,0 0-1,-1-1 1,1 0 0,-1 1-1,0-1 1,0 0-1,0 0 1,-1 0 0,-3 4-1,-10 13 228,-2 0 0,0-2 0,-2 0 0,0-1 0,-37 25 0,32-24 114,0 0 1,1 1-1,-35 41 0,57-59-359,0 1 0,0-1 1,0 1-1,0 0 0,1 0 1,-1-1-1,1 1 0,-1 0 1,1 1-1,0-1 0,0 0 0,1 0 1,-1 0-1,1 1 0,-1 3 1,2-5-34,-1 0 1,1 0 0,0 0 0,-1 0 0,1 0 0,0 0 0,0-1-1,0 1 1,0 0 0,1-1 0,-1 1 0,0 0 0,1-1 0,-1 0-1,1 1 1,-1-1 0,1 0 0,0 0 0,-1 0 0,1 0 0,0 0 0,0 0-1,0-1 1,0 1 0,2 0 0,66 19-120,-47-14 140,-1 0 1,1 1-1,-1 1 1,0 1-1,36 21 0,-54-26 31,1-1-1,-1 1 0,1 0 0,-1 0 0,-1 0 0,1 0 1,0 1-1,-1-1 0,0 1 0,0 0 0,-1 0 0,1 0 1,-1 0-1,0 1 0,0-1 0,-1 1 0,0-1 1,0 1-1,0-1 0,0 1 0,-1 0 0,0 0 0,0-1 1,-1 1-1,1-1 0,-1 1 0,-1 0 0,1-1 0,-3 8 1,-3 3 155,0 0 0,-1 0 0,0-1 0,-2 0 0,0-1 0,0 0 0,-18 18 0,13-15-73,1 0 1,1 1 0,-21 38-1,27-37-511,1 0-1,0 0 0,2 1 1,0-1-1,-2 29 0,4-25 283,-1-2 0,-1 1-1,-1 0 1,-8 23 0,-30 46 152,32-71 190,0 1 0,1 0 1,1 1-1,1 0 0,2 1 1,0 0-1,-4 32 0,9-52-179,1 0-1,0 0 0,1 0 0,-1 1 0,0-1 0,1 0 0,0 0 0,0 0 1,0 0-1,0 0 0,0-1 0,1 1 0,-1 0 0,1 0 0,-1-1 0,1 1 1,0-1-1,0 0 0,0 1 0,1-1 0,-1 0 0,1 0 0,-1 0 0,1-1 1,-1 1-1,1-1 0,0 1 0,0-1 0,0 0 0,0 0 0,0 0 0,4 1 1,11 1-166,0 0 1,1-2-1,-1 1 1,27-3-1,-18 0-443,38-2-2743,-3-12-3950</inkml:trace>
</inkml:ink>
</file>

<file path=ppt/ink/ink1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17.1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13132,'0'0'6705,"5"12"-6059,2 12-356,-2 0-1,-1 1 1,0 0-1,-2-1 1,-1 1-1,-1 0 1,-1 0-1,-4 25 1,-3 7 39,1-18-81,2 0 0,2 0 0,2 1 0,4 45 0,-2-81-209,0 0 1,0-1-1,1 1 0,-1 0 1,1-1-1,0 1 1,0-1-1,1 0 0,-1 0 1,1 0-1,-1 0 0,1 0 1,0 0-1,0-1 0,0 1 1,1-1-1,-1 0 0,0 0 1,1 0-1,-1-1 1,1 1-1,0-1 0,0 1 1,0-1-1,-1-1 0,1 1 1,0 0-1,0-1 0,0 0 1,0 0-1,6-1 0,-6 1-82,1 0 0,-1-1-1,0 1 1,0-1 0,0 0-1,0 0 1,0-1 0,0 1 0,0-1-1,0 0 1,0 0 0,-1 0-1,5-3 1,-6 3-211,-1 0 1,1 1 0,0-1-1,-1 0 1,1 0-1,-1 0 1,1-1 0,-1 1-1,0 0 1,0 0-1,0-1 1,0 1-1,-1-1 1,1 1 0,-1 0-1,1-1 1,-1 1-1,0-1 1,0 1 0,0-1-1,0 1 1,0-1-1,-1-2 1,-6-21-5683</inkml:trace>
</inkml:ink>
</file>

<file path=ppt/ink/ink1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17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0 118 12364,'0'0'9288,"86"-36"-8038,-26 23-65,15 3-577,8 0-512,3 3-224,-10-3-2434,-13-3-2050,-5-5-10186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8.4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13357,'0'0'8498,"2"10"-7926,12 85 1176,63 326-582,-73-404-1454,-1-9-187,0 1 1,-1-1-1,0 1 1,0 0-1,-1-1 0,0 1 1,-1 0-1,0 0 1,-2 12-1,2-21 369,0 1 0,-1-1 0,1 0 0,-1 1 0,1-1-1,-1 1 1,1-1 0,-1 0 0,0 0 0,1 1 0,-1-1 0,1 0 0,-1 0 0,1 1-1,-1-1 1,0 0 0,1 0 0,-1 0 0,0 0 0,1 0 0,-1 0 0,1 0-1,-1 0 1,0 0 0,1-1 0,-1 1 0,1 0 0,-1 0 0,0 0 0,1-1-1,-1 1 1,1 0 0,-1-1 0,1 1 0,-1 0 0,1-1 0,-1 0 0,-21-15-3255,-5-13-787,-2-8 251</inkml:trace>
</inkml:ink>
</file>

<file path=ppt/ink/ink1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23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58 11915,'0'0'2696,"7"-8"-646,31-42 2450,-38 50-4423,0 0 0,0 0-1,0 0 1,0 0-1,0 0 1,0 1-1,0-1 1,0 0 0,0 0-1,0 0 1,0 0-1,0 0 1,0 0-1,0 0 1,0 0 0,0 0-1,0 0 1,0 0-1,0 0 1,0 0 0,0 0-1,0 0 1,0 0-1,1 0 1,-1 0-1,0 0 1,0 1 0,0-1-1,0 0 1,0 0-1,0 0 1,0 0 0,0 0-1,0 0 1,0 0-1,0 0 1,0 0-1,1 0 1,-1 0 0,0 0-1,0-1 1,0 1-1,0 0 1,0 0 0,0 0-1,0 0 1,0 0-1,0 0 1,0 0-1,0 0 1,0 0 0,-2 14 693,-8 19-916,-105 158 1487,-27 53 1098,136-231-2186,0 1-1,1-1 1,0 1 0,-5 24-1,10-36-231,-1 1-1,1-1 1,-1 0-1,1 1 0,0-1 1,0 1-1,0-1 0,0 1 1,0-1-1,1 0 1,-1 1-1,1-1 0,-1 0 1,1 1-1,0-1 1,0 0-1,0 0 0,0 0 1,0 1-1,1-1 1,-1-1-1,1 1 0,-1 0 1,1 0-1,0 0 1,-1-1-1,1 1 0,0-1 1,0 1-1,0-1 1,1 0-1,-1 0 0,0 0 1,0 0-1,0 0 0,4 0 1,7 1 6,1 0 0,0-1 0,0 0 0,0-1-1,0-1 1,0 0 0,0-1 0,-1-1 0,1 0 0,0-1 0,-1 0 0,15-7 0,-17 6-782,0-1 1,-1 0 0,0 0-1,18-15 1,-9-2-4499,-11-1-3961</inkml:trace>
</inkml:ink>
</file>

<file path=ppt/ink/ink1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23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 23382,'0'0'5830,"59"21"-5286,-23-21-256,9 0-95,3 0-161,-1-6-801,-2-4-1313,-4-1-1313,-6 0-1474,-4-3-3651</inkml:trace>
</inkml:ink>
</file>

<file path=ppt/ink/ink1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24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0 21364,'0'0'5926,"59"14"-13838,-46-14-1280</inkml:trace>
  <inkml:trace contextRef="#ctx0" brushRef="#br0" timeOffset="1">14 289 10890,'0'0'8937,"-13"40"-8873,14-45 32,-1 0 0,0 0-64,0 1 96,0 1 192,0-1-320,1 2-480,-1-2-1730,0 0-2050</inkml:trace>
</inkml:ink>
</file>

<file path=ppt/ink/ink1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25.2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66 15759,'0'0'8680,"-3"14"-8653,-16 69 131,4 1 1,-7 151-1,35-253 1446,3-16-496,-5-5-876,-2-1 1,-1 0 0,-2-1-1,-2 1 1,-1-1-1,-6-79 1,-5 87-214,1 25-66,-1 20-203,6-5 230,0 1-1,0-1 0,1 0 0,0 1 1,1-1-1,0 1 0,0-1 0,0 1 0,1-1 1,3 15-1,-3-20 22,-1 0-1,1-1 1,0 1 0,-1 0 0,1 0 0,0-1-1,0 1 1,1 0 0,-1-1 0,0 1 0,0-1-1,1 1 1,-1-1 0,1 0 0,-1 0 0,1 1-1,0-1 1,2 1 0,-1-1 5,-1-1 0,1 1 0,0-1 0,0 0 0,-1 0 0,1 0 0,0 0-1,0 0 1,-1-1 0,1 1 0,0-1 0,-1 0 0,1 1 0,-1-1 0,1-1 0,-1 1 0,4-2 0,2-2 22,-1 0 0,0 0 0,0-1 0,0 0 0,-1 0 1,0 0-1,0-1 0,-1 0 0,6-8 0,0-3 37,0 0-1,13-35 1,-23 122-551,-11 16 628,3-27-45,-1 87 0,8-142-112,0-1-1,0 0 0,0 0 1,1 1-1,-1-1 1,1 0-1,-1 0 0,1 0 1,0 0-1,0 0 0,-1 0 1,2 0-1,-1 0 0,1 2 1,-1-3-93,0 0 1,-1-1-1,1 1 0,0-1 1,0 1-1,-1-1 0,1 1 1,0-1-1,0 1 0,0-1 1,0 0-1,0 0 1,0 1-1,-1-1 0,1 0 1,0 0-1,0 0 0,0 0 1,0 0-1,0 0 0,0 0 1,0 0-1,1-1 0,1 0-496,0 0 0,-1-1 0,1 1 0,0-1 0,-1 0 0,1 1 0,-1-1-1,0 0 1,0 0 0,0-1 0,0 1 0,0 0 0,0-1 0,0 1 0,-1-1-1,1 0 1,-1 1 0,2-6 0,8-26-11215</inkml:trace>
</inkml:ink>
</file>

<file path=ppt/ink/ink1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25.8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3 143 18225,'0'0'2392,"10"-2"-326,-2 0-1791,-1 0 1,1-1-1,-1 1 1,0-2-1,0 1 1,0-1 0,0 0-1,11-8 1,-15 9-214,0 0 1,0 0 0,0 0 0,0 0-1,-1-1 1,0 1 0,1-1-1,-1 1 1,0-1 0,-1 0 0,1 0-1,-1 1 1,1-1 0,-1-1-1,0 1 1,-1 0 0,1 0 0,-1 0-1,0 0 1,0 0 0,0-7-1,0 10-42,0 1 0,0-1 0,0 0 0,-1 1 0,1-1 0,0 0 0,0 1 0,0-1 0,0 0 0,-1 1 0,1-1 0,0 0 0,-1 1 0,1-1-1,0 0 1,-1 1 0,1-1 0,-1 1 0,1-1 0,-1 1 0,1-1 0,-1 1 0,1 0 0,-1-1 0,0 1 0,1 0 0,-1-1 0,1 1 0,-1 0 0,-1-1-1,-21 8 364,18-4-335,0 1 0,0 0-1,0 0 1,0 0 0,1 0-1,-5 6 1,1 2 21,1 1-1,0 0 0,1 0 1,-6 16-1,10-23-66,0 0-1,0 1 0,1-1 1,0 1-1,0-1 0,0 1 0,1 0 1,0-1-1,0 1 0,1-1 0,2 10 1,-3-15 2,1 1 1,0 0 0,0-1-1,1 1 1,-1-1 0,0 0-1,1 1 1,-1-1-1,0 0 1,1 0 0,-1 1-1,1-1 1,0-1 0,-1 1-1,1 0 1,0 0 0,0 0-1,-1-1 1,1 1 0,0-1-1,0 0 1,0 1-1,0-1 1,0 0 0,0 0-1,-1 0 1,4-1 0,4 1 34,-1-1 1,0 0 0,0 0 0,0-1-1,11-3 1,0-4 18,-1-2 0,0 0 0,0 0 0,-1-2 0,0 0 0,-1-1 0,24-27 0,-11 11 55,-28 30-113,-1-1-1,0 1 1,0-1 0,1 1 0,-1-1 0,0 1 0,1-1 0,-1 1 0,1 0 0,-1-1 0,1 1 0,-1-1 0,0 1 0,1 0-1,-1 0 1,1-1 0,0 1 0,-1 0 0,1 0 0,-1 0 0,1-1 0,-1 1 0,1 0 0,-1 0 0,1 0 0,0 0 0,-1 0 0,1 0-1,-1 0 1,1 0 0,-1 0 0,1 1 0,-1-1 0,1 0 0,0 0 0,-1 0 0,1 1 0,-1-1 0,1 0 0,0 1 0,4 27 98,-13 50 174,7-72-244,-5 83 4,6-88-30,0-1 0,0 1 0,0-1 0,0 1 0,0-1 0,0 1 0,0-1 0,0 1 0,0 0 0,0-1 0,1 1 0,-1-1 0,0 1 0,0-1 0,0 1 0,1-1 0,-1 1 1,0-1-1,1 1 0,-1-1 0,0 1 0,1-1 0,-1 0 0,1 1 0,-1-1 0,0 1 0,1-1 0,-1 0 0,1 0 0,-1 1 0,1-1 0,-1 0 0,1 0 0,0 1 0,-1-1 0,1 0 0,0 0 0,26-9 182,21-25 206,-5-6-87,40-33-120,-83 72-190,1 1 0,-1 0 0,0-1 0,1 1 0,-1 0 0,1-1 0,-1 1 0,1 0 0,-1-1 0,1 1 0,-1 0 0,1 0 0,-1 0 0,1 0 0,-1 0 0,1-1 0,-1 1 0,1 0 0,-1 0 0,1 0 0,-1 0 0,1 0 0,-1 1 0,1-1 1,-1 0-1,1 0 0,-1 0 0,1 0 0,-1 1 0,2-1 0,4 17 161,-6 38-161,-1-39-677,1-32-13740</inkml:trace>
</inkml:ink>
</file>

<file path=ppt/ink/ink1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26.6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23 9033,'0'0'16442,"-9"1"-16341,-33 9-85,41-10-31,0 0-1,0 1 1,0-1-1,0 0 1,-1 1 0,1-1-1,0 1 1,0-1-1,0 1 1,0 0-1,0 0 1,0-1-1,0 1 1,0 0-1,1 0 1,-1 0 0,0 0-1,0 0 1,1 0-1,-1 0 1,1 0-1,-1 0 1,0 0-1,1 0 1,0 0 0,-1 0-1,1 1 1,0-1-1,0 0 1,0 0-1,-1 0 1,1 2-1,1-2 3,-1 0 0,1-1 0,-1 1 1,1 0-1,-1-1 0,1 1 0,-1 0 0,1-1 0,0 1 0,-1-1 0,1 1 0,0-1 0,-1 1 0,1-1 0,0 0 0,0 1 0,-1-1 0,1 0 0,0 0 0,0 1 0,0-1 0,-1 0 0,1 0 0,0 0 0,0 0 0,0 0 0,0 0 0,-1 0 0,1 0 0,0 0 0,0-1 0,0 1 0,-1 0 0,1 0 0,0-1 0,0 1 0,-1 0 0,1-1 0,0 1 0,0-1 0,-1 1 0,1-2 1,35-28 87,-32 25-67,-1 2 1,1-1-1,0 0 1,0 1-1,0-1 1,1 1-1,-1 0 1,1 1-1,8-5 1,-12 7-14,-1 0-1,1 0 1,-1 0 0,1 0 0,-1 0 0,1 0 0,-1 1 0,1-1 0,-1 0 0,1 0-1,-1 0 1,0 1 0,1-1 0,-1 0 0,1 1 0,-1-1 0,0 0 0,1 1 0,-1-1-1,0 0 1,1 1 0,-1-1 0,0 0 0,1 1 0,-1-1 0,0 1 0,0-1-1,0 1 1,1-1 0,-1 1 0,0-1 0,0 1 0,0-1 0,0 1 0,0-1 0,0 1-1,0-1 1,0 1 0,0 0 0,0 28-119,0-22 106,0 58 249,-4 0 0,-2 0 1,-3 0-1,-3-1 0,-36 115 1,45-174 56,1 1 1,-1 0-1,0-1 1,0 0-1,0 1 1,-1-1-1,0-1 1,0 1-1,0 0 1,-6 4-1,8-8-224,1 0 0,0 0 0,-1 0 0,1 0 0,-1-1 0,1 1-1,-1 0 1,1-1 0,-1 0 0,0 1 0,1-1 0,-1 0 0,0 1 0,1-1-1,-1 0 1,1 0 0,-1-1 0,0 1 0,1 0 0,-1 0 0,0-1 0,1 1-1,-1-1 1,1 1 0,-1-1 0,1 0 0,-1 0 0,1 0 0,0 1-1,-1-1 1,1-1 0,0 1 0,0 0 0,0 0 0,-1 0 0,1-1 0,0 1-1,1 0 1,-1-1 0,0 1 0,-1-3 0,-4-6 17,1-1 1,0 1-1,1-1 0,0 0 1,1 1-1,0-2 0,1 1 1,-2-17-1,3 21-247,1 0 0,-1-1 0,1 1 0,1 0 0,0-1 1,0 1-1,0 0 0,1 0 0,0 0 0,0 0 0,1 0 0,0 0 0,0 1 0,6-10 1,49-55-9954,-46 55 6475,18-19-8255</inkml:trace>
</inkml:ink>
</file>

<file path=ppt/ink/ink1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27.1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32 112 14542,'0'0'2546,"-5"8"-1110,3-5-1423,-19 35 2046,21-37-1987,-1 0 0,1 0-1,-1 0 1,1 0 0,0 0 0,-1 0-1,1 0 1,0 0 0,0 0-1,0 0 1,0 0 0,0 0-1,0 0 1,0 0 0,0 0-1,0 0 1,1 0 0,-1 0-1,0 0 1,1 0 0,-1 0-1,0 0 1,1 0 0,-1 0 0,1 0-1,0 0 1,-1-1 0,1 1-1,0 0 1,-1 0 0,1-1-1,0 1 1,0 0 0,0-1-1,-1 1 1,1-1 0,0 1-1,0-1 1,0 1 0,0-1-1,0 0 1,0 0 0,1 1-1,6 0 21,-1 0-1,1-1 0,0 0 1,-1 0-1,1-1 0,-1 0 1,1 0-1,-1 0 0,0-1 1,1 0-1,-1-1 0,0 0 1,0 0-1,-1 0 0,1-1 1,-1 0-1,1 0 0,8-8 1,-10 7 10,0 1 1,0-1 0,0 0-1,0-1 1,-1 1 0,0-1 0,0 0-1,-1 0 1,1 0 0,-1 0-1,-1 0 1,1-1 0,-1 0-1,0 1 1,-1-1 0,1 0-1,-1 0 1,-1 0 0,1 0-1,-2-9 1,1 15-95,0 1 0,0-1 0,0 0 0,-1 0-1,1 0 1,0 0 0,-1 1 0,1-1 0,-1 0 0,1 0 0,-1 1-1,1-1 1,-1 0 0,0 1 0,1-1 0,-1 0 0,0 1-1,1-1 1,-1 1 0,0-1 0,0 1 0,1 0 0,-1-1 0,0 1-1,0 0 1,0-1 0,0 1 0,0 0 0,1 0 0,-1 0-1,0 0 1,0 0 0,0 0 0,0 0 0,0 0 0,0 0 0,0 0-1,1 1 1,-1-1 0,0 0 0,0 1 0,0-1 0,0 0 0,0 1-1,-4 1-25,1 0-1,-1 0 0,1 0 0,0 0 0,-1 1 1,1-1-1,-5 5 0,-6 9 1,1 1 0,0 1 0,1 0 0,-17 30-1,23-35 16,0 0 0,1 1-1,1-1 1,0 1 0,1 0-1,1 1 1,-4 26 0,7-40 1,0 0 0,0 0 1,0 0-1,0 0 0,0 0 1,1 0-1,-1 0 0,0 0 1,1 0-1,-1-1 0,1 1 1,-1 0-1,1 0 0,-1 0 1,1 0-1,-1-1 0,1 1 1,0 0-1,-1-1 0,1 1 1,0 0-1,0-1 0,0 1 1,-1-1-1,1 1 0,0-1 1,0 1-1,0-1 0,0 0 1,0 0-1,0 1 0,0-1 1,0 0-1,0 0 0,0 0 1,0 0-1,0 0 0,0 0 1,0 0-1,0 0 1,0-1-1,0 1 0,-1 0 1,1 0-1,0-1 0,2 0 1,5-1 52,-1 0 1,1-1 0,-1 0 0,14-7 0,20-17 315,-1-2-1,39-38 1,-4 5-47,-55 51-322,-19 11 3,-1 0 0,0 0 0,1 0 0,-1 0 0,1 0 0,-1 0 0,0 0 0,1 0 0,-1 1 0,1-1 0,-1 0 0,0 0 0,1 0 0,-1 0 0,0 1 0,1-1 0,-1 0 0,0 0 0,1 1 0,-1-1 0,0 0 0,0 0 0,1 1 0,-1-1 0,0 0 0,0 1 0,1-1 0,-1 0 0,0 1 0,2 38 166,-3-21-42,1-16-125,0 1-1,-1-1 0,2 0 1,-1 1-1,0-1 0,0 0 1,1 1-1,-1-1 1,1 0-1,0 0 0,-1 0 1,1 1-1,0-1 0,2 2 1,-2-3 4,0-1 0,1 1 0,-1 0 0,0-1 0,1 1 0,-1-1 0,0 0 0,1 1 0,-1-1 0,0 0 0,1 0 0,-1 0 0,1 0 0,-1 0 0,0 0 0,1 0 0,-1-1 0,1 1 0,-1 0 0,0-1 0,1 1 0,-1-1 0,0 1 0,3-2 0,4-3 51,1 1 0,-1-1 0,0-1 0,-1 1 0,10-9-1,-12 8-49,1 2 0,-1-1 0,1 0 0,1 1 0,-1 0 0,1 1 0,-1-1 0,1 1 0,11-3 0,-17 6-34,-1 0-1,1 1 1,0-1-1,-1 0 1,1 1-1,-1-1 1,1 0 0,-1 1-1,1-1 1,-1 1-1,1-1 1,-1 1-1,1-1 1,-1 1-1,1-1 1,-1 1-1,0 0 1,1-1-1,-1 1 1,0-1 0,0 1-1,1 0 1,-1-1-1,0 1 1,0 0-1,0 0 1,0-1-1,0 1 1,0 0-1,0-1 1,0 1 0,0 0-1,0-1 1,-1 2-1,0 30-942,1-31 829,0 3-485,-1 0-1,0 0 1,0 0 0,0 0-1,0 0 1,0 0 0,-1-1 0,1 1-1,-5 5 1,-5 5-6680</inkml:trace>
</inkml:ink>
</file>

<file path=ppt/ink/ink1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27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139 0 10954,'0'0'17323,"-11"10"-17291,6-4-30,-40 44-7,41-46-1,1 1-1,0 0 0,0 0 0,0 0 1,1 0-1,0 1 0,0-1 0,0 0 1,0 1-1,1 0 0,0-1 0,0 7 1,1-11-29,1 0 1,-1 0-1,1 0 1,-1-1-1,1 1 1,-1 0-1,1 0 1,-1-1-1,1 1 1,-1 0 0,1-1-1,0 1 1,0-1-1,-1 1 1,1-1-1,0 1 1,0-1-1,0 0 1,-1 1-1,1-1 1,0 0-1,0 1 1,0-1-1,0 0 1,0 0 0,0 0-1,0 0 1,-1 0-1,1 0 1,2 0-1,36-2-416,-34 2 444,57-10-209,-50 7 168,0 0-1,0 1 1,0 1-1,0 0 1,1 0-1,21 3 1,-34-2 43,1 0 1,0 1 0,-1-1 0,1 0-1,0 1 1,-1-1 0,1 1-1,-1-1 1,1 0 0,-1 1 0,1-1-1,-1 1 1,1 0 0,-1-1 0,1 1-1,-1-1 1,0 1 0,1 0-1,-1-1 1,0 1 0,1 0 0,-1-1-1,0 1 1,0 0 0,0-1-1,0 1 1,0 0 0,0 0 0,0-1-1,0 1 1,0 0 0,0-1-1,0 1 1,0 0 0,0-1 0,0 1-1,-1 0 1,1-1 0,0 1-1,-1 0 1,1-1 0,0 1 0,-1 0-1,1-1 1,-1 1 0,0 0-1,-21 30 618,3-12-59,-1-1 1,-1-1 0,0-1-1,-1-1 1,-1-1 0,0-1-1,-1 0 1,-1-2 0,-28 9-1,34-20-2501,20-11-996,26-24-3591,-18 24 4458,19-26-4186</inkml:trace>
</inkml:ink>
</file>

<file path=ppt/ink/ink1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28.7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1 14830,'0'0'11974,"-7"10"-11520,-8 16-306,1 1 0,1 0 0,1 1 0,-8 30 0,-31 135-20,7-24 13,26-96 588,12-49 25,13-60 101,0-12-364,-2 1-1,-3-78 1,-2 104-516,0 19-50,1 34-539,0-27 610,1 0-1,-1 0 1,1 0-1,0-1 1,0 1 0,1-1-1,-1 1 1,1-1-1,0 0 1,0 0-1,0 0 1,1 0 0,-1 0-1,1-1 1,0 0-1,0 0 1,0 0 0,1 0-1,-1 0 1,1-1-1,-1 0 1,1 0 0,0 0-1,0-1 1,0 1-1,0-1 1,0 0 0,0-1-1,0 1 1,0-1-1,0 0 1,0 0-1,0-1 1,0 0 0,0 1-1,0-2 1,0 1-1,0 0 1,0-1 0,0 0-1,-1 0 1,1-1-1,-1 1 1,0-1 0,7-5-1,4-4 34,-1 0 0,-1-1 0,16-19 0,-24 26-3,0 0-1,-1-1 1,1 0 0,-1 1 0,-1-2 0,1 1 0,-1 0 0,-1-1 0,1 1 0,1-11 0,-4 17-22,0 1 0,0 0 0,1-1 0,-1 1 0,0-1 0,0 1 0,0 0 0,0-1 0,0 1 0,0 0 0,0-1 0,0 1 0,0-1 0,0 1 0,0 0 0,0-1 0,0 1 0,0 0 0,-1-1 0,1 1 0,0 0 0,0-1 0,0 1 1,-1 0-1,1-1 0,0 1 0,0 0 0,0-1 0,-1 1 0,1 0 0,0 0 0,-1-1 0,1 1 0,-1 0 0,-11 6-40,-11 18-176,2 8 146,-36 66 1,50-86 55,2 1 0,0 0 0,0 0 1,1 0-1,1 0 0,0 0 0,1 1 1,-1 27-1,3-40 9,0 0 0,0-1 0,0 1 0,0 0 0,0 0 0,1 0 0,-1 0 1,0 0-1,0 0 0,1 0 0,-1 0 0,0 0 0,1-1 0,-1 1 0,1 0 0,-1 0 0,1-1 0,0 1 0,-1 0 1,1 0-1,0-1 0,-1 1 0,1-1 0,0 1 0,0-1 0,0 1 0,-1-1 0,1 1 0,2 0 0,-1-1 12,1 0 0,0 0-1,-1 0 1,1 0-1,-1 0 1,1 0 0,0-1-1,-1 1 1,1-1-1,4-2 1,2 0 38,0-1 1,0-1-1,0 0 1,15-12-1,-6 2-7,-2-1 1,0-1-1,-1 0 0,0-1 0,-2-1 1,0 0-1,-1-1 0,-1-1 0,-1 1 0,10-32 1,-65 120-236,42-62 188,-35 78-13,35-77 10,1 0-1,0 0 1,0 0-1,0 0 1,1 1-1,1-1 0,-1 0 1,1 1-1,0-1 1,2 10-1,-2-17 9,0 1 0,0 0 0,1 0 1,-1 0-1,0-1 0,1 1 0,-1 0 0,0-1 0,1 1 0,-1 0 0,1-1 0,-1 1 1,1 0-1,0-1 0,-1 1 0,1-1 0,-1 1 0,1-1 0,0 1 0,-1-1 1,1 0-1,0 1 0,0-1 0,-1 0 0,1 1 0,0-1 0,1 0 0,27-3 133,-20 0-45,-1 0 0,0-1 0,0 0 0,11-7 1,11-14-23,-1-1 0,-2-2 1,-1 0-1,-1-2 0,-1 0 1,26-48-1,-89 143-66,29-51 0,1-1 0,0 2 0,1-1 0,1 1 0,0 0 0,1 1 0,1 0 0,-7 30 0,12-46-69,0 1 0,-1 0 0,1-1 0,0 1 0,0 0 0,0 0 0,0-1 0,0 1 0,0 0 0,0-1 0,0 1 0,0 0 0,0 0 0,0-1 0,0 1 0,1 0 0,-1-1 0,0 1 0,1 0 0,-1-1 0,0 1 0,1 0 0,-1-1 0,1 1 0,-1-1 0,1 1 0,-1-1 0,1 1 0,-1-1 0,1 1 0,-1-1 0,1 0 0,0 1 0,-1-1 0,1 0 0,0 1 0,-1-1 0,1 0 0,0 0 0,-1 0 0,1 1 0,0-1 0,0 0 0,-1 0 0,1 0 0,0 0 0,-1 0 0,1 0 0,1-1 0,1 0-509,0 0 0,0 0 0,0 0 1,0 0-1,0-1 0,0 1 0,0-1 0,-1 0 0,1 0 0,2-2 0,15-16-6271</inkml:trace>
</inkml:ink>
</file>

<file path=ppt/ink/ink1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6:29.4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0 349 9225,'0'0'16234,"13"4"-14174,-7-2-1814,-2 0-139,-1-1 1,1 0-1,0 1 1,0-1-1,0-1 1,0 1-1,0-1 1,0 1-1,0-1 1,0 0-1,0 0 1,0-1-1,0 1 0,-1-1 1,1 0-1,0 0 1,0 0-1,0-1 1,-1 1-1,1-1 1,0 0-1,3-2 1,8-9 152,0 0 1,0 0 0,-1-2 0,22-29 0,-31 38-201,-1-1 0,1 1 0,-1-1 0,-1 0 0,1 0 0,-1 0-1,-1-1 1,1 1 0,-1-1 0,-1 0 0,1 1 0,-1-1 0,0 0 0,-1 0 0,-1-9 0,1 16-61,0 0 0,0 0 1,-1 0-1,1-1 0,-1 1 0,1 0 0,-1 0 0,0 0 0,1 0 1,-1 0-1,0 1 0,0-1 0,1 0 0,-1 0 0,0 0 1,0 1-1,0-1 0,0 0 0,0 1 0,0-1 0,0 1 0,0-1 1,0 1-1,0 0 0,0-1 0,-1 1 0,1 0 0,0 0 0,0 0 1,0 0-1,0 0 0,-1 0 0,1 0 0,0 0 0,-2 0 1,-1 1-32,0-1 0,0 1 1,0 0-1,0 0 0,1 0 1,-1 1-1,0 0 0,0-1 1,-4 4-1,0 1 21,0 1 0,0 0 0,1 0 0,-1 0 0,2 1 0,-1 0 0,1 0 0,0 1 0,1 0 0,0 0 0,1 0 0,0 0 0,0 1 0,1 0 0,0 0 1,0 0-1,-1 15 0,5-23 7,-1 0 1,0 0 0,1 0-1,0-1 1,-1 1-1,1 0 1,0-1 0,0 1-1,0 0 1,0-1 0,0 1-1,1-1 1,-1 0 0,0 1-1,1-1 1,-1 0 0,1 0-1,-1 0 1,1 0 0,-1 0-1,1 0 1,0 0-1,0 0 1,-1-1 0,1 1-1,0-1 1,0 1 0,0-1-1,-1 0 1,1 0 0,0 0-1,0 0 1,3 0 0,13 1 42,0-1 0,28-4 0,-29 3-37,5-1 15,-3-1-22,1 2-1,-1 0 1,1 1 0,-1 2 0,36 5-1,-50-6 0,-1 1 1,1-1-1,-1 1 0,0 0 0,1 1 0,-1-1 0,0 1 0,0-1 0,-1 1 0,1 0 0,0 1 0,-1-1 0,0 1 0,0-1 1,0 1-1,0 0 0,-1 0 0,1 0 0,-1 0 0,0 1 0,0-1 0,-1 1 0,1-1 0,-1 1 0,0-1 0,0 1 0,-1 0 1,1 0-1,-1 6 0,0 2-43,1 10 358,0-21-17,2-13 63,6-63-301,-2-111-1,-5 65-69,-2 119 17,0 0 1,1 0-1,-1-1 0,0 1 1,0 0-1,1 0 1,-1 0-1,1-1 0,-1 1 1,1 0-1,-1 0 0,1 0 1,0 0-1,-1 0 1,1 0-1,0 0 0,0 0 1,0 1-1,0-1 0,0 0 1,0 0-1,0 1 1,0-1-1,0 0 0,0 1 1,0-1-1,0 1 0,0 0 1,0-1-1,1 1 1,1 0-1,45-1-66,-25 2-112,11-2-1936,49-9 0,-5-7-5426,2-6-4425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8.7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9 360 4068,'-3'-20'1309,"0"0"0,2 0 0,0 0 0,1 0 0,1 0 0,1 0 0,0 0 0,11-37 0,-10 49-1087,-1 0 1,2 0-1,-1 1 1,1-1-1,0 1 1,1 0-1,-1 0 1,1 0-1,1 0 1,0 1-1,-1 0 1,2 0-1,-1 0 0,1 1 1,0 0-1,0 1 1,0-1-1,1 1 1,-1 1-1,1-1 1,0 1-1,0 1 1,14-4-1,-17 5-153,-1 0 0,1 0 0,0 1 0,0-1 0,0 1-1,0 0 1,-1 1 0,1-1 0,0 1 0,0 0 0,0 0 0,-1 0 0,1 0 0,0 1 0,5 3 0,-7-3-19,0 1 1,0-1 0,-1 1-1,1 0 1,-1 0 0,0 0 0,0 0-1,0 0 1,0 0 0,0 0-1,-1 1 1,0-1 0,1 1-1,-1-1 1,0 1 0,-1 0 0,1-1-1,-1 1 1,1 0 0,-1 5-1,-1 17 711,0 0-1,-1 0 0,-2-1 1,-1 1-1,0-1 0,-13 32 1,16-50-650,-1 0 1,1 1 0,1 0-1,-1-1 1,1 1 0,1 0-1,-1 0 1,1-1 0,1 9-1,0-12-107,0-1-1,1 0 0,-1 0 0,0 1 0,1-1 0,0 0 0,0 0 0,0 0 0,0-1 1,0 1-1,0 0 0,1-1 0,-1 0 0,1 1 0,0-1 0,0 0 0,0 0 0,0-1 1,0 1-1,0-1 0,6 3 0,7 2-526,-1-1-1,29 6 1,33-4-6299,-43-7 21</inkml:trace>
</inkml:ink>
</file>

<file path=ppt/ink/ink1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3.6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55 10570,'9'-6'5632,"-1"-1"-4820,-2 3-413,-1-1-1,1 1 1,0 0-1,1 0 1,-1 0-1,1 1 1,-1 0-1,1 1 1,0-1 0,0 1-1,9-1 1,-15 3-364,-1 0 0,1 0 0,-1 1 0,1-1 0,0 0 0,-1 1 0,1-1 0,-1 0 0,1 1-1,-1-1 1,0 1 0,1-1 0,-1 1 0,1-1 0,-1 1 0,0-1 0,0 1 0,1-1 0,-1 1 0,0-1 0,0 1 0,1 0 0,-1-1 0,0 1 0,0-1 0,0 1 0,0 0 0,0-1 0,0 1 0,0 0 0,0-1 0,0 1 0,0-1 0,0 1 0,-1 0 0,-4 27 622,0-16-372,0 0 1,0-1-1,-1 0 1,-1 0-1,0 0 0,-12 14 1,-60 58 751,12-13 1053,65-69-2060,1 0 0,0 0 1,0 1-1,-1-1 0,1 1 0,0-1 1,1 0-1,-1 1 0,0 0 0,0-1 1,1 1-1,-1-1 0,0 1 0,1 0 1,0 0-1,-1-1 0,1 1 0,0 0 1,0-1-1,0 1 0,1 3 0,-1-3-19,1-1 0,0 0 0,0 1 0,0-1 0,0 0 0,0 0 0,1 0 0,-1 0 0,0 0 0,0 0 0,1 0 0,-1 0 0,1-1 0,-1 1 0,0-1 0,1 1 0,-1-1 1,1 1-1,2-1 0,11 3-44,1-1 0,0-1 0,28-2 0,-28 1 21,0 0-274,11 0-3457,50-6-1,-40-1-2528</inkml:trace>
</inkml:ink>
</file>

<file path=ppt/ink/ink1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4.0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 17424,'0'0'12044,"72"20"-12845,-35-35-1825,-6-2-1955,-13-2-3138</inkml:trace>
</inkml:ink>
</file>

<file path=ppt/ink/ink1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4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0 12588,'0'0'12364,"-50"68"-12012,29-30 577,8 1-128,4-1-641,6-2-160,1-3-929,2-6-2691,0-4-3458</inkml:trace>
</inkml:ink>
</file>

<file path=ppt/ink/ink1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4.7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 9001,'0'0'9710,"10"-4"-6929,17-4-2007,0 2-1,1 1 1,-1 1-1,1 2 1,0 0-1,0 2 1,0 1-1,44 7 1,-67-7-775,1 0 0,-1 0 0,0 1 0,0-1 0,0 1 1,0 0-1,0 0 0,0 1 0,0 0 0,-1 0 0,1 0 1,-1 0-1,0 1 0,7 7 0,-9-8 13,-1-1 0,1 1 0,-1-1-1,0 1 1,0 0 0,0 0 0,-1-1 0,1 1 0,0 0 0,-1 0-1,0 0 1,0 0 0,0 0 0,0 0 0,0 0 0,-1-1-1,1 1 1,-1 0 0,0 0 0,0 0 0,0-1 0,0 1 0,0 0-1,0-1 1,-1 1 0,1-1 0,-1 1 0,-3 3 0,-31 33 232,29-33-260,1 0 0,0 0 0,0 1 0,1 0 0,0 0 1,0 0-1,0 1 0,-4 10 0,9-18-62,0 1 0,0-1 1,0 1-1,0-1 0,0 1 0,1-1 0,-1 1 0,0-1 1,0 1-1,0-1 0,1 0 0,-1 1 0,0-1 0,1 1 1,-1-1-1,0 0 0,1 1 0,-1-1 0,1 0 0,-1 1 1,0-1-1,1 0 0,-1 0 0,1 1 0,-1-1 0,1 0 1,-1 0-1,1 0 0,-1 0 0,1 0 0,-1 1 1,1-1-1,-1 0 0,1 0 0,-1 0 0,1 0 0,-1-1 1,2 1-1,27 0-1173,-24 0 791,-1 0 315,0 0 0,0 0 0,0 0 0,0 0 0,0 1-1,-1-1 1,1 1 0,0 0 0,0 0 0,0 1 0,0-1 0,-1 1 0,7 4-1,-7-4 222,-1 1 0,0 0-1,0 0 1,0 0-1,-1 0 1,1 0-1,-1 0 1,1 0-1,-1 1 1,0-1 0,0 0-1,-1 1 1,1-1-1,-1 1 1,0-1-1,0 6 1,2 8 228,-2 0 0,0 0 0,0 0 0,-6 28 0,5-39 63,-1 0 1,0-1-1,0 1 0,0-1 0,-1 0 0,0 0 1,0 0-1,0 0 0,0 0 0,-1-1 1,0 1-1,0-1 0,0 0 0,0 0 0,-1 0 1,1-1-1,-9 5 0,-8 4-242,-2-1-1,1-1 0,-1-1 1,-1-1-1,1-2 0,-1 0 1,0-1-1,-1-1 1,-34 0-1,58-3-141,0-1-1,0 0 1,0 0-1,0 0 1,0 0-1,0 0 1,0 0-1,0 0 1,0 0 0,0 0-1,0-1 1,0 1-1,0 0 1,0-1-1,0 1 1,0 0-1,0-1 1,0 1-1,0-1 1,0 0 0,1 1-1,-1-1 1,0 0-1,0 1 1,1-1-1,-1 0 1,0 0-1,1 0 1,-1 0 0,1 1-1,-1-1 1,1 0-1,-1 0 1,1 0-1,0 0 1,0 0-1,-1 0 1,1 0 0,0 0-1,0 0 1,0 0-1,0 0 1,0 0-1,0 0 1,0 0-1,0 0 1,1 0-1,-1 0 1,0 0 0,1 0-1,-1 0 1,1 0-1,0-1 1,1-4-491,1 0-1,0 0 1,0 1 0,1-1 0,-1 1 0,1 0 0,6-5 0,13-12-6977</inkml:trace>
</inkml:ink>
</file>

<file path=ppt/ink/ink1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5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76 27770,'0'0'4452,"29"-75"-35489</inkml:trace>
</inkml:ink>
</file>

<file path=ppt/ink/ink1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5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0 15663,'0'0'9481,"-31"85"-9193,16-32-192,0 5-64,-1-2 0,3-6-160,1-6-32,6-14 32,4-10 64,2-7-385,0-12-960,6-1-897,3-22-1442,-3-8-5669</inkml:trace>
</inkml:ink>
</file>

<file path=ppt/ink/ink1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5.8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14350,'0'0'13901,"76"-36"-12556,-39 30-704,6 2-481,3 1-96,0 2-64,-2 1-353,-11 0-543,-7 0-930,-8 5-576,-8 2-385,-10-2-704,0-1-417,-16-3-2434</inkml:trace>
</inkml:ink>
</file>

<file path=ppt/ink/ink1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6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71 15663,'0'0'9865,"82"-1"-7623,-44-16-1281,4 1-641,-4-1-255,-7 4-65,-6 6-833,-5 7-1217,-12 0-1089,-8 7-6919</inkml:trace>
  <inkml:trace contextRef="#ctx0" brushRef="#br0" timeOffset="1">1 296 8264,'0'0'20980,"69"12"-19443,-32-20-608,3-1-705,0-1-160,-6 1-64,-1 3-448,-3 4-929,-3 2-1026,-2 0-1120,-5 0-641,-2 0-865,-1 0-3555</inkml:trace>
</inkml:ink>
</file>

<file path=ppt/ink/ink1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6.6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19282,'0'0'7517,"-3"9"-7138,-2 3-308,2 0 1,0 0 0,0 0-1,0 18 1,2-27-71,1-1 0,-1 0 0,1 1 0,0-1 0,0 0 0,0 1 0,0-1 0,1 0 0,-1 1 0,1-1 0,-1 0 0,1 0 0,0 0 0,0 1 0,0-1 0,0 0 0,0 0 0,0 0 0,1 0 0,-1-1 0,1 1 0,-1 0 0,1 0 0,0-1 0,0 1 0,-1-1 0,1 0 0,0 1 0,0-1 0,0 0 0,1 0 0,-1 0 0,0-1 0,0 1 0,0 0 0,4 0 0,2-1 12,-1 0 0,0 0 0,0 0 0,0-1 0,0 0 0,0-1 0,0 1 1,0-1-1,0-1 0,-1 1 0,12-7 0,3-4 43,0 0-1,21-20 1,-29 22 34,0 1 0,0 0 1,1 1-1,1 0 0,-1 1 0,21-7 0,-35 14-92,1 1-1,-1 0 1,1 0-1,-1 0 1,1 0-1,-1 0 1,1 0 0,-1 0-1,0 0 1,1 0-1,-1 0 1,1 0-1,-1 0 1,1 0-1,-1 0 1,1 0-1,-1 0 1,0 0-1,1 0 1,-1 1-1,1-1 1,-1 0-1,0 0 1,1 1 0,-1-1-1,1 0 1,-1 0-1,0 1 1,1-1-1,-1 0 1,0 1-1,0-1 1,1 1-1,-1-1 1,0 0-1,0 1 1,0-1-1,1 1 1,0 25 198,-13 26 190,11-50-379,1 1-1,-1-1 1,0 1-1,1-1 1,0 1-1,-1-1 1,1 1-1,0-1 1,0 1-1,1 3 1,-1-5 1,0-1-1,1 1 1,-1 0-1,0-1 1,0 1 0,1-1-1,-1 1 1,1 0-1,-1-1 1,0 1 0,1-1-1,-1 1 1,1-1-1,0 1 1,-1-1 0,1 1-1,-1-1 1,1 0-1,0 1 1,-1-1 0,1 0-1,-1 1 1,1-1-1,1 0 1,2 0 65,0 0 1,0 0-1,0 0 0,0-1 1,0 0-1,0 0 1,0 0-1,0 0 0,0 0 1,0-1-1,5-3 1,61-36 1271,-56 31-1284,1 0 0,0 2 0,0 0 0,1 0 0,0 2 0,30-9 0,-45 14-71,-1 1 1,1 0-1,0 0 1,0 0-1,0 0 0,0-1 1,-1 1-1,1 0 1,0 1-1,0-1 1,0 0-1,0 0 0,-1 0 1,1 0-1,0 1 1,0-1-1,0 0 1,-1 1-1,1-1 0,0 1 1,0-1-1,-1 1 1,1-1-1,0 1 1,-1-1-1,1 1 0,-1 0 1,1-1-1,-1 1 1,2 1-1,-2 0 12,1 1-1,-1-1 0,1 0 1,-1 1-1,0-1 1,0 1-1,0-1 1,0 0-1,0 1 0,0-1 1,-1 3-1,-2 8 53,-1-1 0,0 0 0,-7 16 0,-30 53-3332,41-81 2976,-2 3-2486,1-20-8904</inkml:trace>
</inkml:ink>
</file>

<file path=ppt/ink/ink1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6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18866,'0'0'7143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39.7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48 15599,'1'-1'5544,"-1"1"-5303,6 17 1537,15 39-784,-16-48-855,7 16 181,2-1 0,23 31 0,-33-49-239,-1-1 1,1 1-1,0-1 1,0 0-1,0 0 1,0-1-1,1 1 1,0-1-1,-1 0 1,1 0 0,0-1-1,1 1 1,-1-1-1,0 0 1,1 0-1,-1-1 1,1 0-1,6 1 1,-10-2 13,-1 0-1,1 0 1,0-1 0,-1 1-1,1-1 1,0 1 0,-1-1 0,1 1-1,-1-1 1,1 0 0,-1 0-1,1 1 1,-1-1 0,0 0-1,1 0 1,-1-1 0,0 1-1,0 0 1,0 0 0,1-2-1,1-1 72,0-1 0,-1 0 0,0 1 0,1-1 0,-2 0 0,3-8-1,0-7 447,0 0 0,0-29 0,-4 43-376,1-1-109,1-17 324,1 24-329,1 15-80,-2-6-42,0-1 0,1 0 0,0 1 0,0-1 0,1 0 0,0 0 0,0-1 0,10 13 0,-13-18 0,0-1 0,0 1 0,1-1 0,-1 0 0,1 0 0,-1 0 0,1 0 0,0 0 0,-1 0 0,1 0 0,0 0 0,-1 0 0,1-1 0,0 1 0,0-1 0,0 0 0,0 1 0,3-1 0,-3 0 0,1-1 0,0 0 0,-1 0 0,1 0 0,-1 0 0,1 0 0,-1 0 0,1-1 0,-1 1 0,0-1 0,0 1 0,1-1 0,-1 0 0,-1 0 0,1 0 0,3-4 0,0-1-175,0 0-1,-1-1 1,0 1-1,0 0 1,-1-1-1,0 0 1,0 0 0,3-16-1,-4 13-686,0-1-1,-1 0 1,0 0 0,-1 0-1,-3-21 1,-1 17-7920</inkml:trace>
</inkml:ink>
</file>

<file path=ppt/ink/ink1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7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1 0 1473</inkml:trace>
</inkml:ink>
</file>

<file path=ppt/ink/ink1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7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0 10122,'0'0'12812,"-2"9"-12423,-101 310 1252,50-166-938,50-146-649,0 3 100,-1-1 1,1 1 0,1-1 0,0 1 0,0 0-1,1 0 1,0 0 0,1 16 0,0-25-132,1 0-1,-1 0 1,0 0 0,1-1 0,-1 1 0,1 0 0,-1 0 0,1 0 0,-1-1 0,1 1 0,-1 0 0,1 0 0,0-1 0,-1 1-1,1-1 1,0 1 0,0 0 0,-1-1 0,1 0 0,0 1 0,0-1 0,0 1 0,0-1 0,0 0 0,-1 0 0,1 1 0,0-1-1,0 0 1,0 0 0,0 0 0,0 0 0,0 0 0,0 0 0,0 0 0,1-1 0,35-9 1073,-20 2-731,-1-2 0,0 0 0,0-1 0,-1-1 0,-1 0-1,17-18 1,74-91 583,-95 109-857,23-29-359,-2-1 0,-1-1-1,32-66 1,-61 108-139,5-14-1684,-7 8-6637,-5 7-294</inkml:trace>
</inkml:ink>
</file>

<file path=ppt/ink/ink1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8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11 158 15695,'-2'9'2477,"0"-2"-1988,-4 39 1722,6-44-2186,0-1 0,0 1 0,0-1 0,0 1 0,0-1 0,1 1 1,-1-1-1,1 0 0,-1 1 0,1-1 0,0 0 0,-1 1 0,1-1 0,0 0 0,0 0 1,0 1-1,0-1 0,0 0 0,0 0 0,0 0 0,0 0 0,0 0 0,1-1 1,-1 1-1,0 0 0,0 0 0,1-1 0,-1 1 0,1-1 0,-1 1 0,1-1 0,1 0 1,7 1-606,0-1 0,1 0 1,-1-1-1,0 0 1,0 0-1,0-1 1,0-1-1,0 0 1,0 0-1,-1-1 0,1 0 1,-1 0-1,0-1 1,0-1-1,-1 1 1,10-9-1,2-2-527,34-33 0,5-19 6314,-41 48-1668,-18 20-3482,0 0 0,0 0 1,0 0-1,0 0 1,0 0-1,0 0 0,0 0 1,0 1-1,0-1 0,0 0 1,0 0-1,0 0 0,0 0 1,0 0-1,0 0 0,0 0 1,0 0-1,0 0 0,0 0 1,0 0-1,0 1 0,0-1 1,1 0-1,-1 0 0,0 0 1,0 0-1,0 0 0,0 0 1,0 0-1,0 0 0,0 0 1,0 0-1,0 0 0,0 0 1,0 0-1,0 0 1,0 0-1,1 0 0,-1 0 1,0 0-1,0 0 0,0 0 1,0 0-1,0 0 0,0 0 1,0 0-1,0 0 0,0 0 1,1 0-1,-1 0 0,-19 39 2939,10-21-3321,3-5 465,1-5 26,0 1 0,1-1 0,1 1 0,-1 0 0,2 1 0,-1-1 0,-1 16 0,4-24-152,0 0 1,0-1-1,0 1 1,1-1-1,-1 1 1,0 0-1,1-1 0,-1 1 1,1-1-1,-1 1 1,0-1-1,1 0 1,-1 1-1,1-1 1,-1 1-1,1-1 1,0 0-1,-1 1 1,1-1-1,-1 0 0,1 0 1,0 0-1,-1 1 1,1-1-1,-1 0 1,1 0-1,0 0 1,-1 0-1,1 0 1,0 0-1,-1 0 1,1 0-1,0 0 1,-1 0-1,1-1 0,0 1 1,28-6 736,-8-3-440,0-1 0,0 0-1,-1-2 1,-1 0 0,29-24-1,-24 17-32,2 1-1,35-18 0,-61 35-276,1 1-1,-1 0 0,1-1 1,-1 1-1,1 0 0,-1-1 1,1 1-1,-1 0 1,1 0-1,-1-1 0,1 1 1,-1 0-1,1 0 0,-1 0 1,1 0-1,-1 0 1,1 0-1,-1 0 0,1 0 1,0 0-1,-1 0 0,1 0 1,-1 0-1,1 0 1,-1 0-1,1 0 0,-1 1 1,1-1-1,-1 0 0,1 0 1,-1 1-1,1-1 1,-1 0-1,1 1 0,-1-1 1,0 0-1,1 1 0,-1-1 1,1 1-1,-1-1 1,0 0-1,0 1 0,1-1 1,-1 1-1,0-1 1,0 1-1,1-1 0,-1 1 1,0 0-1,0-1 0,0 1 1,0-1-1,0 1 1,0-1-1,0 1 0,0-1 1,0 1-1,0 0 0,-8 48 36,2-12-30,6-37-5,1 1 0,-1 0 0,1-1-1,0 1 1,0-1 0,-1 1 0,1-1 0,0 1 0,0-1-1,-1 0 1,1 1 0,0-1 0,0 0 0,0 0-1,0 0 1,0 1 0,-1-1 0,1 0 0,0 0-1,0 0 1,0 0 0,0-1 0,0 1 0,1 0 0,25-4 149,-13-2-70,1 0 1,-1-1-1,1 0 1,18-15-1,-23 15-44,0 0-1,0 1 1,1 0-1,0 0 1,0 1 0,0 1-1,1 0 1,0 0-1,13-1 1,-25 5-37,1 0-1,-1 0 1,1 0-1,-1 0 1,1 0-1,-1 0 1,0 0-1,1 0 1,-1 0-1,1 0 1,-1 0-1,0 1 1,1-1 0,-1 0-1,1 0 1,-1 0-1,0 1 1,1-1-1,-1 0 1,0 1-1,1-1 1,-1 0-1,0 1 1,0-1-1,1 0 1,-1 1-1,0-1 1,0 0 0,0 1-1,1-1 1,-1 1-1,0-1 1,0 0-1,0 1 1,0 0-1,-2 22 212,-12 20 247,9-32-416,3-7-43,0-1 1,0 1-1,0 0 1,1 1-1,-1-1 1,1 0-1,0 0 1,0 0-1,1 1 1,-1-1-1,1 1 1,0 3-1,1-7 4,-1 0 0,1-1-1,0 1 1,-1-1 0,1 1-1,-1-1 1,1 0 0,0 1 0,0-1-1,-1 0 1,1 1 0,0-1-1,0 0 1,-1 0 0,1 0-1,0 0 1,0 0 0,-1 1-1,1-1 1,0-1 0,0 1-1,0 0 1,-1 0 0,1 0-1,0 0 1,1-1 0,21-5 97,-8-2 6,0 0 0,-1-1 0,0-1 0,0-1 0,18-18 0,-17 16-1323,0 0 1,1 0 0,25-14 0,-38 33-5156,-4 19 2779,1-3-250,1-21 3819,0-1-1,0 1 0,1-1 0,-1 1 0,0-1 0,0 1 0,1-1 0,-1 0 1,0 0-1,1 1 0,-1-1 0,0 0 0,1 0 0,-1-1 0,0 1 1,1 0-1,-1 0 0,0 0 0,0-1 0,1 1 0,-1-1 0,0 1 0,3-2 1,29-14 144,16-15 421,-36 21 689,2 1 1,-1 0 0,1 1 0,21-8 0,-36 16-1143,0 0 0,1 0 0,-1 0 1,0 0-1,0 0 0,1 0 1,-1 1-1,0-1 0,1 0 0,-1 0 1,0 0-1,0 0 0,1 0 0,-1 0 1,0 0-1,0 1 0,0-1 1,1 0-1,-1 0 0,0 0 0,0 1 1,0-1-1,1 0 0,-1 0 0,0 1 1,0-1-1,0 0 0,0 0 1,0 1-1,0-1 0,0 0 0,0 0 1,1 1-1,-1-1 0,0 0 0,0 0 1,0 1-1,0-1 0,0 0 1,0 1-1,-1-1 0,1 0 0,0 0 1,0 1-1,0-1 0,0 0 0,0 0 1,0 1-1,0-1 0,0 0 1,-1 0-1,1 1 0,0-1 0,0 0 1,0 0-1,-1 0 0,1 1 0,0-1 1,-8 18 886,0-4-535,5-10-393,0 1 1,1 0-1,-1 0 1,1 0-1,0 0 0,0 0 1,0 1-1,1-1 1,-1 1-1,1-1 1,1 1-1,-1-1 0,1 9 1,1-13-34,0-1 1,0 1 0,-1 0 0,1-1-1,0 1 1,0 0 0,0-1-1,0 1 1,0-1 0,0 1-1,0-1 1,0 0 0,0 1 0,0-1-1,1 0 1,-1 0 0,0 0-1,0 0 1,0 0 0,0 0-1,0 0 1,0 0 0,2-1 0,27-2 522,-14-1-348,0-2 0,-1 1 0,0-2 0,1 0 0,-2-1 0,1-1 0,13-11 0,-11 8-197,0 1 0,1 1 0,38-15 0,-63 45-61,-5 0 192,9-16-123,0 0 0,0 0 1,0 1-1,1-1 0,-1 1 0,1-1 0,0 1 1,1 0-1,-1 0 0,1 0 0,-1 6 0,3-11 3,-1 1-1,1 0 0,-1-1 1,1 1-1,-1-1 0,1 0 1,0 1-1,-1-1 0,1 0 1,0 1-1,-1-1 0,1 0 1,0 0-1,-1 1 0,1-1 0,0 0 1,0 0-1,-1 0 0,1 0 1,0 0-1,0 0 0,-1 0 1,1 0-1,0 0 0,0-1 1,23-1 214,-6-4-60,0-1 0,0-1-1,-1 0 1,24-16 0,18-9-97,-49 28-47,-4 2-19,0 0 1,0 1 0,0-1 0,0 1 0,0 0 0,0 1 0,7-1 0,-12 2 5,-1 0-1,0 0 1,1 0 0,-1 0-1,0 0 1,1 1 0,-1-1 0,0 0-1,1 0 1,-1 1 0,0-1-1,0 0 1,1 1 0,-1-1-1,0 0 1,0 1 0,1-1-1,-1 0 1,0 1 0,0-1-1,0 0 1,0 1 0,0-1-1,0 0 1,1 1 0,-1-1 0,0 1-1,0-1 1,0 0 0,0 1-1,0-1 1,0 1 0,-1-1-1,1 0 1,0 1 0,0-1-1,0 1 1,0-1 0,0 0-1,0 1 1,-1-1 0,1 0 0,0 1-1,0-1 1,-1 0 0,1 1-1,-10 20 113,10-20-117,-5 8-95,-12 20-1167,3-11-3059,3-10-2218</inkml:trace>
</inkml:ink>
</file>

<file path=ppt/ink/ink1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9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51 123 7175,'-2'2'824,"-33"28"6621,33-28-7093,1-1 0,0 1 0,-1 0 0,1-1-1,0 1 1,0 0 0,0 0 0,1 0-1,-1 0 1,0 0 0,1 0 0,-1 0 0,1 0-1,0 0 1,-1 0 0,1 0 0,0 0-1,0 1 1,1 1 0,-1-3-226,1 0 0,0 0 1,0-1-1,-1 1 0,1 0 0,0-1 0,0 1 1,0-1-1,0 1 0,-1-1 0,1 0 0,0 1 1,0-1-1,0 0 0,0 1 0,0-1 0,0 0 1,0 0-1,0 0 0,0 0 0,0 0 0,0 0 1,0 0-1,0 0 0,0 0 0,0-1 0,0 1 1,0 0-1,0-1 0,1 0 0,33-11 1733,-23 5-1692,-1-1-1,-1 0 1,1-1 0,-1 0 0,0-1 0,9-12 0,-15 17-137,0 1 0,-1-1 0,0 0 0,0 1 0,0-1 0,-1-1 0,1 1 0,-1 0 0,0-1 0,-1 1 0,1-1 0,-1 1 0,0-1 0,-1 0 0,1 0 0,-1 1 0,-1-8 0,1 12-33,-1 0 0,1 0 0,-1 0 0,1 0 0,-1 0 0,1 1 0,-1-1 0,0 0 0,0 0 0,1 1 0,-1-1 0,0 0 0,0 1 0,0-1 0,1 1 0,-1-1 0,0 1 0,0 0 0,0-1 0,0 1 0,0 0 0,0 0 0,0-1 0,0 1 0,0 0 0,0 0 0,0 0 0,0 0 0,0 0 0,0 0 0,0 1 0,0-1 0,0 0 0,0 0 0,0 1 0,0-1 0,0 1 0,0-1 0,0 1 0,-1 0 0,-38 21-221,32-12 198,-1-1 1,1 1-1,1 0 0,0 1 0,0 0 1,-5 12-1,10-18 17,0 0 0,0 0 0,0 0 0,0 0 0,1 0 0,0 0 0,0 0 0,0 0 0,0 1 0,1-1 0,0 0 0,0 1 0,1-1 0,-1 0 0,1 0 0,0 1 0,2 4 0,-1-8 4,-1 0-1,1 0 1,-1 0-1,1-1 0,0 1 1,0-1-1,0 1 0,0-1 1,0 1-1,0-1 1,0 0-1,1 0 0,-1 0 1,0 0-1,1-1 0,-1 1 1,0 0-1,1-1 1,-1 0-1,1 0 0,-1 1 1,1-1-1,2-1 1,4 1 26,0-1 1,1 0-1,-1 0 1,18-5 0,-8-3 162,-1 0-1,1-1 1,-2-1 0,1-1 0,-1 0 0,-1-2 0,-1 0 0,25-26 0,-32 35 47,-7 16-229,-10 18-33,4-17 25,1 1 0,0 0 0,0 0 0,2 0 0,-1 0 0,0 16 0,3-28 1,1 0 1,-1 0 0,0 0 0,0 0 0,1 0-1,-1 0 1,1 0 0,-1 0 0,0 0-1,1-1 1,0 1 0,-1 0 0,1 0-1,0 0 1,-1-1 0,1 1 0,0 0-1,0-1 1,-1 1 0,1-1 0,0 1-1,0-1 1,0 1 0,0-1 0,0 0-1,0 1 1,0-1 0,0 0 0,0 0-1,0 1 1,0-1 0,0 0 0,0 0-1,0 0 1,0 0 0,0-1 0,0 1 0,0 0-1,2-1 1,43-11 67,-21-1 65,-2-1 0,0-1 0,-1-2-1,22-19 1,37-27 23,-81 64-157,1-1-1,-1 1 1,0-1 0,0 0 0,1 1-1,-1-1 1,0 1 0,0-1 0,0 1-1,0-1 1,0 1 0,0-1 0,1 1-1,-1-1 1,0 0 0,0 1-1,-1-1 1,1 1 0,0-1 0,0 1-1,0-1 1,0 1 0,0-1 0,0 1-1,-1-1 1,1 0 0,0 1 0,0-1-1,-1 1 1,1-1 0,0 0-1,0 1 1,-1-1 0,1 0 0,-1 1-1,-9 22-29,1-10-395,-25 47-1912,22-19-6472,12-35 2313</inkml:trace>
</inkml:ink>
</file>

<file path=ppt/ink/ink1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7:59.6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1 15214,'0'0'7362,"-11"8"-6508,6-4-761,-43 37 344,45-38-436,1 0 0,-1 0 1,1 0-1,-1 0 0,1 1 0,0-1 0,1 1 0,-1-1 1,1 1-1,-1 0 0,1 0 0,0-1 0,0 1 0,1 0 1,-1 0-1,1 8 0,0-11-60,1 0 1,0 1-1,-1-1 0,1 1 1,0-1-1,0 0 0,0 1 1,0-1-1,0 0 0,0 0 1,0 0-1,1 0 0,-1 0 1,0 0-1,0 0 0,1 0 1,-1-1-1,1 1 0,-1 0 1,1-1-1,-1 1 0,1-1 1,-1 0-1,1 1 0,-1-1 1,4 0-1,49 4-778,-45-4 904,-5 0-38,0 0 0,-1 0 0,1 0 0,-1 1 0,1 0-1,-1-1 1,1 1 0,-1 1 0,0-1 0,1 0 0,-1 1 0,0 0 0,0 0 0,3 2 0,-5-3 73,0 1 0,0-1-1,0 0 1,-1 1 0,1-1 0,0 1 0,-1-1 0,1 0-1,-1 1 1,0-1 0,1 1 0,-1 0 0,0-1-1,0 1 1,0-1 0,0 1 0,0-1 0,0 1-1,-1-1 1,1 1 0,0-1 0,-1 1 0,1-1 0,-1 1-1,0-1 1,1 0 0,-1 1 0,0-1 0,0 0-1,0 0 1,0 1 0,0-1 0,0 0 0,0 0 0,0 0-1,-2 1 1,-7 9 766,-1-1 1,0 1-1,-1-2 0,-22 15 0,26-20-691,1 1-1,-1-2 1,1 1 0,-1-1-1,0 0 1,0 0-1,0-1 1,-1 0 0,-15 1-1,23-3-347,1-1 0,0 1 0,-1 0-1,1-1 1,0 1 0,-1-1 0,1 1 0,0 0-1,0-1 1,-1 1 0,1-1 0,0 1-1,0-1 1,0 1 0,0-1 0,-1 1 0,1-1-1,0 1 1,0-1 0,0 1 0,0-1 0,0 1-1,0-1 1,0 1 0,1-1 0,-1 1 0,0-1-1,0 1 1,0-1 0,0 1 0,1-1-1,-1 1 1,0-1 0,0 1 0,1 0 0,-1-1-1,0 1 1,2-1 0,9-21-6097,6 3 27</inkml:trace>
</inkml:ink>
</file>

<file path=ppt/ink/ink1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8:00.0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53 4452,'0'0'16966,"4"-9"-14409,-2 4-2290,5-22 1053,-8 26-1293,1 1 0,-1-1 1,1 0-1,-1 0 0,0 0 1,0 1-1,1-1 0,-1 0 0,0 1 1,0-1-1,0 1 0,0-1 1,0 1-1,0-1 0,0 1 0,0 0 1,0-1-1,0 1 0,0 0 1,0 0-1,0 0 0,0 0 0,0 0 1,0 0-1,0 0 0,0 0 1,0 0-1,0 0 0,0 1 0,0-1 1,0 0-1,-1 1 0,-5 0-12,0 1-1,1 0 1,-1 0 0,1 1-1,0-1 1,0 1-1,0 1 1,-11 7-1,14-9-14,0 0-1,0 0 0,0 0 0,1 1 1,-1-1-1,1 1 0,-1 0 1,1 0-1,0 0 0,0 0 0,1 0 1,-1 0-1,0 0 0,1 0 1,0 1-1,0-1 0,0 1 1,-1 6-1,2-9-8,1 0 0,-1 0 0,1 0 0,-1 0 0,0 0 0,1 0 0,0 0 0,-1 0 0,1 0 0,0 0-1,-1 0 1,1 0 0,0-1 0,0 1 0,0 0 0,0 0 0,0-1 0,0 1 0,0-1 0,0 1 0,0-1 0,0 1 0,0-1 0,0 1 0,0-1 0,0 0 0,1 0 0,-1 0 0,0 0 0,0 0 0,1 0 0,46 2-313,-38-2 185,40-2-421,-29 1 454,0 0 1,0 2 0,37 5 0,-57-6 105,0 0 0,-1 0 1,1 0-1,0 0 0,-1 0 1,1 0-1,0 0 0,-1 0 0,1 1 1,0-1-1,-1 0 0,1 0 0,0 1 1,-1-1-1,1 1 0,0-1 1,-1 1-1,1-1 0,-1 0 0,1 1 1,-1 0-1,1-1 0,-1 1 0,0-1 1,1 1-1,-1 0 0,0-1 1,1 1-1,-1 0 0,0-1 0,0 1 1,1 1-1,-2-1 61,1 1 1,-1 0-1,0-1 0,1 1 0,-1-1 1,0 0-1,0 1 0,0-1 0,0 0 1,0 1-1,0-1 0,0 0 0,-3 2 1,-49 32 1754,50-33-1768,-186 102 2224,202-116-9249,29-39-2220,-11 9-3542</inkml:trace>
</inkml:ink>
</file>

<file path=ppt/ink/ink1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8:00.8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1 17617,'-9'10'1724,"-13"18"-445,2 1-1,1 0 1,1 2-1,2 0 1,-25 64-1,21-34-584,3 0 0,-12 83 0,28-144-678,1 0-1,0 0 1,0 0 0,0 1-1,0-1 1,0 0 0,0 0-1,0 0 1,0 0 0,0 1-1,0-1 1,0 0 0,0 0-1,0 0 1,0 0 0,0 1-1,0-1 1,0 0 0,0 0-1,0 0 1,0 0 0,0 1-1,0-1 1,0 0-1,0 0 1,1 0 0,-1 0-1,0 1 1,0-1 0,0 0-1,0 0 1,0 0 0,0 0-1,1 0 1,-1 0 0,0 0-1,0 1 1,0-1 0,0 0-1,0 0 1,1 0 0,-1 0-1,0 0 1,0 0 0,0 0-1,0 0 1,1 0-1,-1 0 1,0 0 0,0 0-1,0 0 1,1 0 0,-1 0-1,0 0 1,0 0 0,0 0-1,14-9 269,11-16-109,-3-2-93,-1-2 0,-2 0 0,-1-1 1,27-62-1,-46 96-98,0-1 1,0 1 0,1 0-1,-1-1 1,1 1-1,0 0 1,0 0 0,0 0-1,0-1 1,1 1-1,0 0 1,-1-1 0,1 1-1,1 0 1,-1-1-1,0 1 1,1-1 0,0 0-1,0 1 1,0-1-1,0 0 1,0 0 0,1 0-1,-1 0 1,5 3-1,-2-4 25,1 0-1,-1-1 0,1 1 1,-1-1-1,1-1 0,-1 1 0,1-1 1,0 0-1,-1 0 0,1 0 0,0-1 1,-1 0-1,1 0 0,-1 0 0,1-1 1,-1 0-1,0 0 0,0 0 1,0-1-1,0 1 0,8-7 0,-5 4 22,1-2 0,-1 1 1,0-1-1,0 0 0,-1-1 0,0 1 0,0-2 0,-1 1 0,0-1 0,8-16 0,-11 9 72,-14 19-180,-14 20-112,9-5 159,-26 42-1,37-53 47,2 0 0,-1 0 0,1 0 0,0 1 0,0 0 0,1-1 0,0 1 0,0 0 0,1 0 0,-1 9 0,2-16-12,1 1-1,-1-1 1,0 0 0,1 0-1,-1 0 1,0 0 0,1 1-1,0-1 1,-1 0 0,1 0-1,-1 0 1,1 0 0,0 0-1,0 0 1,0-1 0,0 1-1,0 0 1,-1 0 0,1-1-1,1 1 1,-1 0 0,0-1-1,0 1 1,0-1 0,0 1-1,0-1 1,0 0 0,1 1-1,-1-1 1,0 0 0,0 0-1,0 0 1,1 0 0,-1 0-1,0 0 1,0 0 0,0 0-1,1-1 1,-1 1 0,0 0-1,0-1 1,1 0 0,5 0 56,-1 0 0,1-1 0,-1 0 0,0 0 0,1-1 0,10-6 0,0-4 7,0-2-1,0 1 0,-2-2 0,0-1 1,0 0-1,-2 0 0,0-1 0,11-22 1,-16 16 13,-19 28-79,-23 29-95,29-28 108,1 0 1,0 1 0,0 0-1,0 0 1,0 0 0,1 0-1,0 1 1,1-1 0,-1 1-1,1-1 1,0 1 0,1 0-1,0 0 1,0 0 0,0 8-1,2-14-8,0 0-1,-1 0 0,1 0 0,0 0 0,0 0 0,0 0 0,0-1 0,0 1 0,0 0 0,0-1 0,0 1 0,1-1 0,-1 1 0,0-1 0,0 1 0,0-1 0,1 0 0,-1 0 0,0 0 0,0 1 0,1-1 0,-1 0 0,0-1 0,0 1 1,1 0-1,-1 0 0,0 0 0,0-1 0,2 0 0,40-9 211,-21-2-181,-1 0 1,0-1 0,-1-2 0,0 0-1,28-28 1,-62 60-35,0 0 0,1 1 0,1 0 0,1 1 0,-16 34 0,24-23-5503,3-29 5321,0-1-1,0 1 1,0-1 0,0 1-1,0-1 1,0 1-1,0-1 1,0 1-1,1-1 1,-1 1-1,0-1 1,0 0-1,1 1 1,-1-1-1,0 1 1,0-1-1,1 1 1,-1-1-1,1 0 1,-1 1-1,0-1 1,1 0-1,-1 0 1,1 1-1,-1-1 1,1 0-1,-1 0 1,1 1-1,-1-1 1,1 0-1,-1 0 1,1 0 0,-1 0-1,1 0 1,-1 0-1,1 0 1,-1 0-1,1 0 1,-1 0-1,1 0 1,-1 0-1,1 0 1,-1 0-1,1-1 1,-1 1-1,1 0 1,-1 0-1,0-1 1,1 1-1,-1 0 1,1 0-1,-1-1 1,1 1-1,-1 0 1,1-2-1,9-8-11737</inkml:trace>
</inkml:ink>
</file>

<file path=ppt/ink/ink1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8:01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1 244 15855,'0'0'13592,"10"-1"-12706,3-1-714,-1-1 0,1 0 1,-1-1-1,1-1 0,-1 0 0,0 0 1,21-14-1,-26 15-132,0-1 0,0 0 0,-1 0 0,0 0 0,0-1 0,0 0 0,0 0 0,-1 0 0,0-1 0,0 1 0,-1-1 0,0-1 0,0 1 0,-1 0 0,4-11 0,-6 17-33,-1 0 0,0 0 0,1 1 0,-1-1 0,0 0 0,1 0 0,-1 1 0,0-1 0,0 0 0,0 0 0,0 1 0,0-1 0,0 0 0,0 0 0,0 0 0,0 1 0,0-1 0,0 0 0,0 0 0,-1 0 0,1 1 0,0-1 0,-1 0 0,1 1 0,0-1 0,-1 0 0,1 0 0,-1 1 0,1-1 0,-1 1 0,1-1 0,-1 1 0,0-1 0,1 1 0,-1-1 0,0 1 0,1-1 0,-1 1 0,0 0 0,1-1 0,-1 1 0,0 0 0,0-1 0,0 1 0,1 0 0,-1 0 0,-1 0 0,-1 0-20,1 1 0,0-1 0,-1 1 0,1-1 0,0 1 0,0 0 0,0 0 0,-1 0 0,1 0 0,0 1 0,0-1 0,0 0 0,1 1 0,-1 0 0,-2 2 0,0 1-3,0 0 0,1 0 1,0 0-1,0 0 0,0 1 0,1-1 1,0 1-1,0 0 0,-2 7 1,4-11 11,-1-1 0,1 1 0,0 0 0,-1 0 1,1 0-1,0 0 0,0 0 0,1 0 0,-1 0 0,0 0 1,1 0-1,-1-1 0,1 1 0,-1 0 0,1 0 1,0 0-1,0-1 0,0 1 0,0 0 0,0-1 1,0 1-1,0-1 0,1 1 0,-1-1 0,0 0 0,1 1 1,-1-1-1,1 0 0,0 0 0,-1 0 0,1 0 1,3 1-1,13 3 48,-1 0 0,1-1 0,37 2-1,-37-4-22,0 0-1,1 1 1,-1 1-1,18 6 0,-35-10-15,0 1 0,0-1 0,0 1-1,1 0 1,-1-1 0,0 1 0,0 0-1,0 0 1,0 0 0,0 0 0,0 0 0,-1 0-1,1 0 1,0 0 0,0 0 0,-1 0-1,1 0 1,0 0 0,-1 1 0,0-1-1,1 0 1,-1 0 0,1 1 0,-1-1-1,0 0 1,0 1 0,0-1 0,0 0-1,0 2 1,0-2-2,0 0 1,-1 0-1,1-1 0,0 1 0,0 0 0,0-1 1,-1 1-1,1 0 0,0-1 0,-1 1 0,1 0 1,-1-1-1,1 1 0,-1-1 0,1 1 1,-1-1-1,1 1 0,-1-1 0,1 1 0,-1-1 1,0 1-1,1-1 0,-1 0 0,0 1 0,1-1 1,-1 0-1,0 0 0,1 0 0,-1 1 0,0-1 1,0 0-1,1 0 0,-1 0 0,0 0 1,1 0-1,-1 0 0,0 0 0,0-1 0,1 1 1,-1 0-1,0 0 0,1 0 0,-1-1 0,0 1 1,1 0-1,-2-2 0,0 0-3,0-1 0,0 0 0,0 0 0,1 0 0,-1 0 0,1 0 0,0 0 0,0-1 0,0 1 0,0 0 0,0-1 0,1 1 0,0-1 0,0-6 0,-2-3 0,1 8 0,-2-14 0,0 1 0,1-1 0,1 0 0,3-27 0,-2 42 0,0 1 0,0-1 0,1 1 0,0-1 0,-1 1 0,1 0 0,1-1 0,-1 1 0,0 0 0,1 0 0,0-1 0,0 1 0,0 1 0,0-1 0,0 0 0,0 0 0,1 1 0,-1-1 0,1 1 0,0 0 0,0 0 0,0 0 0,0 0 0,0 0 0,0 1 0,0-1 0,1 1 0,-1 0 0,0 0 0,1 0 0,3 0 0,88-1-5805,-29 2-3578,-29-4-8196</inkml:trace>
</inkml:ink>
</file>

<file path=ppt/ink/ink1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12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26 6662,'0'0'17457,"9"0"-16987,141 2 1126,-239-19 870,65 13-2211,16 2-135,0 1-1,0-1 0,0 2 1,0-1-1,-1 1 0,1 0 1,0 1-1,-10 1 0,17-2-120,1 0-1,0 1 0,0-1 1,-1 0-1,1 0 0,0 0 0,-1 0 1,1 0-1,0 1 0,0-1 1,-1 0-1,1 0 0,0 0 1,0 1-1,0-1 0,-1 0 0,1 0 1,0 1-1,0-1 0,0 0 1,0 1-1,0-1 0,-1 0 0,1 0 1,0 1-1,0-1 0,0 0 1,0 1-1,0-1 0,0 0 1,0 1-1,0-1 0,0 0 0,0 0 1,0 1-1,0-1 0,0 0 1,1 1-1,-1-1 0,0 0 0,0 1 1,0-1-1,0 0 0,0 0 1,1 1-1,-1-1 0,0 0 1,0 0-1,0 0 0,1 1 0,-1-1 1,0 0-1,0 0 0,1 0 1,-1 1-1,0-1 0,1 0 1,15 10-7,5-6 31,0 0 1,0-2-1,1-1 1,-1 0-1,0-2 1,25-3-1,30 0-1394,-73 4 680,9 1-347,-10 3-4354,-8 7-1804</inkml:trace>
</inkml:ink>
</file>

<file path=ppt/ink/ink1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12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34 11979,'0'0'12850,"9"0"-12023,90-12 877,-51 5-1565,57-1-1,-105 8-133,0 1 0,0-1 0,0 0 1,-1 0-1,1 0 0,0 1 0,0-1 1,0 0-1,0 0 0,0 0 0,0 1 1,0-1-1,-1 0 0,1 0 0,0 1 0,0-1 1,0 0-1,0 0 0,0 1 0,0-1 1,0 0-1,0 0 0,0 1 0,0-1 1,1 0-1,-1 0 0,0 0 0,0 1 0,0-1 1,0 0-1,0 0 0,0 0 0,0 1 1,1-1-1,-1 0 0,0 0 0,0 0 1,0 1-1,0-1 0,1 0 0,-1 0 0,0 0 1,0 0-1,0 0 0,1 0 0,-1 1 1,0-1-1,-23 11 342,-13-4 142,-1-1 1,0-1 0,-1-2 0,-55-3-1,55 0 132,51-2-651,-1 1-1,1-1 1,22-8-1,12-1 47,9 2-142,108-4 1,-164 13 118,0 0 1,0 0 0,1 0 0,-1 1-1,0-1 1,0 0 0,0 0 0,0 0-1,0 1 1,0-1 0,0 0 0,0 0-1,0 1 1,1-1 0,-1 0-1,0 0 1,0 1 0,0-1 0,0 0-1,0 0 1,0 0 0,-1 1 0,1-1-1,0 0 1,0 0 0,0 1 0,0-1-1,0 0 1,0 0 0,0 0 0,0 1-1,0-1 1,-1 0 0,1 0 0,0 0-1,0 1 1,0-1 0,0 0 0,-1 0-1,1 0 1,0 0 0,0 0 0,0 0-1,-1 1 1,1-1 0,0 0 0,0 0-1,-1 0 1,1 0 0,0 0-1,0 0 1,0 0 0,-1 0 0,-12 10-169,-20-2-1915,9-9-3390,2-3-3451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0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2800 7847,'0'0'6177,"5"-9"-4549,-2 3-1248,0 1 1,1 0-1,0-1 0,-1 1 0,2 1 0,-1-1 1,0 1-1,1-1 0,0 1 0,0 1 0,0-1 1,1 1-1,-1 0 0,1 0 0,-1 0 1,1 1-1,12-4 0,44-13 116,-1-3 0,0-3-1,56-33 1,165-109-456,-52 28 78,201-121-52,-139 81 241,-151 86 184,188-162 0,-97 69-154,-65 55-86,82-60 602,-183 146-578,138-71 1,60-21-205,-208 103-125,-2-2 0,77-67 0,-93 70 115,1 1 0,1 2-1,2 1 1,1 3 0,2 1-1,0 3 1,84-30 0,300-104-454,-255 91 466,-142 53 25,0 3 1,1 1 0,0 1 0,1 1-1,65-1 1,-79 29-11,-9-9-42,17 11 13,1-1-1,1-2 1,0-1 0,54 25 0,138 47 158,-148-65-173,-50-16-33,0 0 1,0 1-1,-1 1 1,34 26 0,73 76 66,-109-95-59,50 39 56,2-3 0,93 54 0,18 12-66,-162-105-1,429 286 428,-329-232-354,-6-2 152,137 58-1,415 211 376,-441-194-237,9 4-146,-93-65-60,-42-23 39,146 64 0,-183-94-185,-1 3-1,69 49 0,63 34 89,207 89-12,-377-186-96,-28-14 0,-16-5 0,-211-9 0,57 4 0,-213-21 0,-613-23 0,504 46 0,-1805 12 0,1713 13 0,-343 4 0,-1403-23 0,1939 18 0,2 0 0,349-22 0,1-2 0,0-2 0,-52-13 0,87 14-729,23 1-1192,23-6-2609,-1-11-2223</inkml:trace>
</inkml:ink>
</file>

<file path=ppt/ink/ink1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13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73 17553,'0'0'4799,"-2"12"-4249,-29 154 324,15-92-700,-10 113 0,26-186-133,0 1 0,-1-1-1,1 1 1,0-1 0,0 1-1,0 0 1,0-1 0,0 1-1,0-1 1,1 1 0,-1-1 0,0 1-1,1-1 1,-1 1 0,1-1-1,0 1 1,-1-1 0,1 0 0,0 1-1,0-1 1,0 0 0,0 1-1,0-1 1,0 0 0,2 1-1,-1-2 81,0 0 0,0 0 0,0 0 0,0 0 0,0 0 0,0 0 0,0-1 0,0 1 0,0-1 0,0 1 0,0-1 0,0 0 0,0 0 0,0 0 0,0 0 0,-1 0-1,1 0 1,0-1 0,-1 1 0,2-2 0,19-16 532,-2 0 0,0-1 0,-2-2 0,22-30-1,57-100 339,-73 110-1059,-2-1 0,-2-1 0,24-77 0,-39 139-17608,-16-3 5088</inkml:trace>
</inkml:ink>
</file>

<file path=ppt/ink/ink1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13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18930,'0'0'769,"-3"52"1249,3-25-97,3-2-1120,15-3-673,9 0-512,0-8-2211,3-5-2690,-1-6-5253</inkml:trace>
</inkml:ink>
</file>

<file path=ppt/ink/ink1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14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263 116 15599,'2'-10'3945,"5"-96"4554,-9 107-8434,1-1 1,0 1 0,0-1 0,0 1-1,-1 0 1,1-1 0,0 1-1,0 0 1,0 0 0,0 0 0,0 0-1,0 0 1,1 0 0,-1 0 0,0 0-1,0 0 1,1 0 0,-2 2 0,-16 40 2,1 0 1,3 0-1,1 1 0,2 1 1,2 0-1,2 1 1,2 0-1,2 0 1,2 0-1,6 48 0,-1-73-77,1 0-1,1 0 0,1-1 0,1 1 0,20 34 1,-70-97-2319,-10-14 768,20 22 1125,2-1-1,-28-39 0,58 73 451,0 1 0,-1 0 0,1-1-1,0 0 1,-1 1 0,1-1-1,0 1 1,0-1 0,0 1-1,-1-1 1,1 1 0,0-1 0,0 0-1,0 1 1,0-1 0,0 1-1,0-1 1,0 0 0,0 1 0,0-1-1,1 1 1,-1-1 0,0 1-1,0-1 1,0 1 0,1-1-1,-1 0 1,0 1 0,1-1 0,-1 1-1,0 0 1,1-1 0,22-11 485,39 2 293,-50 8-666,60-5 286,20-4-4883,-65 5-938</inkml:trace>
</inkml:ink>
</file>

<file path=ppt/ink/ink1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14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0 105 13549,'0'0'3982,"1"-11"-1243,-1 7-2477,0 1 1,0-1-1,1 0 0,-1 1 1,1-1-1,0 0 1,0 1-1,0-1 0,0 1 1,0-1-1,1 1 1,0 0-1,0-1 0,0 1 1,0 0-1,0 0 0,0 0 1,1 1-1,-1-1 1,1 1-1,0-1 0,0 1 1,0 0-1,0 0 1,0 0-1,1 0 0,-1 1 1,1-1-1,-1 1 1,1 0-1,-1 0 0,7-1 1,-2 1-161,0 0 1,0 0-1,0 0 1,0 1 0,0 1-1,0-1 1,0 1-1,0 1 1,0-1 0,0 1-1,0 1 1,8 3-1,-12-4-100,-1 0 0,1 1 0,-1-1-1,1 1 1,-1 0 0,0-1 0,0 2-1,-1-1 1,1 0 0,0 0 0,-1 1-1,0 0 1,0-1 0,0 1 0,0 0-1,-1 0 1,0 0 0,1 0 0,-1 0-1,-1 0 1,1 0 0,-1 1-1,1-1 1,-2 7 0,1-1 24,-1-1-1,0 0 1,0 0-1,-1 1 1,-1-1 0,1 0-1,-2-1 1,1 1-1,-6 9 1,-6 8 88,-29 37 1,28-42 296,1 1 1,-17 32-1,31-51-378,-1-1 0,1 1 0,0 0 0,0 0 0,0 0 0,0 0 0,0 0 0,1 1 0,-1-1 0,1 0 0,0 0 0,0 0 0,0 0 0,1 5 0,0-7-24,0 1 0,-1-1 1,1 1-1,0-1 0,0 1 0,0-1 0,0 0 0,1 1 0,-1-1 1,0 0-1,0 0 0,1 0 0,-1 0 0,0 0 0,1 0 0,-1-1 1,1 1-1,0 0 0,-1-1 0,1 1 0,-1-1 0,1 1 0,0-1 1,-1 0-1,1 0 0,2 0 0,18 3-881,0-2-1,24-1 1,-39 0 425,0-1 0,-1 0 0,1 0 0,0 0 0,0-1 0,-1 0 0,1 0 0,-1-1 0,0 1 0,0-2 0,7-3 0,-4-4-7005,-8-1-5109</inkml:trace>
</inkml:ink>
</file>

<file path=ppt/ink/ink1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 19186,'0'0'9641,"80"-11"-8776,-33 4-545,8-1-224,1-1-416,-3 1-1858,-8 1-2370,-9 0-3364</inkml:trace>
</inkml:ink>
</file>

<file path=ppt/ink/ink1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15.3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62 14606,'0'0'9737,"55"-13"-6982,-21-2-834,7 1-1440,1 3-385,-2 5-608,-6 3-3076,-11 3-3266,-10 0-10699</inkml:trace>
</inkml:ink>
</file>

<file path=ppt/ink/ink1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16.0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54 202 769,'6'-9'2813,"64"-69"3880,-8 9 1567,-58 64-7621,-2 4-110,-1-1-1,1 0 1,0 1 0,-1-1-1,0 0 1,1 0-1,-1 0 1,0 0-1,0 0 1,0 0 0,0 0-1,0-1 1,-1 1-1,1 0 1,-1 0-1,1-5 1,-3 6-434,0 1 0,0-1 0,0 1 0,0 0 0,0-1 0,0 1 0,0 0 0,0 0-1,0 0 1,0 1 0,1-1 0,-1 0 0,-4 2 0,-1 1-77,1 1 1,0 0-1,-1 0 0,1 1 0,1-1 0,-1 1 0,1 0 0,-1 1 1,-7 11-1,2-1 32,0 0-1,-15 29 1,25-43-61,0-1-1,0 1 1,1-1-1,-1 1 1,0 0-1,0-1 1,1 1-1,-1 0 1,1-1-1,0 1 1,-1 0-1,1-1 1,0 1 0,0 0-1,0 0 1,0-1-1,0 1 1,1 0-1,-1 0 1,0-1-1,1 1 1,-1 0-1,1-1 1,0 1-1,-1 0 1,1-1-1,0 1 1,0-1-1,0 1 1,0-1-1,1 0 1,-1 1-1,0-1 1,0 0-1,1 0 1,-1 0 0,1 0-1,1 1 1,7 2-127,-1-1 1,1 0-1,0 0 1,1-1 0,17 2-1,24 6-250,-48-9 343,1 1 0,-1 0 0,0 0 1,0 0-1,0 0 0,0 1 0,0-1 0,-1 1 0,1 0 0,-1 1 1,1-1-1,-1 0 0,0 1 0,-1 0 0,1-1 0,0 1 0,-1 1 1,0-1-1,2 6 0,-3-6 87,0 0 1,-1 0-1,1 0 1,-1-1-1,0 1 1,0 0-1,-1 0 1,1 0-1,-1 0 1,0 0-1,0-1 1,0 1-1,0 0 1,-1-1-1,1 1 1,-1-1-1,0 1 1,0-1-1,0 0 1,-1 0-1,1 0 1,-1 0-1,-4 4 1,-11 9 405,0-2 1,-1 0-1,0-1 0,-1-1 1,0-1-1,-1-1 1,0-1-1,-1 0 1,-40 9-1,62-18-460,0 1-1,-1-1 1,1 0 0,0 0 0,-1 0-1,1 0 1,0 1 0,0-1-1,-1 0 1,1 0 0,0 0 0,-1 0-1,1 0 1,0 0 0,-1 0 0,1 0-1,0 0 1,-1 0 0,1 0-1,0 0 1,-1 0 0,1 0 0,0-1-1,-1 1 1,1 0 0,0 0-1,-1 0 1,1 0 0,0 0 0,-1-1-1,1 1 1,0 0 0,0 0 0,0-1-1,-1 1 1,1 0 0,0 0-1,0-1 1,0 1 0,-1 0 0,1-1-1,0 1 1,0 0 0,0-1-1,0 1 1,10-20-1457,35-30-2832,-33 37 2628,29-33-4765,7-6-3427</inkml:trace>
</inkml:ink>
</file>

<file path=ppt/ink/ink1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16.8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 19090,'0'0'7869,"-6"11"-6876,-19 40-305,2 1 0,2 2-1,2 0 1,3 1 0,2 1 0,-11 94 0,25-149-688,0 0 0,0 0 0,0 1 0,0-1 0,0 0 0,0 0 0,0 0 0,0 0 0,0 0 0,0 0 0,0 0 0,1 0 0,-1 0 0,1 0 0,-1 0 0,1 0 0,-1 0 0,1 1 0,11-5 0,11-24 0,-17 12 0,1 1 0,-2-1 0,0-1 0,-1 1 0,-1-1 0,0 1 0,-1-1 0,0 0 0,-2-20 0,-1 50 0,1-7 0,-1 0 0,1 0 0,0 0 0,0 0 0,1 0 0,1 7 0,-1-12 0,0 0 0,-1 1 0,1-1 0,0 0 0,0-1 0,0 1 0,0 0 0,1 0 0,-1 0 0,0-1 0,1 1 0,-1 0 0,1-1 0,0 1 0,-1-1 0,1 0 0,0 0 0,0 0 0,0 0 0,0 0 0,0 0 0,0 0 0,0 0 0,0-1 0,0 1 0,0-1 0,3 1 0,1-1 0,0 0 0,0 0 0,0-1 0,1 1 0,-1-1 0,0 0 0,0-1 0,-1 0 0,1 0 0,0 0 0,-1 0 0,1-1 0,-1 0 0,0 0 0,1-1 0,-2 1 0,1-1 0,0 0 0,-1 0 0,0-1 0,6-6 0,-5 5 0,-1-1 0,1 1 0,-1-1 0,-1 1 0,1-1 0,-1 0 0,0 0 0,-1-1 0,1 1 0,-2-1 0,1 1 0,-1-1 0,0 1 0,0-1 0,-1 0 0,-1-14 0,0 21 0,1 1 0,0-1 0,0 1 0,0-1 0,0 1 0,0 0 0,0-1 0,-1 1 0,1-1 0,0 1 0,0 0 0,-1-1 0,1 1 0,0 0 0,-1-1 0,1 1 0,0 0 0,-1 0 0,1-1 0,0 1 0,-1 0 0,1 0 0,-1 0 0,1-1 0,0 1 0,-1 0 0,1 0 0,-1 0 0,1 0 0,-1 0 0,1 0 0,0 0 0,-1 0 0,1 0 0,-1 0 0,1 0 0,-1 0 0,1 0 0,-1 0 0,1 0 0,0 0 0,-1 1 0,1-1 0,-1 0 0,1 0 0,0 1 0,-1-1 0,-19 14 0,10-2 0,0 0 0,1 1 0,1 1 0,0-1 0,0 1 0,2 0 0,0 1 0,0 0 0,1-1 0,1 2 0,1-1 0,0 0 0,-1 29 0,4-43 0,0 0 0,0 0 0,0-1 0,1 1 0,-1 0 0,0 0 0,1 0 0,-1-1 0,1 1 0,-1 0 0,1 0 0,0-1 0,-1 1 0,1 0 0,-1-1 0,1 1 0,0-1 0,0 1 0,-1-1 0,1 1 0,0-1 0,0 0 0,0 1 0,-1-1 0,1 0 0,0 1 0,0-1 0,0 0 0,0 0 0,0 0 0,0 0 0,-1 0 0,1 0 0,0 0 0,0 0 0,0 0 0,0-1 0,0 1 0,0 0 0,1-1 0,37-14 0,-25 4 0,0 0 0,0-2 0,-1 1 0,-1-2 0,0 1 0,15-24 0,-1-3 0,26-54 0,-55 136 0,-2-21 0,0 0 0,0 0 0,1 0 0,1 0 0,0 26 0,3-46 0,0-1 0,0 1 0,0 0 0,0-1 0,0 1 0,0 0 0,0-1 0,0 1 0,1 0 0,-1-1 0,0 1 0,0 0 0,1-1 0,-1 1 0,0-1 0,0 1 0,1 0 0,-1-1 0,1 1 0,-1-1 0,1 1 0,-1-1 0,1 1 0,-1-1 0,1 0 0,-1 1 0,1-1 0,-1 0 0,1 1 0,1-1 0,20-5 0,18-25 0,-23 8 0,0 0 0,-2-1 0,-1-1 0,17-39 0,-38 78-239,-1 0-877,0 0 1,1 1 0,1 0 0,0 0 0,2 0 0,-1 0-1,-2 32 1,7-43-4773</inkml:trace>
</inkml:ink>
</file>

<file path=ppt/ink/ink1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17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0 207 16464,'0'0'10703,"12"-2"-8514,-4 0-2002,0 1 0,-1-2 0,1 1 0,0-1 0,-1 0 1,1-1-1,-1 0 0,0 0 0,-1-1 0,1 1 0,-1-1 0,1-1 1,-1 1-1,-1-1 0,1 0 0,-1-1 0,7-11 0,-7 11-182,-2 0-1,1 0 0,-1 0 0,0-1 1,0 0-1,-1 1 0,0-1 0,0 0 1,1-11-1,-3 19-4,0 0 0,0 0 0,0-1 0,0 1 0,0 0 0,0 0 0,0 0 0,0 0 0,0-1 0,0 1 0,0 0 0,0 0 0,0 0 0,0 0 0,0-1 0,0 1 0,0 0 0,-1 0 0,1 0 0,0 0 0,0-1 0,0 1 0,0 0 0,0 0 0,0 0 0,0 0 0,-1 0 0,1-1 0,0 1 0,0 0 0,0 0 0,0 0 0,0 0 0,-1 0 0,1 0 0,0 0 0,0 0 0,0 0 0,0 0 0,-1 0 0,1 0 0,0 0 0,0 0 0,0 0 0,-1 0 0,1 0 0,0 0 0,0 0 0,0 0 0,0 0 0,-1 0 0,1 0 0,0 0 0,0 0 0,-14 10 0,-9 16 0,3 4 0,-24 48 0,38-65 0,0-1 0,2 1 0,-1 0 0,2 0 0,0 1 0,0-1 0,0 17 0,2-29 0,1 0 0,0 1 0,0-1 0,0 0 0,0 0 0,0 0 0,1 1 0,-1-1 0,0 0 0,0 0 0,1 1 0,-1-1 0,1 0 0,-1 0 0,1 0 0,0 0 0,-1 0 0,1 0 0,0 0 0,0 0 0,0 0 0,-1 0 0,1 0 0,0-1 0,0 1 0,0 0 0,0-1 0,2 2 0,0-1 0,0-1 0,0 1 0,0-1 0,1 1 0,-1-1 0,0 0 0,0 0 0,0 0 0,0-1 0,7 0 0,5-3 0,0-1 0,-1 0 0,22-11 0,-1-3 0,-24 12 0,0 1 0,0-1 0,1 2 0,0 0 0,0 0 0,1 1 0,-1 1 0,17-3 0,-29 6 0,0 1 0,0-1 0,0 1 0,0-1 0,0 1 0,0 0 0,0-1 0,0 1 0,0-1 0,0 1 0,0-1 0,0 1 0,0-1 0,-1 1 0,1-1 0,0 1 0,0-1 0,0 1 0,-1-1 0,1 0 0,0 1 0,-1-1 0,1 1 0,0-1 0,-1 0 0,1 1 0,-1-1 0,1 0 0,0 1 0,-1-1 0,1 0 0,-1 1 0,1-1 0,-1 0 0,1 0 0,-1 0 0,1 0 0,-1 0 0,1 1 0,-1-1 0,1 0 0,-1 0 0,0 0 0,1 0 0,-1 0 0,1-1 0,-1 1 0,1 0 0,-1 0 0,1 0 0,-1 0 0,1-1 0,-1 1 0,1 0 0,-1 0 0,1-1 0,0 1 0,-1 0 0,1-1 0,-1 0 0,-3-11 0,1 0 0,0 0 0,1-1 0,0 0 0,1 1 0,0-1 0,1 0 0,2-15 0,-2 8 0,1 18 0,-1 0 0,0 0 0,1 0 0,-1 0 0,1 0 0,-1 0 0,1 0 0,0 0 0,0 0 0,0 1 0,0-1 0,0 0 0,1 1 0,-1-1 0,0 0 0,1 1 0,-1 0 0,1-1 0,-1 1 0,1 0 0,0 0 0,-1 0 0,1 0 0,0 0 0,0 0 0,0 1 0,0-1 0,0 1 0,0-1 0,4 0 0,8-1 0,0 1 0,0 0 0,22 1 0,-15 0 0,92-6-1864,2-10-5118,-26-3-5760</inkml:trace>
</inkml:ink>
</file>

<file path=ppt/ink/ink1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53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842 120 19314,'-10'3'2317,"-16"2"-1454,1-1 0,-1-1 0,0-2-1,0 0 1,0-2 0,0 0 0,-32-7 0,-6-3-278,-2 3 0,1 3 0,-68 3 0,28 1-27,94 1-466,1-1-1,-1 0 1,1-1-1,-1-1 1,1 1-1,0-1 1,-12-6 0,17 6-435,0 1 0,0-1 0,0 0 1,0-1-1,0 1 0,-4-7 1,6 8-754,0-1 1,1-1 0,0 1-1,-1 0 1,1-1 0,1 1-1,-1-1 1,0 1 0,-1-9-1,1 2-5673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2:45.9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10410,'0'0'875,"3"9"-602,0-3-275,0 0 1,0-1-1,0 1 1,1-1 0,0 0-1,0 0 1,0 0-1,1 0 1,-1-1 0,1 1-1,0-1 1,0 0-1,1-1 1,-1 0 0,1 1-1,0-2 1,0 1-1,10 3 1,21 5-46,1-1 0,1-2 1,-1-1-1,49 1 0,163-5 105,-138-5-16,625-16 96,-192 1-67,-520 17-71,1582-21 1302,2 43 193,1200 64 1099,-24-60-1236,-2025-28-842,-599-3-483,-138 3-531,0-2 1,0 0-1,0-1 0,40-16 1,24-25-4965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5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 16688,'0'0'7335,"46"-14"-6599,2 13 193,6 1-512,13-1-353,1-1-1153,2-4-3620,1-3-7398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2.8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 5637,'5'-10'5285,"-2"6"-4772,-3 16-2307,0-1 737,-3 1 705,3-2 96,0 0-545,0-2-32,0-2 417,0 0-321</inkml:trace>
</inkml:ink>
</file>

<file path=ppt/ink/ink2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29:53.9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231 487 17264,'0'0'2888,"-3"9"-1307,0-2-990,-7 23-539,6-9 4323,4-28-3776,-1-1 0,0 1 0,0-1 1,-1 1-1,-3-10 0,-32-67 532,21 50-855,-100-189 139,84 166-366,32 57-58,0 0-1,0 0 1,0-1-1,0 1 1,0 0-1,0 0 1,0-1-1,0 1 1,0 0-1,0 0 1,0-1-1,0 1 1,0 0-1,1 0 1,-1 0-1,0-1 1,0 1-1,0 0 1,0 0-1,0 0 1,0-1-1,1 1 1,-1 0-1,0 0 1,0 0-1,0 0 0,1-1 1,-1 1-1,0 0 1,0 0-1,0 0 1,1 0-1,-1 0 1,0 0-1,0 0 1,1 0-1,-1 0 1,0 0-1,0 0 1,0 0-1,1 0 1,-1 0-1,0 0 1,0 0-1,1 0 1,-1 0-1,0 0 1,0 0-1,1 0 1,-1 0-1,0 0 1,0 0-1,0 0 1,1 1-1,-1-1 1,0 0-1,1 0 1,19 5-129,-17-5 122,19 6-224,1-2-1,0-1 1,-1-1-1,1-1 1,0-1-1,0-1 1,0-1-1,41-8 0,-43 4-1462,1 0 0,-1-2-1,0 0 1,-1-2 0,28-17-1,13-13-8262</inkml:trace>
</inkml:ink>
</file>

<file path=ppt/ink/ink2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26.7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89 1954,'9'-29'2186,"-2"5"-236,-5 7 3886,-2 47-3743,0 19 1569,15-72-2728,-14 20-797,0 0 1,-1 0 0,1-1-1,-1 1 1,0 0-1,0 0 1,0 0-1,0 0 1,-1-1-1,0 1 1,-1-5-1,2 8-97,0 0-1,0-1 0,0 1 1,0 0-1,0-1 1,-1 1-1,1 0 0,0-1 1,0 1-1,0 0 0,0 0 1,-1-1-1,1 1 0,0 0 1,0 0-1,-1-1 0,1 1 1,0 0-1,-1 0 0,1 0 1,0-1-1,0 1 0,-1 0 1,1 0-1,0 0 0,-1 0 1,1 0-1,0 0 0,-1 0 1,1 0-1,0 0 0,-1 0 1,1 0-1,-1 0 0,-13 18 270,12-13-302,0-1 0,0 1 0,1 0 0,0 0 0,0 0 0,0 0 0,1-1 0,-1 1 0,1 0 0,0 0 0,1 0 0,0 8 0,0-13-2,-1 0-1,0 0 0,0 0 0,1 0 1,-1 0-1,0 1 0,1-1 1,-1 0-1,0 0 0,1 0 1,-1 0-1,0 0 0,1 0 1,-1 0-1,0 0 0,0 0 1,1 0-1,-1 0 0,0 0 1,1 0-1,-1 0 0,0-1 1,1 1-1,-1 0 0,0 0 1,0 0-1,1 0 0,-1-1 1,0 1-1,1 0 0,-1 0 1,0 0-1,0-1 0,0 1 1,1 0-1,-1 0 0,0-1 1,0 1-1,0 0 0,0-1 0,0 1 1,1 0-1,-1 0 0,0-1 1,0 1-1,0 0 0,0-1 1,8-14 246,-4 4 68,-1 0-1,-1 0 1,0 0-1,-1 0 1,1-19-1,-18 98 179,15-51-397,1-25 148,6-63 584,-21 154-176,15-75-537,0-25-51,3-53 126,-1 52 43,-2 34 176,-2 69-419,5-140 646,-2 30-217,0 22-294,-1 8-98,2 17 145,1-3-2613,-3-8-7586</inkml:trace>
</inkml:ink>
</file>

<file path=ppt/ink/ink2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34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0 17745,'0'0'5904,"1"10"-5028,-1 2-669,0 1 0,-1 0 1,-1 0-1,0-1 0,0 1 1,-6 14-1,-33 85 139,13-37 115,25-66-365,-33 114 951,33-112-963,1 1-1,0 0 1,1 0-1,0 0 1,1 0-1,0 0 1,1 0-1,3 17 1,-3-27-69,-1-1 0,1 1 0,0-1 0,-1 1 0,1 0 0,0-1 0,0 1 0,0-1 0,0 0 1,0 1-1,1-1 0,-1 0 0,0 0 0,0 1 0,1-1 0,-1 0 0,1-1 0,-1 1 0,1 0 0,2 1 0,1-1 20,-1 0-1,0 0 1,1 0-1,-1 0 1,1-1-1,-1 0 1,1 0-1,5-1 1,-2 0 4,1 0 0,-1-1 0,1 0-1,-1 0 1,1-1 0,-1 0 0,0-1 0,8-4 0,-12 5-145,0 0 0,-1 0 1,1 0-1,-1-1 0,1 0 1,-1 1-1,0-1 0,0 0 0,-1-1 1,4-6-1,-4 7-417,-1 0 0,1 0-1,-1-1 1,0 1 0,-1 0 0,1 0-1,-1 0 1,1-1 0,-1 1 0,-1 0-1,1-1 1,-2-6 0,-10-23-6369</inkml:trace>
</inkml:ink>
</file>

<file path=ppt/ink/ink2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34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76 15022,'0'0'8841,"85"0"-7881,-29-3-415,7-7-481,5-2-544,-4-3-3332,-4-2-3331</inkml:trace>
  <inkml:trace contextRef="#ctx0" brushRef="#br0" timeOffset="1">698 1 19699,'0'0'2914</inkml:trace>
</inkml:ink>
</file>

<file path=ppt/ink/ink2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35.0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19474,'0'0'7143,"35"16"-10762,-11-27-1218,-6 0-2049</inkml:trace>
</inkml:ink>
</file>

<file path=ppt/ink/ink2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35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89 201 17777,'0'0'2504,"-3"11"-2045,-17 55 239,4-20-419,3 0-1,1 1 1,3 0 0,-6 77 0,28-132 853,-5-3-756,-1 0 0,0-1 0,0 0 0,-1 0 0,-1 0 0,7-23 0,-1-2 190,6-44 0,-11 37-105,1-79 1,-10 111-401,-5 21 0,-4 21 4,10-19-67,-1 0 0,2 0 1,-1 0-1,2 0 0,0 19 0,0-29 3,1 0-1,-1 0 0,0 1 1,1-1-1,0 0 0,-1 0 1,1 0-1,-1 0 0,1 0 0,0 0 1,0 0-1,0 0 0,0 0 1,0 0-1,0 0 0,0 0 1,0 0-1,0-1 0,0 1 1,0-1-1,0 1 0,0-1 1,1 1-1,-1-1 0,0 1 1,0-1-1,1 0 0,-1 0 1,0 0-1,1 1 0,-1-1 1,0-1-1,0 1 0,1 0 0,-1 0 1,0 0-1,3-1 0,2 0 39,0-1 0,1 1-1,-1-1 1,0 0 0,0-1 0,9-4-1,3-5 43,-2-1 0,0 0 0,0-1 1,-1-1-1,-1 0 0,0-1 0,12-20 0,-10 12 79,-1 0-1,-2-1 1,0 0-1,16-48 1,-45 122-121,-41 144 204,49-161-212,2 0 0,1 1 0,1 0 0,1 38 1,4-69-286,-1 0-1,1 0 1,0 0 0,-1 0 0,1 1 0,0-1 0,0 0 0,0-1-1,0 1 1,1 0 0,-1 0 0,1 0 0,-1-1 0,1 1 0,-1-1 0,1 1-1,0-1 1,3 3 0,-4-4 37,-1 1-1,1-1 0,0 1 1,0-1-1,-1 1 1,1-1-1,0 0 1,0 1-1,-1-1 0,1 0 1,0 0-1,0 1 1,0-1-1,0 0 1,0 0-1,-1 0 0,1 0 1,0 0-1,0 0 1,0 0-1,0-1 1,0 1-1,-1 0 0,1 0 1,0-1-1,0 1 1,0 0-1,-1-1 1,1 1-1,0-1 1,0 1-1,-1-1 0,1 1 1,0-1-1,-1 1 1,1-1-1,-1 0 1,1 1-1,-1-1 0,1 0 1,-1 0-1,1 1 1,-1-1-1,0 0 1,1 0-1,-1-1 0,3-14-13672</inkml:trace>
</inkml:ink>
</file>

<file path=ppt/ink/ink2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36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1 231 5285,'0'0'18748,"10"4"-17162,-8-3-1526,1 0 52,0 1 0,0-1 0,0 1 0,1-1 0,-1 0 0,0 0 0,1-1 0,-1 1 0,1-1 1,-1 1-1,1-1 0,-1 0 0,1 0 0,-1-1 0,1 1 0,-1-1 0,0 0 0,1 0 0,-1 0 0,0 0 0,0 0 0,1-1 0,-1 0 0,5-3 0,10-9 74,0 0-1,-2-1 0,27-29 0,-38 38-124,0-1 0,0 1 0,-1-1-1,1 0 1,-1 0 0,-1-1-1,0 1 1,0-1 0,0 0-1,-1 1 1,0-1 0,0 0-1,0-13 1,-2 20-48,0 0 0,0 0 0,0 0 0,0 0 0,0 0 0,0-1 0,0 1 0,0 0 0,0 0 0,-1 0 0,1 0 0,0 0 0,-1 0 0,1 0 0,-1 0 0,1 0 0,-1 0 0,0 0 0,1 0 0,-1 0 0,0 1 0,0-1 0,1 0 0,-1 0 0,0 1 0,-2-2 0,2 2-15,-1-1 0,0 1 0,1 0 0,-1 0 0,0 0 0,1 0 0,-1 0 0,0 0 0,1 1 0,-1-1 0,0 1 0,1-1 0,-1 1 0,0-1 0,-1 2 0,-4 2-31,0-1 0,1 2-1,0-1 1,-1 1-1,2-1 1,-11 12 0,8-5 26,0 1 1,0 0 0,1 0 0,1 1 0,0 0 0,1 0-1,0 1 1,1-1 0,0 1 0,1 0 0,1 0 0,-1 26-1,3-38 10,0 0 0,0 0-1,0 0 1,0 0 0,0 0-1,1 0 1,-1 0 0,1 0-1,0 0 1,-1 0 0,1 0-1,0 0 1,0 0 0,0 0 0,0-1-1,1 1 1,-1 0 0,0-1-1,1 1 1,-1-1 0,1 0-1,1 2 1,0-1 8,0-1 0,1 1-1,-1-1 1,0 0 0,1 0 0,-1 0 0,1-1 0,-1 1 0,1-1 0,-1 0 0,1 0-1,3 0 1,5-2 27,1 1 1,-1-2-1,0 0 0,0 0 0,0-1 0,17-9 0,160-99 202,-188 111-244,0 0 0,-1 1 0,1-1 0,-1 1 0,1-1 0,0 1-1,-1-1 1,1 1 0,0 0 0,-1-1 0,1 1 0,0 0-1,0 0 1,-1-1 0,1 1 0,0 0 0,0 0 0,0 0 0,-1 0-1,1 0 1,0 0 0,0 0 0,0 0 0,-1 0 0,1 1-1,0-1 1,0 0 0,-1 0 0,1 1 0,0-1 0,0 0 0,-1 1-1,1-1 1,0 1 0,-1-1 0,1 1 0,-1-1 0,1 1-1,0-1 1,-1 1 0,1 0 0,-1-1 0,0 1 0,1 0 0,-1-1-1,0 1 1,1 1 0,0 5 13,0 0-1,0 1 1,-1-1 0,0 0-1,-2 8 1,1-10 3,1-1-1,-1 0 0,1 1 1,0-1-1,0 1 0,0-1 1,1 0-1,0 1 1,0-1-1,0 0 0,2 6 1,-1-8 1,-1-1 0,1 0 0,0 0 0,-1-1-1,1 1 1,0 0 0,0-1 0,-1 1 0,1-1 0,0 1 0,0-1 0,0 0 0,0 0 0,0 0 0,0 0 0,-1 0 0,1 0 0,0 0 0,0-1-1,0 1 1,0-1 0,0 1 0,-1-1 0,4-1 0,42-22 598,108-86-1230,-148 107-974,-3 11-8596,-4-7 9495</inkml:trace>
</inkml:ink>
</file>

<file path=ppt/ink/ink2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37.0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 19442,'0'0'1960,"-8"8"-204,-5 6-957,1 0 0,1 0 0,1 1 1,-13 23-1,20-34-731,1 1 0,0 0 0,0 0 0,0 0 1,0 0-1,1 0 0,0 0 0,0 0 0,0 0 0,1 1 1,-1-1-1,1 0 0,1 0 0,-1 0 0,1 1 0,0-1 1,0 0-1,0 0 0,1 0 0,-1 0 0,1 0 1,1 0-1,2 4 0,6 10-115,-1 0-1,-1 0 1,0 1 0,-2 0-1,0 0 1,-2 1 0,0 0 0,-1 0-1,-1 0 1,-1 1 0,-1-1 0,0 1-1,-6 38 1,4-51 49,-1-1-1,0 0 1,0 0 0,-1 0 0,0 0-1,-1-1 1,1 1 0,-1-1 0,-10 12-1,13-16 80,-1 0-1,-1 0 0,1 0 0,0 0 1,-1-1-1,1 1 0,-1-1 0,0 0 0,0 0 1,0 0-1,0 0 0,0 0 0,0-1 1,0 1-1,-1-1 0,1 0 0,-1 0 0,1 0 1,-1-1-1,1 1 0,-1-1 0,1 0 1,-1 0-1,1 0 0,-6-1 0,8 0-42,-1 0 0,0-1 1,0 0-1,1 1 0,-1-1 0,0 0 0,1 0 0,0 0 0,0 0 0,-1 0 0,1 0 0,0 0 0,0 0 1,1-1-1,-1 1 0,0 0 0,1 0 0,0-1 0,-1 1 0,1 0 0,0-1 0,0 1 0,1-5 0,2-60-172,0 52 87,0 0 1,2-1 0,-1 2-1,2-1 1,0 0 0,1 1-1,0 0 1,1 1 0,1 0-1,10-13 1,18-18 20,62-57 0,-3 2 81,-92 94-42,5-4 25,-1 0 0,0 0-1,0-1 1,-1 0-1,-1 0 1,0-1-1,0 0 1,-1 0 0,7-23-1,-15 30 483,-8 10-365,-8 9-104,12-8-11,1-1 0,0 1-1,1 1 1,-1-1 0,1 1-1,1 0 1,0 0-1,0 0 1,0 1 0,1-1-1,0 1 1,1 0 0,-2 9-1,4-17-36,0-1 0,0 1 0,0 0 0,0 0-1,0-1 1,0 1 0,0 0 0,1 0 0,-1-1-1,0 1 1,0 0 0,1-1 0,-1 1-1,0 0 1,1-1 0,-1 1 0,1 0 0,-1-1-1,1 1 1,-1-1 0,1 1 0,-1-1 0,1 1-1,-1-1 1,1 0 0,0 1 0,-1-1 0,1 1-1,1-1 1,27 1 137,26-19 80,18-26-134,-55 32-73,1 0-1,1 1 1,-1 1-1,24-8 1,-42 17-13,0 1 0,-1 0 0,1 0 0,0 0 0,0 0 0,-1 0 0,1 0 0,0 0 0,0 0 0,-1 0 0,1 0 0,0 0 0,0 0 0,-1 0 0,1 1 0,0-1 0,-1 0 0,1 1 0,0-1 0,-1 0 0,1 1 0,0-1 0,-1 1 0,1-1 0,-1 1 0,1-1 0,-1 1 0,1 0 0,-1-1 0,1 1 0,-1 0 0,1-1 0,-1 1 0,0 0 0,0-1 0,1 1 0,-1 0 0,0 0 0,0-1 0,0 1 0,0 0 0,0 0 0,0-1 0,0 1 0,0 0 0,0 0 0,0-1 0,0 1 0,-1 1 0,-6 54 0,4-30 0,3-25 0,0-1 0,0 1 0,1-1 0,-1 1 0,0-1 0,1 1 0,-1-1 0,1 1 0,-1-1 0,1 1 0,-1-1 0,1 0 0,-1 1 0,1-1 0,-1 0 0,1 1 0,-1-1 0,1 0 0,-1 0 0,1 1 0,0-1 0,-1 0 0,1 0 0,0 0 0,-1 0 0,1 0 0,-1 0 0,1 0 0,0 0 0,-1 0 0,1 0 0,1-1 0,19-2 0,9-10-2983,12-17-7017,-26 16 562</inkml:trace>
</inkml:ink>
</file>

<file path=ppt/ink/ink2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37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0 16848,'0'0'13330,"-10"3"-13234,5-2-88,0 1 1,1 0-1,-1 0 1,0 0-1,1 0 0,-1 1 1,1 0-1,-6 5 1,8-7-10,1 1 1,-1 0-1,1-1 1,0 1 0,-1 0-1,1 0 1,0 0-1,0 0 1,0 0 0,0 0-1,0 0 1,1 0 0,-1 0-1,1 0 1,-1 0-1,1 0 1,0 1 0,0-1-1,0 0 1,0 0-1,0 0 1,0 1 0,1-1-1,-1 0 1,1 0 0,-1 0-1,1 0 1,0 0-1,1 3 1,0-3-14,0 0 0,-1 0 0,1 0 0,0 0 0,0 0 0,0-1 0,0 1 0,0-1 0,0 1 0,1-1 0,-1 0 0,0 0 0,1 0 0,-1 0 0,1 0 0,-1-1 0,1 1-1,-1-1 1,1 1 0,3-1 0,63 0-782,-47-1 483,-20 1 303,0 0 1,0 0-1,0 0 0,0 0 0,-1 0 0,1 0 1,0 0-1,0 1 0,0-1 0,0 1 1,0-1-1,0 1 0,-1 0 0,1 0 1,0 0-1,0 0 0,-1 0 0,1 0 1,-1 0-1,1 0 0,-1 1 0,0-1 0,2 3 1,-2-3 26,-1 1 0,0 0 1,0-1-1,0 1 1,0 0-1,0-1 0,0 1 1,-1 0-1,1-1 0,-1 1 1,1 0-1,-1-1 1,1 1-1,-1-1 0,0 1 1,0-1-1,0 1 1,0-1-1,0 0 0,0 1 1,0-1-1,0 0 0,0 0 1,-1 0-1,1 0 1,-3 2-1,-22 19 524,-2-1 1,0-2-1,-1 0 0,-44 20 0,73-39-573,1 0-1,-1 0 1,0-1-1,0 1 1,0 0-1,0 0 1,0 0-1,0 0 1,0 0-1,0 0 1,0-1-1,0 1 1,0 0-1,0 0 1,0 0-1,0 0 1,0 0-1,0 0 0,0-1 1,0 1-1,-1 0 1,1 0-1,0 0 1,0 0-1,0 0 1,0 0-1,0 0 1,0 0-1,0-1 1,0 1-1,0 0 1,0 0-1,-1 0 1,1 0-1,0 0 0,0 0 1,0 0-1,0 0 1,0 0-1,0 0 1,0 0-1,-1 0 1,1 0-1,0 0 1,0 0-1,0 0 1,0 0-1,0 0 1,0 0-1,-1 0 1,1 0-1,0 0 0,0 0 1,0 0-1,0 0 1,0 0-1,0 0 1,0 0-1,-1 0 1,1 0-1,0 0 1,0 0-1,0 0 1,0 0-1,0 1 1,9-17-2073,18-19-2911,3-1-1614,3-8-4063</inkml:trace>
</inkml:ink>
</file>

<file path=ppt/ink/ink2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38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 19795,'0'0'3673,"-5"12"-2211,-10 30 240,1 0 0,-9 56 0,15-52-1167,2 0 0,0 64 0,6 3 591,15-176-1126,-13 41 0,-1-1 0,-2-29 0,1 62-18,0-9 12,0 1 1,-1 0-1,1-1 0,0 1 1,0 0-1,1 0 1,-1-1-1,0 1 0,0 0 1,1-1-1,-1 1 0,1-1 1,0 1-1,-1 0 0,1-1 1,0 1-1,0-1 1,0 0-1,0 1 0,0-1 1,0 0-1,0 1 0,1-1 1,-1 0-1,0 0 0,1 0 1,-1 0-1,3 1 0,2 1 11,1-1 0,0 0-1,-1 0 1,1 0-1,0-1 1,0 0 0,0 0-1,1-1 1,-1 1-1,0-2 1,0 1 0,0-1-1,0 0 1,0-1-1,0 1 1,0-1 0,7-4-1,-9 5 0,-1-1 0,1 0 0,-1 0-1,0 0 1,1-1 0,-1 1 0,0-1 0,-1 0-1,1 0 1,0 0 0,-1-1 0,0 1 0,0-1-1,0 0 1,0 0 0,0 0 0,-1 0 0,0 0-1,0-1 1,0 1 0,0-1 0,-1 1 0,0-1-1,0 0 1,1-8 0,-2 13-4,0-1 0,0 1 0,0-1 0,1 1 0,-1 0 0,0-1 0,0 1 0,0 0 0,-1-1 0,1 1 0,0-1 0,0 1 0,0 0 0,0-1 0,0 1 0,0 0 0,0-1 0,-1 1 0,1 0 0,0-1 0,0 1 0,-1 0 0,1-1 0,0 1 0,0 0 0,-1 0 0,1-1 0,0 1 0,-1 0 0,1 0 0,0 0 0,-1-1 0,1 1 0,0 0 0,-1 0 0,1 0 0,0 0 0,-1 0 0,-16 7 0,-12 19 0,23-19 0,1 1 0,0-1 0,0 1 0,1 0 0,0 0 0,0 1 0,1-1 0,0 1 0,0 0 0,1-1 0,1 1 0,-1 0 0,1 0 0,1 14 0,0-23 0,0 1 0,0 0 0,0 0 0,0 0 0,1-1 0,-1 1 0,0 0 0,0 0 0,1-1 0,-1 1 0,1 0 0,-1-1 0,1 1 0,-1 0 0,1-1 0,-1 1 0,1-1 0,-1 1 0,1 0 0,0-1 0,-1 0 0,1 1 0,0-1 0,-1 1 0,1-1 0,0 0 0,1 1 0,27 0 0,-23-2 0,-1 0 0,1-1 0,0 1 0,-1-1 0,1 0 0,-1-1 0,9-4 0,-9 3 0,-1 1 0,0-1 0,0 0 0,0 0 0,-1 0 0,1-1 0,-1 1 0,0-1 0,0 0 0,-1 0 0,1 0 0,-1 0 0,0 0 0,-1-1 0,1 1 0,-1-1 0,0 1 0,0-12 0,-1 17 0,0 0 0,0 0 0,0-1 0,0 1 0,0 0 0,0 0 0,-1 0 0,1-1 0,0 1 0,0 0 0,0 0 0,0 0 0,-1 0 0,1 0 0,0-1 0,0 1 0,0 0 0,0 0 0,-1 0 0,1 0 0,0 0 0,0 0 0,-1 0 0,1 0 0,0 0 0,0 0 0,0 0 0,-1 0 0,1 0 0,0 0 0,0 0 0,-1 0 0,1 0 0,0 0 0,0 0 0,-1 0 0,1 0 0,0 0 0,0 0 0,0 0 0,-1 0 0,1 0 0,0 1 0,0-1 0,0 0 0,0 0 0,-1 0 0,1 0 0,0 1 0,0-1 0,0 0 0,0 0 0,0 0 0,-1 1 0,1-1 0,0 0 0,0 0 0,0 1 0,-11 10 0,9-4-3138,1 3-6536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4.1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6 8392,'0'-5'3043,"0"6"-2082,0 26-673,-1 19 865,-5 19 737,4 17-128,-4 14-641,4 12-321,-1 4-479,1-3-193,2-11-128,0-7-288,0-20-1186,5-19-1152,3-26 63,4-23-1665</inkml:trace>
</inkml:ink>
</file>

<file path=ppt/ink/ink2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39.3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27 142 12588,'10'-26'11904,"-18"57"-6806,-2 5-5487,4-15 457,2 1 0,0-1 0,0 27 0,4-48-64,-1 1 0,1 0-1,0 0 1,1-1 0,-1 1-1,0 0 1,0-1 0,0 1-1,0 0 1,0 0 0,1-1-1,-1 1 1,0 0 0,1-1-1,-1 1 1,0-1 0,1 1-1,-1 0 1,1-1 0,-1 1-1,1-1 1,-1 1 0,1-1-1,-1 0 1,1 1 0,0-1-1,-1 1 1,1-1 0,0 0-1,-1 0 1,2 1 0,25-4 157,25-21 121,-35 10-234,-1-1 0,0 0 1,-1-1-1,-1-1 0,15-22 1,-17 22-24,-13 22-90,1-1 1,-1 0-1,1 1 1,0-1 0,0 1-1,0-1 1,2 9-1,-1 1 58,-2 5 20,1-13-7,0 1 0,-1-1 0,2 1 0,-1-1-1,1 0 1,0 1 0,1-1 0,2 8 0,-3-12 11,0-1 0,0 1 0,1-1 0,-1 1 1,1-1-1,-1 1 0,1-1 0,-1 0 0,1 1 0,0-1 0,0 0 0,0 0 0,0-1 1,-1 1-1,1 0 0,0 0 0,0-1 0,1 0 0,-1 1 0,0-1 0,0 0 0,0 0 0,0 0 1,0 0-1,0 0 0,0 0 0,0-1 0,0 1 0,0-1 0,0 0 0,2 0 0,5-2 45,0 0-1,-1-1 0,1 0 0,-1 0 0,0-1 1,-1 0-1,1 0 0,-1-1 0,0 0 0,0 0 1,0-1-1,-1 0 0,0 0 0,5-9 0,-4 7-9,-1 0 0,0-1 1,-1 0-1,0 0 0,0 0 0,-1 0 0,0-1 0,-1 1 0,-1-1 0,1 0 0,0-17 0,-3 27-54,0 1-1,0-1 0,0 1 1,1 0-1,-1-1 1,0 1-1,0 0 0,0-1 1,0 1-1,-1 0 0,1-1 1,0 1-1,0 0 1,0-1-1,0 1 0,0 0 1,0-1-1,-1 1 1,1 0-1,0-1 0,0 1 1,0 0-1,-1-1 0,1 1 1,0 0-1,0 0 1,-1-1-1,1 1 0,0 0 1,0 0-1,-1 0 1,1-1-1,0 1 0,-1 0 1,1 0-1,0 0 0,-1 0 1,0 0-1,-14 7-101,-12 18 38,22-20 65,-32 44 3,35-47-3,0 1 0,1 1 1,-1-1-1,0 0 0,1 0 0,0 1 0,0-1 0,0 0 0,0 1 1,0-1-1,1 1 0,-1 0 0,1 5 0,2-7 1,-1-1 0,1 0-1,0 0 1,-1 0 0,1 0-1,0 0 1,0 0 0,0-1 0,0 1-1,0-1 1,0 1 0,0-1-1,0 0 1,0 0 0,0 1-1,0-2 1,0 1 0,0 0 0,2 0-1,1 0 13,260 21 57,-263-20-47,1-1 0,-1 0 0,1 1 0,-1-1 0,1 0 0,-1 0 0,1-1 0,-1 1-1,1 0 1,-1-1 0,0 0 0,1 1 0,-1-1 0,1 0 0,-1 0 0,0 0 0,0-1 0,0 1 0,0 0 0,0-1 0,0 0 0,3-2 0,-1-2 47,0 0 1,-1 0 0,0-1 0,0 1-1,0-1 1,2-13 0,0-3-70,-1 1 0,-1-1 0,-1 0 0,-1-40 0,-1 47 0,24 25-1394,-16-5-180,20 3-3540,6-5-2499</inkml:trace>
</inkml:ink>
</file>

<file path=ppt/ink/ink2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42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90 8712,'0'0'8899,"11"15"-7633,-11-22-1159,1 6-9,-1 0 1,1 0-1,-1 0 1,0 0-1,0 0 1,0 0-1,1 0 1,-1 0-1,0 0 1,0 0-1,-1 0 1,1 0 0,0 0-1,0 0 1,0 0-1,-1 0 1,1 0-1,0 0 1,-1 0-1,1 0 1,-1 0-1,1 0 1,-1 1-1,1-1 1,-1 0 0,0 0-1,1 0 1,-1 1-1,0-1 1,0 0-1,1 1 1,-1-1-1,0 1 1,0-1-1,0 1 1,-2-1-1,3 10 136,0-6-384,2-10 120,-1-64 1631,-1 100-1286,1-8-237,0-28 98,2-33 125,-3 39 46,0 42 428,2-6-457,0-33-251,0-23 76,23 109-10,-23-99 322,-1 8-1212,0 1 0,0-1 0,-1 0-1,1 0 1,-1 1 0,0-1 0,1 0-1,-1 0 1,0 0 0,-1 1 0,0-5-1,-8-13-8098</inkml:trace>
</inkml:ink>
</file>

<file path=ppt/ink/ink2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44.3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1854 1922,'56'-469'5927,"27"-305"-2447,-64 441 368,-19 327-3759,0-28 245,2 0 0,1 0 0,1 0 0,2 1 0,18-60 0,-20 84 254,-4 13-179,-5 25-111,-2 13-1006</inkml:trace>
</inkml:ink>
</file>

<file path=ppt/ink/ink2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45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39 173 5381,'1'-11'4757,"1"-5"-4020,2-18 1839,0 0 1,13-42-1,-17 75-2111,-21 192 1280,10-131-1748,-2 7 456,3-1 0,-2 82 0,13-146-455,-1 1 0,0 0 0,1 0 0,-1 0-1,1 0 1,0 0 0,0-1 0,0 1 0,0 0 0,1-1-1,-1 1 1,1-1 0,-1 1 0,1-1 0,0 0 0,0 0-1,0 1 1,0-1 0,0-1 0,1 1 0,-1 0 0,0-1-1,1 1 1,-1-1 0,1 1 0,0-1 0,-1 0 0,1 0-1,0-1 1,3 2 0,-1-1-54,-1-1-1,0 1 1,1-1-1,-1 1 1,1-1-1,-1 0 1,0-1 0,1 1-1,-1-1 1,1 0-1,-1 0 1,0 0-1,0-1 1,0 1 0,0-1-1,0 0 1,0 0-1,0-1 1,6-4 0,-5 2-261,0 0 1,-1 0-1,1 0 1,-1-1-1,-1 1 1,1-1-1,-1 0 1,0 0-1,5-13 0,-7 13-728,1 0-1,-1 0 1,0-1-1,0 1 0,-1-1 1,0-8-1,-2-8-6145</inkml:trace>
</inkml:ink>
</file>

<file path=ppt/ink/ink2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0:45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1 139 12492,'0'0'7367,"34"-59"-7271,-7 43-64,4 0-32,2 0-609,-2 0-1120,-2 1-2852</inkml:trace>
</inkml:ink>
</file>

<file path=ppt/ink/ink2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10.4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61 331 7944,'0'0'13479,"-9"5"-11846,1-2-1226,5-2-282,0 0-1,0 0 0,0 1 1,0-1-1,0 1 0,1 0 1,-1-1-1,0 1 0,1 0 1,-1 0-1,1 1 0,-3 2 1,5-5-54,0 1 0,-1-1 1,1 0-1,0 0 0,-1 1 1,1-1-1,0 0 0,-1 1 0,1-1 1,0 0-1,-1 1 0,1-1 1,0 1-1,0-1 0,0 0 1,-1 1-1,1-1 0,0 1 0,0-1 1,0 1-1,0-1 0,0 1 1,0-1-1,0 1 0,0-1 0,0 0 1,0 1-1,0-1 0,0 1 1,0-1-1,0 1 0,0-1 1,0 1-1,1-1 0,-1 0 0,0 1 1,0-1-1,1 1 0,-1-1 1,0 0-1,1 1 0,0-1-19,0 0-1,0 0 1,0 0-1,0 0 0,1 0 1,-1 0-1,0 0 1,0 0-1,0-1 1,0 1-1,0 0 0,0-1 1,0 1-1,0-1 1,0 1-1,0-1 1,0 0-1,1-1 0,20-18 279,-1-2 0,-1 0-1,-1-1 1,-1-2-1,27-47 1,-31 50-226,80-145 1210,-92 218-994,-11 84-320,4-88 0,1 73 0,4-120-175,0 1 1,0-1-1,0 1 1,0-1-1,0 1 1,1-1-1,-1 0 1,0 1-1,0-1 1,0 1-1,0-1 0,0 1 1,1-1-1,-1 1 1,0-1-1,0 0 1,1 1-1,-1-1 1,0 0-1,1 1 1,-1-1-1,0 0 0,1 1 1,-1-1-1,0 0 1,1 0-1,-1 1 1,1-1-1,-1 0 1,1 0-1,-1 0 1,0 0-1,1 1 0,-1-1 1,1 0-1,-1 0 1,1 0-1,-1 0 1,1 0-1,-1 0 1,1-1-1,0 1-57,-1 0 0,1 0 0,-1-1 0,1 1-1,-1-1 1,0 1 0,1 0 0,-1-1 0,0 1 0,1-1 0,-1 1 0,0-1-1,0 1 1,1-1 0,-1 1 0,0-1 0,0 1 0,0-1 0,0 1 0,0-1-1,0 0 1,0 1 0,0-1 0,0 1 0,0-1 0,0 1 0,0-1-1,0 1 1,0-1 0,0 1 0,-1-1 0,1 1 0,0-1 0,0 1 0,-1-1-1,1 1 1,0-1 0,-1 1 0,1-1 0,0 1 0,-1 0 0,0-1 0,-12-14-5550</inkml:trace>
</inkml:ink>
</file>

<file path=ppt/ink/ink2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10.8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15118,'0'0'13037,"74"12"-12749,-38-17-160,0-3-96,2-3-1601,-4 0-2019,-5-2-1889,-1 3-6342</inkml:trace>
</inkml:ink>
</file>

<file path=ppt/ink/ink2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11.4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71 2306,'0'0'9236,"2"-10"-5468,1-4-2597,1-10 300,6 1 2785,-10 87-269,-5-36-3614,-1 1-1,-2-1 0,-20 51 0,19-56-131,0 0 0,1 0 0,2 1 1,0 0-1,2 0 0,-3 32 0,7-56-243,0 1 1,0 0-1,0 0 1,0 0-1,0 0 1,1 0 0,-1-1-1,0 1 1,0 0-1,1 0 1,-1 0-1,0-1 1,1 1-1,-1 0 1,0 0-1,1-1 1,-1 1-1,1 0 1,0-1-1,-1 1 1,1 0 0,-1-1-1,1 1 1,0-1-1,0 1 1,-1-1-1,2 1 1,25-1 68,-20-1-114,0-1 1,-1-1-1,1 1 1,-1-1 0,0 0-1,8-6 1,19-22-2770,-21 3-2456,-11 8-1363</inkml:trace>
</inkml:ink>
</file>

<file path=ppt/ink/ink2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11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0 119 18546,'0'0'10153,"81"-42"-9320,-38 26-673,3 3-128,4-2-1217,-3-2-2851,-5 2-4132</inkml:trace>
</inkml:ink>
</file>

<file path=ppt/ink/ink2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19.5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9577,'0'0'1826,"-10"64"928,7-33 578,0-2-1090,0-2-545,3-2-544,0-4-416,0-1-513,0-2 0,0-4-159,4-2-33,-1-4-32,1-2 32,-2-6-321,-2-15-7366,-4-6-7015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4.4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 0 12364,'0'0'4452,"8"80"-3043,-8-6 97,0 16-417,-7 19-545,2 5-191,-1 0 31,3-2 0,3-7-352,0-14-320,4-11-961,7-15-929,2-17-160,1-21-1026,1-22-1921</inkml:trace>
</inkml:ink>
</file>

<file path=ppt/ink/ink2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19.2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0 13741,'-7'66'624,"2"108"0,20-14-5016,-2-26-51,-20 181 9521,0-151-10294,4-111 2115</inkml:trace>
  <inkml:trace contextRef="#ctx0" brushRef="#br0" timeOffset="1">29 1234 3555,'-6'61'3940,"3"0"-865,-1 1-1634,2 1-768,2-4-417,0 2-128,0-5-96,0-1-32,0-2 0,0-3 32,0-1 449,0 0-65,0 2-159,0-1-225,-1 3-129,-2 1-1216,-1 0-929,-1 3-2562</inkml:trace>
</inkml:ink>
</file>

<file path=ppt/ink/ink2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4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 7687,'0'0'4613,"67"-4"-2307,-41 4-1121,7 0-737,5 0-127,11 0-97,15 0-160,9 0 32,9 4-705,5 0-1440,0-1-2051,-1-2-2915</inkml:trace>
  <inkml:trace contextRef="#ctx0" brushRef="#br0" timeOffset="1">1210 35 10922,'0'0'1474,"54"0"-1154,-20 0 193,9 0-353,12 0-128,7 0 0,12 0-961,2 0-4196</inkml:trace>
</inkml:ink>
</file>

<file path=ppt/ink/ink2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3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9385,'0'0'7175,"68"5"-6535,-20-5-319,12 0-289,7 0 160,6 0-160,7 0-1217,3 0-1057,4 0-1026,-4 0-1824</inkml:trace>
</inkml:ink>
</file>

<file path=ppt/ink/ink2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6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19 13036,'0'0'9572,"0"8"-8696,-2 103 1982,-26 168 1,6-155-387,28-199-2199,2 0 0,4 0 0,36-120 0,-42 171-271,-3 13-15,-2 2-44,2 1-1,-1-1 1,1 1 0,0 0 0,1-1-1,4-7 1,-7 15 46,0-1 0,1 1 0,-1 0 0,0-1 0,1 1 0,-1 0 0,0 0 0,1 0 0,-1 0-1,1 0 1,0 0 0,-1 0 0,1 0 0,0 1 0,0-1 0,-1 1 0,1-1 0,0 1 0,0 0 0,0 0 0,0 0 0,-1 0 0,1 0 0,0 0 0,0 0 0,0 0 0,0 1 0,-1-1 0,1 1-1,0-1 1,0 1 0,-1 0 0,1 0 0,2 1 0,0 0-21,-1 0-1,0-1 1,1 1-1,-1 1 1,0-1-1,0 0 1,0 1-1,-1-1 1,1 1-1,0 0 1,-1 0-1,0 0 0,0 0 1,0 1-1,0-1 1,0 0-1,-1 1 1,2 5-1,-2-7 36,-1 1 0,0-1-1,0 1 1,0 0 0,0-1 0,0 1-1,-1-1 1,1 1 0,-1-1-1,0 1 1,0-1 0,0 1 0,0-1-1,0 0 1,0 0 0,0 1-1,-1-1 1,1 0 0,-1 0 0,0 0-1,0 0 1,1-1 0,-1 1-1,0 0 1,-1-1 0,1 1 0,0-1-1,-3 1 1,-8 6 64,-1 0 0,0-2 0,-1 0 0,1 0 0,-1-1 0,0-1 0,-1-1 0,1 0 0,0-1 0,-17 1 0,48-20-7162,31 3-1564,-19 9 2435</inkml:trace>
</inkml:ink>
</file>

<file path=ppt/ink/ink2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6.5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 13869,'0'0'4703,"-2"10"-2044,-29 90 2363,21-74-4242,1-1-1,1 1 1,1 1 0,2-1-1,-4 41 1,9-66-744,0 0 1,0 0-1,0-1 1,0 1 0,1 0-1,-1 0 1,0 0-1,0-1 1,1 1 0,-1 0-1,0 0 1,1-1 0,-1 1-1,1 0 1,-1-1-1,1 1 1,-1 0 0,1-1-1,0 1 1,-1-1-1,1 1 1,-1-1 0,1 1-1,0-1 1,0 1-1,-1-1 1,1 0 0,0 1-1,0-1 1,1 0 0,34 1 532,-24-3-560,1-1 0,-1 0 0,18-8 0,-23 8-441,-1 0 0,1-1-1,-1 1 1,0-1 0,9-9 0,-13 12-178,0-1 1,0 0-1,0 0 1,-1-1-1,1 1 1,-1 0-1,1 0 1,-1-1-1,0 1 1,0-1-1,0 1 1,0-1-1,0 0 1,-1 1-1,1-1 1,-1 0-1,0 1 1,0-5-1,-1-10-5203</inkml:trace>
</inkml:ink>
</file>

<file path=ppt/ink/ink2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6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88 6694,'0'0'20788,"75"-32"-20500,-35 23-256,2-1-512,-6 0-2243,-2-2-2434,-10-2-4452</inkml:trace>
</inkml:ink>
</file>

<file path=ppt/ink/ink2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7.2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186 0 18289,'0'0'6134,"-2"11"-4997,-7 23-704,-1 0-1,-2-1 0,-1-1 1,-2 0-1,0-1 1,-3 0-1,-26 35 0,61-90-1108,-2 0 0,14-32 0,-26 163 943,-2-105-242,0 0 0,0 0 0,0 0 0,0 0 1,0 0-1,0 0 0,1 0 0,-1-1 0,0 1 0,1-1 1,-1 1-1,1-1 0,0 0 0,0 1 0,-1-1 0,1 0 1,0 0-1,0 0 0,0 0 0,0 0 0,0-1 0,0 1 1,3 0-1,15 3-23,-17-3-340,-8-2-325,-7-1 609,-1-1 1,1 0 0,0 0-1,0-2 1,0 1-1,1-2 1,-14-7 0,14 7 931,0-1 0,1-1 0,-18-15 0,28 22-843,0 1-1,0 0 1,0 0-1,0-1 1,0 1-1,0 0 0,0-1 1,0 1-1,0 0 1,0-1-1,0 1 1,0 0-1,0 0 0,0-1 1,0 1-1,0 0 1,0-1-1,0 1 1,1 0-1,-1 0 1,0-1-1,0 1 0,0 0 1,1 0-1,-1 0 1,0-1-1,0 1 1,0 0-1,1 0 0,-1 0 1,0-1-1,0 1 1,1 0-1,-1 0 1,0 0-1,0 0 1,1 0-1,-1 0 0,0 0 1,1 0-1,-1 0 1,0 0-1,1 0 1,-1 0-1,0 0 1,0 0-1,1 0 0,-1 0 1,0 0-1,1 0 1,-1 0-1,0 0 1,0 0-1,1 1 0,22-3-213,-22 2 215,123 0-1604,-69 0-2293,-2 0-3127</inkml:trace>
</inkml:ink>
</file>

<file path=ppt/ink/ink2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8.4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15791,'0'0'897,"82"-1"-481,-36-7 897,7 2-960,11 1-321,5-1 0,13 3-32,8 0-545,8-1-736,7 0-481,-3-1-896,-1 2-1666,-6-2-2242</inkml:trace>
</inkml:ink>
</file>

<file path=ppt/ink/ink2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18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15855,'0'0'2402,"-15"68"-1825,10-29-353,2 4-160,3 3-64,0 0-224,0-2-1185,8 0-1794,0-2-449,-1-4-2594</inkml:trace>
</inkml:ink>
</file>

<file path=ppt/ink/ink2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18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5862,'2'57'992,"-2"-3"322,1-5 287,1-4-255,-1-5-65,-1-3-769,0-2-384,0-3-800,0 0-3076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4.7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116 0 13613,'-2'18'1137,"-22"137"625,-52 427 3464,62-369-4473,16 238-1,27-207-1773,-20-202-828,23 69 0,-30-106 1325,9 18-1600,1-17-2088,0-10-2007</inkml:trace>
</inkml:ink>
</file>

<file path=ppt/ink/ink2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1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86 6086,'0'0'6769,"0"-8"-5424,-1 0-438,0-21-818,0 17 3036,1-2 7018,0 46-9422,-15 201 742,-1 4-946,12 44-203,8 282 168,-2-340-394,1 17-48,6-144 7,3 94 232,-12-190-226,0-17-202,-4-1916-108,18 1789 92,-12 129 130,-3 17-10,-15 147 14,6 1 0,11 161 0,1-192 38,7 364-236,1 288-236,-10-657 359,0-112 10,-1-22-2973,0 7-2831,-3-3-6101</inkml:trace>
</inkml:ink>
</file>

<file path=ppt/ink/ink2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4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9513,'68'0'737,"3"-1"-673,5-3 0,1 0-64,-3 4-64,1 0 32,-6 0-417,1 0-3362</inkml:trace>
</inkml:ink>
</file>

<file path=ppt/ink/ink2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4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9737,'0'0'1922,"66"3"-160,-33-1-1026,1 1-415,-1 1 191,0-1 289,-1-2-192,0 2-385,-2-1 224,-2-1 257,-4 3-353,0-2-160,-6 0-64,-3-2-128,-2 4 0,-3-3-576,-1-1-1538,-3 0-1794</inkml:trace>
</inkml:ink>
</file>

<file path=ppt/ink/ink2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8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8360,'0'0'1569,"67"9"193,-31-4 929,0-1-1827,7-2-191,4 1 224,4 1-513,6 1-416,1-2-1281,6-2-769,-2 2-929,2-2-1089</inkml:trace>
  <inkml:trace contextRef="#ctx0" brushRef="#br0" timeOffset="1">1536 95 10122,'0'0'5733,"88"0"-4836,-42-6 32,4 0-449,2 4-384,-1 1-64,1 1 0,4 0-448,-1 0-1762,0 9 1121,-3 2-577,4 2 449,-3 1 224,1 0-384,0 0-1794</inkml:trace>
</inkml:ink>
</file>

<file path=ppt/ink/ink2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9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 8392,'0'0'3043,"76"6"-1025,-37-3-961,-6-1-641,1 0-224,1 0 545,-5-2 768,-3 0-384,1 2-64,-3-2 257,-4 0-161,-3 0-609,-2 0-416,-3 0-160,-4-8-1921,-3-5-3108</inkml:trace>
</inkml:ink>
</file>

<file path=ppt/ink/ink2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28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11115,'0'0'6406,"81"-2"-5542,-32 6-447,11-4-193,12 0-160,10 0 0,11 0 0,6-7-576,4-4-1058,5 0-2722,-1-2-3587</inkml:trace>
</inkml:ink>
</file>

<file path=ppt/ink/ink2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30.5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195 165 4644,'6'-10'4607,"-3"6"-4234,23-51 4719,-24 50-4515,0 0 1,0 0 0,-1 0-1,0 0 1,0-1-1,0 1 1,-1 0 0,0 0-1,0 0 1,0-1 0,-2-8-1,1 13-459,1-1 0,-1 1-1,0-1 1,0 1 0,0-1 0,1 1-1,-2 0 1,1 0 0,0-1 0,0 1-1,0 0 1,0 0 0,-1 0 0,1 0-1,-1 0 1,1 1 0,0-1 0,-1 0-1,1 1 1,-1-1 0,0 1 0,1-1-1,-1 1 1,1 0 0,-1 0 0,0 0-1,1-1 1,-1 2 0,0-1 0,-2 0-1,-1 1 33,-1-1 0,0 1-1,1 0 1,-1 1 0,1 0-1,-1-1 1,-8 6-1,2 1-56,1 0 0,0 0 0,1 1-1,-1 1 1,2 0 0,-1 0 0,-10 17-1,14-20-77,1 1 0,-1 1-1,2-1 1,-1 1 0,1 0-1,0 0 1,1 0 0,0 0 0,1 0-1,0 1 1,-2 13 0,5-22-11,-1 0 1,0-1 0,0 1-1,0 0 1,1-1 0,-1 1-1,0 0 1,1-1-1,-1 1 1,0 0 0,1-1-1,-1 1 1,1-1 0,-1 1-1,1-1 1,-1 1 0,1-1-1,0 1 1,-1-1 0,1 1-1,0-1 1,-1 0 0,1 1-1,0-1 1,-1 0 0,1 0-1,0 0 1,0 1 0,-1-1-1,1 0 1,0 0 0,-1 0-1,1 0 1,0 0 0,0 0-1,-1 0 1,1-1 0,0 1-1,0 0 1,-1 0-1,1 0 1,0-1 0,-1 1-1,1 0 1,0-1 0,-1 1-1,2-2 1,37-18 530,-21 6-221,-1 0 0,0-2 1,-1 0-1,-1-1 1,-1 0-1,0-1 0,-1-1 1,18-35-1,-45 113-207,-16 23 127,5-18 241,3 1 1,-26 134-1,48-158-431,6-32-88,8-23-132,29-65-8723,-27 47 2535</inkml:trace>
</inkml:ink>
</file>

<file path=ppt/ink/ink2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30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0 16432,'0'0'10468,"-5"9"-8872,-8 16-904,-8 9-123,3 0 1,0 2 0,3 0-1,-13 44 1,27-79-556,1 0 0,0 0 0,0 0 0,-1 0 1,1 0-1,0 1 0,0-1 0,0 0 1,0 0-1,1 0 0,-1 0 0,0 0 0,0 0 1,1 1-1,-1-1 0,1 0 0,-1 0 0,1 0 1,-1 0-1,1 0 0,-1 0 0,1-1 1,0 1-1,0 0 0,0 0 0,-1 0 0,1-1 1,0 1-1,0 0 0,0-1 0,0 1 0,1 0 1,2 0 50,0 0 0,0 0 0,0 0 0,0 0 1,0-1-1,0 0 0,0 0 0,0 0 0,7-1 0,-1 0-576,0-1-1,0 0 0,-1-1 0,1 0 0,-1 0 0,1-1 0,-1 0 1,9-6-1,-7-1-3260,-7 1-2498,-4-1-3590</inkml:trace>
</inkml:ink>
</file>

<file path=ppt/ink/ink2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31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6534,'0'0'23062,"76"-19"-22517,-43 14-417,-2-3-385,1 3-1889,-8-1-2018,-4-3-1569,-5-3-5382</inkml:trace>
</inkml:ink>
</file>

<file path=ppt/ink/ink2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31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269 1 15951,'0'0'12011,"-5"10"-10735,-38 72-233,-3-3 0,-94 121 0,167-247-1561,-1-2 0,23-64 0,-54 125 510,-31 86-278,33-88 262,0 0 0,1 1 1,1 0-1,-1-1 1,1 1-1,1 0 0,0 0 1,2 13-1,-1-23 43,0 1 0,1 0-1,-1 0 1,0-1 0,1 1 0,-1-1 0,1 1 0,-1-1-1,1 0 1,0 0 0,-1 0 0,1 0 0,0 0 0,0 0-1,0 0 1,0 0 0,0-1 0,0 1 0,0-1 0,0 1-1,0-1 1,0 0 0,0 0 0,0 0 0,0 0 0,0 0-1,1 0 1,2-1 0,0 1 14,1-1 0,-1 1 0,1-1 0,-1 0 0,0 0 0,1-1 0,-1 0 0,0 0 0,10-5 0,-13 5-16,0 0 0,0 0 0,0 0 0,-1-1 0,1 1 0,-1-1 0,1 1 0,-1-1 0,0 1 1,0-1-1,0 0 0,0 0 0,-1 1 0,1-1 0,-1 0 0,1 0 0,-1 0 0,0 0 0,0 0 1,0 1-1,-1-1 0,1 0 0,-1 0 0,0 0 0,1 0 0,-1 1 0,-2-4 0,0-2-55,-1 0 0,0 1-1,0-1 1,0 1-1,-1 0 1,0 1 0,-1-1-1,-6-5 1,5 4 104,-1 0 0,-1 1 1,1 0-1,-1 1 0,0 0 0,-1 0 0,1 1 1,-1 0-1,0 1 0,-1 0 0,1 1 0,0 0 0,-1 0 1,-17-1-1,28 4-62,0 0 1,1 0 0,-1 1-1,0-1 1,0 0-1,1 1 1,-1-1-1,0 0 1,0 1-1,1-1 1,-1 0-1,0 1 1,0-1-1,0 1 1,0-1-1,1 0 1,-1 1 0,0-1-1,0 1 1,0-1-1,0 0 1,0 1-1,0-1 1,0 1-1,0-1 1,0 0-1,-1 1 1,1-1-1,0 1 1,0-1 0,0 0-1,0 1 1,0-1-1,-1 0 1,1 1-1,0-1 1,0 1-1,-1-1 1,1 0-1,0 0 1,-1 1-1,1-1 1,0 0 0,-1 0-1,1 1 1,0-1-1,-1 0 1,1 0-1,0 0 1,-1 1-1,1-1 1,-1 0-1,1 0 1,0 0-1,-1 0 1,1 0 0,-1 0-1,1 0 1,0 0-1,-1 0 1,1 0-1,-1 0 1,1 0-1,-1 0 1,1-1-1,0 1 1,-1 0-1,1 0 1,-1-1 0,26 21 136,-3-13-120,-1-1-1,1-1 1,30 3 0,-37-6-66,0-1 1,0 2-1,0 0 1,0 1-1,-1 0 0,0 2 1,0-1-1,0 2 1,18 10-1,-11 4-2566,-13-3-2866,-7-2-5002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5.1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221 1 6278,'0'0'9865,"11"65"-8263,-32 14-705,-6 29 96,-5 33 416,-3 29-224,-2 20-32,4 13-224,7-10-449,11-13-319,10-19-129,5-24-64,13-24-737,7-18-929,5-16-896,-3-21-1346,0-25 32</inkml:trace>
</inkml:ink>
</file>

<file path=ppt/ink/ink2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1:55.7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92 14382,'0'0'4190,"11"0"-3704,384-9 3831,-152-2-3450,153-3 693,527 6 1332,-137 17-450,-251-9-1073,-90 30-1127,-206-10-222,1075-1-20,-974-22 0,513-29 0,-293-1 0,-372 26 0,172-18 0,-360 25-51,0 0 0,0 0 0,1 0 0,-1 0 0,0 0 0,0 0 0,0 0 0,1-1 0,-1 1 0,0 0 0,0 0 0,0 0 0,0 0 0,1 0 0,-1-1 0,0 1 0,0 0 0,0 0 0,0 0 0,0-1 0,0 1 0,0 0 0,0 0 0,1 0 0,-1-1 0,0 1 0,0 0 0,0 0 0,0 0 0,0-1 0,0 1 0,0 0 0,0 0 0,0-1 0,-1 1 0,1 0 0,0 0 0,0 0 0,0-1 0,0 1 0,0 0-1,0 0 1,0 0 0,0-1 0,0 1 0,-1 0 0,1 0 0,0 0 0,0 0 0,0 0 0,0-1 0,-1 1 0,1 0 0,0 0 0,0 0 0,0 0 0,-1 0 0,1 0 0,0 0 0,0 0 0,0 0 0,-1-1 0,-9-5-6878,9-5-1506</inkml:trace>
</inkml:ink>
</file>

<file path=ppt/ink/ink2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2:02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21 113 9129,'0'0'4996,"-4"-8"-3592,-11-27-224,14 34-1132,1 0-1,0 0 1,0 0-1,0 0 1,0-1 0,0 1-1,0 0 1,0 0-1,0 0 1,0 0-1,1 0 1,-1 0-1,0 0 1,1 0 0,-1 0-1,0 0 1,1 0-1,-1 0 1,1 0-1,0 1 1,-1-1 0,1 0-1,0 0 1,0 0-1,-1 1 1,1-1-1,0 0 1,0 1 0,0-1-1,0 1 1,1-1-1,32-12 707,-29 12-601,43-9 425,1 2-1,0 3 1,0 2 0,88 5-1,-41 0-230,1066 11 1463,700 11 2071,-1116-11-3716,-1-48 1581,-738 34-1675,-2 2-29,-1-1-1,1 0 0,-1-1 1,0 1-1,1-1 0,-1 0 1,0 0-1,0 0 0,1-1 1,-1 1-1,0-1 0,5-3 1,-45 4-4361,13 1 75,2 0-1922</inkml:trace>
</inkml:ink>
</file>

<file path=ppt/ink/ink2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2:03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1 352,'0'0'-160</inkml:trace>
</inkml:ink>
</file>

<file path=ppt/ink/ink2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2:05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145 258 769,'-24'-7'226,"-29"-8"3700,47 13-2950,0 0-1,0 0 1,0-1-1,0 0 1,0 0-1,1 0 1,0-1-1,-1 0 1,1 0 0,-5-6-1,67 6 2234,424 4-647,-270 16-678,201 8-802,-140-3-808,514 7-178,-477-25 115,354-40 0,-137-20 3,1076-86-49,-19 103-137,3 41 60,-635 2 207,661 6-161,-1447-7-135,483 13 7,362-7 57,-588-11-35,20 29-55,-99-5 66,-100-9-19,169 4-15,-148-8-5,-65 0 5,1112 33 28,-1117-40-34,966-15-14,-787-1-11,548-46 52,-899 59-46,-12 1-6,0 1 1,0-1 0,0-1 0,0 0-1,0 0 1,-1-1 0,1-1 0,-1 1 0,14-9-1,-24 10-660,-1-1 0,0 1-1,0-1 1,-1 1 0,1 0-1,-1 0 1,1 0 0,-1 0 0,1 0-1,-1 0 1,0 1 0,-5-3-1,1 0-2269,-22-16-8751</inkml:trace>
</inkml:ink>
</file>

<file path=ppt/ink/ink2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2:19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20945 70 11851,'0'0'641,"-1"-9"-978,-4-30 327,5 38 24,-1 0 0,1 0 0,-1 0 0,1 0 0,-1 0 0,1 0-1,-1 0 1,0 0 0,0 0 0,1 0 0,-1 0 0,0 0 0,0 0 0,0 1 0,0-1 0,0 0 0,0 1 0,0-1 0,0 0 0,0 1 0,-1 0 0,1-1 0,0 1 0,0 0 0,-2-1 0,-30 0 1567,26 1-824,-12 2-130,1 1 0,0 0 0,0 1 0,1 1 0,-1 1 0,-27 13 0,-45 13-361,-229 24 1379,87-20 949,159-26-2543,-1-3-1,-127-4 1,39-2 368,-370-22 1065,-180-11-1474,-1 33 38,267 2 12,52 14 49,-2 1-128,-140-21 38,-646 10 106,-301 9 340,681-37-426,128 2 29,-190-4-24,402 9 413,-178-17 57,-156-2-419,300 28-85,-1757 10 49,1530 8-59,-420 17 0,279 1-6,-111 6 7,204-22 193,597-15-287,-169-20 21,3 0 16,282 19 55,-198 8-33,221-3 28,1 0 0,0 2 1,0 2-1,1 1 1,-42 18-1,61-21-6,0 1 1,0 1-1,1 0 0,0 1 1,0 0-1,1 1 0,0 0 1,1 1-1,0 1 0,1 0 1,0 0-1,1 1 1,1 0-1,-1 0 0,2 1 1,0 0-1,1 0 0,0 1 1,2 0-1,-1 0 0,-2 20 1,-18 105 35,-13 235 0,30-258-12,0-31-9,5 0 0,8 97 0,-2-164-15,1 0 1,1 0-1,0-1 0,2 0 0,0 0 1,1 0-1,1-1 0,0 0 1,2-1-1,0 0 0,0 0 0,1-1 1,16 14-1,22 19-53,3-3 0,73 50 0,-110-83 61,32 21-99,2-2 0,1-2 0,1-3 0,66 24-1,-38-23 75,1-3-1,108 17 1,37-13 85,278-1 1,-400-24-100,995 4 45,233 9 28,-707 0 2,637-66 0,-8-25-10,-551 27-4,80-2 12,306 5-9,-1038 41-4,0-2 1,-1-2-1,1-2 0,70-25 0,-94 25-6,-1-1-1,-1-1 1,0 0 0,0-3-1,-2 0 1,0-1-1,0-1 1,-2-1 0,34-36-1,-49 47-6,-1 0 0,0 0-1,0 0 1,-1 0 0,0-1-1,0 0 1,-1 1 0,3-12-1,-5 15 2,0 0 0,0 0 0,0 0 1,-1 0-1,0 1 0,0-1 0,0 0 0,0 0 0,-1 0 0,1 0 0,-1 0 0,0 0 0,0 1 0,0-1 0,-1 0 0,1 1 0,-1-1 0,0 1 0,0 0 0,-3-4 0,-6-6 11,1 1 0,0-2 0,1 1 0,0-1 0,1 0 0,1-1 0,0 0 0,1 0 0,1-1 0,0 1 0,2-1 0,-1 0 0,2-1 0,-2-24 0,3 8 77,-1-4 77,4-53 0,-2 81-181,1 1-1,0-1 1,1 1-1,0 0 1,0 0-1,1 0 1,0 0-1,0 0 0,1 0 1,0 1-1,1 0 1,5-8-1,-4 10-55,1 1 1,0-1-1,0 1 0,0 1 0,0-1 0,1 1 0,-1 0 1,1 1-1,0 0 0,0 0 0,0 1 0,12-1 0,11-4-67,14-5 114,0 3 0,1 1 0,0 2 1,0 3-1,0 1 0,0 3 0,-1 1 1,1 2-1,78 20 0,15 17 155,2-7 1,149 18-1,6-31-111,330-17 0,191-82 17,-403 28-23,-140 20-21,518-47-26,1 38 2,638 92 2,-1005-30 34,1312 12 2,-299-132 47,-1352 87-40,152-20-26,-201 21 32,1-1-1,-1-2 1,-1-1 0,40-20-1,146-64 399,-216 94-408,-1-1 0,0 0-1,1 0 1,-1-1 0,-1 1 0,1-1 0,-1-1-1,1 1 1,-1-1 0,0 0 0,-1 0 0,1 0-1,-1 0 1,0-1 0,-1 0 0,1 0 0,4-12-1,-6 13 1,-1-1-1,1 1 1,-1-1-1,-1 0 1,1 0-1,-1 1 1,0-1-1,0 0 1,-1 0-1,1 1 1,-1-1-1,-1 0 0,1 1 1,-1-1-1,0 1 1,0-1-1,0 1 1,-1 0-1,0 0 1,0 0-1,-6-7 1,-11-13 10,-1 1 0,-1 1 0,-2 1 0,0 1 0,-1 0 0,-1 2 0,0 2 0,-2 0 0,0 1 0,-1 2 0,0 1 0,-1 2 0,-1 0 0,0 2 0,0 2 0,0 0 0,-1 3 0,0 0 0,-36 1 0,-235 10 64,39-1-74,243-5-42,0-2 1,0 0 0,0-2 0,-22-4-1,37 5-105,0 0-1,0 0 0,1 0 0,-1 0 0,1-1 0,0 0 0,0 0 1,0-1-1,0 1 0,0-1 0,1 0 0,-1 0 0,1-1 0,0 0 1,0 1-1,1-1 0,0 0 0,0 0 0,-3-7 0,2 2-793,0 1 1,1-1-1,1-1 0,-3-18 0,1-53-7518</inkml:trace>
</inkml:ink>
</file>

<file path=ppt/ink/ink2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2:31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643 453 4805,'-15'-14'4948,"2"1"-4461,-12-13 291,-47-35-1,63 54-442,0 0 0,-1 1-1,0 1 1,0-1-1,0 1 1,-1 1 0,0 0-1,1 1 1,-2 0-1,-17-3 1,17 5-33,1 1 1,-1 1-1,0-1 1,1 2-1,-1 0 0,1 0 1,0 1-1,0 0 1,0 1-1,0 0 1,1 1-1,-1 0 0,-12 9 1,10-4-63,0 0-1,0 1 1,1 1 0,0 0 0,1 1 0,0 0 0,1 0-1,-11 22 1,5-4-52,1 0 0,2 1 0,1 1-1,1 0 1,2 1 0,2 0 0,0 0 0,-1 46-1,5-34-14,3-1-1,1 1 1,2-1 0,2 1-1,3-1 1,1-1 0,2 0-1,19 48 1,-8-40-95,2 0 0,2-2 0,3-2 1,1 0-1,3-2 0,2-1 0,1-2 0,3-2 1,49 42-1,-56-56-75,0-1 0,2-2 0,1-2 1,1-1-1,1-1 0,1-3 0,0-1 1,1-1-1,1-2 0,0-3 0,1 0 1,0-3-1,44 3 0,-67-10-28,0 1-1,0-2 1,0-1-1,0 0 1,0-1-1,-1-1 1,0 0-1,0-2 1,32-14-1,-36 14 12,0-2-1,-1 0 1,-1 0-1,1-2 1,-1 1-1,-1-1 1,0-1 0,0 1-1,-1-2 1,0 1-1,-1-1 1,11-23-1,-7 8 49,-2 0-1,-1-1 1,-1 0-1,-1-1 0,-1 1 1,-2-1-1,1-54 1,-5 19 633,-3 0 0,-17-96 0,-1 55-42,-5 1 0,-5 2 1,-3 1-1,-5 1 0,-5 3 0,-3 1 1,-110-163-1,134 228-625,0 0 0,-2 1 0,-1 2 0,-2 0 0,-49-38 0,65 58 0,0 0 0,-1 1 0,0 0 0,0 1 0,0 1 0,-1 0 0,-26-6 0,29 9 0,1 1 0,0 1 0,-1-1 0,1 2 0,0-1 0,-1 1 0,1 1 0,0 0 0,0 0 0,0 1 0,0 1 0,-12 5 0,8-2-167,1 1 0,-1 0-1,1 1 1,0 1 0,1 0 0,1 0-1,-17 19 1,-3 10-1285,-28 45 0,-17 21-1027,37-66-1765,-4-9-1767</inkml:trace>
</inkml:ink>
</file>

<file path=ppt/ink/ink2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2:32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6790,'0'0'2072,"0"9"-1635,-1-5-399,1-2 10,-1 0-1,1 0 0,0 0 1,-1 0-1,1 1 1,0-1-1,0 0 0,1 0 1,-1 0-1,0 0 1,1 0-1,-1 0 1,1 0-1,0 0 0,-1 0 1,1 0-1,0 0 1,0-1-1,0 1 0,1 0 1,-1 0-1,0-1 1,1 1-1,-1-1 0,1 1 1,-1-1-1,1 0 1,0 0-1,-1 1 0,1-1 1,0 0-1,0 0 1,2 0-1,43 16 1007,0-2 0,1-3 0,0-1 0,51 3 0,202 7 899,-203-17-1804,217 16 1618,338 67 0,-576-72-1439,995 151 3124,-282-153-855,-282-16-2130,-287 16-294,58 0 898,-12-31 252,-125 5-1109,-121 12-195,-7 1-11,0-1 0,-1 0 0,1-1 0,-1-1 0,1 0 0,19-8 0,-38 20-13759,-5-5 4403</inkml:trace>
</inkml:ink>
</file>

<file path=ppt/ink/ink2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2:34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1 916 15535,'0'0'1350,"3"-14"-1398,5-29 239,-3 0-1,-2-1 1,-2-57 0,-1 34 218,9-72 0,-7 120-367,1 1-1,1-1 1,1 1-1,1 0 1,0 0-1,1 1 0,1 0 1,15-25-1,-12 28 24,0 1 1,1 0-1,0 1 1,1 0-1,1 1 0,0 0 1,0 2-1,1-1 0,25-11 1,11-2 125,88-26 0,-69 27-174,1 4 0,1 3 0,77-5 1,-102 16-5,1 3 1,-1 2-1,0 1 0,0 3 1,86 21-1,230 97 522,-82-23-157,-213-80-92,1-3 1,87 10 0,26-15 1178,299-17 1,-136-5-1258,-111 16-142,288 46 1,-20 25 336,-7 36 1554,-104-9-1664,-389-104-226,-1 1 1,0 0-1,0 0 0,0-1 1,0 1-1,0 0 0,0 0 1,0 0-1,0 0 0,0 0 1,0 1-1,0-1 0,0 0 1,-1 0-1,1 1 0,-1-1 1,1 0-1,-1 1 0,1-1 0,-1 0 1,0 1-1,0-1 0,1 0 1,-1 1-1,0 1 0,-1 48 527,0-31-568,1 25 44,2 15-38,-3 0 0,-3 0 0,-2 0 0,-20 87 0,-151 366 947,143-423-1002,29-75-365,1-4 191,0-1 0,0 1 0,-11 17 0,-6-7-3320,19-20 2758,-1 1 0,1-1 0,0 0 0,-1 0 0,1 0 0,-1-1 0,1 1 0,-1 0 0,1-1 0,-4 0 0,-24 1-13810</inkml:trace>
</inkml:ink>
</file>

<file path=ppt/ink/ink2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2:52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75 4516,'0'0'5926,"13"-9"-5307,-3 2-471,-3 1-51,0 1 0,0 1 1,0-1-1,0 1 0,1 0 0,0 1 0,0 0 1,0 0-1,0 1 0,14-3 0,111-6 1507,198 8 0,-295 4-1582,388 28 365,-137-5-256,1580 7 1076,-1321-34-839,1525 7 2514,-2102-26-10051,11 4-3454</inkml:trace>
</inkml:ink>
</file>

<file path=ppt/ink/ink2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01.7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79 3331,'0'0'2733,"-9"1"-1184,-2 0-1070,4-2-29,1 2 0,-1-1 0,1 1 0,0 0 0,-1 0-1,1 0 1,-8 4 0,35 2 1061,54 0 26,133-7 0,-89-2-1333,599-8 898,-253 2-608,1013 14 1721,-354 0-1598,-814-7-481,471-36 916,-771 36-1026,24-2 82,0-2 0,0-1 0,-1-2 0,42-15-1,-67 16 1112,-20 4-987,-19 1-461,30 2 241,-95 9-5201,60-7 448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5.5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 1 14606,'-23'74'1352,"2"1"0,4 2 1,-10 93-1,-1 238 1563,27-392-2831,-6 827 2737,34-283-4201,-17-368-2746,-9-69-4827,-2-94 1389</inkml:trace>
</inkml:ink>
</file>

<file path=ppt/ink/ink2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03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1 189 11851,'0'0'1500,"8"0"-1206,560-48 1310,-384 25-1313,652-60 1433,3 48 737,-259 66-800,-491-24-1524,-54-6-159,1 2-1,-1 2 1,-1 1 0,40 12 0,-39-12-4825,-20-6-1917</inkml:trace>
</inkml:ink>
</file>

<file path=ppt/ink/ink2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05.4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1 230 7623,'0'0'5451,"13"-4"-5393,34-5 96,0 3-1,0 2 1,67 3-1,626-13 1636,744-45 2150,-750 39-3794,1511-5 989,-1200 23-1105,1496 38 236,-2058-24-225,1074-54 675,-1327 23-196,235-24 510,-448 41-960,-7 2-22,0-1 1,0-1-1,0 0 1,0 0-1,0-1 1,-1 0-1,16-7 1,-25 10-54,-4-1-3389,-7-3-1148</inkml:trace>
</inkml:ink>
</file>

<file path=ppt/ink/ink2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0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70 178 7431,'0'0'20361,"11"5"-19710,-5-3-581,-3 0-43,0 0 0,0-1-1,0 1 1,0-1 0,1 0-1,-1 0 1,1 0-1,-1 0 1,0-1 0,1 1-1,0-1 1,-1 0 0,1 0-1,-1 0 1,1 0 0,-1-1-1,1 0 1,-1 1 0,0-1-1,1 0 1,-1-1 0,0 1-1,1-1 1,3-2 0,6-6 10,0 0 1,0-1 0,-1 0-1,12-16 1,-21 24-28,0 0 0,-1-1-1,1 1 1,-1 0 0,1-1 0,-1 0 0,-1 0 0,1 0 0,0 1 0,-1-1 0,0-1-1,0 1 1,0 0 0,0 0 0,-1 0 0,0 0 0,1-1 0,-2 1 0,1 0 0,0 0-1,-2-8 1,0 10-14,1 1-1,0-1 1,0 0-1,-1 1 1,1-1-1,-1 1 0,1 0 1,-1-1-1,0 1 1,0 0-1,1 0 1,-1 0-1,0 0 1,0 0-1,0 1 1,0-1-1,0 1 0,0-1 1,0 1-1,0-1 1,0 1-1,0 0 1,-1 0-1,-1 1 1,-4-1-20,1 0 1,0 0-1,0 1 1,0 0 0,0 1-1,-8 2 1,4 2 34,-1 0 0,2 0 1,-1 1-1,1 0 1,0 1-1,0 0 0,1 1 1,0 0-1,0 1 0,1-1 1,1 2-1,-1-1 1,2 1-1,-1 0 0,2 0 1,-1 1-1,2-1 0,-1 1 1,2 1-1,-1-1 1,2 0-1,-2 19 0,4-29-8,0 1 0,0-1 0,0 1 0,0 0 0,0-1-1,1 1 1,0-1 0,-1 0 0,1 1 0,0-1 0,0 1 0,0-1-1,1 0 1,-1 0 0,0 0 0,1 0 0,-1 0 0,1 0 0,0 0-1,0 0 1,0-1 0,0 1 0,2 1 0,1-1-106,0 0 1,0 0-1,0 0 1,0-1-1,0 0 1,0 0-1,0 0 1,0-1-1,0 1 1,0-1-1,6-1 1,6-1-840,0 0-1,0-2 1,0 0 0,0 0 0,-1-2 0,19-8 0,-14 3-2658,0-1 0,33-26 0,-13 3-3858</inkml:trace>
</inkml:ink>
</file>

<file path=ppt/ink/ink2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0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0 6150,'0'0'18604,"-8"4"-17883,-23 12-434,30-16-284,0 0-1,1 1 1,-1-1 0,0 0 0,0 1 0,1-1-1,-1 0 1,0 1 0,1-1 0,-1 1 0,1-1-1,-1 1 1,1-1 0,-1 1 0,1-1-1,-1 1 1,1 0 0,-1-1 0,1 1 0,0 0-1,-1-1 1,1 1 0,0 0 0,0 0-1,-1-1 1,1 1 0,0 0 0,0 0 0,0-1-1,0 1 1,0 0 0,0 0 0,0-1 0,0 1-1,0 0 1,0 0 0,1-1 0,-1 1-1,0 0 1,1 0 0,-1-1 0,0 1 0,1 0-1,-1-1 1,0 1 0,1-1 0,-1 1 0,1 0-1,0-1 1,-1 1 0,1-1 0,-1 1-1,1-1 1,0 0 0,0 1 0,12 6-66,0-1-1,0-1 1,1 0-1,15 3 1,-19-6 8,-1 0 0,1 1 0,-1 0 0,1 0 0,-1 1 0,0 1 0,-1-1 0,1 2 0,-1-1 0,0 1 0,10 9 0,-17-14 91,0 0-1,1 0 1,-1 1 0,0-1 0,0 1-1,0-1 1,0 1 0,0-1-1,0 1 1,0 0 0,0-1 0,-1 1-1,1 0 1,-1-1 0,1 1-1,-1 0 1,0 0 0,0 0 0,0 0-1,0-1 1,0 1 0,0 0-1,0 0 1,-1 2 0,0-1 129,-1-1-1,1 1 1,-1-1 0,0 0-1,0 0 1,1 0 0,-1 0-1,-1 0 1,1 0 0,0-1 0,0 1-1,-1-1 1,1 0 0,-4 2-1,-7 3 375,0-2 1,-1 1-1,1-2 0,-1 0 0,-15 2 0,-28-3-240,56-3-646,1 0-1,-1 0 0,1 0 1,-1 0-1,1 0 1,0 0-1,-1 0 0,1 0 1,0 0-1,0 0 1,0 0-1,0-1 0,0 1 1,0 0-1,0 0 1,0 0-1,0 0 1,0 0-1,1 0 0,-1 0 1,0 0-1,1 0 1,-1 0-1,1 0 0,-1 0 1,2-1-1,8-16-8236</inkml:trace>
</inkml:ink>
</file>

<file path=ppt/ink/ink2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2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185 225 15439,'0'0'9753,"-11"3"-9518,5-1-234,-50 16 320,52-17-270,0 1 0,0 0 0,0-1-1,0 1 1,0 1 0,1-1 0,-1 0-1,1 1 1,-1 0 0,1 0 0,0 0-1,-3 4 1,30-8-131,-15-3 131,1-1 0,-1 1 0,0-1 0,14-11 1,-18 11-67,1 1 1,-1 0 0,1 0-1,0 0 1,0 1 0,1 0-1,-1 0 1,1 1 0,-1 0-1,1 0 1,0 0 0,13-1-1,-19 3 10,-1 1 0,1-1 0,0 0 0,-1 1 0,1-1-1,-1 0 1,1 1 0,-1-1 0,0 1 0,1-1 0,-1 1 0,1-1 0,-1 1-1,0-1 1,1 1 0,-1-1 0,0 1 0,0 0 0,1-1 0,-1 1-1,0-1 1,0 1 0,0 0 0,0-1 0,0 1 0,0-1 0,0 1-1,0 1 1,0 23-141,0-17 126,-1 22 306,-2-1 0,-1 1 0,-2-1 0,-10 35 0,-47 112 1503,58-164-1538,0-1-1,-1 1 0,-1-2 0,0 1 1,-12 14-1,17-23-230,1 0 0,0 0 0,-1 0 0,1 0 0,-1-1 0,0 1 0,0-1-1,1 1 1,-1-1 0,0 0 0,0 1 0,0-1 0,0 0 0,-1-1 0,1 1 0,0 0 0,0 0 0,-1-1 0,1 0 0,0 1 0,0-1 0,-1 0 0,1 0 0,0 0 0,-1 0 0,1-1 0,0 1-1,-1 0 1,1-1 0,0 0 0,0 0 0,0 1 0,0-1 0,-1 0 0,1-1 0,1 1 0,-1 0 0,-2-2 0,1 1-16,1-1-1,0 1 1,0-1 0,0 0-1,0 0 1,0 0 0,0 1 0,1-2-1,0 1 1,-1 0 0,1 0-1,0 0 1,0-1 0,1 1-1,-1 0 1,1-1 0,0 1 0,0 0-1,0-1 1,0 1 0,0-1-1,1 1 1,-1 0 0,1-1 0,0 1-1,0 0 1,0 0 0,1 0-1,-1 0 1,3-4 0,3-6-27,1 1 0,0 0 1,1 0-1,1 1 0,19-18 1,107-85 39,-92 82-8,-3-2 0,0-3 0,46-54 0,-78 78 19,-18 18-101,-17 17 0,9-3 96,-43 53 107,55-66-88,1 0 0,0 0 1,1 0-1,-1 1 1,1-1-1,1 1 1,-1 0-1,1 0 1,0 0-1,-1 8 1,4-15-37,-1 1 0,0 0 0,0 0 0,1-1 0,-1 1 1,0 0-1,1-1 0,-1 1 0,0 0 0,1-1 0,-1 1 0,1 0 1,-1-1-1,1 1 0,0-1 0,-1 1 0,1-1 0,0 1 0,-1-1 1,1 0-1,0 1 0,-1-1 0,1 0 0,0 1 0,0-1 0,-1 0 1,1 0-1,0 0 0,0 0 0,-1 1 0,1-1 0,0 0 0,0-1 1,0 1-1,-1 0 0,1 0 0,0 0 0,0 0 0,-1-1 0,2 1 1,37-10 227,-20 0-222,-1-1 1,0 0 0,-1-2-1,0 0 1,0 0 0,-2-2-1,0 0 1,-1-1 0,14-18-1,-5 1-2,-1 0 0,-1-1-1,31-73 1,-43 81-99,-18 42-9,-39 65 102,27-46 9,-20 44 1,35-67-12,2 1 0,-1 0 0,2 0 0,-1 0 1,2 1-1,0-1 0,0 22 0,1-34-1,1-1 0,0 1-1,0 0 1,1 0 0,-1 0 0,0 0-1,0-1 1,0 1 0,0 0 0,1 0-1,-1 0 1,0-1 0,1 1 0,-1 0-1,1 0 1,-1-1 0,1 1 0,-1 0-1,1-1 1,-1 1 0,1-1 0,0 1-1,-1-1 1,1 1 0,0-1 0,-1 1-1,1-1 1,1 1 0,27-1 47,-22-2-38,-1 0-1,1 0 1,0 0 0,-1-1 0,0 0 0,9-6 0,-11 6-10,11-9 0,0 0 0,20-23 0,-32 32 0,-1 0 0,1 1 0,-1-1 0,0 0 0,0-1 0,0 1 0,0 0 0,-1 0 0,1-1 0,-1 1 0,0-1 0,0 1 0,0-1 0,0 0 0,-1 1 0,0-1 0,1 0 0,-1 1 0,0-1 0,-2-6 0,2 9 0,0 1 0,0 0 0,0-1 0,0 1 0,0 0 0,0-1 0,0 1 0,0 0 0,-1 0 0,1-1 0,0 1 0,0 0 0,0 0 0,0-1 0,-1 1 0,1 0 0,0 0 0,0-1 0,-1 1 0,1 0 0,0 0 0,-1 0 0,1 0 0,0-1 0,0 1 0,-1 0 0,1 0 0,0 0 0,-1 0 0,1 0 0,0 0 0,-1 0 0,1 0 0,0 0 0,-1 0 0,1 0 0,0 0 0,-1 0 0,1 0 0,0 0 0,0 0 0,-1 0 0,1 0 0,0 1 0,-1-1 0,1 0 0,0 0 0,0 0 0,-1 0 0,1 1 0,0-1 0,0 0 0,-1 0 0,1 1 0,-10 16 0,11-16 0,-1 0 0,0 0 0,1 0 0,-1 0 0,1 0 0,-1 0 0,1-1 0,-1 1 0,1 0 0,0 0 0,-1 0 0,1-1 0,0 1 0,-1 0 0,1-1 0,0 1 0,0-1 0,0 1 0,0-1 0,0 1 0,0-1 0,0 0 0,-1 1 0,1-1 0,0 0 0,0 0 0,0 0 0,0 0 0,0 0 0,0 0 0,0 0 0,0 0 0,0 0 0,0 0 0,0 0 0,0-1 0,0 1 0,0 0 0,2-2 0,42-12 0,-23 1 0,-1-1 0,0 0 0,-1-2 0,-1 0 0,0-2 0,-1 0 0,-1-1 0,0 0 0,-2-2 0,20-33 0,-97 139 0,52-69 0,0 1 0,1 1 0,1 0 0,1 0 0,0 0 0,1 1 0,1 0 0,1 0 0,1 1 0,0-1 0,1 25 0,3-70 0,0 12 0,0 0 0,-1 0 0,-1 0 0,-4-23 0,-7 3 0,9 28 0,0-1 0,1 1 0,0-1 0,0 0 0,0 0 0,0-8 0,30 14 0,102 3-2285,-130-2 2183,-1 0 0,1 0 0,0 0 0,0 0 0,0 0 0,0 0 0,0 0 0,0 0 0,0 0 0,0-1 0,-1 1 0,1 0 0,0 0 0,0 0 0,0 0 1,0 0-1,0 0 0,0-1 0,0 1 0,0 0 0,0 0 0,0 0 0,0 0 0,0 0 0,0 0 0,0-1 0,0 1 0,0 0 0,0 0 0,0 0 0,0 0 0,0 0 0,0-1 0,0 1 0,0 0 0,0 0 0,0 0 0,1 0 0,-1 0 0,0 0 0,0 0 0,0-1 0,0 1 0,0 0 0,0 0 0,0 0 0,0 0 0,1 0 0,-1 0 0,0 0 0,0 0 0,0 0 0,0 0 0,0 0 0,0 0 0,1 0 0,-1 0 0,0-1 0,0 1 0,0 0 0,0 0 0,0 0 0,1 1 0,-1-1 1,0 0-1,0 0 0,0 0 0,-8-10-6758</inkml:trace>
</inkml:ink>
</file>

<file path=ppt/ink/ink2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2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14990,'-9'0'2787,"9"0"-1858,0 2 128,13 3-321,10 0-479,5-3-1090,1-1-5349</inkml:trace>
</inkml:ink>
</file>

<file path=ppt/ink/ink2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3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142 309 12684,'0'0'11878,"-12"-2"-11232,6 1-572,3 0-48,1 0-1,-1 1 1,0-1 0,1 1 0,-1-1-1,0 1 1,0 0 0,1 0 0,-1 0-1,0 1 1,0-1 0,1 1 0,-1-1 0,0 1-1,1 0 1,-1 0 0,1 0 0,-1 0-1,1 1 1,-1-1 0,1 0 0,0 1-1,0 0 1,0 0 0,0-1 0,0 1-1,-2 3 1,-2 3 180,0 0-1,0 0 0,1 0 0,0 1 1,1 0-1,0 0 0,0 0 1,1 1-1,0-1 0,-3 17 0,7-25-193,-1 0-1,0-1 0,0 1 0,0 0 0,0-1 1,1 1-1,-1 0 0,0-1 0,0 1 0,1-1 1,-1 1-1,0-1 0,1 1 0,-1 0 0,1-1 1,-1 0-1,1 1 0,-1-1 0,1 1 1,-1-1-1,1 0 0,0 1 0,-1-1 0,1 0 1,-1 1-1,1-1 0,0 0 0,-1 0 0,1 0 1,0 0-1,-1 1 0,1-1 0,0 0 0,-1 0 1,1 0-1,0 0 0,-1-1 0,1 1 0,0 0 1,-1 0-1,1 0 0,0-1 0,34-9 388,-4-8-266,0-2 0,-1-1 0,-1-1 0,-1-2 0,36-38 0,-62 61-130,18-19 93,0 0-1,-1-1 1,0-1-1,-2-1 0,-1 0 1,-1-1-1,-1-1 1,13-32-1,-20 23 81,-12 29-17,-8 15-72,-8 14 106,2 1 0,0 0 0,2 1 0,0 1-1,2 1 1,2 0 0,-17 46 0,29-69-250,-1 0 0,1-1 1,0 1-1,1 0 0,-1 0 0,1-1 1,0 1-1,0 0 0,0 0 0,1 0 1,0 0-1,0-1 0,0 1 0,2 4 1,-1-6-50,-1-1 0,1 1 1,0-1-1,0 1 1,0-1-1,0 0 1,1 0-1,-1 0 1,0 0-1,1-1 1,0 1-1,-1-1 0,1 1 1,0-1-1,0 0 1,0 0-1,-1 0 1,1-1-1,0 1 1,0-1-1,0 1 1,0-1-1,4 0 0,31-1-10186,-23-4 1676</inkml:trace>
</inkml:ink>
</file>

<file path=ppt/ink/ink2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4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0 319 15375,'0'0'13789,"9"-3"-13405,-8 3-380,19-6 96,0-1-1,25-13 0,-41 18-84,0 0 0,0 0-1,0 0 1,-1 0 0,1 0-1,-1-1 1,1 1 0,-1-1-1,0 0 1,0 0-1,0 0 1,0 0 0,-1-1-1,1 1 1,-1-1 0,0 0-1,0 0 1,0 1 0,-1-1-1,1 0 1,1-8 0,-4 12-13,1-1 0,0 0 1,0 1-1,-1-1 1,1 1-1,0-1 1,-1 0-1,1 1 1,-1-1-1,1 1 0,0-1 1,-1 1-1,1-1 1,-1 1-1,0-1 1,1 1-1,-1 0 1,1-1-1,-1 1 0,0 0 1,1-1-1,-1 1 1,1 0-1,-1 0 1,0 0-1,0 0 1,1-1-1,-1 1 0,0 0 1,1 0-1,-1 0 1,0 0-1,1 1 1,-1-1-1,0 0 0,1 0 1,-2 1-1,-30 8-175,24-3 156,0 1 0,0-1 0,0 2-1,1-1 1,0 1 0,1 0-1,0 0 1,-10 17 0,12-18 17,0 0 0,1 0 0,-1 1 0,2-1 0,-1 1 0,1 0 0,0-1 0,0 1 0,1 0 1,0 0-1,1 16 0,0-23 0,1 1 0,0-1 1,-1 0-1,1 0 0,0 1 1,0-1-1,0 0 0,0 0 1,0 0-1,0 0 0,0 0 1,0-1-1,0 1 1,0 0-1,0 0 0,0-1 1,1 1-1,-1 0 0,0-1 1,1 0-1,-1 1 0,0-1 1,1 0-1,-1 1 0,1-1 1,-1 0-1,0 0 0,1 0 1,-1 0-1,1-1 0,1 1 1,48-9 121,-31 1-109,-1-2-1,0 0 0,-1-1 1,0-1-1,0-1 1,-2-1-1,1 0 1,-2-1-1,0 0 1,-1-1-1,21-31 1,-34 46-99,-3 4 52,1 1-1,-1-1 1,1 1 0,-1-1-1,-1 1 1,1-1-1,-5 5 1,-1 3 21,-2 5-14,6-11 93,0 0-1,0 0 1,1 0-1,0 1 1,0-1 0,1 1-1,-1 0 1,1 0-1,0 0 1,1 0 0,-1 0-1,1 0 1,0 13-1,1-18-56,1 0-1,-1-1 1,1 1-1,0 0 1,-1-1-1,1 1 1,-1-1-1,1 1 1,0-1 0,0 1-1,-1-1 1,1 1-1,0-1 1,0 0-1,0 0 1,-1 1-1,1-1 1,0 0-1,0 0 1,0 0-1,0 0 1,0 0-1,-1 0 1,1 0-1,0 0 1,1 0-1,27-3 163,-20 1-126,1-1 1,-1 0 0,0 0 0,0-1-1,-1 0 1,1-1 0,-1 0-1,15-12 1,57-57-417,-65 59 48,-22 43-13,1-13 320,3-8 7,0-1-1,0 1 0,1 0 1,0 0-1,0 0 0,0 0 1,1 1-1,0-1 0,1 8 0,0-15-17,1 1 0,-1-1-1,0 1 1,1-1 0,-1 1-1,1-1 1,-1 1-1,1-1 1,0 1 0,-1-1-1,1 0 1,-1 1 0,1-1-1,0 0 1,-1 0 0,1 1-1,0-1 1,-1 0-1,1 0 1,0 0 0,-1 0-1,1 0 1,0 0 0,-1 0-1,1 0 1,0 0-1,-1 0 1,1 0 0,0 0-1,-1-1 1,1 1 0,0 0-1,-1 0 1,1-1-1,0 1 1,-1 0 0,2-2-1,26-11-138,2-14 73,-1-2 0,-1-1 0,-2-1 0,-1-2 0,-1 0 0,34-66 0,-54 92 62,0 1 1,-1 0 0,0-1 0,0 0-1,-1 0 1,0 0 0,0 0 0,1-12-1,-3 19 44,-1 0 0,1 0-1,-1 0 1,1 0 0,-1 0-1,1 0 1,-1 0 0,1 0-1,-1 0 1,1 0 0,-1 0-1,1 0 1,-1 0 0,1 0-1,-1 0 1,1 1 0,-1-1-1,1 0 1,0 0 0,-1 1-1,1-1 1,-1 0-1,1 0 1,0 1 0,-1-1-1,0 1 1,-13 13 184,-1 1-1,2 1 1,0 0 0,0 0-1,2 1 1,0 1-1,1 0 1,1 1 0,0-1-1,2 2 1,-8 30 0,11-36-159,2 0 1,0 0-1,0 1 0,2-1 1,0 0-1,0 1 1,1-1-1,1 0 1,5 22-1,-6-35 26,-4-43 64,-4 15-137,0 1-1,-2 0 0,-1 0 1,-20-37-1,32 65 78,1 0 0,0 1 0,0-1 0,-1 0 0,2 0 0,-1 0 0,0-1-1,0 1 1,0-1 0,1 0 0,-1 0 0,1 0 0,6 1 0,50 7-768,-18-6-2092,-1-3-3602,-34 0 4770,21 0-6256</inkml:trace>
</inkml:ink>
</file>

<file path=ppt/ink/ink2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4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0 12075,'0'0'5344,"-2"14"-1575,-5 2-2895,0 0-1,-1-1 1,-1 0 0,0 0-1,-18 20 1,-21 35 1507,44-62-2224,0 0-1,1 0 0,0 1 1,0-1-1,0 0 1,1 1-1,-1 12 1,3-19-149,-1 0 0,1 0 0,0 0 0,0 0 0,0 0 0,0 0 0,1 0 0,-1 0 0,0-1 0,1 1 1,0 0-1,-1 0 0,1 0 0,0 0 0,0 0 0,0-1 0,0 1 0,0 0 0,0-1 0,1 1 0,-1-1 1,0 1-1,1-1 0,-1 0 0,1 1 0,0-1 0,-1 0 0,1 0 0,0 0 0,0-1 0,-1 1 1,1 0-1,0 0 0,0-1 0,0 0 0,0 1 0,3-1 0,8 1-81,1-1 1,-1 0-1,1-1 0,-1 0 1,1-1-1,-1-1 0,0 0 0,0-1 1,0-1-1,-1 1 0,1-2 1,-1 0-1,-1 0 0,1-2 1,-1 1-1,0-1 0,0-1 0,-1 1 1,-1-2-1,18-20 0,-22 19 46,-10 10 2,-15 13 147,7 1 151,0 0 1,-16 23 0,26-31-177,0 0 0,0 0 0,0 0 0,0 1 0,1-1 0,0 1 0,0-1 0,0 1 0,1 0 0,0 0 1,-1 10-1,2-15-88,0-1 1,0 1 0,0 0-1,0 0 1,0-1 0,1 1-1,-1 0 1,0 0 0,0-1-1,1 1 1,-1 0 0,0 0-1,1-1 1,-1 1 0,0 0-1,1-1 1,-1 1 0,1-1-1,0 1 1,-1 0 0,1-1-1,-1 1 1,1-1 0,0 0-1,-1 1 1,1-1 0,0 1-1,-1-1 1,1 0 0,1 1-1,29-2 208,-24-1-204,0 1 0,0-2 0,0 1 0,-1-1 1,1 0-1,10-7 0,-10 4-225,0-1 0,0 0 0,-1 0-1,-1 0 1,1 0 0,-1-1 0,7-14 0,2-22-2640,-14 39 2153,1 1-1,-1 0 1,0-1 0,-1 1 0,1 0 0,-1-1-1,1 1 1,-3-5 0,3 8 216,-1-1 1,0 1-1,1 0 0,-1 0 1,0 0-1,0 0 0,0 0 1,0 0-1,0 0 0,0 1 1,0-1-1,0 0 1,0 0-1,0 1 0,0-1 1,-1 1-1,1-1 0,0 1 1,0-1-1,-1 1 0,-1-1 1,-13-1-7547</inkml:trace>
</inkml:ink>
</file>

<file path=ppt/ink/ink2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5.7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247 259 13773,'0'0'7821,"-11"-6"-5072,2 1-2424,0 0 0,-1 1 0,0 0 1,0 1-1,0 0 0,-16-2 0,20 4-291,1 0 1,-1 1-1,0 0 1,0 0-1,1 0 1,-1 1-1,0 0 0,1 0 1,-1 1-1,1-1 1,-1 1-1,1 0 1,0 0-1,0 1 1,0 0-1,-7 4 0,8-3 56,0-1-1,-1 1 0,1 0 0,1 0 0,-1 0 1,1 1-1,-1 0 0,1-1 0,0 1 0,1 0 1,-1 0-1,1 1 0,0-1 0,1 0 0,-3 10 1,4-13-65,0 1 0,0 0 0,0-1 0,0 1 0,1-1 0,-1 1 0,0-1 0,1 1 0,0-1 0,0 1 0,0-1 0,0 0 0,0 1 0,0-1 0,1 0 0,-1 0 0,1 0 0,-1 0 0,1 0 0,0 0 0,0 0 0,0 0 0,0-1 0,0 1 0,0-1 0,0 0 0,0 0 0,1 1 0,-1-1 0,1-1 0,-1 1 0,1 0 0,-1 0 0,1-1 0,2 1 0,10 1 1,0-1-1,0 0 1,0 0 0,0-2 0,0 0-1,0-1 1,-1 0 0,1-1 0,0-1-1,-1 0 1,0-1 0,0 0-1,0-1 1,-1-1 0,0 0 0,17-13-1,-13 8 10,0 0 0,-2-2 0,1 1-1,-2-2 1,0 0 0,-1-1-1,0 0 1,-1-1 0,-1 0 0,-1-1-1,13-29 1,-21 41-36,0 0 0,1 0-1,-2 0 1,1 0 0,-1-1 0,0 1 0,0-1-1,-1 1 1,0-1 0,0 1 0,0 0 0,-2-7-1,1 11-4,1 0 0,-1 0 1,0 1-1,1-1 0,-1 1 0,0-1 0,0 0 0,0 1 0,0-1 0,-1 1 0,1 0 0,0 0 0,-1-1 0,1 1 1,-1 0-1,1 0 0,-3-1 0,1 1-6,-1-1 0,1 1 0,0 1 0,-1-1 0,1 0-1,-1 1 1,0 0 0,1 0 0,-1 0 0,1 0 0,-7 2 0,0 0 29,1 1 0,-1 0 0,1 1 0,0 0 0,0 0 0,1 1 0,-1 0 0,1 1 0,0-1 0,0 2 0,1-1 0,0 1 0,0 0 0,1 1 0,-8 10 0,13-17-22,0 0-1,1 0 1,-1 1-1,0-1 1,1 1-1,-1-1 1,1 0-1,-1 1 0,1-1 1,0 1-1,0-1 1,-1 1-1,1-1 1,0 1-1,0-1 1,1 1-1,-1-1 1,0 1-1,0-1 0,1 1 1,-1-1-1,1 1 1,-1-1-1,1 0 1,0 1-1,-1-1 1,1 0-1,0 1 1,0-1-1,0 0 0,0 0 1,0 0-1,0 0 1,0 0-1,0 0 1,2 1-1,6 3-160,-1-1 1,1 0-1,0 0 0,-1-1 0,11 2 1,12 6-627,-26-9 822,-1 1 0,1-1 0,-1 1-1,1 0 1,-1 0 0,0 0 0,0 1-1,-1-1 1,1 1 0,-1 0 0,1 0 0,-1 0-1,0 0 1,-1 1 0,1-1 0,-1 1 0,0 0-1,0 0 1,0 0 0,-1 0 0,0 0-1,0 0 1,0 0 0,0 0 0,-1 0 0,0 1-1,0-1 1,0 0 0,-1 0 0,0 0-1,0 0 1,0 0 0,-1 0 0,1 0 0,-1 0-1,0 0 1,-5 7 0,1-1-397,-13 23 1473,8-20-2633,1-10-3483,4-6-1876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5.8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117 1 14029,'0'0'1132,"1"12"-961,1 20 549,-1 0 0,-2 0 0,-2 0 0,-12 60 0,5-29-87,-38 334 189,18 1 0,17 2 1,40 414-1,-4-594-1929,-16-179-117,2 0 1,1 0 0,18 43-1,-5-34-3297</inkml:trace>
</inkml:ink>
</file>

<file path=ppt/ink/ink2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6.0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4837,'0'0'18225</inkml:trace>
</inkml:ink>
</file>

<file path=ppt/ink/ink2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7.0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88 15919,'0'0'10159,"-11"10"-9972,0-2-148,1 1 1,1 1-1,-1 0 0,-8 11 0,15-17-20,1 0 0,-1 1-1,0-1 1,1 0-1,0 1 1,0-1 0,1 1-1,-1 0 1,1 0-1,0 0 1,0-1 0,0 1-1,1 0 1,0 0-1,0 0 1,0 0 0,0 0-1,2 7 1,-1-10-4,0-1 0,0 1 0,0-1-1,0 1 1,0-1 0,0 1 0,1-1 0,-1 0 0,0 0 0,1 0 0,-1 0 0,1 0 0,0 0 0,-1 0 0,1 0 0,-1 0 0,1-1 0,0 1 0,0-1 0,-1 1 0,1-1 0,0 0 0,0 0 0,0 0-1,-1 0 1,4 0 0,4 0 96,-1 0-1,1-1 1,0 0-1,12-3 0,-6-1-56,0-1-1,0-1 0,-1 0 1,0-1-1,0 0 1,-1-1-1,0-1 0,-1 0 1,0-1-1,0 0 0,-1-1 1,-1 0-1,0-1 1,0 0-1,12-24 0,-18 20 56,-11 16-76,5 2-30,0 0-1,-1 1 1,1-1 0,0 1-1,0 0 1,1 0 0,-1 0-1,0 0 1,1 0 0,-3 3-1,-1 3 50,1 1 0,0 0 0,1 0 0,0 1 0,0-1-1,1 1 1,-3 16 0,5-23-5,-1-1 0,1 1 0,0-1 0,0 1-1,0-1 1,0 1 0,0-1 0,1 1 0,-1-1 0,1 1 0,-1-1-1,1 1 1,0-1 0,0 0 0,0 1 0,0-1 0,1 0 0,-1 0 0,0 0-1,1 0 1,0 0 0,-1 0 0,1 0 0,0-1 0,0 1 0,0 0 0,0-1-1,0 0 1,0 1 0,1-1 0,-1 0 0,0 0 0,1-1 0,3 2 0,2-1 2,0 0 1,1-1 0,-1 0 0,0 0 0,0-1 0,0 0 0,1-1 0,-1 0 0,0 0 0,-1 0 0,1-1 0,0 0 0,-1-1-1,0 0 1,0 0 0,0 0 0,0-1 0,0 0 0,-1-1 0,0 1 0,9-12 0,-7 8 4,-1 0 1,1-1 0,-2 0-1,1 0 1,-2 0-1,1-1 1,-1 0-1,-1 0 1,0-1-1,-1 1 1,0-1-1,0 0 1,-1 0-1,0-15 1,-2 28-55,0-1 0,-1 0 0,1 1 0,0-1 0,-1 0 0,1 1 0,0-1 0,-1 0 0,1 1 0,0-1 0,-1 0 0,1 0 0,-1 0 0,1 1 0,0-1 0,-1 0 0,1 0 0,-1 0 0,1 0 0,-1 0 0,1 0 0,0 0 0,-1 0 0,1 0 0,-1 0 0,1 0 0,-1 0 0,1 0 0,-1 0 0,1 0 0,0 0 0,-1 0 0,1 0 0,-1-1 0,1 1 0,0 0 0,-1 0 0,1-1 0,-1 1 0,1 0 0,0 0 0,-1-1 0,1 1 0,0 0 0,0-1 0,-1 1 0,1-1 0,0 1 0,0 0 0,0-1 0,-1 1 0,1-1 0,0 1 0,0-1 0,0 1 0,0 0 0,0-1 0,0 1 0,0-1 0,0 1 0,0-1 0,0 1 0,0-1 0,0 1 0,0-1 0,-22 31 0,21-29 0,0 1 0,1 0 0,-1 0 0,0-1 0,1 1 0,-1 0 0,1 0 0,0 0 0,-1 0 0,1-1 0,0 1 0,0 0 0,0 0 0,1 0 0,-1 0 0,0 0 0,1-1 0,-1 1 0,1 0 0,0 0 0,-1 0 0,1-1 0,0 1 0,0-1 0,0 1 0,0 0 0,0-1 0,1 0 0,-1 1 0,0-1 0,1 0 0,-1 1 0,1-1 0,-1 0 0,1 0 0,-1 0 0,1-1 0,0 1 0,0 0 0,-1-1 0,1 1 0,0-1 0,0 1 0,0-1 0,0 0 0,-1 0 0,1 1 0,0-2 0,2 1 0,1 1 0,0-1 0,0 0 0,0-1 0,0 1 0,1-1 0,-1 0 0,0 0 0,-1-1 0,1 1 0,0-1 0,0 0 0,-1 0 0,1-1 0,-1 1 0,1-1 0,-1 0 0,7-6 0,-15 14-32,1 0 0,0 0 0,1 1 0,-1-1 0,1 1 0,1 0 0,-1 0 0,1 0 0,-1 6 0,1-10 23,1 0 1,0 0-1,-1 0 1,1 0-1,0 0 1,0 0-1,0 0 1,0 0-1,1 0 1,-1 0-1,1-1 1,-1 1-1,1 0 1,-1 0 0,1 0-1,0 0 1,0-1-1,0 1 1,0 0-1,0-1 1,0 1-1,1-1 1,-1 1-1,0-1 1,1 1-1,-1-1 1,1 0-1,0 0 1,-1 0-1,1 0 1,0 0-1,0 0 1,2 0-1,8 2 34,0-1 0,1 0-1,-1-2 1,0 1 0,1-1-1,-1-1 1,0 0 0,0-1-1,0 0 1,12-4 0,13-6 134,64-31-1,-68 28-138,-32 15-20,0 0 0,0 0 0,0 0 0,-1 0 0,1 0 0,0 1 0,0-1 0,0 0 0,-1 0 0,1 1 0,0-1 0,-1 0 0,1 1 0,0-1 0,0 1 0,-1-1 0,1 1 0,-1 0 0,1-1 0,-1 1 0,1-1 0,-1 1 0,1 0 0,-1-1 0,1 2 0,0 0 0,1 0 0,0 0 0,-1-1 0,1 1 0,0-1 0,0 1 0,0-1 0,0 1 0,0-1 0,0 0 0,4 2 0,13-1 0,0 0 0,0-1 0,0-1 0,0 0 0,0-2 0,0 0 0,0-1 0,27-9 0,19-1 0,-62 13-101,-21 7-4024,9-2-474,0-3-3867</inkml:trace>
</inkml:ink>
</file>

<file path=ppt/ink/ink2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7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48 9225,'0'0'16367,"-3"-48"-15118,15 48-1056,5 0-193,7 3 32,-2 6-865,7 5-1922,-1-2-1505,1 0-3459</inkml:trace>
</inkml:ink>
</file>

<file path=ppt/ink/ink2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7.8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28 1666,'0'0'12983,"-9"7"-8985,3-3-3860,-10 6 1584,2 2 0,-24 21 0,34-29-1441,0 1 0,0 0 0,0 0-1,0 0 1,1 1 0,-1-1 0,2 1 0,-1 0-1,0 0 1,1 0 0,0 0 0,1 0 0,-2 9-1,4 83-48,1 6-497,-3-95 255,0-1 0,0 1 0,-1-1 0,0 1 0,0-1 0,-1 0 0,0 0 0,-1 0 0,-4 8 0,8-15 18,0-1 0,0 1 0,0-1 0,0 0 0,0 1 0,-1-1 0,1 0 0,0 1 0,0-1 0,0 0 0,-1 1 0,1-1 0,0 0 0,0 1 0,-1-1 0,1 0 0,0 0 0,0 1 0,-1-1 0,1 0 0,0 0 0,-1 0 0,1 1 0,0-1 0,-1 0 0,1 0 0,-1 0 1,1 0-1,0 0 0,-1 0 0,1 0 0,0 0 0,-1 0 0,1 0 0,-1 0 0,-2-14 86,7-26-498,3 13 251,1 0 1,2 1 0,0 0 0,2 0 0,1 1 0,1 1 0,1 0-1,1 1 1,1 1 0,1 0 0,29-27 0,-47 49 152,5-5 3,0 1 0,0-1 0,0 1 0,0 0 0,1 0-1,0 1 1,-1-1 0,1 1 0,0 1 0,12-5 0,-35 33 1043,15-25-1012,1 0-1,-1 0 0,1 1 1,0-1-1,-1 1 1,1-1-1,0 1 1,0-1-1,0 1 0,0 0 1,0-1-1,1 1 1,-1 0-1,0 0 1,1 0-1,0 0 0,-1-1 1,1 1-1,0 0 1,0 0-1,0 0 0,0 3 1,1-3-5,0 0-1,0-1 1,0 1-1,0 0 1,1-1-1,-1 0 1,0 1 0,1-1-1,-1 0 1,1 1-1,0-1 1,-1 0 0,1 0-1,0 0 1,-1-1-1,1 1 1,0 0 0,2 0-1,14 3 184,0 0-1,1-1 1,32 1 0,-36-3-6,8 1 116,16 2-164,0-2 1,1-1 0,-1-2 0,50-7 0,-87 7-146,0 1 0,0 0 0,0-1 0,0 1 1,0-1-1,-1 0 0,1 0 0,0 0 0,0 0 0,-1 0 1,1 0-1,0 0 0,-1 0 0,1-1 0,-1 1 0,0 0 1,2-3-1,-2 3 16,-1-1 0,1 1 0,-1 0 0,0-1 0,1 1 0,-1-1 0,0 1 0,0 0 0,0-1 0,0 1 0,0-1 0,0 1 0,0 0 0,-1-1 0,1 1 0,0-1 0,-1 1 0,0-2 0,-5-8 177,0 1-1,-1 1 1,1 0 0,-2-1 0,-8-7 0,-7-11 77,15 9-343,14 11-186,27 8-1191,-22 2 671,16 0-3889,2-2-2659</inkml:trace>
</inkml:ink>
</file>

<file path=ppt/ink/ink2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8.6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36 15407,'0'0'6977,"-1"10"-5557,-3 12-459,0-7-494,1 0 0,1 1 0,0-1 0,1 0 0,0 1 0,2-1 1,2 17-1,-2-30-439,0 1 0,0-1 0,0-1 0,1 1 1,-1 0-1,1 0 0,-1 0 0,1-1 0,0 1 0,0-1 1,-1 1-1,1-1 0,0 0 0,0 0 0,1 0 1,-1 0-1,0 0 0,0 0 0,0 0 0,1-1 1,-1 1-1,0-1 0,1 0 0,-1 0 0,3 0 0,7 1 99,1-1-1,-1 0 1,18-4-1,-14 1-33,0-1 0,0-1 0,-1 0 0,1-1 0,-1-1 0,-1 0 0,1-1 0,21-16 0,-26 17-18,0-1 0,0 0 1,-1-1-1,0 0 0,0 0 1,-1-1-1,0 0 0,-1 0 1,0-1-1,-1 0 0,9-20 0,-14 29-74,0 0 0,-1 0 0,1 0 0,-1 0 0,1 0 0,-1 0 0,1 0-1,-1 0 1,0 0 0,0 0 0,0 0 0,-1-4 0,1 6-3,0 0 0,-1-1 0,1 1 0,-1 0 0,1 0 0,0 0 0,-1 0 1,1-1-1,0 1 0,-1 0 0,1 0 0,-1 0 0,1 0 0,0 0 0,-1 0 0,1 0 0,-1 0 0,1 0 1,0 0-1,-1 0 0,1 0 0,-1 0 0,1 1 0,0-1 0,-1 0 0,1 0 0,-1 0 0,1 0 0,0 1 1,-1-1-1,1 0 0,0 0 0,0 1 0,-1-1 0,1 1 0,-7 4-24,1 1 0,0-1 0,0 1 0,-8 12 1,4-3 25,-45 69 0,50-75 0,1 0 0,0 0 0,0 0 0,1 1 0,0 0 0,0-1 0,-1 19 0,4-27 2,0 0 1,0 1-1,0-1 1,0 0-1,0 0 1,0 1 0,0-1-1,1 0 1,-1 0-1,0 0 1,1 0-1,-1 1 1,1-1-1,0 0 1,-1 0 0,1 0-1,0 0 1,0 0-1,-1 0 1,1-1-1,0 1 1,0 0-1,2 1 1,0-1 13,-1 1-1,1-1 1,1 0 0,-1 1-1,0-2 1,0 1 0,0 0-1,7 0 1,5 0 71,0-2 0,30-3 0,-45 4-86,20-4 34,0-1 1,0-1-1,32-14 0,-29 11-14,-1 1-1,27-6 1,-49 14-23,0-1 1,1 1-1,-1 0 1,0 0-1,1 0 1,-1 0-1,1 0 1,-1 0-1,0 0 0,1 0 1,-1 0-1,0 0 1,1 0-1,-1 1 1,0-1-1,0 0 1,1 0-1,-1 0 1,0 0-1,1 0 1,-1 1-1,0-1 0,1 0 1,-1 0-1,0 0 1,0 1-1,0-1 1,1 0-1,-1 1 1,0-1-1,0 0 1,0 0-1,1 1 0,-1-1 1,0 0-1,0 1 1,0-1-1,0 0 1,0 1-1,-1 19 201,-11 18 176,11-36-371,0-1-1,0 1 1,0-1-1,0 1 1,1 0-1,-1-1 1,1 1 0,-1 0-1,1-1 1,-1 1-1,1 0 1,0 0-1,0 0 1,0-1-1,0 1 1,0 0-1,1 0 1,-1 0-1,0-1 1,1 1-1,0 3 1,1-5 0,-1 1 0,0-1 0,0 1 1,0-1-1,0 1 0,1-1 0,-1 1 1,0-1-1,0 0 0,1 0 0,-1 0 1,0 0-1,0 0 0,1 0 0,-1 0 1,0 0-1,0 0 0,1-1 0,-1 1 1,0 0-1,0-1 0,2 0 0,11-4 26,0-2 0,0 0-1,20-13 1,1-7-2236,-26 19 534,0-2 0,-1 1-1,-1-1 1,1 0 0,-1-1-1,6-13 1,4-10-5652</inkml:trace>
</inkml:ink>
</file>

<file path=ppt/ink/ink2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19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1 17424,'-7'10'1832,"-17"24"174,2 1 0,2 1 0,-25 58 0,39-77-1760,0-1 1,1 1 0,0 0 0,2 0 0,0 1 0,1-1 0,0 1-1,2-1 1,0 1 0,1-1 0,5 30 0,7-13-122,-12-33-141,-1 0 1,0 0 0,0 0-1,1-1 1,-1 1 0,0 0-1,1 0 1,-1 0 0,1 0-1,-1-1 1,1 1 0,-1 0 0,1-1-1,0 1 1,-1 0 0,1-1-1,0 1 1,-1-1 0,1 1-1,0-1 1,0 1 0,0-1 0,0 0-1,-1 1 1,1-1 0,0 0-1,0 1 1,0-1 0,0 0-1,0 0 1,0 0 0,0 0-1,-1 0 1,3 0 0,-2-5-250,1 0 1,-1 1 0,1-1-1,-1 0 1,-1 0-1,1 0 1,-1 0-1,0 0 1,0 1-1,-1-11 1,1 5-415,-5-38-1034,5 47 1716,0-1 1,0 1-1,0-1 1,0 1-1,0-1 1,-1 1-1,1 0 1,-1-1-1,1 1 1,-1-1-1,0 1 1,1 0-1,-1 0 1,0-1-1,0 1 1,0 0-1,0 0 1,0 0-1,0 0 1,0 0-1,0 0 1,-1 0-1,1 0 1,0 0-1,0 1 1,-1-1-1,1 0 1,-2 0-1,2 2 26,1-1 0,0 0-1,-1 0 1,1 1 0,0-1-1,-1 0 1,1 1-1,0-1 1,0 0 0,-1 1-1,1-1 1,0 0 0,0 1-1,0-1 1,-1 1 0,1-1-1,0 0 1,0 1-1,0-1 1,0 1 0,0-1-1,0 0 1,0 1 0,0-1-1,0 1 1,0-1 0,0 1-1,0-1 1,0 0 0,0 1-1,0-1 1,1 1-1,-1-1 1,0 0 0,0 1-1,0-1 1,1 0 0,-1 1-1,0-1 1,0 0 0,1 1-1,9 17 696,-5-13-601,1-1 0,-1 0 0,1-1 0,0 0 0,0 1 0,0-2 0,1 1 0,-1-1-1,1 0 1,-1 0 0,1-1 0,0 0 0,-1 0 0,10 0 0,3-1 319,-1 0 1,1 0 0,36-8 0,-46 6-356,0 0 1,-1-1-1,0 0 1,1-1 0,13-8-1,-20 11-52,1 0-1,-1-1 0,1 0 0,-1 0 0,0 1 1,1-1-1,-1-1 0,0 1 0,0 0 0,0 0 0,-1-1 1,1 1-1,-1-1 0,1 0 0,-1 1 0,0-1 1,0 0-1,0 0 0,0 0 0,0-5 0,-1 7-26,0 1-1,-1-1 1,1 0-1,-1 1 0,0-1 1,1 1-1,-1-1 0,0 1 1,1-1-1,-1 1 1,0-1-1,1 1 0,-1 0 1,0-1-1,0 1 1,1 0-1,-1 0 0,0-1 1,0 1-1,0 0 0,1 0 1,-1 0-1,0 0 1,0 0-1,0 0 0,0 0 1,1 0-1,-1 1 1,-1-1-1,-29 5-52,24-2 50,0 0 1,0 1 0,0 0-1,1 0 1,-10 8 0,13-11-10,1 1 1,1-1-1,-1 1 1,0 0 0,0 0-1,1 0 1,-1 0-1,1 0 1,-1 0 0,1 0-1,0 0 1,0 1-1,0-1 1,0 0 0,0 1-1,1-1 1,-1 1-1,1-1 1,-1 1 0,1 4-1,0-6 6,1 0 1,-1 0-1,1 0 0,0 0 1,-1-1-1,1 1 0,0 0 0,0 0 1,0 0-1,0-1 0,-1 1 1,1 0-1,0-1 0,0 1 0,0 0 1,0-1-1,1 0 0,-1 1 1,0-1-1,0 0 0,0 1 0,0-1 1,0 0-1,0 0 0,2 0 1,35 3 91,-31-3-66,59 0-41,-35-1-77,0 2 0,46 6 0,-76-7 87,1 0 0,-1 0-1,0 0 1,1 0 0,-1 1 0,0-1 0,1 0 0,-1 1 0,0-1 0,0 1 0,1-1 0,-1 1 0,0 0-1,0 0 1,0-1 0,0 1 0,0 0 0,0 0 0,0 0 0,0 0 0,0 0 0,0 0 0,-1 1 0,1-1-1,0 0 1,-1 0 0,1 0 0,-1 1 0,1-1 0,-1 0 0,0 1 0,1-1 0,-1 0 0,0 1 0,0-1-1,0 0 1,0 1 0,0-1 0,0 1 0,0-1 0,-1 0 0,1 1 0,-1-1 0,0 2 0,0 16 195,4-19-108,-1 0 0,1 0 0,0-1 0,-1 1 0,1-1 0,0 0 0,-1 0 0,1 0 0,0 0 0,4-2 0,76-59 76,-17 12-149,-65 50-86,-9 25-194,3-4 325,6-21-51,-1 1-1,1-1 1,-1 1-1,1 0 0,-1-1 1,1 1-1,-1-1 1,1 1-1,-1-1 0,1 1 1,0-1-1,-1 0 1,1 1-1,0-1 1,0 0-1,-1 1 0,1-1 1,0 0-1,-1 0 1,1 0-1,0 0 0,0 1 1,0-1-1,-1 0 1,1 0-1,0-1 0,0 1 1,-1 0-1,2 0 1,189-15-219,-191 17 236,0 0-1,-1 0 0,1 0 1,-1 0-1,1 0 0,-1 0 1,0 0-1,0 0 0,0 0 1,0 0-1,-2 2 0,1-2-23,1 0-1,-1 0 1,1 1-1,-1-1 0,1 0 1,0 1-1,0-1 0,0 1 1,0-1-1,1 1 0,-1-1 1,0 4-1,1-5-104,0-1 0,0 1 0,0-1 1,1 0-1,-1 1 0,0-1 0,0 0 0,0 1 0,0-1 0,1 0 0,-1 1 0,0-1 0,0 0 0,1 1 1,-1-1-1,0 0 0,1 0 0,-1 1 0,0-1 0,1 0 0,-1 0 0,0 0 0,1 1 0,-1-1 0,0 0 1,1 0-1,-1 0 0,1 0 0,0 0 0,24-3-7729,-10-5 800,0-3-5546</inkml:trace>
</inkml:ink>
</file>

<file path=ppt/ink/ink2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20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6 15086,'-7'-5'8451,"-2"8"-3291,-13 22-1722,19-22-3422,1 0 1,0 1-1,0-1 0,0 0 0,1 1 0,-1 0 0,1-1 0,0 1 0,0 0 0,0-1 1,0 1-1,1 0 0,-1 0 0,1 0 0,0 0 0,0 0 0,1 4 0,0-7-7,1 0 0,-1 0 0,0 0-1,0 0 1,0-1 0,1 1-1,-1 0 1,0-1 0,1 1 0,-1-1-1,0 1 1,1-1 0,-1 0 0,1 1-1,-1-1 1,1 0 0,-1 0 0,0 0-1,2 0 1,36-2 147,-32 2-145,4-2-11,0 0 0,0-1 0,0 0 0,0 0 0,-1-1 0,1-1 0,-1 0 0,17-11 0,-4 4 0,-26 17-130,-1 0-1,1 1 1,-1 0-1,2 0 1,-1 0-1,1 0 1,-1 0-1,-1 12 1,6-17-829,-1-1 0,1 1 0,-1-1 0,1 0 1,-1 1-1,1-1 0,-1 0 0,1 0 1,0 0-1,-1 0 0,1 0 0,-1-1 1,1 1-1,1-1 0,12-6-7700</inkml:trace>
</inkml:ink>
</file>

<file path=ppt/ink/ink2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21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0 244 15759,'0'0'10730,"10"2"-9967,-1 1-658,1-1 0,-1-1 0,1 0 0,-1 0 0,11 0-1,-17-1-22,0 0 0,0-1 0,0 1 0,-1-1 0,1 1 0,0-1 0,0 0 0,-1 0 0,1 0 0,0 0 0,-1 0 0,1-1 0,-1 1 0,1-1 0,-1 0 0,0 1 0,0-1 0,0 0 0,0 0 0,0-1 0,0 1 0,-1 0 0,1-1-1,-1 1 1,3-6 0,-4 8-64,0 0 0,1 0 0,-1 0 0,0-1 0,0 1 0,0 0 0,0 0 0,0-1 0,0 1 0,0 0 0,1 0 0,-1-1 0,0 1 0,0 0 0,0 0 0,0-1 0,0 1 0,0 0 0,0 0 0,0-1 0,0 1 0,-1 0 0,1 0 0,0-1 0,0 1 0,0 0 0,0 0 0,0 0-1,0-1 1,0 1 0,0 0 0,-1 0 0,1 0 0,0-1 0,0 1 0,0 0 0,-1 0 0,1 0 0,0 0 0,0-1 0,0 1 0,-1 0 0,1 0 0,0 0 0,-16 3 114,-14 13-186,22-10 58,1 0 1,-1 1 0,1 0 0,1 0-1,-8 10 1,12-14 7,0 0-1,0 0 0,0 1 1,1-1-1,-1 0 1,1 1-1,0-1 1,-1 1-1,2 0 1,-1-1-1,0 1 1,1 0-1,0-1 1,0 1-1,0 0 1,0-1-1,1 5 0,0-6-4,0 0 0,0 0 0,0-1 0,0 1-1,0 0 1,0-1 0,1 1 0,-1-1 0,1 1-1,-1-1 1,1 0 0,-1 0 0,1 0 0,0 0-1,0 0 1,0 0 0,-1 0 0,1 0 0,0-1-1,0 1 1,0-1 0,0 1 0,0-1 0,0 0-1,4 0 1,54 0 147,-58 0-154,8-1-24,-1-1 0,1-1-1,-1 1 1,1-2 0,-1 1-1,0-1 1,0-1-1,-1 1 1,1-2 0,-1 1-1,0-1 1,0 0 0,-1-1-1,0 0 1,0 0-1,0 0 1,-1-1 0,9-14-1,-6 7-22,0 0 0,-1 0 0,0-1 0,-1-1 0,-1 1 0,0-1 0,-2 0-1,0-1 1,3-27 0,-6 39 43,-1 1-1,0-1 1,0 0-1,-1 0 0,1 1 1,-1-1-1,-3-8 1,4 13 3,0 0 0,-1 0 1,1 1-1,0-1 1,-1 0-1,1 0 0,-1 1 1,1-1-1,-1 0 1,0 1-1,1-1 0,-1 0 1,0 1-1,1-1 0,-1 1 1,0-1-1,0 1 1,0 0-1,1-1 0,-1 1 1,0 0-1,-1-1 0,0 1 4,0 0-1,0 0 0,1 1 0,-1-1 0,0 0 0,0 1 1,0-1-1,0 1 0,1 0 0,-1-1 0,0 1 1,1 0-1,-1 0 0,0 0 0,-1 2 0,-4 3 84,-1 0-1,1 1 1,0 0-1,0 0 1,1 1 0,0 0-1,1 0 1,-8 14-1,10-16-42,0-1 0,1 1-1,-1-1 1,1 1-1,1 0 1,-1 0 0,1 0-1,0 0 1,0 0 0,0 0-1,1 0 1,0 0-1,1 1 1,-1-1 0,2 7-1,0-9-27,0-1 1,1 1-1,-1-1 0,1 0 0,-1 1 0,1-1 0,0-1 1,0 1-1,0 0 0,0-1 0,1 1 0,-1-1 0,1 0 1,-1 0-1,1-1 0,0 1 0,0-1 0,0 0 0,0 1 0,0-2 1,0 1-1,7 0 0,-2 0 14,0 0-1,1 0 1,-1-1 0,0 0-1,0-1 1,0 0 0,0 0-1,0-1 1,12-4 0,2-8 48,-21 12-68,1 0 0,0 0-1,1 0 1,-1 0 0,0 0 0,1 1 0,-1 0-1,0-1 1,5 0 0,-4 44-9,-4-41 0,1 0 0,0 0 0,-1-1 0,1 1 0,0 0 0,0 0 0,-1-1 0,1 1 0,0 0 0,0-1 0,0 1 0,0-1 0,0 1 0,0-1 0,0 0 0,0 1 0,0-1 0,0 0 0,0 0 0,0 1 0,0-1 0,2 0 0,30 0 0,-24 0 0,22 0 0,-1-2 0,0 0 0,1-2 0,-1-1 0,40-13 0,-73 34 0,3-15 0,-1 0 0,0 0 0,1 1 0,-1-1 0,0 1 0,1-1 0,0 1 0,-1-1 0,1 0 0,0 1 0,0-1 0,0 1 0,0 0 0,0-1 0,0 1 0,0-1 0,0 1 0,1-1 0,-1 0 0,1 3 0,10-2 0,1-1 0,-1 0 0,0 0 0,1-1 0,-1 0 0,16-3 0,-14 2 0,1-1 0,0 0 0,-1 0 0,1-1 0,-1-1 0,0 0 0,15-7 0,-25 48 0,-1-36 0,-1 1 0,1 0 0,0-1 0,0 1 0,-1-1 0,1 0 0,0 0 0,0 0 0,0 0 0,1 0 0,-1 0 0,0 0 0,0-1 0,0 1 0,1-1 0,-1 1 0,4-1 0,47 1 0,-37-2 0,-6 2 0,1-2 0,-1 1 0,1-2 0,-1 1 0,0-1 0,1-1 0,15-6 0,-23 8 0,0-1 0,0 1 0,0-1 0,0 0 0,0 0 0,0 0 0,-1-1 0,1 1 0,-1-1 0,1 1 0,-1-1 0,0 0 0,0 0 0,0 0 0,-1 0 0,1 0 0,-1 0 0,1-1 0,-1 1 0,0-1 0,0 1 0,-1 0 0,1-1 0,-1 1 0,1-1 0,-1-3 0,0 5 0,0 1 0,0 0 0,0 0 0,0 0 0,0-1 0,0 1 0,0 0 0,-1 0 0,1 0 0,0 0 0,-1-1 0,1 1 0,-1 0 0,1 0 0,-1 0 0,1 0 0,-1 0 0,0 0 0,0 0 0,1 0 0,-1 0 0,0 1 0,0-1 0,0 0 0,0 0 0,0 1 0,0-1 0,0 0 0,-2 0 0,0 1 0,1-1 0,-1 1 0,1 0 0,-1 0 0,1 0 0,-1 1 0,1-1 0,-1 1 0,1-1 0,-1 1 0,1 0 0,-1 0 0,1 0 0,-3 1 0,3-1 0,0 0 0,0 0 0,0 0 0,0 1 0,0-1 0,0 0 0,1 1 0,-1-1 0,0 1 0,1-1 0,-1 1 0,1 0 0,0 0 0,-1 0 0,1 0 0,0 0 0,0 0 0,0 0 0,0 0 0,1 0 0,-1 0 0,0 1 0,1-1 0,-1 3 0,2-3 0,-1 1 0,1-1 0,-1 0 0,1-1 0,-1 1 0,1 0 0,0 0 0,0 0 0,0 0 0,0-1 0,0 1 0,1 0 0,-1-1 0,0 1 0,1-1 0,-1 1 0,1-1 0,0 0 0,-1 0 0,1 1 0,0-1 0,0 0 0,-1-1 0,1 1 0,0 0 0,3 0 0,16 4 0,-1-1 0,1-2 0,0 0 0,0-1 0,0 0 0,0-2 0,0-1 0,-1 0 0,32-9 0,-23 44 0,-23-29-257,1 0 1,0-1-1,0 0 1,0 0-1,11 2 1,19-3-4574,-24-4-6770</inkml:trace>
</inkml:ink>
</file>

<file path=ppt/ink/ink2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22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294 200 15214,'0'0'3369,"-13"-7"-1837,2 1-1216,7 2-263,0 1 1,-1 1 0,1-1-1,-1 1 1,1-1 0,-1 1-1,0 1 1,0-1 0,0 1-1,0 0 1,0 0 0,0 0-1,0 1 1,0-1 0,0 1-1,-10 1 1,6 2 6,0 1 1,0 0-1,1 0 1,-1 0-1,1 1 0,0 1 1,0-1-1,1 1 1,0 0-1,0 1 1,0 0-1,1 0 0,-9 13 1,7-10 159,1 1 0,0 1 1,0-1-1,1 1 0,1 0 0,0 0 0,0 1 1,2 0-1,-4 17 0,7-29-206,-1 0 0,1 0 0,0 1 0,0-1 0,0 0 0,0 0 0,0 1 0,0-1 0,0 0 0,1 1 0,-1-1 0,0 0 0,1 0 0,-1 0 0,1 1 0,-1-1 0,1 0 0,0 0 0,-1 0 0,1 0 0,0 0 0,0 0 0,0 0 0,0 0 0,-1 0 0,3 1 0,0-1 15,-1 0 1,1-1 0,-1 1-1,1 0 1,0-1-1,-1 1 1,1-1 0,0 0-1,0 0 1,-1 0 0,1 0-1,3-1 1,5-1 50,0 0 0,0-1 0,0-1 1,0 1-1,11-7 0,-4 0-41,0-1 0,0 0 1,-1-1-1,-1-1 0,21-21 0,-31 28-19,0 1-1,-1-2 1,0 1-1,0 0 0,0-1 1,-1 0-1,0 0 1,0-1-1,-1 1 1,0-1-1,0 1 1,-1-1-1,0 0 0,0 0 1,-1 0-1,0-14 1,-1 22-22,0 0 0,0-1 0,0 1 0,0 0 1,0-1-1,0 1 0,-1 0 0,1-1 0,0 1 1,0 0-1,0-1 0,-1 1 0,1 0 0,0 0 0,-1-1 1,1 1-1,0 0 0,0 0 0,-1-1 0,1 1 0,0 0 1,-1 0-1,1 0 0,-1 0 0,1 0 0,0-1 0,-1 1 1,1 0-1,0 0 0,-1 0 0,1 0 0,-1 0 0,1 0 1,0 0-1,-1 0 0,1 1 0,0-1 0,-1 0 0,1 0 1,0 0-1,-1 0 0,1 0 0,0 0 0,-1 1 1,1-1-1,-18 10-122,8 2 251,1 0 1,0 0 0,1 1-1,1 1 1,0-1 0,1 1-1,0 0 1,1 0 0,1 1-1,0-1 1,-3 31 0,7-44-85,0 0 1,0 0-1,0 0 1,0 1 0,0-1-1,0 0 1,0 0-1,0 1 1,1-1 0,-1 0-1,0 0 1,1 0-1,-1 1 1,1-1 0,-1 0-1,1 0 1,0 0-1,0 0 1,-1 0-1,1 0 1,0 0 0,0 0-1,0-1 1,0 1-1,0 0 1,0 0 0,1 0-1,1 0 28,0 0 1,0 0-1,0-1 0,1 1 0,-1-1 0,0 0 1,0 1-1,0-2 0,0 1 0,6-1 1,3-1 64,0-1 1,0-1 0,-1 0-1,1 0 1,10-6 0,3-5-113,-1-1 1,0 0-1,-2-2 0,0-1 1,0-1-1,-2 0 1,-1-1-1,-1-2 0,0 0 1,-2 0-1,-1-2 1,0 0-1,15-40 0,-22 27-129,-8 38 101,0-1-1,0 1 1,0 0 0,0 0 0,0 0 0,0-1 0,0 1 0,0 0 0,0 0 0,0 0 0,0-1-1,0 1 1,0 0 0,0 0 0,0 0 0,0-1 0,0 1 0,0 0 0,-1 0 0,1 0 0,0-1 0,0 1-1,0 0 1,0 0 0,0 0 0,-1 0 0,1-1 0,0 1 0,0 0 0,0 0 0,0 0 0,-1 0-1,1 0 1,0 0 0,0 0 0,0 0 0,-1 0 0,1-1 0,0 1 0,0 0 0,-1 0 0,1 0 0,-14 15-131,-1 5 197,2 0 0,0 1 0,2 1 0,0 0 0,1 0 0,1 1-1,2 0 1,0 1 0,-6 44 0,12-65-43,1-1 0,0 1 0,-1 0 0,1-1 0,1 1 0,-1-1-1,0 1 1,1 0 0,-1-1 0,1 1 0,0-1 0,-1 1 0,1-1 0,0 0 0,1 1-1,-1-1 1,0 0 0,1 0 0,-1 0 0,1 0 0,0 0 0,0 0 0,0 0-1,0 0 1,0-1 0,0 1 0,0-1 0,0 1 0,1-1 0,3 1 0,4 1-628,0 0 0,1-1 0,0-1 0,-1 0 0,1 0 1,12-2-1,-21 1 340,3-5-5961,-4-3 1111</inkml:trace>
</inkml:ink>
</file>

<file path=ppt/ink/ink2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22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24 13933,'0'0'13335,"-12"-6"-12891,6 3-388,3 1-32,1 1-1,0-1 1,-1 1-1,1-1 1,-1 1-1,1 0 1,-1 0-1,1 0 1,-1 1-1,0-1 1,0 1-1,1-1 1,-1 1-1,0 0 1,0 0-1,0 0 1,1 0-1,-1 1 0,0-1 1,0 1-1,1-1 1,-1 1-1,0 0 1,1 0-1,-1 0 1,1 1-1,-1-1 1,1 1-1,0-1 1,0 1-1,-1 0 1,1 0-1,0 0 1,1 0-1,-3 3 1,2-3 29,0 0 0,0 0 1,1 0-1,-1 1 0,1-1 0,0 1 1,-1-1-1,1 1 0,0-1 0,1 1 1,-1 0-1,0-1 0,1 1 1,-1 0-1,1-1 0,0 1 0,0 0 1,0 0-1,1-1 0,0 6 0,0-6-40,0 0-1,0 0 0,1 0 0,-1 0 0,1 0 0,0 0 1,-1 0-1,1-1 0,0 1 0,0-1 0,0 1 0,0-1 1,0 0-1,0 1 0,0-1 0,1 0 0,-1-1 1,0 1-1,1 0 0,-1-1 0,1 1 0,3 0 0,25 2-164,0-1 0,52-4 0,-48 1-52,55 4 0,-90-4 209,1 1 0,-1 0 1,1 0-1,-1 0 1,1 0-1,-1 0 1,1 0-1,0 0 0,-1 1 1,1-1-1,-1 0 1,1 0-1,-1 0 0,1 0 1,-1 1-1,1-1 1,-1 0-1,1 1 0,-1-1 1,1 0-1,-1 1 1,0-1-1,1 0 1,-1 1-1,0-1 0,1 1 1,-1-1-1,0 1 1,1-1-1,-1 1 0,0-1 1,0 1-1,0-1 1,1 1-1,-1-1 1,0 1-1,0-1 0,0 1 1,0-1-1,0 1 1,0-1-1,0 1 0,0 0 1,0-1-1,0 1 1,0-1-1,-1 1 1,1-1-1,0 1 0,0-1 1,0 1-1,-1-1 1,1 1-1,0-1 0,-1 1 1,1-1-1,0 0 1,-1 1-1,1-1 1,0 1-1,-1-1 0,1 0 1,-1 1-1,1-1 1,-1 0-1,1 0 0,-1 1 1,-33 25 490,15-14-613,-77 40 1965,86-47-2327,-1-1 1,1 0-1,-1-1 1,0 0-1,0 0 1,0-1-1,-17 0 0,17-2-4581,5-3-2996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6.2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90 0 20948,'0'0'-417,"8"83"321,-4-3-32,-4 31 224,0 28-128,-3 20 64,-10 13 96,-2 12-64,-1 0-31,3-4 31,3-12-289,1-14-607,4-15-482,1-17-447,1-14-898,-1-17 97,-2-15-4485</inkml:trace>
</inkml:ink>
</file>

<file path=ppt/ink/ink2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24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59 14382,'0'0'11066,"5"12"-10009,1 9-636,-1 0 0,-1 1 0,-1 0-1,-1 0 1,0 28 0,-3-48-394,1 0-1,0 0 1,0 0 0,0 1-1,1-1 1,-1 0-1,1 0 1,-1 0 0,1 0-1,-1 0 1,1 0 0,0-1-1,0 1 1,0 0-1,0 0 1,0 0 0,1-1-1,-1 1 1,0-1-1,1 1 1,-1-1 0,1 1-1,0-1 1,-1 0 0,1 0-1,0 0 1,0 0-1,3 1 1,0 0 0,0-1 1,0 0-1,1-1 1,-1 0-1,0 1 0,1-2 1,-1 1-1,0 0 0,0-1 1,10-3-1,-5 1-24,1-2 0,-1 1 1,-1-1-1,1-1 0,-1 1 0,0-2 0,0 1 0,0-1 0,-1-1 0,0 1 1,-1-1-1,0-1 0,0 1 0,-1-1 0,0 0 0,0-1 0,-1 0 0,0 0 1,-1 0-1,0 0 0,-1 0 0,0-1 0,0 0 0,-1 0 0,-1 1 1,0-1-1,0 0 0,-2-22 0,1 33-9,0-1 0,0 1 1,0-1-1,0 1 0,0-1 0,0 1 1,0-1-1,0 1 0,0-1 1,0 1-1,0-1 0,0 1 0,0-1 1,-1 1-1,1 0 0,0-1 0,0 1 1,0-1-1,-1 1 0,1 0 0,0-1 1,-1 1-1,1-1 0,0 1 0,-1 0 1,1-1-1,-1 1 0,1 0 1,0 0-1,-1-1 0,1 1 0,-1 0 1,1 0-1,-1 0 0,1 0 0,-1-1 1,1 1-1,-1 0 0,1 0 0,0 0 1,-1 0-1,1 0 0,-1 0 1,1 0-1,-1 0 0,1 1 0,-1-1 1,1 0-1,-1 0 0,1 0 0,-1 0 1,1 1-1,-1-1 0,1 0 0,0 0 1,-1 1-1,1-1 0,-1 0 0,1 1 1,0-1-1,-1 0 0,1 1 1,-19 25-344,6 12 504,1 0 0,3 1-1,1 0 1,1 0 0,3 1 0,0 59 0,3-98-149,1 0 1,0 0 0,0 1 0,-1-1-1,1 0 1,0 0 0,0 1 0,0-1-1,0 0 1,1 0 0,-1 1 0,0-1-1,0 0 1,1 0 0,-1 0-1,1 0 1,-1 1 0,1-1 0,-1 0-1,1 0 1,0 0 0,-1 0 0,1 0-1,0 0 1,0 0 0,0 0 0,0-1-1,0 1 1,0 0 0,0 0 0,0-1-1,0 1 1,0-1 0,0 1 0,0-1-1,1 1 1,0-1 0,-1 0 3,-1-1 0,1 1 0,0-1 0,-1 1 0,1-1 0,-1 1 0,1-1 0,-1 1 0,1-1 0,-1 0 0,1 1 0,-1-1 0,0 0 0,1 1 0,-1-1 0,0 0 0,0 0 0,1 1 0,-1-1 0,0 0 1,0 0-1,0 1 0,0-1 0,0 0 0,0 0 0,0 0 0,0 0 0,-1-33 85,1 26-65,-1-2-22,-1 1 0,0-1 1,-1 0-1,0 1 0,0 0 1,-1 0-1,0 0 1,-1 0-1,1 0 0,-2 1 1,1 0-1,-1 0 1,-9-8-1,12 15-452,5 7 174,9 11-249,-3-11-19,-1 1 1,1-1-1,0-1 1,1 1-1,-1-1 1,1-1 0,0 0-1,1 0 1,-1-1-1,0 0 1,16 3-1,0-2-1729,-1-2 0,1 0-1,37-3 1,-57 1 2110,0-1 1,0 0-1,0 0 1,0 0-1,0-1 0,0 1 1,-1-1-1,1 0 0,-1-1 1,7-3-1,-9 5 388,-1 0 0,1 0 0,-1 0 0,0 0 1,1-1-1,-1 1 0,0 0 0,0-1 0,0 1 0,0-1 0,0 1 1,0-1-1,0 0 0,0 1 0,-1-1 0,1 0 0,-1 1 0,1-1 0,-1 0 1,0 0-1,1 0 0,-1 1 0,0-1 0,0 0 0,-1 0 0,1 0 1,0 0-1,0 1 0,-1-1 0,1 0 0,-1 0 0,0-1 0,0 2-81,0 0-1,0-1 1,0 1-1,0 0 1,0 0-1,0 0 1,0 0-1,0 0 1,-1 1-1,1-1 1,0 0-1,-1 1 1,1-1-1,0 0 1,-1 1-1,1 0 1,-1-1-1,1 1 1,0 0-1,-1-1 1,1 1-1,-1 0 1,1 0-1,-1 0 1,1 1-1,-1-1 1,1 0-1,-1 0 1,1 1-1,-3 0 1,0 0 10,0 1 1,-1-1 0,1 1-1,0-1 1,0 1 0,0 1-1,0-1 1,-6 5 0,3 0 220,1 1 0,0-1 0,0 1 1,-8 14-1,12-19-304,1-1 0,0 1 0,-1 0 0,1-1 0,0 1 1,0 0-1,0 0 0,1 0 0,-1 0 0,1 0 0,-1 0 0,1 0 0,0 0 1,0 0-1,0 0 0,1 0 0,-1 0 0,1 0 0,1 4 0,-1-6-64,0 0 0,0 1-1,0-1 1,1 0 0,-1 0-1,0 0 1,1 0 0,-1 0-1,0-1 1,1 1 0,-1 0-1,1-1 1,-1 1 0,1-1-1,0 1 1,-1-1 0,1 0 0,0 0-1,1 0 1,38 0 148,-32 0-111,5-1-21,0-1 1,0-1-1,-1 0 0,1 0 1,-1-2-1,0 1 0,0-2 1,19-10-1,-24 12-30,-1 0 0,0-1 0,0 0 0,0 0 1,0-1-1,-1 0 0,0 0 0,0 0 0,-1-1 0,0 0 0,0 0 0,0 0 1,-1 0-1,7-17 0,-10 4-191,-11 22-127,-17 28 77,23-25 228,-35 65 129,37-66-63,0 0 0,0-1 0,1 1 0,-1 0-1,1 0 1,0 0 0,1 0 0,-1 0 0,1 0 0,-1 1-1,1-1 1,0 0 0,1 0 0,-1 0 0,1 0-1,1 6 1,-1-9-34,0 0 0,1 0 0,-1 0-1,0 0 1,1 0 0,-1 0 0,1 0 0,-1-1-1,1 1 1,-1 0 0,1-1 0,0 1 0,-1-1-1,1 0 1,0 1 0,-1-1 0,1 0 0,0 0-1,-1 0 1,1 0 0,0-1 0,-1 1-1,1 0 1,0-1 0,-1 1 0,3-2 0,42-14 275,-35 9-263,0 0-1,0-1 0,-1 0 0,-1-1 0,1 0 1,-1 0-1,10-15 0,-14 17-15,-1 0-1,1 0 1,-1 0 0,0-1-1,-1 1 1,0-1 0,0 0-1,-1 0 1,0 0-1,0 0 1,-1-1 0,1-10-1,-5 17-53,-3 10-48,-5 8-40,8-10 182,1 0 0,-1 1 0,1-1 0,0 1 0,1 0 0,-1-1 1,0 10-1,2-15-44,0 0 1,0 1-1,0-1 1,0 1-1,0-1 1,1 0-1,-1 1 1,0-1 0,1 0-1,-1 1 1,1-1-1,-1 0 1,1 0-1,0 1 1,-1-1-1,1 0 1,0 0-1,0 0 1,0 0 0,0 0-1,0 0 1,0 0-1,0 0 1,0 0-1,0 0 1,0-1-1,0 1 1,1 0-1,-1-1 1,0 1 0,1-1-1,-1 0 1,0 1-1,1-1 1,-1 0-1,0 0 1,1 0-1,-1 0 1,1 0-1,1 0 1,0 0-11,0 0 0,1 0 0,-1 0 0,0-1 0,0 1 0,1-1 0,-1 0 0,0 0 0,0 0 0,0 0 0,0-1 0,0 1 0,0-1 0,0 0 0,-1 0 0,1 0 0,0 0 0,-1 0 0,0-1 0,0 1 0,1-1 0,-1 1 0,2-5 0,-6 10 0,1-1 0,-1 1 0,1 0 0,0 0 0,0 1 0,0-1 0,0 0 0,0 0 0,1 0 0,-1 1 0,1-1 0,0 0 0,0 1 0,0-1 0,1 0 0,-1 0 0,1 1 0,1 3 0,-2-7-1,0 0 1,0 1-1,0-1 0,0 0 1,0 0-1,0 0 0,0 1 1,0-1-1,0 0 0,0 0 1,0 0-1,1 1 0,-1-1 1,0 0-1,0 0 0,0 0 0,0 0 1,0 0-1,1 1 0,-1-1 1,0 0-1,0 0 0,0 0 1,0 0-1,1 0 0,-1 0 1,0 0-1,0 0 0,0 0 1,1 0-1,-1 0 0,0 0 1,0 1-1,0-1 0,1-1 1,-1 1-1,0 0 0,0 0 1,1 0-1,-1 0 0,0 0 1,0 0-1,0 0 0,0 0 1,1 0-1,-1 0 0,0 0 0,12-11-73,11-21-63,-21 30 130,5-8 31,0-1-1,0 0 1,-1 1-1,0-2 1,-1 1-1,-1-1 1,0 0-1,0 0 1,3-21-1,-26 56-7,10-8-16,1 1 0,0 0 0,1 0 0,1 1 0,0 0 0,2 0 0,0 0 0,0 1 0,0 23 0,4-40-6,-1-1 0,1 1 0,0-1 0,0 1 0,0 0 0,1-1 0,-1 1 0,0-1 0,0 1 0,0-1 0,0 1 0,0 0 0,1-1 0,-1 1 1,0-1-1,1 1 0,-1-1 0,0 1 0,1-1 0,-1 0 0,0 1 0,1-1 0,-1 1 0,1-1 0,-1 0 0,1 1 0,-1-1 0,1 0 0,-1 1 0,1-1 0,-1 0 0,2 1 0,21-6-591,-18 3 326,-1 0 1,0 0-1,1-1 0,-1 0 1,0 0-1,0 0 1,0 0-1,3-4 0,9-25-9962,-6 14 474</inkml:trace>
</inkml:ink>
</file>

<file path=ppt/ink/ink2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25.4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87 9993,'4'-23'6347,"-2"-31"2014,-2 54-8280,0-1 1,0 1 0,0-1 0,0 1 0,0 0-1,-1-1 1,1 1 0,0-1 0,0 1-1,0 0 1,0-1 0,-1 1 0,1 0 0,0-1-1,0 1 1,-1 0 0,1-1 0,0 1-1,-1 0 1,1 0 0,0-1 0,-1 1-1,1 0 1,0 0 0,-1 0 0,1-1 0,-1 1-1,1 0 1,0 0 0,-1 0 0,1 0-1,-1 0 1,1 0 0,-1 0 0,-21 2 711,-18 11-551,33-9-183,-52 35 770,57-38-805,0 0 0,0 1-1,0-1 1,1 1-1,-1 0 1,0-1 0,1 1-1,-1 0 1,1 0-1,0 0 1,0 0 0,0 0-1,0 1 1,0-1-1,0 0 1,0 0 0,1 1-1,-1-1 1,1 0-1,0 1 1,-1-1 0,1 1-1,0-1 1,1 4-1,0-5-21,0 0-1,-1 1 0,1-1 0,0 0 0,0 0 0,1 0 1,-1 0-1,0 0 0,0 0 0,0-1 0,1 1 0,-1 0 1,0-1-1,1 1 0,-1-1 0,1 1 0,-1-1 1,3 1-1,33 6-5,-27-5-25,40 4-224,-37-5 240,1 0 1,-1 1-1,0 0 1,0 1 0,1 0-1,-2 1 1,22 10-1,-33-13 11,-1-1 0,1 1 0,-1-1-1,1 1 1,-1-1 0,1 1 0,-1 0-1,1-1 1,-1 1 0,0 0-1,0-1 1,1 1 0,-1 0 0,0-1-1,0 1 1,0 0 0,1 0 0,-1-1-1,0 1 1,0 0 0,0 0-1,-1-1 1,1 1 0,0 0 0,0-1-1,0 1 1,0 0 0,-1 0 0,1-1-1,0 1 1,-1 0 0,1-1-1,0 1 1,-1-1 0,1 1 0,-1 0-1,1-1 1,-1 1 0,1-1 0,-1 1-1,1-1 1,-1 0 0,0 1 0,1-1-1,-1 1 1,-1-1 0,-32 23 135,33-22-122,-17 9-136,-1 0 0,1-1 0,-2 0 0,1-2-1,-1 0 1,-30 5 0,60-29-12286,7-1 3506</inkml:trace>
</inkml:ink>
</file>

<file path=ppt/ink/ink2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25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1 19538,'0'0'5659,"-10"4"-4095,6-2-1466,-1 0 62,-1 1 1,1-1-1,-1 1 1,1 1-1,0-1 0,0 1 1,1 0-1,-1 0 1,1 0-1,0 1 1,0-1-1,-6 10 1,1 0 264,-42 79 1536,46-84-1785,1 1-1,0 1 1,1-1-1,1 1 1,-1-1-1,1 1 0,0 18 1,2-28-175,0 0 1,0 1-1,0-1 0,1 0 0,-1 0 1,0 1-1,1-1 0,-1 0 1,0 0-1,1 0 0,0 1 0,-1-1 1,1 0-1,0 0 0,-1 0 0,1 0 1,0 0-1,0 0 0,0 0 1,0-1-1,0 1 0,0 0 0,0 0 1,2 0-1,1 1 0,-1-1 0,1 0 0,0 1 0,0-2-1,0 1 1,0 0 0,0-1 0,4 1 0,4-1-3,0-1 1,0 0-1,-1-1 1,22-5-1,21-20 2,2 1 0,-59 53 0,-8-4 0,8-17 0,0 0 0,0 1 0,1-1 0,0 1 0,0-1 0,0 1 0,1 0 0,-1 7 0,3-14-176,0 1 0,-1 0 1,1-1-1,0 1 0,0-1 0,0 1 0,0-1 0,0 1 1,0-1-1,0 1 0,0-1 0,0 0 0,0 0 0,0 1 1,0-1-1,0 0 0,0 0 0,0 0 0,0 0 0,0 0 1,0-1-1,0 1 0,2-1 0,29-3-6622,-8-7 685,1-3-2925</inkml:trace>
</inkml:ink>
</file>

<file path=ppt/ink/ink2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26.9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123 348 9705,'0'0'20089,"-11"1"-19107,3-1-810,1 0 1,-1 1-1,0 1 1,1-1 0,0 1-1,-13 5 1,17-6-141,0 1 1,0-1 0,0 1-1,1-1 1,-1 1-1,1 0 1,-1 0 0,1 0-1,0 1 1,-1-1 0,1 0-1,0 1 1,1 0 0,-1-1-1,0 1 1,1 0-1,-1 0 1,1 0 0,0 0-1,0 0 1,0 0 0,1 0-1,-2 6 1,2-9-33,0 1 0,0 0 0,0 0 0,1 0 0,-1 0 0,0 0 0,0 0 0,0 0 0,1-1 0,-1 1 0,0 0 0,1 0 0,-1 0 0,0-1 0,1 1 0,-1 0 0,1 0 0,0-1 0,-1 1 0,1 0 0,0-1 0,-1 1 0,1-1 0,0 1 0,-1-1 0,3 1 0,28 7 0,34-12 0,-50 0 0,-1 0 0,0-1 0,0 0 0,0-1 0,-1 0 0,0-2 0,22-14 0,-29 18 0,-1 0 0,1 0 0,-1-1 0,0 1 0,0-1 0,0 0 0,-1-1 0,0 1 0,0-1 0,0 0 0,-1 0 0,1 0 0,-2 0 0,1 0 0,-1-1 0,0 1 0,0-1 0,2-12 0,-4 19 0,0-1 0,0 1 0,0 0 0,0-1 0,0 1 0,0-1 0,0 1 0,0 0 0,0-1 0,0 1 0,0-1 0,0 1 0,-1 0 0,1-1 0,0 1 0,0 0 0,0-1 0,0 1 0,-1 0 0,1-1 0,0 1 0,0 0 0,-1-1 0,1 1 0,0 0 0,-1 0 0,1-1 0,0 1 0,-1 0 0,1 0 0,0-1 0,-1 1 0,1 0 0,-1 0 0,-14 5 0,-12 18 0,-15 33 0,40-53 0,0 0 0,1 0 0,-1 0 0,1 0 0,0 0 0,0 0 0,0 0 0,0 0 0,0 1 0,1-1 0,-1 0 0,1 1 0,0-1 0,0 0 0,0 1 0,1-1 0,-1 0 0,3 6 0,-2-7 0,1-1 0,-1 0 0,1 1 0,0-1 0,0 0 0,0 0 0,0 0 0,0 0 0,0 0 0,0-1 0,0 1 0,0 0 0,0-1 0,0 0 0,1 1 0,-1-1 0,0 0 0,0 0 0,4-1 0,46-2 0,-37 0 0,0-1 0,-1 0 0,1-1 0,-1 0 0,0-1 0,-1-1 0,1 0 0,-1-1 0,-1 0 0,0-1 0,0 0 0,0-1 0,16-19 0,-13 12 0,-1 0 0,0-1 0,-1 0 0,-1-1 0,-1-1 0,0 0 0,-2 0 0,11-33 0,-19 49 0,1-1 0,-1 0 0,0-1 0,-1 1 0,1 0 0,-1 0 0,0-8 0,0 12 0,-1 0 0,1 1 0,0-1 0,0 0 0,0 1 0,-1-1 0,1 0 0,0 1 0,-1-1 0,1 1 0,0-1 0,-1 0 0,1 1 0,-1-1 0,1 1 0,-1-1 0,1 1 0,-1-1 0,1 1 0,-1 0 0,0-1 0,0 0 0,-1 1 0,1 0 0,-1 0 0,1 0 0,-1 0 0,1 0 0,-1 0 0,0 0 0,1 0 0,0 1 0,-1-1 0,1 1 0,-1-1 0,1 1 0,-1-1 0,-1 2 0,-6 4 0,-1 0 0,1 1 0,0 0 0,1 0 0,-1 1 0,2 0 0,-12 15 0,0 2 0,-24 41 0,35-51 0,1 1 0,0-1 0,-9 34 0,14-42 0,0 0 0,1 0 0,-1 1 0,2-1 0,-1 0 0,1 1 0,0-1 0,1 0 0,0 1 0,0-1 0,4 12 0,-4-16 0,0-1 0,1 1 0,0-1 0,0 0 0,0 1 0,0-1 0,0 0 0,0 0 0,0 0 0,1-1 0,-1 1 0,1-1 0,-1 1 0,1-1 0,0 0 0,0 0 0,-1 0 0,1 0 0,0 0 0,0-1 0,0 1 0,0-1 0,0 0 0,0 0 0,5-1 0,1 1 0,0 0 0,0-1 0,0-1 0,0 0 0,0 0 0,0 0 0,10-6 0,19-11 0,-2-1 0,0-2 0,-1-1 0,-2-2 0,0-1 0,-2-2 0,-1-1 0,-1-1 0,-2-2 0,-1 0 0,42-69 0,-56 76 0,-10 15 0,-6 9 0,-4 7 0,8-6 0,-13 13 0,1 1 0,1 1 0,1-1 0,0 2 0,1 0 0,-12 28 0,7-11 0,2 1 0,-12 51 0,8 52 0,18-165 0,3-42 0,-5 66 0,0 0 0,-1 1 0,1-1 0,-1 0 0,1 1 0,-1-1 0,0 1 0,-1-1 0,1 1 0,-1-1 0,1 1 0,-1 0 0,0 0 0,-4-5 0,-4 2 0,6 13 0,5-5 0,-1 0 0,0 0 0,0-1 0,1 1 0,-1 0 0,1 0 0,0-1 0,-1 1 0,1-1 0,0 1 0,0 0 0,2 2 0,3 0 0,-1 1 0,1-1 0,1 0 0,-1-1 0,0 0 0,1 0 0,0 0 0,0 0 0,0-1 0,0-1 0,0 1 0,0-1 0,8 0 0,17 1 0,52-3 0,-68 0 0,-2 0 0,0-1 0,1 0 0,-1-1 0,0-1 0,-1 0 0,22-10 0,-31 12 0,1 0 0,0 0 0,-1 0 0,0-1 0,0 1 0,1-1 0,-2 0 0,1-1 0,0 1 0,-1 0 0,1-1 0,-1 0 0,0 0 0,0 0 0,0 0 0,-1-1 0,0 1 0,0-1 0,0 1 0,0-1 0,-1 0 0,2-5 0,-3 9 0,0 0 0,0 1 0,0-1 0,0 1 0,0-1 0,0 1 0,0-1 0,0 1 0,-1-1 0,1 0 0,0 1 0,0-1 0,0 1 0,-1-1 0,1 1 0,0-1 0,-1 1 0,1-1 0,0 1 0,-1 0 0,1-1 0,-1 1 0,1 0 0,-1-1 0,1 1 0,-1 0 0,1-1 0,-1 1 0,1 0 0,-1 0 0,1-1 0,-1 1 0,-26 0 0,-23 15 0,36-7 0,1 0 0,0 1 0,1 1 0,-22 21 0,31-28 0,0 0 0,0 0 0,0 0 0,0 0 0,1 1 0,0-1 0,0 1 0,0 0 0,0-1 0,0 1 0,1 0 0,-1 0 0,1 0 0,0 0 0,1 0 0,-1 0 0,1 0 0,-1 1 0,1-1 0,0 0 0,1 0 0,-1 0 0,1 0 0,1 5 0,0-6 10,-1 0-1,1-1 1,0 1 0,1-1 0,-1 0-1,0 1 1,1-1 0,-1 0 0,1 0-1,-1-1 1,1 1 0,0-1 0,0 1-1,0-1 1,0 0 0,0 0 0,0 0-1,0 0 1,4 0 0,62 7-984,-31-8-3719,1-1-3960</inkml:trace>
</inkml:ink>
</file>

<file path=ppt/ink/ink2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27.3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19538,'-4'0'4581,"3"13"-3268,1 5 128,0 3 33,0 5-705,0 3-513,0 1-160,1 5-64,6 0-224,0 3-1922,1-4-2018,-2-1-3011</inkml:trace>
</inkml:ink>
</file>

<file path=ppt/ink/ink2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3:27.7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16528,'0'0'12299,"-7"45"-12651,16-45-2947,3-4-4741</inkml:trace>
</inkml:ink>
</file>

<file path=ppt/ink/ink2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5:54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138 113 7944,'-14'3'6427,"-4"0"-5398,-4 1-196,-1 1 0,-37 13 1,60-18-836,0 0 0,0 0 1,0 0-1,0 0 1,0 0-1,0 0 0,0 0 1,1 0-1,-1 0 1,0 0-1,0 0 1,0 0-1,0 0 0,0 0 1,0 0-1,0 0 1,0 0-1,1 0 0,-1 0 1,0 0-1,0 0 1,0 1-1,0-1 0,0 0 1,0 0-1,0 0 1,0 0-1,0 0 0,0 0 1,0 0-1,0 0 1,0 1-1,0-1 0,0 0 1,1 0-1,-1 0 1,0 0-1,0 0 1,0 0-1,0 0 0,0 1 1,0-1-1,0 0 1,0 0-1,-1 0 0,1 0 1,0 0-1,0 0 1,0 0-1,0 1 0,0-1 1,0 0-1,0 0 1,0 0-1,0 0 0,0 0 1,0 0-1,0 0 1,21 4-122,26 0 62,59 7 748,0 5 0,137 39 0,-130-27-204,194 23 0,454-34 978,-485-19-1064,852-35 991,-329-67-686,39-3 822,99 71 1450,-335 23-2697,16 6 235,-547 13 70,130 29-1,-136-22-580,-54-11-428,0 0 0,0-1 0,0-1 1,0 1-1,0-2 0,16-2 0,-19 2-246,0-1 0,0 0 1,0-1-1,-1 0 0,1 0 0,-1 0 1,0-1-1,0 0 0,10-8 0,35-37-6726</inkml:trace>
</inkml:ink>
</file>

<file path=ppt/ink/ink2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6:00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5285,'0'0'10698,"10"1"-10004,145 10 1817,7 0-853,345 22 253,-164-17-1361,-171-7-181,0-6-1,227-27 0,727-43 1138,-290 40-1242,-276 5-213,506-25 776,-979 47-811,-102 6-5765,-2-6-428</inkml:trace>
</inkml:ink>
</file>

<file path=ppt/ink/ink2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6:14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0 120 10474,'16'-1'657,"548"-39"3217,416-20-846,134 42-1560,-1113 18-1482,0-1 1,0 1-1,1 0 1,-1 0-1,0 0 0,0 0 1,1 1-1,-1-1 0,0 0 1,0 0-1,1 1 0,-1-1 1,0 1-1,0-1 1,0 1-1,0-1 0,2 2 1,-4-1-57,0 0 1,0 0-1,1 0 1,-1 0 0,0-1-1,0 1 1,-1 0-1,1-1 1,0 1 0,0 0-1,0-1 1,0 0-1,0 1 1,-1-1 0,1 0-1,0 1 1,0-1-1,-1 0 1,-1 0 0,-34 5-2566,-75 0 1,-7-4-3911</inkml:trace>
</inkml:ink>
</file>

<file path=ppt/ink/ink2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6:14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12236,'16'0'619,"754"-12"1853,1385-69 1515,-5 70-2352,-1416 13-1156,-711-2-574,18-2-157,-1 2 0,0 2 0,0 2 0,0 1 0,73 21 0,-85-18-2475,-3-4-1907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6.7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0 3171,'0'0'15433,"0"20"-14872,-17 410 2789,7-293-2953,9-107-349,-20 807 59,30-746-2850,28 121 0,-36-208 2586,12 61-5063</inkml:trace>
</inkml:ink>
</file>

<file path=ppt/ink/ink2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6:20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3250 329 6598,'0'0'1228,"-11"-9"-593,-19-15-93,-1 2 0,-1 1 0,-45-22 0,8 10 187,-2 3 0,-1 3 0,-1 3 1,-89-17-1,11 19-671,-175-5 0,-155 22-45,462 5-9,-137 2 223,0 7 0,0 7 0,-279 66 0,390-69-145,0 3 0,1 1 0,0 2 0,2 2-1,0 2 1,1 1 0,2 2 0,1 2 0,1 2 0,-59 60 0,72-63-82,1 1-1,1 0 1,1 2 0,2 0 0,1 1-1,1 1 1,2 1 0,2 0-1,0 1 1,2 0 0,2 1 0,1 0-1,2 1 1,-3 61 0,9-78-5,0 1 0,1-1-1,1 1 1,0-1 0,2 0 0,0 0 0,1 0 0,1-1 0,1 0 0,1 0 0,0 0 0,1-1 0,1 0 0,1-1 0,0 0 0,1-1 0,0 0 0,23 20 0,-6-11 34,1-1 0,1-2 1,1 0-1,0-2 1,2-2-1,0-1 1,1-2-1,0-1 0,45 10 1,37 3 146,185 18 0,659 13 342,-528-39-252,-362-15-259,84 6 59,272-19 0,-373 3-7,0-3-1,-1-2 1,0-3 0,-1-2-1,-1-2 1,0-2 0,51-30-1,-67 30 224,-1 0 0,0-2 0,-2-2 0,-1-1 0,-1-1 0,-2-1 0,0-2 0,-2-1 0,-1-1 0,26-45 0,-42 59-149,0 0-1,-1-1 1,-1 0-1,0 0 0,-2-1 1,0 1-1,-1-1 1,-1 0-1,-1-1 1,-1 1-1,-1 0 0,0-1 1,-2 1-1,0 0 1,-2 0-1,0 0 0,-1 0 1,-1 1-1,-14-34 1,4 21-89,0 1 1,-3 0-1,0 2 1,-2 0 0,-1 1-1,-1 1 1,-1 1 0,-1 2-1,-2 0 1,-46-32-1,23 25-134,-1 2 0,-1 2 0,-1 2-1,-1 3 1,-1 2 0,-1 2-1,-1 3 1,-66-8 0,-59 1-4010,-228 1 0,373 20 3130,-158-5-7518</inkml:trace>
</inkml:ink>
</file>

<file path=ppt/ink/ink2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9:25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593 16 12011,'-13'-4'750,"-1"0"0,0 2-1,0-1 1,0 2-1,-26 0 1,29 1-555,0 2 0,-1-1-1,1 1 1,0 1 0,0 0 0,0 1 0,0 0 0,1 1 0,-1 0-1,1 0 1,1 1 0,-12 9 0,-7 8 106,2 1-1,0 1 1,2 1-1,1 1 1,1 1 0,1 1-1,2 1 1,1 1-1,-16 36 1,16-26-173,3 0 0,1 0 0,1 2 0,3 0 0,2 0 0,-6 88 0,13-116-113,1 0 1,1-1-1,0 1 0,1 0 0,1 0 0,0-1 0,1 1 0,1-1 0,10 23 1,-12-31-32,1 1 0,0-1 0,1 0 0,-1 0 0,1 0 1,0 0-1,1-1 0,-1 0 0,1 0 0,0-1 0,0 1 0,1-1 1,0-1-1,-1 1 0,1-1 0,0 0 0,0-1 0,1 1 1,-1-1-1,14 1 0,1-1 138,-1-1-1,1-1 1,0-1 0,-1-1 0,1-1-1,-1-1 1,0 0 0,0-2 0,28-11-1,-5-2 616,0-1 0,-2-3-1,47-32 1,-75 46-536,1-1 0,-1-1 1,-1 0-1,0-1 0,-1 0 1,0 0-1,0-2 0,-2 1 1,0-2-1,0 1 0,-1-1 1,-1-1-1,-1 1 0,0-1 1,-1-1-1,-1 1 0,0-1 1,-1 0-1,-1 0 0,2-28 1,-3 4-97,-1 0 0,-2-1-1,-7-43 1,6 72-92,-1-1-1,0 1 0,0 1 1,-1-1-1,-1 0 0,0 1 1,-1 0-1,0 0 1,-1 1-1,0-1 0,-1 1 1,0 1-1,-15-16 0,18 22-18,-1-1 0,1 1 0,-1 0 0,0 1 0,0-1 0,0 1 0,0 0 0,0 1 0,-1 0 0,1 0 1,-1 0-1,0 0 0,0 1 0,1 1 0,-9-1 0,5 1-43,-1 1 1,1 1 0,0 0 0,0 0 0,0 1-1,0 0 1,0 0 0,0 1 0,-9 6 0,-7 6-563,1 1 0,0 1-1,2 1 1,0 1 0,-37 42 0,8-1-2955,8-6-1857</inkml:trace>
</inkml:ink>
</file>

<file path=ppt/ink/ink2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9:42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801 68 5894,'0'0'5124,"-8"-5"-4894,-53-43 2824,59 47-2855,0-1 0,-1 0 0,1 1 0,0 0 0,-1 0 0,0-1 0,1 1 0,-1 1 1,0-1-1,1 0 0,-1 1 0,0-1 0,0 1 0,0 0 0,1 0 0,-1 0 0,0 0 0,0 0 1,0 1-1,0 0 0,1-1 0,-1 1 0,-4 2 0,-7 3-133,1 0 0,-1 1 1,-15 11-1,14-8 250,-20 11-49,-29 18 730,-73 56 0,118-79-735,1 0 0,1 1 0,0 0 0,1 2 0,1 0 0,1 0-1,-23 43 1,24-34-210,1 1 0,1 0-1,1 1 1,2 0-1,1 0 1,1 1 0,2 0-1,1 0 1,1 0-1,2 0 1,4 36 0,-1-48-4,1 0 0,1 0 1,1 0-1,0-1 1,1 0-1,1 0 1,1-1-1,0 0 0,1 0 1,1-1-1,16 18 1,-18-23-32,1-1 0,-1 0 0,2-1 0,-1 0 0,1 0 0,1-1 0,-1-1 0,1 0 0,1-1 0,-1 0 0,1-1 0,0 0 0,0-1 0,1 0 0,-1-1 0,20 2 0,-14-5 1,-1 0 0,0-1-1,0-1 1,0 0 0,0-1 0,0-2 0,0 1 0,-1-2 0,0 0-1,27-15 1,-24 9 31,-1 0 0,0-1 0,-1-2 0,0 1 0,-1-2-1,-1-1 1,26-32 0,-23 22-6,-1 0-1,-2-1 1,-1-1 0,-1-1 0,-1 0-1,-2 0 1,-1-1 0,-1-1-1,-2 0 1,-1 0 0,-2 0 0,1-40-1,-5 48-25,0 1 1,-2 0-1,-1 0 0,-1 0 0,-1 0 0,-13-38 0,13 49-1,0 1-1,0 0 1,-1 0-1,-1 1 1,1 0-1,-2 0 1,1 1-1,-2-1 1,1 2-1,-1-1 1,0 1-1,-1 0 1,0 1-1,-18-10 1,13 10 107,-1 1 1,0 0 0,0 1-1,0 1 1,-1 0 0,-31-2 0,10 4 30,-74 6 0,90-1-114,1 1 0,0 1 0,0 1 1,0 1-1,1 1 0,-1 0 0,-32 21 0,26-13-32,1 2-1,1 0 0,1 2 0,-41 41 1,48-41 0,0 0 1,2 1-1,0 1 1,1 0 0,1 1-1,1 1 1,2 0-1,0 0 1,-9 38-1,15-44-18,0 0 0,2 0 0,0 1 0,1-1 0,1 1 0,1-1 0,0 1 0,1-1 1,2 0-1,-1 1 0,2-2 0,1 1 0,0 0 0,10 18 0,-8-19-100,1-1 1,1-1 0,0 0-1,1 0 1,0-1 0,1-1-1,1 0 1,0 0 0,1-1-1,25 16 1,-30-23 77,0 1 0,1-2-1,0 1 1,0-1 0,1-1 0,-1 0-1,1 0 1,-1-1 0,1 0 0,0-1 0,0 0-1,0-1 1,-1 0 0,1-1 0,0 0-1,0-1 1,0 0 0,-1 0 0,13-6 0,1-2 39,1-1 0,-2-2 0,0 0 0,0-2 1,-1 0-1,30-29 0,-15 10 15,-2-2 1,48-64-1,-67 77-1,-1 0 1,-1-1-1,-2 0 0,0-1 1,-2-1-1,0 0 0,-2 0 1,-1 0-1,6-44 0,-10 54 20,-2 0 0,0 0-1,-1 0 1,0 0 0,-1 0-1,-1 0 1,-1 0-1,0 1 1,-1-1 0,-1 1-1,0 0 1,-1 0 0,0 1-1,-2-1 1,1 1 0,-2 1-1,-18-24 1,22 32-6,0 0 1,0 0 0,0 1-1,-1 0 1,1 0-1,-1 0 1,0 0 0,0 1-1,-1 0 1,1 0-1,-1 1 1,1 0 0,-1 0-1,-7-1 1,4 2-10,0 1-1,0 0 1,0 0-1,0 1 1,0 0 0,0 0-1,0 2 1,-17 5 0,0 3-46,0 1 0,1 2 0,1 0 0,1 2 1,-39 31-1,8 5-613,42-38-467,-1-1 0,0 0-1,-1-1 1,-18 11 0,12-14-4890</inkml:trace>
</inkml:ink>
</file>

<file path=ppt/ink/ink2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37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0 569 11499,'0'0'9977,"8"-6"-9074,34-28 164,-2-1 0,69-78 1,62-101 929,-126 147-1390,21-27 676,-66 94-1283,0 0-1,0-1 1,1 1 0,-1 0 0,0-1-1,0 1 1,0 0 0,0 0 0,1-1-1,-1 1 1,0 0 0,0 0-1,0-1 1,1 1 0,-1 0 0,0 0-1,0 0 1,1-1 0,-1 1 0,0 0-1,1 0 1,-1 0 0,0 0 0,1 0-1,-1 0 1,0 0 0,0-1 0,1 1-1,-1 0 1,0 0 0,1 0 0,-1 0-1,0 0 1,1 1 0,-1-1-1,0 0 1,1 0 0,-1 0 0,0 0-1,1 0 1,-1 0 0,0 0 0,0 1-1,1-1 1,-1 0 0,0 0 0,1 0-1,-1 1 1,0-1 0,0 0 0,0 0-1,1 1 1,-1-1 0,0 1-1,5 27-9,-6 37 99,-5-24 0,-16 61-1,13-70 11,2 1-1,1-1 1,-2 54-1,11-40 219,-2-23-1742,0-2-4620,-13-21-6271</inkml:trace>
</inkml:ink>
</file>

<file path=ppt/ink/ink2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37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14125,'0'0'12236,"69"20"-11531,-38-17-449,4-3-160,3 1-320,2-1-2179,-2 0-1985,-1-13-4228</inkml:trace>
</inkml:ink>
</file>

<file path=ppt/ink/ink2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38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16784,'0'0'6214,"64"35"-5926,-43-13-160,2 5-64,0-1 0,0-2-32,-2-1-32,-3-3-1089,-1-4-160,-7-3-352,-8-3-1378,-2-6-2659</inkml:trace>
</inkml:ink>
</file>

<file path=ppt/ink/ink2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39.0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1 245 14830,'0'0'8264,"83"-45"-7431,-33 19-321,4-6-352,2 1-128,-5 3-128,-10 1-1922,-10 4-1537,-11 5-1922,-11 4-6118</inkml:trace>
</inkml:ink>
</file>

<file path=ppt/ink/ink2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39.4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0 168 14125,'0'0'4517,"71"7"-3428,-14-22 224,14-5-128,14-4-288,9-2-513,6 0-192,-2 3-128,0 8-480,-6 3-1698,-8 6-1025,-7 1-1153,-11 2-1858</inkml:trace>
</inkml:ink>
</file>

<file path=ppt/ink/ink2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0.7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308 1 13965,'0'0'7720,"-52"48"-7656,24-11 0,-3 3-96,-1 1 96,1 0-64,2 0 32,1-6 0,6-1-160,3-9-929,4-5-1698,2-10-1761,5-10-3652</inkml:trace>
</inkml:ink>
</file>

<file path=ppt/ink/ink2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1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9929,'0'0'11371,"56"5"-10890,-29 8-257,6 0-160,10 1-64,0 0-1057,-1-3-1249,-1-5-3139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7.0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1 18962,'0'0'0,"-33"73"192,23-8 32,4 20-128,3 20 97,3 18-65,0 8 256,0 2 65,11-3-257,7-8-128,2-13 0,3-12-609,-1-15-1024,-3-14-513,-1-19-2434,-2-22-1</inkml:trace>
</inkml:ink>
</file>

<file path=ppt/ink/ink2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1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15407,'0'0'5391,"10"4"-4510,16 2-407,0 0 0,1-2 0,-1-1 1,1-1-1,41-2 0,147-17 1016,923-58-2456,-971 80 757,242 37 1,-389-39 45,7 2-841,1-1 0,-1-1 0,1-2 0,0-1 0,31-3 0,-57 3 582,1-1 0,-1 1-1,1-1 1,-1 0 0,1 0 0,-1 0 0,0 0-1,0-1 1,1 1 0,1-2 0,16-21-8477</inkml:trace>
</inkml:ink>
</file>

<file path=ppt/ink/ink2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2.0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270 0 15887,'0'0'6630,"-72"82"-6598,35-37 32,-1 4-32,3-4 32,2-3-96,7-7 97,8-11-98,8-8-575,10-11-1410,10-16-5990,11-15-2433</inkml:trace>
</inkml:ink>
</file>

<file path=ppt/ink/ink2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2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 16496,'0'0'1537,"-44"68"-224,26-35-128,4 3-288,3-1-32,4-3-320,6 0-353,1-2-128,1-6 0,8-2-256,2-5-1378,-1-2-544,-7-6-224,-3-3-2691</inkml:trace>
</inkml:ink>
</file>

<file path=ppt/ink/ink2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2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11499,'0'0'10314,"62"-17"-8809,-24 11-736,5-2-609,4 0-96,-4 3-416,1 2-1474,-8 1-1793,-9-1-2691</inkml:trace>
</inkml:ink>
</file>

<file path=ppt/ink/ink2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3.1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13613,'0'0'5381,"-3"9"-4623,-11 30 326,14-37-1048,-1-1 0,1 1 0,-1-1 0,1 1 0,0-1 0,0 1 0,0 0 0,0-1 0,0 1 0,0-1 1,0 1-1,0-1 0,0 1 0,1-1 0,-1 1 0,1-1 0,-1 1 0,1-1 0,0 1 0,0-1 0,-1 0 0,1 1 0,0-1 1,0 0-1,0 0 0,0 0 0,1 0 0,-1 0 0,0 0 0,0 0 0,1 0 0,-1 0 0,0 0 0,1-1 0,-1 1 0,1-1 0,-1 1 1,1-1-1,-1 1 0,1-1 0,2 0 0,5 2-60,1-1 0,-1 0 0,0-1 0,1 0 1,9-2-1,-13 0-157,1 0 0,-1 0 0,0-1 0,0 0 0,0 0 0,0 0 0,0-1 0,-1 0 0,0 0 0,1 0 0,-1-1 0,-1 0 0,1 0 0,-1 0 0,0 0 0,0-1 0,0 1 0,-1-1 0,5-10 0,-26 99 1158,9-40-1369,-2 44-1,7-54-3776,1-14-1121</inkml:trace>
</inkml:ink>
</file>

<file path=ppt/ink/ink2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3.4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1 172 13453,'0'0'4783,"12"-1"-3726,51-10 1714,121-38 1,21-5-2026,-138 43-797,0 3 0,89 1 0,39 10-3418,-131-1 978,-50-1 1850,32-1-858,-45-1 1253,1 1-1,-1 0 1,1 0-1,0-1 1,-1 1-1,1-1 1,-1 1-1,1-1 1,-1 1-1,1-1 0,-1 0 1,0 0-1,1 0 1,-1 0-1,0 0 1,0 0-1,0 0 1,0 0-1,1-1 1,-2 1-1,1 0 1,1-2-1,1-13-5582</inkml:trace>
</inkml:ink>
</file>

<file path=ppt/ink/ink2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3.8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19538,'0'0'6150,"51"26"-5477,-36-8-481,1 0-64,-1 2-128,1-3-704,1-6-706,2-3-960,2-8-577,1 0 0,0-18-1056,0-8-1763</inkml:trace>
</inkml:ink>
</file>

<file path=ppt/ink/ink2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4.1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231 1 10794,'0'0'9129,"-43"62"-7239,17-23-769,-3 4-481,1 5-319,-2 1-193,4 0 0,8-3-64,5-4-64,2-7-1922,5-16-3459</inkml:trace>
</inkml:ink>
</file>

<file path=ppt/ink/ink2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8.4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32 9033,'0'0'5989,"8"0"-3901,41 1 836,0-3 0,67-10 0,66-3-2125,-152 14-764,-22 0-111,0 0 0,0 1 0,-1-1-1,1 2 1,0-1 0,0 1 0,-1 1 0,1-1-1,0 1 1,-1 1 0,0-1 0,14 8 0,-24-12 110,0 0 0,0 1 0,-1-1 0,1 1 0,0 0 0,-1 0 0,1 0 0,-1 0 0,0 1 1,1-1-1,-1 1 0,-4 0 0,-6 3 1603,22 4-517,12 9-1000,-8-2-101,-2 2 0,0-1 0,-1 1-1,-1 0 1,0 1 0,-1 0 0,-1 0 0,0 1-1,4 27 1,-2 0 16,-3 1 1,1 75-1,-10-45 173,-24 136 0,5-59-224,18-112 30,3 0 1,2 60-1,0-99 0,1-1 0,-1 1 0,1 0-1,-1-1 1,1 1 0,0-1 0,0 1 0,0-1 0,0 1 0,0-1 0,0 1 0,0-1 0,0 0 0,0 0 0,1 0-1,-1 0 1,1 0 0,-1 0 0,1 0 0,-1 0 0,1 0 0,-1 0 0,1-1 0,-1 1 0,1-1 0,0 1-1,0-1 1,-1 0 0,1 0 0,0 0 0,-1 0 0,4 0 0,-4 41 322,-1-38-315,0 0 1,-1 0-1,1 0 0,-1 0 0,0 0 0,0 0 1,0 0-1,0 0 0,0 0 0,0 0 0,-1 0 0,0-1 1,1 1-1,-1-1 0,0 1 0,-4 3 0,0-1 86,0-1 1,0 1-1,0-1 0,0 0 0,-1-1 0,-12 6 1,-6-1 161,1 0 1,-2-2-1,-26 3 1,-15-2-270,-1-3 0,-105-8 0,32 0 0,157-8-7126,-13 10 4851,16-10-4627</inkml:trace>
</inkml:ink>
</file>

<file path=ppt/ink/ink2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49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65 301 15278,'7'-4'14275,"-7"4"-14009,0 10-1076,-2 19 1369,-2 0 0,-1 0 0,-1 0 0,-11 30 0,6-18-398,-7 42 0,9 28 5,9-110-54,0-16 224,6-45-377,16-77 0,-17 105-651,-3 35 692,-1-1-1,1 0 1,0 1-1,-1-1 1,1 0-1,0 0 1,0 0-1,1 0 1,-1-1-1,0 1 1,1-1-1,-1 1 1,1-1-1,-1 0 1,1 0-1,0 0 1,-1 0 0,1 0-1,0 0 1,0-1-1,0 0 1,-1 1-1,1-1 1,0 0-1,0 0 1,0-1-1,5 0 1,0 0 23,-1-1 1,1 1 0,-1-1 0,0-1 0,0 1-1,1-1 1,-2-1 0,1 1 0,9-7-1,-4 0 42,1-1-1,-1 0 0,-1-1 0,15-20 0,-21 26-45,-1 0 1,0 0 0,0-1 0,-1 0-1,0 0 1,0 0 0,0 0-1,-1 0 1,0 0 0,-1-1 0,1 1-1,-1-8 1,-1 15-20,0 0 0,0-1 0,0 1 0,0 0 0,0 0 0,0-1 0,0 1 0,0 0 0,0 0 0,0-1 0,0 1 0,0 0 0,0 0 0,0-1 0,0 1 0,0 0 0,0 0 0,-1 0 0,1-1 0,0 1 0,0 0 0,0 0 0,0 0 0,0-1 0,-1 1 0,1 0 0,0 0 0,0 0 0,0 0 0,-1 0 0,1-1 0,0 1 0,0 0 0,-1 0 0,1 0 0,0 0 0,0 0 0,-1 0 0,1 0 0,0 0 0,-1 0 0,-12 5 0,-9 14 0,11-7 0,1 2 0,0-1 0,1 2 0,-14 27 0,19-35 0,1 1 0,1-1 0,-1 1 0,1-1 0,0 1 0,1 0 0,0-1 0,0 1 0,0 0 0,1 0 0,1 0 0,1 12 0,-1-18 0,-1-1 0,1 0 0,0 1 0,0-1 0,1 0 0,-1 0 0,0 1 0,0-1 0,1 0 0,-1 0 0,0 0 0,1-1 0,-1 1 0,1 0 0,-1 0 0,1-1 0,-1 1 0,1-1 0,0 1 0,-1-1 0,1 0 0,0 0 0,-1 0 0,1 0 0,0 0 0,-1 0 0,1 0 0,0 0 0,1-1 0,5 0 0,-1 0 0,0 0 0,0 0 0,0-1 0,11-5 0,1-4 0,0 0 0,0-2 0,-2 0 0,1-2 0,-2 1 0,0-2 0,15-19 0,11-18 0,36-59 0,-14 6 0,-57 92 0,-1 0 0,0 0 0,-1-1 0,0 1 0,5-31 0,-10 44 0,0 1 0,0-1 0,0 1 0,1-1 0,-1 1 0,0-1 0,0 1 0,0-1 0,0 1 0,0-1 0,0 1 0,0-1 0,0 1 0,0-1 0,0 1 0,0-1 0,-1 1 0,1-1 0,0 1 0,0-1 0,0 1 0,-1-1 0,1 1 0,0-1 0,0 1 0,-1-1 0,1 1 0,0 0 0,-1-1 0,1 1 0,-1 0 0,1-1 0,-1 1 0,1 0 0,0-1 0,-1 1 0,1 0 0,-1 0 0,1 0 0,-1-1 0,1 1 0,-1 0 0,1 0 0,-1 0 0,1 0 0,-1 0 0,1 0 0,-1 0 0,0 0 0,1 0 0,-1 0 0,1 0 0,-1 1 0,1-1 0,-1 0 0,1 0 0,-1 0 0,1 1 0,0-1 0,-1 0 0,1 0 0,-1 1 0,1-1 0,-1 0 0,1 1 0,-31 23 0,4 7 0,2 1 0,0 2 0,3 0 0,-36 72 0,44-75 0,2-1 0,0 1 0,3 1 0,0 0 0,2 1 0,-5 54 0,12-84-242,-1 0 0,1 0 0,0 1 0,0-1 0,1 0 0,-1 0 0,1 1 0,-1-1 0,1 0 0,0 0 0,0 0 0,0 0 0,1 0 0,-1 0 0,4 5 0,-3-7 19,-1 0-1,1 0 0,0 0 0,0-1 0,-1 1 1,1 0-1,0-1 0,0 1 0,0-1 0,0 1 1,0-1-1,0 0 0,0 0 0,0 0 0,0 0 1,0 0-1,0-1 0,0 1 0,0 0 0,0-1 1,0 0-1,-1 1 0,1-1 0,0 0 0,0 0 1,-1 0-1,1 0 0,2-2 0,25-17-6251,1-10-3273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71 7687,'0'0'13015,"5"10"-12145,0-3-677,-1 1 0,-1-1-1,0 1 1,0 0 0,0-1-1,-1 1 1,0 0 0,-1 0-1,0 1 1,1 9 0,-2 487 1803,0-505-2055,-1-1-1,1 1 0,0 0 0,0 0 1,0 0-1,-1 0 0,1 0 0,0-1 1,0 1-1,-1 0 0,1 0 1,0 0-1,0 0 0,0 0 0,-1 0 1,1 0-1,0 0 0,0 0 0,-1 0 1,1 0-1,0 0 0,0 0 1,-1 0-1,1 0 0,0 0 0,0 0 1,-1 0-1,1 0 0,0 1 0,0-1 1,-1 0-1,1 0 0,0 0 0,0 0 1,0 0-1,0 1 0,-1-1 1,1 0-1,0 0 0,0 0 0,0 1 1,0-1-1,-1 0 0,1 0 0,0 0 1,0 1-1,0-1 0,0 0 1,0 1-1,-13-25-1465,-17-49-930,-23-90-1,43 129 2591,3-1 1,1 0-1,1-1 0,2 1 0,2-37 0,1 66 1,1 0-1,0 0 0,0 0 0,1 0 0,-1 0 0,1 0 0,0 0 0,1 1 0,0-1 0,0 1 0,0 0 0,0 0 0,1 0 0,0 0 0,5-6 1,-1 4 20,1 0 0,-1 1 0,1-1 0,1 2 0,-1-1 0,1 1 0,0 1 0,11-5 0,2 3 0,0 0-1,0 1 1,0 1-1,0 1 1,1 1-1,-1 1 1,33 3-1,-49-1-144,1 0-1,-1 1 0,0-1 1,1 1-1,-1 1 0,0 0 1,-1 0-1,1 0 0,0 1 1,-1-1-1,0 2 1,0-1-1,0 1 0,0 0 1,-1 0-1,0 0 0,5 7 1,-8-9 108,0 1 1,0-1 0,0 1-1,0 0 1,-1 0 0,1-1 0,-1 1-1,0 0 1,-1 0 0,1 0 0,-1 0-1,1 0 1,-1 0 0,0 0-1,-1 0 1,1 0 0,-1 0 0,1 0-1,-1 0 1,0 0 0,-1 0 0,1 0-1,-1-1 1,0 1 0,0-1 0,0 1-1,0-1 1,0 1 0,-1-1-1,1 0 1,-1 0 0,-6 4 0,-4 5 279,-1-1 0,0 0 1,-1-2-1,0 1 1,-1-2-1,1 0 0,-2-1 1,1 0-1,-1-1 0,0-1 1,0-1-1,-1-1 1,1 0-1,-1-1 0,-28 0 1,44-2-442,0 0-1,0 0 1,0-1 0,1 1 0,-1 0 0,0-1 0,0 1-1,1-1 1,-1 1 0,0-1 0,1 0 0,-1 0 0,1 0-1,-1 0 1,1 0 0,-1 0 0,1 0 0,0 0 0,-3-3-1,4 3-81,-1 1-1,1-1 1,0 0-1,0 0 0,0 0 1,0 1-1,0-1 1,-1 0-1,1 0 0,1 0 1,-1 1-1,0-1 1,0 0-1,0 0 0,0 0 1,0 1-1,1-1 1,-1 0-1,0 0 0,1 1 1,-1-1-1,1 0 0,-1 1 1,0-1-1,1 0 1,0 1-1,-1-1 0,1 1 1,-1-1-1,1 1 1,0-1-1,-1 1 0,1-1 1,0 1-1,-1 0 1,1-1-1,0 1 0,0 0 1,-1 0-1,1-1 1,0 1-1,0 0 0,1 0 1,65-14-7857,-24 9 2237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7.4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90 0 21685,'-15'57'128,"-11"19"416,8 18-31,5 10-129,2 3-96,5-2 1,5-2-129,1-8-32,4-8-32,11-10 0,5-8-64,-1-9-32,3-10-897,-4-8-640,-5-11-962,0-15-383,-3-16-482,-5-7-1953</inkml:trace>
</inkml:ink>
</file>

<file path=ppt/ink/ink2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0.6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177 312 17424,'0'0'3801,"-9"4"-907,-2 1-2349,1 1 0,0 1 0,0 0 0,0 0 0,1 0 0,0 1 0,-9 11 0,10-9-463,-1-1 0,1 1 0,1 1-1,0-1 1,0 1 0,1 1 0,1-1 0,0 1-1,0 0 1,1 0 0,1 0 0,-3 18 0,6-29-86,0-1 1,-1 1-1,1 0 1,0 0-1,0-1 1,0 1-1,0 0 0,0 0 1,0-1-1,0 1 1,1 0-1,-1-1 1,0 1-1,0 0 1,0-1-1,1 1 1,-1 0-1,0-1 1,1 1-1,-1 0 1,1-1-1,-1 1 1,1-1-1,-1 1 1,1-1-1,-1 1 1,1-1-1,-1 1 1,2 0-1,20-4 207,22-25 415,-13-4-351,-1-1 0,42-61 0,-95 127-279,14-21-150,0 1 0,0-1-1,2 2 1,-1-1 0,2 1-1,-10 28 1,16-42 112,0 1-1,0-1 1,-1 0 0,1 0-1,0 1 1,0-1-1,0 0 1,0 1 0,0-1-1,0 0 1,0 1 0,0-1-1,0 0 1,0 1-1,0-1 1,0 0 0,0 0-1,0 1 1,0-1 0,0 0-1,0 1 1,1-1 0,-1 0-1,0 0 1,0 1-1,0-1 1,0 0 0,1 0-1,-1 1 1,0-1 0,0 0-1,0 0 1,1 1-1,-1-1 1,0 0 0,0 0-1,1 0 1,-1 0 0,1 1-1,13-6-773,14-15 460,13-29 163,-3-1 0,-1-2-1,-3-2 1,39-80 0,-9 16 33,-43 77 432,-16 27 693,-20 27 1126,-15 26-1646,1 2-1,2 1 1,2 1-1,2 1 1,2 1-1,2 1 1,2 0-1,-13 58 1,25-62-437,37-106 0,21-64 0,-58 167 0,-1-22 0,0 0 0,1 0 0,0 1 0,2 0 0,-2 25 0,5-43 0,0 1 0,1 0 0,-1-1 0,1 1 0,-1 0 0,1-1 0,-1 1 0,1-1 0,-1 1 0,1-1 0,-1 1 0,1-1 0,0 1 0,-1-1 0,1 1 0,0-1 0,0 0 0,-1 1 0,1-1 0,0 0 0,0 0 0,-1 0 0,1 1 0,0-1 0,0 0 0,-1 0 0,1 0 0,0 0 0,0-1 0,0 1 0,-1 0 0,1 0 0,0 0 0,0 0 0,-1-1 0,1 1 0,1-1 0,30-9 0,-18 0 0,-1-1 0,0 0 0,13-14 0,-17 15 0,1 0 0,0 1 0,0 1 0,1 0 0,21-13 0,-32 21 0,0 0 0,1 0 0,-1 0 0,0-1 0,0 1 0,1 0 0,-1 0 0,0 0 0,0 0 0,1 0 0,-1 0 0,0 0 0,0 0 0,1 0 0,-1 0 0,0 0 0,1 0 0,-1 0 0,0 0 0,0 0 0,1 0 0,-1 0 0,0 0 0,0 0 0,1 0 0,-1 0 0,0 1 0,0-1 0,1 0 0,-1 0 0,0 0 0,0 0 0,1 1 0,-1-1 0,0 0 0,0 0 0,0 0 0,0 1 0,1-1 0,-1 0 0,0 0 0,0 1 0,0-1 0,0 0 0,0 1 0,0 18 0,-10 19 0,1-20 0,6-13 0,0 1 0,0 0 0,1 0 0,-1-1 0,1 1 0,1 0 0,-1 1 0,0 6 0,2-12 0,1-1 0,-1 1 0,1-1 0,-1 0 0,1 1 0,-1-1 0,1 0 0,0 1 0,-1-1 0,1 0 0,-1 0 0,1 0 0,0 0 0,-1 1 0,1-1 0,-1 0 0,1 0 0,0 0 0,-1 0 0,1 0 0,0 0 0,-1-1 0,1 1 0,0 0 0,-1 0 0,1 0 0,-1 0 0,1-1 0,-1 1 0,2-1 0,20-7 0,8-13 0,-27 18 0,0 1 0,1-1 0,-1 1 0,1-1 0,-1 1 0,1 0 0,0 0 0,0 1 0,0-1 0,0 1 0,0 0 0,0 0 0,0 0 0,1 0 0,-1 1 0,0 0 0,8 0 0,11 1 0,0-1 0,0-1 0,-1-1 0,1-1 0,-1-1 0,1-1 0,-1-1 0,23-10 0,-50 21 0,1-1 0,0 1 0,0 1 0,1-1 0,-1 0 0,1 1 0,1-1 0,-1 1 0,-3 11 0,7-17 1,-1 1-1,0-1 1,1 1-1,-1-1 1,1 0 0,-1 1-1,1-1 1,-1 0-1,1 1 1,-1-1-1,1 0 1,-1 0 0,1 0-1,-1 1 1,1-1-1,-1 0 1,1 0 0,0 0-1,-1 0 1,1 0-1,-1 0 1,1 0 0,-1 0-1,1 0 1,0 0-1,-1 0 1,1-1 0,-1 1-1,1 0 1,-1 0-1,1 0 1,-1-1-1,2 0 1,20-8-101,-6-11-2663,-7-6-6202,-8 11 2163</inkml:trace>
</inkml:ink>
</file>

<file path=ppt/ink/ink2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0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22 16015,'0'-11'5189,"-5"4"-1153,4 4-1057,1 2-1378</inkml:trace>
</inkml:ink>
</file>

<file path=ppt/ink/ink2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1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1 412 5125,'0'0'21636,"12"-5"-20397,14-7-903,-1-1 1,-1 0-1,0-2 1,-1-1-1,-1-1 1,0-1-1,28-31 1,3-8 700,73-101 1,-118 147-1038,10-14 0,-15 23 0,-9 15 0,-45 81 0,32-63 0,2 1 0,1 0 0,1 1 0,-15 55 0,26-33-6507,-8-54-14020</inkml:trace>
</inkml:ink>
</file>

<file path=ppt/ink/ink2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1.6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72 10154,'0'0'16501,"10"0"-16219,24-3-319,-1-1 0,0-2-1,-1-1 1,0-2 0,54-22-1,-81 29 41,1 0 0,-1 0-1,1 0 1,0 1 0,0 0-1,0 0 1,7 0 0,-12 2 3,-1-1 0,1 1 0,0 0 0,-1-1 0,1 1 0,-1-1 0,1 1 0,-1 0 0,1 0 0,-1-1-1,0 1 1,1 0 0,-1 0 0,0-1 0,0 1 0,1 0 0,-1 0 0,0 0 0,0-1 0,0 1 0,0 0 0,0 0 0,0 0 0,0 0 0,0-1 0,-1 1 0,1 0 0,0 0 0,0 0 0,-1-1 0,0 2 0,-7 30 459,-5-6-225,-8 24 91,21-50-327,1 0-1,-1 0 1,0 0-1,0 0 1,0 0-1,1 0 1,-1 0 0,0 0-1,0 0 1,0 0-1,1-1 1,-1 1-1,0 0 1,0 0-1,0 0 1,1 0-1,-1 0 1,0 1-1,0-1 1,0 0-1,1 0 1,-1 0-1,0 0 1,0 0-1,0 0 1,1 0-1,-1 0 1,0 0-1,0 0 1,0 1-1,1-1 1,-1 0-1,0 0 1,0 0-1,0 0 1,0 1-1,0-1 1,0 0-1,1 0 1,-1 0-1,0 0 1,0 1-1,0-1 1,0 0-1,0 0 1,0 0-1,0 1 1,0-1-1,0 0 1,0 0-1,0 1 1,0-1-1,0 0 1,0 0-1,0 0 1,0 1-1,0-1 1,0 0-1,0 0 1,0 0-1,0 1 1,-1-1-1,1 0 1,0 0-1,0 0 1,0 0 21,9-4 129,0 0 1,-1-1 0,0-1-1,0 1 1,0-1 0,10-10-1,33-24-2468,-12 26-5738,-35 14 2281</inkml:trace>
</inkml:ink>
</file>

<file path=ppt/ink/ink2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2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122 146 13741,'0'0'4308,"-11"10"-3139,5-4-1015,-56 56 848,57-57-795,1 0-1,0 1 1,-1 0-1,2 0 1,-1 0 0,1 0-1,0 0 1,0 1 0,1-1-1,0 1 1,-3 10 0,5-16-189,0-1 0,1 0 0,-1 1 0,0-1 0,0 0 1,0 0-1,0 1 0,0-1 0,0 0 0,0 0 0,1 1 0,-1-1 1,0 0-1,0 0 0,0 1 0,1-1 0,-1 0 0,0 0 1,0 0-1,1 1 0,-1-1 0,0 0 0,0 0 0,1 0 0,-1 0 1,0 0-1,0 0 0,1 0 0,-1 0 0,0 0 0,1 1 0,-1-1 1,0 0-1,1 0 0,-1-1 0,0 1 0,0 0 0,1 0 1,-1 0-1,0 0 0,1 0 0,-1 0 0,0 0 0,0 0 0,1 0 1,-1-1-1,0 1 0,1 0 0,16-8 844,2-5-377,0-2 0,0 0 0,-1-1 0,-1 0 0,-1-2 0,17-22 0,-1-4-175,42-77-1,-71 116-801,-8 8 192,-15 21 111,-28 39 279,37-47-75,3-6 10,0 0 0,1 0 1,1 1-1,0 0 1,0 0-1,1 0 1,1 0-1,0 1 1,0 0-1,1 0 0,-3 22 1,6-33-36,0 0-1,1 0 1,-1 1-1,0-1 1,0 0 0,1 0-1,-1 0 1,1 1 0,-1-1-1,1 0 1,-1 0 0,1 0-1,0 0 1,-1 0 0,1 0-1,0 0 1,0 0-1,0 0 1,0 0 0,0-1-1,0 1 1,0 0 0,0 0-1,2 0 1,0 1-53,1-1 0,0 0 0,0 0 0,0 0 0,0 0 0,0 0 0,0-1 0,5 1 0,-3-1-4,0 0 0,0-1 0,0 1 0,0-1 1,0 0-1,0 0 0,0-1 0,-1 0 0,1 0 0,0 0 0,5-4 1,3-7 66,-14 12 23,1 0 0,0 0 1,0 0-1,0 0 0,0 0 0,0 0 0,0 1 1,0-1-1,0 0 0,0 0 0,1 1 0,-1-1 1,0 0-1,0 1 0,1 0 0,-1-1 1,0 1-1,1 0 0,-1-1 0,0 1 0,1 0 1,-1 0-1,0 0 0,1 0 0,-1 0 1,0 1-1,1-1 0,-1 0 0,0 0 0,1 1 1,-1-1-1,0 1 0,0 0 0,1-1 0,-1 1 1,0 0-1,0-1 0,0 1 0,2 2 1,4 0-125,0 0 1,1-1 0,0 0-1,-1 0 1,1-1 0,0 0-1,0 0 1,-1-1 0,1 0 0,0 0-1,0-1 1,0 0 0,-1 0-1,1-1 1,8-2 0,14-2 1064,-30 6-950,1 0-1,-1 0 1,1 0 0,-1 0 0,1 0-1,-1 0 1,1 0 0,-1 0 0,1 0-1,0 0 1,-1 1 0,1-1-1,-1 0 1,0 0 0,1 1 0,-1-1-1,1 0 1,-1 1 0,1-1 0,-1 0-1,0 1 1,1-1 0,-1 0 0,1 1-1,-1-1 1,0 1 0,0-1-1,1 1 1,-1-1 0,0 1 0,0-1-1,0 1 1,1-1 0,-1 1 0,0-1-1,0 1 1,0-1 0,0 1 0,0-1-1,0 1 1,0-1 0,0 1-1,0 0 1,0-1 0,0 1 0,-1-1-1,1 1 1,-8 31 107,6-25-127,1 6-142,0-1 0,0 1-1,2-1 1,-1 1 0,1 0 0,1-1-1,1 1 1,-1-1 0,2 0 0,0 0-1,9 20 1,-7-17-266,0 1 0,-1-1 0,-1 1 0,0 0 0,-1 0 1,1 22-1,-5-28 457,0 0 0,0-1 0,-1 1 1,0-1-1,-1 1 0,0-1 0,-1 0 1,0 0-1,0 0 0,-6 8 0,7-12 177,0 0 0,0 0 0,-1 0 0,1-1 0,-1 1 0,-1-1 0,1 0 0,0 0 1,-1-1-1,0 1 0,0-1 0,0 0 0,0 0 0,0-1 0,-1 1 0,1-1 0,-12 2 0,16-3-138,1-1 0,-1 0 0,1 0 0,-1-1 0,0 1 0,1 0 1,-1 0-1,1 0 0,-1 0 0,1 0 0,-1 0 0,1-1 0,-1 1 0,1 0 0,-1-1 1,1 1-1,-1 0 0,1-1 0,-1 1 0,1 0 0,0-1 0,-1 1 0,1-1 0,0 1 1,-1 0-1,1-1 0,0 1 0,0-1 0,-1-1 0,-4-22 626,10-29-585,3 28 34,1 1 0,1 0 1,2 0-1,0 1 0,1 1 1,24-32-1,0-2-3700,-4-2-6075,-29 50 2449</inkml:trace>
</inkml:ink>
</file>

<file path=ppt/ink/ink2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3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1 179 19058,'10'3'9272,"31"-5"-8497,-34 0-746,0 0-1,0-1 1,-1 0 0,1 0-1,-1 0 1,0-1 0,0 0-1,0 0 1,-1-1 0,0 1-1,1-1 1,-2-1 0,1 1 0,7-11-1,-7 9 181,0-1-1,0 1 0,-1-1 1,0 0-1,-1 0 0,1-1 1,-2 1-1,1 0 1,-1-1-1,0 0 0,0-13 1,-4 23-213,-1 0 0,1 0 0,0 0 0,0 0 0,0 0 0,0 1 0,0-1 0,0 1 0,0-1 0,0 1 0,-3 3 0,-4 5 13,1 0 1,0 0 0,0 1-1,1 0 1,0 1 0,1 0 0,0 0-1,1 0 1,1 0 0,-4 15-1,8-26-4,0-1-1,0 1 0,0-1 0,0 1 0,0 0 0,0-1 0,0 1 1,0-1-1,0 1 0,0-1 0,1 1 0,-1-1 0,0 1 0,0-1 1,1 1-1,-1-1 0,0 1 0,1-1 0,-1 1 0,0-1 1,1 0-1,-1 1 0,0-1 0,1 0 0,-1 1 0,1-1 0,-1 0 1,1 1-1,-1-1 0,1 0 0,-1 0 0,1 1 0,0-1 0,26 0 224,25-15 76,13-28-304,-53 33 0,1 1 0,0 0 0,1 1 0,0 0 0,18-7 0,-31 15 0,-1 0 0,1 0 0,-1 0 0,1 1 0,-1-1 0,1 0 0,-1 0 0,1 0 0,-1 0 0,1 0 0,-1 1 0,1-1 0,-1 0 0,1 1 0,-1-1 0,1 0 0,-1 1 0,0-1 0,1 0 0,-1 1 0,0-1 0,1 1 0,-1-1 0,0 0 0,1 1 0,-1-1 0,0 1 0,0-1 0,0 1 0,1-1 0,-1 1 0,0-1 0,0 1 0,0 0 0,0-1 0,0 1 0,0-1 0,0 1 0,0-1 0,0 1 0,0-1 0,0 1 0,0-1 0,-1 1 0,1-1 0,0 1 0,0-1 0,-1 1 0,-6 42 0,4-24 0,4-18 0,0 0 0,1-1 0,-1 1 0,0-1 0,0 1 0,1-1 0,-1 0 0,0 1 0,1-1 0,-1 0 0,0 0 0,1 0 0,-1 0 0,0 0 0,1 0 0,-1-1 0,0 1 0,3-1 0,38-17-2422,-33 12 948,-1 0-1,1-1 1,-1 0 0,-1 0 0,1-1 0,-1 0 0,0 0 0,7-13 0,1-3-7404</inkml:trace>
</inkml:ink>
</file>

<file path=ppt/ink/ink2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3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0 18385,'0'0'3620,"-48"47"-2435,42-24-64,2 3-1025,4-3-1345,0-1-1826,0-5-2370,0-2-3844</inkml:trace>
  <inkml:trace contextRef="#ctx0" brushRef="#br0" timeOffset="1">0 534 13997,'0'0'17617,"26"-9"-31614</inkml:trace>
</inkml:ink>
</file>

<file path=ppt/ink/ink2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6:45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5281 6566,'0'0'2520,"10"-2"-2168,22-2-59,6 0 511,-1-2-1,1-1 1,61-21 0,98-69 2401,88-77-2690,-196 117-18,50-36-164,133-116 1,111-128-120,-80 66-145,-8 12 409,380-431 0,-65-101 130,-370 416 141,93-133-97,-252 397-461,5 3 1,137-132-1,-130 157-46,121-83 0,114-55 466,117-86-4074,-438 301 3108,9-5-1227,-1-1 1,-1 0-1,0-2 1,0 1 0,16-24-1,-15 9-3692</inkml:trace>
</inkml:ink>
</file>

<file path=ppt/ink/ink2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6:45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0 374 13549,'0'0'2157,"6"-10"-1042,10-13-872,1 0 0,1 0 0,0 2 0,2 0 0,1 1 1,0 2-1,2 0 0,0 1 0,38-21 0,-15 12-212,0 3 1,2 1 0,1 3 0,78-21-1,-124 39 5,8-2-59,1 1 0,-1 0 0,23-1 0,-32 3 73,0 0 0,0-1-1,0 2 1,0-1-1,0 0 1,1 0-1,-1 1 1,0-1-1,0 1 1,0-1 0,-1 1-1,1 0 1,0 0-1,0 0 1,0 0-1,0 0 1,-1 1-1,1-1 1,-1 0 0,1 1-1,-1-1 1,1 1-1,-1-1 1,0 1-1,0 0 1,0 0-1,0 0 1,0-1 0,1 4-1,3 25 492,0 1 0,-3-1 0,0 1 0,-2 0 0,-5 37 0,4-47-349,-24 234 1683,10-126-1280,2 144-1,12-272-633,1 0 1,0 0-1,0-1 0,0 1 0,0 0 0,0 0 0,0 0 1,0 0-1,0 0 0,0 0 0,1 0 0,-1 0 0,0-1 1,0 1-1,1 0 0,-1 0 0,1 0 0,-1 0 0,1-1 1,-1 1-1,1 0 0,-1 0 0,1-1 0,0 1 0,-1-1 0,1 1 1,0 0-1,0-1 0,-1 1 0,1-1 0,0 0 0,0 1 1,0-1-1,0 0 0,1 1 0,-1-1-154,1-1 1,-1 1-1,1-1 0,-1 1 1,1-1-1,-1 0 0,0 0 1,1 1-1,-1-1 0,0 0 1,0 0-1,1 0 0,-1 0 0,0-1 1,0 1-1,0 0 0,0 0 1,-1-1-1,1 1 0,0 0 1,1-3-1,13-33-3923,-1-10-2904</inkml:trace>
</inkml:ink>
</file>

<file path=ppt/ink/ink2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15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491 64 9129,'1'-1'395,"0"0"1,0 0-1,1 0 1,-1-1-1,0 1 0,0 0 1,0 0-1,-1-1 1,1 1-1,0-1 1,0 1-1,-1-1 1,1 1-1,-1-1 1,1 1-1,-1-1 1,0 1-1,1-1 1,-1 0-1,0 1 0,0-1 1,0 1-1,0-1 1,-1-1-1,0 1-209,0 1 0,0-1 0,0 1 0,-1 0-1,1-1 1,0 1 0,-1 0 0,1 0 0,-1 0 0,1 0-1,-1 0 1,1 0 0,-1 1 0,0-1 0,1 0 0,-1 1-1,-3-1 1,-11-2-36,0 1 0,0 0 1,-26 1-1,37 1 228,-15 1 93,1 1-1,0 0 1,-1 2-1,1 0 1,-36 13-1,44-13-267,-1 1 0,1 0 0,0 1 0,1 0 0,-1 0 0,1 1 0,1 1 0,-1-1 0,1 2 0,-13 15 0,21-23-200,0-1-1,0 1 1,0 0 0,1 0-1,-1 0 1,0 1 0,1-1-1,-1 0 1,1 0 0,-1 0-1,1 0 1,-1 0 0,1 1-1,0-1 1,0 0 0,0 0-1,0 1 1,0-1 0,0 0-1,0 0 1,0 1 0,0-1-1,0 0 1,1 0 0,0 2-1,0-1 2,0-1 0,0 0 0,0 0 0,1 1-1,-1-1 1,1 0 0,-1 0 0,1 0-1,-1-1 1,1 1 0,0 0 0,-1 0 0,1-1-1,0 1 1,2-1 0,11 3 49,0-2 1,-1 0-1,22-1 0,-25 0 31,49 0-185,-104 22-44,4-3 222,12-7 304,0 2 0,0 1 1,-33 24-1,59-37-384,0 0 1,0-1 0,1 1-1,-1 0 1,0 0 0,1 0-1,0 0 1,-1 0-1,1 1 1,0-1 0,0 0-1,0 1 1,0-1-1,1 1 1,-1-1 0,1 0-1,-1 1 1,1 0-1,0-1 1,0 1 0,0-1-1,1 5 1,0-2-124,0-1 1,0 1-1,0 0 1,1-1-1,0 1 1,0-1-1,0 0 0,0 0 1,1 0-1,5 7 1,-7-10 126,0 0-1,0 1 1,-1-1 0,1 0 0,-1 0 0,1 0-1,-1 1 1,1-1 0,-1 0 0,0 1-1,1-1 1,-1 0 0,0 1 0,0-1 0,0 0-1,0 1 1,0-1 0,-1 1 0,1-1-1,0 0 1,-1 0 0,1 1 0,0-1 0,-1 0-1,0 1 1,0 0 0,-25 36 114,5-8 213,21-28-312,-1-1-1,1 0 1,-1 1-1,1-1 1,0 1-1,0-1 1,0 1-1,0-1 1,0 0 0,0 1-1,0-1 1,0 1-1,0-1 1,1 0-1,-1 1 1,1-1-1,-1 0 1,1 1-1,-1-1 1,1 0-1,0 1 1,-1-1-1,1 0 1,0 0-1,0 0 1,0 0-1,0 0 1,0 0-1,0 0 1,0 0-1,1 0 1,-1-1-1,0 1 1,0 0 0,1-1-1,-1 1 1,0-1-1,1 1 1,-1-1-1,0 0 1,1 1-1,-1-1 1,3 0-1,10 2 66,0 0 0,0-1 1,22-1-1,-24-1-16,17 2-218,-3-1 50,45-4 1,-25-8-2290,-41 10 1439,0 0 1,0-1-1,0 0 0,0 0 0,9-7 1,5-11-6704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7.7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136 0 20980,'0'77'1217,"-24"15"-384,2 16 128,-2 11-609,3 0-96,2-6-96,5-16-96,4-15-31,8-18-1,2-18-64,7-17-289,14-20-608,8-12-800,4-35-2019,-2-23-3651</inkml:trace>
  <inkml:trace contextRef="#ctx0" brushRef="#br0" timeOffset="1">407 388 18321,'-12'35'589,"-40"138"2170,47-152-2675,2 0 1,0 0 0,1 0-1,2 0 1,0 0-1,4 32 1,-3-48-204,0 0 0,0 0 0,0 0-1,0 0 1,1 0 0,0-1 0,0 1 0,0 0 0,1-1 0,-1 0-1,1 1 1,0-1 0,0 0 0,1-1 0,-1 1 0,1 0 0,0-1-1,0 0 1,0 0 0,0 0 0,1-1 0,-1 1 0,1-1 0,6 2 0,5 1-1177,1-1 1,0-1-1,-1-1 1,1-1-1,31 0 1,-44-1 697,-1 0 1,1 0 0,-1 1 0,0 0-1,0-1 1,1 1 0,-1 0 0,0 1 0,0-1-1,0 0 1,0 1 0,0 0 0,0 0-1,5 4 1,-6-5 694,8 5-631</inkml:trace>
</inkml:ink>
</file>

<file path=ppt/ink/ink2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16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70 16496,'-5'0'5573,"8"0"-3139,20-5-1057,8-3 161,12-2-193,9-1-800,6 0-417,0 0-96,-3 3-32,-6 4-192,-4 2-993,-13 2-897,-11 0-545,-14 1-640,-7 7-1409,-16-1-2467</inkml:trace>
</inkml:ink>
</file>

<file path=ppt/ink/ink2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16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15214,'0'0'3908,"50"16"-1506,-2-16 97,13-6 31,6-7-1217,2 0-960,0 2-257,-10 5-545,-11 2-2658,-15 0-4996</inkml:trace>
</inkml:ink>
</file>

<file path=ppt/ink/ink2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4.9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496 87 9993,'0'0'3027,"3"-10"-245,13-35-305,-16 44-2368,0 1 0,1-1 0,-1 0 0,0 0 0,1 0 0,-1 0 0,0 0 0,0 0 0,0 0 0,0 0 0,0 0 0,0 1 0,0-1 0,0 0 0,0 0 0,0 0 0,-1 0 0,1 0 0,0 0 0,0 0 0,-1 0 0,1 1 0,-1-1 0,1 0 0,-1 0 0,1 0 0,-1 1 0,0-1 0,1 0 0,-1 1 0,0-1 1,1 1-1,-1-1 0,0 1 0,0-1 0,1 1 0,-1-1 0,0 1 0,0 0 0,0-1 0,0 1 0,0 0 0,-1-1 0,-41 3 1182,37-1-1155,-5 1-15,0 1-1,0 1 1,0 0-1,0 0 1,1 1-1,-1 0 1,1 1-1,0 0 1,-14 12-1,-8 8 668,-37 41 0,67-65-758,-54 61 597,51-57-612,1 0 1,0 0-1,0 0 1,1 1-1,0 0 1,0-1-1,0 1 0,-3 15 1,6-21-18,0 0-1,0 0 1,0 1 0,0-1 0,0 0 0,0 0-1,0 0 1,0 1 0,1-1 0,-1 0-1,0 0 1,1 0 0,-1 0 0,1 0-1,0 0 1,-1 1 0,1-1 0,0 0 0,-1-1-1,1 1 1,0 0 0,0 0 0,0 0-1,0 0 1,0-1 0,0 1 0,0 0-1,0-1 1,0 1 0,0-1 0,0 1 0,1-1-1,-1 0 1,0 1 0,0-1 0,0 0-1,2 0 1,54 2 86,-42-3-88,70-7-1427,-102 27 1201,-23 11 543,-1-3 1,-49 26-1,-19 11 925,108-63-1242,-1-1 0,1 1 0,-1 0 0,1 0 0,0 0 0,-1 1 0,1-1 0,0 0 0,0 0 0,0 1 0,0-1 0,0 0 0,0 1 0,0-1 0,0 1 1,1 0-1,-2 2 0,2-3 2,0 1 1,0-1-1,0 0 1,1 0-1,-1 0 1,0 0-1,1 0 1,-1 0-1,0 0 1,1 0-1,0 0 1,-1 0 0,1 0-1,-1 0 1,1-1-1,0 1 1,0 0-1,-1 0 1,1-1-1,0 1 1,1 0-1,8 5-6,0 0-1,0-1 0,1 0 0,17 4 0,0 2-51,-7 0-599,-8-4 129,1 0 1,0-2-1,16 6 1,-27-10 144,1 0 0,0 0-1,0-1 1,-1 1 0,1-1 0,0 0 0,0 0 0,0 0-1,0-1 1,-1 1 0,1-1 0,0 0 0,0 0-1,-1 0 1,1-1 0,-1 1 0,5-3 0,18-16-6214</inkml:trace>
</inkml:ink>
</file>

<file path=ppt/ink/ink2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5.9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19 12204,'0'0'9507,"-4"14"-9315,-23 116 78,-25 107 2743,66-274-2271,1 1-1,25-41 0,18-40-733,-13-10 713,-45 127-729,0 0 0,0-1 0,0 1 0,0 0 0,0 0-1,1 0 1,-1-1 0,0 1 0,0 0 0,0 0 0,0 0 0,0-1 0,0 1 0,0 0 0,0 0 0,0 0 0,1 0 0,-1-1 0,0 1 0,0 0 0,0 0 0,0 0 0,1 0 0,-1 0 0,0-1 0,0 1 0,0 0 0,1 0 0,-1 0 0,0 0 0,0 0 0,0 0 0,1 0 0,-1 0 0,0 0 0,0 0 0,0 0 0,1 0 0,-1 0 0,0 0 0,0 0 0,1 0 0,-1 0 0,0 0 0,0 0 0,5 12-78,-4 17 119,-4-22 17,0-1 0,0 1 1,-1-1-1,0 1 0,0-1 1,-1 0-1,1 0 0,-1-1 1,-1 0-1,1 0 0,-1 0 0,0 0 1,0-1-1,-12 7 0,8-5-107,1 1 0,0 0 1,0 1-1,-16 16 0,30-22-6334,25-6 354,-3-9-754</inkml:trace>
</inkml:ink>
</file>

<file path=ppt/ink/ink2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6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11275,'0'0'8552,"-22"52"-6438,11-31-417,3 1-544,3 0-384,0-2-609,5-2-96,0-1-96,0-4-961,0-3-864,0-5-1250</inkml:trace>
</inkml:ink>
</file>

<file path=ppt/ink/ink2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6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1 1954,'0'0'22357,"-12"14"-22106,-214 266-75,222-273 179,-1 1-4962,3-15-2309,2-11-1433</inkml:trace>
  <inkml:trace contextRef="#ctx0" brushRef="#br0" timeOffset="1">31 111 14350,'0'0'6021,"69"22"-4675,-36-13-706,5 1-480,-1-1-96,0-1-1153,-9 2-2082,-7-2-3491</inkml:trace>
</inkml:ink>
</file>

<file path=ppt/ink/ink2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6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 12716,'0'0'7591,"89"32"-6374,-32-32-320,7 0-416,5-1-193,-3-8-128,-3 0-96,-11 0-672,-13 1-1891,-17 0-1953,-20 1-3331</inkml:trace>
</inkml:ink>
</file>

<file path=ppt/ink/ink2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7:57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89 16720,'0'0'3235,"95"1"-769,-38-6-544,9-8-897,2-2-801,3 2-128,-5-1-1249,-4-1-2146,-8 1-4773</inkml:trace>
</inkml:ink>
</file>

<file path=ppt/ink/ink2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1.7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76 3043,'0'0'1003,"-9"-7"935,0-1-1656,3 2 513,-1 0 0,1 0 0,-1 1 1,-1 0-1,1 0 0,-1 0 0,0 1 0,0 0 0,0 1 0,-1 0 0,1 0 1,-1 1-1,-9-2 0,17 4-739,0 0 0,1 1 0,-1-1 0,0 0 0,0 0 0,1 0 0,-1 0 0,0 1 0,1-1 1,-1 0-1,0 1 0,1-1 0,-1 0 0,0 1 0,1-1 0,-1 1 0,0-1 0,1 1 0,-1-1 0,1 1 0,-1-1 0,1 1 1,0 0-1,-1-1 0,1 1 0,0 0 0,-1-1 0,1 1 0,0 1 0,-2 28 774,3-22-696,1 0-1,0 0 1,0 0 0,0 0 0,7 12 0,3-1-17,2 0-1,1-1 1,0-1 0,1 0 0,1-1-1,0 0 1,1-2 0,1 0 0,0-1-1,25 12 1,3-1 9,1-2 0,1-2 0,72 20 0,-15-18-12,0-3 0,1-6-1,120 0 1,119 14-820,-334-25-577,1-1-1,0 0 0,0-1 0,0 0 0,13-2 0,6-8-4262</inkml:trace>
</inkml:ink>
</file>

<file path=ppt/ink/ink2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2.0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 16207,'0'0'4122,"8"4"-3589,59 28 996,31 15-657,-90-42-861,1 0 0,-1 1 0,0 0 0,0 0-1,-1 1 1,0 0 0,0 0 0,8 12 0,-13-16 8,-1 0 0,1 0 0,-1 0 0,0 0 0,0 0 0,0 1 0,0-1 0,0 0 0,-1 0 0,1 1-1,-1-1 1,0 1 0,0-1 0,0 0 0,-1 1 0,1-1 0,-1 0 0,0 1 0,0-1 0,0 0 0,0 0 0,0 0 0,-1 0 0,1 0 0,-1 0 0,0 0 0,0 0 0,0-1 0,0 1 0,-4 2 0,-8 9 117,0 0 0,-1-2 0,-1 0 0,-18 11 0,15-11-171,-10 9-56,-30 19-391,17-20-3141,13-13-3899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8.1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1 235 13132,'0'0'7624,"16"98"-6119,-16-35 97,-3 5-866,0 2-127,3-6-545,0-11-384,10-15-449,16-20-769,9-18-287,11-18-1474,4-24-3396</inkml:trace>
  <inkml:trace contextRef="#ctx0" brushRef="#br0" timeOffset="1">617 1 19282,'0'0'1858,"9"65"96,-13-2-449,-10 6-896,4 3-289,2-5-192,6-12 353,2-15-385,1-14-1506,12-22-2209,-1-4-3812</inkml:trace>
</inkml:ink>
</file>

<file path=ppt/ink/ink2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2.7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0 18962,'0'0'3780,"1"79"-2884,-3-37-639,-7 4-161,3 7-64,-1 1-449,1 3-928,1-6-833,-4-5-1249,0-8-2563</inkml:trace>
</inkml:ink>
</file>

<file path=ppt/ink/ink2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3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0 159 16015,'0'0'2205,"1"-11"-379,-1 11-1815,0-5 166,0 0-1,0 1 0,0-1 1,1 0-1,0 0 0,0 1 1,0-1-1,1 1 1,-1-1-1,1 1 0,0-1 1,1 1-1,-1 0 0,1 0 1,-1 0-1,1 0 1,0 1-1,1-1 0,-1 1 1,7-6-1,5 1-131,0 1 1,0 0-1,0 1 0,1 0 0,0 1 0,0 1 1,0 1-1,0 0 0,1 1 0,-1 1 0,1 0 1,0 2-1,-1-1 0,25 6 0,-34-4-50,0 0 0,0 1 0,0 0 0,0 0 0,-1 0-1,0 1 1,1 0 0,-1 0 0,-1 1 0,1-1 0,-1 1 0,0 1 0,0-1-1,0 1 1,-1-1 0,1 2 0,-1-1 0,-1 0 0,0 1 0,4 8 0,-4-9 9,-1 1 0,0-1 1,0 1-1,0 0 1,-1 0-1,0 0 0,0 0 1,-1 0-1,0 0 1,0 0-1,0 0 0,-1 0 1,0 0-1,-1 0 1,1 0-1,-2 0 0,1-1 1,0 1-1,-1-1 1,-1 0-1,-3 7 0,-8 5 338,0-1-1,-31 26 0,34-34-349,2 0-1,-1 0 1,1 1-1,1 1 1,0-1 0,0 1-1,1 1 1,1 0-1,-11 22 1,19-33-257,0-1 0,0 1 0,1-1 0,-1 0 0,0 0 0,0 0 0,1 1 0,-1-1 0,0 0 0,0 0 0,1-1 0,-1 1 0,0 0 0,0 0-1,1-1 1,1 0 0,28-17-4144,6-11-2179</inkml:trace>
</inkml:ink>
</file>

<file path=ppt/ink/ink2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3.7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2 15118,'0'0'1378,"-7"8"47,-4 5-905,0 1 1,1 1-1,0 0 1,1 0-1,1 0 1,1 1-1,0 0 1,1 1-1,1 0 1,0-1-1,1 2 1,1-1-1,-2 31 1,5-47-489,0-1 1,0 0-1,0 1 1,0-1 0,0 0-1,0 1 1,0-1-1,0 0 1,0 1-1,0-1 1,0 0-1,0 1 1,0-1-1,0 0 1,0 1 0,0-1-1,0 0 1,0 1-1,1-1 1,-1 0-1,0 1 1,0-1-1,0 0 1,0 0-1,1 1 1,-1-1 0,0 0-1,0 0 1,1 1-1,-1-1 1,0 0-1,1 0 1,-1 0-1,0 1 1,0-1 0,1 0-1,-1 0 1,0 0-1,1 0 1,-1 0-1,1 0 1,14-10 643,12-23-141,-20 22-404,-1 0-1,0-1 1,-1 1-1,0-1 1,-1 0 0,-1 0-1,1-1 1,-2 1-1,0-1 1,1-13-1,-7 20 176,-3 12-318,-5 10-111,9-10 119,1-1-1,0 0 1,1 1-1,-1-1 1,1 1 0,0-1-1,0 1 1,1-1-1,0 1 1,0 0-1,1 6 1,-1-11 4,0 1 1,1 0-1,-1-1 0,1 1 1,0-1-1,-1 1 1,1-1-1,0 1 0,0-1 1,0 0-1,0 1 1,0-1-1,0 0 0,0 0 1,0 0-1,1 0 1,-1 0-1,0 0 0,1 0 1,-1 0-1,1 0 0,-1-1 1,1 1-1,-1-1 1,1 1-1,0-1 0,-1 1 1,1-1-1,-1 0 1,1 0-1,0 0 0,-1 0 1,1 0-1,0 0 0,-1 0 1,1-1-1,0 1 1,-1-1-1,1 1 0,2-2 1,3 0 42,1-1-1,-1-1 1,0 1 0,0-1 0,0-1 0,0 1-1,-1-1 1,0 0 0,0 0 0,9-10 0,49-65 676,-65 81-706,-32 60 57,30-56-74,0 1 1,0-1-1,1 1 0,0 0 0,0 0 0,0 0 1,1 0-1,0 0 0,0 0 0,1 1 0,0 8 1,0-14 3,1 0 0,-1-1 0,1 1-1,-1-1 1,1 1 0,0-1 0,-1 1 0,1-1 0,0 1 0,0-1 0,-1 0 0,1 1 0,0-1 0,0 0 0,0 0 0,-1 1 0,1-1 0,0 0 0,0 0 0,0 0 0,0 0 0,-1 0 0,1 0 0,0 0 0,0-1 0,0 1 0,-1 0 0,1 0 0,1-1 0,26-8 171,-13 1-30,-1-1 0,1 0 0,-1-2 0,-1 1 0,0-2 0,12-13 0,66-83 478,-81 95-586,-27 60-273,8-31 172,0-2-42,1 0 1,1 1 0,0 0 0,1 0-1,1 1 1,0 0 0,1-1 0,-2 21-1,7-36-337,0 0-1,0 0 1,0 0-1,0-1 0,0 1 1,0 0-1,0-1 0,0 1 1,0-1-1,0 1 1,-1-1-1,1 1 0,0-1 1,0 1-1,0-1 0,-1 0 1,1 0-1,0 1 1,0-2-1,10-18-6652,0-6-5643</inkml:trace>
</inkml:ink>
</file>

<file path=ppt/ink/ink2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4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16015,'0'0'8392,"51"57"-13068,-33-52 800,-3 0-832,-5-3-609</inkml:trace>
</inkml:ink>
</file>

<file path=ppt/ink/ink2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4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0 1986,'-2'4'12918,"-8"14"-10147,7-14-2653,0 0-1,0 1 0,0-1 0,1 0 0,0 1 0,0 0 0,0-1 0,0 1 1,1 0-1,0 0 0,0 0 0,0 0 0,0 0 0,1 0 0,0 0 0,1 6 1,-1-10-114,1 0 0,0 0 0,0 0 0,0 0 0,0-1 0,0 1 0,0 0 0,1 0 0,-1-1 0,0 1 0,0-1 0,0 1 0,1-1 0,-1 1 0,0-1 0,1 0 1,-1 1-1,0-1 0,1 0 0,-1 0 0,0 0 0,1 0 0,-1 0 0,0 0 0,1-1 0,1 0 0,38-5 282,-38 5-273,-1 0 0,1 0 0,0 0 0,0 0 0,-1 0 1,1 1-1,0-1 0,0 1 0,0 0 0,0 0 0,-1 0 0,1 0 1,5 2-1,-6-1 27,-1 0 1,0 1 0,0-1 0,0 0-1,0 1 1,0-1 0,0 1 0,0-1-1,0 1 1,-1-1 0,1 1 0,-1 0-1,1-1 1,-1 1 0,1 0 0,-1 0-1,0-1 1,0 1 0,0 0-1,0 0 1,0-1 0,-1 4 0,0 0 245,0 0 0,0 0 1,0 0-1,-1-1 0,1 1 1,-1 0-1,0-1 0,-1 1 1,1-1-1,-1 0 0,0 0 0,0 0 1,0 0-1,-1 0 0,1-1 1,-1 1-1,0-1 0,0 0 1,0 0-1,-8 3 0,4-1 212,0 0 0,-1-1 0,0 0 0,0 0 0,0-1 0,0 0 0,0-1 0,-1 0 0,-17 2-1,25-4-533,1 0 0,-1 0 0,1 0 0,0 0 0,-1 0-1,1 0 1,0 0 0,-1-1 0,1 1 0,-1 0 0,1-1 0,0 1-1,0-1 1,-1 0 0,1 1 0,0-1 0,0 0 0,0 0-1,0 0 1,0 1 0,0-1 0,0 0 0,0-1 0,0 1-1,0 0 1,0 0 0,1 0 0,-1 0 0,0-1 0,1 1 0,-1 0-1,1-1 1,-1 1 0,1 0 0,0-2 0,0 1-348,0 0 1,0-1-1,0 1 1,1 0-1,-1 0 1,1 0-1,-1 0 1,1 0-1,0 0 1,0 0 0,0 0-1,0 0 1,0 0-1,0 0 1,1 0-1,-1 1 1,1-1-1,-1 1 1,1-1-1,-1 1 1,1-1-1,2 0 1,16-10-3850,3 0-1448</inkml:trace>
</inkml:ink>
</file>

<file path=ppt/ink/ink2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5.4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1 449 3940,'0'0'23024,"11"6"-22250,-5-2-676,-3-2-66,0 0 0,0 0 1,0 0-1,0 0 1,0 0-1,1-1 0,-1 0 1,1 0-1,-1 0 1,1 0-1,-1 0 1,1-1-1,0 1 0,-1-1 1,1 0-1,0 0 1,-1 0-1,1-1 1,-1 1-1,1-1 0,0 0 1,-1 0-1,6-3 1,10-6 113,-1-2 0,0 0 0,29-25 0,-39 29-3,0 0 0,0-1 1,0 1-1,-1-2 0,0 1 1,-1-1-1,0 0 0,7-17 1,-13 26-130,1 0 0,-1 0 1,1 1-1,-1-1 1,0 0-1,1 0 1,-1 0-1,0 0 1,0 0-1,0 0 1,0 0-1,0 0 1,0 0-1,0 0 1,0 0-1,0 0 1,-1 0-1,1 0 0,-1-1 1,-13 0 15,-22 21-168,-59 66 80,83-74 54,0 2-1,1 0 0,1 0 1,0 1-1,-12 24 1,21-36-1,0 0 0,0 0 0,0 0 0,0 1 0,0-1 0,0 0 0,0 1 0,1-1 0,0 0 0,-1 1 0,1-1 0,0 1 0,0-1 0,0 1 0,0-1 0,1 1 0,-1-1 0,1 0 0,-1 1 0,3 3 0,-2-4 7,1 0 0,-1-1 1,1 1-1,-1-1 0,1 1 1,0-1-1,-1 0 0,1 0 1,0 0-1,0 0 0,0 0 1,0 0-1,0 0 0,0-1 1,0 1-1,0-1 0,1 1 1,3-1-1,1 0 12,1 0 1,0 0 0,-1-1-1,1 0 1,-1 0-1,1 0 1,-1-1-1,0-1 1,0 1-1,0-1 1,0 0-1,9-6 1,15-15 64,-1-2 0,0-1 0,-2-1-1,-2-1 1,0-2 0,-2 0 0,-1-2 0,-2 0 0,-1-2 0,-2 0 0,-2-1 0,0-1 0,14-56 0,-29 92-67,-1-1 1,1 1-1,-1-1 1,1 1-1,-1 0 1,1-1-1,-1 1 1,0-1-1,0 1 1,0-1-1,0 1 1,0-1-1,0 1 1,0-1-1,0 1 1,0-1-1,-1 1 1,1 0-1,-1-1 0,0-2 1,0 4-20,-1 0 1,1 1-1,0-1 0,0 0 1,0 0-1,0 0 0,0 1 1,0-1-1,0 0 0,0 1 1,0-1-1,1 1 0,-1-1 1,0 1-1,0-1 0,0 1 1,0 0-1,1 0 0,-1-1 1,-1 3-1,-45 49-195,47-51 207,-3 3-11,-110 151 15,99-134 53,1 1 1,2 0 0,0 1 0,1 0-1,-10 38 1,19-57-62,0-1-1,0 1 1,0 0-1,1 0 1,-1-1-1,1 1 1,0 0 0,0 0-1,0-1 1,0 1-1,1 0 1,0 0-1,0-1 1,0 1-1,0 0 1,0-1 0,1 0-1,-1 1 1,1-1-1,3 5 1,-1-5-161,-1 0 0,1-1 0,-1 1 0,1-1 0,0 0 0,0 0 1,0 0-1,1 0 0,-1-1 0,0 0 0,0 0 0,1 0 0,-1 0 0,1-1 0,-1 0 0,8 0 0,39-3-4244,-41 1 2081,0 0-1,0-1 0,-1 0 0,1 0 0,11-7 0,10-9-3313,-5-7 3742,-22 20 3060,0 1 1,0-1-1,-1 0 0,1-1 1,2-7-1,-6 13-850,1 0 0,-1-1 0,1 1 0,-1 0 0,1 0 0,-1 0-1,0 0 1,0 0 0,0 0 0,0-1 0,1 1 0,-1 0 0,-1 0 0,1 0 0,0 0-1,0-1 1,0 1 0,-1 0 0,1 0 0,-1-1 0,1 1-108,-1 1 0,0-1 0,1 1 0,-1 0 0,0-1 0,1 1 0,-1-1 0,0 1 0,1 0 0,-1 0 0,0-1 0,1 1 0,-1 0 0,0 0 0,0 0 0,1 0 0,-1 0 0,0 0 0,0 0 0,1 0 0,-1 0 0,-1 1 0,-2 0 83,-1 0 0,1 0-1,0 1 1,0 0 0,0 0-1,0 0 1,0 0 0,-6 5 0,3-1-201,0-1 1,0 2-1,1-1 1,0 0-1,0 1 0,1 0 1,0 1-1,0-1 1,0 1-1,1 0 1,0 0-1,1 0 1,0 1-1,0-1 1,1 1-1,-2 14 1,4-22-80,0 0 0,0-1 0,1 1 0,-1 0 0,0 0-1,1 0 1,-1-1 0,1 1 0,-1 0 0,1 0 0,-1-1 0,1 1 0,0 0 0,-1-1 0,1 1 0,0-1 0,-1 1 0,1-1-1,0 1 1,0-1 0,-1 0 0,1 1 0,0-1 0,0 0 0,0 0 0,0 1 0,-1-1 0,1 0 0,0 0 0,0 0 0,0 0-1,0 0 1,0 0 0,0 0 0,-1 0 0,3-1 0,35-7 632,-22-1-565,0 0 1,-1-1-1,0-1 1,-1-1 0,0 0-1,-1 0 1,0-2-1,20-27 1,-29 37-66,-18 27-726,1 0 1,-10 27-1,22-48 486,-1 1-1,1 0 1,0 1 0,0-1-1,1 0 1,-1 0-1,1 0 1,-1 0-1,1 1 1,0-1 0,1 3-1,-1-5 78,0-1 0,0 1 1,0-1-1,0 1 0,1-1 0,-1 1 0,0-1 0,0 1 0,1-1 1,-1 1-1,0-1 0,1 1 0,-1-1 0,1 0 0,-1 1 0,0-1 1,1 0-1,-1 1 0,1-1 0,-1 0 0,1 0 0,-1 1 0,1-1 1,-1 0-1,2 0 0,21-5-4434,0-10-774,2-7-1784</inkml:trace>
</inkml:ink>
</file>

<file path=ppt/ink/ink2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5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9833,'0'0'2589,"-11"7"-464,5-5-1769,-39 23 1147,42-23-1259,0 0 1,-1 0 0,1 0-1,0 1 1,0 0-1,0-1 1,1 1 0,-1 0-1,1 0 1,0 0-1,-4 7 1,6-9-242,0-1-1,0 1 1,0 0-1,0-1 1,0 1-1,0 0 1,0-1-1,0 1 1,1 0-1,-1-1 1,0 1-1,1 0 1,-1-1 0,0 1-1,1-1 1,-1 1-1,0-1 1,1 1-1,-1-1 1,1 1-1,-1-1 1,1 1-1,-1-1 1,1 1-1,-1-1 1,1 0 0,0 1-1,-1-1 1,1 0-1,0 0 1,-1 1-1,1-1 1,0 0-1,-1 0 1,1 0-1,0 0 1,-1 0-1,1 0 1,0 0 0,-1 0-1,1 0 1,1 0-1,41 0 115,-33-1-113,5 1 241,-7-1-316,0 1 0,0 0 0,0 1 0,0-1 0,11 4 0,-18-4 149,0 1-1,1-1 1,-1 0-1,0 1 1,0 0-1,0-1 1,0 1-1,1 0 1,-1-1-1,0 1 1,0 0-1,0 0 1,0 0-1,-1 0 1,1 0-1,0 0 1,0 0-1,-1 0 1,1 1-1,0-1 1,-1 0-1,1 0 1,-1 1 0,0-1-1,1 0 1,-1 0-1,0 1 1,0-1-1,0 0 1,0 1-1,0-1 1,0 0-1,0 1 1,0-1-1,0 0 1,-1 1-1,1-1 1,0 0-1,-2 2 1,1 0 141,-1 0 0,0 0 1,0 0-1,0-1 0,0 1 0,0 0 1,-1-1-1,1 0 0,-1 1 1,0-1-1,0 0 0,1 0 1,-1-1-1,-4 3 0,-50 22 682,47-22-714,6-2-195,-1 0-70,0 0 1,1 0 0,-1 0-1,0-1 1,0 0 0,-9 1-1,13-5-816,1-1-1,0 1 1,0-1-1,0 1 1,1-1-1,-1 1 1,1-1-1,2-6 1,10-22-4610,7-7-2904</inkml:trace>
</inkml:ink>
</file>

<file path=ppt/ink/ink2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6.3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0 12460,'0'0'2802,"-4"9"-848,-44 82 1511,-34 76 538,71-143-3608,2 1 0,1 0 0,1 1 1,-7 50-1,13-74-382,1-1 0,0 1-1,0-1 1,0 1 0,-1 0 0,1-1 0,1 1-1,-1-1 1,0 1 0,0-1 0,1 1 0,-1-1 0,0 1-1,1-1 1,0 1 0,-1-1 0,1 0 0,0 1 0,0-1-1,-1 0 1,1 0 0,0 1 0,3 1 0,-2-2 27,-1-1 1,1 1-1,0-1 1,0 0-1,0 1 1,0-1 0,1 0-1,-1 0 1,0 0-1,0-1 1,0 1-1,0 0 1,0-1-1,-1 1 1,1-1 0,0 0-1,0 0 1,2-1-1,14-8 22,-1-1-1,-1-1 0,0 0 1,0-1-1,-1-1 1,-1-1-1,-1 0 0,0 0 1,15-24-1,-13 15 33,-24 35 69,-27 41 23,33-47-160,1 0-1,-1 0 1,1 1-1,0-1 1,0 1-1,1-1 0,0 1 1,0 0-1,0-1 1,0 1-1,1 0 1,1 10-1,0-15-17,0 0 0,0 0 0,0 0-1,0 0 1,0 0 0,0 0 0,1 0-1,-1 0 1,0-1 0,1 1 0,-1 0 0,0-1-1,1 1 1,-1-1 0,1 0 0,-1 0-1,1 1 1,-1-1 0,1 0 0,-1 0 0,1 0-1,-1 0 1,3-1 0,39-4 291,-28 0-227,-1-1-1,1-1 1,-1-1 0,0 0-1,-1 0 1,1-1 0,14-14 0,5-2-32,-55 60-163,16-27 91,-1 0 1,2-1-1,-1 1 1,1-1 0,0 1 0,0 1 0,1-1 0,0 1 0,0 0 0,1 0 0,1 0 0,-4 15-1,6-23-95,1-1 0,-1 0-1,0 1 1,0-1 0,0 0-1,1 0 1,-1 1 0,0-1-1,1 0 1,-1 0 0,0 0-1,0 1 1,1-1 0,-1 0-1,0 0 1,1 0 0,-1 0-1,0 0 1,1 0 0,-1 1-1,0-1 1,1 0 0,-1 0-1,0 0 1,1 0 0,-1 0-1,0 0 1,1 0 0,-1-1-1,0 1 1,1 0 0,-1 0-1,0 0 1,1 0 0,-1 0-1,0 0 1,1-1 0,-1 1-1,0 0 1,0 0 0,1 0-1,-1-1 1,0 1 0,0 0-1,1 0 1,-1-1 0,0 1-1,0 0 1,1-1 0,14-11-6324,-3-7-3767</inkml:trace>
</inkml:ink>
</file>

<file path=ppt/ink/ink2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6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15887,'0'0'8814,"11"-2"-8323,16-3-394,-1 2 0,44 0 1,-60 3-134,-1 0 0,1 1 1,-1 0-1,0 0 1,0 1-1,1 0 1,-1 0-1,0 1 0,-1 1 1,1-1-1,-1 2 1,15 8-1,-22-12 35,1 0 0,-1 0 0,0 0 0,0 1 0,0-1 0,0 0 0,-1 1 0,1-1 0,0 0 0,0 1 0,-1-1 1,1 1-1,-1-1 0,0 1 0,1-1 0,-1 1 0,0-1 0,0 1 0,0 0 0,0-1 0,0 1 0,0-1 0,0 1 0,0-1 0,-1 1 0,1 0 0,-1-1 0,1 1 0,-1-1 0,0 0 0,1 1 0,-1-1 0,0 0 0,0 1 1,0-1-1,-2 2 0,-4 5 299,-1 1 0,0-2 0,0 1 0,-10 6 1,8-6-25,-3 2 169,-28 27 1400,39-35-1804,0 1 1,0-1-1,0 1 1,0-1-1,1 1 0,-1 0 1,1 0-1,-1-1 1,1 1-1,0 0 0,0 0 1,1 0-1,-1 0 1,0 6-1,1-8-34,1 0-1,-1 0 1,1 0 0,-1 0-1,1 0 1,0 0-1,-1 0 1,1 0 0,0 0-1,0 0 1,-1 0 0,1 0-1,0 0 1,0 0-1,0-1 1,0 1 0,0 0-1,0-1 1,0 1 0,0-1-1,1 1 1,-1-1-1,0 1 1,0-1 0,0 0-1,1 0 1,-1 0 0,1 1-1,48 4-1018,-32-3-1672,8 2-6491</inkml:trace>
</inkml:ink>
</file>

<file path=ppt/ink/ink2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7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15855,'0'0'11851,"70"-19"-11659,-41 15-160,1 0-544,2 3-801,-2 0-1314,-5-2-1280,1-1-2852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8.8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4137 13293,'-11'-2'1131,"4"1"-881,4 1-178,0 0 1,0 0-1,0-1 1,0 1-1,0-1 1,1 1-1,-1-1 1,0 0 0,0 0-1,0 0 1,1-1-1,-1 1 1,1-1-1,-1 1 1,1-1-1,0 0 1,-1 0-1,1 0 1,0 0-1,0 0 1,0 0 0,1-1-1,-1 1 1,0-1-1,-1-3 1,2-2-38,0 1 0,0-1 0,1 0 0,0 1-1,0-1 1,1 0 0,0 0 0,0 1 0,1-1 0,0 1 0,1-1 0,-1 1 0,1 0 0,4-7 0,9-13 6,0 0 1,23-28-1,-33 47-11,65-81 162,3 4 1,126-112-1,192-131 20,-364 306-211,477-367 20,18 23 0,15 23 1,14 24-1,784-329 0,781-131 1191,-1419 582-27,-552 165-877,1 7 0,272-12 0,-385 37-419,-1 1 0,55 9 0,-61-4-1615,44 15 0,-30-7-3292,-9-8-3374</inkml:trace>
</inkml:ink>
</file>

<file path=ppt/ink/ink2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7.3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0 6182,'0'0'18930,"-51"58"-17361,41-38-544,4 1-769,2-2-256,-1 2 65,2-2-98,2-2-287,1 0-481,0-3-544,0 0-737,0-4-833,0-7-1857</inkml:trace>
</inkml:ink>
</file>

<file path=ppt/ink/ink2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8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13 7815,'0'0'17601,"-5"12"-16362,-64 175 2416,60-154-3463,2-1-1,0 2 0,3-1 1,-2 45-1,6-77-189,0-1 0,1 0 0,-1 1 0,0-1 0,0 0-1,0 0 1,0 1 0,1-1 0,-1 0 0,0 0 0,0 1 0,1-1 0,-1 0 0,0 0 0,0 0 0,1 1 0,-1-1 0,0 0 0,1 0-1,-1 0 1,0 0 0,0 0 0,1 0 0,-1 0 0,0 0 0,1 0 0,-1 0 0,0 0 0,1 0 0,-1 0 0,0 0 0,1 0 0,-1 0-1,0 0 1,1 0 0,-1 0 0,0 0 0,1 0 0,-1 0 0,0-1 0,0 1 0,1 0 0,-1 0 0,0 0 0,0-1 0,1 1 0,-1 0-1,0 0 1,0-1 0,0 1 0,1 0 0,-1 0 0,0-1 0,0 1 0,0-1 0,17-13 93,-2-7-328,-1-1 0,-2-1-1,0 0 1,-1-1 0,11-35 0,-22 61 188,-1 0-1,0 0 1,0 0-1,1 1 1,0-1-1,-1 0 1,1 1-1,0-1 1,0 0 0,0 1-1,0-1 1,1 0-1,-1 1 1,0-1-1,1 0 1,0 0-1,0 1 1,-1-1-1,1 0 1,0 0 0,1 0-1,-1 0 1,0 0-1,1 0 1,-1 0-1,1-1 1,-1 1-1,1 0 1,0-1-1,0 1 1,0-1-1,0 0 1,0 0 0,0 0-1,0 0 1,0 0-1,0 0 1,0 0-1,1-1 1,-1 1-1,0-1 1,1 1-1,3-1 1,2 1-8,-1 0 0,0-1 0,1 1-1,-1-2 1,0 1 0,1-1 0,-1 0 0,0 0 0,0-1 0,1 0 0,-1-1-1,-1 1 1,8-5 0,-11 6 43,-1-1-1,1 0 1,-1 0 0,0 0-1,0-1 1,0 1-1,0 0 1,0-1-1,2-3 1,-6-3-133,-17 10-208,14 2 369,0-1 0,-1 1 0,1 0-1,0 0 1,1 1 0,-1 0 0,0-1-1,1 2 1,0-1 0,-5 6 0,7-8 41,0 1 1,0-1-1,0 1 1,0 0 0,0-1-1,1 1 1,-1 0-1,1 0 1,0 0-1,0 0 1,0 0 0,0 0-1,0 1 1,1-1-1,-1 0 1,1 0 0,0 0-1,0 1 1,0-1-1,1 5 1,0-8-43,0 1 0,-1 0 0,1 0 0,0-1 0,0 1 0,0 0 0,0-1 0,0 1 0,0-1 0,0 1 0,0-1 0,0 0 0,0 1 0,0-1 0,0 0 0,1 0 0,-1 0 0,0 0 0,0 0 0,0 0 0,0 0 0,2 0 0,26-4 419,-18 1-320,1-1 0,-1-1 0,0 1 0,0-2 0,-1 0 0,16-10 0,59-51 113,-62 48-79,-22 18-138,108-97 729,-100 89-914,-1-1 1,0 1-1,0-1 1,-1 0 0,0-1-1,-1 0 1,0 0-1,-1-1 1,6-17-1,-10 28 166,-1 1-1,0-1 1,1 0-1,-1 0 1,0 0-1,1 0 1,-1 0-1,0 1 1,0-1-1,0 0 0,0 0 1,0 0-1,0 0 1,0 0-1,0 0 1,0 0-1,0 0 1,-1 1-1,1-1 1,0 0-1,-1 0 1,1 0-1,0 0 1,-1 1-1,1-1 1,-2-1-1,1 2 14,0 0 0,0 0 0,0 0-1,0 0 1,0 0 0,0 1 0,0-1 0,0 0 0,0 0-1,0 1 1,0-1 0,0 1 0,0-1 0,0 1 0,0-1 0,0 1-1,1 0 1,-2 0 0,-38 38 615,31-25-481,1-1-1,0 1 1,1 0 0,1 1 0,0 0-1,1 0 1,0 0 0,2 0-1,0 1 1,0 0 0,1 0 0,1-1-1,1 1 1,0 0 0,1 0 0,4 19-1,-4-32-129,0-1 0,0 1 0,0-1 0,0 0 0,0 0-1,1 0 1,-1 1 0,1-1 0,-1 0 0,1-1 0,0 1 0,0 0-1,0 0 1,4 2 0,11 11 109,-20-45-738,-57-184-2392,60 213 3004,0-1 0,0 1 0,-1 0 0,1 0 0,0 0 0,-1 0 0,1 0 0,0 0-1,-1 0 1,1 0 0,-1 0 0,0 1 0,1-1 0,-1 0 0,0 0 0,1 0 0,-1 1 0,-1-2 0,-11 8-3867,2 0-1310,3-2-1191</inkml:trace>
</inkml:ink>
</file>

<file path=ppt/ink/ink2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8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18962,'0'0'10986,"66"-18"-14861,-36 25-2788,-4 0-8199</inkml:trace>
  <inkml:trace contextRef="#ctx0" brushRef="#br0" timeOffset="1">118 30 22485,'0'0'7143</inkml:trace>
</inkml:ink>
</file>

<file path=ppt/ink/ink2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9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270 1 17617,'0'0'800,"-51"24"-383,30 3 31,0 4-127,-2 4-97,1-1-160,-4 1-32,2-3 32,-4-4 224,3-3-128,6-6-128,10-9 0,9-8-672,7-2-1154,24-25-32,10-13-2177,5-10-1827</inkml:trace>
</inkml:ink>
</file>

<file path=ppt/ink/ink2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09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11691,'0'0'8072,"-51"25"-7720,30 8 0,-1 2-191,5 4-65,6-1-64,5-1 0,6-5-64,0-1-513,0-4-832,6-5-769,-4-5-1634,-2-6-1729</inkml:trace>
</inkml:ink>
</file>

<file path=ppt/ink/ink2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10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1 312 12107,'0'0'9545,"67"0"-8423,-22 0-642,8 0-384,4 0-32,4 0-160,0-1-993,-5-9-1409,-2-7-225,-6-3-64,-4-9 1730,-1-1 32,-5-3-1377,1 1-2915</inkml:trace>
  <inkml:trace contextRef="#ctx0" brushRef="#br0" timeOffset="1">869 0 4132,'0'0'14115,"-11"7"-12962,-34 24-680,2 3 0,2 1 0,-38 41 1,-88 74 249,151-144-2794,13-23-4870,3-7-458</inkml:trace>
  <inkml:trace contextRef="#ctx0" brushRef="#br0" timeOffset="2">515 77 11403,'0'0'9865,"50"24"-9000,-20-8 32,8-1-32,4-2-449,3-4-288,-4-1-96,-2 1-1025,-9-4-1409,-8-5-993,-10 2-2723</inkml:trace>
</inkml:ink>
</file>

<file path=ppt/ink/ink2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10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1 104 12268,'0'0'4511,"12"1"-3561,57-2 1381,0-2-1,110-20 1,-12 1-1054,74 10-545,-51 4-2394,-66-6-3424,-120 14 4788,54-14-7086,-44 6 1906</inkml:trace>
</inkml:ink>
</file>

<file path=ppt/ink/ink2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10.9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373 0 7591,'0'0'12556,"-27"50"-11851,6-23-417,-7 5-256,-2-1 32,-2 1-32,0-2 0,-2-3 128,-1-4 65,4-4-129,0-5-96,4-7-737,3-6-2018,4-1-2466</inkml:trace>
</inkml:ink>
</file>

<file path=ppt/ink/ink2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11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13132,'0'0'5702,"61"-12"-3684,-36 12-769,-1 12-576,0 7-129,1 4-384,1 2-96,-1-1-608,4-2-1154,-4-8-928,0-6-2211,-1-7-6630</inkml:trace>
</inkml:ink>
</file>

<file path=ppt/ink/ink2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11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0 132 12107,'0'0'6754,"11"4"-5746,12 3-417,0-2 0,1 0 0,0-1 0,38 0 0,113-5 1348,-127 0-1467,500-35 1995,-172 8-2372,-329 26-81,922-68-1090,-951 69 485,29-4-674,-25-6-4390,-20 5-1013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09.8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274 119 5605,'30'-26'3905,"-19"14"-3115,1 1 1,0 0-1,1 1 1,1 1-1,-1 0 0,1 0 1,1 2-1,17-7 1,-32 13-769,1 1-1,-1 0 1,1 0 0,-1 0 0,0 0-1,1 0 1,-1 0 0,1 0 0,-1 0-1,1 0 1,-1 0 0,1 0 0,-1 1-1,1-1 1,-1 0 0,1 0 0,-1 0 0,0 1-1,1-1 1,-1 0 0,1 0 0,-1 1-1,0-1 1,1 0 0,-1 1 0,0-1-1,1 0 1,-1 1 0,0-1 0,0 0 0,1 1-1,-1-1 1,0 1 0,3 22 574,-9 24 689,-10 2-804,-2 0 1,-2-2-1,-2 0 0,-33 52 1,33-61-423,-32 56 46,-4-2 0,-83 101 0,132-182-124,8-8-16,-1 0 1,0-1-1,0 1 1,-1-1 0,1 0-1,0 0 1,-1 1-1,1-1 1,-1-1 0,0 1-1,-4 2 1,5-10-1973,4-27-2926,13-19-4084</inkml:trace>
</inkml:ink>
</file>

<file path=ppt/ink/ink2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12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46 13229,'0'0'7783,"50"-45"-4676,-60 56-2659,-10 12-416,-7 10 32,-5 5 0,-2 8-256,-1-4-128,3-1 0,5-7-257,8-9 129,8-9-161,25-38-10570</inkml:trace>
</inkml:ink>
</file>

<file path=ppt/ink/ink2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12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7847,'0'0'12807,"4"11"-12444,13 28 159,2 0-1,39 58 0,-29-47-1707,-20-14-4605,-9-27 1334</inkml:trace>
</inkml:ink>
</file>

<file path=ppt/ink/ink2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13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11147,'0'0'6598,"82"4"-5253,-36-6-544,5-3-481,1-1-224,-1-1-416,-2 2-897,-9-4-2146,-5-4-1698</inkml:trace>
</inkml:ink>
</file>

<file path=ppt/ink/ink2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14.0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1 200 13261,'0'0'3955,"14"-1"-2460,394-63 6194,-75 9-6826,-251 45-827,-13 2-2419,120-29 0,-167 28 2046,-14 2-764,-13 1-2906,-9 4-493</inkml:trace>
</inkml:ink>
</file>

<file path=ppt/ink/ink2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28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 14382,'0'0'12107,"1"12"-11509,1 15-263,-1 0 0,-2-1 0,-7 54 0,-13 13 315,-21 124 568,99-352 1254,-27 50-2472,-18 44 0,2 1 0,3 0 0,28-52 0,-43 90-5,0-1 0,1 0-1,-1 1 1,0 0 0,1 0 0,-1-1 0,1 1-1,0 1 1,0-1 0,0 0 0,0 1 0,0-1-1,0 1 1,0 0 0,0 0 0,1 0 0,-1 1-1,0-1 1,1 1 0,-1 0 0,0 0 0,1 0 0,-1 0-1,0 0 1,1 1 0,-1 0 0,5 1 0,-5-1 0,0 0 0,1 0 0,-1 0 0,0 0 0,0 0 0,-1 1 0,1-1 0,0 1 0,0 0 0,-1 0 1,1 0-1,-1 0 0,0 1 0,1-1 0,-1 1 0,0-1 0,-1 1 0,1 0 0,0-1 0,-1 1 0,1 0 1,-1 0-1,0 0 0,0 0 0,0 1 0,-1-1 0,2 6 0,-3-7 10,1 0 1,-1 0-1,1 0 0,-1 0 0,0 0 1,0 0-1,0 0 0,0 0 0,0 0 1,0-1-1,-1 1 0,1 0 0,0-1 0,-1 1 1,1-1-1,-1 1 0,0-1 0,1 0 1,-1 0-1,0 0 0,0 0 0,-2 1 1,-50 19 145,43-17-140,-13 5-11,0-1 0,-1-1 0,0-1 0,-27 2 0,49-11-173,11-5-397,10-6-2056,10-2-1959,0 0-1907</inkml:trace>
</inkml:ink>
</file>

<file path=ppt/ink/ink2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28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1 173 6726,'0'0'3791,"0"-9"-1555,0 8-2197,5-52 3458,-5 52-3291,0 0 0,1-1 0,-1 1 0,0-1 0,0 1 0,1 0 0,-1-1 0,1 1-1,-1 0 1,1 0 0,-1-1 0,1 1 0,0 0 0,0 0 0,-1 0 0,1 0 0,0 0 0,0 0 0,0 0 0,0 0 0,0 0-1,0 0 1,1 1 0,-1-1 0,0 0 0,0 1 0,0-1 0,1 1 0,-1-1 0,0 1 0,1 0 0,-1 0 0,0-1 0,1 1-1,-1 0 1,1 0 0,-1 0 0,0 0 0,1 1 0,-1-1 0,0 0 0,3 1 0,-3 0-33,1 0 0,-1 0 0,0 0 0,1 1 0,-1-1 0,0 0 0,0 0 0,0 1 0,0-1 0,0 1 0,0-1 0,0 1 0,-1-1 0,1 1 0,0 0 0,-1-1 0,1 1 0,-1 0 0,0-1 0,0 1 0,1 2 0,0 44 1182,-1-35-1018,-3 32 47,-1 0-1,-3 0 1,-19 71-1,7-36 53,31-166-281,7 11-155,-7 24 0,1 0 0,3 1 0,43-94 0,-57 141 0,0 0 0,0 0 0,0-1 0,0 1 0,0 0 0,1 1 0,-1-1 0,1 0 0,-1 1 0,1-1 0,0 1 0,0 0 0,1 0 0,-1 0 0,0 1 0,0-1 0,1 1 0,-1-1 0,1 1 0,5-1 0,-6 2 0,0 1 0,0-1 0,1 0 0,-1 1 0,0 0 0,0 0 0,0 0 0,0 0 0,0 0 0,0 1 0,0-1 0,-1 1 0,1 0 0,0-1 0,-1 1 0,0 1 0,1-1 0,-1 0 0,0 1 0,0-1 0,0 1 0,0-1 0,2 5 0,-2-4 0,0 0 0,0 1 0,-1-1 0,1 0 0,-1 1 0,1-1 0,-1 1 0,0-1 0,0 1 0,-1-1 0,1 1 0,-1 0 0,0-1 0,0 1 0,0 0 0,0-1 0,-1 1 0,1 0 0,-1-1 0,-2 7 0,0-4 0,0-1 0,0 0 0,0 0 0,-1 0 0,0-1 0,0 1 0,0-1 0,0 0 0,-1 0 0,1 0 0,-10 5 0,-1-1 0,1 0 0,-1-1 0,0-1 0,-1 0 0,1-1 0,-1-1 0,0 0 0,-25 2 0,39-6 5,1 0 0,0 0 0,0 0 0,0 0 0,-1 0 0,1-1 1,0 1-1,0 0 0,0 0 0,-1-1 0,1 1 0,0-1 0,0 1 0,0-1 0,0 0 0,0 1 0,0-1 0,0 0 1,0 0-1,0 0 0,0 1 0,0-1 0,1 0 0,-1 0 0,0 0 0,1 0 0,-1-1 0,1 1 0,-1 0 0,1 0 1,-1 0-1,1 0 0,0-1 0,-1 1 0,1 0 0,0 0 0,0 0 0,0-1 0,0 1 0,0 0 0,0 0 0,1-1 1,-1 1-1,0 0 0,0 0 0,2-2 0,0-6-204,0-1 0,1 1 0,0 0 0,0 0 0,6-8-1,23-38-5757,5-3-5676</inkml:trace>
</inkml:ink>
</file>

<file path=ppt/ink/ink2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44.9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465 92 8392,'3'-10'3844,"-1"-4"-4396,8-32 5768,-5 24 148,-12 55-3461,-150 1072-69,107-667-1410,-77 392-38,-9 79 189,129-811-73,7-80-2851,0-64-2242,0 18-406</inkml:trace>
</inkml:ink>
</file>

<file path=ppt/ink/ink2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46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1 107 14894,'0'0'1639,"10"-4"-1602,25-4 116,-1 2 0,1 1-1,0 2 1,47 1 0,272 16 2163,-290-7-1792,-1 3-1,0 3 0,93 30 0,-90-19 100,1-4-1,0-3 1,2-2-1,95 7 1,683 33 337,-621-45-904,-1-11-1,403-53 0,667-93 319,-941 127-332,637-48 193,-854 51-31,-63 7-64,0 3 1,112 3-1,-180 4-128,0 1 0,0 0 0,-1 0 0,1 1 0,0-1 0,9 6 0,-14-7-49,1 1-1,-1-1 1,1 1-1,-1 0 1,0 0-1,1 0 1,-1 0-1,0 0 1,0 0-1,0 0 1,0 0-1,0 0 1,0 1-1,0-1 0,0 0 1,0 1-1,-1-1 1,1 1-1,0-1 1,-1 1-1,1-1 1,-1 1-1,0-1 1,1 1-1,-1-1 1,0 1-1,0 0 1,0-1-1,0 2 1,-2-1-286,0-1 0,0 0 1,0 0-1,0 0 1,0-1-1,0 1 0,-1 0 1,1-1-1,0 0 0,0 1 1,0-1-1,-1 0 0,1 0 1,0 0-1,0 0 0,0-1 1,-4 0-1,-2 1-1327,-28 0-4809</inkml:trace>
</inkml:ink>
</file>

<file path=ppt/ink/ink2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46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1 23638,'0'0'566,"9"6"-1142,-1-2 560,1 0 0,1 0 0,-1 0 0,0-1 0,1 0 0,0-1 0,-1 0 0,1-1 0,0 0 0,0 0 0,0-1 0,0-1-1,0 1 1,13-4 0,-7 2 51,17-4 44,0 2-1,0 1 1,0 2 0,51 5-1,-77-4-30,0 1-1,0 0 0,0 1 0,0 0 1,0 0-1,0 0 0,-1 1 0,1 0 1,-1 0-1,0 1 0,0 0 0,0 0 1,0 0-1,0 1 0,-1 0 0,0 0 1,0 0-1,-1 1 0,1-1 0,-1 1 1,0 0-1,-1 0 0,1 1 0,-1-1 1,-1 1-1,1-1 0,2 11 0,-3-1 300,0-1 0,0 1 0,-2 0 0,0 0 0,-1 0 0,0 0 0,-1 0 0,-1 0 0,-1-1 0,0 1 0,-1-1 0,-11 24-1,-9 12 596,-2 0 0,-37 52-1,47-76-858,-2-1-1,-1-1 1,0-1 0,-25 23-1,34-38-209,1 0-1,-1-1 1,-1 0 0,1-1-1,-1 0 1,-1-1 0,1 0-1,-1-1 1,0-1-1,0 0 1,-27 5 0,15-7-1322,0 0 0,-28-2 1,26-2-2764,-50-10 0,-5-9-6016</inkml:trace>
</inkml:ink>
</file>

<file path=ppt/ink/ink2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47.2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1 809 16592,'0'0'1201,"10"-9"-902,44-39 1084,92-103 1,41-80-1027,-115 140-251,120-147 80,-190 236-177,32-31 8,-34 33-12,1-1-1,-1 1 1,0 0-1,1-1 1,-1 1-1,1-1 1,-1 1-1,1 0 1,-1-1-1,1 1 1,0 0-1,-1 0 1,1 0-1,-1-1 1,1 1-1,0 0 1,-1 0-1,1 0 1,-1 0-1,1 0 1,0 0-1,-1 0 1,1 0-1,0 0 1,-1 0-1,1 0 1,-1 1-1,1-1 1,-1 0-1,1 0 1,0 1-1,-1-1 1,1 0-1,-1 1 1,1-1-1,-1 0 1,1 1-1,-1-1 1,0 1-1,1-1 1,-1 1-1,1-1 1,-1 1-1,0-1 1,1 1-1,-1-1 1,0 1-1,0-1 1,1 1-1,-1 0 1,0-1-1,0 1 1,0-1-1,0 1 1,0 0-1,0-1 1,0 1-1,0 0 1,0-1-1,0 1 1,0-1-1,-1 2 1,0 166 1899,-2-131-1839,2 0 1,1 0-1,2 0 0,1 0 0,12 52 0,-12-79-69,0 0-1,1 0 1,1 0-1,0 0 1,9 14-1,-11-20-298,0-1 0,0 1 0,0 0-1,0-1 1,1 0 0,-1 0 0,1 0 0,0 0 0,0-1-1,0 1 1,0-1 0,0 0 0,1 0 0,8 2-1,23-1-7575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0.1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120 1 19827,'0'0'320,"-36"86"-96,8-29 897,0 8-416,10-2-128,8 3-1,10-5-192,8-3-319,19-6-33,10-4 0,1-3-129,6-5-671,-7-6-578,-10-7-1600,-10-4-2147,-13-11-3491</inkml:trace>
</inkml:ink>
</file>

<file path=ppt/ink/ink2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51.8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20 115 12332,'0'-8'2701,"0"-28"-698,0 13 2896,0 152-4157,-17 450-106,17-575-606,-3 28 113,4-22 68,3-16 211,64-176 293,-18 42-557,6 2 1,78-137-1,-131 270-139,25-36 237,-27 40-249,0 0-1,0 0 1,0 0-1,0 0 0,0 0 1,0 0-1,0 0 0,0 0 1,1 0-1,-1 0 1,0 1-1,1-1 0,-1 1 1,0-1-1,1 1 0,-1-1 1,1 1-1,-1 0 1,1 0-1,-1 0 0,1-1 1,-1 2-1,1-1 1,-1 0-1,0 0 0,1 0 1,1 1-1,-2 1 6,0 1 0,0-1 0,0 1 0,0-1 0,0 1 1,0-1-1,-1 1 0,1 0 0,-1-1 0,0 1 0,0 0 0,0-1 0,0 1 0,0 0 0,0-1 0,-1 1 0,1 0 1,-3 4-1,0 0 69,-1-1 0,0 0 0,0 0 0,0 0 1,-1 0-1,0-1 0,0 1 0,0-1 0,-1-1 1,0 1-1,-8 5 0,-77 40 1153,79-44-1126,9-4-85,-10 5 37,-1 0 0,0 0 0,-1-1 0,1-1 0,-1 0-1,0-1 1,-23 2 0,37-6-166,1-1 0,-1 1 0,1-1-1,-1 0 1,1 1 0,-1-1 0,1 0-1,-1 0 1,1 1 0,-1-1 0,1 0-1,0 0 1,-1 0 0,1 0 0,0 1-1,0-1 1,0 0 0,0 0 0,0 0-1,0 0 1,0 0 0,0 0 0,0 1-1,0-1 1,0 0 0,0 0 0,1 0-1,-1 0 1,0 0 0,1 1 0,0-2-1,-1 1-112,13-31-5637,9-9-3134</inkml:trace>
</inkml:ink>
</file>

<file path=ppt/ink/ink2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52.7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39 20595,'0'0'1976,"3"12"-1005,27 82-141,4 0-1,73 141 0,-114-244-4147,0 0-1,0 0 1,-17-14 0,-3-2 551,-54-37 0,37 38 9902,35 20-4528,9 3-2476,0 1 0,0-1 0,-1 1 0,1 0 0,0-1 0,0 1 0,0-1 0,0 1 0,0-1-1,0 1 1,0-1 0,0 1 0,0-1 0,0 1 0,0-1 0,0 1 0,0-1 0,0 1 0,0-1-1,0 1 1,0-1 0,0 1 0,1-1 0,-1 1 0,0 0 0,0-1 0,1 1 0,-1-1 0,0 1-1,1 0 1,-1-1 0,0 1 0,1 0 0,-1-1 0,1 1 0,-1 0 0,0 0 0,1-1 0,-1 1-1,1 0 1,-1 0 0,1 0 0,-1-1 0,1 1 0,0 0 0,27-18 277,-25 16 86,111-62 1541,41-26-2161,-125 69-2659,35-29-1,-19 5-6070</inkml:trace>
</inkml:ink>
</file>

<file path=ppt/ink/ink2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54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8040,'0'0'7351,"9"2"-5846,13 5-883,0 0 1,-1 1-1,0 1 0,-1 1 0,30 19 1,102 79 1528,-70-47-1203,279 217 2090,-78-50-486,-67-57-1677,-181-145-512,1 0 0,2-3 0,0-1 0,1-1 0,57 19 0,-65-26-328,0 1 0,-1 1 0,-1 2 0,0 1 0,-2 1 0,42 39 1,-12-1 38,80 106 1,-62-78-75,2-4 0,133 108 0,-37-35 0,-59-51 0,4-4 0,5-5 0,180 105 0,-175-118 0,145 120 0,-199-148 0,-82-56-1992,-11-5-6308,3-10-114</inkml:trace>
</inkml:ink>
</file>

<file path=ppt/ink/ink2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54.9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1856 7559,'-49'23'6673,"36"-18"-5930,1 1 1,-1 0-1,-19 15 1,30-18 1104,10-2-1331,11-4-181,15-8 648,-2-2 0,1-2-1,45-27 1,-25 12-568,862-443 550,-182 94-1355,269-129 580,-706 384 108,108-54 486,-388 170-762,-7 4-5,0-1 0,1 1 1,-2-2-1,1 1 0,0-1 1,-1-1-1,0 1 0,-1-1 1,0-1-1,7-7 0,-14 13-113,1 1-1,-1 0 0,0 0 0,0 0 1,1-1-1,-1 1 0,0 0 0,0 0 1,-1 0-1,1 0 0,0-1 0,0 1 1,0 0-1,-1 0 0,1 0 0,-1 0 1,1 0-1,-1-1 0,1 1 0,-1 0 1,1 0-1,-1 0 0,0 1 0,0-1 1,0 0-1,1 0 0,-1 0 0,0 0 1,0 1-1,0-1 0,0 0 0,0 1 1,0-1-1,-1 1 0,1-1 0,0 1 1,-2-1-1,-7-5-2779,-17-15-8170</inkml:trace>
</inkml:ink>
</file>

<file path=ppt/ink/ink2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55.7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41 627 11115,'0'0'3656,"-7"10"-1686,-21 30-299,28-39-1565,-1-1-1,1 1 1,-1-1-1,1 1 1,-1 0-1,1-1 1,-1 1 0,1-1-1,0 1 1,0 0-1,-1-1 1,1 1-1,0 0 1,0 0 0,0-1-1,0 1 1,0 0-1,0-1 1,0 1-1,0 0 1,0 0-1,0-1 1,0 1 0,0 0-1,1 0 1,13-1 1024,21-15 200,1-13 406,-2-2 1,56-61-1,51-80 102,-74 86-1358,97-166 1,-150 228-275,-27 53-343,5-11-61,-7 17 217,1 1 1,2 1-1,1 0 0,-10 75 0,15 7-3750,5-118 3286,1-1 1,0 1-1,0 0 0,-1-1 1,1 1-1,-1-1 0,0 0 1,1 1-1,-1-1 0,0 1 0,0-1 1,0 0-1,0 0 0,0 1 1,0-1-1,0 0 0,0 0 1,0 0-1,0 0 0,-1 0 1,1-1-1,0 1 0,-1 0 1,1-1-1,-1 1 0,1 0 0,-1-1 1,1 0-1,-3 1 0,-13 4-5619</inkml:trace>
</inkml:ink>
</file>

<file path=ppt/ink/ink2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56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14157,'0'0'9866,"74"-9"-9770,-35 5-64,6 1-1538,-3 1-1472,-4 1-2179</inkml:trace>
</inkml:ink>
</file>

<file path=ppt/ink/ink2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56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9033,'0'0'9758,"9"-8"-7500,26-20-501,-35 28-1731,1-1 0,-1 1 1,0 0-1,1 0 1,-1 0-1,0 0 1,1 0-1,-1 0 0,0 0 1,1 0-1,-1 0 1,0 0-1,1 0 0,-1 0 1,1 0-1,-1 0 1,0 0-1,1 0 1,-1 0-1,0 1 0,1-1 1,-1 0-1,0 0 1,1 0-1,-1 1 1,0-1-1,0 0 0,1 0 1,-1 1-1,0-1 1,0 0-1,1 0 1,-1 1-1,0-1 0,0 0 1,0 1-1,0-1 1,1 0-1,-1 1 0,0-1 1,0 0-1,0 1 1,0-1-1,0 0 1,0 1-1,0-1 0,0 1 1,0-1-1,0 1 1,1 25 633,-2-20-469,-1 41 151,-3 0 0,-17 76 0,-2 12-3268,33-196-7169,-5 14 2429</inkml:trace>
</inkml:ink>
</file>

<file path=ppt/ink/ink2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8:56.8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1 266 13549,'0'0'3064,"0"12"-1601,1-1-1064,0 0 1,0 0-1,1-1 0,0 1 1,1-1-1,6 17 0,-7-23-270,0 0-1,0 0 1,0 0-1,1 0 1,0 0-1,-1-1 1,1 1-1,1-1 0,-1 0 1,0 0-1,1 0 1,-1 0-1,1 0 1,0-1-1,0 0 0,0 0 1,0 0-1,1 0 1,-1-1-1,0 1 1,8 0-1,-7-1 38,1 0 0,-1 0 0,0-1 0,1 0 0,-1 0 1,1 0-1,-1 0 0,0-1 0,1 0 0,-1-1 0,0 1 0,0-1 0,0 0 0,0 0 0,0 0 0,0-1 0,-1 0 0,8-4 1,-6 1 73,-1 0 0,1-1 0,-1 1 0,0-1 0,0 0 0,-1 0 0,0 0 0,0-1 0,-1 1 0,5-16 0,0-10 309,-2-1 0,0 1 0,-3-1 0,-1-58 1,3 65-1073,6 5-4746,0 1-3684,-2-2-6107</inkml:trace>
</inkml:ink>
</file>

<file path=ppt/ink/ink2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9:11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856 0 5862,'-15'0'4623,"-6"1"-4444,-1 1 1,1 1-1,0 1 1,0 1-1,1 0 1,-1 2-1,-33 15 1,18-1 199,1 1 1,1 1-1,1 2 0,1 1 1,1 2-1,1 1 1,2 2-1,1 0 1,-42 65-1,22-20 171,4 1 0,3 3 1,-45 129-1,70-167-516,1 0 0,3 2 1,1 0-1,2 0 0,2 0 1,0 57-1,6-90-37,1-1 1,-1 1-1,2-1 0,-1 1 1,2-1-1,-1 0 0,1 1 1,1-2-1,0 1 0,0 0 1,1-1-1,9 14 0,-9-17-4,0 0-1,1 0 0,0-1 1,0 1-1,0-1 0,0-1 0,1 1 1,0-1-1,0 0 0,0-1 1,1 0-1,-1 0 0,1 0 0,0-1 1,0 0-1,15 1 0,-3-1 23,1-1 1,-1 0-1,0-2 0,0-1 0,1 0 0,-1-1 0,36-12 0,-26 5 224,-1-2 1,-1 0-1,0-3 1,41-26-1,-13 0 614,-2-3 0,-2-2 0,88-101 0,-77 73 283,94-146 1,-130 175-784,-2-1 1,-1-1 0,-3-2 0,29-97-1,-45 128-299,-2 0-1,1 0 1,-2 0-1,0-1 1,-2 1 0,-1-31-1,0 43-67,0 0 1,0 1-1,-1-1 0,1 1 1,-1-1-1,0 1 0,-1 0 0,1-1 1,-1 1-1,0 0 0,0 1 1,-1-1-1,1 1 0,-1-1 0,0 1 1,0 0-1,0 0 0,-1 1 1,0-1-1,1 1 0,-1 0 0,0 0 1,-1 1-1,-6-3 0,-1 1-214,0 1-1,0 0 1,0 1-1,-1 0 1,1 1-1,0 1 1,-1 0-1,1 1 1,0 0-1,0 1 1,-1 1-1,2 0 1,-1 0-1,0 1 0,0 1 1,1 1-1,-17 9 1,-11 8-1508,2 3 1,1 0-1,-59 56 1,39-29-3625</inkml:trace>
</inkml:ink>
</file>

<file path=ppt/ink/ink2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39:11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874 90 12268,'-20'1'490,"-1"1"-1,1 1 1,0 0 0,0 2 0,0 0 0,1 2 0,-1 0 0,1 1 0,1 1 0,0 0 0,-30 21 0,-1 7 203,1 3 1,-69 71-1,71-62-246,2 1-1,2 2 1,2 3-1,3 0 1,-54 110-1,73-126-275,2 2 0,2 0 0,1 1 0,2 0 0,2 0 0,2 1 0,1 1 0,3-1-1,4 87 1,1-109-162,1-1 1,1 0-1,1-1 0,0 1 0,1-1 0,2 0 1,0 0-1,0-1 0,16 23 0,-18-31-24,1 0-1,1-1 1,-1 0-1,1-1 1,1 0-1,0 0 1,0-1-1,0 0 1,1 0-1,0-1 1,0 0-1,1-1 1,0 0-1,0-1 1,0 0-1,0-1 1,17 3-1,-8-4 23,0-1 0,1-1 0,-1-1 0,0 0 0,0-2-1,0 0 1,0-2 0,-1 0 0,1-1 0,-1-1 0,-1 0-1,1-2 1,-1 0 0,-1-1 0,0-1 0,22-18 0,7-9 390,-1-2 0,-2-2 1,-3-2-1,48-64 1,-35 35 18,-3-2 1,-4-2 0,-2-2-1,34-91 1,-53 106-333,-2-2-1,-4-1 0,-2 0 1,-3-2-1,9-126 1,-22 171-61,0-1 0,-2 0 0,-7-46 1,7 66-21,0-1 0,-1 0 1,1 1-1,-1-1 0,-1 1 0,1-1 1,-1 1-1,0 0 0,0 0 1,0 0-1,-1 1 0,1-1 0,-1 1 1,0 0-1,-1 0 0,1 0 1,-1 0-1,1 1 0,-1-1 0,0 2 1,-10-6-1,5 6-20,0-1 1,0 1-1,0 1 0,0-1 1,0 2-1,0-1 0,-1 2 1,1-1-1,0 1 0,0 1 0,0 0 1,0 0-1,0 1 0,1 0 1,-1 1-1,-10 6 0,-13 6-85,1 3-1,1 0 1,-31 27-1,-76 75-1091,-3 3-4541,102-103-757,8-18-6720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0.4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1 130 16015,'0'0'5157,"82"6"-4420,-13-16 192,15-5 384,5-6-929,4 2-320,3 1-352,-7 0-1890,-9 0-2787,-14 1-4996</inkml:trace>
</inkml:ink>
</file>

<file path=ppt/ink/ink2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0:11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778 4 2851,'-8'0'1254,"-72"-1"1095,19-1 1150,-122 11 1,171-6-3358,0 0 0,0 1 0,0 1 0,0-1 0,1 2 1,0 0-1,0 0 0,0 1 0,1 0 0,0 1 0,0 0 0,1 0 1,0 1-1,1 1 0,0-1 0,0 2 0,1-1 0,-9 18 0,-9 18 78,3 2 0,2 0-1,-16 57 1,28-81-137,-76 250 395,68-210-253,2 1 0,-6 87 0,19-138-205,1-1-1,0 1 1,0-1-1,2 1 1,0-1-1,0 0 1,1 0-1,9 25 1,-8-30-27,1 1 0,0-1 0,0 0 1,0 0-1,1-1 0,0 1 0,1-1 0,0-1 0,0 1 0,0-1 1,0-1-1,1 1 0,13 6 0,-3-3-28,1-1 0,0-1 0,0 0 0,1-2 1,0 0-1,0-1 0,0-1 0,0-1 0,0 0 0,1-2 0,-1-1 0,1 0 1,-1-1-1,0-1 0,0-1 0,0-1 0,27-11 0,-12 3 18,0-2 0,-1-2 1,-1-1-1,-1-2 0,0 0 0,-2-3 0,0 0 0,41-44 1,-29 21 22,-3-2 0,-2-2 1,-2-1-1,-2-1 0,-3-2 0,-2-2 1,-2 0-1,-3-1 0,-3-2 1,19-83-1,-34 117 31,0 0 1,-2-1-1,-1 1 0,-1 0 1,-2-29-1,1 47-24,-1 0 0,0 1 0,-1-1-1,1 1 1,-1-1 0,0 1 0,0-1 0,-1 1 0,0 0-1,0 0 1,-1 1 0,0-1 0,1 1 0,-2-1-1,1 1 1,-1 1 0,0-1 0,0 0 0,0 1-1,0 0 1,-1 1 0,1-1 0,-1 1 0,-9-4 0,-1 2 7,0 0 0,-1 0 0,0 2 0,0 0 0,0 1 0,0 1 0,-20 1 0,-122 17-718,111-9-803,-70 2 0,113-10 1140,1 0 0,0 0 0,0-1 0,0 1 0,0-1 0,0 0 0,-7-2 0,-19-22-4411</inkml:trace>
</inkml:ink>
</file>

<file path=ppt/ink/ink2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0:12.1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543 39 12107,'-14'-6'-512,"7"4"527,-10-5 297,1 1 0,-1 1-1,0 1 1,-24-3 0,36 6-233,-1 1 0,0 0 1,0 0-1,0 0 0,0 1 1,1-1-1,-1 1 0,0 1 1,1-1-1,-1 1 0,1 0 1,-1 1-1,1-1 0,0 1 1,0 0-1,0 0 0,0 0 1,1 1-1,-8 7 0,-7 11 36,1 2 1,1 0-1,1 1 0,2 0 0,-14 31 0,-49 141 210,76-194-321,-82 265 330,75-232-222,1 1 1,2-1-1,1 1 1,2 0-1,5 59 1,-2-86-117,0 0 0,2 0 0,-1 0 0,1 0 0,0 0 0,1 0 0,0-1 1,1 0-1,0 0 0,1 0 0,-1 0 0,2-1 0,-1 0 0,1 0 0,0-1 0,1 0 0,-1 0 0,2-1 0,-1 0 1,1 0-1,-1-1 0,16 7 0,-11-7-10,0 0 0,1-1 0,-1 0 0,1-1 1,0-1-1,0 0 0,0-1 0,0 0 0,0-1 0,0-1 0,0 0 1,0-1-1,0 0 0,0-1 0,0-1 0,15-6 0,-3-2 18,-1-1-1,0-2 0,-1 0 0,0-1 1,-2-2-1,0 0 0,20-22 1,0-4 94,-3-2 0,44-65 0,-45 54 188,-2-1 1,47-109-1,-72 141-190,-2 0-1,0 0 1,-1-1-1,-2 0 1,-1-1-1,-1 0 1,-1 1 0,-1-1-1,-4-38 1,2 61-89,0 0 0,-1-1 0,0 1 0,0 0 1,-1 1-1,1-1 0,-1 0 0,0 0 0,0 1 0,-1-1 1,0 1-1,1-1 0,-1 1 0,-1 0 0,1 0 1,0 1-1,-1-1 0,0 1 0,0-1 0,0 1 1,0 0-1,-1 1 0,1-1 0,-7-2 0,4 3-57,-1 0-1,0 1 1,1 0-1,-1 0 0,0 0 1,0 1-1,0 0 0,0 1 1,1 0-1,-1 0 1,0 0-1,1 1 0,-1 0 1,1 1-1,-12 5 1,-10 8-600,1 1 1,1 1-1,1 1 1,-31 30 0,49-42 367,-81 70-3807</inkml:trace>
</inkml:ink>
</file>

<file path=ppt/ink/ink2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0:17.8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3589 123 13773,'-412'-82'2528,"284"64"-1894,-163-4 0,172 21-614,0 5 0,1 6 0,-124 25 0,33 11 397,2 10 1,-284 115-1,357-112-264,2 5 0,3 5 0,3 7 0,-169 131 1,249-169-181,1 2 0,2 2 0,2 2 0,2 1 0,2 2 0,-52 86 0,75-108 12,0 1 0,2 0 0,1 1 0,1 0 0,1 1 0,2 0 0,0 1 1,2-1-1,2 1 0,0 0 0,2 0 0,1 0 0,1 0 0,2 0 0,10 50 1,-5-54 20,1 1 0,2-1 0,0-1 0,2 0 0,0-1 0,2 0 0,0-1 0,1-1 1,2 0-1,36 33 0,-15-19 164,3-2 0,0-1 0,2-3 1,75 38-1,-46-35-117,1-2 0,1-4 0,1-4 0,1-2 1,1-4-1,102 7 0,484-4 78,-585-20-79,141-6 61,0-11 0,-1-9 0,403-104 0,-358 53-125,-4-12 0,424-211 0,-544 226-92,164-115 0,-220 129 157,-4-3 1,-2-4-1,68-78 1,-125 124 75,-2-1 1,0-2-1,-2 0 1,0 0 0,-2-2-1,13-31 1,-23 47-16,-1 0 0,0 0 0,-1-1 0,0 1 0,-1-1 0,-1 0 0,0 0 1,0 0-1,-1 0 0,0 1 0,-1-1 0,-1 0 0,0 0 0,0 1 0,-1-1 0,-1 1 0,0-1 1,-8-16-1,-1 7 31,-1 1 0,-1 0 1,0 1-1,-2 0 0,0 1 1,-1 1-1,0 1 0,-2 0 1,-33-20-1,6 9 114,-1 1-1,-2 3 1,-68-24-1,11 15-166,-2 3 0,-1 6-1,-225-18 1,-346 37-3902,378 23 9,-11 10-1879</inkml:trace>
</inkml:ink>
</file>

<file path=ppt/ink/ink2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2:10.3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3259 325 3299,'0'0'1036,"-9"-9"-497,-4-4 54,-1 1 1,0 1-1,0 0 0,-1 1 1,-1 1-1,-20-10 0,2 4 773,-195-80 3428,183 79-4376,0 2 0,-2 2 0,-53-6 0,-488-38 1777,-3 52-1262,493 10-755,0 5 1,1 4-1,0 4 0,-100 33 0,147-32-79,2 2 0,1 1 0,1 3 0,0 2-1,-64 52 1,-194 192 402,301-268-500,-14 12 15,1 1 0,1 0 1,1 1-1,0 1 0,1 1 1,1 0-1,1 1 0,1 0 1,1 0-1,1 2 0,0-1 1,2 1-1,1 0 0,0 0 0,2 1 1,1 0-1,-1 37 0,4-47-14,0 0 0,1 0-1,1 0 1,0 0 0,0-1-1,2 1 1,0-1 0,0 1-1,1-1 1,1-1 0,0 1-1,0-1 1,2 0 0,-1 0-1,18 19 1,1 2 14,2 0 0,1-2 0,2-2 0,1 0 0,1-2 0,1-2 0,1-1 0,1-2 0,2-1 0,0-2 0,63 22 0,-14-15 78,1-5-1,1-3 1,106 7-1,278-3 53,-355-19-95,831 10 3,-3-64 848,-886 43-806,0-3-1,-1-2 1,0-3 0,-1-2-1,-2-3 1,0-3 0,-1-2-1,-1-2 1,-2-3 0,-1-1-1,54-46 1,-93 68 82,-1 0 0,0-1 0,-1 0 0,0-1 0,-1 0 0,0 0 1,-1-1-1,0 0 0,-1 0 0,11-29 0,-15 33-97,-1-1 1,0 1-1,-1-1 1,0 1-1,0-1 1,-1 1-1,0-1 1,-1 1-1,0-1 1,0 1-1,-1-1 1,-1 1-1,1 0 1,-1 0-1,-1 0 1,0 0-1,0 0 1,-8-11-1,-12-15-65,-2 2 0,-1 1 0,-1 1 0,-1 2 0,-2 1 0,-63-45 0,7 16 8,-147-72 0,-186-52-37,322 148-50,-3 3 0,-140-21-1,190 44-895,0 2 0,0 3 0,-88 6 0,98 1-2688,1 1 0,-68 21 1,66-13-4501</inkml:trace>
</inkml:ink>
</file>

<file path=ppt/ink/ink2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18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 5862,'0'0'8141,"-3"7"-2723,2 206 218,3 218-5966,15-100 368,-6 47 53,-9-337-91,9 659 90,-24-200-175,1-296 106,6-126 21,-6 48 60,8-1 3342,1-117-359,-2-10-4224,-4-16-5196,1-3-2564</inkml:trace>
</inkml:ink>
</file>

<file path=ppt/ink/ink2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9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0 5317,'-28'87'11659,"-1"-2"-10954,6-3 31,6-1 33,7-9-417,9-9-223,1-4-129,4-3 0,9-5-705,1 0-448,-4-2-353,0 5 33,-5 0-321,-5 1-384,0 3-672,0 1-2371</inkml:trace>
</inkml:ink>
</file>

<file path=ppt/ink/ink2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0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13869,'0'0'2563,"0"72"-321,0-40-64,0 0-929,0-1-352,0-5-96,1-2-385,3-4-320,3-8-96,-1-7-673,-4-5-1120,-2-6-1571,0-18-3778</inkml:trace>
</inkml:ink>
</file>

<file path=ppt/ink/ink2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0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 19026,'0'0'731,"-7"11"-309,2-3-261,0 1 1,1 1-1,0-1 0,0 1 1,1-1-1,0 1 0,1 0 0,0 0 1,0 0-1,1 0 0,0 1 1,1-1-1,1 12 0,3-2 65,-1 1 0,2-1 0,1 1-1,1-2 1,0 1 0,1-1 0,2 0-1,11 18 1,15 18-741,52 61-1,-88-116 513,1 1-185,1 1-1,-1-1 1,0 1-1,0-1 0,-1 1 1,1-1-1,0 1 0,0 0 1,-1-1-1,1 1 1,-1 0-1,1 0 0,-1 0 1,0-1-1,0 1 0,0 3 1,0-3-195,-1 0-1,1-1 1,-1 1 0,0-1 0,1 1 0,-1-1-1,0 1 1,0-1 0,0 1 0,0-1 0,0 0-1,0 1 1,0-1 0,-1 0 0,1 0 0,0 0-1,-1 0 1,1 0 0,-1 0 0,1 0 0,-1 0-1,1-1 1,-1 1 0,0-1 0,-1 1 0,-27 5-7385</inkml:trace>
</inkml:ink>
</file>

<file path=ppt/ink/ink2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0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5 356 9769,'0'0'9449,"-4"-71"-7399,19 51-64,13-5-449,12-2-415,11 0-130,10 2-415,5-1-417,0-1-96,-5 1-1217,-8 1-1666,-17-2-2305,-14-2-5542</inkml:trace>
</inkml:ink>
</file>

<file path=ppt/ink/ink2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1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49 8872,'0'0'5296,"5"-8"-2579,16-24-405,-10 23 1173,-7 16-1950,-3 20-691,-1-23-409,-2 26-79,-2 0-1,-1-1 0,-1 1 1,-16 46-1,13-47-11,1 0 0,1 1 0,1-1 0,-3 51 0,9-79-341,0 0 1,0 0-1,0-1 1,0 1-1,1 0 1,-1 0 0,0 0-1,0-1 1,0 1-1,1 0 1,-1 0-1,0-1 1,1 1-1,-1 0 1,1-1-1,-1 1 1,1 0-1,-1-1 1,1 1-1,-1 0 1,1-1 0,-1 1-1,1-1 1,0 0-1,-1 1 1,1-1-1,0 1 1,0-1-1,1 1 1,28-2 252,-26 0-525,1-1 0,-1 1-1,0-1 1,1 0 0,-1 0 0,0 0 0,0 0 0,0-1 0,0 0 0,-1 0 0,6-5 0,-7 5-437,-1 1 0,1-1-1,-1-1 1,1 1 0,-1 0-1,0 0 1,0-1 0,0 1 0,0-6-1,0-13-5448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1.5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13773,'0'0'7111,"1"12"-6492,4 173 834,5 74-1155,2-205-339,-11-53 52,-1 0 0,0 0 0,0 0 1,1 0-1,-1 0 0,0 0 0,1 0 0,-1-1 0,1 1 0,-1 0 0,1 0 0,-1 0 0,1-1 0,0 1 0,0 0 0,-1-1 0,1 1 0,0 0 0,0-1 0,-1 1 0,1-1 0,0 1 0,0-1 0,0 0 0,0 1 0,0-1 0,0 0 0,0 0 1,0 1-1,0-1 0,0 0 0,0 0 0,0 0 0,0 0 0,0 0 0,0-1 0,-1 1 0,1 0 0,0 0 0,0-1 0,0 1 0,0 0 0,0-1 0,0 1 0,0-1 0,-1 1 0,1-1 0,0 1 0,0-1 0,-1 0 0,1 1 0,1-2 1,7-8 296,0-1 0,0 0 1,-1 0-1,0-1 1,-1 0-1,9-19 1,32-84 385,-45 107-627,70-227 1182,-75 247-1316,1 0 1,0 0-1,1 0 1,2 23 0,0 11 77,-5 77 64,1 78 37,2-195-103,1-1 0,-1 1-1,1-1 1,0 0 0,0 1-1,1-1 1,3 9 0,-4-13-1,-1 0 1,1 0 0,-1 0-1,1 0 1,0-1-1,-1 1 1,1 0 0,0 0-1,0-1 1,0 1-1,-1 0 1,1-1 0,0 1-1,0-1 1,0 1-1,0-1 1,0 0 0,0 1-1,0-1 1,0 0-1,0 0 1,0 1 0,0-1-1,0 0 1,0 0 0,0 0-1,0 0 1,0 0-1,0-1 1,0 1 0,0 0-1,0 0 1,0-1-1,0 1 1,0-1 0,0 1-1,0 0 1,0-1-1,0 0 1,0 1 0,0-1-1,-1 0 1,1 1-1,0-1 1,0 0 0,-1 0-1,1 0 1,0 0-1,8-8 271,-1 0-1,-1-1 0,1 0 0,-1 0 0,-1-1 0,10-19 0,28-78 848,-38 92-963,13-37 78,-3-1 0,-1 0 0,-3 0 1,4-58-1,-16 112-284,0 0 0,0 0-1,0 0 1,1 0 0,-1 0 0,0 0 0,0 0 0,0 0-1,0 0 1,0 0 0,0 0 0,0 0 0,0 0 0,0 0-1,0 0 1,0 0 0,1 0 0,-1 0 0,0 0 0,0 0-1,0 0 1,0 0 0,0 0 0,0-1 0,0 1 0,0 0-1,0 0 1,0 0 0,0 0 0,0 0 0,0 0 0,0 0-1,0 0 1,0 0 0,0 0 0,0 0 0,0-1 0,0 1-1,3 11-4007,-1-3 70</inkml:trace>
</inkml:ink>
</file>

<file path=ppt/ink/ink2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2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71 17072,'0'0'7495,"68"0"-6438,-26 0 289,1-8-834,7-3-448,3-4-1089,-10-2-2754,-2-3-4005</inkml:trace>
</inkml:ink>
</file>

<file path=ppt/ink/ink2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9.4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9097,'0'0'6181,"-22"82"-4995,22-29-161,0 15-545,0 13-320,0 13-128,1 4-608,5 2-2627,-1-4-3396</inkml:trace>
</inkml:ink>
</file>

<file path=ppt/ink/ink2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2.9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1948 12620,'10'-12'625,"46"-43"-165,3 1 1,86-60 0,156-90 2157,-257 175-2188,1324-818 1257,-763 516-1761,28 62 1093,-626 267-1407,18-6 1235,-25 8-979,1 0 0,-1 0 0,1-1 0,-1 1 0,1 0 0,-1 0 0,1 0 0,-1 0 0,0 0 0,1-1-1,-1 1 1,1 0 0,-1 0 0,0-1 0,1 1 0,-1 0 0,0-1 0,1 1 0,-1 0 0,0-1-1,0 1 1,1 0 0,-1-1 0,0 1 0,0-1 0,0 1 0,1 0 0,-1-1 0,0 1 0,0-1 0,0 1-1,0-1 1,0 1 0,0-1 0,0 1 0,0-1 0,0 1 0,0-1 0,-9-8-7860</inkml:trace>
</inkml:ink>
</file>

<file path=ppt/ink/ink2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3.8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0 13485,'0'0'5392,"-8"12"-4837,-14 23-125,3 0 0,0 1 0,3 1 0,1 0 0,1 2 0,3-1 0,1 2 0,1-1 0,3 1 0,-3 62 0,9-97-332,0-1 0,0 1 0,0 0 0,1-1 0,0 1 0,0-1 0,0 1 0,0-1 0,1 1 0,2 5 0,-2-8-72,-1 0-1,1-1 1,-1 1 0,1 0-1,0-1 1,0 1 0,-1-1 0,1 0-1,0 0 1,1 1 0,-1-1-1,0 0 1,0-1 0,0 1 0,1 0-1,-1-1 1,0 1 0,0-1 0,1 0-1,-1 0 1,5 0 0,4 0 79,-1 0 0,1-2-1,0 1 1,0-1 0,-1 0 0,1-1 0,16-7 0,-22 7-222,-1 1 1,1 0 0,-1-1-1,0 0 1,0 0-1,0 0 1,0 0-1,5-6 1,-8 6-185,1 1 0,0 0 1,-1-1-1,0 1 0,1-1 0,-1 1 0,0-1 1,0 0-1,-1 1 0,1-1 0,0 0 0,-1 0 1,0 1-1,1-1 0,-1 0 0,-1-3 0,-2-16-4455</inkml:trace>
</inkml:ink>
</file>

<file path=ppt/ink/ink2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4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1 144 18481,'0'0'3652,"83"-58"-2851,-36 34 384,4 4-801,-1 3-352,-1 12-640,-1 3-1795,-10 2-2818,-5 0-5317</inkml:trace>
  <inkml:trace contextRef="#ctx0" brushRef="#br0" timeOffset="1">692 34 865,'0'0'26201,"29"-19"-33761,-14 5 1699</inkml:trace>
</inkml:ink>
</file>

<file path=ppt/ink/ink2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4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319 1 18225,'0'0'5990,"-62"71"-5830,34-28 64,-7 5-128,1 3-64,2-3 32,5-3-64,4-4 0,2-6-384,9-9-224,0-9-482,1-10-1408,1-7-417,-1 0-2017</inkml:trace>
</inkml:ink>
</file>

<file path=ppt/ink/ink2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4.8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18129,'0'0'5061,"53"5"-3908,-24 6 64,2 4-256,5 1-673,-1-2-192,3 3-480,-5-3-1217,-7-2-1378,-8-3-2659,-10-5-7334</inkml:trace>
</inkml:ink>
</file>

<file path=ppt/ink/ink2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5.2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0 10186,'0'0'5552,"-8"5"-3369,2-1-1993,1 0 0,-1 1 0,1-1 0,0 1 0,0 0 0,1 0 0,-1 1 0,1 0 0,0-1 0,1 1 0,-1 1 0,1-1 0,0 0 0,1 1 0,-1-1 0,-1 12 0,-8 55 190,3 0-1,3 0 1,6 124 0,1-92-2220,-1-102 1756,0-3-80,0 1 0,0-1 0,1 1-1,-1-1 1,0 1 0,0-1 0,0 1-1,0 0 1,0-1 0,0 1 0,0-1-1,0 1 1,0-1 0,0 1 0,0-1-1,0 1 1,0 0 0,0-1 0,0 1 0,-1-1-1,1 1 1,0-1 0,0 1 0,-1-1-1,1 1 1,0-1 0,-1 1 0,1-1-1,-1 0 1,1 1 0,0-1 0,-1 0 0,1 1-1,-1-1 1,1 0 0,-1 1 0,1-1-1,-1 0 1,1 0 0,-1 1 0,1-1-1,-1 0 1,0 0 0,1 0 0,-1 0-1,1 0 1,-1 0 0,1 0 0,-2 0 0,-8-5-4299</inkml:trace>
</inkml:ink>
</file>

<file path=ppt/ink/ink2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5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1 124 16688,'0'0'3811,"32"-56"-2241,-8 40-577,8 1 160,3 4-384,4 1-385,3 3-320,2 2-32,-2 2 0,-2 3-96,-6 0-1025,-6 0-1409,-10 4-481,-7 5-1601,-7-2-3204</inkml:trace>
</inkml:ink>
</file>

<file path=ppt/ink/ink2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5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 17969,'0'0'3940,"55"-13"-3300,-22 4-63,5 0-449,-2 3-192,-4 2-801,-4 4-993,-8 0-928,-8 0-1442,-11 5-2819</inkml:trace>
  <inkml:trace contextRef="#ctx0" brushRef="#br0" timeOffset="1">106 175 16015,'0'0'5381,"52"10"-4388,-22-10-673,1-5-255,4-2-1122,-2 2-2275,-3-2-3234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2.0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18 20083,'0'0'8114,"2"14"-7900,2 18-123,2 20-1,23 90 1,-28-141-87,-1 1 0,0-1 0,1 1-1,-1-1 1,1 1 0,-1-1 0,1 0 0,0 0 0,0 1-1,-1-1 1,1 0 0,0 0 0,0 0 0,0 0 0,0 0-1,0 0 1,1 0 0,-1 0 0,0 0 0,2 1 0,-2-2 19,0 0-1,0 0 1,0-1 0,0 1 0,0 0 0,0 0 0,0 0 0,0-1 0,-1 1 0,1 0 0,0-1 0,0 1 0,0-1 0,0 1 0,0-1 0,-1 0 0,1 1 0,0-1 0,0 0-1,-1 1 1,1-1 0,0-1 0,6-8 236,0 0 0,-1 0 1,9-20-1,-10 19-249,8-18 89,-10 20-75,1-1-1,1 1 0,-1 0 0,2 0 0,-1 0 0,11-12 1,-15 26-40,1-1 1,-1 0-1,0 1 1,0-1 0,-1 1-1,0 0 1,1-1-1,-2 8 1,-2 210 367,3-221-349,0-1 0,0 1 0,-1 0 0,1-1-1,0 1 1,0 0 0,0-1 0,0 1 0,0-1 0,0 1 0,0 0-1,0-1 1,1 1 0,-1 0 0,0-1 0,0 1 0,0-1-1,1 1 1,-1-1 0,0 1 0,1-1 0,-1 1 0,0-1 0,1 1-1,-1-1 1,1 1 0,-1-1 0,1 1 0,-1-1 0,1 0 0,-1 1-1,1-1 1,16-11 227,12-33 327,-5-3-508,27-70 0,-33 59-3052,-4 0-4139,-5 9-7394</inkml:trace>
</inkml:ink>
</file>

<file path=ppt/ink/ink2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6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0 15727,'0'0'7004,"-1"11"-5760,-18 81 430,12-68-1441,0 1 0,2 0 0,2 0 0,0 1 0,1-1-1,2 27 1,0-51-227,0 0 1,0 0-1,1 0 0,-1 0 1,0 0-1,0 0 0,1-1 0,-1 1 1,1 0-1,-1 0 0,1 0 0,-1-1 1,1 1-1,-1 0 0,1 0 1,0-1-1,-1 1 0,1-1 0,0 1 1,0 0-1,-1-1 0,1 1 0,0-1 1,0 0-1,0 1 0,1-1 1,28-1 355,-24-1-488,-1 0 1,1 0-1,0 0 0,-1-1 0,0 0 0,1 0 0,7-6 0,-3-12-3514,-11 5-2158,-9 3-1575</inkml:trace>
</inkml:ink>
</file>

<file path=ppt/ink/ink2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57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92 18033,'0'0'7079,"73"-18"-5189,-24 10-705,11-3-833,3-4-320,-3-4-2402,-9-2-4228</inkml:trace>
</inkml:ink>
</file>

<file path=ppt/ink/ink2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20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20 5926,'0'0'15887,"-7"-1"-17297,7-7-1440,0-3-5606</inkml:trace>
</inkml:ink>
</file>

<file path=ppt/ink/ink2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23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30 7399,'0'0'15759,"-5"4"-14686,-5 12-179,11-16-839,-1 0 1,0 1-1,0-1 0,0 1 0,0-1 0,0 1 0,1-1 0,-1 0 0,0 1 0,0-1 0,1 0 1,-1 1-1,0-1 0,0 0 0,1 1 0,-1-1 0,0 0 0,1 0 0,-1 1 0,1-1 0,-1 0 1,0 0-1,1 0 0,-1 0 0,1 1 0,-1-1 0,1 0 0,3 0 144,0 1 0,0-1-1,0 0 1,-1 0 0,1-1-1,0 1 1,0-1 0,0 1 0,-1-1-1,8-3 1,14-6 493,3-1-421,1 1 0,35-8 0,-64 18-255,-19-1 462,0 0 0,0 1 0,-26 3 0,-54 20-190,129-15-603,-12-7 314,-9-1 5,-1 0 1,1 0 0,0 0 0,0-1-1,0-1 1,16-4 0,-24 6 139,-17 1-93,0 1-1,0 0 1,-24 7 0,24-5-19,0 0 0,-1-1 0,-26 1 0,76-4-39,-2 1-70,48-6 1,-69 4 27,0-1-1,0-1 1,0 1 0,0-2 0,0 1-1,-1-1 1,0-1 0,16-10 0,-21 14-611,-12 11-11594</inkml:trace>
</inkml:ink>
</file>

<file path=ppt/ink/ink2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26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7591,'0'0'1666,"-35"89"320,17-34-1730,2 2-96,4-3-96,4-2-32,8-6 32,0-3-64,1-7-320,11 1-1442,3-1-640,-1 8-2627</inkml:trace>
</inkml:ink>
</file>

<file path=ppt/ink/ink2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27.2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 3171,'-8'64'2691,"-3"-9"-1859,9-3 193,0-2-544,2-3-385,0 5 64,0 4-160,4 3 64,2 8-32,-4 6 449,-1 3 608,-1 7-257,0-1-575,0 0-257,-6-8-1858,1-8-2947</inkml:trace>
</inkml:ink>
</file>

<file path=ppt/ink/ink2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27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0 8456,'0'74'929,"0"-4"-224,0-6 992,0-7-896,0-9 224,0-9 224,-3-10-416,-1-5-545,1-4-160,1-5-96,-1 1 32,0 2-64,3 4 0,0 2 0,0 8-96,0-3-705,0-4-1184,0-9-2660</inkml:trace>
</inkml:ink>
</file>

<file path=ppt/ink/ink2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28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13196,'0'0'2275,"1"12"-1149,1 0-803,0 0-1,1 1 1,1-1 0,-1 0 0,2-1-1,0 1 1,0-1 0,1 0 0,0 0-1,14 17 1,7 1 159,53 45 1,-56-55-613,-1 2 0,-1 1 0,-1 0 0,19 27 0,-28-22-3164,-11-27 3083,-1 1-1,0-1 1,0 1-1,0-1 1,0 1-1,0-1 1,0 1-1,0 0 1,-1-1-1,1 1 1,0-1-1,0 1 1,0-1-1,0 1 1,-1-1-1,1 0 1,0 1-1,0-1 0,-1 1 1,1-1-1,0 1 1,-1-1-1,1 0 1,-1 1-1,1-1 1,0 0-1,-1 1 1,1-1-1,-1 0 1,1 0-1,-1 1 1,1-1-1,-1 0 1,1 0-1,-1 0 1,1 0-1,-1 0 1,1 0-1,-1 0 1,1 1-1,-1-2 0,1 1 1,-1 0-1,0 0 1,-19 0-7151</inkml:trace>
</inkml:ink>
</file>

<file path=ppt/ink/ink2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28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33 444 9097,'0'0'6758,"-33"-60"-5797,33 40-32,2-7 160,10-5-32,7-5-256,7-7-481,-1 2-192,7-4-128,3 3-192,-7 6-1474,-1 5-1633,-7 9-4068</inkml:trace>
</inkml:ink>
</file>

<file path=ppt/ink/ink2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29.8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66 319 2402,'0'0'2397,"1"-9"-2044,5-16 243,1 0 1,2 0 0,0 1 0,21-38 0,8-26 2911,-17 27 2774,-65 206-2950,18-57-2609,-40 93 0,70-230-595,19-45-737,-8 43 97,-15 102 638,1 60-17,-1-109-106,1 0-1,-1 0 1,1 0 0,-1 0 0,1 0-1,-1 0 1,1 0 0,0 0-1,0 0 1,0 0 0,0-1-1,1 1 1,-1 0 0,0-1-1,1 1 1,-1-1 0,1 1-1,-1-1 1,1 0 0,0 0 0,2 2-1,-4-3 1,1 0 0,-1 1-1,1-1 1,0 0 0,-1 0 0,1 0-1,0 0 1,0 0 0,-1 0-1,1 0 1,0 0 0,-1 0 0,1 0-1,0 0 1,-1 0 0,1 0-1,0-1 1,-1 1 0,1 0 0,-1 0-1,1-1 1,0 1 0,0-1 0,0 0 4,0 0 1,0 0-1,0-1 1,0 1-1,-1 0 1,1 0 0,0-1-1,-1 1 1,1-1-1,-1 1 1,1 0-1,-1-1 1,0 1 0,0-1-1,1-2 1,-1-5 12,0-1 0,0 0 0,0 0 1,-2 1-1,1-1 0,-1 0 0,0 1 0,-1 0 1,0-1-1,-1 1 0,0 0 0,0 1 0,-1-1 1,0 1-1,0 0 0,-1 0 0,0 0 0,-1 1 1,1 0-1,-2 0 0,1 1 0,0-1 1,-1 2-1,-1-1 0,1 1 0,0 1 0,-17-7 1,188 93 80,-150-76-152,47 20-1821,-49-22 448,0-1 0,1 0 1,18 3-1,7-5-10358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4.4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82 21877,'0'0'3619,"85"-4"-2594,-32-6-320,12-2-417,3 0-192,2 0-1505,-7-1-2691,-13 2-2466,-18 4-5414</inkml:trace>
</inkml:ink>
</file>

<file path=ppt/ink/ink2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24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57 136 5637,'0'0'1666,"7"-10"742,22-41 625,13-23 6916,-41 74-8827,-10 42 474,-30 59-44,-20 59-615,51-137-669,2 1-1,1 0 1,1 1 0,-1 42-1,5-66-259,0 0 0,0 1 0,0-1 0,0 0 0,0 0 0,0 1 0,1-1 0,-1 0 0,0 0 0,1 0 0,-1 0 0,1 1 0,-1-1 0,1 0 0,-1 0 0,1 0 0,0 0 0,0 0 0,0 0 0,-1 0 0,1-1 0,0 1 0,0 0 0,0 0 0,0-1 0,0 1 0,0-1 0,3 2 0,-1-1 27,1-1 1,-1 1-1,1-1 0,-1 0 1,1 1-1,-1-2 0,1 1 1,-1 0-1,1-1 0,4-1 1,1 0-121,1-1 0,-1 0 0,0-1 0,0 0 1,0 0-1,15-12 0,-1-10-3226,-22 25 3015,-1 0 1,0 0 0,1 1-1,-1-1 1,0 0-1,0 0 1,0 0-1,1 0 1,-1 0-1,0 0 1,0 0 0,0 0-1,-1 1 1,1-1-1,0 0 1,0 0-1,0 0 1,-1 0-1,1 0 1,0 0-1,-1 1 1,1-1 0,-1 0-1,1 0 1,-1 1-1,1-1 1,-1 0-1,1 1 1,-1-1-1,0 0 1,0 1-1,1-1 1,-1 1 0,0-1-1,0 1 1,0-1-1,-19-9-8384</inkml:trace>
</inkml:ink>
</file>

<file path=ppt/ink/ink2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24.8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82 14574,'0'0'11563,"67"-58"-9898,-32 48-832,6 2-705,0 3-128,1 5-192,-5 0-1730,-2 0-2658,-2 0-3940</inkml:trace>
</inkml:ink>
</file>

<file path=ppt/ink/ink2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39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6118,'0'0'13260,"56"-29"-13196,-6 29-32,7 2 0,8 4-64,7 0-1121,-1-4-1954,2 0-1825</inkml:trace>
</inkml:ink>
</file>

<file path=ppt/ink/ink2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39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12588,'0'0'1601,"74"0"-1376,-26 0 31,11-1-32,10-1-128,9 0 0,10 2-64,10 0 0,4 0-1857,3 0-2532,2 2-2305</inkml:trace>
</inkml:ink>
</file>

<file path=ppt/ink/ink2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39.9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7015,'0'0'2018,"90"-1"-481,-42 1 65,4 0 159,2 0-480,4 0 193,1 0-994,1 0-288,-9 1 129,-1 3-193,-5-1-32,-6 2-32,-1 1-32,-2 3 0,1 0-256,1-6-1954,5-3-3171</inkml:trace>
</inkml:ink>
</file>

<file path=ppt/ink/ink2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0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52 10122,'0'0'7911,"88"-3"-7591,-13-4-31,15 0-193,19 1-64,17 0-96,16 2-1282,9 0-1216,9-1-833,3 2-801,-5-3-801</inkml:trace>
</inkml:ink>
</file>

<file path=ppt/ink/ink2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0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6470,'61'2'1634,"0"-2"287,0 0-31,-6 0-224,-3 0-577,-7 0-449,-3 0-255,-5 0-321,-5 0-32,-7 0-32,-6 0-384,-7-9-2211,-4-5-9705</inkml:trace>
</inkml:ink>
</file>

<file path=ppt/ink/ink2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3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2097 1 9769,'0'0'7,"0"0"0,0 0 0,0 0 0,0 0 0,0 0-1,0 0 1,0 0 0,0 0 0,0 1 0,0-1 0,0 0 0,0 0-1,0 0 1,0 0 0,0 0 0,0 0 0,0 0 0,0 0 0,0 0-1,0 0 1,0 0 0,0 0 0,0 1 0,0-1 0,0 0 0,0 0-1,0 0 1,0 0 0,0 0 0,0 0 0,0 0 0,1 0 0,-1 0-1,0 0 1,0 0 0,0 0 0,0 0 0,0 0 0,0 0 0,0 0-1,0 0 1,0 0 0,0 0 0,0 0 0,0 0 0,1 0 0,-1 0-1,0 0 1,0 0 0,0 0 0,0 0 0,0 0 0,0 0 0,0 0-1,0 0 1,0 0 0,0 0 0,0 0 0,0 0 0,1 0 0,-9 11 468,-20 21 599,17-19-554,-331 416 5686,-129 249-3326,-480 978-360,662-1108-1773,323-638-5258,183-297-6235,-138 262 5429</inkml:trace>
</inkml:ink>
</file>

<file path=ppt/ink/ink2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3.4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2039 1 17392,'-245'222'1995,"10"10"0,-218 279 0,306-328-1776,9 6 0,7 6-1,-189 383 1,304-543-254,-188 408-630,82-146-3407,95-218 1904,26-67 609,12-18-1238,17-28 242,-3-1-1,31-52 1,-19 27 676,49-73-347</inkml:trace>
</inkml:ink>
</file>

<file path=ppt/ink/ink2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3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1749 111 11883,'61'-48'360,"20"-14"989,-81 69 667,-7 9-1315,-26 34 834,-62 73 0,33-46-719,-495 605 2322,-276 366-2635,660-785-483,150-222-72,2 1 0,1 0 0,3 2 0,-19 70 0,31-94-471,2 0-1,0 0 1,2 1 0,0 37 0,1-56 320,0 0 0,0 0 0,0 0 0,0 0 0,0 0 0,0 0 0,1 0 0,-1 0 0,1 0 0,-1 0 0,1 0 0,0-1 0,0 1 0,0 0 0,0 0 0,0-1 0,0 1 0,0-1 0,0 1 0,1-1 0,-1 1 0,1-1-1,-1 0 1,1 1 0,-1-1 0,1 0 0,0 0 0,0 0 0,-1-1 0,1 1 0,0 0 0,0-1 0,2 1 0,31 1-5674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7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10090,'0'0'15865,"4"10"-14530,31 83 597,-35-92-1905,1 1 0,0-1 0,0 0 0,0 1 0,0-1 0,0 0 0,1 0 0,-1 0 0,0 1 0,1-2 0,-1 1 0,0 0 0,1 0 0,-1 0 0,1-1 0,-1 1 0,1 0 0,0-1 0,-1 0 0,1 1 0,-1-1 0,1 0 0,0 0 0,-1 0 0,1 0 0,0 0 0,-1 0 0,1 0 0,0-1 0,-1 1 0,1 0 0,1-2 0,4 1 54,0-2 1,-1 1 0,1-1 0,-1 0-1,0 0 1,8-6 0,34-31 133,-35 27-198,1 2 0,0 0 0,17-11 0,-30 22-19,-1 0-1,1 0 1,-1 0 0,1 0 0,0-1-1,-1 1 1,1 0 0,0 0 0,-1 0-1,1 0 1,-1 1 0,1-1 0,0 0-1,-1 0 1,1 0 0,-1 0 0,1 0-1,-1 1 1,1-1 0,-1 0 0,1 1-1,-1-1 1,1 0 0,-1 1 0,1-1-1,-1 1 1,1-1 0,-1 0-1,1 1 1,-1-1 0,0 1 0,1-1-1,-1 1 1,0 0 0,0-1 0,1 1-1,-1-1 1,0 1 0,0-1 0,0 1-1,0 0 1,0-1 0,0 1 0,0-1-1,0 1 1,0 0 0,0-1 0,0 2-1,4 47-178,-3-20 115,0-28 71,-1 1-1,0-1 0,0 0 0,1 0 0,-1 1 1,1-1-1,-1 0 0,1 0 0,-1 0 1,1 0-1,0 0 0,-1 0 0,1 0 1,0 0-1,0 0 0,0 0 0,0 0 1,0 0-1,0-1 0,0 1 0,0 0 1,0-1-1,0 1 0,0-1 0,1 1 1,-1-1-1,1 1 0,1-1 15,-1 0 0,1 0-1,-1-1 1,0 1 0,1-1 0,-1 1 0,0-1-1,1 0 1,-1 0 0,0 0 0,0 0-1,0 0 1,3-2 0,4-4 61,0 0-1,0-1 1,-1 0-1,14-17 1,35-76-582,-36 92-12065,-4 1-245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4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1 111 21140,'0'0'1762,"53"-6"-353,1-10-64,8-5-64,12-1-480,3 4-641,-3 4-1313,-10 5-3843,-12 4-3621</inkml:trace>
</inkml:ink>
</file>

<file path=ppt/ink/ink2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4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1781 0 18738,'-18'14'176,"-112"91"2100,-186 195-1,-99 173 285,210-217-3775,-283 468 1,445-649 1216,4 2 1,-35 96 0,62-138-365,2 1 0,0 0 0,3 0 0,1 1 0,2-1 0,1 1 0,3 59 0,0-93 251,0-1 0,0 1 0,1 0 0,-1-1 0,0 1 0,1-1 0,0 1 1,0 0-1,0-1 0,0 0 0,0 1 0,0-1 0,1 0 0,-1 1 0,1-1 1,1 2-1,-2-3 28,1 0-1,-1-1 1,0 1 0,0-1 0,0 1 0,0-1 0,1 0-1,-1 1 1,0-1 0,0 0 0,1 0 0,-1 0 0,0 0-1,1 0 1,-1 0 0,0 0 0,0 0 0,1-1 0,-1 1-1,0 0 1,0-1 0,0 1 0,2-2 0,5-2-143,-1-1 0,0 0 0,0 0 0,-1 0 0,0-1 0,0 0 0,0-1 0,8-10 0,103-161-4931,-36 48-603</inkml:trace>
</inkml:ink>
</file>

<file path=ppt/ink/ink2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4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1183 36 18449,'68'-35'839,"-68"35"-825,0 0 1,0 0 0,0 0-1,1 0 1,-1 0 0,0-1-1,0 1 1,0 0 0,0 0-1,0 0 1,1 0 0,-1 0-1,0 0 1,0 0 0,0 0-1,0 0 1,1 0 0,-1 0-1,0 0 1,0 0 0,0 0-1,0 0 1,0 0 0,1 0-1,-1 0 1,0 1-1,0-1 1,0 0 0,0 0-1,0 0 1,0 0 0,1 0-1,-1 0 1,0 0 0,0 0-1,0 0 1,0 1 0,0-1-1,0 0 1,0 0 0,0 0-1,1 0 1,-1 0 0,0 1-1,0-1 1,0 0 0,0 0-1,0 0 1,0 0 0,0 0-1,0 1 1,0-1 0,0 0-1,0 0 1,0 0 0,0 0-1,0 0 1,0 1 0,0-1-1,0 0 1,0 0 0,-1 0-1,1 0 1,0 1 0,-5 11 761,-26 27 361,0 0 0,-58 52 0,14-15-864,-373 415 893,36 27-2028,379-471 830,-41 80 0,64-107-44,1 0-1,1 1 1,1 0 0,1 1 0,0 0-1,-4 39 1,10-59 0,-1 0-1,1 0 1,0 0-1,0 0 1,-1 0 0,1 0-1,0 0 1,1 0-1,-1 0 1,0 1-1,1-1 1,-1 0 0,1 0-1,-1 0 1,1 0-1,0-1 1,0 1 0,0 0-1,0 0 1,0 0-1,0-1 1,1 1-1,-1-1 1,1 1 0,-1-1-1,1 1 1,-1-1-1,1 0 1,0 0 0,0 0-1,-1 0 1,1 0-1,0 0 1,0 0-1,0 0 1,0-1 0,0 1-1,0-1 1,0 0-1,0 1 1,0-1 0,1 0-1,-1 0 1,0-1-1,0 1 1,0 0-1,0-1 1,0 1 0,0-1-1,0 1 1,0-1-1,0 0 1,2-1 0,9-5-388,1 0 1,-2-1-1,1 0 1,-1-1-1,0 0 1,-1-1-1,0 0 1,10-13-1,-20 22 413,77-81-4700</inkml:trace>
</inkml:ink>
</file>

<file path=ppt/ink/ink2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4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615 64 8008,'10'-10'758,"33"-29"-625,-42 37-55,0 1 1,0 0-1,1 0 1,-1 0-1,0 0 0,1 0 1,-1 0-1,0 0 1,1 0-1,-1 0 0,1 1 1,0-1-1,-1 1 0,1-1 1,-1 1-1,1 0 1,0-1-1,-1 1 0,1 0 1,2 0-1,-3 1 22,0-1-1,0 1 1,-1 0-1,1 0 0,0-1 1,0 1-1,-1 0 1,1 0-1,-1 0 1,1 0-1,-1-1 1,1 1-1,-1 0 1,1 0-1,-1 0 1,0 0-1,0 0 1,1 0-1,-1 0 1,0 0-1,0 0 0,0 2 1,-1 8 658,1 0 0,-1 0 0,-5 20 1,-2-4 40,0 0 0,-2-1 0,-1 0 0,-20 34 0,-68 95 3850,80-127-4287,-90 123 545,-216 231 1,307-364-1168,10-11-117,0 1-1,1 1 1,0-1-1,0 1 1,1 0-1,0 0 1,0 1-1,-4 10 1,10-8-3393,10-12-2112,17-10-4709</inkml:trace>
</inkml:ink>
</file>

<file path=ppt/ink/ink2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5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0 17072,'0'0'5269,"-2"8"-3635,-11 36 1314,-35 80 0,-11 31-1232,50-122-1624,0 1-1,3 0 1,1 0-1,1 1 1,2-1-1,2 39 1,0-72-119,0 0 1,0 0 0,1 0-1,-1 0 1,0 1-1,1-1 1,-1 0 0,1 0-1,-1 0 1,1 0-1,-1 0 1,1 0 0,0 0-1,-1 0 1,1 0-1,0 0 1,1 0 0,-2 0-23,1-1 0,-1 0 0,0 0 0,1 0 1,-1 0-1,1 0 0,-1 0 0,0 0 1,1 0-1,-1 0 0,1 0 0,-1 0 0,0 0 1,1 0-1,-1 0 0,1-1 0,-1 1 1,0 0-1,1 0 0,-1 0 0,0-1 0,1 1 1,-1 0-1,0 0 0,0-1 0,1 1 1,-1 0-1,0 0 0,1-1 0,-1 1 1,0 0-1,0-1 0,0 1 0,0-1 0,1 1 1,-1 0-1,0-1 0,0 1 0,0 0 1,0-1-1,0 1 0,0-1 0,0 1 0,0 0 1,0-1-1,0 1 0,0-1 0,0 1 1,0 0-1,0-1 0,1-13-1826,1 0 0,-2 1 0,-1-22 0,-8-16-6384,-6 8-2973</inkml:trace>
</inkml:ink>
</file>

<file path=ppt/ink/ink2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3:46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70 161 16464,'-8'-6'2498,"-47"-31"3529,55 37-5855,0 0-1,-1 0 1,1-1-1,-1 1 1,1 0 0,-1 0-1,1-1 1,0 1 0,-1 0-1,1-1 1,0 1-1,0-1 1,-1 1 0,1 0-1,0-1 1,0 1 0,-1-1-1,1 1 1,0-1-1,0 1 1,0-1 0,0 1-1,0-1 1,0 1 0,0-1-1,0 1 1,0-1-1,0 1 1,0 0 0,0-2-1,13-6 1553,28-1-1768,-36 8 459,162-16-239,308 7 0,-298 12-165,-84 0-11,-29-1 0,64-5 0,-127 4 1,0 0 1,0 0-1,0 0 0,0 0 1,0 0-1,0 0 0,0 0 1,0 0-1,0 0 0,0-1 1,0 1-1,0 0 0,0-1 1,0 1-1,0 0 0,0-1 1,-1 1-1,1-1 0,0 0 1,0 1-1,0-1 0,-1 0 1,1 1-1,0-1 0,-1 0 1,1 0-1,-1 1 0,1-1 1,-1 0-1,1 0 0,0-1 1,-2 1-11,1 0 0,-1-1 0,0 1 0,0 0 0,1 0 0,-1 0 0,0 0 1,0 0-1,0 1 0,0-1 0,0 0 0,0 0 0,0 1 0,0-1 0,-1 0 0,1 1 0,0-1 1,0 1-1,-1-1 0,1 1 0,0 0 0,0 0 0,-2-1 0,-73-15-6103,34 5-1090</inkml:trace>
</inkml:ink>
</file>

<file path=ppt/ink/ink2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00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22 149 6662,'0'0'961,"-22"-59"-2402,22 18 320,0-8-449</inkml:trace>
</inkml:ink>
</file>

<file path=ppt/ink/ink2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05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259 268 9001,'0'0'3267,"2"-11"-283,0 3-2731,0-3 721,0-1-1,0 1 1,-1-1 0,-1 0-1,0-16 1,-1 25-827,1 0 0,0 0 0,-1 0 0,0 1 0,1-1 0,-1 0 0,0 1 1,0-1-1,-1 1 0,1-1 0,0 1 0,-1 0 0,0-1 0,1 1 0,-1 0 0,0 0 0,0 0 0,0 0 1,-1 1-1,1-1 0,0 0 0,-1 1 0,1 0 0,-1-1 0,1 1 0,-1 0 0,1 0 0,-1 1 0,0-1 1,1 0-1,-1 1 0,-4 0 0,1 0-137,1 1-1,-1 0 1,0 0 0,0 0 0,1 1 0,-1 0-1,1 0 1,-1 0 0,1 1 0,0 0 0,0 0-1,0 0 1,0 1 0,1 0 0,-1 0-1,1 0 1,0 0 0,-5 7 0,-6 7-2,1 1 0,0 0 0,-12 26 1,18-31-2,2 0 0,0 0 0,-5 19 0,9-29-11,2-1 0,-1 1 0,0 0 0,1 0-1,0 0 1,0 0 0,0 0 0,1 5 0,-1-8 1,0 0 0,1 1 0,-1-1 1,0 0-1,1 0 0,-1 0 0,1 0 0,0 0 0,-1 0 1,1 0-1,0 0 0,0 0 0,-1 0 0,1 0 0,0-1 0,0 1 1,0 0-1,0-1 0,0 1 0,0 0 0,0-1 0,0 1 1,0-1-1,1 0 0,-1 1 0,1-1 0,7 1 19,0-1-1,0 0 1,0 0-1,-1-1 1,1 0-1,0-1 1,-1 0-1,1-1 1,-1 1-1,1-1 1,-1-1-1,0 0 1,0 0-1,-1-1 1,1 1-1,9-10 1,15-11 54,-2-1 1,32-35-1,-38 38-28,-2-1 0,-1-1 0,-1-1 0,0-1 0,-3 0 0,27-56 0,-69 122-58,-16 35 101,23-35 38,-4 6 62,2 2-1,2 0 1,1 0 0,-10 55 0,27-100-190,-1 2-7,0 1-1,0-1 1,1 0-1,-1 0 1,1 1-1,0-1 1,0 1-1,0-1 1,1 0-1,0 1 1,-1-1-1,1 0 1,1 0-1,2 7 1,-2-7-512,-1 0 1,0-1 0,0 1 0,0 0 0,0 0 0,-1 0-1,1 0 1,-1 0 0,0 0 0,0 0 0,0 1 0,-1-1-1,0 0 1,1 0 0,-2-1 0,1 1 0,-2 5 0,-12 16-7005</inkml:trace>
</inkml:ink>
</file>

<file path=ppt/ink/ink2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06.8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0 12204,'0'0'8028,"-4"10"-7787,2-1-196,-37 126 595,35-117-411,0-1 1,2 1-1,0 0 0,1 0 0,1 0 1,2 22-1,-1-38-205,-1-1 0,1 1 0,0 0 0,0-1 0,0 1 0,0-1 0,0 1 0,1-1 0,-1 1 0,0-1 0,1 0 0,-1 0 0,1 1 0,-1-1 1,1 0-1,-1 0 0,1-1 0,0 1 0,0 0 0,-1-1 0,1 1 0,0-1 0,0 1 0,0-1 0,2 1 0,1-1-284,0 1 0,0 0 0,0-1 1,0 0-1,0 0 0,-1-1 0,1 1 0,9-3 0,-10-2-3274,-3-4-2290</inkml:trace>
</inkml:ink>
</file>

<file path=ppt/ink/ink2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07.1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14125,'0'0'4356,"69"-15"-3138,-34 4-129,4 1-545,2 4-416,-4 3-320,-8 2-2274,-11 1-3268</inkml:trace>
</inkml:ink>
</file>

<file path=ppt/ink/ink2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08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0 10634,'0'0'8531,"0"10"-7843,-7 71 745,-35 155-1,-5 37-79,51-357-184,-2 41-1046,8-49-1,-1 43-114,21-66-1,-22 93-13,0 1 0,1 0 0,1 0 0,1 1 0,18-24 0,-28 41-3,1 1 1,-1 0-1,1 0 0,-1 0 1,1 0-1,0 0 0,0 0 0,0 0 1,0 1-1,0-1 0,1 1 0,-1-1 1,0 1-1,1 0 0,-1 0 1,0 0-1,1 0 0,0 0 0,-1 1 1,1-1-1,-1 1 0,1 0 1,0 0-1,-1 0 0,1 0 0,0 0 1,-1 0-1,4 1 0,-4 1 8,1-1-1,-1 1 0,1-1 1,-1 1-1,0 0 0,1 0 1,-1 0-1,0 0 1,0 1-1,-1-1 0,1 0 1,0 1-1,-1 0 0,1-1 1,-1 1-1,0 0 1,0-1-1,0 1 0,0 0 1,-1 0-1,1 0 0,-1 0 1,0 0-1,0 4 0,0 0 119,0 0 0,-1 0 0,1-1 0,-2 1 0,1 0-1,-1-1 1,0 1 0,0-1 0,-1 0 0,0 0 0,0 0-1,0 0 1,-1 0 0,0 0 0,0-1 0,0 0-1,-9 8 1,3-4 174,0 0 0,-1-1-1,0 0 1,0-1 0,0 0 0,-1-1-1,0 0 1,-15 4 0,26-9-290,0 0 0,0-1 1,0 1-1,0-1 1,1 1-1,-1-1 0,0 0 1,0 1-1,0-1 1,-1 0-1,1 0 1,0 1-1,0-1 0,0 0 1,0 0-1,0 0 1,0-1-1,0 1 0,0 0 1,0 0-1,0 0 1,0-1-1,0 1 0,0 0 1,0-1-1,0 1 1,0-1-1,0 0 1,0 1-1,1-1 0,-1 1 1,-1-3-1,2 2-120,0-1-1,0 1 1,1 0 0,-1-1-1,0 1 1,1-1-1,0 1 1,-1 0 0,1-1-1,0 1 1,0 0 0,-1 0-1,1-1 1,0 1-1,0 0 1,0 0 0,0 0-1,1 0 1,-1 0-1,0 1 1,0-1 0,1 0-1,1 0 1,11-8-2303,1 1-1,1 1 1,25-8 0,-8 5-2821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6.0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 67 15471,'0'0'2840,"-2"14"-2269,-5 29-241,3 0-1,2 0 1,1 0-1,3 0 1,1 0 0,2 0-1,19 75 1,-23-113-311,1 1 0,0-1 0,0 0 0,1 0 0,-1 0 0,1 0 0,0 0 0,7 7 0,-9-11 41,0 0 0,0 0 0,1 0 0,-1 0 0,0 0 0,1 0 0,-1-1 0,1 1 1,-1 0-1,1-1 0,-1 1 0,1-1 0,-1 0 0,1 1 0,0-1 0,-1 0 0,1 0 0,-1 0 0,1 0 0,0 0 0,-1-1 0,1 1 0,-1 0 0,1-1 0,-1 1 0,1-1 0,-1 0 0,1 1 1,-1-1-1,1 0 0,-1 0 0,0 0 0,0 0 0,1 0 0,1-2 0,7-6 315,-1-1-1,0 0 1,0 0 0,-1-1 0,0-1-1,11-20 1,33-79 398,-52 109-758,18-41 866,-3-1 0,18-87 0,-33 221-1464,2-35 488,-2-37 43,-1 0-9,1 0 0,1 0-1,0-1 1,2 1 0,0-1 0,6 19-1,-9-34 81,0-1-1,1 1 0,-1-1 0,1 1 1,0-1-1,0 0 0,-1 1 1,1-1-1,0 0 0,0 0 1,0 0-1,0 1 0,0-1 1,1 0-1,-1 0 0,0-1 0,0 1 1,1 0-1,-1 0 0,0-1 1,1 1-1,-1 0 0,1-1 1,-1 0-1,1 1 0,-1-1 1,1 0-1,-1 0 0,1 1 0,-1-1 1,1-1-1,-1 1 0,1 0 1,-1 0-1,1 0 0,-1-1 1,1 1-1,-1-1 0,1 1 1,-1-1-1,1 0 0,-1 1 0,0-1 1,1 0-1,-1 0 0,1-1 1,7-5 249,-1 1 1,0-1-1,0 0 1,-1 0-1,10-13 1,3-8-66,-1-1 0,-1-1-1,-2 0 1,16-42 0,-8 8 64,18-77 0,-48 151-4379,-6 12-3147,-2 1-2254</inkml:trace>
</inkml:ink>
</file>

<file path=ppt/ink/ink2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08.3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1 211 10378,'0'0'13196,"10"-14"-12630,9-10-447,14-18 72,53-88 1,-90 167 198,-7 5-521,0-1 384,-8 67 1,17-93-1280,2 0 1,0 0-1,0 0 1,5 25 0,1-24-4874</inkml:trace>
</inkml:ink>
</file>

<file path=ppt/ink/ink2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36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11851,'0'0'12876,"-4"8"-12203,4-8-675,-1 1 83,0 1 1,0 0-1,1 0 0,-1-1 0,0 1 0,1 0 0,-1 0 0,1 0 0,-1 0 0,1 0 0,0 0 0,0 0 0,0 4 1,1-5 42,1 1 0,-1-1 0,0 1 0,1-1 0,-1 1 0,1-1 0,-1 0 0,1 0 0,-1 1 0,1-1 0,0-1 0,0 1 0,-1 0 0,1 0 0,0-1 0,0 1 0,0-1 0,0 1 0,3-1 0,-1 1-61,47 14 252,1-4 0,0-1 1,96 5-1,-148-15-203,-15 0 1490,-71-2-1158,24 0-308,-80 8-1,116 2-135,26-7 0,0-1 0,0 0 0,-1 0 0,1 1 0,0-1 0,0 0 0,0 1 0,0-1 0,-1 0 0,1 1 0,0-1 0,0 0 0,0 0 0,0 1 0,0-1 0,0 0 0,0 1 0,0-1 0,0 0 0,0 1 0,0-1 0,0 0 0,0 1 0,0-1 0,0 0 0,1 1 0,-1-1 0,0 0 0,0 1 0,0-1 0,0 0 0,1 0 0,-1 1 0,0-1 0,0 0 0,0 0 0,1 1 0,2 1 0,0 1 0,0-1 0,1 0 0,-1 0 0,0 0 0,1-1 0,-1 1 0,1-1 0,6 2 0,6 0 0,0 0 0,0-1 0,1-1 0,-1 0 0,0-2 0,0 1 0,0-2 0,0 0 0,0-1 0,0-1 0,0 0 0,-1-1 0,0-1 0,0 0 0,0-1 0,-1-1 0,17-11 0,-31 19 0,0 0 0,1 0 0,-1 0 0,0-1 0,1 1 0,-1 0 0,0 0 0,0 0 0,1-1 0,-1 1 0,0 0 0,0 0 0,0-1 0,1 1 0,-1 0 0,0-1 0,0 1 0,0 0 0,0-1 0,0 1 0,1 0 0,-1-1 0,0 1 0,0 0 0,0-1 0,0 1 0,0 0 0,0-1 0,0 1 0,0 0 0,0-1 0,-1 1 0,1 0 0,0-1 0,0 1 0,0-1 0,-14-7 0,-27 0 0,36 7 0,-37-5 0,-1 3 0,1 1 0,-57 5 0,94-3-39,0 1 0,0 0 0,0 0 0,0 0 0,0 1 0,0 0 0,1 0 0,-1 0 0,0 0 0,1 1 0,0-1 0,-6 5 0,13-10-780,-1 0-1,0 0 1,0 0 0,0 0 0,0-1 0,0 1-1,-1-1 1,1 1 0,-1-1 0,1-6 0,6-31-8753</inkml:trace>
</inkml:ink>
</file>

<file path=ppt/ink/ink2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03.2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31 5926,'0'0'7810,"-4"-3"-7741,1 0-29,2 2-23,0 0-1,0 1 1,0-1-1,0 0 0,0 0 1,0 0-1,0 0 0,0 0 1,1 0-1,-1 0 1,0 0-1,1 0 0,-1 0 1,1-1-1,-1 1 0,1 0 1,0 0-1,-1-1 1,1 1-1,0-2 0,-3 2 838,3 2-849,0-1 1,0 0-1,0 0 0,0 0 0,1 1 0,-1-1 0,0 0 0,0 0 1,0 0-1,0 1 0,0-1 0,0 0 0,0 0 0,0 0 1,0 1-1,0-1 0,0 0 0,0 0 0,0 0 0,0 1 0,0-1 1,0 0-1,-1 0 0,1 0 0,0 1 0,0-1 0,0 0 0,0 0 1,0 0-1,0 0 0,0 1 0,-1-1 0,1 0 0,0 0 0,0 0 1,0 0-1,0 0 0,-1 1 0,1-1 0,0 0 0,0 0 0,0 0 1,-1 0-1,1 0 0,0 0 0,0 0 0,0 0 0,-1 0 0,1 0 1,0 0-1,0 0 0,0 0 0,-1 0 0,7 8-36,-4-7 84,-1 0 1,0 0-1,0 0 0,0 0 1,0 0-1,0 0 0,0 1 1,0-1-1,0 0 0,-1 1 1,1-1-1,0 0 0,-1 1 1,1-1-1,-1 1 1,0-1-1,1 1 0,-1-1 1,0 1-1,0 0 0,0 2 1,-6 18 198,6-22-243,0 1 1,-1 0 0,1-1 0,0 1 0,0-1 0,0 1 0,0-1-1,0 1 1,-1 0 0,1-1 0,0 1 0,1-1 0,-1 1 0,0 0-1,0-1 1,0 1 0,0-1 0,0 1 0,0-1 0,1 1-1,-1 0 1,0-1 0,1 1 0,-1-1 0,0 1 0,1-1 0,-1 0-1,0 1 1,1-1 0,-1 1 0,1-1 0,-1 0 0,1 1-1,-1-1 1,1 0 0,-1 1 0,1-1 0,-1 0 0,1 0 0,0 1 16,-1 0 1,0 0-22,0 0-5,0 0-5,0-1 0,5 5-11,-15-5 0,10 0-6,0 0 17,-1 0 6,1 0 0,-1 0-1,1 0 1,-1 0 0,1 1 0,-1-1 0,1 0 0,-1 0 0,1 1-1,-1-1 1,1 0 0,-1 1 0,1-1 0,0 0 0,-1 1 0,1-1 0,-1 1-1,1-1 1,0 1 0,-1-1 0,1 1 0,0-1 0,0 1 0,-1-1-1,1 1 1,0-1 0,0 1 0,0-1 0,0 1 0,0-1 0,0 1 0,0-1-1,0 1 1,0 0 0,0-1 0,0 1 0,0 0-28,0-1 6,0 1 37,8 31-555,-7-31 306,-1 0 1,1 0-1,-1 0 1,1 0-1,-1 0 1,1 0-1,0 0 1,-1 0 0,1 0-1,0 0 1,0 0-1,0 0 1,0 0-1,0-1 1,-1 1-1,2 0 1,-1-1-1,0 1 1,0-1-1,0 1 1,0-1 0,0 1-1,0-1 1,3 1-1,30 5-8433,-30-6 6584</inkml:trace>
</inkml:ink>
</file>

<file path=ppt/ink/ink2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03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1 512,'0'2'1218,"0"0"-834,0 1-256,0-1-224</inkml:trace>
</inkml:ink>
</file>

<file path=ppt/ink/ink2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03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65 2755,'0'0'5349,"-37"-50"-4164,29 44-288,5 1-193,-1 1 33,1 4-128,0 0-225,3 2-384,0 7-288,1-5-897,1-4-1986</inkml:trace>
</inkml:ink>
</file>

<file path=ppt/ink/ink2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37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 10570,'0'0'20131,"11"-1"-19784,58-5-84,-1 3 1,86 8-1,-93 9 202,-49-8-146,-44-8-174,-19-2-145,0 2 0,-1 2 0,-75 11 0,78-6 0,47-4 0,9 2 0,11 1 0,319 5 0,-299-15 0,-38 6 0,0 0 0,1 0 0,-1 0 0,0 0 0,0-1 0,0 1 0,0 0 0,0 0 0,1 0 0,-1 0 0,0 0 0,0 0 0,0 0 0,0-1 0,0 1 0,0 0 0,0 0 0,1 0 0,-1 0 0,0-1 0,0 1 0,0 0 0,0 0 0,0 0 0,0 0 0,0-1 0,0 1 0,0 0 0,0 0 0,0 0 0,0-1 0,0 1 0,0 0 0,0 0 0,0 0 0,0 0 0,0-1 0,-1 1 0,1 0 0,0 0 0,0 0 0,0 0 0,0 0 0,0-1 0,0 1 0,0 0 0,-1 0 0,1 0 0,0 0 0,-21-10 0,2 4 0,0 2 0,0 0 0,0 1 0,0 1 0,-1 1 0,1 0 0,-1 2 0,-27 3 0,44-3-258,1 0 0,-1-1 0,1 1 0,-1 0 0,1 0 0,0 0 1,-1 1-1,1-1 0,0 1 0,0-1 0,0 1 0,0 0 0,0-1 0,-3 5 0,3-4-304,1 1 0,-1-1 0,1 1 0,0 0-1,0 0 1,0-1 0,0 1 0,0 0 0,0 0 0,1 0 0,0 0 0,-1 0-1,1 0 1,0 0 0,0 0 0,1 0 0,-1 0 0,1-1 0,-1 1 0,3 5 0,6 8-9838</inkml:trace>
</inkml:ink>
</file>

<file path=ppt/ink/ink2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39.8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0 13229,'-2'13'325,"-1"12"-272,1-1 0,1 1-1,1 0 1,1 0 0,1-1-1,1 1 1,10 34 0,15 27 448,4-1 0,61 116 0,108 152 1455,-90-178-1499,238 286 0,9-79-3223,-350-374 2524,1 1-316,0 0 1,1 0 0,17 11-1,-16-19-1954,-14-16-1131,-15-22-1391</inkml:trace>
</inkml:ink>
</file>

<file path=ppt/ink/ink2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0.2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10634,'0'0'1196,"2"15"-22,2 18-646,3-1 0,0 0 1,2 0-1,24 55 0,73 136 1022,57 82-938,13-8 0,335 429 0,-477-684-817,109 131-217,-121-149-327,1-2 0,0 0 0,2-2 0,45 29 0,-66-46 379,0-1 0,0 0 0,0 0 0,0 0 0,0 0 0,1-1 0,-1 1 0,8 0 0,-11-2 250,0 0 0,0 0-1,0-1 1,0 1 0,0 0-1,0-1 1,0 1 0,0-1-1,0 1 1,0-1 0,0 0-1,-1 1 1,1-1 0,0 0-1,0 1 1,-1-1 0,1 0-1,0 0 1,-1 0 0,1 0-1,-1 0 1,1 1 0,-1-1-1,0 0 1,1 0 0,-1 0-1,0 0 1,0 0 0,1 0-1,-1 0 1,0 0-1,0-1 1,0 1 0,0 0-1,0 0 1,-1 0 0,1 0-1,0 0 1,0 0 0,-1-1-1,-4-49-5665</inkml:trace>
</inkml:ink>
</file>

<file path=ppt/ink/ink2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0.5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13453,'60'158'1025,"7"14"-128,13 6 352,8 3-416,6-5-321,5-8-128,3-11-95,-2-16-193,6-11-32,-1-15-64,0-11-353,-3-17-575,-9-12-834,-9-11-224,-10-14-352,-14-9-1378,-17-18-1889</inkml:trace>
</inkml:ink>
</file>

<file path=ppt/ink/ink2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0.9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13773,'5'19'411,"16"44"659,3 0-1,51 95 0,36 23-130,7-6-1,7-5 0,236 245 0,-356-409-941,198 195-44,-170-171-267,2-2 1,1-1 0,1-2-1,54 27 1,-33-31-608,-57-21 814,1 1 0,-1-1 0,1 1 1,-1-1-1,1 0 0,0 1 0,-1-1 0,1 0 0,-1 0 0,1 0 1,0 0-1,-1 0 0,1 0 0,-1-1 0,1 1 0,-1-1 1,1 1-1,-1-1 0,1 1 0,-1-1 0,1 0 0,-1 0 1,1 1-1,-1-1 0,0 0 0,0 0 0,1-1 0,-1 1 1,0 0-1,0 0 0,0-1 0,0 1 0,-1 0 0,1-1 0,1-1 1,-1-3-354,-1 1 0,1-1 0,-1 1 1,0 0-1,-1-1 0,1 1 0,-2-8 0,-19-62-5529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6.4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90 23638,'0'0'5462,"-11"-9"-4784,-36-23-246,45 31-432,0 0 0,-1 0 0,1 0 0,-1 0 0,1 1 0,-1-1 0,0 1 0,1-1 0,-1 1 0,1 0 0,-1 0 0,0 0 0,1 1-1,-1-1 1,1 0 0,-1 1 0,1 0 0,-1 0 0,1 0 0,-1 0 0,1 0 0,0 0 0,-1 0 0,1 1 0,0-1 0,0 1 0,0 0 0,0 0 0,0-1 0,0 1 0,-2 5 0,-3 1-27,1 0 1,1 1-1,0 0 1,0 0-1,-7 20 1,8-19 43,1 1 1,1-1-1,0 1 0,0-1 1,0 19-1,2-26-12,-1-1 0,1 1-1,0-1 1,1 1 0,-1-1 0,0 1-1,1-1 1,-1 0 0,1 1-1,0-1 1,0 0 0,0 1 0,0-1-1,0 0 1,1 0 0,-1 0 0,1 0-1,-1 0 1,1 0 0,-1 0-1,1-1 1,0 1 0,0 0 0,0-1-1,0 0 1,0 1 0,1-1-1,-1 0 1,0 0 0,3 1 0,2-1 46,1 0 1,-1-1 0,0 1 0,1-1-1,-1-1 1,0 1 0,1-1-1,-1-1 1,0 1 0,0-1 0,1-1-1,-2 1 1,1-1 0,0 0-1,0-1 1,-1 1 0,0-1 0,0-1-1,0 1 1,0-1 0,-1 0-1,0 0 1,6-8 0,-3 5 24,-1-1 1,-1 0 0,0 0-1,0 0 1,-1-1-1,0 1 1,0-1-1,-1-1 1,-1 1 0,1-1-1,-2 1 1,0-1-1,0 0 1,-1 0-1,0-15 1,-1 24-137,0 0 0,-1 0 0,1 0 0,-1 0 0,0-1 0,0 1 0,0 1 0,0-1 0,0 0 0,0 0 1,0 0-1,-1 0 0,1 1 0,0-1 0,-1 1 0,0-1 0,1 1 0,-1-1 0,0 1 0,0 0 0,0 0 0,0 0 0,0 0 0,-3-1 0,1 1-175,1 0 0,-1 0 0,1 0 0,-1 0 0,0 1 0,1-1 0,-1 1 0,0 0 0,1 0 0,-1 1 0,0-1 1,1 1-1,-1 0 0,-4 1 0,2 2-4232</inkml:trace>
</inkml:ink>
</file>

<file path=ppt/ink/ink2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1.2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14382,'31'93'1857,"11"18"97,15 15-673,12 6-160,9 10-160,9 3-128,7 3-256,5-7-289,2-10-160,-4-18-64,0-18-64,-10-23-32,-10-23-769,-7-19-768,-16-22-897,-18-8-1282,-23-24-1153</inkml:trace>
  <inkml:trace contextRef="#ctx0" brushRef="#br0" timeOffset="1">597 69 18738,'52'141'1211,"84"161"0,90 118 862,-202-378-1970,93 156 385,-98-169-439,2-2-1,0-1 0,2 0 0,41 36 0,-51-53-293,0 0 0,0-1 0,0 0 0,1-1-1,0-1 1,1 0 0,0-1 0,-1 0 0,2-1-1,24 3 1,-30-6-20,1 0-1,-1 0 0,0-1 1,1-1-1,-1 0 1,1 0-1,-1-1 1,0 0-1,0 0 0,0-1 1,0-1-1,-1 0 1,1 0-1,-1-1 0,0 0 1,13-10-1,-18 12-272,0-1-1,0 1 1,-1-1-1,1 0 1,-1 0-1,0 0 1,0-1 0,0 1-1,-1-1 1,1 0-1,-1 0 1,0 0-1,-1 0 1,3-9-1,-2-31-4746</inkml:trace>
</inkml:ink>
</file>

<file path=ppt/ink/ink2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1.5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16848,'175'269'1526,"227"322"2281,-400-589-3793,15 21 275,1 0-1,32 30 1,-44-48-400,-1 0 0,1-1 0,0 1 0,0-1 0,0 0 0,1-1 0,-1 0 0,1 0-1,0 0 1,0-1 0,0 0 0,0 0 0,0-1 0,0 1 0,9-1 0,-12-1-56,-1-1 1,0 1-1,0-1 0,1 0 1,-1 0-1,0 0 1,0 0-1,0-1 0,0 1 1,0-1-1,0 0 0,-1 0 1,1 0-1,0 0 0,-1 0 1,1-1-1,-1 1 0,0-1 1,0 1-1,0-1 0,0 0 1,-1 0-1,1 0 0,-1 0 1,1 0-1,-1 0 0,0 0 1,1-5-1,2-8-844,-1-1 1,0 1-1,-1-1 0,1-23 0,-6-41-2955,-13-6-2280</inkml:trace>
  <inkml:trace contextRef="#ctx0" brushRef="#br0" timeOffset="1">694 297 10570,'0'0'7976,"52"106"-6695,-14-29 384,9 13 481,6 4-928,-5-3-1026,-4-12-192,-6-17-481,-9-23-896,-16-25-1057,-23-42-14286</inkml:trace>
</inkml:ink>
</file>

<file path=ppt/ink/ink2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2.0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2644 9545,'-3'10'-1383,"-8"50"735,8 13 4766,2-72-4031,1 0 0,0-1 0,0 1 0,0 0 0,0 0 0,-1-1 0,1 1-1,0 0 1,1 0 0,-1-1 0,0 1 0,0 0 0,0 0 0,0-1 0,1 1 0,-1 0-1,0 0 1,0-1 0,1 1 0,-1 0 0,1-1 0,-1 1 0,1-1 0,-1 1 0,1 0-1,-1-1 1,1 1 0,-1-1 0,1 1 0,0-1 0,-1 0 0,1 1 0,0-1 0,-1 0-1,1 1 1,0-1 0,-1 0 0,1 0 0,0 0 0,0 1 0,-1-1 0,2 0 0,0-1-1,0 0 0,-1 0 0,1 0 1,-1-1-1,1 1 0,-1 0 1,0-1-1,1 1 0,-1 0 0,0-1 1,0 0-1,0 1 0,0-1 1,0 0-1,0 1 0,-1-1 1,1 0-1,0-2 0,11-46 723,-3-1 0,-2 0-1,-2-1 1,-2-71 0,-1 53-539,5-468 905,2-66-843,44 4-329,-38 506 2,31-102 0,-31 149-2,1 1 1,2 0-1,2 1 0,27-42 1,-27 62-729,-17 22 270,0 0 0,0 0 1,0 0-1,-1 0 0,1 0 0,-1-1 1,0 0-1,0 1 0,0-1 1,0 0-1,2-8 0,-6 5-7766</inkml:trace>
</inkml:ink>
</file>

<file path=ppt/ink/ink2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2.8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230 1 15503,'-12'0'2178,"6"0"-2016,0 0 0,0 0 0,0 0 1,0 1-1,0 0 0,0 1 0,0-1 1,1 1-1,-1 0 0,0 0 0,1 1 1,0 0-1,-1 0 0,1 0 0,0 0 1,1 1-1,-1 0 0,1 0 0,-1 0 1,1 1-1,0-1 0,-4 7 0,-3 5 53,0 0 0,1 1 0,0 1 1,1-1-1,1 1 0,1 1 0,1 0 0,0 0 0,2 0 0,0 0 0,1 1 0,1-1 0,0 39 0,3-56-216,-1 0 1,0 0-1,0 0 0,0-1 1,1 1-1,-1 0 0,1 0 1,0 0-1,0 0 0,-1-1 1,1 1-1,0 0 0,0-1 0,0 1 1,1-1-1,-1 1 0,0-1 1,1 0-1,-1 1 0,1-1 1,-1 0-1,4 2 0,-2-2-4,1 0 0,-1 1 0,1-2 0,-1 1 0,1 0 0,0-1 0,-1 0 0,1 0 0,0 0 0,-1 0 0,6-1 0,3-1 12,0-1 0,0 0 0,0-1 0,-1 0 0,0-1 0,14-7 0,32-25 58,-24 15-49,38-18 1,-61 35-12,-1 0-1,1 1 1,1 1-1,-1 0 1,0 0 0,1 1-1,0 0 1,18 0-1,-27 2-5,0 0 0,-1 0 0,1 1 0,0-1-1,-1 0 1,1 1 0,-1-1 0,1 1 0,-1-1-1,1 1 1,-1 0 0,1 0 0,-1 0 0,1 0 0,-1 0-1,0 0 1,0 0 0,1 0 0,-1 0 0,0 0 0,0 1-1,1 1 1,0 0 22,-1 1-1,1-1 0,-1 1 1,0-1-1,0 1 1,0 0-1,-1-1 1,1 1-1,-1 6 0,0-1 215,0 1 0,-1-1 0,0 0-1,-1 0 1,0 0 0,0 0 0,-7 15-1,-1-3 571,-2-2-1,0 1 0,-2-1 0,-18 20 0,23-29-612,0 0 0,-1-1 0,0 0 0,0-1 1,-1 0-1,0-1 0,0 0 0,-22 10 0,32-17-278,0 1 0,0 0 0,0-1 0,0 1 0,0-1 0,0 0 0,0 1 0,0-1 0,0 0 0,0 0 0,0 0 0,0 1 0,0-1 0,0 0 0,0-1 0,-1 1 0,1 0 0,0 0 0,0 0 0,0 0 0,0-1 0,0 1 0,0-1 0,0 1 0,0-1 0,0 1 0,0-1 0,0 1 0,1-1 0,-1 0 0,0 0 0,0 1 0,0-1 0,1 0 0,-1 0 0,0 0 0,1 0 0,-1 0 0,1 0 0,-1 0 0,1 0 0,0 0 0,-1 0 0,1 0 0,0 0 0,-1-2 0,1-5-1296,-1-1 1,1 1-1,1-1 1,0 1-1,2-10 1,-2 7 259,7-33-5690</inkml:trace>
</inkml:ink>
</file>

<file path=ppt/ink/ink2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3.2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18097,'0'0'7079,"3"14"-6417,4 11-328,1-1 0,2 0 0,0 0 0,1-1 0,1 0 0,1-1 0,2-1 1,0 0-1,1-1 0,0 0 0,23 19 0,-19-23-379,0-1 0,1-1 1,1-1-1,0-1 0,1 0 1,0-2-1,28 9 0,-150-37-11630,62 8 7904,-25-5-809,-1 2 4461,20 8 3837,1 3 3960,42 2-7605,-1 0 0,1 0 0,0 0 1,0 0-1,0 0 0,0 0 0,0-1 0,-1 1 1,1 0-1,0 0 0,0 0 0,0 0 1,0 0-1,0 0 0,-1 0 0,1 0 1,0 0-1,0-1 0,0 1 0,0 0 0,0 0 1,0 0-1,0 0 0,0 0 0,0-1 1,-1 1-1,1 0 0,0 0 0,0 0 1,0 0-1,0-1 0,0 1 0,0 0 0,0 0 1,0 0-1,0 0 0,0-1 0,0 1 1,0 0-1,0 0 0,0 0 0,1 0 1,-1 0-1,0-1 0,0 1 0,0 0 0,0 0 1,0 0-1,0 0 0,0 0 0,0-1 1,9-14 749,12-12-765,-21 26 52,36-41 423,33-41-302,-26 27-4444,-24 27-1990</inkml:trace>
</inkml:ink>
</file>

<file path=ppt/ink/ink2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3.7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1 402 18802,'0'0'3747,"54"-82"-3490,-29 42-97,6-8-128,0-8-769,-1-3-1569,-4 0-1794,-7 1-5061</inkml:trace>
</inkml:ink>
</file>

<file path=ppt/ink/ink2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4.0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18962,'0'0'2696,"2"11"-1885,8 26-542,2 0 0,1 0 0,2-1 0,2-1 0,1 0-1,1-2 1,2 0 0,1-1 0,2-1 0,40 40 0,-61-68-271,0 1 1,1-1 0,-1-1-1,1 1 1,-1 0 0,1-1-1,0 0 1,0 0-1,0 0 1,1-1 0,-1 1-1,0-1 1,8 2 0,-10-4 7,0 1 0,0 0 0,0-1 0,0 1 0,1-1 1,-1 1-1,0-1 0,-1 0 0,1 0 0,0 0 0,0 0 0,0 0 1,0-1-1,-1 1 0,1 0 0,-1-1 0,1 1 0,-1-1 1,1 0-1,-1 1 0,0-1 0,0 0 0,0 0 0,0 0 0,0 0 1,0 0-1,-1 0 0,1 0 0,0-3 0,4-13-418,-1 1-1,0-1 0,-1 0 1,0-23-1,-5-35-5670,-4 38-409</inkml:trace>
</inkml:ink>
</file>

<file path=ppt/ink/ink2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4.7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25 393 15759,'0'0'12113,"7"-13"-11622,4-6-441,-1-1-1,0 0 1,-2-1 0,0 0 0,-2-1 0,0 1 0,-2-1-1,4-40 1,-8 61-49,0-1 0,0 1 0,0 0-1,0-1 1,0 1 0,-1-1 0,1 1 0,-1-1-1,1 1 1,-1-1 0,1 1 0,-1 0-1,0 0 1,0-1 0,1 1 0,-1 0 0,0 0-1,0 0 1,0 0 0,0 0 0,-1 0 0,1 0-1,0 0 1,0 0 0,-1 0 0,1 1 0,0-1-1,-1 1 1,1-1 0,0 1 0,-1-1-1,1 1 1,-1 0 0,1 0 0,-1-1 0,1 1-1,-1 0 1,1 0 0,-1 1 0,1-1 0,-1 0-1,1 0 1,-1 1 0,1-1 0,0 1-1,-1-1 1,1 1 0,0 0 0,-1-1 0,1 1-1,0 0 1,0 0 0,-1 0 0,1 0 0,0 0-1,0 0 1,0 0 0,0 1 0,1-1-1,-2 2 1,-3 6-15,0-1 0,0 1-1,1-1 1,1 1 0,0 0 0,0 1-1,0-1 1,1 1 0,1-1-1,-1 11 1,0 1-1,2 0-1,0 0 1,5 34-1,-4-51 23,0 0-1,0 0 0,0 0 1,1 0-1,-1-1 0,1 1 1,0 0-1,0-1 0,1 1 1,-1-1-1,1 0 0,-1 0 1,1 0-1,0 0 0,7 5 1,-9-7-6,1 0 0,-1 0 0,1 0 0,-1-1 0,1 1 1,0 0-1,0-1 0,-1 1 0,1-1 0,0 1 0,0-1 0,0 0 1,0 0-1,0 0 0,-1 0 0,1 0 0,0 0 0,0-1 1,0 1-1,-1 0 0,1-1 0,0 0 0,0 1 0,-1-1 1,1 0-1,0 0 0,-1 0 0,1 0 0,-1 0 0,1 0 1,-1 0-1,0-1 0,1 1 0,-1-1 0,0 1 0,2-4 1,5-8 41,0-1 1,-1-1-1,-1 1 1,0-1-1,-1 0 1,-1 0-1,0-1 1,2-19-1,-2 6 17,-1 0 0,-1-34 0,-1 81-12,2 0 0,0 0 1,7 21-1,-8-31-22,0 0 1,1 0 0,0 0-1,1-1 1,0 1-1,0-1 1,1 0 0,-1 0-1,9 7 1,-13-13-18,1 0 1,0 0-1,-1 0 0,1 0 1,0 0-1,0-1 1,0 1-1,-1 0 0,1-1 1,0 1-1,0-1 0,0 1 1,0-1-1,0 1 1,0-1-1,0 1 0,1-1 1,-1 0-1,0 0 1,0 0-1,0 0 0,0 0 1,0 0-1,0 0 1,0 0-1,0 0 0,1 0 1,-1 0-1,0-1 0,0 1 1,0 0-1,0-1 1,0 1-1,0-1 0,0 1 1,0-1-1,0 0 1,-1 1-1,1-1 0,0 0 1,0 0-1,0 1 0,-1-1 1,1 0-1,0 0 1,-1 0-1,1 0 0,-1 0 1,1 0-1,-1 0 1,1 0-1,-1 0 0,0 0 1,0 0-1,1 0 1,-1-2-1,3-8 155,-1 0 0,0 1 0,0-1 1,-1-13-1,1-3-64,-2 0 0,-1 0 0,-2 0-1,0 1 1,-2-1 0,-14-45 0,19 75-111,1 5-11,0 0-1,0 0 1,1 0 0,5 14-1,-5-17 40,1 0 0,0 0 0,1 0 0,0 0-1,-1 0 1,1 0 0,1-1 0,-1 0 0,1 0 0,-1 0-1,1-1 1,0 1 0,1-1 0,9 4 0,-12-5-190,1-1 1,0 0 0,-1 0-1,1-1 1,0 1 0,-1-1-1,1 0 1,0 0 0,-1 0 0,8-1-1,-7 0-389,0-1 0,0 1 0,0 0 0,-1-1 0,1 0 0,0 0 1,-1 0-1,0 0 0,1-1 0,-1 1 0,4-5 0,12-16-8065</inkml:trace>
</inkml:ink>
</file>

<file path=ppt/ink/ink2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5.4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137 149 4388,'0'0'6278,"0"-8"-2888,0 5-2949,-1 0 0,1-1 0,0 1 0,-1 0-1,0-1 1,1 1 0,-2 0 0,1 0 0,0-1 0,0 1 0,-1 0 0,-3-4 0,4 5-183,-1 1 0,0-1 1,1 1-1,-1-1 1,0 1-1,0 0 1,0 0-1,0 0 1,0 0-1,0 0 1,0 1-1,0-1 1,0 1-1,-1-1 1,1 1-1,0 0 1,0-1-1,0 1 1,-1 0-1,1 1 1,0-1-1,0 0 1,0 1-1,0-1 1,-1 1-1,-1 1 1,1-1-181,-1 1 0,1-1-1,0 1 1,0 0 0,0 1 0,1-1 0,-1 0 0,0 1 0,1-1 0,0 1 0,0 0 0,-1 0 0,2 0 0,-1 0 0,0 0 0,0 0 0,1 1 0,0-1-1,-2 7 1,-1 3 55,1 0-1,0 1 0,-1 25 0,3-32-83,0 9 51,1-1 1,0 1 0,1 0-1,3 16 1,-4-29-94,0 0-1,1-1 1,-1 1 0,1 0-1,0-1 1,0 1 0,0-1-1,0 1 1,0-1 0,1 0-1,-1 1 1,1-1-1,-1 0 1,1 0 0,0 0-1,0 0 1,0 0 0,0 0-1,0-1 1,0 1 0,1-1-1,-1 1 1,1-1-1,-1 0 1,1 0 0,-1 0-1,1 0 1,-1 0 0,1-1-1,5 1 1,-4-1 22,-1-1 0,1 0 1,0 0-1,-1 0 0,1-1 0,0 0 0,-1 1 0,0-1 1,1 0-1,-1 0 0,0-1 0,0 1 0,0-1 0,-1 1 1,1-1-1,0 0 0,-1 0 0,0 0 0,0-1 1,0 1-1,0 0 0,2-7 0,6-9 210,-2 0 0,11-36 0,-11 20-66,-2 1 0,-1-1 0,-2 0 0,-2-55 0,-1 91-141,0 25 77,1 0 1,2 0-1,9 47 1,-10-66-83,1 0 0,0-1 0,0 1 0,0-1 0,1 1 0,0-1 1,0 0-1,7 6 0,-10-10-23,0-1 1,0 0 0,1 0-1,-1 0 1,0 0-1,1 0 1,-1 0 0,1 0-1,-1 0 1,1-1-1,-1 1 1,1-1-1,0 1 1,-1-1 0,1 1-1,0-1 1,-1 0-1,1 0 1,0 0 0,-1 0-1,1 0 1,0 0-1,-1 0 1,1-1 0,0 1-1,-1-1 1,1 1-1,0-1 1,-1 1 0,1-1-1,-1 0 1,1 0-1,-1 0 1,0 0-1,1 0 1,-1 0 0,0 0-1,0 0 1,1-1-1,0-1 1,6-5-1244,-1 0 0,0-1 0,0 0 0,-1 0 0,0-1-1,0 1 1,-1-1 0,5-15 0,-5 2-4841</inkml:trace>
</inkml:ink>
</file>

<file path=ppt/ink/ink2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5.8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94 1 14189,'0'0'8606,"-10"12"-6497,0 1-1651,0 0 0,1 1 0,1 0 0,0 0 0,1 1 0,1 0 0,0 0 0,1 1 0,-5 24 0,8-32-398,1-1-1,0 1 1,1 0-1,0 0 1,1 10 0,-1-18-66,0 1 1,1-1 0,-1 0 0,0 0 0,0 0 0,1 1 0,-1-1 0,0 0 0,0 0 0,1 0 0,-1 1 0,0-1 0,0 0 0,1 0-1,-1 0 1,0 0 0,1 0 0,-1 0 0,0 0 0,1 0 0,-1 0 0,0 0 0,1 0 0,-1 0 0,0 0 0,1 0 0,-1 0-1,0 0 1,1 0 0,-1 0 0,0 0 0,0-1 0,1 1 0,-1 0 0,0 0 0,1 0 0,-1 0 0,0-1 0,0 1 0,1 0-1,-1 0 1,0-1 0,0 1 0,0 0 0,0 0 0,1-1 0,-1 1 0,0-1 0,13-11-51,0-6-34,0 0-1,1 1 1,21-19-1,-30 32 33,1 0-1,-1-1 1,1 2-1,0-1 1,0 1-1,0 0 1,1 0 0,-1 0-1,1 1 1,-1 0-1,1 0 1,0 1 0,-1 0-1,14 0 1,-19 1 49,0 0 1,0 0 0,0 0 0,0 0-1,0 0 1,-1 1 0,1-1-1,0 0 1,0 1 0,0-1-1,0 1 1,0-1 0,-1 1 0,1-1-1,0 1 1,-1-1 0,1 1-1,0 0 1,-1-1 0,1 1-1,0 0 1,-1 0 0,1-1 0,-1 1-1,0 0 1,1 0 0,0 2-1,3 34 91,-5-25 96,0 1 0,-1 0 0,-6 21-1,3-18-82,0-1 0,-1 1 0,-1-1-1,-1 0 1,0 0 0,0-1 0,-17 21-1,25-35-170,-1 0 1,1 1-1,0-1 0,0 0 0,0 1 0,0-1 0,0 0 0,-1 0 0,1 1 1,0-1-1,0 0 0,0 0 0,-1 1 0,1-1 0,0 0 0,0 0 0,-1 1 1,1-1-1,0 0 0,-1 0 0,1 0 0,0 0 0,-1 0 0,1 0 0,0 1 1,-1-1-1,1 0 0,0 0 0,-1 0 0,1 0 0,0 0 0,-1 0 0,1 0 1,0 0-1,-1 0 0,1-1 0,0 1 0,-1 0 0,1 0 0,0 0 0,0 0 1,-1 0-1,1-1 0,0 1 0,-1 0 0,1 0 0,0 0 0,0-1 0,-1 1 1,1 0-1,0 0 0,0-1 0,0 1 0,-1 0 0,1 0 0,0-1 0,0 1 1,0-1-1,-1-22-5360,2 15 4330,-1-27-4745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6.7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69 0 21044,'0'0'3272,"0"10"-2396,-3 29 253,-2 0 0,-2 0 0,-12 39 1,10-46-960,1 1 1,1 0 0,2 1 0,1-1-1,2 1 1,3 37 0,-1-68-167,0-1-1,0 1 1,1-1 0,-1 0-1,1 1 1,0-1 0,0 0-1,0 1 1,0-1 0,0 0 0,0 0-1,0 0 1,1 0 0,-1 0-1,1 0 1,0 0 0,-1 0-1,1-1 1,0 1 0,0-1 0,0 1-1,3 1 1,-1-2 13,0 1 1,0-1-1,1 0 1,-1 0-1,0-1 1,1 1-1,-1-1 1,0 0-1,1 0 1,-1 0-1,8-2 1,3-2-586,1 0 0,-1 0 0,0-2 0,0 0 0,25-14 1,25-26-9042,-41 24-278</inkml:trace>
</inkml:ink>
</file>

<file path=ppt/ink/ink2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6.2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9 16015,'0'0'7858,"-2"9"-5840,0-1-1753,0 0 0,0 0 1,1 0-1,0 0 0,1 1 0,0-1 0,0 0 0,1 0 0,0 1 1,0-1-1,1 0 0,0 0 0,0 0 0,1 0 0,0-1 0,1 1 1,5 8-1,0-2-181,1-1 0,0-1 0,1 0 0,0 0 0,1-1 0,0 0 0,1-1 0,0-1 0,1 0 0,0-1 0,0 0 0,24 8 0,-27-12-705,1 0-1,0-1 1,0-1 0,0 1 0,0-2-1,14 1 1,-55-19-2571,-104-30 2258,20 8 4660,112 39-3671,0 0 0,-1-1-1,1 1 1,0-1 0,0 0 0,0 1 0,0-1 0,0 0 0,0 1 0,0-1-1,0 0 1,0 0 0,0 0 0,0 0 0,1 0 0,-1 0 0,0 0 0,0 0-1,1-1 1,-1 1 0,1 0 0,0 0 0,-1 0 0,0-2 0,2 0-30,-1 1 1,0 0-1,0-1 1,1 1-1,-1 0 1,1 0-1,0 0 1,-1-1-1,1 1 1,0 0-1,0 0 1,3-3-1,4-6-209,1 0-1,0 0 1,18-14-1,-20 18 42,66-65-8308,-36 32-101</inkml:trace>
</inkml:ink>
</file>

<file path=ppt/ink/ink2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7.1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7 749 14382,'0'0'9822,"-2"10"-9571,0 0-158,1 0 0,0 0 0,1 0 0,0 0 0,2 10 0,-2-17-77,0 0 0,0 0 0,1 0 0,-1-1 0,1 1 0,0 0 0,-1-1 0,1 1 0,1 0-1,-1-1 1,0 1 0,1-1 0,-1 0 0,1 1 0,0-1 0,-1 0 0,1 0 0,0 0 0,0 0 0,1 0-1,-1-1 1,0 1 0,1-1 0,-1 1 0,1-1 0,-1 0 0,5 2 0,-5-4 1,0 1-1,0 0 1,0 0 0,1-1 0,-1 1-1,0-1 1,0 0 0,0 1 0,0-1 0,0 0-1,0 0 1,0 0 0,0-1 0,0 1-1,-1 0 1,1-1 0,0 1 0,-1-1 0,1 0-1,-1 1 1,0-1 0,1 0 0,-1 0-1,0 0 1,0 0 0,1-3 0,26-61 618,-26 58-575,14-40 124,-3 0 1,-2-1 0,-1 0 0,-4-1 0,-1 0 0,-2 0-1,-5-63 1,-9 78 29,4 31-78,2 23-27,3 25-84,2 1-1,7 53 0,-5-81 13,1 1-1,1-1 1,1 0-1,0-1 0,1 1 1,0-1-1,2 0 0,16 26 1,-22-38-35,1-1-1,0 1 1,0-1 0,0 1 0,0-1 0,1 0 0,-1-1 0,1 1 0,0 0-1,0-1 1,0 0 0,0 0 0,0 0 0,1 0 0,-1-1 0,5 1-1,-5-1 13,-1-1 0,0 0 1,0 0-1,1 0 0,-1 0 0,0 0 0,0-1 0,1 0 0,-1 0 0,0 0 0,0 0 0,0 0 0,0 0 0,0-1 0,-1 1 0,1-1 0,0 0 0,0 0 0,-1 0 0,0 0 0,1 0 0,-1-1 0,3-3 0,5-9 61,-1-1 0,-1 0-1,0-1 1,-1 0 0,0 0-1,-2-1 1,0 1 0,-1-1 0,-1 0-1,0 0 1,-1-1 0,-2 1 0,0 0-1,0-1 1,-4-19 0,2 33-46,1-1 0,-1 1 0,1 0 0,-1 0 0,-1 1 0,1-1 0,-6-8 0,8 12-26,-1 1-1,1-1 1,-1 0-1,1 0 1,-1 0-1,1 1 1,-1-1-1,0 0 1,1 1-1,-1-1 1,0 0-1,0 1 1,1-1-1,-1 1 1,0-1-1,0 1 1,0-1-1,1 1 1,-1 0-1,0 0 1,0-1-1,0 1 1,0 0-1,0 0 1,0 0-1,0 0 1,0 0-1,0 0 1,0 0 0,0 0-1,0 0 1,0 0-1,1 1 1,-1-1-1,0 0 1,0 1-1,0-1 1,0 1-1,0-1 1,1 1-1,-1-1 1,0 1-1,0-1 1,1 1-1,-1 0 1,0-1-1,1 1 1,-1 0-1,1 0 1,-1-1-1,0 3 1,-3 5-4,-1 0 1,2 0-1,-1 0 1,1 1-1,1 0 1,-1-1-1,2 1 1,-1 0-1,0 9 0,0 84 135,2-101-136,0 0 0,0 0 1,0 0-1,0 0 0,0-1 0,0 1 0,0 0 1,0 0-1,0 0 0,0 0 0,1-1 0,-1 1 0,0 0 1,1 0-1,-1 0 0,0-1 0,1 1 0,-1 0 1,1 0-1,0-1 0,-1 1 0,1-1 0,-1 1 1,1 0-1,0-1 0,-1 1 0,2 0 0,0-1 1,-1 0-1,1 0 1,-1 0-1,0 0 1,1 0-1,-1 0 1,1-1-1,-1 1 1,0 0-1,1-1 1,-1 1-1,0-1 1,0 1-1,1-1 0,0-1 1,5-2 20,0-1 1,0-1-1,-1 1 0,10-11 0,2-5 25,75-81 19,-81 90-67,1 0-1,0 2 1,1 0-1,0 0 1,30-15-1,-28 21-4,4-2 116,-20 5-68,1 1 0,-1 0-1,0-1 1,1 1 0,-1-1 0,0 1 0,1-1 0,-1 1-1,0 0 1,0-1 0,0 1 0,1-1 0,-1 1-1,0-1 1,0 1 0,0-1 0,0 1 0,0-1-1,0 1 1,0-1 0,0 0 0,0 1 0,0-1-1,0 1 1,0-1 0,0 1 0,0-1 0,-1 1 0,1-1-1,0 1 1,0-1 0,-1 1 0,1 0 0,0-1-1,-1 0 1,-15-24-6,-2 1 0,0 0 0,-1 2 0,-27-25 0,-6-7-54,51 53-29,1 1-1,-1 0 1,0-1-1,0 0 1,1 1-1,-1-1 1,1 1-1,-1-1 1,0 0-1,1 1 0,-1-1 1,1 0-1,0 0 1,-1 1-1,1-1 1,0 0-1,-1 0 1,1 0-1,0 1 1,0-1-1,-1 0 1,1 0-1,0 0 1,0 0-1,0 0 0,0 1 1,0-1-1,1 0 1,-1 0-1,0 0 1,0 0-1,0 1 1,1-1-1,-1 0 1,0 0-1,1 0 1,-1 1-1,2-2 1,32-11-4391,-14 8 2759,23-12-3389,3-5-1949</inkml:trace>
</inkml:ink>
</file>

<file path=ppt/ink/ink2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8.3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36 297 14253,'0'0'2969,"9"12"-1822,86 131 515,-27-38-1370,-30-57-810,-47-85 764,-15-9-218,-1 0-1,-2 2 1,-2 1-1,-2 2 1,-60-62-1,81 97 1796,15 19-1290,17 23-129,-5-18-178,0 0-1,2-1 1,34 24-1,-48-37-158,0 0 0,1-1 0,0 0 0,-1 0 0,1-1 0,0 1 0,0-1 0,1-1 0,-1 1 0,0-1 0,1 0 0,-1-1 0,0 1 0,1-1 0,-1 0 0,1-1 0,-1 0 0,0 0 1,13-3-1,-15 2 56,0-1 1,-1 1-1,1-1 1,-1 0 0,1 0-1,-1 0 1,0 0 0,0-1-1,0 1 1,0-1 0,-1 0-1,0 0 1,1 0-1,-1 0 1,-1 0 0,1 0-1,-1 0 1,1-1 0,-1 1-1,-1 0 1,2-7 0,0-4 301,-1 0 1,0 1 0,-1-1-1,0 0 1,-4-20 0,1 22-279,0 0-1,-1 0 1,-1 0 0,0 0 0,-1 1 0,0 0-1,-1 0 1,-9-12 0,11 16-79,-1 1 0,0 0 0,0 0 0,0 1 0,-1-1 0,0 2 1,0-1-1,0 1 0,-1 0 0,0 0 0,0 1 0,0 0 0,-10-3 0,7 5-120,15 4-172,21 4-1150,-16-6 126,18-1-7081,-12-6-2545</inkml:trace>
</inkml:ink>
</file>

<file path=ppt/ink/ink2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8.9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50 187 8712,'0'0'13554,"-8"-2"-12310,-24-10 5,31 12-1204,1 0 0,-1 0 0,1 0 0,0 0-1,-1 0 1,1 0 0,0 0 0,-1 0-1,1 1 1,0-1 0,-1 0 0,1 0 0,0 0-1,-1 0 1,1 0 0,0 1 0,-1-1-1,1 0 1,0 0 0,0 1 0,-1-1-1,1 0 1,0 0 0,0 1 0,0-1 0,-1 0-1,1 1 1,0-1 0,0 0 0,0 1-1,0-1 1,-1 0 0,1 1 0,0-1 0,0 0-1,0 1 1,0-1 0,0 0 0,0 1-1,0-1 1,0 0 0,0 1 0,0-1 0,1 1-1,-1 18-119,0-18 207,1 10-77,1 0 0,0 0 0,1 0 0,0-1 0,5 12 0,-6-17-45,-1-1 1,1 0-1,0 0 1,0 1-1,1-1 0,-1-1 1,1 1-1,0 0 0,0-1 1,0 1-1,1-1 0,-1 0 1,1 0-1,5 3 1,-7-5-7,-1-1 1,0 0 0,1 0-1,-1 0 1,1 0 0,-1 0 0,0 0-1,1 0 1,-1 0 0,0-1 0,1 1-1,-1-1 1,0 1 0,1-1-1,-1 1 1,0-1 0,0 0 0,0 1-1,1-1 1,-1 0 0,0 0 0,0 0-1,0 0 1,0 0 0,-1 0-1,1 0 1,0 0 0,0-1 0,-1 1-1,1 0 1,0 0 0,-1-1 0,1 1-1,-1 0 1,0-1 0,1-2-1,13-54 265,-13 55-264,5-37 119,1-41 0,-6 67-58,-1-1-1,-1 1 0,0 0 0,-1-1 0,-1 1 0,-5-19 1,2 23 64,5 22-218,4 24-29,-2-34 56,4 20 180,1 0-1,10 23 0,9-4-1264,-23-39 843,-1-1 0,1 1 0,0-1 0,-1 1 0,1-1 0,0 0-1,0 0 1,0 1 0,0-1 0,0-1 0,0 1 0,0 0 0,0 0 0,0-1 0,5 1-1,-6-1 37,0 0 0,0 0 0,0 0 0,0 0 0,0 0 0,0 0 0,0-1 0,0 1 0,0 0 0,0-1 0,0 1 0,0-1 0,0 1 0,0-1 0,0 0 0,0 1 0,-1-1 0,1 0 0,0 1 0,0-1 0,-1 0 0,1 0 0,-1 0 0,1 0 0,0 0 0,-1 1 0,0-1 0,1 0 0,-1 0 0,0 0 0,1 0 0,-1-2 0,1 1-290,12-29-7387</inkml:trace>
</inkml:ink>
</file>

<file path=ppt/ink/ink2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9.3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52 292 12844,'0'11'1906,"0"7"-825,2 66 1071,-1-76-1991,0 1-1,0-1 0,1 1 1,0-1-1,1 1 0,0-1 1,0 0-1,5 8 0,-7-15-122,-1 1-1,1-1 0,0 0 1,-1 0-1,1 0 0,0 1 1,0-1-1,0 0 0,0 0 1,0 0-1,0-1 0,1 1 1,-1 0-1,0 0 0,0-1 1,0 1-1,1 0 0,-1-1 1,3 1-1,-3-1-15,0 0 0,0 0 0,0 0 1,0-1-1,0 1 0,-1 0 0,1-1 0,0 1 0,0-1 1,0 1-1,0-1 0,-1 1 0,1-1 0,0 0 0,0 1 0,-1-1 1,1 0-1,0 0 0,-1 1 0,1-1 0,0-1 0,2-4 125,0-1-1,0 1 0,0-1 1,-1 1-1,0-1 0,1-10 1,1-8 41,-1 0 0,-1 0 0,-1-1 1,-1 1-1,-1-1 0,-2 1 0,0 0 1,-2 0-1,0 0 0,-2 1 0,-1-1 1,-1 2-1,-1-1 0,-19-31 1,27 51-164,0 0 0,-1 1 1,0 0-1,0 0 0,0 0 1,0 0-1,0 0 0,-1 0 1,-3-2-1,6 5-15,0 0-1,1-1 1,-1 1-1,0 0 1,0 0 0,1 0-1,-1-1 1,0 1-1,0 0 1,0 0-1,1 0 1,-1 0 0,0 0-1,0 0 1,0 1-1,1-1 1,-1 0 0,0 0-1,0 1 1,0-1-1,1 0 1,-1 1-1,0-1 1,1 0 0,-1 1-1,0-1 1,1 1-1,-1-1 1,1 1-1,-1 0 1,1-1 0,-1 1-1,1 0 1,-1-1-1,1 1 1,-1 0-1,1-1 1,0 1 0,0 0-1,-1 0 1,1-1-1,0 1 1,0 0-1,0 0 1,0 0 0,0-1-1,0 1 1,0 0-1,0 0 1,0 1 0,-4 35 617,1 0 0,2 0 0,4 42 1,-3-78-629,0 0 1,0-1-1,0 1 1,1 0-1,-1 0 1,0-1-1,0 1 1,0 0-1,1 0 1,-1-1-1,0 1 1,0 0 0,1-1-1,-1 1 1,1 0-1,-1-1 1,1 1-1,-1-1 1,1 1-1,-1-1 1,1 1-1,-1-1 1,1 1-1,0-1 1,-1 1-1,1-1 1,0 0-1,-1 1 1,1-1 0,0 0-1,-1 0 1,1 0-1,0 1 1,0-1-1,-1 0 1,1 0-1,0 0 1,0 0-1,-1 0 1,1 0-1,0-1 1,0 1-1,-1 0 1,1 0 0,0 0-1,0-1 1,-1 1-1,1 0 1,0-1-1,-1 1 1,1-1-1,-1 1 1,1 0-1,0-1 1,0-1-1,43-31 164,-37 27-171,4-2-352,0 0 0,1 0 0,0 1 0,0 0 0,0 1 0,1 1 1,-1 0-1,18-4 0,-26 8 246,0 0 0,0 0 1,1 0-1,-1 1 0,0 0 1,0 0-1,1 0 0,-1 0 1,0 1-1,0 0 0,1 0 0,-1 0 1,0 0-1,0 0 0,0 1 1,0 0-1,-1 0 0,1 0 0,0 0 1,-1 1-1,1-1 0,-1 1 1,0 0-1,0 0 0,0 0 1,0 0-1,-1 1 0,1-1 0,-1 1 1,3 3-1,1 7-104,0-1 0,-1 1 0,-1-1 0,4 18 0,1 27-3561,-8-38-401</inkml:trace>
</inkml:ink>
</file>

<file path=ppt/ink/ink2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49.9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16656,'0'0'2626,"4"13"-1969,15 36 1050,2-2 0,2 0 0,33 47 0,-23-43-782,34 54 724,79 161-1,-182-375-318,-76-176-1176,111 284-165,1 1 0,0 0 0,-1 0-1,1-1 1,0 1 0,0 0 0,0-1 0,-1 1-1,1 0 1,0-1 0,0 1 0,0 0-1,-1-1 1,1 1 0,0 0 0,0-1 0,0 1-1,0-1 1,0 1 0,0 0 0,0-1-1,0 1 1,0 0 0,0-1 0,0 1-1,0-1 1,0 1 0,0 0 0,1-1 0,-1 1-1,0 0 1,0-1 0,0 1 0,1 0-1,-1-1 1,0 1 0,0 0 0,0-1-1,1 1 1,-1 0 0,0 0 0,1-1 0,-1 1-1,0 0 1,1 0 0,-1 0 0,0-1-1,1 1 1,0 0 0,22 10-142,25 28-184,-44-33 235,11 10 301,-10-17 141,-4-12 18,-4 1-319,0 0 1,-1 1-1,-1-1 0,0 0 1,0 1-1,-1 0 0,-1 1 0,0-1 1,-1 1-1,0 0 0,0 1 0,-1 0 1,-15-12-1,22 20-146,60 20-12435,-55-17 11762,-1 0-1,0-1 0,1 1 0,-1-1 0,1 0 1,-1 0-1,1 0 0,-1 0 0,1 0 1,-1 0-1,1-1 0,-1 1 0,1-1 1,-1 1-1,0-1 0,1 0 0,-1 0 1,0 0-1,0-1 0,0 1 0,3-2 0,1-8-2160</inkml:trace>
</inkml:ink>
</file>

<file path=ppt/ink/ink2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50.2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1 156 3748,'2'-42'12615,"-2"47"-6366,0 19-5618,0-13-139,1 0 0,1 0 0,0 0 0,5 16 0,-6-24-387,0 0 0,0 0 0,1 0 1,-1 0-1,1 0 0,-1 0 0,1-1 0,0 1 1,4 3-1,-6-5-96,1-1 1,0 1 0,0 0 0,0-1-1,0 1 1,0-1 0,0 1 0,1-1-1,-1 1 1,0-1 0,0 0 0,0 0-1,0 0 1,0 1 0,0-1-1,1 0 1,-1 0 0,0 0 0,0-1-1,0 1 1,0 0 0,0 0 0,1-1-1,-1 1 1,0 0 0,1-2 0,0 1 18,0 0 1,-1-1 0,1 1 0,-1-1 0,1 0 0,-1 0 0,1 1 0,-1-1 0,0 0 0,0 0 0,0 0 0,0 0 0,0 0-1,0-1 1,-1 1 0,1 0 0,-1 0 0,0 0 0,1-5 0,1-50 233,-2 45-222,0-3 33,1 11 3,-1 0 1,1-1-1,-1 1 0,0 0 1,0 0-1,-1 0 1,1 0-1,-1 0 0,0 0 1,-2-5-1,5 67-166,-2-55-5,1 0 0,0 0 0,0 0 0,0-1 0,1 1 1,-1 0-1,1 0 0,0-1 0,-1 1 0,5 3 1,-5-5-100,0 0 0,0 0 0,0-1 0,0 1 1,0 0-1,0-1 0,0 1 0,0-1 0,0 1 1,1-1-1,-1 0 0,0 1 0,0-1 0,1 0 1,-1 0-1,0 0 0,0 0 0,1 0 0,0 0 1,1-1-66,0 0 1,1 0 0,-1-1-1,0 1 1,-1-1-1,1 0 1,0 0 0,0 0-1,-1 0 1,1 0 0,-1-1-1,0 1 1,0-1-1,0 1 1,0-1 0,0 0-1,0 0 1,1-3 0,6-11-2476,-1 0 1,-1-1 0,9-30 0,-10 18-3593</inkml:trace>
</inkml:ink>
</file>

<file path=ppt/ink/ink2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50.7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14 105 10826,'0'0'8232,"-2"9"-7266,0-4-966,1-2 129,-1 1 0,1-1 0,0 1 0,0-1 1,0 1-1,0 0 0,0-1 0,1 1 0,0 0 0,0 0 0,0-1 0,0 1 1,1 0-1,-1 0 0,1-1 0,0 1 0,0 0 0,0-1 0,1 1 0,-1-1 0,1 0 1,0 1-1,0-1 0,0 0 0,0 0 0,4 4 0,15 9 125,2-1 0,46 24 0,-47-28-237,-1 1-1,-1 1 0,38 29 1,-53-35 111,1 0 0,-1 0 0,-1 1 0,0 0 0,0-1 0,0 1 1,-1 1-1,0-1 0,-1 0 0,0 1 0,0-1 0,0 1 0,-1 0 0,-1 0 1,0-1-1,0 1 0,-2 14 0,2-22-32,0 0-1,0 1 1,0-1 0,0 0-1,0 0 1,-1 1 0,1-1-1,0 0 1,-1 1 0,1-1 0,-1 0-1,1 0 1,-1 0 0,0 0-1,1 1 1,-1-1 0,-2 1 0,3-1-60,-1-1 0,1 0 0,-1 0 0,0 0 0,1 1 0,-1-1 0,1 0 0,-1 0 0,0 0 0,1 0 0,-1 0 0,0 0 1,1 0-1,-1 0 0,0-1 0,1 1 0,-1 0 0,0 0 0,1 0 0,-1-1 0,1 1 0,-1 0 0,1-1 0,-2 1 0,-1-3-28,-1 0 0,1 0 0,-1 0 0,1-1 0,0 1 0,0-1 0,1 1 0,-4-7 0,-10-21-220,2-1 1,1-1 0,2 0 0,1-1-1,1 0 1,2 0 0,2-1-1,1 0 1,1 0 0,2 0-1,8-69 1,-7 72 659,0 33-396,-1-1 1,1 0-1,0 1 1,0-1 0,0 0-1,-1 1 1,1-1 0,0 0-1,0 1 1,-1-1-1,1 0 1,0 0 0,-1 1-1,1-1 1,0 0 0,-1 0-1,1 0 1,0 0-1,-1 1 1,1-1 0,-1 0-1,1 0 1,0 0-1,-1 0 1,1 0 0,0 0-1,-1 0 1,1 0 0,-1 0-1,1 0 1,0 0-1,-1 0 1,1 0 0,-1 0-1,1-1 1,0 1 0,-1 0-1,1 0 1,0 0-1,-1 0 1,1-1 0,0 1-1,-1 0 1,1 0 0,0-1-1,0 1 1,-1 0-1,1-1 1,0 1 0,0 0-1,-1-1 1,1 1 0,0 0-1,0-1 1,0 1-1,0 0 1,0-1 0,0 1-1,-1-1 1,1 1 0,0 0-1,0-1 1,0 1-1,0-1 1,0 1 0,0 0-1,1-1 1,-1 0 0,-3 6 14,1-1 0,0 1 0,1-1 1,-1 1-1,1 0 0,0 0 1,0 0-1,0 0 0,0-1 1,1 1-1,0 0 0,0 0 0,1 0 1,-1 0-1,1 0 0,0 0 1,0 0-1,1-1 0,-1 1 1,1 0-1,0-1 0,0 1 0,1-1 1,-1 0-1,1 0 0,0 0 1,7 7-1,-6-8-275,1-1-1,0 1 1,0-1-1,0 0 1,1-1-1,-1 1 1,0-1 0,8 1-1,-8-1-222,-1-1 0,1 0 0,-1 0 0,1 0 0,-1 0 0,1-1-1,-1 1 1,1-1 0,-1 0 0,0-1 0,1 1 0,-1-1 0,0 0 0,0 0 0,0 0-1,-1 0 1,6-5 0,14-18-9055</inkml:trace>
</inkml:ink>
</file>

<file path=ppt/ink/ink2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51.3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86 1 17905,'0'0'4724,"-9"5"-3159,4-2-1467,1 0 1,-1 0 0,1 1 0,-1-1 0,1 1 0,0 0 0,0 0 0,1 0 0,-1 1 0,1-1 0,0 1 0,0 0-1,0 0 1,1 0 0,0 0 0,-2 6 0,1-1 95,1-4-157,-1-1 0,2 1 0,-1 0-1,1-1 1,0 1 0,0 0 0,0 0-1,1 0 1,0-1 0,0 1 0,2 8-1,-2-13-44,1-1-1,-1 0 0,1 0 1,-1 1-1,0-1 0,1 0 1,-1 0-1,1 0 0,-1 0 1,1 1-1,-1-1 0,1 0 1,-1 0-1,1 0 1,-1 0-1,1 0 0,-1 0 1,1-1-1,-1 1 0,1 0 1,-1 0-1,1 0 0,-1 0 1,1 0-1,-1-1 0,1 1 1,-1 0-1,1 0 0,-1-1 1,0 1-1,1-1 0,14-9 52,11-12 48,-7 6-141,2 0 0,26-17 0,-42 30 0,-1 0 0,1 0 1,0 1-1,0 0 1,0 0-1,1 0 0,-1 1 1,0 0-1,0 0 1,1 0-1,-1 0 0,1 1 1,-1 0-1,1 0 1,-1 1-1,9 1 0,-13-1 69,1 0 0,-1 0 0,1 0 0,-1 1-1,0-1 1,1 0 0,-1 1 0,0-1 0,0 1-1,0 0 1,0-1 0,0 1 0,0 0 0,-1-1-1,1 1 1,-1 0 0,1 0 0,-1 0 0,1 0-1,-1 0 1,0-1 0,0 1 0,0 4 0,-3 45 1424,2-43-1126,-2 0 0,1-1-1,-1 1 1,0-1-1,0 1 1,-1-1-1,-8 12 1,11-16-344,-1-1 0,1 0 1,-1 1-1,1-1 0,-1 0 0,0 0 1,0 0-1,0 0 0,0-1 0,0 1 1,-1 0-1,1-1 0,0 1 0,-1-1 0,1 0 1,-1 0-1,1 0 0,-1 0 0,0-1 1,1 1-1,-1-1 0,0 1 0,0-1 1,1 0-1,-1 0 0,-3 0 0,4-2-427,1 0-1,-1 1 0,1-1 1,-1 0-1,1 0 0,0 1 1,-1-1-1,1 0 0,0 0 1,0-1-1,1 1 0,-1 0 1,0 0-1,1 0 1,-1-1-1,1 1 0,0 0 1,-1 0-1,1-1 0,0 1 1,1 0-1,-1-3 0,0 0-886,0-25-6042</inkml:trace>
</inkml:ink>
</file>

<file path=ppt/ink/ink2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52.2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81 420 10090,'0'0'18716,"-6"-9"-18342,-21-28-123,26 36-233,1-1 1,-1 1-1,0 0 1,-1 0-1,1 0 1,0-1-1,0 1 1,0 0-1,-1 1 1,1-1-1,0 0 1,-1 0-1,1 1 1,-1-1-1,-2 0 1,4 1-13,-1 0 0,0 0 0,1 0 0,-1 0 0,0 0 0,1 0 0,-1 1 0,0-1 1,1 0-1,-1 0 0,1 1 0,-1-1 0,0 0 0,1 1 0,-1-1 0,1 1 0,-1-1 0,1 1 0,-1-1 0,1 1 0,-1-1 0,1 1 0,-1 0 1,-1 3-4,1-1 1,-1 1 0,1-1-1,0 1 1,0 0 0,0-1-1,0 1 1,0 5 0,0 9 19,1-1 1,1 0 0,0 0 0,1 0-1,6 24 1,-7-37-33,1 0 0,-1 0 0,1 0 0,0 0 0,0 0 0,0-1 0,0 1 0,0-1 0,1 1 0,0-1 0,0 0 0,4 4-1,-5-5-8,0-1 0,1 0 0,-1 0 0,1 0 0,-1 0 0,1 0 0,-1 0 0,1-1-1,0 1 1,-1-1 0,1 0 0,0 1 0,-1-1 0,1 0 0,0-1 0,0 1 0,-1 0-1,1-1 1,-1 0 0,1 0 0,4-1 0,-3 0 3,0 0-1,0-1 1,-1 1 0,1-1 0,0 0-1,-1 0 1,0 0 0,1 0-1,-1-1 1,-1 1 0,1-1 0,0 0-1,-1 0 1,0 0 0,0 0-1,0 0 1,0 0 0,-1-1 0,0 1-1,1 0 1,0-9 0,1-10 42,0-1 0,-2-44 0,-1 51-23,-1-2-139,0 20-172,4 32-142,0-24 439,0 1 1,0-1-1,1-1 1,1 1 0,6 11-1,-9-17 9,-1 0-1,1-1 0,0 0 0,0 1 0,0-1 1,0 0-1,0 0 0,1 0 0,-1 0 0,0 0 0,1-1 1,0 1-1,-1-1 0,1 1 0,0-1 0,0 0 1,0 0-1,-1-1 0,1 1 0,0 0 0,4-1 0,-6 0 11,1-1-1,-1 1 1,0-1-1,0 0 1,1 1-1,-1-1 0,0 0 1,0 0-1,0 0 1,0 0-1,0 0 1,0 0-1,0 0 0,0 0 1,0 0-1,-1-1 1,1 1-1,0 0 1,-1 0-1,1-1 0,-1 1 1,1-1-1,-1 1 1,0 0-1,1-1 1,-1 1-1,0-1 0,0 1 1,0-3-1,1-55 132,-2 45-154,0-3-511,-1 0 0,-1 0 0,0 0 0,-2 0 0,0 0 0,-1 1 0,0 0 0,-1 0 0,-1 0 0,-11-16 0,-6-6-961,-2 0 0,-50-53 0,61 79 2821,11 20 295,14 29 103,8-4-1158,2 0 0,1-2 1,1 0-1,2-1 0,1-1 1,1-1-1,1-2 0,41 32 1,-67-57-533,0-1-1,0 0 1,0 0 0,1 1 0,-1-1-1,0 0 1,0 0 0,0 0 0,0 1-1,1-1 1,-1 0 0,0 0 0,0 0-1,1 0 1,-1 1 0,0-1 0,0 0-1,1 0 1,-1 0 0,0 0 0,0 0-1,1 0 1,-1 0 0,0 0 0,1 0-1,-1 0 1,0 0 0,0 0 0,1 0-1,-1 0 1,0 0 0,1 0 0,-1 0 0,0 0-1,0 0 1,1 0 0,-1-1 0,0 1-1,0 0 1,1 0 0,-1 0 0,0 0-1,0-1 1,0 1 0,1 0 0,-1 0-1,0-1 1,0-17 753,-12-22-489,4 25-276,5 8 15,0-1 0,-1 1 0,0 0-1,-1 0 1,0 0 0,0 0-1,0 1 1,-12-11 0,25 23-176,-3-3 73,-1 1 1,1-1 0,0-1 0,0 1-1,0-1 1,1 1 0,6 1 0,-11-4 49,1 0 1,-1 0-1,1 0 1,-1 0-1,1-1 1,-1 1 0,0 0-1,1 0 1,-1-1-1,1 1 1,-1-1-1,0 0 1,1 1-1,-1-1 1,0 0-1,1 0 1,-1 1 0,0-1-1,0 0 1,0 0-1,0-1 1,0 1-1,0 0 1,0 0-1,0 0 1,-1-1-1,1 1 1,0 0-1,-1-1 1,1 1 0,-1 0-1,1-1 1,-1 1-1,1-2 1,2-7 17,-1 0 0,1 0 0,-2 0 0,1 0 0,-1-19 0,-1 26-7,0 0 1,0 1 0,-1-1-1,1 0 1,-1 0-1,0 1 1,0-1-1,0 0 1,0 1 0,0-1-1,-2-3 1,2 5-7,0 0 0,0 0 0,0 0 0,0 0-1,0 1 1,-1-1 0,1 0 0,0 0 0,0 1 0,0-1 0,-1 1 0,1-1 0,0 1 0,-1-1 0,1 1 0,0 0 0,-1 0 0,1-1 0,-1 1-1,1 0 1,0 0 0,-1 1 0,1-1 0,-2 0 0,1 1-2,0 0 0,0 0 0,0 0-1,0 0 1,0 1 0,0-1 0,0 1 0,0-1-1,0 1 1,1-1 0,-1 1 0,1 0 0,-1 0 0,1 0-1,0 0 1,0 0 0,0 0 0,0 0 0,0 0-1,0 1 1,0-1 0,1 0 0,-1 0 0,1 5-1,-7 57 169,6-52-109,2 0 0,-1-1 0,2 1 0,-1 0 0,2-1 0,-1 1 0,6 13-1,-7-22-55,1 0 0,-1 0 0,0 0 0,1 0 0,-1-1-1,1 1 1,0 0 0,0-1 0,0 0 0,0 1-1,0-1 1,1 0 0,-1 0 0,1 0 0,-1-1-1,1 1 1,0-1 0,-1 1 0,1-1 0,0 0 0,0 0-1,0 0 1,0 0 0,0 0 0,0-1 0,1 0-1,-1 1 1,0-1 0,0 0 0,0-1 0,0 1-1,5-1 1,-7 0-165,-1 1-1,1 0 1,0 0 0,0 0-1,0-1 1,-1 1-1,1 0 1,0-1 0,-1 1-1,1-1 1,0 1-1,-1-1 1,1 1-1,0-1 1,-1 1 0,1-1-1,-1 0 1,1 1-1,-1-1 1,1 0 0,-1 1-1,0-1 1,1-1-1,1-13-7936,-2 2-2723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7.9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65 0 13261,'0'0'7810,"-3"11"-7453,-15 62 1397,3-1 0,3 2-1,-4 146 1,16-214-1570,0 0 0,0 0 0,0 0 0,1 0 0,0 0 0,0 0 0,0-1 0,1 1 0,0 0-1,3 7 1,-3-11-117,-1 0-1,1 0 0,0 0 0,0 0 0,0 0 0,0 0 0,1-1 0,-1 1 0,0-1 0,1 0 1,-1 0-1,1 0 0,-1 0 0,1 0 0,-1 0 0,1-1 0,0 1 0,-1-1 0,1 0 0,0 1 1,-1-1-1,1 0 0,0-1 0,0 1 0,2-1 0,4-1-33,-1 1 0,0-1 0,1 0 0,-1-1 0,0 0 0,-1-1 0,1 1 0,0-1 0,11-9 0,62-56 159,-7 6-132,-74 63-60,0 0 0,0 0 0,1-1 0,-1 1 0,0 0 0,1 0 0,-1-1 0,0 1 0,1 0 0,-1 0 0,0 0 0,1 0 0,-1-1 0,0 1 0,1 0 0,-1 0 0,0 0 0,1 0 0,-1 0 0,0 0 0,1 0 0,-1 0 0,1 0 0,-1 0 0,0 0 0,1 0 0,-1 0 0,0 0 0,1 1 0,-1-1 0,0 0 0,1 0 0,-1 0 0,0 0 0,1 1 0,-1-1 0,0 0 0,1 0 0,-1 1 0,0-1 0,1 1 0,2 20 0,-11 29 0,8-49 0,-20 74 0,12-52 0,2 1 0,-6 42 0,12-66 1,0 0 0,0-1 0,0 1 1,0 0-1,0 0 0,0 0 0,0 0 0,0-1 0,0 1 0,0 0 1,0 0-1,0 0 0,0 0 0,0-1 0,0 1 0,1 0 0,-1 0 0,0 0 1,0 0-1,0 0 0,0 0 0,0-1 0,0 1 0,1 0 0,-1 0 1,0 0-1,0 0 0,0 0 0,0 0 0,1 0 0,-1 0 0,0 0 1,0 0-1,0 0 0,0 0 0,1 0 0,-1 0 0,0 0 0,0 0 0,0 0 1,0 0-1,1 0 0,-1 0 0,0 0 0,0 0 0,0 0 0,1 0 1,-1 0-1,0 0 0,0 0 0,0 0 0,0 0 0,0 1 0,1-1 1,-1 0-1,0 0 0,0 0 0,0 0 0,0 0 0,0 1 0,0-1 0,0 0 1,0 0-1,1 0 0,-1 0 0,0 0 0,0 1 0,10-13-388,14-33-3955,-6-4-4768,-7 7-2944</inkml:trace>
</inkml:ink>
</file>

<file path=ppt/ink/ink2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52.6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64 18481,'0'0'10378,"29"-50"-14125,-1 36-2435</inkml:trace>
</inkml:ink>
</file>

<file path=ppt/ink/ink2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4:59.65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0 5541,'0'0'11595,"32"51"-10698,0-20 128,10 10 0,6 8-577,11 8-287,8 2-65,4 0-192,4-4-1218,-7-6-95,-11-8-1314,-13-9-1697,-18-8-6278</inkml:trace>
</inkml:ink>
</file>

<file path=ppt/ink/ink2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0.02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16976,'0'0'1954,"42"56"-1313,-4-28 255,13 3-95,6 0-513,7 0-256,5-1 32,0-2-192,-5-2-320,-5-1-609,-15-3-160,-13-7-1986,-14-3-3460</inkml:trace>
</inkml:ink>
</file>

<file path=ppt/ink/ink2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0.35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0 17296,'0'0'128,"0"58"449,12-21 384,15 3-128,9 4 0,11-3-1,9 0-447,11-5-225,7-4-96,3-5-320,-3-5-257,-4-6-416,-8-5-480,-11-2-321,-10-4-1761,-11-5-1089,-7 0-4581</inkml:trace>
  <inkml:trace contextRef="#ctx0" brushRef="#br0" timeOffset="1">775 139 9769,'0'0'12172,"11"50"-10955,17-21-288,11-1-353,9-1-159,11 0-129,5-4-160,5-3-96,3-3-352,-3-2-961,-4-5-641,-5-7-545,-7-3-1344,-11-1-3460</inkml:trace>
</inkml:ink>
</file>

<file path=ppt/ink/ink2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0.72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8104,'0'0'12075,"32"54"-10217,-10-30-545,5 0 64,12-1-448,11-1-672,13-1-193,14-7 32,9-3-609,4-7-1216,-2-4-738,-9-4-576,-12-15-96,-15-10-4099</inkml:trace>
</inkml:ink>
</file>

<file path=ppt/ink/ink2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1.05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23 1 16047,'0'0'2883,"-22"54"-1794,22-34-160,18 1-32,10-2 256,10 2 0,12-6-737,13-4-320,5-4-96,8-4-544,1-3-737,0 0-1058,-5 0-671,-12 0-1443,-8-9-3394</inkml:trace>
  <inkml:trace contextRef="#ctx0" brushRef="#br0" timeOffset="1">677 60 18674,'0'0'2178,"15"51"-1121,9-34-32,10-3 448,8-4-96,13-2-672,6-3-609,6-2-32,2-2-1121,-3-1-2338,-7 0-641,-13-13-3555</inkml:trace>
</inkml:ink>
</file>

<file path=ppt/ink/ink2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1.42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0 17296,'0'0'3235,"36"55"-1889,-5-40-385,10 0 64,5-4-385,6-1-480,1-5-96,-2-2-96,-5-2-1249,-5-1-2434,-12-1-129,-13-13-2018</inkml:trace>
  <inkml:trace contextRef="#ctx0" brushRef="#br0" timeOffset="1">364 4 11627,'0'0'9673,"13"59"-8231,8-45-257,4-3-192,5 1-673,2-7-512,-4-5-3171,-7 0-5926</inkml:trace>
</inkml:ink>
</file>

<file path=ppt/ink/ink2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2.03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3028 0 11563,'0'0'2418,"-10"5"-1227,-39 21-318,1 2 1,-51 41 0,-94 83 1531,145-112-1927,-690 599 2760,76-62-2878,433-389-589,-216 181 112,29 25 425,395-371-329,9-12-51,0 1 1,1 1-1,1 0 1,-15 23-1,25-28-1411,11-14-322,60-63-4863,-27 18-58</inkml:trace>
</inkml:ink>
</file>

<file path=ppt/ink/ink2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2.51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294 34 10122,'-18'0'549,"-20"0"1134,-61 7 0,88-6-1130,1 1 0,-1 1 0,1 0 0,0 0 0,-1 1 0,1 0 0,1 1 0,-1 0 0,1 1 0,-13 9 0,21-14-481,0-1-1,0 1 1,0 0 0,0 0-1,0 0 1,0 0-1,0 0 1,0 0-1,0 0 1,0 0-1,1 0 1,-1 0 0,0 1-1,1-1 1,-1 0-1,1 0 1,-1 1-1,1-1 1,0 2-1,0-2-43,0 0 0,0-1 0,1 1 0,-1 0 0,1 0 0,-1-1 0,1 1 0,-1-1 0,1 1 0,-1 0 0,1-1 0,-1 1 0,1-1 0,0 1 0,-1-1 0,1 0 0,0 1 0,-1-1 0,1 0 0,0 1 0,0-1 0,-1 0 0,2 1 0,7 1 128,1-1 0,-1 0 0,0 0 0,12-1 0,42-2 375,1-3 0,67-13 0,124-39-453,-58 12-121,-191 44 18,0-1-1,0 1 1,1 0-1,-1 1 0,0-1 1,10 2-1,-16-1 23,0 0 1,1 0-1,-1 0 1,0 0-1,0 0 0,1 0 1,-1 1-1,0-1 0,0 0 1,1 0-1,-1 0 1,0 1-1,0-1 0,0 0 1,1 0-1,-1 0 0,0 1 1,0-1-1,0 0 1,0 0-1,1 1 0,-1-1 1,0 0-1,0 1 0,0-1 1,0 0-1,0 0 1,0 1-1,0-1 0,0 0 1,0 1-1,0-1 0,0 0 1,0 1-1,0-1 1,0 0-1,0 0 0,0 1 1,0-1-1,0 0 0,-1 1 1,-18 24 56,-42 36 47,26-28 423,2 1 0,-37 50 1,60-69-893,1 0 0,0 0 0,-11 28-1,15-30-468,1 1-1,0 0 0,1 0 0,1 0 0,-2 19 1,4 3-8805</inkml:trace>
</inkml:ink>
</file>

<file path=ppt/ink/ink2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3.63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356 191 4292,'5'-10'1452,"-2"3"-1249,26-60 3602,-26 59-2814,0-1 0,-1 1 0,0-1 0,0 1 1,-1-1-1,0 0 0,-1-11 0,0 19-933,0 0 1,0 0-1,-1 0 1,1 0-1,0 0 1,-1 0-1,1 0 1,-1 0-1,1 0 1,-1 0-1,1 0 1,-1 0-1,0 0 1,1 0-1,-1 0 1,0 1 0,0-1-1,1 0 1,-1 1-1,0-1 1,0 1-1,0-1 1,0 0-1,0 1 1,-2-1-1,-35-3 1832,25 5-1317,-1 1-1,1 0 1,-20 6-1,8 1-580,1 1-1,-1 1 1,-27 17 0,41-21 1,0 0 1,0 1 0,1 0-1,0 0 1,0 1 0,1 1-1,0 0 1,-11 16-1,18-24-15,0 1-1,1 0 0,-1 0 1,0 0-1,1 0 0,0 0 1,0 0-1,0 0 1,0 0-1,0 1 0,1-1 1,-1 0-1,1 0 0,0 1 1,0-1-1,0 0 0,0 1 1,1-1-1,0 0 0,-1 1 1,1-1-1,0 0 0,0 0 1,1 0-1,-1 0 0,1 0 1,-1 0-1,1 0 1,0-1-1,4 6 0,6 2-78,0 0-1,0-1 0,1 0 1,1-1-1,22 11 0,-21-11 129,0 0-1,-1 0 1,16 14-1,-24-17 38,0 1-1,-1 0 1,0 0 0,0 0 0,-1 0 0,0 1-1,0 0 1,0 0 0,-1 0 0,0 1-1,0-1 1,-1 1 0,0-1 0,0 1-1,-1 0 1,0 0 0,-1-1 0,1 1 0,-1 0-1,-1 0 1,1 0 0,-2 0 0,1 0-1,-1-1 1,0 1 0,0-1 0,-1 1 0,0-1-1,-1 0 1,1 0 0,-1 0 0,-1 0-1,1-1 1,-1 0 0,0 0 0,-11 10-1,3-4 166,0 0-1,0-1 0,-1 0 0,-1-1 1,0-1-1,0-1 0,-1 0 0,0 0 0,0-2 1,-1 0-1,-25 5 0,42-11-284,-1 1 0,0-1 0,0 0 0,0 0 0,1 0 0,-1 0 0,0 0 0,0 0 0,0-1 0,1 1 0,-1 0 0,0 0 0,0 0 0,1-1 0,-1 1 0,0 0 0,1-1 0,-1 1 0,0-1 0,1 1 0,-1-1 0,0 1 0,1-1 0,-1 1 0,1-1 0,-1 1 0,1-1 0,-1 0 0,1 1 0,0-1 0,-1 0 0,1 1 0,0-1 0,-1 0 0,1 0 0,0 0 0,0 1 0,0-1 0,0 0 0,-1 0 0,1 1 0,0-1 0,1 0 0,-1 0 0,0 0 0,0 1 0,0-1 0,0 0 0,1 0 0,-1 1 0,1-2 0,17-44-4997,8 1-1177,7-9-4356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8.4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72 124 18578,'0'0'1916,"1"-10"-277,10-74 1142,-18 84 839,7 0-3516,-1 0-1,0 0 1,1 1 0,-1-1 0,0 0 0,1 0-1,-1 0 1,1 0 0,-1 0 0,0 0-1,1 0 1,-1 0 0,0 0 0,1 0-1,-1 0 1,1-1 0,-1 1 0,0 0 0,1 0-1,-1-1 1,1 1 0,-1 0 0,1-1-1,-2 0 1,3 0-33,-1 0 1,0 0-1,0-1 0,0 1 0,1 0 0,-1 0 1,0-1-1,0 1 0,-1 0 0,1 0 1,0-1-1,0 1 0,-1 0 0,1 0 1,0 0-1,-1-1 0,1 1 0,-1 0 0,0 0 1,-1-2-1,-9 25-4,-8 48-194,7 20 178,3 1 0,5 0-1,8 118 1,7-108-51,-10-91 0,2 1 0,-1 0 0,1-1 0,1 0 0,0 0 0,0 0 0,7 11 0,-11-22-39,0 1-1,0 0 1,0-1 0,0 1 0,0 0-1,0 0 1,0-1 0,0 1 0,0 0-1,0-1 1,1 1 0,-1 0-1,0 0 1,0-1 0,0 1 0,0 0-1,1 0 1,-1-1 0,0 1-1,0 0 1,0 0 0,1 0 0,-1-1-1,0 1 1,0 0 0,1 0 0,-1 0-1,0 0 1,1 0 0,-1-1-1,0 1 1,0 0 0,1 0 0,-1 0-1,0 0 1,1 0 0,-1 0 0,0 0-1,1 0 1,-1 0 0,0 0-1,1 0 1,-1 0 0,0 1 0,0-1-1,1 0 1,-1 0 0,0 0-1,1 0 1,-1 0 0,0 1 0,0-1-1,0 0 1,1 0 0,-1 0 0,0 1-1,0-1 1,1 0 0,-1 0-1,0 1 1,0-1 0,0 0 0,0 0-1,0 1 1,1-1 0,-1 0-1,0 1 1,0-1 0,0 1 0,3-24-6010,-3-6-2001</inkml:trace>
</inkml:ink>
</file>

<file path=ppt/ink/ink2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4.72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62 0 17809,'0'0'2867,"-2"10"-1874,-16 106 2001,-13 117-1494,30-124-1309,1-47 1275,-9 67 0,27-237-528,-7 60-1269,-3-1 1,4-91 0,-10 151 298,0 0 1,1-1-1,0 1 0,1-1 1,0 0-1,1 0 1,0 0-1,0 0 0,13 15 1,-16-22 38,0 0 1,0-1-1,1 1 1,-1-1-1,1 1 1,0-1-1,-1 0 1,1 0-1,0 0 1,0 0-1,1-1 1,-1 1-1,0-1 1,1 0-1,-1 0 1,0 0-1,1 0 1,-1 0-1,1-1 1,0 0-1,-1 1 1,1-2-1,-1 1 1,1 0-1,-1-1 1,1 1-1,-1-1 1,1 0 0,-1 0-1,0 0 1,1-1-1,-1 1 1,0-1-1,4-2 1,1-2 51,-1 0-1,1 0 1,-1-1 0,-1 0 0,1 0 0,-1 0 0,0-1 0,-1 0 0,0 0 0,0-1 0,4-11 0,-3 7 19,-1 1 1,-1-2-1,0 1 1,-1-1-1,0 1 0,-1-1 1,1-19-1,-4 41-114,0 0 0,-1-1 0,0 1 0,0-1 0,-5 13 1,-4 13-59,9-27 96,-3 11 22,1 1-1,0-1 0,1 1 1,1 0-1,1-1 1,0 1-1,1 0 1,3 18-1,-3-35-17,1 0 0,-1 0 1,0 0-1,1 0 0,-1 0 0,1 0 0,-1 0 0,1 0 1,0 0-1,-1 0 0,1 0 0,0 0 0,0 0 0,0-1 1,-1 1-1,1 0 0,0-1 0,0 1 0,0-1 0,0 1 1,0-1-1,0 1 0,0-1 0,0 0 0,0 1 0,1-1 1,-1 0-1,0 0 0,0 0 0,0 0 0,0 0 0,0 0 1,0 0-1,0 0 0,1 0 0,-1-1 0,0 1 0,1-1 1,3 0 69,0-1 0,0 0 0,0 0 0,-1 0 0,1-1 0,-1 1 0,5-5 0,10-11 12,-2 0-1,0-1 1,-1-1-1,-1-1 1,-1 0 0,-1-1-1,-1 0 1,0-1 0,-2 0-1,-1-1 1,8-30 0,-43 127 13,16-51-58,1 1 1,2 0-1,0 0 0,1 0 1,1 1-1,2 0 1,-2 31-1,6-54-43,-1 1 0,1-1 0,-1 1 0,1-1 0,0 1 0,-1-1 0,1 1 0,0-1 0,0 0 0,0 0 0,0 1 0,0-1 0,0 0 0,0 0 0,1 0 0,-1 0 0,0 0 0,1 0 0,-1-1 0,0 1 0,1 0 0,-1-1 0,1 1 0,-1-1 0,1 1 0,-1-1 0,1 0 0,0 1 0,-1-1 0,4 0 0,58 0 0,-48-1 0,-10 0-142,0 1 1,0-1-1,0 0 0,-1 0 1,1 0-1,0 0 0,-1-1 0,1 0 1,-1 0-1,0 0 0,0 0 1,0-1-1,0 0 0,0 0 1,0 0-1,-1 0 0,1 0 0,-1-1 1,0 0-1,0 1 0,0-1 1,-1 0-1,1-1 0,-1 1 1,0 0-1,0-1 0,0 1 0,1-9 1,1-5-447,0 0-1,-2 1 1,0-1 0,-1 0 0,-1-1 0,-3-24 0,-6 10 2397,4 33 1166,2 18-2224,3 179-297,0-191-440,1-1 0,0 1 0,0-1 0,1 1 0,-1-1 0,1 0 0,3 6 0,-5-10-16,1 1 0,0-1 0,-1 1 0,1-1-1,0 0 1,0 1 0,0-1 0,0 0 0,0 0-1,0 0 1,0 0 0,1 1 0,-1-2-1,0 1 1,1 0 0,-1 0 0,0 0 0,1-1-1,-1 1 1,1 0 0,-1-1 0,1 0 0,0 1-1,-1-1 1,1 0 0,-1 0 0,1 0-1,2 0 1,-3 0-157,-1 0 0,1-1 0,0 1 0,0-1-1,0 0 1,0 1 0,0-1 0,-1 0 0,1 1 0,0-1-1,0 0 1,-1 0 0,1 0 0,-1 0 0,1 1 0,-1-1-1,1 0 1,-1 0 0,1 0 0,-1 0 0,0 0 0,1-2 0,4-25-5283,-5 26 4642,3-22-6487</inkml:trace>
</inkml:ink>
</file>

<file path=ppt/ink/ink2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5.23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1 200 17008,'2'-1'537,"1"1"0,0-1 0,0 1 0,0-1 0,-1 0 0,1 0 0,0 0-1,-1 0 1,1 0 0,-1-1 0,5-2 0,27-28 2153,-27 23-2507,0 0 1,-1 0-1,0-1 1,-1 1-1,8-21 1,-12 29-114,0-1 1,-1 0-1,1 0 0,-1 1 1,1-1-1,-1 0 1,0 0-1,0 0 0,0 0 1,0 0-1,0 1 1,0-1-1,0 0 0,0 0 1,-1-2-1,0 4-47,1-1 0,0 1 0,-1 0 0,1-1 0,-1 1 0,1 0 0,-1-1 0,1 1 0,-1 0 0,1 0 0,-1 0 0,1-1 0,-1 1 0,1 0 0,-1 0 0,1 0 0,-1 0 0,1 0 0,-1 0 0,1 0 0,-1 0 0,1 0 0,-1 0 0,1 0 0,-1 0 0,1 1 0,-1-1 0,1 0 0,-1 0 0,1 0 0,-2 1 0,-2 2 1,0-1 0,-1 1 1,1 0-1,0 0 0,0 0 0,1 0 0,-1 1 0,1 0 0,-5 6 0,3-2-16,1-1-1,0 1 1,0 0-1,1 0 1,0 1-1,-4 14 1,7-21-9,-1 0 0,1 0 0,-1 0 0,1 0 0,0 0 0,0 0 1,0 0-1,0 0 0,0 0 0,1 0 0,-1-1 0,0 1 0,1 0 1,0 0-1,-1 0 0,1 0 0,0-1 0,0 1 0,0 0 0,0-1 0,0 1 1,0-1-1,1 1 0,-1-1 0,0 1 0,1-1 0,-1 0 0,1 0 1,-1 0-1,1 0 0,0 0 0,-1 0 0,1 0 0,0 0 0,2 0 0,150 29-474,-154-30 490,1 0 0,0 0-1,0-1 1,0 1 0,0 0-1,-1 0 1,1-1 0,0 1-1,0-1 1,-1 1 0,1-1-1,0 1 1,0-1 0,-1 1 0,1-1-1,-1 0 1,1 1 0,-1-1-1,1 0 1,-1 1 0,1-1-1,-1 0 1,1 0 0,-1 1-1,0-1 1,0 0 0,1 0-1,-1 0 1,0 0 0,0 1-1,0-1 1,0 0 0,0 0-1,0 0 1,0 0 0,0-1-1,2-40 532,-3 37-444,2-11 163,-2 1 0,0 0 1,0 0-1,-2 0 0,0 0 1,0 0-1,-1 1 0,-1-1 1,-10-18-1,19 32-550,1 1 0,-1 0 0,0 0 0,0 0 0,0 0 0,0 1 0,6 1 0,7 1-2196,1 0 0,0-1 0,25 0 0,-7-2-5526</inkml:trace>
</inkml:ink>
</file>

<file path=ppt/ink/ink2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6.03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116 53 3972,'0'0'11072,"-4"-9"-8932,-11-25-111,15 33-1967,0 1 1,0-1 0,0 1-1,0 0 1,0-1 0,0 1-1,0 0 1,0-1-1,0 1 1,0 0 0,-1-1-1,1 1 1,0 0 0,0-1-1,0 1 1,-1 0-1,1-1 1,0 1 0,0 0-1,-1 0 1,1-1 0,0 1-1,0 0 1,-1 0-1,1 0 1,0-1 0,-1 1-1,1 0 1,0 0 0,-1 0-1,1 0 1,-1 0-1,1 0 1,0 0 0,-1 0-1,1-1 1,0 1 0,-1 1-1,1-1 1,0 0-1,-1 0 1,1 0 0,-1 0-1,1 0 1,0 0 0,-1 0-1,1 0 1,0 1-1,-1-1 1,1 0 0,0 0-1,-1 0 1,1 1 0,0-1-1,-1 1 1,-7 15 466,7-14-380,-15 43 713,2 1 0,2 1-1,2 0 1,2 1 0,2-1 0,0 70 0,6-113-832,-1 0 0,2 1 1,-1-1-1,0 0 1,1 1-1,-1-1 1,1 0-1,1 0 1,-1 0-1,0 0 1,1 0-1,0 0 1,0 0-1,0 0 1,0-1-1,1 1 0,4 5 1,-3-7-48,0 1 0,0-1 0,-1 0 1,1-1-1,0 1 0,1-1 0,-1 1 0,0-1 1,0 0-1,1-1 0,-1 1 0,0-1 0,1 0 0,-1 0 1,0 0-1,1-1 0,6-1 0,-3 1-484,1-1 0,-1-1-1,0 1 1,0-2 0,-1 1-1,1-1 1,-1 0 0,8-5 0,52-44-7480,-34 22 1239</inkml:trace>
</inkml:ink>
</file>

<file path=ppt/ink/ink2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6.35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141 0 13805,'0'0'6726,"-12"8"-4596,-3 2-1425,1 0 0,0 1 0,1 0 0,-14 16 0,22-22-523,1 0 0,0-1 0,0 1 0,1 1 0,-1-1 0,1 0 0,0 1 0,0 0 0,1 0 0,0-1 0,0 1 0,0 1 0,1-1 0,-1 0 0,2 0 0,-1 1 0,1 11 1,1-16-171,-1-1-1,1 1 1,0-1 0,0 1 0,0-1 0,0 1 0,1-1 0,-1 1 0,0-1 0,1 0 0,-1 0 0,1 0 0,-1 0 0,1 0 0,-1 0 0,1 0 0,0 0 0,-1-1 0,1 1 0,0-1 0,0 1 0,-1-1 0,1 0 0,0 0 0,0 1 0,0-1 0,0 0 0,-1-1 0,1 1 0,0 0 0,3-1-1,3 0 35,0 0-1,0 0 0,-1-1 0,1 0 0,0 0 1,8-4-1,-10 2 31,1 0 1,0 0-1,-1-1 1,0 0-1,0 0 1,-1 0-1,1-1 1,-1 0 0,0 0-1,-1 0 1,0-1-1,0 1 1,0-1-1,0 0 1,-1 0-1,0 0 1,-1-1-1,0 1 1,0-1-1,1-10 1,-27 59 115,20-33-239,1 0 0,1 0-1,-1 0 1,1 0 0,1 1 0,-1-1 0,1 9 0,1-15-157,0 1 0,0-1 0,0 1 0,1-1 0,-1 1 1,1-1-1,-1 0 0,1 1 0,0-1 0,0 0 0,2 5 1,-1-6-100,-1 0 0,0 1 1,0-1-1,0 0 0,1 0 1,-1 0-1,1 0 1,-1 0-1,1 0 0,-1 0 1,1-1-1,-1 1 0,1 0 1,0-1-1,-1 0 0,1 1 1,0-1-1,3 0 0,-1 1-533,1-1-1,0 0 0,0 0 0,0 0 0,0-1 0,0 0 0,0 0 0,6-2 0,18-12-5313</inkml:trace>
</inkml:ink>
</file>

<file path=ppt/ink/ink2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6.73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77 15 9641,'0'0'13421,"-10"-3"-12209,-29-7-390,38 10-804,1-1 1,-1 1 0,0 0-1,0 0 1,0 0 0,1 0-1,-1 0 1,0 0 0,0 0-1,0 0 1,1 0 0,-1 0-1,0 1 1,0-1 0,1 0-1,-1 1 1,0-1 0,1 0-1,-1 1 1,0-1 0,0 1-1,1-1 1,-1 1 0,1-1-1,-1 1 1,1-1-1,-1 1 1,1 0 0,-1-1-1,1 1 1,-1 0 0,1-1-1,0 1 1,-1 0 0,1 0-1,0-1 1,0 1 0,0 0-1,-1 0 1,1-1 0,0 1-1,0 0 1,0 0 0,0 0-1,0-1 1,0 1 0,1 0-1,-1 0 1,1 1 0,-1 1-75,0-1 1,1 1 0,0-1-1,0 1 1,0-1 0,0 1-1,0-1 1,0 0 0,1 1-1,-1-1 1,1 0 0,3 3-1,9 5-247,-1 0 0,1 1 0,-1 0 0,-1 1 0,13 16 0,-21-23 329,-1-1 0,1 2 1,-1-1-1,0 0 0,0 1 1,0 0-1,-1-1 0,0 1 0,0 0 1,0 0-1,-1 0 0,0 0 1,0 1-1,-1-1 0,1 0 0,-1 0 1,-2 10-1,1-12-5,0-1-1,0 1 1,-1-1 0,0 0-1,0 0 1,0 0 0,0 0-1,0 0 1,0 0 0,-1 0-1,0-1 1,1 1 0,-1-1-1,0 1 1,0-1 0,0 0-1,-1-1 1,-2 3 0,1-2-16,-1 1 0,1-1 0,0 0 0,-1 0 0,1-1 0,-1 1 0,1-1 0,-1-1 0,1 1 0,-12-1 0,15-1-108,0 1-1,1-1 0,-1 0 0,0 0 0,1 0 0,-1 0 1,1 0-1,-1-1 0,1 1 0,0 0 0,-1-1 1,1 1-1,0-1 0,0 1 0,0-1 0,0 0 0,0 1 1,1-1-1,-1 0 0,0 0 0,1 1 0,-1-1 1,1 0-1,0 0 0,-1 0 0,1 0 0,0 0 0,0 1 1,1-4-1,3-61-5884,9 12-1282</inkml:trace>
</inkml:ink>
</file>

<file path=ppt/ink/ink2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7.07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119 1 16976,'0'0'3299,"-4"8"-1126,-5 10-1754,1 0 1,1 0-1,1 1 0,1 0 1,0 0-1,2 0 0,0 1 1,1 0-1,0-1 0,2 1 1,1 0-1,0-1 0,1 1 1,1-1-1,1 1 0,1-1 1,1 0-1,0-1 0,14 28 1,-4-21-1493,-12-20 472,0 1-1,-1 0 1,1 0 0,-1 0 0,0 0-1,-1 0 1,4 13 0,-17-23-3323,0-8 3659,1 0 0,0 0 1,1-1-1,0 0 0,1-1 0,1 0 0,-9-23 1,-2 0 1389,2 9 400,12 22-833,-1-1 0,1 0 0,0-1-1,1 1 1,0-1 0,0 0 0,1 0 0,-2-10-1,4 17-662,0 1-1,0-1 0,1 0 0,-1 1 1,0-1-1,1 0 0,-1 1 0,0-1 1,1 1-1,-1-1 0,1 1 0,-1-1 0,1 1 1,-1-1-1,1 1 0,0 0 0,-1-1 1,1 1-1,-1 0 0,1-1 0,0 1 1,-1 0-1,1 0 0,0-1 0,-1 1 1,1 0-1,0 0 0,0 0 0,-1 0 1,1 0-1,0 0 0,0 0 0,32 1-199,-23-1 227,7 1-810,1 1 1,-1 1-1,0 0 0,1 1 1,18 8-1,-4-2-2721,7 0-3486</inkml:trace>
</inkml:ink>
</file>

<file path=ppt/ink/ink2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8.00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189 371 12780,'2'-10'2482,"-2"10"-2444,3-9 628,-1 1-1,-1-1 0,0 1 1,0-1-1,0 1 0,-2-11 1,1 17-587,0 1 1,0-1-1,-1 0 0,1 1 1,-1-1-1,1 0 1,-1 1-1,0-1 0,0 0 1,0 1-1,1-1 1,-1 1-1,-1-1 0,1 1 1,0 0-1,0-1 1,0 1-1,-1 0 0,1 0 1,-1 0-1,1 0 1,-1 0-1,1 0 0,-1 1 1,1-1-1,-1 0 1,0 1-1,1-1 0,-1 1 1,0 0-1,0-1 1,1 1-1,-1 0 1,0 0-1,0 0 0,0 0 1,1 0-1,-1 1 1,0-1-1,1 1 0,-1-1 1,0 1-1,-2 0 1,-1 2-51,-1-1-1,1 1 1,0 0 0,0 0 0,0 0 0,0 1 0,0-1 0,1 1 0,-1 1 0,1-1 0,0 0 0,1 1 0,-1 0 0,1 0 0,-4 7 0,-6 10 265,1 2 0,-9 25 0,19-44-207,0 0-5,-1 0 0,1 0 0,0 1 0,0-1 0,1 1 0,-1 0 0,1 0 0,1-1 0,-1 1 0,1 0 0,0 0 0,1 9 0,0-14-69,0 0-1,0 0 1,0 0 0,0 0 0,0 0-1,0 0 1,0-1 0,0 1-1,0 0 1,0-1 0,0 1 0,1-1-1,-1 1 1,0-1 0,0 0 0,1 1-1,-1-1 1,0 0 0,0 0-1,1 0 1,-1 0 0,0 0 0,1 0-1,-1-1 1,0 1 0,0 0-1,1 0 1,-1-1 0,0 1 0,2-2-1,39-16 512,-16 2-340,-1-2 1,0-1-1,-2-1 1,0-1-1,28-34 0,-16 12-70,-2-1-1,32-56 1,-54 82-50,-1 0 0,0 0 0,-1-1 0,-1 0 0,-1 0 0,6-28 0,-13 47-65,0 0 0,0 0-1,0 0 1,0 0 0,0 0-1,0 0 1,-1 0 0,1 0-1,0 0 1,0 0 0,0 0-1,0 0 1,0 0 0,0 0-1,0 0 1,0 0 0,0 0-1,0 0 1,-1 0 0,1 0-1,0 0 1,0 0 0,0 0-1,0 0 1,0 0 0,0 0-1,0 0 1,0 0 0,0 0-1,0 0 1,0 0 0,0 0-1,-1 0 1,1 0 0,0 0-1,0 0 1,0 0 0,0 0-1,0 0 1,0 0 0,0-1-1,0 1 1,0 0 0,0 0-1,0 0 1,0 0 0,0 0-1,0 0 1,0 0 0,0 0-1,0 0 1,0 0 0,0 0-1,0-1 1,0 1 0,0 0-1,0 0 1,0 0 0,0 0-1,0 0 1,0 0 0,-7 7-141,-9 21 175,0 1-1,2 0 1,1 1-1,1 1 1,2 0-1,1 0 1,1 1-1,2 0 1,1 1-1,-1 40 1,6-68-16,0 0 0,0-1 1,0 1-1,1 0 0,0 0 0,0-1 1,0 1-1,0 0 0,1-1 1,0 1-1,0-1 0,0 1 0,0-1 1,3 4-1,-3-6-5,1 0-1,-1 0 1,0-1 0,0 1 0,1-1-1,-1 0 1,1 1 0,-1-1 0,1 0-1,-1 0 1,1 0 0,0-1 0,-1 1-1,1-1 1,0 0 0,0 1 0,-1-1-1,1 0 1,0-1 0,0 1 0,0 0-1,-1-1 1,1 0 0,0 1 0,-1-1-1,4-2 1,1 0 13,-1 1-1,0-2 1,0 1-1,0-1 1,0 0-1,-1 0 1,0-1 0,1 1-1,-2-1 1,1 0-1,0-1 1,-1 1-1,0-1 1,-1 0-1,1 0 1,-1 0-1,0 0 1,2-8-1,1-2 17,-1 0 0,-1 0 0,0 0 0,-1 0 0,-1-1 0,0-24 0,-2 40-43,1 0 0,-1-1-1,0 1 1,0-1 0,0 1 0,0 0 0,-1-1 0,1 1-1,0 0 1,0-1 0,-1 1 0,1 0 0,-1 0 0,1-1-1,-1 1 1,0 0 0,1 0 0,-1 0 0,0 0 0,0 0-1,0 0 1,0 0 0,0 0 0,0 0 0,0 0 0,0 0 0,0 0-1,-1 0 1,0 1-8,1 0-1,-1 0 1,1 1-1,-1-1 1,1 0-1,0 1 1,-1-1-1,1 1 0,0-1 1,-1 1-1,1-1 1,0 1-1,0 0 1,0 0-1,-1 0 1,1 0-1,0 0 1,0 0-1,0 0 1,1 0-1,-1 0 1,0 0-1,0 1 1,0-1-1,1 0 0,-2 3 1,-3 5-5,1 0 0,-1 1-1,2-1 1,-1 1 0,1 0 0,1 0 0,0 0-1,0 1 1,1-1 0,0 0 0,1 1 0,1 12-1,0-21 15,-1-1 0,1 1-1,0 0 1,0-1 0,0 1-1,0 0 1,0-1 0,0 1-1,0-1 1,1 0 0,-1 1-1,0-1 1,1 0-1,-1 0 1,1 0 0,0 0-1,-1 0 1,1 0 0,0 0-1,-1 0 1,1-1 0,0 1-1,0-1 1,0 1 0,0-1-1,0 0 1,-1 0 0,1 0-1,3 0 1,4 0 24,1 0-1,-1 0 1,0-1 0,0 0 0,9-3 0,0-1-5,-1-2 1,0 0 0,0-1 0,0 0 0,15-11-1,-21 12-3,-1 0 0,0-1 0,0 0-1,0-1 1,-1 0 0,-1 0 0,1-1-1,7-13 1,-13 19 14,-2 0 1,1-1-1,0 1 1,-1 0-1,0-1 1,0 1-1,0-1 0,0 1 1,-1-1-1,0 0 1,0 1-1,0-1 1,-1 1-1,1-1 0,-1 1 1,0-1-1,0 1 1,-1-1-1,-2-5 1,1 4 33,0-1 0,0 1 0,-1 0 0,0 1 0,0-1 0,0 1 1,-1 0-1,0 0 0,0 0 0,0 0 0,0 1 0,-7-4 0,66 15-2566,-17-1-235,-1-1 1,1-3-1,43-1 1,-71-1 1894,51 0-5883</inkml:trace>
</inkml:ink>
</file>

<file path=ppt/ink/ink2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8.83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271 1 18097,'0'0'8670,"-4"9"-7197,-125 195 1821,-5 6-3033,131-202-3184,5-10 661,16-24-826,26-43-1178,3-22-813,29-49 1265,-18 53 7971,-41 70-1126,-17 29-68,-17 33-388,9-30-2298,-15 32 2143,-23 68 1,41-99-2093,1-1 0,0 1 0,1 1 0,1-1 1,1 0-1,0 1 0,1-1 0,3 29 0,0-35-516,0-1 0,0 1 0,1 0 0,5 8 0,-5-11-2263,-20-37 739,-14-19 856,9 14 1156,-22-50-1,43 84-215,1 1 0,0-1 0,-1 0-1,1 1 1,0-1 0,0 0-1,-1 1 1,1-1 0,0 1 0,0-1-1,0 1 1,0 0 0,0-1-1,0 1 1,-1 0 0,1 0 0,0-1-1,0 1 1,0 0 0,0 0 0,0 0-1,0 0 1,0 0 0,0 0-1,0 1 1,1-1 0,42 0-363,-36 0 481,-6 0-200,20 1 21,0-1 1,0-1 0,-1-1 0,1 0 0,0-2-1,-1-1 1,30-10 0,-12-3-43,-26 11 15,1 1-1,27-9 1,-40 15 8,-1 0 0,1 0 0,-1 0 0,1 0 0,-1 0 0,1 0 0,-1 0 0,0 0 0,1 0 0,-1 0 0,1 0 0,-1 0 0,1 0 0,-1 0 0,1 1 0,-1-1 0,0 0 0,1 0 0,-1 1 0,1-1 0,-1 0 0,0 0 0,1 1 0,-1-1 0,0 0 0,1 1-1,-1-1 1,0 1 0,1-1 0,-1 0 0,0 1 0,0 0 0,5 21 308,-9 27 357,4-48-655,-7 38 401,-3 30 436,10-68-839,0 0 1,0-1 0,0 1-1,0-1 1,0 1-1,0-1 1,0 1 0,0 0-1,1-1 1,-1 1 0,0-1-1,0 1 1,0-1 0,1 1-1,-1-1 1,0 1 0,1-1-1,-1 1 1,0-1 0,1 1-1,-1-1 1,1 1 0,-1-1-1,0 0 1,1 1 0,-1-1-1,1 0 1,-1 1 0,1-1-1,0 0 1,-1 0 0,1 1-1,-1-1 1,2 0 0,24-5 282,20-21-3,65-71-970,-102 91-220,-3 13-4967,-6-7 5498,0 1 0,0 0 0,0 0 0,1-1 0,-1 1 0,0 0-1,1 0 1,-1-1 0,0 1 0,1-1 0,-1 1 0,1 0 0,-1-1 0,1 1 0,-1-1 0,1 1 0,0-1-1,-1 1 1,1-1 0,0 0 0,-1 1 0,1-1 0,0 0 0,-1 1 0,1-1 0,0 0 0,0 0 0,0 0-1,13 1-4527</inkml:trace>
</inkml:ink>
</file>

<file path=ppt/ink/ink2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9.62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152 206 4132,'0'0'18204,"-6"10"-17329,-3 5-703,2 0-1,0 0 1,1 1-1,0 0 0,1 0 1,1 1-1,0-1 1,-1 27-1,8 92 874,-1-84-569,-6 99 0,2-141-465,0 1 0,-1-1 0,0 0 0,0 1 0,-7 11 0,9-17 63,0-1 1,-1 0 0,1-1-1,-1 1 1,0 0 0,0 0-1,0-1 1,-1 1-1,1-1 1,0 0 0,-1 0-1,0 0 1,1 0 0,-1 0-1,0 0 1,0-1 0,0 1-1,0-1 1,-4 1-1,7-2-29,-1 0-1,1 0 0,-1 0 0,0 0 0,1 0 0,-1 0 0,0 0 1,1 0-1,-1 0 0,1-1 0,-1 1 0,0 0 0,1 0 0,-1-1 0,1 1 1,-1 0-1,1-1 0,-1 1 0,1 0 0,-1-1 0,1 1 0,0-1 1,-1 1-1,1-1 0,-1 1 0,1-1 0,0 1 0,-1-2 0,-5-24 323,7-31-532,-1 53 189,4-24-386,1-1 0,1 1-1,2 0 1,1 0 0,20-44 0,76-127-1373,-82 161 1737,1 1 0,45-53 0,-67 88 264,-3 9-82,0-1-1,-1 1 0,0 0 0,0-1 0,0 1 1,-1-1-1,0 0 0,-6 11 0,-5 9 256,7-10-149,0 0 1,1 0-1,1 1 0,1-1 1,0 1-1,1 0 1,0 1-1,2-1 0,0 21 1,1-37-288,0 0 0,0 0 0,1 0 0,-1 0 0,0 0 0,0 0 0,1 0-1,-1 0 1,0 0 0,1 0 0,-1 0 0,1 0 0,-1 0 0,1-1 0,0 1 0,-1 0 0,1 0 0,0-1 0,0 1 0,-1 0 0,1-1 0,0 1 0,0 0 0,0-1 0,0 1 0,1 0 0,1-1-51,-1 1 1,0-1-1,1 0 1,-1 0-1,1 0 0,-1 0 1,1 0-1,-1 0 1,1 0-1,4-2 1,1 0-305,-1-1 1,1 0-1,-1 0 0,0-1 1,0 0-1,8-5 1,3-7-1188,-1 0 0,-1-1 0,0-1 0,-2 0 1,0-1-1,-1-1 0,20-39 0,13-50-1582,-12 1 3669,-29 71 4788,-5 37-5128,-1 0-1,0 1 0,1-1 0,-1 0 1,0 0-1,1 0 0,-1 1 0,1-1 0,-1 0 1,0 0-1,1 1 0,-1-1 0,1 1 0,-1-1 1,1 0-1,-1 1 0,1-1 0,-1 1 0,1-1 1,0 1-1,-1-1 0,1 1 0,0 0 1,-1-1-1,1 1 0,0 1 0,-21 31 3511,5-3-4012,8-15 611,2-1-1,-1 1 1,2 0 0,0 1-1,1-1 1,1 1-1,0 0 1,1 0-1,1 29 1,1-44-309,0 1 0,0 0 0,0 0 0,1-1 0,-1 1 0,1 0 0,-1 0 0,1-1 0,0 1 0,-1-1 0,1 1 0,0 0-1,0-1 1,0 0 0,1 1 0,-1-1 0,0 0 0,0 1 0,1-1 0,1 2 0,1-1-39,0-1-1,-1 1 0,1-1 1,0 1-1,0-1 1,0 0-1,0 0 0,0-1 1,4 1-1,12-1-364,0 0 0,0-2 0,22-4-1,-18 3-277,4 5 494,-27-1 206,-1-1 0,1 0 0,-1 1 0,0-1-1,1 0 1,-1 0 0,1 1 0,-1-1 0,0 1 0,1-1 0,-1 0 0,0 1 0,0-1 0,1 1 0,-1-1 0,0 1 0,0-1 0,0 1 0,0-1-1,1 1 1,-1-1 0,0 1 0,0-1 0,0 1 0,0-1 0,0 1 0,0-1 0,0 1 0,-1 0 0,0 3 139,-1 0 1,0 0-1,0 0 1,0 0-1,-1 0 1,0 0 0,1-1-1,-1 1 1,-4 2-1,6-4-152,-51 47 1121,48-46-1067,0-1 0,0 1 0,-1-1 0,1 0 0,0 0 0,-1 0 0,1 0 0,-1-1 0,0 0 0,1 0 0,-1 0 0,-8 0 0,12-1-172,0-1 0,0 1 0,-1 0 0,1-1 0,0 1 0,0-1-1,0 0 1,0 1 0,0-1 0,0 0 0,1 0 0,-1 1 0,0-1 0,0 0 0,0 0 0,1 0 0,-1 0 0,0 0-1,1 0 1,-1 0 0,1 0 0,0 0 0,-1 0 0,1-1 0,0 1 0,-1 0 0,1 0 0,0 0 0,0 0 0,0-1-1,0 1 1,0 0 0,0 0 0,0 0 0,1 0 0,-1-1 0,1 0 0,-1-2-546,0 0-1,1 0 1,0 0 0,0 0-1,0 1 1,0-1 0,1 0 0,-1 0-1,1 1 1,3-6 0,11-5-7020,2 1-3674</inkml:trace>
</inkml:ink>
</file>

<file path=ppt/ink/ink2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09.99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92 106 5477,'0'0'7906,"9"-10"-4083,26-33-957,-23 21 977,-12 21-3748,-1 1 0,1-1 0,0 1 0,0 0 0,0-1 0,0 1 0,0 0 0,0-1 0,0 1 0,0 0 0,-1-1 0,1 1 0,0 0 0,0 0 0,-1-1 0,1 1 0,0 0 0,0 0 0,-1-1 0,1 1 0,0 0 0,0 0 0,-1 0 0,1-1 0,0 1 0,-1 0 0,1 0 0,0 0 0,-1 0 0,1 0 0,0 0 0,-1 0 1,0 0-1,-1 0 80,-1 0 0,0 0 0,1 0 0,-1 0 0,1 1 0,-1-1 0,0 1 0,1 0 1,-5 2-1,-1 2-39,-1 1 1,2-1-1,-1 2 1,1-1-1,0 1 0,0 0 1,1 1-1,0-1 1,-9 15-1,11-15 41,0-1-1,1 0 0,0 1 1,0 0-1,0 0 0,1 0 0,0 0 1,1 0-1,-1 0 0,1 0 1,1 1-1,-1-1 0,2 12 1,-1-18-176,1 1 0,-1-1 1,1 0-1,0 1 0,0-1 1,-1 0-1,1 0 0,0 0 1,0 1-1,0-1 0,0 0 1,0 0-1,0 0 0,0-1 1,1 1-1,-1 0 0,0 0 1,0-1-1,1 1 0,-1-1 1,0 1-1,1-1 0,-1 1 1,1-1-1,-1 0 0,1 0 1,-1 1-1,0-1 0,1 0 1,-1 0-1,1-1 0,-1 1 1,1 0-1,1-1 0,2 1-2,1-1 0,-1 0 0,1-1 0,-1 1 0,1-1-1,-1 0 1,10-5 0,-4-1 1,-1 0 0,1 0 0,-1-1 0,-1-1 0,0 0 0,16-21 0,-21 26 0,-1-1 0,0 1 0,1-1 0,-2 0 0,1 0 0,-1 0 0,0 0 0,0 0 0,0 0 0,-1 0 0,0-1 0,-1 1 0,1 0 0,-1-1 0,0 1 0,-2-12 0,2 17-59,-1-1 0,1 1 1,-1 0-1,1-1 0,-1 1 0,0 0 1,0 0-1,1 0 0,-1-1 0,0 1 1,0 0-1,0 0 0,0 0 0,0 0 1,0 0-1,0 0 0,-1 1 0,1-1 1,0 0-1,0 1 0,-1-1 0,1 1 1,0-1-1,-1 1 0,1-1 0,-1 1 1,1 0-1,0 0 0,-1 0 0,1 0 1,-1 0-1,1 0 0,-1 0 0,1 0 0,0 0 1,-1 1-1,-1 0 0,1-1-99,0 1 0,0 0-1,0-1 1,0 1 0,0 0 0,0 0-1,0 0 1,0 0 0,1 1 0,-1-1-1,0 0 1,1 1 0,-1-1 0,1 1-1,-1-1 1,1 1 0,0 0 0,0 0-1,0 0 1,0 0 0,0-1 0,0 1-1,0 0 1,1 1 0,-1 2 0,2 16-9841,7-15 2194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9.1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59 0 19955,'0'0'7628,"0"14"-7243,2 102 234,5 0 0,35 177 1,-9-138 896,-61-247-107,-10 10-1391,21 50-19,2-1 1,2-1-1,-18-65 1,31 99-1,0 0 0,0-1 0,0 1 0,0-1 0,0 1 0,0 0-1,0-1 1,0 1 0,0-1 0,0 1 0,0 0 0,0-1 0,0 1 0,0-1 0,1 1 0,-1 0 0,0-1 0,0 1 0,0 0 0,1-1-1,-1 1 1,0 0 0,0-1 0,1 1 0,-1 0 0,0 0 0,1-1 0,-1 1 0,0 0 0,1 0 0,-1 0 0,0-1 0,1 1 0,-1 0-1,0 0 1,1 0 0,-1 0 0,1 0 0,-1 0 0,0 0 0,1 0 0,-1 0 0,1 0 0,-1 0 0,0 0 0,1 0 0,-1 0 0,0 0-1,1 0 1,-1 0 0,1 0 0,-1 1 0,0-1 0,1 0 0,17 7-288,-18-7 274,23 11-856,-14-6-392,1 0 0,0 0 0,0-1 0,0-1 0,0 1-1,1-2 1,11 2 0,11-3-5271</inkml:trace>
</inkml:ink>
</file>

<file path=ppt/ink/ink2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0.6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58 0 10154,'0'0'11995,"1"13"-9502,-3 338 3806,-2-210-4473,2-169-1826,-2-1 0,0 1 0,-2 1 0,-1-1 0,-2 1 0,-12-27 0,21 53-3,1 1 0,-1 0 0,0-1 0,0 1 0,0 0 0,0-1-1,0 1 1,1 0 0,-1-1 0,0 1 0,0 0 0,1 0 0,-1-1 0,0 1 0,0 0 0,1 0 0,-1-1 0,0 1-1,1 0 1,-1 0 0,0 0 0,1-1 0,-1 1 0,0 0 0,1 0 0,-1 0 0,0 0 0,1 0 0,-1 0 0,0 0-1,1 0 1,-1 0 0,1 0 0,-1 0 0,0 0 0,1 0 0,-1 0 0,1 0 0,22 0-503,-18 0 198,41 1-2482,68-2-9176,-71 0 4850</inkml:trace>
</inkml:ink>
</file>

<file path=ppt/ink/ink2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0.96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182 1 12268,'0'0'9849,"-10"0"-6828,2 1-2672,-1 0 0,1 0 0,-1 1 0,1 0 0,0 0 0,0 1 0,0 0-1,1 1 1,-1 0 0,1 0 0,0 0 0,0 1 0,0 0 0,0 1-1,1-1 1,0 1 0,0 0 0,1 1 0,-8 10 0,11-14-310,0 0 1,-1 0 0,1 1-1,1-1 1,-1 1 0,1-1-1,-1 1 1,1-1 0,0 1-1,0 0 1,1 0 0,-1 0-1,1-1 1,-1 1 0,1 0-1,1 0 1,0 5 0,0-7-47,0 0 0,0 0 0,0 1 0,1-2 0,-1 1 0,1 0 0,-1 0 0,1 0 0,0-1 0,0 1 0,0-1 0,0 1 0,0-1 0,0 0 0,0 0 0,0 0 0,1 0 0,-1 0 0,0-1 0,0 1 0,1 0 0,-1-1 0,1 0 0,-1 0 0,0 0 0,1 0 0,4 0 0,19 0-225,-13-1 59,0 1-1,-1 0 0,1 1 0,0 0 0,0 1 0,-1 0 0,1 1 0,-1 1 1,17 7-1,-28-11 181,-1 0 0,1 1 1,0-1-1,-1 0 0,1 1 1,-1-1-1,1 1 0,-1-1 1,1 1-1,-1-1 1,0 1-1,1-1 0,-1 1 1,1-1-1,-1 1 0,0-1 1,0 1-1,1 0 0,-1-1 1,0 1-1,0 0 0,0-1 1,0 1-1,1 0 1,-1-1-1,0 1 0,0 0 1,-1-1-1,1 1 0,0 0 1,-14 18 509,-28 6 381,41-25-892,-10 6 84,0 0-92,-1 0 0,0-1 1,0 0-1,0 0 0,-1-2 0,1 1 0,-26 2 0,37-6-130,0 0 0,0-1-1,1 1 1,-1 0 0,0-1 0,0 1 0,1-1-1,-1 1 1,0 0 0,1-1 0,-1 0 0,1 1-1,-1-1 1,1 1 0,-1-1 0,1 0 0,-1 1-1,1-1 1,-1 0 0,1 1 0,0-1 0,0 0-1,-1 0 1,1 1 0,0-1 0,0 0 0,0 0-1,0 0 1,0 1 0,0-1 0,0 0 0,0 0-1,0 0 1,0 1 0,0-1 0,0 0 0,1 0-1,-1-1 1,11-35-6953,7 4-1019</inkml:trace>
</inkml:ink>
</file>

<file path=ppt/ink/ink2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1.32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141 0 19442,'0'0'6513,"-10"1"-5659,-1 1-586,1 0-1,-1 1 1,1 0-1,-1 1 1,-16 9-1,24-12-230,0 0 0,0 1 0,0 0 0,0-1-1,0 1 1,0 0 0,1 0 0,-1 1 0,1-1 0,-1 1 0,1-1 0,0 1-1,0 0 1,0-1 0,1 1 0,-1 0 0,0 0 0,1 0 0,0 1 0,0-1-1,0 0 1,0 0 0,1 1 0,-1-1 0,1 0 0,0 1 0,0 3 0,1-4-15,0-1 1,0 1 0,0 0 0,1-1 0,-1 0 0,1 1 0,0-1-1,-1 0 1,1 0 0,0 0 0,0 0 0,1 0 0,-1 0 0,0 0-1,1-1 1,-1 1 0,4 1 0,50 21 589,-48-21-509,11 4 108,-7-3-185,1 0 0,0 2 0,-1-1 1,18 12-1,-28-16-15,0 1 0,0-1 0,-1 0 0,1 1 1,0 0-1,-1-1 0,1 1 0,-1 0 0,1 0 0,-1-1 0,0 1 0,1 0 1,-1 0-1,0 1 0,-1-1 0,1 0 0,0 0 0,0 0 0,-1 1 1,0-1-1,1 0 0,-1 1 0,0-1 0,0 0 0,0 1 0,0-1 1,-1 0-1,1 0 0,-1 1 0,1-1 0,-1 0 0,0 0 0,-1 3 1,0-2 30,0 1 0,-1-1 0,1 0 0,-1 1 0,0-1 0,0-1 1,0 1-1,0 0 0,0-1 0,-1 1 0,1-1 0,-1 0 1,0 0-1,1-1 0,-1 1 0,0-1 0,0 0 0,0 0 0,-6 1 1,-9 1 167,0-1 0,-34 0 0,53-2-210,-1 0-47,0 0 0,0 1 0,1-1 0,-1 0 0,0 0 0,1 0 0,-1 0 0,0 0 0,0 0 0,1 0 0,-1 0 0,0-1 0,0 1 0,1 0 1,-1 0-1,0-1 0,1 1 0,-1 0 0,1-1 0,-1 1 0,0 0 0,1-1 0,-1 1 0,1-1 0,-1 1 0,1-1 0,-1 1 0,1-1 0,-1 0 0,1 1 0,0-1 0,-1 1 0,1-1 0,0 0 0,-1 1 0,1-1 0,0 0 0,0 0 0,0 1 0,0-1 0,0 0 0,-1 1 0,1-1 0,1 0 0,-1 0 1,0 1-1,0-1 0,0 0 0,0 0 0,0 1 0,1-2 0,0 0-310,0-1 0,0 0 1,1 1-1,-1-1 0,1 1 1,0 0-1,0-1 1,-1 1-1,1 0 0,1 0 1,-1 0-1,2-1 0,42-26-12022,-22 13-33</inkml:trace>
</inkml:ink>
</file>

<file path=ppt/ink/ink2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2.22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1 344 17489,'0'0'14525,"10"-1"-14327,2-1-176,0 0 0,-1-1 1,0 0-1,1-1 0,13-7 1,-22 10-43,-1 0 0,1 0 1,-1-1-1,1 1 1,-1-1-1,1 0 1,-1 1-1,0-1 0,0 0 1,0 0-1,0 0 1,0-1-1,-1 1 0,1 0 1,0-1-1,-1 1 1,0-1-1,0 0 1,0 1-1,0-1 0,0 0 1,0 0-1,-1 1 1,1-1-1,-1 0 0,0 0 1,0 0-1,0 0 1,0 0-1,0 1 1,-1-1-1,-1-5 0,2 7 1,-1 0 0,1 0 0,-1 0 0,1 0 0,-1 0 0,0 0 0,1 1 0,-1-1 0,0 0 0,0 0 0,1 1 0,-1-1-1,0 1 1,0-1 0,0 1 0,0-1 0,0 1 0,0-1 0,0 1 0,0 0 0,0 0 0,0-1 0,0 1 0,0 0 0,0 0 0,0 0 0,0 0-1,0 0 1,0 0 0,0 1 0,0-1 0,0 0 0,0 0 0,0 1 0,0-1 0,0 0 0,0 1 0,0-1 0,0 1 0,-1 1 0,-2 0-5,-1 0 0,1 0 0,0 1 1,0 0-1,0 0 0,0 0 0,-5 5 1,3-1 73,1 0 1,-1 1-1,1-1 1,1 1 0,-1 0-1,1 1 1,1-1-1,0 1 1,0 0-1,0-1 1,1 1 0,1 0-1,-1 1 1,1-1-1,1 0 1,0 0-1,0 0 1,2 11 0,-1-18-47,-1-1 1,1 1 0,0 0 0,-1 0 0,1-1 0,0 1 0,0 0-1,0-1 1,1 1 0,-1-1 0,0 1 0,1-1 0,-1 0-1,0 0 1,1 1 0,0-1 0,-1 0 0,1 0 0,0 0 0,1 0-1,2 1 11,-1-1 1,1 0-1,-1 0 0,1 0 0,0-1 0,-1 1 0,1-1 0,5-1 0,1 0-29,0 0 0,-1-1 0,0-1 0,1 1 0,-1-2 0,16-7-1,-2-2-215,-1-2-1,-1-1 0,31-27 1,-44 35 140,0 0 0,-1 0 0,0-1 0,-1-1 0,0 1 1,0-1-1,-1 0 0,0-1 0,-1 1 0,6-17 0,-15 26 116,-7 11 65,-9 12 235,19-19-257,-1-1 0,1 0 1,0 1-1,0 0 0,-1-1 0,2 1 0,-1 0 0,0 0 0,0-1 0,1 1 0,0 0 0,-1 0 0,1 0 0,0 0 0,1 3 0,-1-6-55,0 1-1,0 0 0,1-1 1,-1 1-1,0-1 0,0 1 1,1-1-1,-1 1 1,0-1-1,1 0 0,-1 1 1,1-1-1,-1 1 0,0-1 1,1 0-1,-1 1 1,1-1-1,-1 0 0,1 1 1,-1-1-1,1 0 0,-1 0 1,1 1-1,0-1 0,-1 0 1,1 0-1,0 0 1,1 0-6,0 0 0,0-1-1,0 1 1,1 0 0,-1-1 0,0 0 0,0 1 0,0-1 0,-1 0 0,1 0 0,3-2 0,8-6-185,-1 0-1,-1-1 1,0 0 0,0-1-1,-1 0 1,-1 0-1,0-1 1,0 0 0,8-17-1,-7 11-90,-2 1 0,1-2 0,-2 1-1,-1-1 1,0 0 0,4-29 0,-10 21 26,-12 41 773,-12 44 658,9-8-355,-9 53-1,20-82-610,2 0 1,0 1-1,1-1 0,1 0 0,4 31 0,-1-39-223,0-1 0,0 0 0,1 1 0,1-1 0,0-1 0,1 1 0,0-1 0,14 20 0,-20-31 0,0 0 0,0 1 0,0-1 0,1 0 0,-1 0 0,0 1 0,0-1 0,1 0 0,-1 0 0,0 0 0,0 0 0,0 1 0,1-1 0,-1 0 0,0 0 0,1 0 0,-1 0 0,0 0 0,0 0 0,1 0 0,-1 1 0,0-1 0,1 0 0,-1 0 0,0 0 0,0 0 0,1 0 0,-1 0 0,0-1 0,1 1 0,-1 0 0,0 0 0,0 0 0,1 0 0,-1 0 0,0 0 0,1-1 0,4-12 0,-4-23 0,-2 31 0,1-4-342,0 8 131,0 1 0,-1-1 0,1 0 0,0 0 0,0 0 0,0 0 0,0 0 0,0 0 0,0 1 0,0-1 0,0 0 0,0 0 0,0 0 0,0 0 0,0 0 0,1 0 0,-1 1 0,0-1 0,1 0 0,-1 0 0,0 0 0,1 1 0,-1-1 0,1 0 0,-1 1 0,1-1 0,0 0 0,-1 1 0,1-1 0,0 0 0,-1 1 0,1-1 0,0 1 0,0 0 0,0-1 0,-1 1 0,1 0 0,0-1 0,0 1 0,0 0 0,0 0 0,0 0 0,-1-1-1,1 1 1,0 0 0,0 0 0,0 1 0,0-1 0,0 0 0,0 0 0,-1 0 0,3 1 0,-3-5-4598,0 0-316</inkml:trace>
</inkml:ink>
</file>

<file path=ppt/ink/ink2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2.56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28 11339,'0'3'10858,"5"-1"-8712,9 1 192,4-1-480,4-1-801,3 0-480,1-1-289,2 0-224,-2 0 0,2-4-480,-5-2-1186,0-2-1825,0-3-2787,-5 0-7559</inkml:trace>
</inkml:ink>
</file>

<file path=ppt/ink/ink2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2.94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129 121 16528,'0'0'15700,"6"-2"-15236,5-3-445,-1 0 0,1-1-1,-1 0 1,13-10 0,-21 15-20,0 0 1,0 0-1,0-1 0,0 1 1,-1-1-1,1 0 1,0 1-1,0-1 0,-1 0 1,1 0-1,-1 0 1,0 0-1,0 0 0,0 0 1,0-1-1,0 1 1,0 0-1,0-1 1,-1 1-1,1 0 0,-1-1 1,0 1-1,1-1 1,-1 1-1,0 0 0,-1-1 1,1 1-1,0-1 1,-1 1-1,1 0 1,-2-4-1,1 5-7,-1 0 0,1 0 0,-1 0 0,1 0-1,-1 0 1,0 0 0,0 0 0,1 0 0,-1 0 0,0 1 0,0-1 0,0 1 0,0 0-1,1-1 1,-1 1 0,0 0 0,0 0 0,0 0 0,0 0 0,0 0 0,0 1-1,0-1 1,0 1 0,-3 0 0,-45 18-227,39-13 254,2 1-1,-1 1 1,1 0-1,0 0 0,1 0 1,0 1-1,0 1 1,1-1-1,0 1 1,-11 21-1,14-22-2,0 0-1,1 0 1,0 0 0,0 0-1,1 0 1,0 0 0,1 1-1,0-1 1,0 0 0,1 1-1,0-1 1,1 1 0,0-1-1,4 15 1,-3-18-16,0 0 0,1 0 0,0-1 0,0 1 0,1-1 0,0 1 0,0-1 0,0 0 0,0 0 0,1-1 0,0 1 0,0-1 0,0 0 0,0-1 0,1 1 0,-1-1 0,1 0 0,0 0 0,0-1 0,9 3 0,1 0 0,1 0 0,0-2 0,0 0 0,1-1 0,-1 0 0,25-2 0,-39 0-180,-1 0 1,1 0-1,-1 0 0,1-1 0,0 1 1,-1-1-1,1 0 0,-1 0 0,0 0 1,1 0-1,-1 0 0,0 0 1,1 0-1,2-4 0,-3 3-309,0 0-1,-1 0 1,1 0 0,-1 0-1,1-1 1,-1 1 0,0 0-1,0-1 1,0 0 0,0 1-1,-1-1 1,1 1 0,-1-1-1,1-4 1,0-33-10935</inkml:trace>
</inkml:ink>
</file>

<file path=ppt/ink/ink2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3.28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 23446,'0'0'5477</inkml:trace>
</inkml:ink>
</file>

<file path=ppt/ink/ink2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7.5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1 1 13132</inkml:trace>
</inkml:ink>
</file>

<file path=ppt/ink/ink2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8.0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165 1 18514,'0'0'4601,"-1"13"-3939,-2 35 0,-14 161 870,-64 126-52,22-106 1258,58-228-2711,1 0 0,-1 1 0,1-1 0,-1 1 0,1-1 0,0 1 0,0-1 0,-1 0 0,1 1 0,0-1 0,0 1 0,0-1 0,1 1 0,-1-1 0,0 1 1,0-1-1,1 1 0,-1-1 0,1 0 0,-1 1 0,1-1 0,0 0 0,0 1 0,-1-1 0,1 0 0,0 0 0,0 0 0,0 0 0,2 2 0,1-2-27,0 1-1,1-1 1,-1-1-1,0 1 0,0-1 1,1 1-1,-1-1 1,8-1-1,4 1 70,60-4 36,141-26 1,-78 8-114,231-21-28,78-11-111,-152 2-7576,-296 52 7591,0 0 0,0 0 0,0 0 1,0-1-1,0 1 0,-1 0 0,1 0 1,0 0-1,0 0 0,0 0 0,0 0 0,0-1 1,0 1-1,0 0 0,0 0 0,0 0 1,0 0-1,0 0 0,0-1 0,0 1 1,0 0-1,0 0 0,0 0 0,0 0 0,1 0 1,-1 0-1,0-1 0,0 1 0,0 0 1,0 0-1,0 0 0,0 0 0,0 0 0,0 0 1,0 0-1,0 0 0,1-1 0,-1 1 1,0 0-1,0 0 0,0 0 0,0 0 1,0 0-1,0 0 0,0 0 0,1 0 0,-1 0 1,0 0-1,0 0 0,0 0 0,0 0 1,0 0-1,1 0 0,-1 0 0,0 0 0,0 0 1,-15-4-5982</inkml:trace>
</inkml:ink>
</file>

<file path=ppt/ink/ink2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8.4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30 9385,'0'0'2835,"14"-4"-294,22-4-282,2 1 1,-1 2-1,48 0 1,-63 4-1764,0 1 1,-1 1 0,1 1 0,0 1 0,0 0 0,-1 2 0,0 1 0,0 0 0,0 2 0,23 11 0,-41-17-477,0-1 0,-1 1 0,1-1 0,-1 1 0,0 0-1,0 0 1,1 0 0,-1 0 0,0 0 0,-1 1 0,1-1 0,0 1 0,-1-1 0,1 1 0,-1-1-1,0 1 1,0 0 0,0 0 0,0 0 0,0-1 0,-1 1 0,1 0 0,-1 0 0,0 0 0,0 0-1,0 0 1,0 0 0,0 0 0,-1 0 0,0 0 0,1 0 0,-1 0 0,0-1 0,0 1 0,0 0-1,-1 0 1,-2 4 0,-5 7 148,-1 0-1,0 0 1,-1-1 0,-1 0-1,-14 12 1,-79 71-13,-31 31-371,53-35-5216,63-67-1140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19.5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1 6342,'0'0'19896,"-9"7"-18935,4-4-819,0 1 0,0 0 0,0 0-1,1 1 1,0-1 0,0 1 0,0 0 0,0 0 0,1 0 0,0 1-1,0-1 1,0 1 0,1 0 0,0 0 0,0-1 0,0 2 0,1-1-1,0 0 1,0 0 0,0 8 0,1-13-140,0-1-1,1 1 1,-1-1-1,0 1 1,0-1 0,0 1-1,1-1 1,-1 1 0,0-1-1,1 1 1,-1-1 0,0 1-1,1-1 1,-1 0 0,0 1-1,1-1 1,-1 1 0,1-1-1,-1 0 1,1 0-1,-1 1 1,0-1 0,1 0-1,0 0 1,-1 0 0,1 1-1,-1-1 1,1 0 0,-1 0-1,1 0 1,-1 0 0,1 0-1,-1 0 1,1 0 0,-1 0-1,1 0 1,-1 0-1,1 0 1,0-1 0,-1 1-1,1 0 1,-1 0 0,1 0-1,-1-1 1,0 1 0,1-1-1,26-13 280,-18 6-252,-2-1 1,1-1-1,-1 0 1,8-13-1,11-16-935,-26 39 834,0 1 0,0-1-1,0 0 1,-1 1-1,1-1 1,0 0-1,0 1 1,0-1-1,0 0 1,1 1-1,-1-1 1,0 1 0,0-1-1,0 0 1,0 1-1,0-1 1,0 0-1,0 1 1,1-1-1,-1 0 1,0 0-1,0 1 1,1-1-1,-1 0 1,0 1 0,0-1-1,1 0 1,-1 0-1,0 0 1,0 1-1,1-1 1,-1 0-1,0 0 1,1 0-1,-1 0 1,0 0-1,1 1 1,-1-1 0,1 0-1,-1 0 1,0 0-1,1 0 1,-1 0-1,0 0 1,1 0-1,-1 0 1,0 0-1,1 0 1,-1-1-1,0 1 1,1 0 0,-1 0-1,0 0 1,1 0-1,-1 0 1,0-1-1,1 1 1,-1 0-1,0 0 1,1-1-1,-1 1 1,0 0-1,0 0 1,0-1 0,1 1-1,-1 0 1,0-1-1,3 41-919,-3-29-7,0-9 743,6 31-3093,-6-32 3106,1 0-1,-1 0 1,0-1 0,1 1-1,-1 0 1,1 0 0,-1-1-1,1 1 1,-1 0 0,1-1-1,-1 1 1,1-1 0,-1 1-1,1-1 1,0 1 0,-1-1-1,1 1 1,0-1 0,-1 0-1,1 1 1,0-1 0,0 0-1,0 1 1,-1-1 0,1 0-1,0 0 1,0 0 0,0 0-1,-1 0 1,1 0 0,0 0-1,0 0 1,0 0 0,-1 0-1,1-1 1,0 1 0,0 0-1,1-1 1,19-10-5838</inkml:trace>
</inkml:ink>
</file>

<file path=ppt/ink/ink2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9.4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59 41 14990,'0'0'6684,"-1"12"-6054,-26 218 1734,13-143-1851,-2 104 0,15-188-402,1 0 1,0-1-1,0 1 1,0 0-1,1-1 1,-1 1-1,1 0 1,0-1-1,-1 1 1,1-1-1,2 4 1,-2-5-67,0 0 0,-1 0 0,1-1 0,0 1 0,0-1 0,0 1 1,0-1-1,0 1 0,0-1 0,0 0 0,0 1 0,0-1 0,0 0 0,1 0 0,-1 0 0,0 0 1,0 0-1,0 0 0,0 0 0,0 0 0,0 0 0,0-1 0,0 1 0,0 0 0,0-1 0,0 1 0,0 0 1,0-1-1,0 1 0,0-1 0,1 0 0,14-9 317,0-1 1,0 0-1,-1-1 0,-1-1 1,0 0-1,-1-1 0,16-21 1,-4 6-144,135-164 691,-139 165-893,-1-2-1,-2 0 0,-1-1 1,-2-1-1,13-35 1,-27 64-71,0 1 0,-1 0 0,1 0 0,0 0 0,-1 0 0,0 0 0,1-1 0,-1 1 0,0 0 0,0 0 0,0 0 0,-1-4 0,0 5-46,1 1-1,0-1 0,0 1 0,-1 0 1,1-1-1,0 1 0,-1 0 0,1-1 1,0 1-1,-1 0 0,1-1 0,-1 1 1,1 0-1,0 0 0,-1 0 1,1-1-1,-1 1 0,1 0 0,-1 0 1,1 0-1,-1 0 0,1 0 0,-1 0 1,1 0-1,-1 0 0,1 0 0,-1 0 1,1 0-1,-1 0 0,1 0 0,-1 0 1,1 1-1,-1-1 0,-5 3-1413,0 0 0,0 0 1,0 0-1,0 1 0,1 0 0,-8 6 0,-15 15-6339</inkml:trace>
</inkml:ink>
</file>

<file path=ppt/ink/ink2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19.7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18770,'0'0'4132,"16"63"-2082,-2-35-929,1 5-224,0 0-577,5-1-224,1-1-64,4-4-1025,6-8-1601,0-12-2115,1-7-2338</inkml:trace>
</inkml:ink>
</file>

<file path=ppt/ink/ink2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0.3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272 86 5765,'0'0'12407,"-3"-8"-7378,2 5-4870,-1 0 1,1 0-1,0 1 1,-1-1-1,1 1 1,-1-1-1,0 1 1,0 0-1,0-1 1,0 1-1,0 0 1,0 0-1,-1 1 1,1-1-1,-1 0 1,1 1-1,-1-1 1,1 1-1,-1 0 1,0 0-1,0 0 1,0 0-1,0 1 1,0-1-1,1 1 1,-1 0-1,0-1 1,0 1-1,0 1 1,0-1-1,0 0 1,0 1-1,0-1 1,0 1-1,0 0 1,0 0-1,1 0 1,-1 1-1,0-1 1,-2 2-1,-6 4-120,1-1 0,1 2 0,-1-1 0,1 1-1,1 0 1,-1 1 0,2 0 0,-14 19 0,9-10-43,1 1 0,0 0 1,2 1-1,-8 21 0,15-36-9,0 0-1,0 1 1,0 0-1,1-1 1,0 1 0,1 0-1,-1 0 1,1-1-1,0 1 1,0 0 0,2 8-1,-2-13 6,1 0 0,-1 1 0,1-1 0,-1 0 0,1 0 0,0 0 0,-1 1 0,1-1 0,0 0 0,0 0 1,0 0-1,0 0 0,0-1 0,0 1 0,0 0 0,0 0 0,0 0 0,1-1 0,1 2 0,0-2 0,0 1 0,0 0 0,0-1 0,0 0 0,1 0 0,-1 0 0,0 0 0,0 0 0,0-1 0,0 1 0,6-3 0,2 0 20,0-2 0,-1 0 0,1 0 0,-1-1 0,0 0 0,0-1 0,-1 0 0,1-1 0,-2 0 0,12-13 0,-1 0 22,0-2-1,-2 0 1,16-29 0,-17 20 21,-1 0 0,14-46 0,-28 75-55,-37 92-370,24-64 389,1 0-1,1 0 1,2 1-1,0 0 1,2 0-1,-6 54 1,12-80-20,0 1 0,0 0 0,0-1 1,0 1-1,1-1 0,-1 1 0,0-1 0,1 1 0,-1-1 1,0 1-1,1-1 0,-1 1 0,0-1 0,1 1 0,-1-1 1,1 0-1,-1 1 0,1-1 0,-1 0 0,1 1 0,-1-1 1,1 0-1,0 0 0,-1 1 0,1-1 0,-1 0 0,1 0 1,-1 0-1,1 0 0,0 0 0,-1 0 0,1 0 0,-1 0 1,1 0-1,0 0 0,-1 0 0,1 0 0,-1 0 0,2-1 1,27-6 246,-10-5-166,0 0 0,-1-1 0,-1-1 0,0-1 0,0 0 0,-2-1 0,15-20 0,28-25 60,-58 61-144,0 0 1,0-1 0,0 1-1,1 0 1,-1-1 0,0 1-1,0 0 1,0 0 0,1-1-1,-1 1 1,0 0 0,0 0-1,1-1 1,-1 1 0,0 0-1,1 0 1,-1 0 0,0 0-1,1 0 1,-1-1 0,0 1-1,0 0 1,1 0 0,-1 0-1,1 0 1,-1 0 0,0 0-1,1 0 1,-1 0 0,0 0-1,1 0 1,-1 0-1,0 0 1,1 0 0,-1 1-1,0-1 1,1 0 0,-1 0-1,0 0 1,0 0 0,1 1-1,-1-1 1,0 0 0,1 0-1,-1 0 1,0 1 0,0-1-1,0 0 1,1 0 0,-1 1-1,0-1 1,0 0 0,0 1-1,0-1 1,1 0 0,-1 1-1,0-1 1,0 0 0,0 1-1,2 36 14,-13 40 63,6-61-61,3-11-6,0 0 0,1 0 0,-1 0 0,1 1 1,0-1-1,0 1 0,1-1 0,0 1 0,0-1 0,0 1 1,1 5-1,1-10 16,0-1-1,0-1 1,-1 1 0,1 0-1,0 0 1,0-1 0,0 1-1,-1-1 1,1 1 0,0-1-1,-1 0 1,1 0 0,-1 0-1,1 1 1,1-3 0,23-15 190,-1-1 1,-1-1 0,37-38-1,32-29 144,-92 86-355,0 0-1,-1 0 0,1 1 0,-1-1 1,1 0-1,0 1 0,0-1 0,-1 0 1,1 1-1,0-1 0,0 1 0,0 0 1,-1-1-1,1 1 0,0-1 0,0 1 1,0 0-1,0 0 0,0 0 0,0 0 1,0-1-1,0 1 0,0 0 0,0 1 1,0-1-1,0 0 0,-1 0 0,1 0 1,0 0-1,0 1 0,1 0 0,-1 0 2,0 1-1,-1-1 0,1 1 0,-1 0 1,1-1-1,-1 1 0,1 0 0,-1 0 1,0-1-1,0 1 0,0 0 0,0-1 1,0 1-1,-1 0 0,1 2 0,-3 10 17,-1 1-1,-9 27 0,-7-6-7,15-29-309,1 1-1,-1-1 1,2 0-1,-1 1 1,1 0-1,0 0 1,1 0 0,-3 12-1,13-24-7494,2-9 1142</inkml:trace>
</inkml:ink>
</file>

<file path=ppt/ink/ink2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0.9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65 8232,'0'0'18834,"0"8"-17526,-19 131 773,18-139-2079,1 1 0,0-1 0,0 0-1,0 1 1,0-1 0,0 1-1,0-1 1,0 1 0,0-1-1,0 0 1,1 1 0,-1-1-1,0 1 1,0-1 0,0 0-1,0 1 1,1-1 0,-1 0-1,0 1 1,0-1 0,1 0-1,-1 1 1,0-1 0,0 0 0,1 1-1,-1-1 1,0 0 0,1 0-1,-1 0 1,1 1 0,-1-1-1,0 0 1,1 0 0,0 0-1,17-2 22,18-15 125,-3-9-93,-1-1 0,-1-1 0,28-33 0,-5 5 24,-54 56-76,0 0 1,0-1-1,0 1 1,0 0-1,1 0 1,-1-1-1,0 1 0,0 0 1,0-1-1,1 1 1,-1 0-1,0 0 1,0 0-1,0-1 0,1 1 1,-1 0-1,0 0 1,0 0-1,1 0 1,-1-1-1,0 1 0,1 0 1,-1 0-1,0 0 1,1 0-1,-1 0 0,0 0 1,0 0-1,1 0 1,-1 0-1,0 0 1,1 0-1,-1 0 0,0 0 1,1 0-1,-1 0 1,0 0-1,1 0 1,-1 0-1,0 1 0,0-1 1,1 0-1,-1 16 268,-12 24 331,-18 24-281,20-48-521,2 2 1,-13 35-1,20-47-685</inkml:trace>
</inkml:ink>
</file>

<file path=ppt/ink/ink2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3.1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148 263 12588,'1'-1'384,"-1"-1"1,1 0-1,-1 1 1,0-1-1,0 0 1,0 0-1,0 1 1,0-1-1,0 0 0,0 0 1,-1 1-1,1-1 1,-1 0-1,1 0 1,-1 1-1,1-1 1,-1 1-1,0-1 1,0 0-1,0 1 0,0 0 1,0-1-1,-2-1 1,1 2-247,0 0-1,0 0 1,0 0 0,0 0 0,-1 0 0,1 1 0,0-1 0,0 1-1,-1 0 1,1-1 0,0 1 0,0 0 0,-1 0 0,1 1-1,0-1 1,0 0 0,-1 1 0,-2 0 0,0 1-110,1 1 0,-1-1 0,1 1 0,0 0 0,0 0 0,0 0 0,0 0 0,0 1 0,1-1 0,-1 1 0,1 0 1,0 0-1,0 0 0,0 1 0,1-1 0,-4 9 0,1-3-9,1 1-1,0 0 1,0 0 0,1 1 0,0-1 0,-1 14-1,4-24-18,-1 0-1,1 1 0,0-1 0,0 0 1,0 0-1,0 1 0,0-1 0,0 0 1,0 0-1,1 1 0,-1-1 0,0 0 0,1 0 1,-1 0-1,1 1 0,-1-1 0,1 0 1,0 0-1,-1 0 0,1 0 0,0 0 1,0 0-1,0 0 0,-1 0 0,1 0 1,0-1-1,0 1 0,2 1 0,0-1 8,-1-1 0,1 1 0,0-1 0,-1 0 0,1 0-1,0 0 1,-1 0 0,1 0 0,-1-1 0,1 1 0,-1-1 0,1 0-1,2-1 1,9-3 91,0-1 0,0-1-1,24-16 1,-9 2 195,0-1 1,-1-1-1,-2-2 0,34-39 1,-51 53-63,0-1 0,0 0 0,-1 0 0,0-1 0,-1 0 1,-1 0-1,0-1 0,-1 0 0,0 0 0,-1 0 0,0-1 1,-2 1-1,2-23 0,-4 37-227,0 0 0,0 0-1,0 1 1,0-1 0,0 0 0,0 0 0,0 0-1,0 1 1,0-1 0,0 0 0,0 0 0,0 0 0,0 1-1,0-1 1,0 0 0,0 0 0,-1 0 0,1 0-1,0 1 1,0-1 0,0 0 0,0 0 0,0 0-1,-1 0 1,1 0 0,0 0 0,0 1 0,0-1 0,0 0-1,-1 0 1,1 0 0,0 0 0,0 0 0,0 0-1,-1 0 1,1 0 0,0 0 0,0 0 0,0 0 0,-1 0-1,1 0 1,0 0 0,0 0 0,0 0 0,-1 0-1,1 0 1,0 0 0,0 0 0,0 0 0,-1-1 0,1 1-1,0 0 1,0 0 0,0 0 0,0 0 0,-1 0-1,1 0 1,0-1 0,0 1 0,0 0 0,0 0 0,0 0-1,0 0 1,-1-1 0,1 1 0,0 0 0,0 0-1,0 0 1,0-1 0,-11 16-116,-11 23 98,3 0 1,1 2 0,2 0-1,2 0 1,-9 44 0,21-78-1,1 0 0,-1 1 1,2-1-1,-1 0 1,1 1-1,-1-1 0,2 0 1,-1 1-1,3 11 1,-2-16 18,0 0-1,0 0 1,0 0 0,1 0 0,-1-1 0,0 1 0,1 0 0,-1-1 0,1 1 0,0-1 0,-1 0 0,1 0 0,0 1-1,0-1 1,0 0 0,0 0 0,0-1 0,0 1 0,0 0 0,0-1 0,0 1 0,0-1 0,0 0 0,1 0 0,-1 1-1,0-1 1,0-1 0,0 1 0,0 0 0,1-1 0,3 0 0,3-1 32,1-1-1,-1 0 1,0 0 0,0-1-1,0 0 1,0-1 0,-1 1-1,1-2 1,-1 1 0,-1-1 0,1-1-1,-1 1 1,9-11 0,-4 3 29,0 1 0,-2-1 0,0-1 0,0 0 1,-1 0-1,11-28 0,-30 68-118,2-1 1,1 1-1,1 0 1,2 0-1,-3 32 0,7-56 51,-1 1 0,1 0 0,0 0 0,1-1 0,-1 1-1,0 0 1,0-1 0,1 1 0,-1 0 0,1-1 0,-1 1-1,1-1 1,0 1 0,-1 0 0,1-1 0,0 0 0,0 1-1,0-1 1,0 0 0,1 1 0,-1-1 0,0 0 0,0 0 0,4 2-1,-2-2 28,0 0 0,0 0 0,0 0-1,0-1 1,0 1 0,0-1 0,1 1-1,-1-1 1,0 0 0,0-1 0,0 1-1,5-2 1,5 0 99,-1-2 1,0 0-1,0 0 0,-1-1 0,21-12 0,-14 5-40,-1 0 0,0-2 0,-1 1 0,25-29 0,-35 35-63,-1 0 0,1 0 1,-1 0-1,-1-1 0,1 0 1,-1 1-1,-1-1 0,1-1 0,-2 1 1,1-1-1,-1 1 0,0-1 1,1-16-1,-3 24-22,0 0 0,0 0 0,1 0 0,-1 0 0,0 0 0,0 0 1,-1 0-1,1 0 0,0 0 0,0 1 0,0-1 0,-1 0 0,1 0 0,0 0 0,-1 0 0,1 0 0,-1 1 0,1-1 0,-1 0 0,1 0 1,-1 1-1,1-1 0,-1 0 0,0 1 0,0-1 0,1 1 0,-1-1 0,0 1 0,0-1 0,1 1 0,-1-1 0,0 1 0,0 0 1,0 0-1,0-1 0,0 1 0,0 0 0,0 0 0,1 0 0,-1 0 0,0 0 0,0 0 0,0 0 0,0 0 0,0 0 0,0 1 0,0-1 1,0 0-1,1 0 0,-1 1 0,0-1 0,0 1 0,-1 0 0,-3 1-2,0 1-1,0-1 0,0 1 1,0 0-1,1 1 1,-1-1-1,-6 8 1,0 1-23,2 1 0,-1 0 1,-12 25-1,20-34 13,-1 1 1,1 1-1,0-1 1,0 0-1,1 0 1,0 1-1,0-1 1,0 1-1,0-1 0,1 1 1,0-1-1,0 1 1,0 0-1,2 6 1,-1-10-71,0 0 1,1 0-1,-1 0 0,1-1 1,-1 1-1,1 0 0,-1-1 1,1 1-1,0-1 1,0 1-1,0-1 0,0 0 1,0 0-1,0 0 1,0 0-1,0 0 0,0 0 1,1-1-1,-1 1 1,0-1-1,0 0 0,1 1 1,-1-1-1,5 0 1,2 0-815,1 0 0,-1 0 1,1-1-1,17-3 1,8-14-3712,-5-8-1597</inkml:trace>
</inkml:ink>
</file>

<file path=ppt/ink/ink2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3.4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18866,'0'0'8808</inkml:trace>
</inkml:ink>
</file>

<file path=ppt/ink/ink2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4.1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152 63 20884,'0'0'2856,"-11"16"-2093,4-6-648,-3 4 49,1 1-1,0 0 1,0 0-1,2 1 1,0 0-1,-6 19 1,-6 29-1,3 0 0,3 0 0,-8 128-1,21-192-229,0 0-1,1 0 0,-1 0 0,1 0 0,-1 0 1,1 0-1,-1 0 0,1 0 0,-1 0 0,1 0 1,-1 0-1,0 0 0,1 0 0,-1-1 0,1 1 1,-1 0-1,1 0 0,-1 0 0,0-1 0,1 1 1,-1 0-1,0-1 0,1 1 0,-1 0 0,0-1 1,1 1-1,-1 0 0,0-1 0,1 0 0,5-8-457,0 0-1,0-1 1,-1 1 0,0-1-1,-1 0 1,0-1-1,-1 1 1,3-13-1,15-94-3044,-19 101 3120,9-119-2169,-10 61 5627,-3 157-365,-1-43-2034,3 1-1,1-1 1,1 0-1,9 41 1,-9-74-474,0 0 1,0 0-1,1 0 1,0-1-1,0 1 0,1-1 1,-1 0-1,1 0 1,1 0-1,-1 0 1,1-1-1,0 1 1,6 4-1,-8-8-29,0 0-1,0 0 1,0 0 0,0-1-1,1 1 1,-1-1 0,0 0-1,1 0 1,-1 0 0,0 0-1,1-1 1,-1 1 0,1-1-1,-1 0 1,1 0 0,-1 0-1,1-1 1,-1 1 0,1-1-1,-1 0 1,1 0 0,-1 0-1,0 0 1,0 0 0,0-1-1,1 0 1,-1 0 0,-1 1-1,4-4 1,5-4 185,0-1 0,-1 0 0,0 0 0,-1-1-1,0 0 1,-1-1 0,0 0 0,12-25 0,-6 7 338,-2 0 0,16-57 1,-21 60-418,-2 1 1,-1-1 0,-1 0 0,-1-1-1,-1 1 1,-5-52 0,3 74-219,-1 1 0,1 0 0,0 0 0,-1 0 0,0 0 0,0 0-1,0 0 1,-4-6 0,5 10 2,1-1 1,-1 0-1,1 0 0,-1 0 0,0 1 0,1-1 0,-1 0 0,0 1 0,0-1 0,1 1 1,-1-1-1,0 1 0,0-1 0,0 1 0,0-1 0,0 1 0,0 0 0,0-1 0,0 1 1,1 0-1,-1 0 0,0 0 0,0 0 0,0 0 0,0 0 0,0 0 0,0 0 1,0 0-1,0 0 0,0 1 0,0-1 0,0 0 0,0 1 0,0-1 0,0 1 0,0-1 1,1 1-1,-1-1 0,0 1 0,0-1 0,1 1 0,-1 0 0,0-1 0,0 2 0,-4 5-153,1 0-1,0 0 1,0 0-1,1 0 1,0 0-1,0 1 1,0 0-1,1-1 1,1 1-1,-1 0 1,0 13-1,1-2-1415,0 0-1,1 0 1,4 36 0,6-26-2981,2-5-1409</inkml:trace>
</inkml:ink>
</file>

<file path=ppt/ink/ink2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4.5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93 0 17745,'0'0'1228,"-9"8"373,0 1-1145,0 0 1,0 1-1,1 0 0,0 0 0,-9 17 0,14-21-296,-1 0-1,2 0 1,-1 1-1,0-1 1,1 1-1,0 0 1,1 0-1,0 0 1,0 0-1,0-1 1,1 1-1,0 0 1,2 14-1,-2-19-139,1-1 0,-1 1 0,1-1 0,0 1 0,0-1 0,0 0 0,0 1 0,0-1 0,0 0 0,0 1 0,0-1 0,0 0 0,1 0 0,-1 0-1,0 0 1,1 0 0,-1-1 0,1 1 0,-1 0 0,1-1 0,-1 1 0,1-1 0,-1 1 0,1-1 0,0 0 0,-1 1 0,1-1 0,0 0 0,-1 0 0,1 0 0,0-1 0,-1 1 0,1 0 0,-1-1 0,1 1 0,1-1 0,5-1 189,-1 1 0,0-2 1,0 1-1,0-1 1,0 0-1,12-7 1,-6 1 42,-1-1 1,0-1-1,0 0 1,18-23 0,-25 28-64,-1 0 1,0 0-1,0-1 1,0 1-1,-1-1 1,1 0-1,-2 1 1,1-1-1,-1-1 1,0 1-1,0 0 1,0-11-1,-2 18-184,0-1-1,0 1 1,0 0 0,0 0 0,0-1-1,0 1 1,0 0 0,0 0-1,0-1 1,0 1 0,0 0-1,0-1 1,0 1 0,0 0 0,0 0-1,0-1 1,-1 1 0,1 0-1,0 0 1,0-1 0,0 1-1,0 0 1,-1 0 0,1 0-1,0-1 1,0 1 0,0 0 0,-1 0-1,1 0 1,0 0 0,0-1-1,-1 1 1,1 0 0,0 0-1,-1 0 1,1 0 0,0 0 0,0 0-1,-1 0 1,-13 5-114,-10 15-183,17-10 63,0-1 1,1 1 0,0 1 0,1-1-1,0 1 1,1 0 0,0 0 0,1 0 0,0 0-1,1 1 1,-2 18 0,4-29 83,0 0 1,0 0-1,1 0 0,-1 0 0,0 0 1,1 1-1,-1-1 0,0 0 0,1 0 1,-1 0-1,1 0 0,0 0 0,-1 0 1,1-1-1,0 1 0,-1 0 1,1 0-1,0 0 0,0 0 0,0-1 1,0 1-1,0-1 0,0 1 0,0 0 1,0-1-1,0 0 0,0 1 0,0-1 1,0 1-1,0-1 0,0 0 1,0 0-1,1 0 0,-1 0 0,0 0 1,0 0-1,0 0 0,0 0 0,0 0 1,0 0-1,1-1 0,-1 1 0,1-1 1,6-1-800,0 0 0,0 0-1,0-1 1,0 0 0,7-4 0,29-19-5681</inkml:trace>
</inkml:ink>
</file>

<file path=ppt/ink/ink2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4.9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173 328 15439,'-11'12'2621,"-18"21"-796,-40 58-1,61-78-1470,0-1 0,0 2-1,1-1 1,1 1-1,1 0 1,-1 1-1,2-1 1,0 1 0,-3 25-1,7-38-349,0-1-1,0 0 1,0 0-1,0 1 1,0-1-1,0 0 1,0 0-1,0 1 1,1-1-1,-1 0 1,0 0-1,1 1 0,-1-1 1,1 0-1,-1 0 1,1 0-1,0 0 1,-1 0-1,1 0 1,0 0-1,0 0 1,0 0-1,0 0 1,0 0-1,0-1 1,0 1-1,0 0 1,0-1-1,2 2 1,0-1 9,0-1 1,0 1 0,1-1 0,-1 0 0,1 0 0,-1 0-1,0 0 1,1 0 0,-1-1 0,0 1 0,4-2 0,6-2 45,-1 0 0,0-1 0,0 0 0,0-1 0,12-8 0,0-4-45,-1-1 1,0-1-1,-2-1 0,-1-2 1,0 1-1,-2-2 1,-1-1-1,0 0 1,-2-1-1,-1 0 0,-2-2 1,0 1-1,-2-1 1,0-1-1,-3 0 0,0 0 1,-2-1-1,-1 1 1,1-32-1,-5 55-29,0 1 1,0-1-1,0 1 1,-1 0-1,1-1 0,-1 1 1,-1 0-1,1 0 0,-5-10 1,6 14 12,-1 0 0,0-1 1,0 1-1,0 0 0,-1-1 0,1 1 1,0 0-1,0 0 0,-1 0 1,1 0-1,0 0 0,-1 0 0,1 1 1,-1-1-1,1 0 0,-1 1 1,0-1-1,1 1 0,-1 0 0,0-1 1,1 1-1,-1 0 0,0 0 1,1 0-1,-1 0 0,0 0 0,1 0 1,-1 1-1,1-1 0,-1 1 1,0-1-1,1 1 0,-1-1 0,1 1 1,-2 1-1,-6 2-10,1 0 0,0 1 0,0 0 0,0 1 0,1 0 1,0 0-1,-8 9 0,-46 55 71,46-52-12,7-7-22,0-3-4,1 0 0,-1 1 0,2 0 0,-1 1 0,1-1 0,1 1 0,0 1 0,0-1 0,1 0 0,-4 17 0,8-26-25,0 0-1,1 0 1,-1 1 0,0-1 0,1 0 0,-1 0 0,1 0 0,0 0-1,-1 0 1,1 0 0,0 0 0,0 0 0,0 0 0,-1 0-1,1 0 1,0 0 0,0 0 0,0-1 0,0 1 0,1 0-1,-1-1 1,0 1 0,0-1 0,0 1 0,0-1 0,1 0 0,-1 1-1,0-1 1,0 0 0,1 0 0,1 0 0,53 6-4,-37-5-22,-7 1-23,1-1-1,-1 2 1,1 0-1,-1 0 1,0 1 0,21 10-1,-29-12 50,-1 0 0,1 0 0,-1 1 0,1 0 0,-1-1 0,0 1 0,0 0 0,0 1 0,0-1 0,-1 0 0,0 1 0,1 0 0,-1-1-1,0 1 1,-1 0 0,1 0 0,-1 0 0,1 0 0,-1 0 0,-1 0 0,1 1 0,0-1 0,-1 0 0,0 5 0,-1 1-49,0 0 1,-1 0-1,0 0 1,0 0-1,-1 0 0,-1-1 1,1 1-1,-2-1 1,-8 15-1,-5 13-6051</inkml:trace>
</inkml:ink>
</file>

<file path=ppt/ink/ink2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5.5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318 1 14061,'0'0'6065,"-8"8"-4624,-8 12-994,0 2 0,2-1 0,1 2 0,1 0 0,0 0-1,-9 31 1,-123 431 4273,99-312-3242,39-154-1376,4-13-83,0 0 0,0 0 0,1 0 0,0 0 0,0 0 0,0 0 0,1 0 0,0 7-1,18-33 180,22-40-86,-3-1-1,40-89 1,26-47-548,-102 196 419,-1-1 1,1 1 0,0 0 0,-1 0-1,1-1 1,0 1 0,0 0 0,0 0-1,0 0 1,0 0 0,0 0 0,0 0-1,0 0 1,0 0 0,0 0 0,1 0-1,-1 1 1,0-1 0,0 0 0,1 1-1,-1-1 1,1 1 0,1-1 0,-2 2-2,0 0 1,0-1 0,-1 1-1,1 0 1,0-1 0,0 1-1,0 0 1,0 0 0,-1 0 0,1 0-1,0 0 1,-1 0 0,1 0-1,-1 0 1,1 0 0,-1 0-1,1 0 1,-1 0 0,0 0-1,0 1 1,1 0 0,1 12-80,0-1 0,0 1 0,-1 14 0,-3-7 236,-2 0 0,0 0 0,-12 36-1,28-72-31,-1-1 0,-1 0 0,-1-1 0,0 0 0,-1 0 0,6-20 0,-9 25-61,-1-1 0,-1 0 0,-1 0-1,1 0 1,-2 0 0,0 0 0,-1 0-1,0 0 1,-3-23 0,3 35-50,0 1 0,0 0 0,0-1 0,0 1 0,0 0 0,0-1 0,0 1 0,0-1 1,0 1-1,0 0 0,0-1 0,0 1 0,-1 0 0,1-1 0,0 1 0,0 0 0,0-1 0,-1 1 0,1 0 0,0-1 0,0 1 1,-1 0-1,1 0 0,0-1 0,0 1 0,-1 0 0,1 0 0,0 0 0,-1-1 0,1 1 0,0 0 0,-1 0 0,1 0 1,0 0-1,-1 0 0,1 0 0,-1 0 0,1 0 0,0 0 0,-1 0 0,1 0 0,0 0 0,-1 0 0,1 0 0,-1 0 1,1 0-1,0 0 0,-1 0 0,1 0 0,0 0 0,-1 1 0,1-1 0,0 0 0,-1 0 0,1 0 0,0 1 0,0-1 0,-1 0 1,1 0-1,0 1 0,0-1 0,-1 0 0,1 1 0,-13 21-279,11-17 123,1-1 0,1 1 1,-1 0-1,1 0 0,0 0 0,0-1 0,0 1 0,1 0 1,0 0-1,0 0 0,0-1 0,0 1 0,1-1 0,-1 1 1,5 6-1,-4-9-200,1 1 0,-1 0 1,1-1-1,0 1 0,0-1 1,1 0-1,-1 0 0,0 0 0,1-1 1,-1 1-1,1-1 0,-1 1 1,1-1-1,0-1 0,-1 1 1,1 0-1,0-1 0,0 0 0,0 0 1,3 0-1,5 1-865,-1-2 1,0 1-1,0-1 1,21-5-1,11-9-6761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0.3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76 164 6726,'0'-10'4004,"-4"-35"-561,-2 28-905,-2 18-1117,-5 19-687,2 15-193,1 0-1,3 0 1,0 1 0,3 0-1,0 0 1,3 39 0,1-72-485,0 0 0,0 0 1,0-1-1,0 1 1,0 0-1,1 0 0,0-1 1,-1 1-1,1 0 0,0-1 1,0 1-1,1-1 0,-1 1 1,0-1-1,1 0 1,0 1-1,-1-1 0,1 0 1,0 0-1,0 0 0,0 0 1,0-1-1,0 1 0,5 2 1,-3-2 26,1-1-1,0 1 1,0-1 0,0 0 0,0 0-1,0-1 1,1 0 0,-1 0 0,0 0-1,0 0 1,0-1 0,0 0 0,5-1 0,-1-1-175,0 0 0,0-1 0,0 0 1,0 0-1,-1-1 0,1 0 0,14-12 1,31-18-793,-54 35 879,0 0 0,0 0 0,1 0 0,-1 0 0,0 0 0,0 0 0,1 0 0,-1 0 0,0 0 1,0 0-1,1 0 0,-1 0 0,0 0 0,0 0 0,1 0 0,-1 0 0,0 1 0,0-1 0,0 0 0,1 0 0,-1 0 0,0 0 0,0 1 0,0-1 0,1 0 0,-1 0 0,0 0 1,0 1-1,0-1 0,0 0 0,0 0 0,0 1 0,0-1 0,0 0 0,1 0 0,-1 1 0,0-1 0,0 0 0,0 0 0,0 1 0,0-1 0,0 0 0,3 22 284,3 12-350,3-29-819,4-15-959,-6 0 1656,0 0 0,-1 0 0,0 0 0,-1-1 0,-1 0-1,1 0 1,4-21 0,14-84 256,-22 114-65,25-218 2922,-34 279-2581,0-9 135,-1 75 0,8-99-324,2 0 0,0 0 0,2-1 0,1 1 0,1 0 0,1-1 0,2 0 0,14 35 0,-21-135 1543,-10 43-1386,-1 1 1,-2 0 0,-1 1 0,-22-38-1,30 60-121,5 8-232,0 0 0,0-1 0,0 1 0,0 0 0,1 0 0,-1-1 0,0 1 0,0 0 0,0 0 0,0 0 1,0-1-1,0 1 0,0 0 0,1 0 0,-1 0 0,0 0 0,0-1 0,0 1 0,0 0 0,1 0 0,-1 0 0,0 0 0,0 0 0,0 0 0,1-1 1,-1 1-1,0 0 0,0 0 0,0 0 0,1 0 0,-1 0 0,0 0 0,0 0 0,1 0 0,-1 0 0,0 0 0,0 0 0,1 0 0,-1 0 0,0 0 1,0 0-1,0 1 0,1-1 0,-1 0 0,0 0 0,0 0 0,0 0 0,1 0 0,-1 0 0,0 1 0,0-1 0,0 0 0,0 0 0,1 0 0,-1 1 1,26 6-1963,-9-1 315,4-2-639,0-1-1,1-1 1,0-1 0,37-3-1,-43 1 1710,0-1 1,1-1-1,-1-1 1,0 0-1,0-1 0,26-12 1,-20 3 5744,-22 13-4709,1 1 0,0 0 0,-1-1 1,1 1-1,-1-1 0,1 0 0,0 1 0,-1-1 0,0 1 1,1-1-1,-1 0 0,1 1 0,-1-1 0,0 0 0,1 0 1,-1 1-1,0-1 0,0 0 0,0 0 0,0 1 1,0-1-1,1 0 0,-1 0 0,-1 1 0,1-1 0,0 0 1,0 0-1,0-1 0,-8 0 3562,-20 6-2345,23-1-1544,0 0 0,0 0-1,0 0 1,1 1 0,-1 0-1,1 0 1,0 0 0,0 1-1,0-1 1,1 1 0,-1 0 0,1 0-1,0 0 1,0 0 0,1 1-1,0-1 1,0 1 0,-2 9-1,4-14-96,0 0 0,1-1 0,-1 1 0,1 0-1,-1-1 1,0 1 0,1 0 0,-1-1 0,1 1 0,0-1-1,-1 1 1,1-1 0,-1 1 0,1-1 0,0 1-1,-1-1 1,1 0 0,0 1 0,-1-1 0,1 0 0,0 0-1,0 1 1,-1-1 0,1 0 0,0 0 0,1 0-1,29 4-726,-22-3 348,-3 0 164,13 0-278,1 2 0,0 0 1,0 2-1,-1 0 1,0 1-1,0 0 1,18 11-1,-36-17 589,0 0 0,0 1-1,-1-1 1,1 1 0,0-1 0,0 1 0,-1 0-1,1-1 1,0 1 0,-1-1 0,1 1 0,0 0-1,-1 0 1,1 0 0,-1-1 0,1 1 0,-1 0-1,0 0 1,1 0 0,-1 0 0,0 0 0,0-1-1,1 1 1,-1 0 0,0 0 0,0 0 0,0 0-1,0 0 1,0 0 0,-1 1 0,0 1 58,0-1-1,0 0 1,0 0 0,0 0-1,-1 0 1,1 0 0,-1 0-1,0 0 1,0 0 0,1 0-1,-4 1 1,-8 7 246,-1-1-1,-25 12 1,34-19-424,-6 4-42,-45 20-356,19-15-3269,11-10-3142</inkml:trace>
</inkml:ink>
</file>

<file path=ppt/ink/ink2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5.8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146 0 17553,'-8'5'2546,"-4"1"-1928,2 1-1,-1 1 1,1 0-1,0 0 1,1 1 0,0 0-1,-9 11 1,13-13-385,0 0 1,0 0-1,0 0 1,1 0-1,0 1 1,0-1 0,1 1-1,0 0 1,0 1-1,1-1 1,0 0-1,0 1 1,0 8-1,3-16-228,-1 0-1,0-1 0,0 1 0,1 0 0,-1 0 0,0-1 0,1 1 0,-1 0 0,1 0 1,-1-1-1,1 1 0,-1-1 0,1 1 0,0 0 0,-1-1 0,1 1 0,0-1 0,-1 1 1,1-1-1,0 0 0,0 1 0,-1-1 0,1 0 0,0 1 0,0-1 0,0 0 0,0 0 1,-1 0-1,1 0 0,0 0 0,0 0 0,0 0 0,0 0 0,-1 0 0,1 0 1,0 0-1,0 0 0,0-1 0,-1 1 0,1 0 0,1-1 0,36-13 293,-23 4-194,-1-1-1,0 0 1,-1-1-1,-1 0 1,0-1-1,0-1 1,-1 0-1,-1 0 1,11-21-1,-32 60-72,1 1 0,-10 42 0,6-12-3516,3-10-5236,7-28-5216</inkml:trace>
</inkml:ink>
</file>

<file path=ppt/ink/ink2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7.1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70 138 20692,'0'0'2119,"-8"0"-283,-27 1-419,12 7-704,23-8-707,0 0 0,-1 1 0,1-1 0,0 0 0,-1 1 1,1-1-1,0 1 0,0-1 0,-1 0 0,1 1 0,0-1 0,0 1 1,0-1-1,0 1 0,-1-1 0,1 1 0,0-1 0,0 1 1,0-1-1,0 1 0,0-1 0,0 1 0,0-1 0,1 1 1,-1-1-1,0 0 0,0 1 0,0-1 0,0 1 0,0-1 0,1 1 1,-1-1-1,0 0 0,1 1 0,-1-1 0,0 1 0,0-1 1,1 0-1,0 1 0,0 0-13,0-1-1,0 1 1,0-1-1,0 1 1,0-1 0,0 0-1,0 1 1,1-1 0,-1 0-1,0 0 1,0 0 0,0 0-1,1 0 1,-1 0-1,0 0 1,0 0 0,0 0-1,0 0 1,1-1 0,-1 1-1,1-1 1,26-9 126,-15 3-52,1-1-1,-1-1 1,-1 0 0,15-13-1,19-14 92,-46 36-161,1-1 0,-1 1 1,0-1-1,1 1 0,-1-1 0,1 1 0,-1 0 0,0-1 0,1 1 0,-1 0 0,1 0 0,-1-1 0,1 1 0,-1 0 0,1 0 0,-1 0 0,1-1 1,-1 1-1,1 0 0,0 0 0,-1 0 0,1 0 0,-1 0 0,1 0 0,-1 0 0,1 0 0,-1 0 0,1 1 0,-1-1 0,1 0 0,-1 0 1,1 0-1,-1 0 0,1 1 0,-1-1 0,1 0 0,-1 1 0,1-1 0,-1 0 0,0 1 0,1-1 0,-1 0 0,1 1 0,-1-1 0,0 1 0,0-1 1,1 1-1,-1-1 0,0 1 0,0-1 0,1 1 0,-1-1 0,0 1 0,0 0 0,1 36-113,-2-25 180,1 10 9,1 32-54,-3 0 0,-13 90 0,11-127 146,0-1 1,-1 1 0,0-1 0,-2 1-1,0-2 1,0 1 0,-2-1 0,0 0 0,-1-1-1,0 0 1,-1 0 0,-19 18 0,28-30-154,0 1 0,0-1 0,0 0 0,0 0 0,-1 0 0,1 0 0,-1-1 0,1 1 0,-1-1 0,0 1 0,1-1 0,-1 0 0,0 0 0,0 0 0,0 0 0,0-1 0,0 1 0,0-1 0,-3 1 0,5-2-28,0 0 0,1 0 0,-1 0 1,0 0-1,1 0 0,-1 0 0,1 0 0,-1 0 1,1 0-1,-1 0 0,1-1 0,0 1 1,0 0-1,-1 0 0,1 0 0,0 0 0,0 0 1,0-1-1,0 1 0,1 0 0,-1 0 0,0 0 1,1-2-1,-1-2-59,1-18-16,1 1 1,1-1-1,1 1 0,1 0 1,1 0-1,1 1 0,1 0 0,1 0 1,1 1-1,13-23 0,20-22-197,80-96 0,-64 87 437,-56 72-109,-1-1 0,0 0-1,-1 1 1,1-1 0,0 0 0,-1 0 0,0 0 0,0 0 0,2-5 0,-9 7 218,-10 15-141,1 0-98,8-8 1,1-1 0,1 1 0,-1 0-1,1 0 1,0 0 0,0 1 0,1 0 0,-5 10-1,9-17-20,0 1-1,0-1 1,0 1-1,0-1 1,0 1 0,0-1-1,0 1 1,0-1-1,0 0 1,1 1-1,-1-1 1,0 1-1,0-1 1,0 1-1,1-1 1,-1 0-1,0 1 1,1-1 0,-1 0-1,0 1 1,1-1-1,-1 0 1,0 1-1,1-1 1,-1 0-1,1 1 1,-1-1-1,0 0 1,1 0-1,-1 0 1,1 0 0,-1 1-1,1-1 1,-1 0-1,1 0 1,-1 0-1,1 0 1,-1 0-1,1 0 1,-1 0-1,1 0 1,28 0 55,-20 0-36,109 10 20,25 0 239,-145-44 1207,1 23-1437,0 1 40,0 1 0,-1 0 0,1 0-1,-2-1 1,1 1 0,-1 1 0,-7-15 0,10 23-81,0 0 0,-1-1 0,1 1 0,0 0-1,0-1 1,0 1 0,0 0 0,0-1 0,-1 1 0,1 0 0,0 0 0,0 0 0,-1-1-1,1 1 1,0 0 0,0 0 0,-1 0 0,1-1 0,0 1 0,-1 0 0,1 0-1,0 0 1,-1 0 0,1 0 0,0 0 0,-1 0 0,1-1 0,0 1 0,-1 0 0,1 0-1,0 0 1,-1 1 0,1-1 0,0 0 0,0 0 0,-1 0 0,1 0 0,-6 13-51,3 17-81,4-27 118,-1-1 0,0 1-1,0 0 1,1-1 0,0 1-1,0 0 1,-1-1 0,1 1-1,1-1 1,-1 1-1,0-1 1,1 1 0,-1-1-1,1 0 1,0 0 0,-1 0-1,1 0 1,0 0 0,0 0-1,1 0 1,-1-1-1,0 1 1,0-1 0,1 0-1,-1 1 1,1-1 0,-1 0-1,1 0 1,0-1 0,-1 1-1,1 0 1,4-1-1,-1 1 11,1 0 0,-1-1 0,0 0 0,1 0-1,-1 0 1,0-1 0,1 0 0,-1 0 0,0-1-1,0 1 1,0-1 0,0-1 0,8-3 0,57-59 248,-70 66-271,-1 0 0,1-1 0,-1 1 0,1 0-1,-1-1 1,1 1 0,-1 0 0,0 0 0,1 0 0,-1-1-1,0 1 1,0 0 0,0 0 0,0 0 0,0 0-1,0-1 1,0 1 0,0 0 0,0 0 0,0 0-1,0 0 1,0 0 0,-1-1 0,0 3 0,-3 27 17,3-24 28,-9 37-21,10-42 0,-1 0 0,1 0 0,0 0 0,-1 0 0,1 0 0,0 0 0,0 0 0,0 0 0,0 0 0,0 0 0,0 0 0,0 0 0,1 0 0,-1 0 0,0 0 0,0 0-1,1 0 1,-1 0 0,1 0 0,-1 0 0,1 0 0,-1-1 0,1 1 0,-1 0 0,1 0 0,0 0 0,-1-1 0,1 1 0,0 0 0,0-1 0,0 1 0,0-1 0,0 1 0,9 0 108,-1 0 1,0-1-1,1-1 1,-1 1-1,0-1 0,1-1 1,-1 0-1,15-5 1,74-36 221,-77 32-444,1 1-1,1 0 1,37-9 0,-60 19 108,0 0 0,0 0 0,0 0 0,1 0 0,-1 0 0,0 0 0,0 0 0,0 0 0,1 0 0,-1 0 0,0 0 0,0 0 0,0 0 1,1 0-1,-1 0 0,0 0 0,0 0 0,0 0 0,1 0 0,-1 0 0,0 0 0,0 1 0,0-1 0,0 0 0,1 0 0,-1 0 0,0 0 0,0 0 0,0 1 0,0-1 0,0 0 0,1 0 0,-1 0 0,0 0 0,0 1 0,0-1 0,0 0 0,0 0 0,0 0 0,0 1 0,0-1 0,0 0 0,0 0 0,0 0 0,0 1 0,0-1 0,0 0 0,-4 16 227,-9 11 208,7-19-463,1-2-68,1 1 0,0 0 0,0-1 0,1 1 0,-1 1 0,2-1 1,-5 14-1,23-46-9847,-7 3 919</inkml:trace>
</inkml:ink>
</file>

<file path=ppt/ink/ink2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7.5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31 24599,'-11'-7'3940,"3"2"-865,8 0-1922,0 1-1153,11 0 0,4 3-1666,-5-3-3106</inkml:trace>
</inkml:ink>
</file>

<file path=ppt/ink/ink2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29.2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20 319 11403,'0'0'12614,"1"13"-12128,1 36-95,-3-1-1,-9 68 1,1-21-303,9-95-59,0 1-1,-1-1 1,1 1-1,0-1 1,0 1-1,0-1 1,-1 1 0,1-1-1,0 0 1,0 1-1,0-1 1,0 1-1,0-1 1,0 1 0,0-1-1,0 1 1,0-1-1,0 1 1,0-1 0,0 1-1,1-1 1,-1 1-1,0-1 1,0 1-1,0-1 1,1 1 0,-1-1-1,0 0 1,1 1-1,-1-1 1,0 0-1,1 1 1,-1-1 0,0 0-1,1 1 1,10-18 820,9-37-47,-14 15-736,-2 1 0,-1-57-1,-3 100-78,1 0 0,-1 0 0,1 0 0,0 0 0,0-1 1,1 1-1,0 0 0,0-1 0,0 1 0,0-1 0,0 0 0,1 1 0,0-1 0,0 0 0,0-1 0,1 1 0,-1 0 0,1-1 0,-1 0 0,1 0 0,0 0 0,1 0 0,-1-1 0,0 0 0,1 0 0,8 3 0,-6-2 29,0-1 1,1-1-1,0 1 1,-1-1-1,1 0 1,0-1 0,-1 0-1,1 0 1,0-1-1,-1 0 1,1 0-1,0 0 1,-1-1-1,0-1 1,1 1 0,12-7-1,-11 3 78,1 0 1,-1 0-1,0-1 1,0 0-1,0-1 0,-1 0 1,0 0-1,-1-1 1,0 1-1,0-2 0,-1 1 1,0-1-1,-1 0 1,0 0-1,-1-1 0,0 1 1,0-1-1,-1 0 0,-1 0 1,0 0-1,2-22 1,-4 32-96,0 0 1,0 1-1,0-1 1,0 0-1,0 0 1,0 1-1,0-1 1,0 0-1,0 0 1,0 1-1,0-1 1,0 0-1,-1 0 0,1 1 1,0-1-1,0 0 1,-1 1-1,1-1 1,-1 0-1,1 1 1,0-1-1,-1 0 1,1 1-1,-1-1 1,0 1-1,1-1 1,-1 1-1,1 0 1,-1-1-1,0 1 1,1-1-1,-1 1 1,0 0-1,1 0 1,-1-1-1,0 1 1,0 0-1,1 0 1,-1 0-1,0 0 1,0 0-1,0 0 1,-2 0-22,1 1 0,0-1 0,0 1 0,0 0 0,0 0 0,0 0 0,0 0 0,1 0 0,-1 0 0,0 1 0,1-1 0,-1 0 0,0 1 0,1 0 0,-2 1 0,-15 24-6,2 0 0,1 1 0,0 1 0,3 0 0,0 1 0,2 0 0,-8 38 0,16-63 27,1 0 0,0 0 1,1 1-1,-1-1 0,1 0 1,0 0-1,0 1 0,0-1 1,3 10-1,-2-14 3,0 1 1,0 0-1,0-1 0,0 1 1,0-1-1,0 0 1,0 1-1,1-1 0,-1 0 1,1 0-1,-1 0 0,1 0 1,-1 0-1,1 0 0,0 0 1,-1 0-1,1 0 1,0-1-1,0 1 0,-1-1 1,1 0-1,0 1 0,0-1 1,0 0-1,0 0 0,-1 0 1,1 0-1,0 0 0,3-1 1,8-1 70,0-1 0,0 0 0,0 0 0,0-1 0,-1-1-1,0 0 1,0-1 0,0 0 0,0-1 0,-1 0 0,13-11 0,7-7 64,-1-2 0,39-44 0,-42 39 50,-1-1 0,-2-1 0,36-66 0,-49 80-118,-2-1-1,0 0 1,-2 0 0,0 0 0,-1-1 0,-1 0-1,-2 0 1,3-37 0,-6 58-71,0 1 0,0-1 1,0 0-1,0 1 0,1-1 0,-2 0 0,1 1 1,0-1-1,0 0 0,0 1 0,0-1 0,0 0 1,0 1-1,-1-1 0,1 1 0,0-1 0,-1 0 1,1 1-1,0-1 0,-1 1 0,1-1 0,0 1 0,-1-1 1,1 1-1,-1-1 0,1 1 0,-1 0 0,0-1 1,1 1-1,-1 0 0,0-1 0,-20 8-130,-18 30-105,4 13 251,2 2 0,3 1 0,2 1-1,-37 101 1,61-145-16,1-1-1,0 1 1,1-1-1,0 1 0,1 0 1,0 0-1,0 0 1,2 13-1,-1-20-121,1-1-1,0 1 1,0 0 0,0 0-1,0-1 1,0 1-1,0-1 1,1 1 0,0-1-1,-1 1 1,1-1-1,0 0 1,0 0 0,0 0-1,0 0 1,0 0-1,1 0 1,-1-1 0,1 1-1,-1-1 1,1 0-1,-1 1 1,1-1 0,0 0-1,0-1 1,0 1 0,-1 0-1,1-1 1,0 0-1,0 1 1,5-2 0,2 3-1340,0-2 0,0 1 0,0-1 0,0-1 0,0 0 0,0-1 0,0 1 0,18-7 0,11-11-6976</inkml:trace>
</inkml:ink>
</file>

<file path=ppt/ink/ink2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0.3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194 399 14670,'0'0'2610,"-8"3"-239,-3 2-1873,1 1 0,0 0 1,0 0-1,1 1 1,0 0-1,0 1 0,1 0 1,0 0-1,-14 19 1,9-10-47,1 0 0,1 1 1,1 0-1,0 1 0,-7 21 1,15-36-434,1-1 0,0 0 1,1 0-1,-1 1 0,0-1 1,1 0-1,0 1 0,0-1 1,0 6-1,0-8-23,1 0 0,-1 0 0,0 1 0,1-1 0,-1 0 0,1 0 0,-1 0 0,1 0 0,-1 0 0,1 0-1,0 0 1,0 0 0,-1 0 0,1 0 0,0 0 0,0 0 0,0 0 0,2 1 0,0-1 52,0 0 1,1-1-1,-1 1 1,0 0-1,1-1 0,-1 0 1,0 0-1,1 0 1,-1 0-1,0 0 0,1-1 1,-1 1-1,0-1 1,0 0-1,0 0 0,1 0 1,4-3-1,4-3 193,0 0 1,0 0-1,-1-1 0,0 0 1,-1-1-1,0 0 0,0-1 1,-1 0-1,0-1 0,12-18 1,-4 2-83,0-1 1,-2-1 0,15-39 0,-48 113-862,-40 117 470,57-160 60,1-1 0,-1 1 1,0-1-1,1 1 0,-1 0 0,1-1 1,0 1-1,-1 0 0,1-1 1,0 1-1,0 0 0,0 0 0,0-1 1,1 1-1,-1 0 0,0 0 1,1-1-1,-1 1 0,1 0 0,-1-1 1,1 1-1,0-1 0,1 2 1,0-2-27,0-1 0,0 0 0,0 1 0,0-1 1,0 0-1,0 0 0,-1-1 0,1 1 1,0 0-1,0-1 0,0 1 0,0-1 0,0 1 1,0-1-1,-1 0 0,1 0 0,0 0 1,0 0-1,-1 0 0,4-3 0,19-11-1604,-1-2 1,-1-1-1,23-21 0,-15 8 546,38-51 0,-23 18 1066,66-123-1,-104 174 375,43-93 1409,-45 94-199,-1 0-1,-1 0 1,4-21-1,-9 30 1661,-10 10-2190,-6 12-646,1 1 0,1 0 0,1 2 0,-21 38 0,16-25-16,5-11 54,-90 159 2163,88-151-1892,2 1 0,2 1 0,-16 61 0,24-54-369,5-40-150,0 0 0,0-1 0,1 1 0,-1 0 0,0 0 0,0-1 0,1 1 0,-1 0 0,1-1 1,-1 1-1,0-1 0,1 1 0,-1 0 0,1-1 0,-1 1 0,1-1 0,-1 1 0,1-1 0,0 0 0,-1 1 0,1-1 0,0 0 0,-1 1 0,1-1 0,0 0 0,-1 0 1,1 1-1,0-1 0,0 0 0,-1 0 0,1 0 0,0 0 0,-1 0 0,1 0 0,0 0 0,0 0 0,-1 0 0,1 0 0,0-1 0,0 1 0,-1 0 0,1 0 0,0-1 1,-1 1-1,1-1 0,-1 1 0,1 0 0,0-1 0,0 0 0,6-3 52,0 0 0,-1-1 0,1 0 0,-1 0 0,0 0 0,0-1 0,-1 0 0,1 0 0,-1-1 0,6-9 0,39-74 91,-43 75-137,0 0 0,-1 0 0,-1 0-1,0-1 1,-1 0 0,2-19-1,-6 35-16,0 0-1,0 0 1,0 0-1,0 1 1,0-1-1,0 0 0,0 0 1,-1 0-1,1 0 1,0 0-1,0 0 0,0 0 1,0 0-1,0 0 1,0 0-1,0 0 0,0 0 1,-1 0-1,1 0 1,0 0-1,0 0 1,0 0-1,0 0 0,0 0 1,0 0-1,-1 0 1,1 0-1,0 0 0,0 0 1,0 0-1,0 0 1,0 0-1,0 0 0,0 0 1,0 0-1,-1 0 1,1 0-1,0 0 1,0 0-1,0 0 0,0 0 1,0 0-1,0 0 1,0-1-1,0 1 0,0 0 1,0 0-1,-1 0 1,1 0-1,0 0 0,0 0 1,0 0-1,0 0 1,0-1-1,0 1 1,0 0-1,0 0 0,0 0 1,0 0-1,0 0 1,0 0-1,0-1 0,0 1 1,0 0-1,0 0 1,0 0-1,0 0 0,0 0 1,-12 12-181,-10 19 23,-33 79 34,49-96 133,0 0 0,2 0 0,0 1 0,1-1 0,0 1 0,-1 19-1,4-33-1,0 0 0,0 0-1,0-1 1,0 1-1,0 0 1,0 0 0,0 0-1,0 0 1,1 0-1,-1 0 1,0-1 0,1 1-1,-1 0 1,0 0-1,1 0 1,-1-1 0,1 1-1,-1 0 1,1 0-1,-1-1 1,1 1-1,0-1 1,-1 1 0,1 0-1,0-1 1,0 1-1,-1-1 1,1 1 0,0-1-1,1 1 1,1-1 23,0 1 1,-1-1-1,1 0 1,0 0 0,0 0-1,-1 0 1,1-1-1,0 1 1,0-1-1,3 0 1,5-3 89,1-1-1,-1 1 1,20-13-1,-4-1-81,-2-2 0,0-1-1,-2 0 1,0-2 0,-1-1 0,-1 0-1,26-43 1,-77 141-697,19-51 565,6-16 78,1 0 0,0 0 0,1 0 0,0 1 0,0 0 1,1-1-1,0 1 0,-2 10 0,30-21 3,1-10 33,-22 11-17,-1-1-1,1 1 0,0 0 0,-1 0 1,1 1-1,0-1 0,0 1 0,7-1 1,-13 30-150,-6 5 162,5-27-22,0 0 0,0 0 0,1 0 1,0 1-1,0-1 0,1 0 0,-1 1 0,1-1 1,1 1-1,1 10 0,-1-16 41,-1-1-1,1 1 0,0 0 1,-1 0-1,1-1 1,0 1-1,0-1 1,0 1-1,-1-1 1,1 1-1,0-1 1,0 1-1,0-1 0,0 0 1,0 1-1,0-1 1,0 0-1,0 0 1,0 0-1,0 0 1,0 0-1,0 0 1,0 0-1,0 0 0,0 0 1,0 0-1,0 0 1,0-1-1,0 1 1,0 0-1,0-1 1,-1 1-1,1-1 1,0 1-1,0-1 0,0 1 1,1-2-1,33-21 1050,-24 14-1065,0-1 0,-1 0 0,-1-1 0,0 0 0,0-1 0,-1 0 0,7-14 0,-11 19-17,0-2 0,-1 1 0,0 0 1,0-1-1,-1 1 0,0-1 0,-1 0 0,0 0 0,0 0 1,-1 0-1,0 0 0,-2-13 0,2 21-139,0 0 0,0-1 0,0 1-1,0 0 1,0 0 0,-1 0 0,1 0 0,0 0 0,-1 0-1,1 0 1,-1 0 0,1 0 0,-1 0 0,0 0 0,1 0-1,-1 0 1,0 0 0,0 0 0,0 0 0,0 1 0,1-1-1,-1 0 1,0 1 0,0-1 0,0 1 0,-1-1 0,1 1-1,0-1 1,0 1 0,-2-1 0,2 1-61,1 1 0,-1-1-1,0 0 1,0 1 0,0-1 0,0 1 0,0-1 0,0 1 0,1-1 0,-1 1-1,0-1 1,0 1 0,1 0 0,-1-1 0,0 1 0,1 0 0,-1 0-1,1-1 1,-1 1 0,1 0 0,-1 0 0,1 0 0,-1 0 0,1 0-1,0 0 1,0 0 0,0 0 0,-1 0 0,1 0 0,0 0 0,0-1 0,0 1-1,0 0 1,1 2 0</inkml:trace>
</inkml:ink>
</file>

<file path=ppt/ink/ink2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0.7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20 19859,'-6'-11'3747,"0"4"577,3 6-736,15 8-3684,0 7 96,3 2-769,-1-3-2306,-7-4-3363</inkml:trace>
</inkml:ink>
</file>

<file path=ppt/ink/ink2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1.5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290 34 13036,'0'0'10175,"-9"-7"-8477,3 3-1438,4 1-209,-1 1-1,1 0 1,0 1-1,-1-1 0,1 0 1,-1 1-1,1-1 0,-1 1 1,0 0-1,1 0 0,-1 0 1,0 0-1,0 0 0,0 1 1,0-1-1,0 1 0,0 0 1,0 0-1,0 0 0,0 0 1,0 0-1,0 1 0,0-1 1,0 1-1,-4 2 0,-10 6-10,1 1 0,-1 1 0,2 1 0,0 1 0,0 0-1,2 0 1,-1 2 0,2-1 0,0 2 0,0 0 0,2 0-1,-13 24 1,22-38-51,0 0-1,0 1 1,0-1 0,0 0-1,0 0 1,1 1 0,-1-1-1,1 0 1,-1 1-1,1-1 1,0 0 0,0 1-1,0-1 1,0 0 0,1 1-1,-1-1 1,0 0-1,2 5 1,-1-6-18,0 0 1,0 0-1,0 0 1,1 0-1,-1 0 1,0 0-1,0 0 1,1 0-1,-1 0 1,0-1-1,1 1 1,-1 0-1,1-1 1,-1 1-1,1-1 1,-1 0-1,1 1 1,-1-1-1,1 0 0,-1 0 1,3 0-1,11-1-235,0-1 0,0-1 0,0 0 0,23-8 0,-25 7 154,0 0 28,0 0-1,0 1 1,1 1 0,-1 0 0,0 1-1,1 0 1,-1 1 0,16 2-1,-25-1 82,-1 0-1,1 0 1,-1 0-1,1 0 0,-1 0 1,1 1-1,-1 0 0,0-1 1,0 1-1,0 0 1,0 1-1,0-1 0,0 0 1,-1 1-1,1 0 1,-1-1-1,1 1 0,-1 0 1,0 0-1,0 1 1,-1-1-1,1 0 0,-1 1 1,1-1-1,-1 1 1,0-1-1,0 1 0,-1-1 1,1 1-1,-1 0 0,0-1 1,0 1-1,0 6 1,-1-1 211,-1 0 0,1 0 0,-2 0 0,1 0 0,-1 0 0,0 0 0,-1-1 0,0 0 0,0 0 0,-1 0 0,0 0 0,-1 0 0,1-1 0,-1 0 0,-1 0 0,1-1 0,-11 8 0,8-7-50,0 1-1,0-1 1,-1-1 0,-1 0 0,1 0-1,-1-1 1,1-1 0,-1 1-1,-1-2 1,1 0 0,0 0 0,-1-1-1,-17 1 1,28-3-309,0 0 1,0 0-1,0 0 1,1 0-1,-1 0 1,0 0-1,0-1 0,0 1 1,0 0-1,0-1 1,0 1-1,0-1 0,0 1 1,0-1-1,0 1 1,1-1-1,-1 1 1,0-1-1,1 0 0,-1 0 1,0 1-1,1-1 1,-1 0-1,1 0 1,-1 0-1,1 0 0,-1 0 1,1 0-1,0 1 1,-1-1-1,1 0 1,0 0-1,0 0 0,0 0 1,-1 0-1,1 0 1,0 0-1,1 0 0,-1 0 1,0 0-1,0 0 1,0 0-1,0 0 1,1 0-1,-1 0 0,1 0 1,0-1-1,1-5-1614,0 0-1,1 1 1,0-1-1,0 1 1,7-11-1,15-15-10466</inkml:trace>
</inkml:ink>
</file>

<file path=ppt/ink/ink2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2.0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35 501 9129,'0'9'5509,"-1"10"-3757,-2-1 0,-9 36 0,7-37-1084,1 1 1,0 0-1,2 0 1,0 1 0,0 25-1,2-43-663,0-1-1,0 1 0,1 0 0,-1 0 0,0-1 1,0 1-1,0 0 0,0 0 0,1 0 0,-1-1 1,0 1-1,1 0 0,-1-1 0,1 1 0,-1 0 1,0-1-1,1 1 0,0 0 0,-1-1 1,1 1-1,-1-1 0,1 1 0,0-1 0,-1 1 1,1-1-1,0 0 0,-1 1 0,1-1 0,0 0 1,0 0-1,-1 1 0,2-1 0,1 0 11,-1 0-1,1 0 1,-1-1-1,1 1 1,-1-1-1,1 1 1,-1-1-1,1 0 1,-1 0-1,4-2 1,4-3 132,0 0 0,0-1 0,14-12-1,7-11 156,-2-1 1,-1-1-1,-2-1 0,-1-2 0,-1 0 0,31-66 0,-41 72-127,-2-1 1,-1 0 0,-1 0-1,-2-1 1,-1 0-1,-1-1 1,-2 1 0,-1-1-1,-2-50 1,-1 80-168,0 0 1,0 0-1,0 0 1,0 0 0,-1 0-1,1 0 1,0 0-1,-1 0 1,1 0-1,-1 0 1,0 0-1,0 0 1,1 0-1,-1 0 1,-1 1 0,1-1-1,0 0 1,0 1-1,-1-1 1,1 1-1,-1-1 1,1 1-1,-1 0 1,1-1-1,-1 1 1,0 0 0,0 0-1,0 0 1,1 0-1,-1 1 1,0-1-1,0 0 1,-3 0-1,1 2-7,1-1-1,-1 0 1,0 1-1,1 0 1,-1 0-1,1 0 0,-1 0 1,1 0-1,-1 1 1,1 0-1,0 0 1,0-1-1,0 2 1,0-1-1,0 0 0,0 1 1,0-1-1,-2 4 1,-14 17-13,0 1-1,-29 50 1,39-59 6,1 0 0,1 1 0,0 0-1,1 0 1,1 1 0,-4 26 0,8-42-1,1 1 1,0-1 0,0 1 0,0-1-1,0 0 1,0 1 0,0-1-1,0 1 1,0-1 0,1 0 0,-1 1-1,0-1 1,1 0 0,-1 1-1,1-1 1,0 0 0,-1 1 0,1-1-1,0 0 1,0 0 0,0 0 0,0 0-1,0 0 1,0 0 0,1 1-1,1 0 5,0-1 0,0 0 0,-1 0 0,1 0 0,0 0 0,0-1 0,0 1 0,0-1 0,0 0 0,0 0 0,5 0 0,10-2 0,0-1-1,-1-1 0,22-7 0,-31 9-23,4-2-20,1 0-7,0 0-1,0 1 1,0 0 0,22-1 0,-33 4 41,1 0 1,-1 0-1,0 0 1,0 0-1,0 0 1,0 1 0,1-1-1,-1 1 1,0-1-1,0 1 1,0 0-1,0 0 1,0 0-1,0 0 1,0 0-1,-1 0 1,1 0-1,0 1 1,-1-1-1,1 1 1,-1-1-1,1 1 1,-1 0-1,0-1 1,1 1-1,-1 0 1,0 0-1,0 0 1,0 0-1,-1 0 1,1 0-1,0 0 1,-1 0-1,1 1 1,-1 2-1,1 10 2,-1 1 0,0 0 0,-1 0 0,-1 0 0,-1-1 0,0 1-1,-1-1 1,0 0 0,-2 0 0,-8 18 0,-25 38-3578,37-67 2501,-3 3-446</inkml:trace>
</inkml:ink>
</file>

<file path=ppt/ink/ink2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2.3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124 0 19699,'0'0'4548,"-3"10"-3454,-75 314 2195,65-279-3398,6-26-70,2 1 1,0 0 0,0 0 0,2 0-1,1 1 1,0-1 0,2 1-1,1 21 1,-1-42-54,0 1 0,0-1 0,1 1 0,-1 0-1,0-1 1,0 1 0,0-1 0,1 1 0,-1-1 0,0 1 0,1-1-1,-1 1 1,0-1 0,1 1 0,-1-1 0,1 0 0,-1 1 0,1-1-1,-1 0 1,1 1 0,-1-1 0,1 0 0,-1 1 0,1-1 0,-1 0 0,1 0-1,-1 0 1,1 0 0,0 0 0,-1 1 0,1-1 0,0 0 0,10 0-6276</inkml:trace>
</inkml:ink>
</file>

<file path=ppt/ink/ink2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2.8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0 217 4869,'0'0'16106,"10"1"-14948,8 2-700,0-1 1,0-2-1,0 1 1,0-2-1,0 0 0,0-2 1,0 0-1,33-10 0,-44 11-389,0 0 0,0-1 0,0 0 0,0 0 0,0-1-1,-1 1 1,0-1 0,0-1 0,0 1 0,0-1 0,-1-1-1,0 1 1,0 0 0,0-1 0,0 0 0,-1 0-1,0-1 1,-1 1 0,1-1 0,-1 0 0,-1 0 0,1 0-1,-1 0 1,0 0 0,1-13 0,-2 18-15,-1-1 0,0 1 1,0 0-1,1 0 0,-1-1 0,-1 1 0,1 0 1,0-1-1,-1 1 0,1 0 0,-1 0 1,0-1-1,1 1 0,-1 0 0,0 0 0,0 0 1,-1 0-1,1 0 0,0 0 0,-2-2 0,1 3-39,0 0-1,1 0 0,-1 0 1,0 1-1,0-1 0,0 0 1,0 1-1,1-1 0,-1 1 1,0 0-1,0-1 0,0 1 0,0 0 1,0 0-1,0 0 0,0 1 1,0-1-1,-3 1 0,-3 1-31,1 0-1,0 1 1,0 0-1,1 0 1,-1 1 0,1-1-1,-1 1 1,1 1-1,0-1 1,1 1-1,-8 7 1,-3 8 4,1-1 0,1 2 0,-18 34 0,28-47-15,0-1-1,1 1 1,0 0 0,0 0 0,1 0 0,0 0-1,0 0 1,1 1 0,0-1 0,1 1 0,0-1-1,0 0 1,0 1 0,4 12 0,-3-19-144,0 0 0,0 0-1,0 0 1,1 0 0,-1-1 0,1 1 0,-1 0 0,1-1-1,0 1 1,0-1 0,0 1 0,0-1 0,0 0 0,0 0 0,0 0-1,0 0 1,0 0 0,0-1 0,0 1 0,1 0 0,-1-1-1,0 0 1,1 0 0,-1 1 0,4-2 0,6 2-1269,0-1 0,0-1 1,21-3-1,19-13-5008,3-9-5637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1.0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46 18514,'1'-2'414,"-1"0"0,1 0 1,-1 1-1,0-1 0,0 0 1,1 0-1,-1 0 0,0 0 1,-1 0-1,1 1 0,0-1 1,0 0-1,-1 0 0,1 0 1,-1 1-1,0-1 0,1 0 1,-1 0-1,0 1 0,0-1 1,0 1-1,-2-3 0,2 4-350,-1-1-1,1 1 0,-1-1 0,0 1 0,1 0 1,-1-1-1,0 1 0,0 0 0,1 0 0,-1 0 1,0 0-1,1 1 0,-1-1 0,0 0 0,1 1 1,-1-1-1,0 1 0,1 0 0,-1-1 1,1 1-1,-1 0 0,1 0 0,-1 0 0,1 0 1,-2 2-1,-7 4-79,0 1 0,1 0 1,0 1-1,-14 16 0,20-20 14,-1 0 0,0-1 0,1 1 0,0 0 0,0 1-1,0-1 1,1 0 0,0 1 0,0 0 0,0-1-1,1 1 1,-1 6 0,2-11-1,1-1 1,-1 1-1,1-1 1,-1 0-1,1 1 0,-1-1 1,1 1-1,-1-1 0,1 0 1,0 1-1,-1-1 1,1 0-1,-1 0 0,1 1 1,0-1-1,-1 0 0,1 0 1,0 0-1,-1 0 1,1 0-1,0 0 0,-1 0 1,1 0-1,0 0 0,-1 0 1,1 0-1,0-1 1,-1 1-1,1 0 0,0-1 1,24-5 88,-10 1-113,-1 0 0,1 1-1,0 1 1,0 0 0,0 1-1,1 1 1,26 1-1,-40 0 17,0 0 0,0 1-1,1-1 1,-1 1-1,0 0 1,0-1-1,0 1 1,0 0-1,0 0 1,0 1-1,0-1 1,0 0-1,0 1 1,-1-1-1,1 1 1,0-1 0,-1 1-1,1 0 1,-1 0-1,0 0 1,0 0-1,0 0 1,0 0-1,0 0 1,0 0-1,0 0 1,0 0-1,-1 1 1,1-1-1,-1 0 1,0 0 0,0 1-1,0-1 1,0 4-1,0-1 45,0 0 0,-1 1 1,0-1-1,0 0 0,0 0 0,0 0 0,-1 0 0,0 0 1,0 0-1,0 0 0,0-1 0,-1 1 0,0-1 0,-4 6 1,1-4 28,-1 1 0,1-1 0,-1 0 0,0 0 0,-1-1 0,0 0 1,1-1-1,-2 1 0,1-1 0,0-1 0,-1 0 0,1 0 1,-17 3-1,24-7-294,0 1 0,0 0 0,1-1 0,-1 1 0,0 0 0,1-1 0,-1 1 0,1-1 0,-1 1 0,1-1 0,-1 0 0,0 1 0,1-1 1,0 1-1,-1-1 0,1 0 0,-1 0 0,1 1 0,0-1 0,0 0 0,-1 1 0,1-1 0,0 0 0,0 0 0,0 0 0,0 1 0,0-1 0,0 0 0,0 0 0,0 1 0,0-1 1,0 0-1,0 0 0,1 0 0,-1 1 0,0-1 0,0 0 0,1 0 0,0-5-1036,3-23-6836</inkml:trace>
</inkml:ink>
</file>

<file path=ppt/ink/ink2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3.3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133 266 14958,'-9'10'2312,"-12"14"-293,-32 45 0,47-59-1531,-1 0 0,2 0 0,-1 0 1,1 1-1,1 0 0,0-1 0,0 2 1,1-1-1,-2 19 0,5-30-480,-1 1-1,1 0 0,0 0 1,0 0-1,0 0 1,0 0-1,0 0 1,0-1-1,1 1 0,-1 0 1,0 0-1,0 0 1,1 0-1,-1-1 1,0 1-1,1 0 1,-1 0-1,0-1 0,1 1 1,0 0-1,-1 0 1,1-1-1,-1 1 1,1-1-1,0 1 0,-1-1 1,1 1-1,0-1 1,-1 1-1,1-1 1,0 1-1,1-1 0,0 1 4,1-1 0,-1 0 0,1 0 0,-1 0 0,1 0 0,-1-1 0,1 1 0,-1-1 0,0 1 0,1-1 0,2-1 0,6-3 40,-1 0-1,0 0 1,-1-1-1,13-10 1,2-4 11,-2-2 0,0-1 0,-1 0 0,-2-2 0,0 0 0,16-31 0,-24 37 12,-2-1 0,0 1 0,-1-1 0,0-1 0,-2 0 0,-1 0 0,0 0 0,-2 0 0,2-37 0,-5 56-73,0 0 0,0 0 0,0 0 0,0 1 0,0-1-1,0 0 1,-1 0 0,1 0 0,-1 0 0,1 1 0,-1-1 0,0 0-1,0 0 1,0 1 0,0-1 0,0 1 0,0-1 0,0 1-1,-3-3 1,3 3-12,-1 0 0,1 1 0,-1 0 1,1-1-1,-1 1 0,0 0 0,1 0 0,-1 0 0,1 0 0,-1 0 0,0 0 0,1 0 0,-1 0 0,1 1 0,-1-1 1,0 1-1,1-1 0,-1 1 0,1 0 0,0-1 0,-1 1 0,1 0 0,-1 0 0,0 1 0,-11 8-3,1-1 0,1 1 0,0 1 0,1 0-1,0 0 1,-9 15 0,-48 79 22,62-98 6,1 1-1,-1 1 1,1-1-1,1 1 0,0-1 1,0 1-1,1 0 0,0 0 1,-1 12-1,3-20-16,0 0 0,0 0 0,0 0 0,0 0 0,1 0 0,-1 0 0,0 0 0,1 0 0,-1 0 1,1 0-1,-1 0 0,1 0 0,0 0 0,-1 0 0,1 0 0,0-1 0,-1 1 0,1 0 0,0 0 0,0-1 0,0 1 0,0-1 0,-1 1 0,1-1 0,0 1 0,0-1 0,0 1 1,0-1-1,0 0 0,1 0 0,-1 1 0,0-1 0,0 0 0,0 0 0,2 0 0,46-2 52,-43 1-40,46-9-239,-42 7 20,-1 0-1,0 1 1,1 0 0,-1 0 0,1 1 0,0 1-1,-1 0 1,1 0 0,0 1 0,-1 0 0,1 0-1,10 4 1,-17-3 155,0 0-1,0 0 1,0 0-1,-1 0 1,1 1 0,-1-1-1,1 1 1,-1 0-1,0 0 1,0 0 0,-1 0-1,1 0 1,0 0-1,-1 0 1,0 0 0,0 1-1,0-1 1,0 1-1,0-1 1,-1 1 0,0-1-1,1 0 1,-1 1-1,-1 0 1,1-1 0,0 0-1,-1 1 1,-1 4-1,-1 6-169,0 1 0,-1-1 0,0 0 0,-1-1 0,-10 19 0,6-13-1329,7-11-1095,8-13-5064,11-16 1211</inkml:trace>
</inkml:ink>
</file>

<file path=ppt/ink/ink2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3.7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228 1 14574,'0'0'10863,"-7"12"-10425,-13 25 233,1 2 0,2 0 0,-16 58 0,24-67-377,2 0 0,1 1 0,2 0-1,0 0 1,2 59 0,9-67-1156,-4-16-1335,-4-12-3696,-39-90 4526,-3-6 3467,37 83-677,0 0 1,1-1-1,-3-27 1,8 44-1330,-1 0 1,1 1 0,0-1-1,0 0 1,0 1-1,0-1 1,0 1-1,1-1 1,-1 0-1,0 1 1,1-1-1,-1 1 1,1-1-1,0 1 1,-1-1-1,1 1 1,0-1-1,0 1 1,0 0-1,0-1 1,0 1-1,0 0 1,1 0-1,-1 0 1,0 0-1,0 0 1,1 0-1,-1 0 1,1 0-1,-1 0 1,1 1-1,-1-1 1,1 1-1,-1-1 1,4 0-1,5 0-227,1 0-1,-1 0 0,1 1 1,18 2-1,-4 0 85,62 1-4964,-40-3-1046</inkml:trace>
</inkml:ink>
</file>

<file path=ppt/ink/ink2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4.8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179 144 14894,'4'-10'2883,"-2"3"-2487,2-2 351,0 0 0,-1 0-1,0 0 1,-1 0 0,0 0 0,0-1-1,-1 1 1,-1 0 0,1-1 0,-2-9 0,1 18-694,-1 0 0,1 0 1,0 1-1,-1-1 1,1 0-1,-1 0 1,0 0-1,1 1 0,-1-1 1,1 0-1,-1 0 1,0 1-1,0-1 1,0 1-1,1-1 0,-1 1 1,0-1-1,0 1 1,0-1-1,0 1 1,0 0-1,0-1 0,0 1 1,1 0-1,-1 0 1,0 0-1,0 0 0,0 0 1,0 0-1,0 0 1,0 0-1,0 0 1,0 0-1,0 1 0,0-1 1,0 0-1,0 1 1,0-1-1,0 0 1,1 1-1,-1-1 0,-1 2 1,-3 0-40,1 0 0,-1 0 1,1 1-1,-1 0 0,1 0 0,-7 6 1,-5 11-21,1 0 1,1 1 0,1 1-1,1 0 1,1 0 0,1 2-1,1-1 1,1 1 0,1 0-1,1 0 1,-4 37 0,9-59 2,1 0 0,0 0 0,-1 0 0,1 0 0,0 0 1,0 0-1,0 0 0,0 1 0,1-1 0,-1 0 0,0 0 1,1 0-1,0 0 0,-1 0 0,1-1 0,0 1 0,0 0 0,0 0 1,0 0-1,0-1 0,0 1 0,1 0 0,-1-1 0,1 1 1,-1-1-1,1 0 0,-1 0 0,1 1 0,0-1 0,-1 0 1,1 0-1,0 0 0,0-1 0,0 1 0,0 0 0,0-1 1,0 1-1,0-1 0,0 0 0,0 1 0,0-1 0,0 0 1,0 0-1,4-1 0,4 0 27,-1-1 0,1 0 1,0-1-1,-1 0 0,0 0 0,0-1 1,0 0-1,11-7 0,-1-2 9,0 0-1,-1 0 0,0-2 0,-2 0 1,1-1-1,17-24 0,-26 30 22,-1 0 0,0-1 0,-1 0 0,0 0 0,-1 0 0,0-1 0,-1 0 0,0 0 0,-1 0 0,0 0 0,-1 0 0,0-1 1,-1-12-1,-1 24-42,1 0 0,-1 0 0,0 0 1,0-1-1,0 1 0,0 0 0,0 0 1,-1 0-1,1 0 0,0 0 0,-1-1 1,1 1-1,0 0 0,-1 0 0,1 0 1,-1 0-1,1 0 0,-1 0 0,0 0 1,0 0-1,-1-1 0,2 2-13,-1 0 0,0 0-1,0 0 1,1 0 0,-1 0-1,0 0 1,0 0 0,0 0-1,1 0 1,-1 0 0,0 1 0,0-1-1,1 0 1,-1 1 0,0-1-1,0 0 1,1 1 0,-1-1-1,0 1 1,1-1 0,-1 1-1,0 0 1,-4 3-24,1 1 0,0-1 0,0 1 0,0 0 0,0 0 0,-4 9 0,-3 10 7,2 0 0,0 1 0,2 0 0,1 0 1,-6 48-1,11-72 17,1 0 0,0 0 1,0 1-1,-1-1 0,1 0 0,0 0 1,0 0-1,0 1 0,1-1 0,-1 0 1,0 0-1,0 1 0,1-1 1,-1 0-1,0 0 0,1 0 0,-1 0 1,1 0-1,0 0 0,-1 1 0,1-1 1,0 0-1,0-1 0,-1 1 0,1 0 1,0 0-1,0 0 0,0 0 1,0-1-1,0 1 0,0 0 0,0-1 1,1 1-1,-1-1 0,0 0 0,0 1 1,0-1-1,0 0 0,1 1 0,-1-1 1,0 0-1,0 0 0,1 0 1,-1 0-1,0 0 0,0 0 0,1-1 1,-1 1-1,0 0 0,0-1 0,0 1 1,0-1-1,1 1 0,-1-1 0,1 0 1,8-4 55,0 1-1,0-1 1,0-1 0,-1 0 0,9-7 0,6-7 63,-1 0-1,-1-1 0,-1-2 1,-1 0-1,-1-1 1,-1-1-1,19-35 1,-47 110-284,-1-22 169,1-3 10,1 0 1,2 1-1,0 0 0,-3 29 1,9-55-10,1 1 0,0 0 0,0 0 0,0 0 1,0 0-1,0-1 0,0 1 0,0 0 1,0 0-1,0 0 0,0-1 0,0 1 0,0 0 1,0 0-1,1 0 0,-1-1 0,0 1 1,1 0-1,-1 0 0,0-1 0,1 1 1,-1 0-1,1-1 0,-1 1 0,1 0 0,0-1 1,-1 1-1,1-1 0,0 1 0,-1-1 1,1 1-1,0-1 0,-1 0 0,1 1 0,1-1 1,0 0 28,1 0 0,-1 0 0,1 0 1,0-1-1,-1 1 0,1-1 0,-1 1 1,0-1-1,1 0 0,-1 0 0,4-2 0,58-40 708,-14 0-543,-1-2-1,75-92 1,-138 185-198,2-22 13,5-11-43,0 0-1,0 1 1,2-1 0,0 1-1,0 0 1,2 0 0,-3 26-1,6-40-98,0-1 0,0 0 0,0 1 0,0-1 0,0 0 0,0 1 0,1-1 0,-1 0 1,1 1-1,-1-1 0,0 0 0,1 0 0,0 0 0,-1 0 0,1 1 0,0-1 0,0 0 0,0 0 0,-1 0 0,1 0 0,0 0 0,0-1 0,0 1 0,1 0 0,-1 0 0,0-1 0,0 1 0,0-1 0,0 1 0,1-1 0,-1 1 0,2-1 0,0 1-607,0-1 1,1 0-1,-1 0 1,0 0 0,1 0-1,-1-1 1,0 1-1,0-1 1,1 0 0,-1 0-1,0 0 1,0 0-1,3-2 1,27-22-12157</inkml:trace>
</inkml:ink>
</file>

<file path=ppt/ink/ink2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5.7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187 89 13741,'4'-21'2959,"-1"-1"0,-1-24 1,-10 51-528,-2 9-2430,-3 23 260,1 1-1,3 1 1,0 0-1,-2 46 1,0-15 427,-1 5-224,-1-7-273,-7 138-1,23-261 180,-1 34-598,-1 0 1,-4-41-1,0 40 236,-2 1 0,0 0 0,-2 0 0,0 1 1,-1 0-1,-17-30 0,15 40 1234,18 22-1061,-3-8-169,0-1-1,0 0 0,0 0 0,1 0 1,-1-1-1,1 0 0,0 0 1,-1-1-1,1 1 0,0-1 1,7 0-1,71 1 88,-53-3-209,-16 2-846,1-2 1,-1 0-1,0-1 1,21-4-1,4-9-5104</inkml:trace>
</inkml:ink>
</file>

<file path=ppt/ink/ink2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6.7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138 141 3171,'9'-6'667,"5"-4"-175,45-34 141,-53 40 276,-1-1-1,1 0 0,-1 0 1,0-1-1,0 0 0,-1 1 1,7-13-1,-11 18-594,1-1 1,-1 0-1,0 1 0,1-1 0,-1 0 0,0 1 0,0-1 1,0 0-1,0 1 0,0-1 0,1 0 0,-1 1 0,0-1 1,-1 0-1,1 1 0,0-1 0,0 0 0,0 0 0,0 1 1,0-1-1,-1 0 0,1 1 0,0-1 0,-1 1 0,1-1 1,0 0-1,-1 1 0,1-1 0,-1 0 0,-22-6 3038,-28 12-2276,38-1-997,0 1 1,0 0-1,0 1 0,1 1 0,-19 12 0,25-15-80,0 0 0,0 1-1,0-1 1,1 1 0,0 1 0,0-1 0,0 1-1,1-1 1,-1 1 0,1 0 0,1 1 0,-5 8-1,8-13-19,-1-1-1,1 1 0,0 0 0,0-1 0,0 1 1,0 0-1,0-1 0,0 1 0,0-1 0,1 1 0,-1 0 1,0-1-1,1 1 0,0-1 0,-1 1 0,1-1 1,0 1-1,0-1 0,-1 0 0,1 1 0,0-1 0,1 0 1,-1 0-1,0 1 0,0-1 0,0 0 0,1 0 0,-1 0 1,0-1-1,3 2 0,6 4-79,0-2 0,1 1-1,17 4 1,5 2 8,-26-7 79,1 0 1,-1 0-1,0 1 1,0 0-1,0 0 1,-1 0-1,0 1 1,0 0-1,0 0 1,-1 1-1,6 8 1,-9-12 40,0 1 0,-1-1 0,1 0 0,-1 1 0,0-1 0,0 0 1,0 1-1,0-1 0,-1 1 0,1 0 0,-1-1 0,0 1 0,0-1 0,0 1 1,-1 0-1,1-1 0,-1 1 0,0-1 0,0 1 0,0-1 0,0 0 1,-1 1-1,1-1 0,-1 0 0,0 0 0,0 0 0,0 0 0,-5 5 1,-1 0 204,0 0 1,-1-1 0,0 0 0,0 0 0,-1-1-1,0 0 1,0-1 0,0 0 0,-1 0 0,1-1 0,-1-1-1,0 0 1,-1 0 0,1-1 0,0-1 0,-1 1-1,-22-2 1,34 0-393,-1-1-1,1 1 1,-1 0-1,1 0 1,0-1-1,-1 1 1,1-1-1,-1 1 1,1 0-1,0-1 1,0 1-1,-1-1 1,1 1-1,0-1 1,-1 1-1,1-1 1,0 1-1,0 0 1,0-1-1,0 0 1,0 1 0,0-1-1,-1 1 1,1-1-1,0 1 1,0-1-1,0 1 1,1-1-1,-1 1 1,0-1-1,0 1 1,0-1-1,0 1 1,0-1-1,1 1 1,-1-1-1,0 1 1,0-1-1,1 1 1,-1 0-1,0-1 1,1 1-1,-1-1 1,0 1-1,1 0 1,0-1-1,14-24-5647,7-2-1095</inkml:trace>
</inkml:ink>
</file>

<file path=ppt/ink/ink2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9.29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118 1 15951,'0'0'10522,"-4"11"-9956,-23 83 441,4 2 0,-12 112 0,33-195-1061,-1 10 1465,1-40-312,4-35-864,0 35-251,-1-1 0,-1 0 0,-1 0 0,0 0 0,-2 1 0,-6-29 0,4 37-214,2 9 42,-2 21-75,6 30 106,0-47 152,0 0 1,0 0 0,1 0 0,0 0-1,0-1 1,0 1 0,0 0 0,1-1-1,-1 1 1,1-1 0,0 0 0,0 0-1,0 0 1,1 0 0,-1-1 0,0 1-1,1-1 1,0 0 0,0 0 0,-1 0-1,1-1 1,0 1 0,0-1-1,1 0 1,-1 0 0,0 0 0,0-1-1,0 1 1,1-1 0,-1 0 0,8-1-1,-3 0 27,-1 1-1,1-1 0,-1-1 0,0 0 0,0 0 1,1 0-1,-1-1 0,-1-1 0,1 1 0,0-1 1,-1 0-1,0-1 0,0 0 0,0 0 0,7-7 1,-9 6 4,-1 1 0,0-1 1,0 0-1,0 0 0,-1 0 1,0-1-1,0 1 0,0-1 1,-1 0-1,0 1 0,0-1 1,-1 0-1,0 0 0,0-9 1,-1 16-31,0-1 0,0 1 0,0 0 0,0-1 1,-1 1-1,1 0 0,0-1 0,0 1 0,0 0 1,-1 0-1,1-1 0,0 1 0,0 0 0,-1 0 1,1 0-1,0-1 0,0 1 0,-1 0 0,1 0 1,0 0-1,-1 0 0,1 0 0,0-1 0,-1 1 1,1 0-1,0 0 0,-1 0 0,1 0 0,0 0 1,-1 0-1,1 0 0,0 0 0,-1 0 0,1 0 1,0 0-1,-1 1 0,1-1 0,0 0 0,-1 0 1,1 0-1,0 0 0,-1 1 0,1-1 0,0 0 1,0 0-1,-1 0 0,1 1 0,0-1 0,0 0 1,-1 0-1,1 1 0,0-1 0,0 1 0,-17 12-148,10-5 167,0 1-1,1 1 1,0-1 0,0 1-1,1 0 1,0 0 0,1 1-1,0-1 1,1 1 0,0 0-1,-2 22 1,6-32-6,-1 1 1,1-1-1,0 1 0,-1-1 1,1 0-1,0 1 0,0-1 1,0 0-1,0 0 0,0 1 1,1-1-1,-1 0 0,0 0 1,0 0-1,1-1 0,-1 1 0,1 0 1,-1 0-1,1-1 0,-1 1 1,1-1-1,-1 1 0,1-1 1,-1 0-1,1 0 0,-1 1 1,1-1-1,0 0 0,-1 0 1,4-1-1,52 0 236,-55 0-244,0 0-1,0 0 1,0 0 0,-1-1-1,1 1 1,0 0-1,-1-1 1,1 1 0,-1-1-1,1 1 1,-1-1 0,0 0-1,0 0 1,0 1 0,0-1-1,0 0 1,0 0 0,0 0-1,-1 0 1,1 0-1,-1 0 1,1 0 0,-1 0-1,0-4 1,2 0-177,-1 0 1,1 0-1,1 0 0,-1 1 1,1-1-1,0 1 0,0 0 0,1-1 1,0 2-1,5-7 0,5-8-229,-7 9 435,-5 7 14,0 1 0,0-1 0,0 0 0,0 1 0,-1-1 0,1 0 0,-1 0 0,0 0 0,2-5 0,-3 8 9,5-10 1161,-2 11-1502,-10 13 285,7-14 3,-47 91 74,44-84-66,0 1-1,0-1 0,1 1 1,0 0-1,0-1 0,1 1 1,0 0-1,0 0 1,1 0-1,1 15 0,-1-22-4,0 0 0,0 0 0,0 0-1,1 0 1,-1 0 0,0 0 0,0-1-1,1 1 1,-1 0 0,1 0 0,-1 0-1,1 0 1,-1 0 0,1 0 0,0-1-1,-1 1 1,1 0 0,0-1 0,0 1-1,-1 0 1,1-1 0,0 1 0,0-1-1,0 1 1,0-1 0,0 1 0,0-1-1,0 0 1,0 1 0,0-1 0,0 0-1,0 0 1,0 0 0,0 0 0,0 0-1,0 0 1,0 0 0,0 0 0,0 0-1,0 0 1,0-1 0,-1 1 0,1 0-1,0-1 1,0 1 0,0-1 0,0 1-1,0-1 1,1 0 0,4-3 21,0 0 0,0 0 1,-1 0-1,1 0 0,7-9 0,22-28-1,-1-1 1,52-86-1,-101 194-290,6-43 259,1-5 52,0 0 0,2 0 0,0 1-1,1 0 1,1 0 0,-3 28 0,7-45-104,0-1 0,1 1 1,-1-1-1,0 1 0,1-1 1,-1 1-1,1-1 1,0 1-1,-1-1 0,1 0 1,0 1-1,0-1 0,0 0 1,0 0-1,0 1 1,0-1-1,0 0 0,0 0 1,0 0-1,0 0 0,1-1 1,-1 1-1,0 0 0,1 0 1,-1-1-1,1 1 1,-1-1-1,0 1 0,1-1 1,-1 0-1,1 0 0,1 1 1,4 0-1768,1-1 0,-1 1 0,0-1 0,0 0 0,13-2 0,-1-4-5935</inkml:trace>
</inkml:ink>
</file>

<file path=ppt/ink/ink2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39.8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55 15951,'-1'0'196,"0"0"0,1 0 0,-1 0 0,0 1 0,0-1 0,0 0-1,0 0 1,0 0 0,0 1 0,1-1 0,-1 0 0,0 1 0,0-1 0,0 1 0,1-1 0,-1 1-1,0-1 1,1 1 0,-1 0 0,0-1 0,1 1 0,-2 1 0,2-1-126,-1 0-1,1 0 1,0 0 0,-1 0 0,1 0-1,0 0 1,0 0 0,0 1 0,0-1-1,0 0 1,0 0 0,0 0 0,0 0-1,0 0 1,1 0 0,-1 0 0,0 0-1,1 0 1,-1 0 0,1 0-1,-1 0 1,1 0 0,-1 0 0,1 0-1,0 0 1,-1 0 0,1 0 0,0-1-1,0 1 1,0 0 0,-1-1 0,1 1-1,0 0 1,0-1 0,0 1 0,0-1-1,0 1 1,0-1 0,0 0 0,0 0-1,1 1 1,-1-1 0,0 0 0,0 0-1,2 0 1,0 0 110,1-1 0,-1 1 1,1-1-1,-1 0 0,1 0 0,-1 0 1,0-1-1,0 1 0,1-1 0,-1 0 0,0 1 1,0-2-1,-1 1 0,1 0 0,0 0 0,-1-1 1,1 1-1,-1-1 0,0 0 0,0 0 0,0 0 1,0 0-1,0 0 0,-1 0 0,1-1 0,-1 1 1,0 0-1,0-1 0,0 1 0,-1-1 0,1 1 1,-1-1-1,0 0 0,0 1 0,0-1 1,-1-4-1,1 7-173,0 1-1,-1 0 1,1-1 0,0 1 0,0 0 0,-1 0 0,1-1-1,0 1 1,-1 0 0,1 0 0,0 0 0,-1-1 0,1 1 0,0 0-1,-1 0 1,1 0 0,0 0 0,-1 0 0,1 0 0,0 0-1,-1 0 1,1 0 0,-1 0 0,1 0 0,0 0 0,-1 0 0,1 0-1,0 0 1,-1 0 0,1 0 0,0 0 0,-1 1 0,1-1 0,0 0-1,-1 0 1,1 0 0,0 1 0,-1-1 0,1 0 0,0 0-1,0 1 1,-1-1 0,1 0 0,0 1 0,-15 11-134,2 3 114,0 1 0,2 0 0,0 0 0,0 1 0,2 0 0,0 1 0,1 0 0,-6 24 0,13-42 11,1 1 0,0 0 1,0 0-1,0 0 0,0-1 1,0 1-1,0 0 0,0 0 1,0 0-1,0 0 1,0-1-1,1 1 0,-1 0 1,0 0-1,0-1 0,1 1 1,-1 0-1,0 0 0,1-1 1,-1 1-1,1 0 0,-1-1 1,1 1-1,-1 0 0,1-1 1,0 1-1,-1-1 0,1 1 1,1 0-1,29 4 67,35-15 75,-18-3-198,1 2 1,0 3-1,88-5 1,-138 13 37,0 1 95,-1 0 1,1-1-1,0 1 0,0-1 0,-1 1 0,1-1 1,-1 0-1,1 1 0,0-1 0,-1 0 0,1 0 0,-1 0 1,1 0-1,0 0 0,-1 0 0,1-1 0,-1 1 1,1 0-1,0-1 0,-1 1 0,1-1 0,0 1 1,0-1-1,-1 0 0,1 0 0,0 1 0,0-1 1,0 0-1,0 0 0,0 0 0,-1-2 0,-2-3-71,0-1 0,1 1-1,-1-1 1,2 0 0,-1 0-1,1-1 1,0 1 0,0 0-1,1-1 1,0 1 0,1-1-1,0 1 1,0-1 0,0 1-1,3-13 1,-2 18-237,1 0 0,0 0 0,0 1 0,0-1 1,0 1-1,1-1 0,-1 1 0,0 0 0,1 0 0,-1 0 0,0 0 0,1 0 0,-1 1 1,1-1-1,-1 1 0,1-1 0,0 1 0,-1 0 0,1 0 0,3 1 0,13-3-3065,13-7-5137</inkml:trace>
</inkml:ink>
</file>

<file path=ppt/ink/ink2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0.6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92 43 6854,'0'0'6252,"-8"-5"-4923,-3 1-828,-22-15 1779,33 18-2097,0 1-1,-1 0 0,1 0 0,0 0 1,0 0-1,-1 0 0,1 0 1,0 0-1,0 0 0,-1 0 0,1 0 1,0 0-1,0 0 0,-1 0 1,1 0-1,0 0 0,0 0 0,-1 0 1,1 0-1,0 0 0,0 0 1,-1 1-1,1-1 0,0 0 0,0 0 1,0 0-1,-1 0 0,1 0 1,0 1-1,0-1 0,0 0 0,0 0 1,-1 0-1,1 1 0,0-1 0,0 0 1,0 0-1,0 1 0,-8 16 1730,-3 19-1142,10-30-547,-9 51 432,10-55-652,-1-1-1,1 0 1,0 1-1,0-1 1,0 1-1,0-1 1,0 0-1,0 1 1,0-1-1,0 0 1,0 1-1,1-1 1,-1 0-1,0 1 1,1-1-1,-1 0 1,1 1-1,0-1 1,-1 0-1,1 0 1,0 0-1,0 0 1,0 0-1,0 0 1,0 0-1,0 0 1,0 0-1,0 0 1,0 0-1,0 0 1,0-1-1,2 2 1,6-2 61,-1 0 1,0-1-1,0 0 1,0 0-1,0-1 0,0 0 1,0 0-1,0-1 1,-1 0-1,1 0 0,-1 0 1,0-1-1,13-9 1,10-10 402,47-41-1,-61 49-347,-5 5 40,-9 7-120,1 0 0,0 0-1,0 1 1,0-1 0,0 1 0,1 0 0,5-4-1,-7 9-37,-1 1-1,0-1 1,0 0-1,0 0 1,-1 1-1,1-1 0,-1 1 1,1-1-1,-1 0 1,0 1-1,-2 5 1,2-5 31,0 12 67,-1-8-57,1 0 0,0 0 1,1 0-1,-1-1 0,4 15 1,-3-21-23,-1 0 0,0 0 0,1 0 0,-1 0 0,1 0 0,-1 0 0,1 0 0,0 0 0,-1 0 0,1 0 0,0-1 0,0 1 0,-1 0 0,1-1 0,0 1 0,0 0 0,0-1 0,0 1 0,1 0 0,0-1 31,0 0 0,0 1 0,0-1 0,0 0 0,-1-1 0,1 1 0,0 0 0,0 0 0,0-1 0,-1 1 0,1-1 0,0 1 0,0-1 0,-1 0 0,3-1 0,39-30 679,-38 27-732,0 0-1,0 1 0,0-1 0,1 1 1,-1 1-1,1-1 0,0 1 0,0 0 0,1 0 1,-1 1-1,0-1 0,13-1 0,-17 5-96,-1 0 0,0 0 0,0 0 0,0 0 0,0 1 0,0-1 0,-1 0 0,1 1 0,0-1 0,-1 1 0,1-1 0,0 1 0,-1-1-1,0 1 1,1-1 0,-1 1 0,0-1 0,0 1 0,0-1 0,0 1 0,0 0 0,-1 2 0,-1 41-7830,-3-37 2201,-2-7-3118</inkml:trace>
</inkml:ink>
</file>

<file path=ppt/ink/ink2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1.0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10634,'0'0'11691,"52"2"-13485,-22 15-704,-2-1-1634,3-1-2434</inkml:trace>
</inkml:ink>
</file>

<file path=ppt/ink/ink2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1.4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96 191 13485,'0'0'7447,"-9"8"-6556,0 0-640,1 0 0,0 0 0,1 1 0,0 0 0,0 0 0,1 1 0,0 0 0,1 0-1,0 0 1,0 1 0,1-1 0,1 1 0,-3 14 0,6-24-240,0 0 0,-1-1 0,1 1 0,0 0 0,0 0 1,0 0-1,0 0 0,1-1 0,-1 1 0,0 0 0,0 0 0,0 0 0,1-1 0,-1 1 0,0 0 1,1 0-1,-1-1 0,0 1 0,1 0 0,-1 0 0,1-1 0,0 1 0,-1-1 0,1 1 0,-1 0 1,1-1-1,0 1 0,-1-1 0,1 0 0,0 1 0,1 0 0,1-1 26,-1 1-1,1-1 1,-1 0-1,1 0 0,0 0 1,-1 0-1,1-1 1,-1 1-1,1-1 1,4-1-1,3-1 176,1-2-1,0 1 0,19-13 0,-4-1 165,-1-1 0,-1-2-1,-1 0 1,34-40-1,-47 49-230,-1 0 0,0-1 1,-1 0-1,0 0 0,-1 0 0,-1-1 0,0 0 0,0-1 0,-2 1 1,0-1-1,4-25 0,-9 40-148,1 1 1,0-1-1,0 0 1,-1 1-1,1-1 0,0 0 1,-1 1-1,1-1 1,0 0-1,-1 0 1,1 1-1,-1-1 0,1 0 1,0 0-1,-1 0 1,1 0-1,-1 0 0,1 0 1,0 1-1,-1-1 1,1 0-1,-1 0 1,1 0-1,-1 0 0,1-1 1,-1 1-1,1 0 1,0 0-1,-1 0 0,1 0 1,-1 0-1,1 0 1,0-1-1,-1 1 1,1 0-1,0 0 0,-1-1 1,1 1-1,0 0 1,-1 0-1,1-1 0,0 1 1,-1 0-1,1-1 1,0 1-1,0-1 1,-1 1-1,1 0 0,0-1 1,0 1-1,0-1 1,0 1-1,0 0 0,0-1 1,0 1-1,-1-1 1,1 1-1,0-1 1,0 1-1,0 0 0,1-1 1,-1 1-1,0-1 1,0 1-1,0 0 0,0-1 1,1 0-1,-26 26-163,9-1 157,0 0 0,-21 48 1,31-61 25,2 1 1,0 0-1,0 0 1,1 0 0,1 1-1,0-1 1,0 1-1,1-1 1,1 14 0,1-24-10,-1 0-1,1 0 1,0-1 0,-1 1 0,1 0 0,0 0-1,0-1 1,0 1 0,0 0 0,0-1-1,1 1 1,-1-1 0,0 1 0,1-1 0,-1 0-1,1 0 1,0 0 0,-1 1 0,1-1 0,0-1-1,-1 1 1,1 0 0,0 0 0,0-1 0,0 1-1,0-1 1,0 0 0,0 1 0,0-1 0,0 0-1,0 0 1,0 0 0,3-1 0,6 1 55,-1-1 1,0 0-1,0 0 1,0-1-1,16-6 1,-7 1-27,0-1 0,0-1 1,0-1-1,-1-1 1,-1 0-1,1-1 0,-2-1 1,0-1-1,23-25 0,-55 61-134,1 0 0,-14 29 0,24-43 113,1 0 0,1 1 0,0-1-1,0 1 1,0 0 0,1 0 0,0 0 0,1 0-1,0 0 1,1 16 0,0-24-11,0 0 0,1 1-1,0-1 1,-1 0 0,1 0 0,-1 0 0,1 0 0,0 0-1,0 0 1,0 0 0,0 0 0,0 0 0,0 0-1,0 0 1,0 0 0,0-1 0,0 1 0,0 0 0,0-1-1,1 1 1,-1-1 0,0 0 0,0 1 0,1-1 0,-1 0-1,0 0 1,1 1 0,-1-1 0,0 0 0,0 0 0,1-1-1,-1 1 1,0 0 0,1 0 0,1-1 0,4 0 38,0 0 0,1-1 0,-1 0 0,0 0 0,10-4 0,3-6 1,1 0 1,-2-1-1,0-1 0,0-1 0,-1 0 0,-1-1 0,-1-1 1,0-1-1,-1 0 0,12-21 0,-24 31-327,-17 25 163,-18 32-91,29-43-239,1 1-1,-1-1 1,1 1-1,0 0 1,1 0 0,0 0-1,0 0 1,0 7-1,1-12 142,0-1-1,0 1 1,0 0 0,1-1-1,-1 1 1,0 0-1,1-1 1,-1 1-1,1-1 1,0 1 0,-1-1-1,1 1 1,0-1-1,0 0 1,0 1-1,0-1 1,0 0 0,0 0-1,0 1 1,0-1-1,1 0 1,-1 0-1,0 0 1,1-1 0,-1 1-1,1 0 1,-1 0-1,1-1 1,-1 1-1,1-1 1,0 1 0,-1-1-1,1 0 1,-1 0-1,1 0 1,0 1-1,2-2 1,25 1-7378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8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15375,'0'0'3523,"2"0"-2210,1 9-32,1 5-160,4 2-608,3 3-385,5-3-256,0-3-2114,-2-5-2082,-2-8-4741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1.7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0 19218,'0'0'4388,"0"11"-3555,-3 198 2210,1 45-1644,3-242-1218,0 0 1,1 0-1,0 0 1,5 13-1,-2-21 1420,0-14-837,1-15-262,17-255-1879,-23 293 1116,-1 6-13,1 0 1,2-1-1,-1 1 1,7 22 0,-8-38 267,1 0 0,-1 0-1,1 0 1,0 0 0,0-1 0,0 1 0,0 0 0,1-1 0,-1 1 0,1-1 0,-1 1 0,1-1 0,0 0-1,0 0 1,0 1 0,0-1 0,1-1 0,-1 1 0,0 0 0,1-1 0,-1 1 0,1-1 0,0 0 0,-1 1-1,1-1 1,0-1 0,0 1 0,0 0 0,-1-1 0,1 1 0,0-1 0,0 0 0,0 0 0,0 0 0,4-1 0,-1-1 90,-1 0 1,1 0 0,-1-1 0,0 1 0,0-1 0,0-1 0,0 1 0,-1-1 0,1 1 0,-1-1 0,0-1-1,0 1 1,0-1 0,-1 1 0,1-1 0,3-8 0,5-7-22,-2 0 1,16-40-1,-22 44-32,2-7 59,-4 21-196,-1 13-203,-9 61 131,5-56 242,1 0 0,0 0 1,1 1-1,1-1 1,1 0-1,4 29 1,-5-43-50,1 0 1,-1 0 0,1 0 0,0 0-1,0-1 1,0 1 0,0 0 0,0 0-1,0-1 1,0 1 0,1 0-1,-1-1 1,0 1 0,1-1 0,0 0-1,-1 1 1,1-1 0,0 0 0,-1 0-1,1 0 1,3 1 0,-1-1 37,0 0 0,-1-1 0,1 1 0,0-1 0,0 0 0,0 0 0,0 0 1,0 0-1,0-1 0,6-1 0,0-1 46,0 0 0,0-1 1,0 0-1,0-1 0,-1 0 0,0 0 1,14-11-1,-13 7-185,0-1 0,0 0 0,-1 0 0,0-1 0,-1-1 0,-1 1 0,1-1 0,-2 0 0,0-1 0,0 1 0,-1-1 0,0-1 0,-2 1 0,1 0 0,-2-1 0,0 0 0,0 0 0,-1-23 0,-5 29-1477,-5 14 699,-5 13 462,-3 17 361,13-26-505,-1 1 0,0-2 0,-1 1 0,-12 16 0,16-24-3228</inkml:trace>
</inkml:ink>
</file>

<file path=ppt/ink/ink2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1.8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39 17969,'0'0'10234,"10"-6"-10128,0 1-93,1 0 0,0 0 0,1 1 0,-1 1 0,0 0-1,1 0 1,0 1 0,0 1 0,13-1 0,-25 2-15,1 0-1,-1 0 1,1 0 0,-1 0 0,1 0 0,-1 0 0,1 1 0,-1-1 0,1 0 0,-1 0 0,1 0 0,-1 0 0,0 0 0,1 1 0,-1-1 0,1 0 0,-1 0 0,0 1 0,1-1 0,-1 0 0,0 1-1,1-1 1,-1 0 0,0 1 0,1-1 0,-1 1 0,0-1 0,0 0 0,1 1 0,-1-1 0,0 1 0,0-1 0,0 1 0,0-1 0,0 1 0,-4 22-14,-18 19 143,-11 6 28,-22 33-121,50-73-45,1 0 0,0 0 0,1 0 0,0 1 0,0 0 0,0 0 0,-2 17 0,5-25 25,0 0-1,0 0 1,0 0-1,0 0 0,0 1 1,1-1-1,-1 0 1,0 0-1,0 0 0,1 0 1,-1 0-1,1 0 1,-1 0-1,1 0 0,-1 0 1,1 0-1,-1 0 1,1 0-1,0 0 0,0 0 1,-1 0-1,1-1 1,0 1-1,1 1 0,1-1 36,0 0 0,-1 0 1,1 0-1,0 0 0,0 0 0,0 0 0,0-1 0,-1 1 0,6-1 0,5 0 66,0-1 0,1 0 1,18-5-1,-16 3-420,-1-1 1,1-1-1,17-8 1,-27 10-779,0 0 0,-1 0 0,1-1 1,-1 1-1,0-1 0,8-7 0,0-8-6241</inkml:trace>
</inkml:ink>
</file>

<file path=ppt/ink/ink2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2.1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13 15919,'0'0'9129,"84"10"-7464,-41-10-1184,-2 0-385,1 0-961,-6 0-1377,-3-1-1217,-2-8-1314,-5-4-3779</inkml:trace>
</inkml:ink>
</file>

<file path=ppt/ink/ink2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3.0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134 167 16944,'0'0'1142,"-7"10"497,3-4-1473,-70 109 5452,66-102-5069,1 1 0,1-1 0,0 1-1,1 0 1,0 1 0,1-1 0,-3 27 0,7-40-547,0 0-1,-1 0 0,1 0 1,0 0-1,0 1 0,1-1 1,-1 0-1,0 0 0,0 0 1,0 0-1,1 0 1,-1 0-1,0 0 0,1 0 1,-1 0-1,1-1 0,-1 1 1,1 0-1,0 0 0,-1 0 1,1 0-1,0-1 0,0 1 1,-1 0-1,1-1 1,0 1-1,2 1 0,-1-2-17,0 1 0,0-1-1,0 1 1,0-1 0,1 0 0,-1 0-1,0 0 1,0 0 0,0 0 0,1-1-1,-1 1 1,4-2 0,-1 1-266,1-1-1,-1 0 1,0 0 0,0-1 0,0 0 0,0 0-1,0 0 1,0 0 0,-1-1 0,6-5 0,-8 6-205,1-1 0,-1 0 0,0 0 0,0 0 1,-1-1-1,1 1 0,-1 0 0,0-1 1,0 1-1,0 0 0,-1-1 0,1 1 0,-1-1 1,-1-5-1,-12-61-4952,9 56 7844,4 16-2268,0-1 0,-1 1-1,1 0 1,0-1-1,0 1 1,0 0-1,0-1 1,0 1-1,0 0 1,0 0 0,1-1-1,-1 1 1,0 0-1,0-1 1,0 1-1,1 0 1,-1-1 0,0 1-1,1 0 1,-1-1-1,0 1 1,1-1-1,-1 1 1,1-1-1,-1 1 1,1-1 0,-1 1-1,2 0 1,23 6 1934,-18-7-1665,-1 0 0,1 0 0,0-1 0,-1 1-1,12-4 1,-8-1-166,0-1 1,0 1-1,0-2 0,-1 1 0,0-1 0,-1-1 1,1 1-1,-1-1 0,9-13 0,-12 7 120,-16 14-363,-16 16-81,23-12 117,0 0 1,0 0-1,0 0 0,1 1 1,-1 0-1,1-1 1,0 1-1,0 1 1,1-1-1,0 0 1,0 0-1,0 1 1,0-1-1,0 8 0,2-12-51,1 0-1,-1 0 1,1-1-1,-1 1 1,1-1-1,-1 1 1,1 0-1,0-1 1,-1 1-1,1-1 0,0 0 1,0 1-1,-1-1 1,1 1-1,0-1 1,0 0-1,0 0 1,-1 0-1,1 1 1,0-1-1,0 0 0,0 0 1,0 0-1,-1 0 1,3 0-1,31 1-873,-25-1 596,-3 0 186,-1 0 1,1 1 0,0-1 0,0 2 0,0-1 0,-1 1 0,1-1 0,-1 2 0,1-1 0,-1 0 0,0 1 0,0 0 0,0 0 0,0 1 0,0 0 0,-1-1 0,0 1 0,6 7 0,-9-10 116,0 0 0,0-1 0,0 1-1,0 0 1,0-1 0,0 1 0,1-1-1,-1 0 1,0 1 0,0-1 0,0 0-1,0 0 1,0 1 0,1-1 0,-1 0-1,0 0 1,0 0 0,0-1 0,0 1 0,1 0-1,-1 0 1,0-1 0,0 1 0,0 0-1,0-1 1,0 1 0,0-1 0,0 0-1,1 0 1,33-23 40,-31 21-57,15-12 20,-1 0 0,0-1 0,-2-1 0,0-1-1,-1 0 1,14-22 0,-22 28 70,0-1-1,0 0 1,-1 0 0,-1-1-1,0 1 1,-1-1 0,0 0 0,-1-1-1,-1 1 1,0 0 0,-1-16-1,0 30-86,-1 0 0,0-1 0,0 1 0,0 0-1,0-1 1,0 1 0,0 0 0,0-1-1,0 1 1,0 0 0,0-1 0,0 1-1,0 0 1,0-1 0,0 1 0,0 0 0,0-1-1,0 1 1,-1 0 0,1-1 0,0 1-1,0 0 1,0 0 0,0-1 0,-1 1 0,1 0-1,0 0 1,0-1 0,-1 1 0,1 0-1,0 0 1,0 0 0,-1-1 0,1 1-1,0 0 1,-1 0 0,1 0 0,0 0 0,-1 0-1,1-1 1,-13 11-101,-8 19 144,7-1 919,1 2 1,-18 60-1,27-74-825,0 1 0,1 0 1,1 0-1,1 1 0,0-1 0,1 0 1,3 21-1,-2-35-111,-1-1 0,1 1 1,0 0-1,-1 0 0,2-1 1,-1 1-1,0-1 0,0 1 1,1-1-1,-1 1 0,1-1 1,0 0-1,0 0 0,-1 0 1,2 0-1,-1 0 0,0 0 1,0-1-1,0 1 0,1 0 1,-1-1-1,1 0 0,-1 0 1,1 0-1,0 0 0,-1 0 1,1 0-1,0-1 0,0 1 1,0-1-1,-1 0 0,1 0 1,0 0-1,0 0 0,0 0 1,-1-1-1,7-1 0,1 1 83,1-2 0,-1 1-1,0-2 1,0 1 0,0-1-1,0-1 1,-1 0 0,16-10-1,-10 3 67,0-1-1,24-26 0,-35 35-74,0 0-1,-1 0 1,0-1-1,0 1 1,0-1-1,0 0 1,-1 0-1,0 0 1,0 0-1,0 0 1,-1-1 0,0 1-1,0 0 1,1-10-1,-2 14-88,-1 0 1,1 0-1,-1 0 0,1 1 1,-1-1-1,0 0 1,1 0-1,-1 1 0,0-1 1,0 0-1,1 1 0,-1-1 1,0 1-1,0-1 0,0 1 1,0-1-1,0 1 0,1 0 1,-1-1-1,0 1 0,0 0 1,0 0-1,0 0 0,0 0 1,0 0-1,0 0 0,0 0 1,0 0-1,0 0 1,0 0-1,0 0 0,0 1 1,0-1-1,0 0 0,0 1 1,-1 0-1,-2-1-8,0 1 0,-1 0 0,1 1 0,0-1 0,0 1-1,0 0 1,-6 3 0,4 1 10,1 0 0,0 0 0,0 0-1,0 1 1,1 0 0,0 0 0,0 0 0,1 0-1,0 1 1,0-1 0,-3 15 0,5-19-5,0-1 0,1 1 0,-1 0 0,1-1 0,0 1 0,-1 0 0,1-1 0,1 1-1,-1 0 1,0-1 0,1 1 0,-1 0 0,1-1 0,0 1 0,-1-1 0,1 1 0,1-1 0,-1 1 0,0-1 0,1 0 0,-1 0 0,1 0 0,-1 1 0,1-1 0,0-1 0,0 1 0,0 0 0,0 0 0,0-1 0,1 1 0,-1-1 0,0 0 0,1 0 0,-1 1 0,1-2 0,-1 1 0,5 1 0,3 0-26,0 0 0,0 0-1,0-1 1,0-1 0,0 0 0,0 0-1,0-1 1,0 0 0,0-1 0,16-4-1,-25 5-279,-1 0 0,1 0-1,0 0 1,0 0-1,0 0 1,-1 0-1,1 0 1,0 0-1,-1 0 1,1 0-1,-1 0 1,1-1 0,-1 1-1,0 0 1,1 0-1,-1-1 1,0 1-1,0 0 1,0 0-1,0-1 1,0 1 0,0 0-1,-1-3 1,1 3-52,-1-22-9231</inkml:trace>
</inkml:ink>
</file>

<file path=ppt/ink/ink2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3.3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12 17008,'-10'-7'5541,"1"3"-1153,16 4-10794</inkml:trace>
</inkml:ink>
</file>

<file path=ppt/ink/ink2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4.0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86 0 16239,'0'0'2723,"-10"79"-1282,-3-25-127,-1 9-962,3 4-192,2-3-128,5-6-256,4-12-545,0-10-192,0-13-96,0-11 481,-9-17-1058,-6-21-4227</inkml:trace>
</inkml:ink>
</file>

<file path=ppt/ink/ink2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4.3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1 179 12300,'0'-10'2252,"-1"4"-1967,1 0 0,0 0 0,1 0 0,-1 1 0,1-1-1,0 0 1,1 0 0,-1 1 0,1-1 0,0 1-1,1-1 1,-1 1 0,1 0 0,0 0 0,0 0 0,8-9-1,-1 7 47,-1 0 0,1 0 0,0 0-1,1 2 1,0-1 0,0 1 0,0 1 0,0 0-1,1 0 1,-1 1 0,1 1 0,0 0-1,0 1 1,0 0 0,0 0 0,0 1-1,21 4 1,-22-3-298,1 0 0,-1 2 0,0-1-1,0 1 1,0 1 0,0 0 0,-1 0 0,0 1-1,1 1 1,-2-1 0,1 2 0,-1-1 0,0 1-1,0 1 1,-1 0 0,0 0 0,0 0-1,11 18 1,-15-18-24,0 1 0,0 0-1,-1 1 1,-1-1-1,1 0 1,-1 1 0,-1-1-1,0 1 1,0 0 0,-1-1-1,0 1 1,-1 0 0,0-1-1,0 1 1,-1-1 0,-1 1-1,1-1 1,-2 0-1,1 0 1,-1 0 0,-6 10-1,-11 19 59,-1-2 0,-3 0 0,-38 44-1,50-65-64,-57 67-1635,79-82-5510,11-10 5200,17-19-2942</inkml:trace>
</inkml:ink>
</file>

<file path=ppt/ink/ink2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4.9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120 50 14830,'-2'8'2215,"-9"27"319,-27 55 0,26-67-2073,2 0 1,0 0 0,2 1-1,0 0 1,2 0-1,0 1 1,-2 40 0,7-65-453,1 1 0,0-1 1,0 0-1,0 1 0,0-1 1,0 1-1,0-1 0,0 1 1,0-1-1,0 0 0,0 1 1,0-1-1,1 1 0,-1-1 1,0 0-1,0 1 0,0-1 1,0 0-1,1 1 0,-1-1 1,0 0-1,0 1 0,1-1 1,-1 0-1,0 1 0,0-1 1,1 0-1,-1 0 0,0 1 1,1-1-1,-1 0 0,0 0 1,1 0-1,-1 1 0,1-1 1,14-7 403,12-21 295,-15 12-601,-2-2 0,0 0 0,-1 0-1,0 0 1,-2-1 0,9-32 0,15-106-111,-24 119-163,-12 62 139,1-8 43,1 0-1,0 1 1,1-1 0,1 1 0,1-1 0,0 1 0,5 32-1,-5-47-2,1-1 0,0 1 0,-1 0 0,1 0 0,0 0-1,0 0 1,0 0 0,0-1 0,1 1 0,-1 0 0,0-1-1,1 1 1,-1-1 0,1 0 0,-1 1 0,1-1 0,0 0-1,-1 0 1,1 0 0,0 0 0,0 0 0,0-1-1,0 1 1,0 0 0,0-1 0,0 0 0,0 1 0,0-1-1,0 0 1,0 0 0,0 0 0,0 0 0,0 0 0,0-1-1,0 1 1,0-1 0,0 1 0,0-1 0,0 0 0,3-1-1,4-1 96,-1-1 0,1-1 0,0 1 0,-1-2 0,0 1 0,0-1-1,8-8 1,2-4-17,-1 0-1,-1-1 1,-1-1 0,-1 0-1,0-1 1,-2-1-1,0 0 1,9-26-1,-57 135 16,26-68 27,2 1-1,0 0 1,1 0 0,0 0 0,2 1-1,1 0 1,-3 33 0,7-53-129,0-1 0,0 1 0,0 0-1,0 0 1,0-1 0,0 1 0,0 0 0,0 0 0,0-1 0,0 1 0,1 0 0,-1 0-1,0-1 1,0 1 0,1 0 0,-1-1 0,1 1 0,-1 0 0,0-1 0,1 1-1,-1-1 1,1 1 0,0-1 0,-1 1 0,1-1 0,-1 1 0,1-1 0,0 1 0,-1-1-1,1 0 1,0 1 0,-1-1 0,2 0 0,0 0 20,1 1 1,-1-2-1,1 1 0,-1 0 1,0 0-1,1-1 0,-1 0 1,0 1-1,1-1 1,3-2-1,3-1 85,0-1 1,-1 0-1,0-1 0,12-9 1,-3-3-53,-1-1 0,-1 0 1,0-2-1,-2 1 0,0-2 1,-1 0-1,-1 0 1,12-38-1,-34 94-403,-2 1 319,3 0 0,0 0 0,3 0 1,-5 55-1,12-90-27,-1 1 1,1-1-1,0 1 0,0-1 0,0 1 1,0-1-1,0 0 0,0 1 1,0-1-1,1 1 0,-1-1 0,0 1 1,0-1-1,0 1 0,0-1 1,1 0-1,-1 1 0,0-1 0,0 1 1,1-1-1,-1 0 0,0 1 1,1-1-1,-1 0 0,0 1 0,1-1 1,-1 0-1,0 0 0,1 1 0,-1-1 1,1 0-1,-1 0 0,0 0 1,2 1-1,15-7-2388,14-21-4121,-18 0 1252,0-8-1350</inkml:trace>
</inkml:ink>
</file>

<file path=ppt/ink/ink2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5.4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11403,'0'0'9561,"11"4"-13052,23 10 2640,44 18-7480,-51-26 8363,-5 1 12617,-35 8-10805,3-5-1342,-34 44 966,41-50-1467,1-1-1,0 0 1,0 1 0,0-1-1,0 1 1,1-1 0,-1 1-1,1 0 1,0 0 0,0-1-1,0 1 1,1 0 0,-1 0-1,1 0 1,0 5 0,4-7-100,0-1 1,0 0 0,0 0 0,0 0-1,0-1 1,0 0 0,0 1-1,0-1 1,0 0 0,0-1-1,5 0 1,-1 1-169,4 0 122,0 1 1,-1 1-1,1 0 1,0 0-1,-1 2 0,22 8 1,-29-11 201,-1 1 0,1 0 1,-1 0-1,1 1 0,-1-1 1,0 1-1,0-1 0,0 1 1,0 0-1,4 6 1,-6-7 56,0 0 0,0 0 0,0 0 0,0 0 0,0 0 1,-1 0-1,1 1 0,-1-1 0,0 0 0,0 0 0,1 1 0,-1-1 1,-1 0-1,1 0 0,0 0 0,0 1 0,-1-1 0,1 0 1,-1 0-1,0 0 0,-1 2 0,-1 2 191,0-2-1,-1 1 1,0 0-1,0-1 1,0 1-1,0-1 1,-1 0-1,1-1 1,-1 1 0,0-1-1,0 0 1,-10 5-1,-69 25 1369,80-32-1884,-30 7 588,17-8-2204,4-7-4012,6-9-3231</inkml:trace>
</inkml:ink>
</file>

<file path=ppt/ink/ink2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6.7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39 169 10346,'-4'2'559,"1"1"1,0-1-1,1 0 1,-1 1-1,0 0 1,1 0-1,-1 0 1,1 0-1,0 0 1,0 0-1,0 0 1,0 1-1,1-1 1,-2 5-1,3-7-493,-1 0-1,1 1 1,0-1-1,0 0 1,0 1-1,0-1 1,0 0-1,0 1 1,0-1 0,0 0-1,0 1 1,0-1-1,1 0 1,-1 1-1,1-1 1,-1 0-1,1 0 1,-1 1-1,1-1 1,0 0-1,0 0 1,-1 0 0,1 0-1,0 0 1,0 0-1,0 0 1,0 0-1,0 0 1,0-1-1,1 1 1,-1 0-1,0-1 1,0 1 0,0 0-1,1-1 1,-1 0-1,0 1 1,1-1-1,-1 0 1,0 0-1,1 1 1,1-1-1,7 0 180,0 1 0,0-1 0,0-1 0,0 0 0,0 0 0,0-1-1,-1 0 1,1 0 0,0-2 0,-1 1 0,0-1 0,0 0 0,0-1-1,15-10 1,-9 5-65,0-2-1,0 0 0,-1-1 0,0 0 0,-1-1 1,21-30-1,-29 37-118,-1 0 0,0 0 0,-1 0 0,1-1 0,1-8 0,-4 15-46,-1 0 0,1 0 0,-1 0 0,1-1 0,-1 1 0,0 0 1,0 0-1,1-1 0,-1 1 0,0 0 0,0-1 0,0 1 0,-1 0 0,1-1 0,0 1 1,0 0-1,-1 0 0,1-1 0,-1 1 0,1 0 0,-1 0 0,1 0 0,-1 0 1,0 0-1,1-1 0,-1 1 0,0 0 0,0 1 0,0-1 0,0 0 0,0 0 0,0 0 1,0 0-1,0 1 0,0-1 0,0 1 0,-1-1 0,-1 0 0,-3 0-20,-1 0 0,0 0 0,1 1 0,-1 0 0,0 1 0,1-1 0,-1 1 0,1 0 0,-1 1 0,1-1 0,-1 1 0,1 1 0,0-1 0,0 1 0,0 0 0,0 1 0,1-1 1,-1 1-1,1 0 0,0 1 0,-6 5 0,-2 3 13,1 0 1,0 1 0,1 0 0,0 1 0,1 1-1,-14 28 1,21-36 2,-1 1-1,1-1 0,0 1 0,1 0 1,-1 10-1,2-17-9,1-1 0,-1 1-1,1 0 1,0-1 0,0 1 0,0 0 0,0-1 0,0 1-1,0 0 1,1-1 0,-1 1 0,0 0 0,1-1 0,-1 1-1,1-1 1,0 1 0,-1-1 0,1 1 0,0-1 0,0 0-1,0 1 1,0-1 0,0 0 0,0 0 0,0 1 0,1-1-1,-1 0 1,0 0 0,1 0 0,-1-1 0,1 1 0,-1 0-1,1 0 1,1 0 0,5 0 17,0 1-1,0-2 1,0 1-1,0-1 1,0 0 0,0-1-1,0 0 1,0 0 0,-1-1-1,11-2 1,4-5 55,-1 0 1,24-13 0,-30 13-48,0 2 0,0-1 0,1 2 0,-1 0 0,34-7 0,-48 13-28,-1 0-1,1 0 1,0 0-1,0 0 1,-1 0 0,1 0-1,0 1 1,0-1-1,-1 0 1,1 0-1,0 0 1,-1 1 0,1-1-1,0 0 1,-1 1-1,1-1 1,0 1-1,-1-1 1,1 1 0,-1-1-1,1 1 1,-1-1-1,1 1 1,-1 0-1,1-1 1,-1 1 0,0-1-1,1 1 1,-1 0-1,1 1 1,4 32 208,-10 34 261,-12 4-109,16-70 106,10-39 1618,3-4-1560,12-84 0,-13 61-354,-11 62-312,1 0 0,0 1 0,0-1 0,-1 0 0,1 1 0,1-1 0,-1 1 0,0-1 0,0 1-1,0-1 1,1 1 0,-1 0 0,1 0 0,-1-1 0,1 1 0,0 0 0,-1 0 0,1 1 0,0-1 0,-1 0 0,1 1 0,0-1 0,0 1 0,0-1 0,0 1 0,0 0 0,-1 0 0,4 0 0,69 2-7903,-45 1 4501,16-3-4162</inkml:trace>
</inkml:ink>
</file>

<file path=ppt/ink/ink2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7.4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1 15791,'-4'9'1553,"-8"26"-626,2 1-1,1 1 0,2 0 0,2 0 0,1 0 1,2 0-1,5 68 0,-3-101-923,0 0 1,0 0-1,1 0 0,0 0 0,0 0 1,0-1-1,0 1 0,0 0 0,1 0 1,0-1-1,0 1 0,0-1 0,0 1 1,0-1-1,5 4 0,-5-5 9,0-1-1,0 0 1,0 1 0,0-1 0,0 0-1,1 0 1,-1 0 0,0-1 0,1 1-1,-1-1 1,1 1 0,-1-1-1,1 0 1,-1 0 0,1 0 0,-1 0-1,0 0 1,1 0 0,-1-1-1,1 1 1,-1-1 0,0 0 0,1 0-1,-1 0 1,0 0 0,4-2-1,9-7 106,-1 0 0,0-1 0,0-1 0,-1 0 0,0 0 0,-1-2 0,-1 1 0,16-27 0,31-32 475,-56 106 166,-11 11-360,-18 56 1,16-65-412,2-1 1,1 1 0,-3 41-1,11-77-34,0 0 1,0 1-1,0-1 0,0 0 1,0 1-1,0-1 0,-1 0 1,1 1-1,0-1 1,0 0-1,0 0 0,1 1 1,-1-1-1,0 0 0,0 1 1,0-1-1,0 0 0,0 1 1,0-1-1,0 0 0,0 1 1,1-1-1,-1 0 0,0 0 1,0 1-1,0-1 0,1 0 1,-1 0-1,0 1 0,0-1 1,1 0-1,-1 0 0,0 0 1,0 0-1,1 1 0,-1-1 1,12-6-1554,10-19-1816,0-7-1362,3-7-2109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3.1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102 149 7431,'-2'-23'9673,"-5"-2"-3594,7 24-5970,-1 0 0,1 0 0,-1 0 0,0 0 0,1 0 0,-1 0 0,0 0 0,1 1 0,-1-1 0,0 0 0,0 0-1,0 1 1,0-1 0,0 0 0,0 1 0,1-1 0,-1 1 0,-1-1 0,1 1 0,0 0 0,0-1 0,0 1 0,0 0 0,0 0 0,0 0 0,0 0-1,0 0 1,0 0 0,-1 0 0,1 0 0,0 0 0,0 0 0,0 1 0,0-1 0,0 0 0,0 1 0,0-1 0,0 1 0,0-1 0,0 1 0,0-1-1,0 1 1,0 0 0,0 0 0,-3 3-90,0-1-1,1 1 1,-1-1-1,1 1 0,0 0 1,0 1-1,0-1 1,1 0-1,-1 1 1,1-1-1,0 1 0,1 0 1,-1 0-1,1 0 1,-1 7-1,-2 6 35,2 1 0,-1 35 0,3-51-50,0 1 1,1 0-1,-1-1 0,1 1 0,0-1 1,0 1-1,0-1 0,0 1 1,0-1-1,1 0 0,0 1 1,0-1-1,0 0 0,0 0 0,0 0 1,0-1-1,1 1 0,2 2 1,6 3 22,-1 0 1,1-1 0,22 11 0,-23-14-25,0 1 1,0 1-1,-1 0 1,0 0-1,0 1 0,11 11 1,-12-9 41,-1 1 0,-1-1 0,0 2 0,0-1 0,-1 1 0,0-1 0,-1 1 0,0 1 0,-1-1 0,0 1 0,-1-1 0,0 1 0,-1 0 0,0-1 0,-1 1 0,0 0 1,-1 0-1,-1 0 0,-2 12 0,2-20 41,1-1 1,-1 1-1,0-1 1,0 1-1,0-1 1,0 0-1,0 0 1,-1 0 0,0 0-1,1 0 1,-1-1-1,0 1 1,-1-1-1,1 1 1,0-1-1,-1 0 1,1-1-1,-1 1 1,1-1-1,-5 2 1,6-2-57,1-1 0,-1 0 0,0 1 0,0-1 0,1 0 0,-1 0 0,0 0 0,0 0 0,1 0 0,-1 0 0,0 0 0,1-1 0,-1 1 0,0 0 0,1-1 0,-1 0 0,0 1 0,1-1 0,-1 0 0,1 0 0,-1 0 0,1 0 1,-1 0-1,1 0 0,0 0 0,0-1 0,0 1 0,-1 0 0,1-1 0,0 1 0,0-1 0,1 1 0,-1-1 0,0 1 0,1-1 0,-1 0 0,0 1 0,1-1 0,0 0 0,-1 1 0,1-1 0,0 0 0,0 0 0,0 1 0,0-1 0,1-2 0,-1-8-71,0 0 0,1-1-1,1 1 1,0 0 0,1 0 0,0 0-1,10-21 1,43-79-619,-31 69 416,16-32-397,-9 19 529,-2-2 0,-2-1 0,26-82 0,-56 156 155,1-1-1,0 0 1,1 1 0,1-1 0,4 27 0,-4-39-38,0 1 1,0-1 0,0 1 0,0-1-1,0 0 1,1 1 0,-1-1-1,1 0 1,-1 0 0,1 0 0,0 0-1,0 0 1,0-1 0,0 1-1,0-1 1,0 1 0,0-1 0,1 0-1,-1 1 1,1-1 0,-1 0 0,1-1-1,-1 1 1,1 0 0,-1-1-1,1 1 1,-1-1 0,1 0 0,0 0-1,-1 0 1,1 0 0,0-1-1,3 0 1,6 0 48,0-1-1,0 0 0,0-1 1,0 0-1,21-10 1,36-27 59,-55 30-90,1 0 1,1 2-1,0-1 1,20-6-1,-35 15-25,0 0 0,0 0 0,0 0 1,0 0-1,0 0 0,0 0 0,0 0 0,0 0 0,0 1 1,0-1-1,0 0 0,0 1 0,0-1 0,0 1 0,0-1 0,0 1 1,0-1-1,-1 1 0,1 0 0,0-1 0,0 1 0,-1 0 0,1 0 1,0-1-1,-1 1 0,1 0 0,-1 0 0,1 0 0,-1 0 0,1 1 1,15 39-111,-10-23 127,13 14 84,2 0 0,0-1-1,2-1 1,1-1 0,2-1 0,41 35-1,-29-27-136,-2 1 0,44 58-1,-76-91 40,-1 0 0,0 1 1,0-1-1,-1 1 0,1 0 0,-1 0 0,0-1 1,0 2-1,-1-1 0,0 0 0,0 0 0,0 0 1,0 1-1,-1-1 0,0 0 0,0 1 0,-1 9 1,-1-11 37,0 0 1,1 0 0,-1-1 0,-1 1-1,1-1 1,0 1 0,-1-1 0,0 0 0,0 0-1,0 0 1,0 0 0,0-1 0,0 1-1,-1-1 1,1 0 0,-1 0 0,0 0 0,0 0-1,1-1 1,-1 1 0,0-1 0,0 0-1,-5 0 1,0 2-34,0-2-1,0 1 0,0-1 0,0 0 0,0-1 1,0 0-1,0 0 0,0-1 0,0-1 1,0 1-1,0-1 0,0-1 0,1 0 1,-1 0-1,1 0 0,0-1 0,0 0 1,0-1-1,0 0 0,1 0 0,-9-8 1,9 5-6,-1 0 0,1 0 0,1-1 0,0 0 0,0 0-1,0 0 1,1-1 0,1 0 0,0 0 0,0 0 0,1 0 0,0-1 0,1 1 0,0-1 0,1 0 0,0 0 0,1-17 0,0 21-27,1-1 0,0 1 0,0 0 0,1-1 0,0 1-1,0 0 1,1 0 0,0 0 0,0 0 0,1 1 0,-1-1 0,1 1 0,1 0 0,-1 0 0,1 0-1,1 1 1,10-10 0,6-1-592,0 0 0,1 2 0,41-19 0,-5 2-1503,-7 0-6509</inkml:trace>
</inkml:ink>
</file>

<file path=ppt/ink/ink2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7.8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99 88 13196,'-6'10'2189,"-4"2"-1523,-40 61 3206,45-64-3375,1-1 0,-1 0 0,1 1 0,1 0 0,0 0 1,0 0-1,-2 15 0,5-24-478,0 1 1,0-1-1,0 1 1,0-1-1,0 1 0,0-1 1,0 1-1,0-1 1,0 1-1,1-1 1,-1 0-1,0 1 0,0-1 1,1 1-1,-1-1 1,0 0-1,1 1 0,-1-1 1,0 0-1,1 1 1,-1-1-1,0 0 1,1 0-1,-1 1 0,1-1 1,-1 0-1,0 0 1,1 0-1,-1 0 0,1 0 1,-1 1-1,1-1 1,-1 0-1,1 0 1,-1 0-1,1 0 0,-1 0 1,1 0-1,-1 0 1,0 0-1,1-1 0,-1 1 1,1 0-1,-1 0 1,1 0-1,-1 0 1,0-1-1,1 1 0,-1 0 1,1 0-1,-1-1 1,0 1-1,1 0 0,-1-1 1,1 1-1,25-16 1104,-17 8-962,-1-1-1,1 0 1,-2 0 0,1 0-1,-1-1 1,-1 0 0,0-1 0,0 1-1,-1-1 1,-1 0 0,1-1-1,-2 1 1,0-1 0,0 1-1,-1-1 1,0 0 0,-1 0-1,-1 0 1,0-15 0,0 26-158,0 0 0,0-1 1,0 1-1,0 0 0,-1 0 1,1 0-1,0 0 1,0-1-1,-1 1 0,1 0 1,-1 0-1,1 0 0,-1 0 1,0 0-1,1 0 0,-1 0 1,0 0-1,1 0 0,-1 0 1,0 0-1,0 0 0,0 1 1,0-1-1,0 0 0,0 1 1,0-1-1,0 1 0,0-1 1,0 1-1,-1-1 1,1 1-1,0 0 0,0-1 1,0 1-1,0 0 0,-1 0 1,1 0-1,0 0 0,0 0 1,0 0-1,-1 0 0,1 1 1,0-1-1,0 0 0,0 1 1,0-1-1,-1 0 0,0 2 1,-2-1-21,0 1 1,0 1 0,1-1-1,-1 0 1,0 1 0,1 0 0,0 0-1,0 0 1,0 0 0,0 0-1,0 1 1,-3 4 0,3 0-106,-1-1 0,1 1 0,1-1 1,-1 1-1,1 0 0,0 0 0,1 0 1,0 1-1,0-1 0,1 0 0,0 0 1,1 0-1,2 16 0,-2-22-118,0 1 0,0 0 0,0 0 0,0 0-1,0-1 1,1 1 0,-1 0 0,1-1 0,0 0 0,0 1 0,0-1 0,0 0-1,0 0 1,0 0 0,0 0 0,5 2 0,-3-2-206,-1 0 1,1-1 0,0 0-1,0 0 1,0 0-1,0-1 1,1 1 0,-1-1-1,0 0 1,0 0-1,0 0 1,0-1-1,0 1 1,0-1 0,5-1-1,24-13-4412,-3-8-1841</inkml:trace>
</inkml:ink>
</file>

<file path=ppt/ink/ink2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8.9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158 194 6534,'3'-15'2034,"12"-82"1589,-10 15 3783,-27 125-6637,-27 47 1967,22-44-1530,-26 64 0,47-96-1046,1 1 0,0 0 0,1 0 0,1 0 0,0 1 0,1-1 0,1 1 0,1 29 0,0-43-153,0 1 1,0-1-1,1 0 1,-1 0-1,0 1 1,1-1 0,0 0-1,0 0 1,-1 0-1,1 0 1,0 0 0,1 0-1,-1 0 1,0 0-1,1 0 1,-1 0-1,4 2 1,-4-3 3,1 0-1,-1 0 1,1-1 0,0 1-1,-1 0 1,1-1 0,0 0-1,0 1 1,-1-1 0,1 0-1,0 0 1,0 0 0,0 0-1,-1 0 1,1 0 0,0 0-1,3-2 1,1 0 26,0 0 0,0-1 0,0 0 1,0 0-1,-1 0 0,1-1 0,-1 0 0,0 0 0,0 0 0,8-10 0,1-3-20,-2 0 0,0 0 0,-1-2-1,-1 1 1,-1-1 0,12-34 0,-22 63-45,-1 1 0,1-1 0,1 1 0,1 15 0,-2 23 146,-1-30-94,-3 21 152,2 1-1,1-1 1,5 47-1,-3-85-175,0-1-1,0 1 1,1 0-1,-1-1 1,0 1-1,1-1 1,-1 1-1,1 0 1,0-1-1,-1 1 1,1-1-1,0 0 1,0 1-1,0-1 1,0 0 0,0 1-1,0-1 1,0 0-1,0 0 1,1 0-1,-1 0 1,0 0-1,1 0 1,-1 0-1,3 1 1,-1-2 21,-1 1 1,1-1 0,0 0 0,0 0 0,0 0 0,0 0-1,0-1 1,0 1 0,0-1 0,0 1 0,-1-1-1,1 0 1,3-2 0,9-4 210,0-1 0,0-1 0,23-17-1,-37 24-202,193-155-413,-194 157 369,0 0 0,0-1 0,1 1 0,-1 0 0,0 0 0,0 0 0,0 0 0,0 0 1,1 0-1,-1 0 0,0 0 0,0 0 0,0 0 0,1 0 0,-1-1 0,0 1 0,0 0 0,0 0 0,1 0 0,-1 0 0,0 1 0,0-1 0,0 0 0,0 0 0,1 0 0,-1 0 0,0 0 0,0 0 0,0 0 0,1 0 0,-1 0 0,0 0 0,0 0 1,0 1-1,0-1 0,0 0 0,1 0 0,-1 0 0,0 0 0,0 0 0,0 1 0,0-1 0,0 0 0,0 0 0,0 0 0,0 0 0,1 1 0,-1-1 0,0 0 0,0 0 0,0 0 0,0 1 0,0-1 0,0 0 0,2 20-118,-2-18 132,-1 0 0,1-1 0,0 1 0,0 0 0,0 0 0,0-1 0,0 1 0,1 0-1,-1-1 1,0 1 0,1 0 0,0 0 0,-1-1 0,1 1 0,0-1 0,-1 1 0,1-1 0,0 1-1,0-1 1,1 1 0,-1-1 0,0 0 0,2 2 0,6-3 6,0 0 1,0-1 0,0 0-1,0-1 1,0 0 0,0 0-1,0-1 1,-1 0 0,1 0-1,-1-1 1,0 0-1,0-1 1,10-7 0,-9 6-70,0 0 1,1 1 0,0 0-1,0 0 1,0 1 0,0 1-1,1 0 1,20-4 0,-29 7 55,-1 0 0,0 0 0,1 1 0,-1-1 0,0 0 0,1 1 0,-1-1 0,0 1 0,1-1 0,-1 1 0,0 0 0,0-1 0,0 1 0,0 0 0,0 0 0,0 0 0,0 0 0,0 0 0,0 0 0,0 0 0,0 0 0,-1 0 0,1 0 0,0 1 0,-1-1 0,1 0 0,-1 0 0,1 1 0,-1-1 0,0 0 0,0 1 0,1-1 0,-1 0 0,0 2 0,1 59 124,-1-45-91,1 66 219,1-23-35,-8 85 0,4-129-177,0 1-1,-1-1 1,-1 0-1,-1 0 1,0 0-1,-1-1 1,-1 1-1,0-1 0,-18 25 1,21-35 18,0 0 0,0-1 0,0 1 0,-1-1 0,-8 6-1,12-9-38,1-1-1,-1 1 0,0-1 0,1 1 1,-1-1-1,1 0 0,-1 1 0,0-1 0,1 0 1,-1 1-1,0-1 0,1 0 0,-1 0 0,0 0 1,0 1-1,1-1 0,-1 0 0,0 0 1,1 0-1,-1 0 0,0 0 0,0 0 0,1-1 1,-1 1-1,0 0 0,1 0 0,-1 0 0,0-1 1,1 1-1,-1 0 0,0-1 0,1 1 1,-1-1-1,0 1 0,1 0 0,-1-1 0,1 1 1,-1-1-1,1 0 0,-1 1 0,1-1 0,0 1 1,-1-1-1,1 0 0,0 1 0,-1-1 0,1 0 1,0 1-1,0-1 0,0 0 0,-1 1 1,1-1-1,0 0 0,0 0 0,0 1 0,0-1 1,0 0-1,1 0 0,-2-19-84,1 1-1,1 0 1,1 0 0,1 0-1,0 0 1,1 0 0,1 0-1,8-17 1,69-144-840,-71 158 901,15-29-7,2 1 0,3 2 0,39-49 0,-74 104 24,1 0 1,0 0-1,0 0 0,1 0 1,0 1-1,0-1 0,0 1 1,1 0-1,0-1 0,1 10 1,0-17-6,0 1 1,1 0 0,-1 0-1,1 0 1,-1-1-1,1 1 1,-1 0 0,1-1-1,-1 1 1,1 0-1,0-1 1,-1 1-1,1-1 1,0 1 0,0-1-1,-1 1 1,1-1-1,0 1 1,0-1 0,0 0-1,0 0 1,-1 1-1,1-1 1,0 0 0,0 0-1,0 0 1,2 0-1,29 1 11,-23-2 13,7 0 15,1-1-1,-1-1 1,0 0-1,0-1 0,26-11 1,-26 9-24,-1 1 0,1 0 0,0 1 1,1 1-1,28-2 0,-43 6 61,-1 0 0,1 0-1,-1 0 1,1 0 0,-1 0 0,0 1 0,1-1 0,-1 0 0,0 1 0,0-1-1,0 1 1,0-1 0,0 1 0,0-1 0,-1 1 0,1 0 0,0 0-1,-1-1 1,1 1 0,-1 0 0,0 0 0,1 3 0,-1-2-15,1 0 1,0 0-1,0 0 1,0 0 0,1 0-1,-1 0 1,1 0-1,-1 0 1,5 4-1,-3-5-45,1 0 0,-1 0 0,1 0 0,0-1 0,0 0 0,0 1 0,0-1 0,0-1 0,0 1 0,0-1 0,0 1 0,0-1 0,0 0 0,0-1 0,0 1 0,0-1-1,0 0 1,5-1 0,33-13-1564,-9-4-3538,-3-8-4117</inkml:trace>
</inkml:ink>
</file>

<file path=ppt/ink/ink2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49.9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275 139 13389,'2'-2'305,"-1"0"1,0 0 0,0 0 0,0 0-1,0 0 1,0 0 0,0 0-1,0-1 1,-1 1 0,1 0 0,-1 0-1,0-1 1,0 1 0,0-1-1,0 1 1,0 0 0,0-1 0,0 1-1,-1 0 1,1 0 0,-2-5-1,0 5-140,1 1-1,-1-1 0,0 0 1,0 1-1,1-1 0,-1 1 1,0 0-1,0-1 0,0 1 0,0 0 1,-1 0-1,1 1 0,0-1 1,0 0-1,-1 1 0,1-1 1,0 1-1,-1 0 0,1 0 0,0 0 1,-5 0-1,-1 1-74,-1 0 0,1 1-1,0 0 1,0 0 0,0 0 0,0 1-1,0 1 1,1-1 0,-1 1 0,1 0-1,0 1 1,0 0 0,1 0 0,-9 8 0,0 2-78,0 0 1,1 1-1,1 0 1,-18 30-1,28-41-14,0 1 0,0-1-1,0 1 1,1 0 0,0 0-1,0 0 1,1 0-1,-2 12 1,3-17-2,0 0-1,0 0 1,1 0 0,-1 0-1,0 0 1,1 0 0,-1 0-1,0 0 1,1 0 0,-1 0-1,1 0 1,0 0 0,-1-1-1,1 1 1,0 0 0,-1 0-1,1-1 1,0 1 0,0-1-1,0 1 1,0-1 0,-1 1 0,1-1-1,0 1 1,0-1 0,0 0-1,0 1 1,0-1 0,0 0-1,0 0 1,0 0 0,0 0-1,0 1 1,0-2 0,0 1-1,0 0 1,0 0 0,0 0-1,2-1 1,47-9 81,-29 2-41,-1-2 0,0 0 0,0-2 0,-1 0 0,0-1 0,28-25 0,-12 5-8,-2-1 0,34-44 0,-62 72-36,-2 4-3,-1-1 0,1 0-1,-1 1 1,1-1 0,-1 0 0,0 0-1,-1-1 1,1 1 0,0 0 0,-1-1 0,0 1-1,0 0 1,2-7 0,-5 11-23,0-1-1,0 1 1,1 0 0,-1 0-1,0 0 1,1 0 0,-1 1-1,1-1 1,0 0 0,-1 1-1,1-1 1,0 0 0,-2 3-1,-9 13 47,0 0 0,1 2 0,0-1 0,2 1-1,0 0 1,1 1 0,1 0 0,1 0 0,1 1 0,1 0-1,0-1 1,2 2 0,0 25 0,1-45-7,1-1 0,0 1 0,0-1 1,0 1-1,0 0 0,1-1 0,-1 1 0,0-1 1,1 1-1,-1-1 0,1 0 0,-1 1 0,1-1 1,0 1-1,-1-1 0,1 0 0,0 0 0,0 1 1,0-1-1,0 0 0,0 0 0,0 0 0,0 0 1,1 0-1,-1 0 0,0 0 0,1-1 0,-1 1 0,0 0 1,1-1-1,-1 1 0,1-1 0,-1 1 0,1-1 1,-1 0-1,1 0 0,-1 1 0,1-1 0,-1 0 1,1 0-1,-1-1 0,1 1 0,-1 0 0,1 0 1,-1-1-1,1 1 0,-1-1 0,3 0 0,5-3 86,0 1-1,-1-1 0,1 0 0,-1 0 1,0-1-1,13-11 0,3-4 109,-2-1-1,-1-1 1,0-1 0,-2 0 0,-1-2-1,0 0 1,-2-1 0,15-32-1,-25 36-89,-6 22-109,0 0 1,0 0-1,0-1 1,0 1-1,0 0 1,0 0-1,0 0 1,0 0-1,0 0 1,0 0-1,0-1 1,-1 1-1,1 0 1,0 0-1,0 0 1,0 0-1,0 0 0,0 0 1,0 0-1,0 0 1,0 0-1,0-1 1,-1 1-1,1 0 1,0 0-1,0 0 1,0 0-1,0 0 1,0 0-1,0 0 1,-1 0-1,1 0 1,0 0-1,0 0 1,0 0-1,0 0 1,0 0-1,0 0 1,-1 0-1,1 0 0,0 0 1,0 0-1,0 0 1,0 0-1,0 0 1,0 0-1,-1 0 1,1 0-1,0 1 1,0-1-1,0 0 1,0 0-1,0 0 1,0 0-1,0 0 1,0 0-1,0 0 1,-1 0-1,1 0 1,0 1-1,0-1 1,-25 32-129,11-9 111,1 2 0,-12 31 0,22-47 31,0 0 1,0 0-1,1 0 0,0 0 1,0 1-1,1-1 0,0 0 1,1 1-1,0-1 1,2 12-1,-1-19-6,-1-1 0,1 0 0,-1 1 0,1-1 0,0 0 0,-1 0 0,1 0 0,0 0 0,0 0 0,0 0 0,0 0 0,0 0 0,0 0 0,0 0 0,0 0 0,0 0 0,1-1 0,-1 1 0,0-1 0,0 1 0,1-1 0,-1 1 0,0-1 0,1 1 0,-1-1 0,0 0 0,1 0 0,-1 0 0,1 0 0,-1 0 1,0 0-1,1 0 0,-1-1 0,0 1 0,1 0 0,-1-1 0,0 1 0,2-1 0,5-2 110,0 1 1,-1-1 0,1 0-1,-1 0 1,10-7 0,8-8-15,-1-2-1,-1 0 1,0-2 0,-2 0 0,0-2 0,-2 0-1,-1-1 1,26-46 0,-84 162-353,32-71 196,1 0 0,1 0 1,0 0-1,2 0 0,-3 32 0,7-51-66,0 1 0,0-1-1,1 1 1,-1 0 0,1-1-1,-1 1 1,1-1 0,-1 1 0,1-1-1,0 0 1,0 1 0,0-1-1,0 1 1,0-1 0,0 0 0,0 0-1,0 0 1,0 0 0,0 0-1,1 0 1,-1 0 0,0 0 0,1 0-1,-1 0 1,1-1 0,-1 1-1,1-1 1,-1 1 0,1-1-1,0 0 1,-1 1 0,1-1 0,-1 0-1,1 0 1,0 0 0,-1 0-1,1 0 1,-1-1 0,4 0 0,3 1-871,1-2 1,-1 1 0,0-1 0,0 0-1,1-1 1,12-6 0,19-16-5017,1-6-3080</inkml:trace>
</inkml:ink>
</file>

<file path=ppt/ink/ink2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50.3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152 0 14221,'0'0'5494,"-10"4"-4181,-6 4-825,0 0 1,-28 18-1,38-22-349,0 0-1,0 1 1,0 0 0,1 0-1,0 0 1,-1 1-1,2 0 1,-1 0-1,1 0 1,0 0 0,-4 9-1,8-14-151,0-1 0,0 1 0,0-1 0,0 0 0,0 1 0,0-1-1,1 1 1,-1-1 0,0 1 0,0-1 0,0 0 0,1 1 0,-1-1 0,0 0 0,0 1 0,1-1-1,-1 0 1,0 1 0,1-1 0,-1 0 0,0 1 0,1-1 0,-1 0 0,1 0 0,-1 0 0,0 1-1,1-1 1,-1 0 0,1 0 0,-1 0 0,1 0 0,-1 0 0,0 0 0,1 0 0,-1 0-1,1 0 1,-1 0 0,1 0 0,-1 0 0,1 0 0,0 0 0,27 0-110,-22 0 70,68-6-630,-55 4 470,1 0-1,0 2 0,-1 0 1,22 3-1,-39-3 228,1 0-1,-1 1 0,1-1 1,-1 1-1,1 0 1,-1 0-1,0 0 0,1 0 1,-1 0-1,0 0 1,0 1-1,0-1 1,0 1-1,0-1 0,0 1 1,0 0-1,-1 0 1,1 0-1,-1 0 0,1 0 1,-1 0-1,0 0 1,0 1-1,0-1 1,0 0-1,0 1 0,0-1 1,-1 0-1,1 1 1,-1-1-1,0 1 0,1-1 1,-1 1-1,0-1 1,0 1-1,-1-1 0,1 1 1,-1 3-1,-1 1 287,0 1-1,0 0 1,-1-1-1,1 1 0,-2-1 1,1 0-1,-1 0 1,0 0-1,0 0 1,-11 11-1,9-11-93,-1-1 1,0 0-1,1 0 0,-2-1 0,1 1 0,-1-2 0,0 1 1,0-1-1,0-1 0,0 1 0,-1-1 0,1-1 1,-1 1-1,0-1 0,-10 0 0,18-2-510,1-1-1,-1 0 0,0 1 1,0-1-1,1 0 1,-1 0-1,0 1 0,1-1 1,-1 0-1,1 0 1,-1 0-1,1 0 0,-1 0 1,1 0-1,0 0 1,-1 0-1,1 0 0,0 0 1,0 0-1,0 0 1,0 0-1,0 0 0,0 0 1,0 0-1,0 0 1,0 0-1,0 0 0,1 0 1,0-2-1,-1 1-785,2-20-6362</inkml:trace>
</inkml:ink>
</file>

<file path=ppt/ink/ink2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51.2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46 18610,'0'0'3833,"8"4"-3684,-4-3-143,-1 0-1,1 1 1,-1-1-1,0 1 1,1 0-1,-1 0 1,0 0-1,0 1 1,5 4-1,-7-5 2,0 0-1,0 0 0,0 0 1,-1 0-1,1 0 0,0 0 0,-1 0 1,1 0-1,-1 1 0,0-1 1,0 0-1,0 0 0,0 0 0,0 0 1,0 1-1,0-1 0,-1 0 1,1 0-1,-1 0 0,0 0 0,1 0 1,-1 0-1,0 0 0,0 0 1,-2 3-1,-35 49 453,32-48-229,0 1-1,1 0 1,0 0-1,0 0 1,1 1-1,0-1 1,0 1 0,0 0-1,1 1 1,0-1-1,-2 16 1,5-24-223,0 1 0,0-1 0,0 1 1,0 0-1,0-1 0,0 1 1,1-1-1,-1 1 0,0-1 1,0 1-1,0-1 0,1 1 0,-1-1 1,0 1-1,1-1 0,-1 1 1,0-1-1,1 0 0,-1 1 0,1-1 1,-1 0-1,1 1 0,-1-1 1,1 0-1,-1 1 0,1-1 1,-1 0-1,1 0 0,-1 0 0,1 0 1,-1 1-1,2-1 0,27 1 211,28-14 151,-30 2-387,0-1-1,0-1 1,-1-2-1,-1 0 1,-1-2-1,0-1 1,-1 0 0,-1-2-1,-1-1 1,24-29-1,-36 32-350,-19 21-46,-20 23 83,21-14 409,0 0 0,1 0 0,1 1 0,0 0-1,1 0 1,0 0 0,1 1 0,0 0 0,1 0-1,1 1 1,0-1 0,-1 30 0,4-43-60,0 0 0,0 1 0,0-1 0,0 0 0,0 1 0,0-1 0,1 0 0,-1 1 0,0-1 0,1 0 0,-1 0 0,1 1 0,-1-1 0,1 0 0,0 0 0,0 0 0,-1 0 0,1 0 0,0 0 0,0 0 0,0 0 1,0 0-1,0 0 0,0 0 0,2 1 0,0-2 41,-1 1 0,1 0 0,-1-1 0,1 1 1,0-1-1,-1 0 0,1 0 0,-1 0 0,1 0 1,0 0-1,-1-1 0,4 0 0,3-1 105,-1-1 0,0 0 0,0 0 0,0-1 0,-1 0 0,1 0 0,9-8 0,-3 1-86,-2-1 0,1-1 0,-2 0 0,0-1 0,12-18-1,-19 25-59,0 1 0,-1-1-1,0 0 1,0 0-1,0 0 1,-1-1 0,0 1-1,0 0 1,-1-1-1,0 0 1,0 1 0,-1-1-1,0 0 1,-1-10-1,1 17-22,0 1 1,0-1-1,0 1 0,0 0 0,0-1 0,0 1 0,-1-1 0,1 1 0,0 0 0,0-1 0,0 1 0,0 0 0,-1-1 0,1 1 0,0 0 0,0-1 0,-1 1 0,1 0 0,0-1 0,0 1 0,-1 0 0,1 0 0,0-1 0,-1 1 0,1 0 0,0 0 0,-1 0 0,1 0 0,-1 0 0,1-1 0,0 1 0,-1 0 0,1 0 0,0 0 0,-1 0 0,1 0 0,-1 0 0,1 0 0,0 0 0,-1 0 0,1 0 0,-1 0 0,1 1 0,0-1 0,-1 0 0,1 0 0,0 0 0,-1 0 0,1 1 0,0-1 0,-1 0 0,1 0 0,0 1 0,-1-1 0,1 0 0,0 0 0,0 1 0,-1-1 0,1 1 0,-16 18-158,14-15 159,0-1-1,1 1 1,0-1-1,0 1 1,0-1-1,0 1 1,0 0-1,1 0 1,-1-1-1,1 1 1,0 0-1,1 0 1,-1-1-1,0 1 1,3 6-1,-2-8 14,0-1 0,0 1 1,1 0-1,-1 0 0,1 0 0,0-1 0,-1 1 0,1-1 0,0 1 0,0-1 0,0 0 1,0 0-1,0 0 0,0 0 0,0 0 0,0 0 0,1-1 0,-1 1 0,0-1 0,0 1 1,1-1-1,-1 0 0,0 0 0,1 0 0,2 0 0,11-2 31,-1 0 0,1-1 1,-1 0-1,0-1 0,0-1 0,0 0 0,-1-1 0,0-1 0,0 0 1,0-1-1,-1 0 0,0-1 0,-1-1 0,0 0 0,-1 0 0,1-1 1,13-19-1,-24 28-28,1 1 0,-1-1 1,0 0-1,1 0 0,-1 0 0,0 0 1,0 0-1,0-1 0,-1 1 0,1 0 1,0-4-1,-1 6-8,0-1 0,0 1 0,0-1 0,0 1 1,0-1-1,0 0 0,0 1 0,0-1 0,-1 1 0,1-1 0,0 1 1,0 0-1,-1-1 0,1 1 0,0-1 0,0 1 0,-1-1 0,1 1 0,0 0 1,-1-1-1,1 1 0,-1 0 0,1-1 0,-1 1 0,1 0 0,-1-1 1,1 1-1,0 0 0,-1 0 0,0 0 0,-2-1-9,0 1-1,-1 0 1,1 0-1,0 0 1,0 0-1,0 1 0,0 0 1,0-1-1,0 1 1,0 0-1,0 0 1,0 0-1,1 1 1,-1-1-1,-3 3 1,-9 6-4,0 1-1,1 0 1,1 1 0,-19 20-1,26-25 52,0 0 1,1 0-1,0 0 0,0 0 0,1 1 1,0 0-1,0 0 0,1 0 0,0 0 1,0 1-1,-2 11 0,5-18-34,0 0 0,0-1 0,0 1-1,0 0 1,0-1 0,0 1 0,0 0 0,1-1 0,-1 1 0,0 0 0,1-1 0,-1 1-1,1-1 1,0 1 0,0-1 0,-1 1 0,1-1 0,0 0 0,0 1 0,0-1 0,1 0-1,-1 0 1,2 2 0,0-1 9,0-1-1,0 1 1,0-1 0,0 0-1,0 1 1,1-1 0,-1-1-1,1 1 1,-1 0 0,7-1-1,0 0 29,1 0 0,-1-1 0,0 0 0,0-1 0,0 0 0,0 0 0,12-5 0,2-5-14,0-1 1,-1-1 0,-1-1-1,0-1 1,-1 0 0,-1-2-1,26-29 1,-59 62-71,1 1 0,0 0 0,-19 34 0,27-43 67,1 1-1,-1 0 0,1 1 0,0-1 0,1 1 1,0-1-1,0 1 0,1-1 0,0 1 1,1 0-1,0 15 0,1-23-35,-1 0-1,1 1 1,-1-1-1,1 0 1,-1 0 0,1 0-1,0 0 1,0-1-1,0 1 1,-1 0 0,1 0-1,0 0 1,0-1-1,0 1 1,0 0 0,0-1-1,0 1 1,1-1-1,-1 1 1,0-1-1,0 1 1,0-1 0,0 0-1,0 0 1,1 0-1,-1 1 1,0-1 0,0 0-1,1-1 1,-1 1-1,0 0 1,0 0 0,2-1-1,1 1-372,1-1-1,0 0 1,0 0 0,-1 0-1,1 0 1,-1-1-1,6-2 1,-6 1-562,0 0 0,0 0 0,0 0 0,-1-1 1,1 1-1,-1-1 0,0 0 0,0 0 0,3-6 1,9-19-6451</inkml:trace>
</inkml:ink>
</file>

<file path=ppt/ink/ink2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51.5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14862,'0'0'4773,"36"48"-8137,-14-31-832,1-4-3203</inkml:trace>
</inkml:ink>
</file>

<file path=ppt/ink/ink2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51.9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152 222 6278,'0'0'15086,"-12"12"-14029,-1 1-827,-12 11 1033,-32 40 1,52-59-1076,0 1 1,1 0 0,0 0 0,0 1 0,0-1 0,1 1 0,0 0-1,0 0 1,1 0 0,0 0 0,0 0 0,1 0 0,-1 1 0,1 10 0,1-17-185,0-1 1,0 1-1,1 0 1,-1 0 0,0-1-1,1 1 1,-1 0 0,0 0-1,1-1 1,-1 1-1,1 0 1,-1-1 0,1 1-1,-1-1 1,1 1 0,-1 0-1,1-1 1,0 1-1,-1-1 1,1 0 0,0 1-1,-1-1 1,1 1 0,0-1-1,0 0 1,0 1-1,29 0 146,-21-2-91,1-1 1,-1 0-1,0-1 0,11-4 1,0-3-36,-1-1 0,0-1 0,-1 0 0,0-1 0,-1-1 0,-1-1 0,0-1 0,-1 0 1,23-32-1,-28 34-55,-1 0 0,-1 0 1,0 0-1,-1-1 1,0-1-1,-2 1 1,0-1-1,0 0 1,-2 0-1,0 0 1,0 0-1,-2-1 0,0-26 1,-1 41 12,0 0-1,0 1 1,0-1 0,-1 1 0,1-1 0,0 0 0,-1 1-1,1-1 1,-1 1 0,1-1 0,-1 1 0,0-1-1,0 1 1,0 0 0,1-1 0,-1 1 0,0 0 0,-1 0-1,1 0 1,0 0 0,0 0 0,0 0 0,-1 0-1,1 0 1,0 0 0,-3-1 0,1 2-10,0-1 0,0 1 0,-1-1 0,1 1 0,0 0 0,0 0-1,-1 1 1,1-1 0,0 1 0,0-1 0,-1 1 0,-2 1 0,-9 4-13,1 0-1,0 1 1,1 0 0,-18 13 0,20-12 117,1 0 1,-1 0 0,2 2 0,-1-1 0,1 1 0,-8 12-1,15-21-71,1 1-1,0 0 0,0 0 0,-1-1 0,1 1 1,1 0-1,-1 0 0,0 0 0,0 0 0,1 0 1,-1 0-1,1 0 0,0 0 0,-1 1 0,1-1 1,0 0-1,0 0 0,1 0 0,-1 0 1,0 0-1,1 0 0,-1 0 0,1 0 0,-1 0 1,1 0-1,0 0 0,0 0 0,0 0 0,0 0 1,0 0-1,1-1 0,-1 1 0,1 0 0,-1-1 1,1 0-1,-1 1 0,1-1 0,0 0 0,-1 1 1,1-1-1,0 0 0,0 0 0,0-1 0,0 1 1,4 1-1,44 15 82,-35-12-143,1 0 0,-1 1 0,0 0 0,0 2 0,24 15 0,-36-21 58,0 0 0,-1 1-1,1-1 1,-1 1 0,0-1 0,0 1 0,0 0-1,0 0 1,0 0 0,-1 0 0,1 0-1,-1 0 1,0 1 0,0-1 0,0 0-1,0 1 1,-1-1 0,1 0 0,-1 1 0,0-1-1,0 1 1,0-1 0,0 0 0,-1 1-1,1-1 1,-1 1 0,0-1 0,0 0-1,0 0 1,-1 1 0,1-1 0,-1 0 0,-2 3-1,-29 42 212,27-41-289,0 1 1,0 0-1,1 0 0,0 1 0,1-1 0,-5 12 1,10-12-4937,10-13 2481,9-13-3301,3-11-7914</inkml:trace>
</inkml:ink>
</file>

<file path=ppt/ink/ink2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52.4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1 106 16271,'0'0'7960,"12"6"-6556,-3-1-1195,-5-2-165,0 0 0,0 0 0,1-1 1,-1 0-1,1 0 0,0 0 0,-1-1 1,1 1-1,0-1 0,0 0 0,0-1 1,0 1-1,0-1 0,0 0 0,0 0 1,7-1-1,-1-3-9,1 0 0,-1 0 0,-1-1 0,1-1 0,-1 0-1,14-10 1,-21 14-11,1 0 0,-1 0-1,0-1 1,-1 1 0,1-1-1,0 1 1,-1-1-1,1 0 1,-1 0 0,0 0-1,0-1 1,0 1-1,-1 0 1,1-1 0,-1 1-1,1-1 1,-1 1 0,-1-1-1,1 0 1,0 0-1,-1 1 1,0-1 0,0-7-1,0 10-24,-1 0-1,1 0 0,-1 1 0,1-1 1,-1 0-1,1 1 0,-1-1 1,0 0-1,1 1 0,-1-1 1,0 1-1,0-1 0,1 1 0,-1-1 1,0 1-1,0 0 0,0-1 1,0 1-1,0 0 0,1-1 1,-1 1-1,0 0 0,0 0 0,0 0 1,0 0-1,0 0 0,0 0 1,0 0-1,0 0 0,1 1 1,-1-1-1,0 0 0,0 1 0,0-1 1,0 0-1,-1 1 0,-32 16-111,22-7 113,0 1-1,1 0 1,-17 23-1,25-31 34,0 1 0,1 0 0,-1-1 0,1 1 0,0 1 0,0-1 0,0 0 0,0 0 0,1 1 0,0-1 0,0 0 0,0 1 0,0 0 1,1-1-1,0 1 0,0-1 0,1 9 0,0-12-25,0 1 1,0-1-1,0 0 1,1 0-1,-1 0 1,0 1 0,1-1-1,-1-1 1,1 1-1,-1 0 1,1 0-1,0-1 1,-1 1 0,1 0-1,0-1 1,-1 0-1,1 1 1,0-1-1,0 0 1,-1 0 0,1 0-1,0 0 1,2-1-1,46-2 182,-27-2-128,0-1 0,-1-1 0,38-17 0,-41 15-14,1 1-1,-1 1 1,1 0 0,1 2-1,31-5 1,-52 10-49,1 0 0,0 0 1,-1 0-1,1 0 1,-1 0-1,1 0 0,0 0 1,-1 0-1,1 0 1,0 0-1,-1 0 0,1 0 1,-1 1-1,1-1 1,0 0-1,-1 0 1,1 1-1,-1-1 0,1 0 1,-1 1-1,1-1 1,-1 0-1,1 1 0,-1-1 1,1 1-1,-1-1 1,1 1-1,-1-1 0,0 1 1,1-1-1,-1 2 1,-3 21 58,-27 32 337,23-45-178,7-10-199,-1 1 1,1-1 0,-1 1-1,1-1 1,-1 1-1,1-1 1,0 1 0,-1-1-1,1 1 1,0 0-1,0-1 1,-1 1 0,1 0-1,0-1 1,0 1-1,0 0 1,0-1 0,0 1-1,0 0 1,0-1-1,0 1 1,0 0 0,0-1-1,0 1 1,0 0-1,0-1 1,1 1 0,-1-1-1,0 1 1,0 0-1,1-1 1,-1 1 0,0-1-1,1 1 1,0 0-1,1 0 9,-1-1 0,1 1-1,0-1 1,0 0-1,0 0 1,0 0-1,0 0 1,-1 0-1,1 0 1,0 0-1,0 0 1,3-2 0,76-26 104,-61 20-140,11-3-46,-14 4-129,1 0-1,1 1 0,-1 1 0,1 1 0,34-3 0,-54 8 184,1 1 1,0 0-1,-1 0 0,1 0 1,-1 0-1,1-1 0,-1 1 0,0 0 1,0-1-1,0 1 0,0 0 1,0-1-1,0 1 0,-3 1 0,-6 9 0,6-9-12,0 1 0,0 0 0,0 1 0,1-1 1,-1 1-1,1 0 0,0 0 0,1 0 0,-1 0 0,1 0 0,0 0 1,0 1-1,-1 6 0,5-11-405,0 0 0,0 0-1,0 0 1,1-1 0,-1 1 0,0-1 0,0 0 0,1 0-1,-1 0 1,0 0 0,1 0 0,-1 0 0,0 0 0,4-2-1,20-5-4935,2-9-1986</inkml:trace>
</inkml:ink>
</file>

<file path=ppt/ink/ink2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5:52.7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209 1 17168,'0'0'9577,"-13"76"-10666,-8-39-3939,-2 0-5126</inkml:trace>
  <inkml:trace contextRef="#ctx0" brushRef="#br0" timeOffset="1">1 624 26073,'0'0'6694,"52"17"-11178,-42-17-6375</inkml:trace>
</inkml:ink>
</file>

<file path=ppt/ink/ink2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14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14638,'0'0'3876,"3"62"-3236,-3-16-416,0 11-160,-3 7-256,-1 8-256,1 5-353,0 4-1729,-2 1-577,0 0-2883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4.3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297 252 22902,'0'0'619,"-13"-4"27,3 0-464,5 2-100,0-1-1,-1 2 1,1-1 0,-1 0-1,0 1 1,1 0 0,-1 0 0,0 1-1,0 0 1,1 0 0,-1 0-1,0 0 1,0 1 0,1 0 0,-11 3-1,2 3-52,-1 1-1,1 0 1,1 1-1,0 0 1,0 1-1,1 1 0,-13 13 1,20-19-38,0 0 1,0 1-1,0-1 0,1 1 1,0 0-1,0 0 1,1 1-1,-1-1 0,1 1 1,1 0-1,-1-1 1,1 1-1,0 0 0,1 1 1,0-1-1,0 0 1,0 0-1,1 9 0,1-15 6,-1-1 1,0 1-1,1 0 0,-1 0 0,1 0 0,-1 0 0,1 0 0,0 0 0,-1-1 0,1 1 1,0 0-1,0 0 0,-1-1 0,1 1 0,0-1 0,0 1 0,0-1 0,0 1 0,0-1 1,0 1-1,0-1 0,0 0 0,0 1 0,0-1 0,0 0 0,0 0 0,0 0 0,0 0 1,0 0-1,0 0 0,0 0 0,0 0 0,1-1 0,38-8 160,-27 1-2,0 0-1,0 0 1,-1-2 0,0 1-1,0-2 1,-1 1-1,15-20 1,63-90 759,-66 85-503,20-39 0,-36 60-238,-1 0 0,0 0 1,-1 0-1,-1-1 0,0 1 0,1-19 0,-4 33-159,-1-1-1,0 0 0,0 1 1,1-1-1,-1 0 0,0 1 1,0-1-1,0 0 0,0 0 0,0 1 1,0-1-1,0 0 0,0 1 1,0-1-1,-1 0 0,1 0 1,0 1-1,0-1 0,0 0 1,-1 1-1,1-1 0,0 1 0,-1-1 1,1 0-1,-1 1 0,1-1 1,-1 0-1,-14 11-85,-11 33-255,13-11 311,3 1 0,1 0 0,1 0 0,2 1 0,1 1 0,2-1 0,1 0 0,3 41 0,-1-73 30,0 1 1,0-1 0,0 1-1,0-1 1,1 1 0,-1-1 0,1 1-1,-1-1 1,1 1 0,0-1 0,0 0-1,0 1 1,0-1 0,0 0-1,0 0 1,1 0 0,-1 0 0,1 0-1,0 0 1,-1 0 0,1 0 0,0-1-1,0 1 1,0-1 0,0 0 0,0 1-1,1-1 1,-1 0 0,0 0-1,1 0 1,-1 0 0,0-1 0,1 1-1,-1-1 1,5 1 0,-1-1 90,0-1 1,0 0 0,-1 0-1,1-1 1,-1 1-1,1-1 1,-1 0-1,0-1 1,1 1 0,-1-1-1,0 0 1,-1 0-1,1-1 1,6-6 0,-1 1-68,-1 0 1,0-1 0,0 0 0,-1-1-1,-1 0 1,0 0 0,0-1 0,-1 1-1,0-2 1,-1 1 0,-1 0 0,0-1 0,-1 0-1,0 0 1,-1 0 0,0 0 0,-1-1-1,-1-12 1,-18 60-786,11-10 718,1-1 0,1 1 0,1 0 1,-2 46-1,6-68 34,0-1 1,0 0 0,0 0-1,0 1 1,0-1 0,0 0-1,1 0 1,-1 0 0,0 1-1,1-1 1,-1 0 0,0 0-1,1 0 1,0 0 0,-1 0-1,1 0 1,0 0 0,-1 0-1,1 0 1,0 0 0,0 0-1,0 0 1,0 0 0,0-1-1,0 1 1,0 0 0,1 0-1,0 0 22,1-1 0,-1 1 0,0-1-1,1 0 1,-1 0 0,1 0 0,-1 0 0,1 0 0,-1 0-1,1-1 1,-1 1 0,5-2 0,3-2 57,0 0 1,0-1-1,0 0 1,0-1-1,9-6 1,4-8-85,-1 0 0,-1-1 0,25-33 0,-37 43 0,-2 70 0,-6-50 0,-1 0 0,1 0 0,0 0 0,1 0 0,0 0 0,3 10 0,-4-17 0,0 0 0,-1 0 0,2 0 0,-1 0 0,0 0 0,0 0 0,0-1 0,1 1 0,-1 0 0,1-1 0,0 1 0,-1-1 0,1 1 0,0-1 0,0 0 0,0 0 0,0 0 0,0 0 0,0 0 0,0 0 0,0-1 0,0 1 0,1-1 0,-1 1 0,0-1 0,3 0 0,4 1 0,63-1 0,-66 0 0,0-1 0,-1 0 0,1 0 0,0 0 0,-1-1 0,1 1 0,-1-1 0,1-1 0,-1 1 0,6-4 0,-9 3 0,0 0 0,0 1 0,0-1 0,-1 0 0,1 0 0,-1 0 0,1 0 0,-1 0 0,0-1 0,0 1 0,-1 0 0,1-1 0,-1 1 0,1 0 0,-1-1 0,0-5 0,-4-59 0,3 65 0,0-6 0,0 0 0,-1 0 0,0 1 0,0-1 0,-1 1 0,0-1 0,-1 1 0,0 0 0,0 0 0,0 1 0,-1-1 0,-11-12 0,19 38-593,1-13-380,0 0-1,1-1 1,-1 1-1,1-1 0,0 0 1,0 0-1,1-1 0,-1 1 1,1-1-1,-1 0 0,1-1 1,12 5-1,25 5-7396</inkml:trace>
</inkml:ink>
</file>

<file path=ppt/ink/ink2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14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1 10890,'-9'37'1324,"-32"159"3859,33-146-4507,-3 100-1,14-73-923,7 39-5412,2 52-2028,-16-55 11472,-30 121-4448,6-55-1718,15-59 3886,3 178 4105,22 149-4211,-9-374-1503,-1 49-1197,-5-1-1,-24 151 0,7-61 3078,15-69-4623,4-85-926</inkml:trace>
</inkml:ink>
</file>

<file path=ppt/ink/ink2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14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11147,'0'0'2658,"-8"59"-416,6-29-608,1-3-801,1-2-513,0 0-192,0-2-32,1-1-32,4-4-32,-1-4 32,1-1 0,2-2-32,2 0-96,2-4-576,-1 3-1314,1 0-1794,-4 0-5829</inkml:trace>
</inkml:ink>
</file>

<file path=ppt/ink/ink2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15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19538,'0'0'2680,"-2"9"-1943,1 1-564,0-1 1,0 1-1,1 0 0,0 0 1,1-1-1,0 1 0,1 0 1,0-1-1,0 1 0,1-1 1,0 0-1,0 0 0,1 0 1,6 9-1,50 82-4,11 22 44,-64-110-609,-2 1 0,1 1 0,-2-1-1,0 1 1,-1 0 0,0 0 0,1 21 0,-3-33-28,-1 1 0,0 0 0,0-1 0,0 1 0,-1 0 0,1-1 0,-1 1 0,1 0 0,-1-1 0,0 1-1,0-1 1,0 1 0,0-1 0,0 0 0,-3 5 0,-15 9-5469</inkml:trace>
</inkml:ink>
</file>

<file path=ppt/ink/ink2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15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4 482 13837,'0'0'5894,"-3"-72"-3973,27 36 226,12-7-226,7-7-319,9-2-641,6-2-641,1 5-288,0 3-480,-15 4-2147,-8 5-3459</inkml:trace>
</inkml:ink>
</file>

<file path=ppt/ink/ink2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16.7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45 15375,'0'0'2082,"8"-8"-65,25-22 151,-19 24-327,-9 12-530,-5 16-33,-1-20-1224,-2 14 157,-1 0 1,-1 0-1,0-1 0,-2 1 0,-8 16 1,-47 75-204,41-74 83,0 4 46,14-24-246,12-21-741,15-26-42,0 3 124,-2-1-1,-1-1 0,-2 0 0,19-60 0,-32 78 1287,-10 27-190,-12 30 337,12-21-468,1 0-1,1 1 1,1-1-1,1 1 0,1 0 1,1 1-1,1-1 1,1 0-1,5 44 1,-5-64-190,1 1-1,0 0 1,0-1 0,0 1 0,0-1 0,0 1 0,1-1-1,-1 0 1,1 0 0,-1 1 0,1-1 0,0 0 0,0 0-1,0 0 1,0-1 0,0 1 0,0-1 0,1 1 0,-1-1-1,0 1 1,1-1 0,3 1 0,-5-2-5,1 1 0,0-1 0,0 0 0,0 0 1,0 1-1,0-1 0,-1-1 0,1 1 0,0 0 0,0 0 0,0-1 0,0 1 1,-1-1-1,1 1 0,0-1 0,0 0 0,-1 0 0,1 0 0,-1 0 0,1 0 1,-1 0-1,1 0 0,-1-1 0,1 1 0,-1 0 0,0-1 0,0 1 0,0-1 1,0 1-1,0-1 0,0 0 0,0 1 0,0-3 0,3-6-49,-1 0 0,0 0 0,-1-1 0,0 1 0,0-1-1,-1 1 1,-1-1 0,0 0 0,0 0 0,-1 1 0,0-1 0,-4-12 0,5 18 53,-1 0 0,0 1 1,-1-1-1,1 0 1,-1 1-1,0-1 0,0 1 1,-1 0-1,1-1 1,-1 1-1,0 0 0,0 0 1,0 1-1,0-1 1,-1 1-1,0 0 0,0 0 1,1 0-1,-2 0 1,1 0-1,0 1 0,0 0 1,-1 0-1,0 0 1,1 0-1,-1 1 0,0 0 1,-6-1-1,10 2 18,-1 0 1,1 0-1,0 0 0,-1 0 0,1 0 1,0 0-1,-1 0 0,1 1 0,0-1 1,-1 1-1,1-1 0,0 1 0,0-1 1,-1 1-1,1 0 0,0-1 0,0 1 1,0 0-1,0 0 0,0 0 1,0 0-1,0 0 0,0 0 0,0 0 1,1 0-1,-1 0 0,0 1 0,1-1 1,-1 0-1,1 0 0,-1 1 0,1-1 1,-1 0-1,1 1 0,0-1 0,0 0 1,0 3-1,-1-1-2,1 0 0,0 1 0,1-1 1,-1 1-1,0-1 0,1 0 0,0 1 0,0-1 1,0 0-1,0 1 0,1-1 0,-1 0 0,1 0 1,3 4-1,1 0-42,1 0 0,0-1 0,0 0 0,1 0 0,0-1 0,0 0 0,0-1 0,1 1 0,-1-1 0,11 2 1,39 11-2052,-3-8-3839,-13-6-5343</inkml:trace>
</inkml:ink>
</file>

<file path=ppt/ink/ink2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18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65 5605,'0'-9'1386,"0"-28"2536,-6 19 1671,1 57-589,3-23-4071,-1 326 1399,4-307-2129,17 226 486,-2 33 523,10 141 130,-4-59-933,-17 53 719,-7-235-1007,30 214-36,-26-393-79,5 232-369,-2-17 795,-4-199-309,-1-28-836,0-20-1772,0-5-3814,-2-4-5109</inkml:trace>
</inkml:ink>
</file>

<file path=ppt/ink/ink2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21.3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1 136 7847,'0'0'6871,"8"1"-6956,52 3-933,-1-3 0,0-3 0,0-1 0,0-4 0,80-19 0,-51 5 2374,160-36 3627,-189 47-4364,1 2-1,74 0 1,218 13-4595,-214-3-2981,-83-1 3636</inkml:trace>
</inkml:ink>
</file>

<file path=ppt/ink/ink2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21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4292,'19'0'586,"108"0"222,168 4-5270,-204 0 5951,0 0 3357,329 7-2037,-167-8-1892,505-10 5116,-201 5-4709,-343 18-550,28 0 389,-221-17-44,0-1 0,34-8-1,-35 6-984,0 0 1,33-1-1,-57 4-2889,-11-7-2493</inkml:trace>
</inkml:ink>
</file>

<file path=ppt/ink/ink2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23.0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195 203 2819,'0'0'9182,"8"-11"-6412,-3 5-2535,7-9 1452,-1-1 0,15-28 0,-24 41-1377,0 0 0,0 0 0,0-1 0,-1 1 0,1-1 0,-1 1 0,0-1 1,0 0-1,-1 1 0,1-1 0,-1 0 0,0 1 0,0-1 0,0 0 0,0 0 0,-1 1 0,1-1 0,-1 0 0,0 1 0,0-1 0,0 0 1,-1 1-1,-1-4 0,1 5-210,0 0-1,-1 0 1,1 0 0,-1 0 0,1 1 0,-1-1 0,0 1 0,1-1 0,-1 1-1,0 0 1,0 0 0,0 0 0,0 1 0,0-1 0,0 1 0,0 0-1,0 0 1,0 0 0,0 0 0,0 0 0,0 0 0,0 1 0,-6 1 0,1 0-68,0 0 0,0 1 0,1 0 0,-1 0 0,1 1 0,-1 0 0,-10 7 0,4 1 21,0 0 0,1 0-1,0 1 1,-14 20 0,23-27-22,0 0 0,0-1-1,1 1 1,-1 1 0,1-1 0,1 0 0,-1 1-1,1-1 1,0 1 0,1 0 0,0 0 0,0 0-1,0-1 1,1 12 0,0-18-28,0 1-1,0 0 1,0 0 0,1-1-1,-1 1 1,0 0 0,0 0-1,1-1 1,-1 1 0,1 0-1,-1-1 1,1 1 0,-1-1-1,1 1 1,-1 0 0,1-1-1,-1 1 1,1-1 0,0 0-1,-1 1 1,1-1 0,0 1-1,-1-1 1,1 0 0,0 1 0,0-1-1,1 0 1,29 1 89,27-19 104,-31 3-150,0-1 0,-2-1 0,0-1 0,-1-1 1,22-24-1,-9 10-51,-37 33 2,0-1 0,0 1 1,0 0-1,0 0 0,0 0 0,0 0 0,0-1 0,1 1 0,-1 0 0,0 0 1,0 0-1,0 0 0,0 0 0,0 0 0,0-1 0,0 1 0,1 0 0,-1 0 1,0 0-1,0 0 0,0 0 0,0 0 0,1 0 0,-1 0 0,0 0 0,0 0 1,0 0-1,0 0 0,1 0 0,-1 0 0,0 0 0,0 0 0,0 0 0,0 0 1,1 0-1,-1 0 0,0 0 0,0 0 0,0 0 0,0 0 0,0 0 0,1 0 1,-1 0-1,0 0 0,0 0 0,0 1 0,0-1 0,0 0 0,1 0 1,-1 0-1,0 0 0,0 0 0,0 0 0,0 1 0,-1 12-112,-9 18 63,-15 28 183,-32 86 729,50-125-763,2 0-1,0 1 0,1 0 0,1 0 1,0 24-1,9-49-2010,-6 4 1687,0-1 0,1 1 0,-1-1 0,1 1 0,-1-1 0,0 1 0,1-1 0,-1 1 0,0-1 0,1 1 1,-1-1-1,0 0 0,0 1 0,1-1 0,-1 1 0,0-1 0,0 0 0,0 1 0,0-1 0,0 0 0,0 1 0,0-1 0,0 1 0,0-1 0,0 0 0,-1 1 0,1-1 0,0 1 0,0-1 0,-1 0 0,1 1 0,0-1 0,-1 0 1,-9-7-9170</inkml:trace>
</inkml:ink>
</file>

<file path=ppt/ink/ink2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24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11 12716,'6'-10'8633,"-7"29"-6790,-9 33-959,-9-9 893,13-31-1378,0 0 0,1 1 0,0-1 1,1 1-1,0 0 0,1 1 0,-2 23 0,5-36-383,1-1 0,-1 1 0,1 0 0,-1 0 0,1-1 1,-1 1-1,1 0 0,0-1 0,-1 1 0,1-1 0,0 1 0,-1-1 0,1 1 0,0-1 0,0 0 0,0 1 0,-1-1 0,1 0 0,0 0 1,0 1-1,0-1 0,-1 0 0,1 0 0,0 0 0,0 0 0,0 0 0,0 0 0,0 0 0,-1 0 0,1-1 0,0 1 0,0 0 0,1-1 1,33-6 269,-30 5-417,67-28 575,-30 4-4387,-42 26 3683,0-1 0,0 1-1,1 0 1,-1 0 0,0-1 0,0 1 0,0 0-1,0-1 1,0 1 0,0 0 0,0-1 0,0 1 0,0 0-1,0-1 1,0 1 0,0 0 0,0 0 0,0-1 0,-1 1-1,1 0 1,0-1 0,0 1 0,0 0 0,0 0 0,0-1-1,-1 1 1,1 0 0,0 0 0,0-1 0,0 1 0,-1 0-1,1 0 1,-1-1 0,-9-6-6349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4.8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243 400 16207,'-12'-1'2872,"4"0"-2563,0 1 0,0-1-1,1 1 1,-1 1 0,0 0-1,0 0 1,0 1 0,0-1 0,1 2-1,-1-1 1,1 1 0,0 0-1,0 1 1,0-1 0,0 1-1,-10 9 1,7-4-164,2 1 0,-1 0 0,1 0 0,1 1 0,0 0 0,0 1 1,1-1-1,1 1 0,0 1 0,0-1 0,1 0 0,1 1 0,0 0 0,1 0 0,0 0 0,1 20 0,0-30-136,1-1 0,1 1 0,-1 0-1,0 0 1,1-1 0,-1 1 0,1-1-1,0 1 1,0 0 0,0-1 0,0 1 0,0-1-1,1 0 1,-1 1 0,1-1 0,-1 0-1,1 0 1,0 0 0,0 0 0,0 0-1,3 2 1,-1-2 8,0 0-1,0-1 1,0 1 0,0-1-1,0 0 1,0 0-1,0 0 1,0-1 0,0 1-1,1-1 1,-1 0-1,7-1 1,1 0 27,0-1-1,1-1 1,-1 0-1,-1-1 1,1 0-1,0 0 1,-1-2 0,20-11-1,-7-2 192,-1-1 0,0 0 1,-2-2-1,-1-1 0,0 0 0,-2-1 0,0-1 0,-2-1 0,-1-1 0,-1 0 1,-1-1-1,-2 0 0,0-1 0,-2 0 0,-2 0 0,0-1 0,-2 0 0,-1-1 1,-2 1-1,-1-1 0,-2-31 0,1 59-235,-1 0 0,1 0 0,0 0 0,-1 0 0,0 0 0,0 0 0,0 0 0,0 0 0,0 0 0,0 0 0,-1 0 0,0 1 0,1-1 0,-1 1 0,0-1 0,0 1 0,0-1 0,-4-2 0,3 4 0,1 0 0,-1-1 0,1 2 0,-1-1 0,1 0 0,-1 0 0,0 1 0,1-1 0,-1 1 0,0 0 0,1 0 0,-1 0 0,0 0 0,1 1 0,-1-1 0,0 1 0,1-1 0,-1 1 0,1 0 0,-1 0 0,1 0 0,-5 2 0,-6 5 0,0 1 0,1 0 0,0 0 0,0 1 0,1 1 0,-19 23 0,-53 80 0,77-106 1,0 1 0,1 0 0,0 1 0,1-1-1,-5 18 1,8-25-1,0 0-1,1 0 0,0 0 0,-1 0 1,1 0-1,0 0 0,0 0 1,0 0-1,0 0 0,1 0 0,-1 0 1,0 0-1,1 0 0,0 0 1,-1 0-1,1-1 0,0 1 0,0 0 1,0 0-1,0-1 0,0 1 0,0 0 1,1-1-1,-1 1 0,0-1 1,1 1-1,-1-1 0,1 0 0,0 0 1,-1 0-1,1 0 0,0 0 1,0 0-1,0 0 0,0 0 0,2 0 1,25 7-368,1-1 0,47 4 0,-49-8-190,0 2 0,0 0 0,43 15-1,-63-17 432,1 1-1,-2-1 0,1 2 0,0-1 0,-1 1 1,0 0-1,0 1 0,-1-1 0,1 2 0,-1-1 1,0 0-1,-1 1 0,0 0 0,0 1 0,8 15 1,3 11-3306,-1-1-3107</inkml:trace>
</inkml:ink>
</file>

<file path=ppt/ink/ink2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25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12364,'0'0'12684,"55"7"-11916,-26-3-479,2-2-257,0-2-1346,-2 0-2625,0-5-4902</inkml:trace>
</inkml:ink>
</file>

<file path=ppt/ink/ink2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28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 6951,'0'0'3971,"60"0"-1536,-31 0-546,-2 0-479,9 0-834,8 0-480,10 0-32,10 0-192,13 0-1409,9 0-1154,2-3-2209</inkml:trace>
</inkml:ink>
</file>

<file path=ppt/ink/ink2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29.3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5605,'284'-27'4499,"378"6"-4839,-191 30-1263,-368-7-275,-28-1-1554</inkml:trace>
  <inkml:trace contextRef="#ctx0" brushRef="#br0" timeOffset="1">2147 71 6758,'190'15'3544,"78"10"-112,-215-17-340,69 22 0,-100-21-2914,-20-7-436,1 0 0,0-1-1,0 0 1,0 0 0,0 0-1,0 0 1,0 0 0,6 1-1,-1-2-3867</inkml:trace>
</inkml:ink>
</file>

<file path=ppt/ink/ink2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28.6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9929,'10'4'-993,"18"-4"3268,12 0-1603,19 0-255,15-4-129,14-4-192,12-1-96,7-4-1890,1-1-3523</inkml:trace>
</inkml:ink>
</file>

<file path=ppt/ink/ink2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30.6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14414,'0'0'9048,"-3"12"-7334,-27 76 675,19-59-1862,0 0-1,2 0 0,2 1 0,0 0 0,-3 49 0,10-78-493,0 0 0,0 0-1,0 0 1,0 1-1,0-1 1,1 0 0,-1 0-1,0 0 1,1 0 0,-1 0-1,1 0 1,-1 0-1,1 0 1,0 0 0,-1 0-1,1 0 1,0 0 0,0 0-1,0 0 1,0-1-1,0 1 1,-1 0 0,3 0-1,1 1 32,-1-1 0,0 0 1,1 0-1,-1 0 0,0 0 0,1 0 0,-1-1 0,5 1 0,3-1 21,-1-1-1,1 0 1,-1 0 0,20-5-1,28-19-563,-34 5-3172,-23 18 2893,0 1 0,0-1 0,0 1 1,0-1-1,0 0 0,-1 1 0,1-1 1,0 0-1,-1 0 0,1 0 0,-1 1 1,0-1-1,1-3 0,-1-4-5573</inkml:trace>
</inkml:ink>
</file>

<file path=ppt/ink/ink2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34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10346,'0'0'5877,"1"9"-4142,5 161 2545,-7 99-3537,-1-77 2023,3-215-2299,2 0 1,10-42-1,-1 4-337,3-38 14,-6 25-85,39-143 0,-48 215-64,0 1 0,1-1 1,-1 0-1,1 0 0,-1 1 1,1-1-1,0 0 0,0 1 1,0-1-1,0 1 0,0-1 0,0 1 1,0 0-1,0-1 0,1 1 1,-1 0-1,1 0 0,-1 0 1,0 0-1,1 0 0,0 0 1,-1 0-1,1 0 0,2 0 1,-2 1 1,1 0 0,-1 0 0,0 1 0,1-1 0,-1 1 0,0-1 0,0 1 0,1 0 1,-1 0-1,0 0 0,0 0 0,0 0 0,0 1 0,0-1 0,0 0 0,1 3 0,9 7 26,-1 0 0,0 1-1,-1 1 1,9 15-1,-16-24-3,0 0 0,0 0 0,-1 0-1,0 1 1,0-1 0,0 1-1,0 0 1,-1 0 0,1-1 0,-1 1-1,-1 0 1,1 0 0,-1 0-1,0 10 1,-1-12 89,0 0-1,0 0 1,0 0-1,0 0 1,-1 0 0,1 0-1,-1 0 1,0 0-1,0 0 1,0-1-1,0 1 1,0-1-1,-1 0 1,1 0 0,-1 1-1,1-1 1,-1-1-1,0 1 1,0 0-1,0-1 1,0 1-1,-6 1 1,-3 1 205,-1 0 1,0-1-1,1-1 1,-15 2-1,23-4-303,0 1-1,0-1 1,1 0 0,-1 1-1,0-2 1,0 1 0,1 0-1,-1-1 1,0 0 0,1 0-1,-1 0 1,0 0 0,1-1 0,0 1-1,-1-1 1,1 0 0,0 0-1,-4-3 1,6 5-154,1 0 0,0-1 1,0 1-1,0 0 0,-1-1 0,1 1 0,0 0 1,0-1-1,0 1 0,0 0 0,0-1 0,0 1 1,0 0-1,0-1 0,0 1 0,0-1 0,0 1 1,0 0-1,0-1 0,0 1 0,0 0 1,0-1-1,0 1 0,0 0 0,1-1 0,-1 1 1,0 0-1,0-1 0,0 1 0,1 0 0,-1-1 1,0 1-1,0 0 0,1 0 0,-1-1 0,0 1 1,0 0-1,1 0 0,-1 0 0,0-1 1,1 1-1,-1 0 0,0 0 0,1 0 0,-1 0 1,0 0-1,1 0 0,-1 0 0,1 0 0,-1 0 1,0 0-1,1 0 0,-1 0 0,0 0 0,1 0 1,-1 0-1,0 0 0,1 0 0,-1 0 0,0 0 1,1 1-1,35-2-5133,-26 2 2568,18-1-4984</inkml:trace>
</inkml:ink>
</file>

<file path=ppt/ink/ink2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35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28 14958,'0'0'6219,"-9"7"-3672,-26 20-689,34-27-1775,0 1 0,0-1 0,1 1 1,-1 0-1,0-1 0,1 1 1,-1 0-1,1-1 0,-1 1 1,1 0-1,-1-1 0,1 1 1,0 0-1,-1 0 0,1 0 1,0-1-1,-1 1 0,1 0 0,0 0 1,0 0-1,0 1 0,11 7 884,26-6-31,-36-3-817,13-1 154,-1-1 0,0-1 0,1 0-1,-2 0 1,1-2 0,0 1 0,-1-2 0,0 1 0,14-10 0,-9 6-287,1 0 1,0 1-1,27-8 0,-27 14-1227,-10 2-2239,-2 0-2929</inkml:trace>
</inkml:ink>
</file>

<file path=ppt/ink/ink2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37.3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1 8904,'0'0'9044,"1"13"-8633,0-4-354,-1 0 1,0 0-1,0 0 1,-1 0 0,0 0-1,-1 0 1,0-1-1,0 1 1,-1 0-1,0-1 1,-1 0 0,0 1-1,-8 11 1,4-7 109,4-8-127,0 0 0,1 0 1,0 0-1,0 0 0,1 0 1,-1 1-1,1-1 1,0 1-1,1-1 0,-1 1 1,0 9-1,2-14-135,1 0-1,0-1 1,-1 1 0,1-1-1,0 1 1,0-1 0,-1 1-1,1-1 1,0 1 0,0-1 0,0 1-1,0-1 1,0 0 0,-1 0-1,1 1 1,0-1 0,0 0-1,0 0 1,0 0 0,0 0-1,0 0 1,0 0 0,0 0-1,0-1 1,0 1 0,-1 0-1,1 0 1,0-1 0,0 1-1,1-1 1,31-8-2731,6-9-2080</inkml:trace>
</inkml:ink>
</file>

<file path=ppt/ink/ink2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37.7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155 0 12908,'0'0'865,"-56"55"769,26-24-449,3 3-737,4-5-224,10-4-31,8-6-65,5-9-128,9-5-128,14-5-1314,5 0-704,4-6-1826</inkml:trace>
</inkml:ink>
</file>

<file path=ppt/ink/ink2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38.0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230 0 9769,'0'0'4068,"-59"68"-2659,19-24 193,-1 2-1026,2-1-415,11-4 31,10-10 0,13-8-192,5-15-1153,21-8-609,12-10-480,8-16-2306</inkml:trace>
  <inkml:trace contextRef="#ctx0" brushRef="#br0" timeOffset="1">509 95 9929,'0'0'1025,"-59"70"321,32-41 127,8-6-448,6-3-256,11-9-321,2-6-352,10-5-224,13 0-1409,3-14-2083,8-2-5092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6.0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261 273 16400,'2'-13'1729,"6"-40"-85,-8 50-1524,0 1 0,0-1 0,0 1 0,0-1 0,-1 1 0,1-1 0,-1 1 0,0 0-1,0-1 1,0 1 0,0 0 0,0 0 0,0-1 0,-1 1 0,1 0 0,-1 0 0,1 0 0,-1 1-1,0-1 1,1 0 0,-1 1 0,0-1 0,0 1 0,-1 0 0,1-1 0,0 1 0,0 0 0,0 0-1,-1 0 1,1 1 0,-1-1 0,1 1 0,0-1 0,-1 1 0,1 0 0,-4 0 0,0-1-10,-1 1 0,1 0 0,0 0 0,-1 0 0,1 1 0,-1 0 0,1 1 0,0-1 0,0 1 0,-1 0 0,1 1 0,-7 3 0,3 3-106,1-1 0,0 1 1,0 0-1,1 1 0,0 0 0,1 0 0,0 1 0,1 0 0,0 0 0,0 1 0,1-1 1,1 1-1,-5 19 0,4-8 55,0-1 1,1 1 0,1 0-1,1-1 1,2 1 0,2 39-1,-1-57-49,-1-1 0,1 1 0,0-1 0,0 1 0,1-1 0,-1 0 0,1 1 0,0-1-1,0 0 1,0 0 0,1 0 0,-1 0 0,1-1 0,0 1 0,0-1 0,0 0 0,1 0 0,-1 0-1,1 0 1,0 0 0,0-1 0,0 1 0,8 2 0,-7-3 38,1 0 0,0-1 1,0 0-1,0-1 0,0 1 0,-1-1 0,1 0 0,0 0 1,0-1-1,0 0 0,0 0 0,0 0 0,-1-1 1,1 0-1,0 0 0,-1 0 0,0-1 0,8-4 0,1-2 173,-1-2 0,0 1-1,0-2 1,-1 0 0,0 0-1,-1-1 1,-1 0-1,0-1 1,-1 0 0,0-1-1,11-26 1,-11 20-73,-1 0 1,-1 0-1,-1 0 0,0-1 1,-2 0-1,-1 0 0,-1 0 1,0-34-1,-3 45-103,0 0 0,-1 0 1,0 0-1,-1 0 0,0 0 0,-1 1 1,0-1-1,-1 1 0,-10-17 0,12 21-70,-1 1-1,0-1 0,0 1 0,-1 0 1,0 0-1,0 1 0,0-1 0,0 1 1,-1 0-1,0 0 0,1 1 1,-1 0-1,-1 0 0,1 0 0,0 1 1,-1 0-1,-7-2 0,11 4-34,-1 0 1,1-1-1,-1 2 0,1-1 0,0 0 0,-1 1 0,1-1 0,-1 1 1,1 0-1,0 0 0,0 0 0,-1 1 0,1-1 0,0 1 1,0 0-1,0 0 0,1 0 0,-1 0 0,0 0 0,1 0 1,-1 1-1,1-1 0,0 1 0,0 0 0,0 0 0,0 0 0,0 0 1,1 0-1,0 0 0,-1 0 0,1 0 0,-1 7 0,-2 1-451,2 0 1,-1 0-1,1 0 0,1 0 0,0 0 0,1 0 0,0 0 0,1 0 0,2 14 0,-3-22 41,1 0 0,0 0 0,0 0 0,0 0 0,0 0 0,1 0 0,-1 0 0,1 0 0,0 0 0,0-1 0,0 1 0,0-1 0,0 1 0,0-1 0,1 0 0,-1 0 0,1 0 0,0 0 0,0 0 0,-1-1 0,7 3 0,33 4-11712</inkml:trace>
</inkml:ink>
</file>

<file path=ppt/ink/ink2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38.4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 1 10858,'0'0'7367,"-17"50"-6726,17-43-321,0-4-352,15-3-320,8 0-897,9 0-994,5-12-1184,3 0-1537</inkml:trace>
  <inkml:trace contextRef="#ctx0" brushRef="#br0" timeOffset="1">461 5 7399,'0'0'11179,"6"53"-10955,-6-43-192,10-3-288,16-3-865,5-4-961,12 0-1154,3-12-3138</inkml:trace>
</inkml:ink>
</file>

<file path=ppt/ink/ink2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38.7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 43 11755,'0'0'9769,"-30"51"-9512,30-46-193,0-2-64,7-3-96,14 0-353,9-1-512,7-10-704,5-2-1346,3-3-1698,2 0-3875</inkml:trace>
  <inkml:trace contextRef="#ctx0" brushRef="#br0" timeOffset="1">390 8 9705,'0'0'11211,"-71"44"-10314,42-27-97,6 0-63,10 0-64,7-3-161,6-5-512,8-5-64,17-4-865,10 0-384,6-4-673,3-10-961,5-3-1441,-3-1-3043</inkml:trace>
  <inkml:trace contextRef="#ctx0" brushRef="#br0" timeOffset="2">706 0 10154,'0'0'11915,"-6"40"-11723,6-30-192,0-4-64,8-3-801,15-3-800,13 0-898,10-3-3106</inkml:trace>
</inkml:ink>
</file>

<file path=ppt/ink/ink2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39.1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61 0 13261,'0'0'8424,"-49"41"-7912,38-30-32,10-1 481,1-7-576,28-3-545,13 0-353,12 0-1537,8-12-1345,6-4-2306,-6 2-5670</inkml:trace>
  <inkml:trace contextRef="#ctx0" brushRef="#br0" timeOffset="1">489 22 17969,'0'0'4100,"-63"38"-3043,51-25-128,10-4-128,2-4-481,20-3-352,10-2-96,10 0-1634,3-8-1921,-3-9-3364</inkml:trace>
</inkml:ink>
</file>

<file path=ppt/ink/ink2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39.8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1742 16207,'0'0'1137,"-1"-9"246,0-1-1237,1 0 1,0 0-1,1 0 0,0 0 1,1 0-1,0 1 0,0-1 1,1 0-1,1 1 1,4-10-1,55-105 664,-40 84-272,47-81 264,5 4 1,6 2-1,4 5 1,106-106-1,-58 85-1789,5 5 0,237-165 0,-299 239-445,99-73-5437,-119 77 57</inkml:trace>
</inkml:ink>
</file>

<file path=ppt/ink/ink2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40.3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90 94 8968,'0'0'1778,"0"-12"-230,2-44 582,-1 30 3353,-8 149-4601,-43 237-1,18-167-253,31-188-577,-2 29 557,3-33-597,0-1-1,0 1 1,0-1-1,0 0 0,0 1 1,0-1-1,0 1 0,0-1 1,0 1-1,0-1 1,0 1-1,0-1 0,1 0 1,-1 1-1,0-1 1,0 1-1,0-1 0,1 0 1,-1 1-1,0-1 0,0 0 1,1 1-1,-1-1 1,0 0-1,1 1 0,-1-1 1,0 0-1,1 0 0,-1 1 1,0-1-1,1 0 1,-1 0-1,1 0 0,-1 1 1,0-1-1,1 0 1,-1 0-1,1 0 0,-1 0 1,1 0-1,-1 0 0,0 0 1,1 0-1,-1 0 1,1 0-1,-1 0 0,1 0 1,-1 0-1,0 0 0,1-1 1,-1 1-1,1 0 1,-1 0-1,0 0 0,1-1 1,-1 1-1,1 0 1,-1 0-1,0-1 0,1 1 1,-1-1-1,18-13 213,-1-1 0,0-1 0,-2 0-1,18-24 1,4-3 99,-1 4-172,1 1-1,2 3 1,1 1 0,69-44 0,-73 57-734,1 1 1,1 2-1,61-20 1,-38 19-3907,-13 1-3870</inkml:trace>
</inkml:ink>
</file>

<file path=ppt/ink/ink2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41.3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192 126 11723,'2'-12'2771,"0"1"-1843,1 3-89,-1 0-1,-1-1 0,1 1 0,-1-1 0,-1 1 0,0-1 0,0 0 1,-2-12-1,1 20-713,1 0 0,-1 0 1,0 0-1,0 0 0,0 0 0,0 0 1,0 1-1,0-1 0,0 0 0,0 1 1,0-1-1,0 1 0,0-1 1,0 1-1,0-1 0,-1 1 0,1 0 1,0-1-1,0 1 0,0 0 1,-1 0-1,1 0 0,0 0 0,0 0 1,-1 0-1,1 0 0,0 1 0,0-1 1,0 0-1,-3 2 0,-36 13 17,29-8-133,0 2 0,0-1 1,1 1-1,0 1 0,1 0 0,-16 22 1,20-25-66,0 1 1,0 0 0,1 0 0,0 0 0,1 0-1,0 1 1,0-1 0,1 1 0,0 0-1,1 0 1,-1 14 0,2-22 1,0 0 0,0 1-1,1-1 1,-1 1 0,1-1 0,-1 0-1,1 0 1,0 1 0,-1-1 0,1 0 0,0 0-1,0 0 1,0 0 0,0 0 0,0 0-1,0 0 1,0 0 0,0 0 0,0 0 0,0-1-1,0 1 1,1 0 0,-1-1 0,0 1-1,1-1 1,-1 1 0,0-1 0,3 1 0,52 7-20,-21-3 22,-28-3 57,0 0 0,0 1 1,-1 0-1,0 0 0,1 0 0,-1 1 0,0 0 0,-1 0 0,1 0 0,-1 1 0,1 0 0,-1 0 0,-1 0 0,1 1 0,-1 0 0,0-1 0,0 2 1,-1-1-1,0 0 0,0 1 0,0-1 0,-1 1 0,0 0 0,0 0 0,-1 0 0,0 0 0,0 0 0,0 0 0,-1 0 0,0 0 0,-1 0 0,1 0 0,-1 0 1,-1 0-1,1 0 0,-1 0 0,-1 0 0,-4 10 0,1-5 255,-1 1-1,0-2 1,-1 1-1,0-1 1,-1 0 0,-15 14-1,17-18-144,0 0-1,-1-1 0,1 0 1,-1-1-1,0 0 0,-1 0 1,1 0-1,-1-1 0,0 0 0,-12 2 1,21-6-189,-1 1 1,0-1-1,1 0 1,-1 0 0,0 0-1,0 0 1,1-1-1,-1 1 1,0 0-1,1 0 1,-1 0-1,0 0 1,1-1-1,-1 1 1,0 0 0,1-1-1,-1 1 1,0 0-1,1-1 1,-1 1-1,1-1 1,-1 1-1,1-1 1,-1 1 0,1-1-1,-1 0 1,1 1-1,0-1 1,-1 1-1,1-1 1,0 0-1,-1 1 1,1-1-1,0 0 1,0 0 0,0 1-1,0-1 1,0 0-1,0 1 1,0-1-1,0 0 1,0 0-1,0 1 1,0-1-1,0-1 1,6-38-4912,-6 39 4893,14-44-5930,3-11-3881</inkml:trace>
</inkml:ink>
</file>

<file path=ppt/ink/ink2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41.7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 15118,'0'0'6449,"8"10"-5269,-3-4-963,0 1 0,0 0 0,-1 0 0,0 1 0,0-1 0,0 1 1,-1-1-1,0 1 0,-1 0 0,0 1 0,2 11 0,12 248 3079,1 7-1254,-11-238-1910,-3-27-82,-1-26 105,-4-6-320,0 1 1,-1 0 0,-1-1 0,-1 1 0,-1 0-1,-8-20 1,-2 1 115,-2 2 0,-25-42-1,42 80 56,1 0-1,0 0 0,0-1 0,0 1 0,-1 0 0,1-1 0,0 1 0,0 0 0,0-1 0,0 1 0,0 0 0,0-1 0,0 1 0,0 0 0,0-1 0,0 1 1,0 0-1,0-1 0,0 1 0,0 0 0,0-1 0,0 1 0,0 0 0,0-1 0,0 1 0,1 0 0,-1-1 0,0 1 0,0 0 0,0 0 0,0-1 0,1 1 0,-1 0 1,0 0-1,0-1 0,1 1 0,-1 0 0,0 0 0,1-1 0,20-4 50,41 3-1452,-37 3-901,10-6-1984,-1-4-1617</inkml:trace>
</inkml:ink>
</file>

<file path=ppt/ink/ink2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42.0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17777,'0'0'6342</inkml:trace>
</inkml:ink>
</file>

<file path=ppt/ink/ink2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42.3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0 18514,'0'0'4542,"-1"10"-3127,-8 164 3185,1 4-3103,7-163-1433,-13 179 304,14-192-364,0 0 0,0-1 0,0 1 0,0 0 0,1-1-1,-1 1 1,1 0 0,-1-1 0,1 1 0,-1-1 0,1 1 0,0-1 0,-1 1 0,1-1 0,0 0 0,0 1 0,0-1 0,0 0-1,1 0 1,-1 0 0,0 1 0,0-1 0,1-1 0,2 3 0,-1-2 19,1 1-1,0-1 1,0 0-1,0 0 1,0 0 0,1-1-1,-1 1 1,0-1 0,8 0-1,3-2 52,0 0 0,0-1 0,0 0 0,24-9 0,-7 0-191,50-22-1345,-75 31 105,0-1 0,0-1 0,-1 1 0,1-1 0,5-6 0,4-8-6747</inkml:trace>
</inkml:ink>
</file>

<file path=ppt/ink/ink2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43.5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0 132 17745,'0'0'8007,"63"-49"-6245,-38 35-737,2 1-769,0 3-224,0 1-32,4 2-1089,-1-2-1858,-3-1-1985,-6 0-3428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6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46 1 15022,'-5'15'1420,"-7"30"-299,3 0 0,1 1 0,2 0 0,1 50 1,9-28-516,3-1 0,3 0 0,3-1 1,32 95-1,-10-31 94,-27-99-513,-2 0 0,-1 1 0,-1 0-1,-1 48 1,-3-80-169,0 1 0,1-1 0,-1 0 0,0 1 0,0-1 0,0 0 0,0 1 0,0-1-1,0 0 1,0 0 0,0 1 0,0-1 0,0 0 0,0 1 0,0-1 0,0 0 0,-1 1 0,1-1 0,0 0 0,0 1-1,0-1 1,0 0 0,0 0 0,-1 1 0,1-1 0,0 0 0,0 0 0,0 1 0,-1-1 0,1 0 0,0 0 0,0 0-1,-1 1 1,1-1 0,0 0 0,0 0 0,-1 0 0,1 0 0,0 0 0,-1 0 0,1 0 0,0 0 0,-1 1-1,1-1 1,0 0 0,-1 0 0,1 0 0,0-1 0,-1 1 0,1 0 0,0 0 0,0 0 0,-1 0 0,1 0 0,-15-14 1196,-2-23-1114,2 0 0,1-2 0,2 1 1,-9-46-1,15 58-110,2 12-68,1 0 0,1 0 1,0 0-1,0-24 0,3 31-15,-1 1 0,1 0 0,1-1 0,-1 1 1,1 0-1,0 0 0,0 0 0,1 0 0,0 1 0,0-1 0,0 1 1,8-9-1,36-44-2232,41-54-2665,-78 97 3127,-1-1 0,-1 0 0,0-1 0,0 0 0,8-32 0,-6 1-6587</inkml:trace>
</inkml:ink>
</file>

<file path=ppt/ink/ink2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44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36 184 11883,'0'0'13058,"0"8"-12332,22 194 265,4 83-776,-29-261-134,2-24-85,1 1 0,0-1 1,0 0-1,-1 0 0,1 0 0,0 0 0,0 0 0,0 0 0,-1 0 0,1 0 0,0 0 0,0 0 0,-1 0 0,1 0 0,0 0 0,0 0 0,0 0 0,-1 0 0,1 0 0,0 0 0,0 0 0,-1-1 1,1 1-1,0 0 0,0 0 0,0 0 0,-1 0 0,1 0 0,0-1 0,0 1 0,0 0 0,0 0 0,0 0 0,-1 0 0,1-1 0,0 1 0,0 0 0,0 0 0,0-1 0,0 1 0,0 0 0,0 0 0,0 0 1,0-1-1,-15-41-642,-31-245-1772,34 104 4682,14 200-2191,0 1 1,1-1 0,0 0 0,2 0 0,0 0 0,1 0-1,1-1 1,14 27 0,5 2 282,55 72 1,-71-104-132,1 3 217,1-1-1,27 26 0,-37-38-332,1-1-1,-1 1 1,1-1-1,0 0 1,0 0 0,0 0-1,0-1 1,0 1-1,0-1 1,1 1-1,-1-1 1,0 0 0,1 0-1,-1-1 1,1 1-1,-1-1 1,1 1 0,-1-1-1,1 0 1,0-1-1,-1 1 1,7-2-1,-6 0-54,0 0 0,-1-1 0,1 0 0,-1 0 0,0 1 0,1-2-1,-1 1 1,-1 0 0,1-1 0,0 1 0,-1-1 0,0 0-1,0 0 1,0 0 0,0 0 0,2-7 0,18-74 397,-15 43-451,-2 0 0,-2 0 0,-3-81 0,-2 97 0,-1 1 0,-1 0 0,-1 0 0,-2 0 0,0 0 0,-1 1 0,-21-41 0,31 70-299,0-2-436,-1 0 0,1 0 0,0 0 1,-1 0-1,1 0 0,0-1 0,1 1 1,-1-1-1,0 0 0,1 1 0,-1-1 1,1 0-1,5 2 0,8 2-8762</inkml:trace>
</inkml:ink>
</file>

<file path=ppt/ink/ink2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46.7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1 0 3651</inkml:trace>
</inkml:ink>
</file>

<file path=ppt/ink/ink2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47.0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1 10474,'-10'0'763,"-1"0"-372,2-1 66,-1 1 1,1 0-1,0 1 1,-1 0-1,1 0 1,-9 4-1,17-5-422,1 0 1,-1 0-1,1 1 1,-1-1-1,1 0 0,0 1 1,-1-1-1,1 0 1,-1 1-1,1-1 1,0 1-1,-1-1 0,1 1 1,0-1-1,0 1 1,-1-1-1,1 1 0,0-1 1,0 1-1,0-1 1,0 1-1,0-1 0,0 1 1,-1-1-1,1 1 1,0-1-1,0 1 0,1-1 1,-1 1-1,0 0 1,0-1-1,0 1 0,0-1 1,0 1-1,1-1 1,-1 1-1,0-1 1,0 1-1,1-1 0,0 1 1,14 21 68,-12-18 80,90 135 2242,-62-87-2190,60 73 1,-64-94-633,2-1-1,1-2 1,2-1 0,0-1-1,67 39 1,-57-43-962,0-1 1,1-3-1,1-1 1,88 21-1,-61-21-3436</inkml:trace>
</inkml:ink>
</file>

<file path=ppt/ink/ink2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47.4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 14253,'0'0'759,"10"-6"479,-7 5-1153,0-1-46,-1 0 0,0 1 0,1-1 0,0 1 0,-1 0 0,1 0 0,0 0 0,-1 0 0,1 0 0,0 1 0,0-1 0,0 1 0,0 0 0,0 0 1,-1 0-1,1 0 0,0 0 0,0 0 0,0 1 0,0 0 0,-1-1 0,1 1 0,0 0 0,0 0 0,-1 1 0,1-1 0,-1 1 0,1-1 0,-1 1 0,0 0 1,3 2-1,34 39 151,-2 0 1,-2 3-1,-2 1 1,33 63-1,21 28-48,-19-40-45,5-3 1,4-3-1,118 109 0,-145-156-290,3-2-1,1-2 1,2-2-1,2-3 1,1-3-1,1-2 1,91 32 0,-122-53-1069,0-2 1,0-1 0,42 5 0,-13-11-2951</inkml:trace>
</inkml:ink>
</file>

<file path=ppt/ink/ink2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0.49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17040,'0'0'32,"0"79"0,1-17 96,19 12 97,8 8 31,14 7 352,10 3 33,13 2 0,10-5-65,6-10 225,2-8-257,-4-13-448,-2-13-96,-6-12 97,-11-15-1699,-4-9-1056,-15-7-1923,-8-2-3138</inkml:trace>
</inkml:ink>
</file>

<file path=ppt/ink/ink2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0.82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16400,'5'11'710,"15"22"-388,1-1 0,1-1 0,1-1 0,32 30 1,124 112 758,-134-131-1051,61 57-103,539 464-2101,-636-556 1882,66 46-2241,-68-48 1632,1 0 0,0-1 0,0 0 0,15 4 0,-2-7-3492,-10-8-1085</inkml:trace>
</inkml:ink>
</file>

<file path=ppt/ink/ink2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1.16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19 0 12844,'0'0'4362,"-6"13"-3343,4-8-931,0 0-1,0 0 0,0 0 1,1 1-1,0-1 0,0 0 1,0 1-1,0-1 0,1 1 1,0 0-1,0-1 1,1 1-1,0-1 0,0 1 1,0-1-1,0 0 0,1 1 1,0-1-1,0 0 0,0 0 1,6 9-1,40 68 797,5-2 0,106 126-1,156 120-566,66 8-169,-174-187-2553,-138-105-1679,83 37-1,-90-53-1685</inkml:trace>
</inkml:ink>
</file>

<file path=ppt/ink/ink2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1.5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16207,'0'0'892,"-1"9"-49,2 1-664,0 0 0,0 1 0,1-1-1,0 0 1,1 0 0,0 0 0,1 0-1,0-1 1,9 16 0,61 95 1191,-45-76-892,362 504 2963,-304-443-3124,5-4 1,202 171-1,-254-241-492,81 48 0,-104-69-490,2-1 0,-1 0 0,2-2 0,-1 0 1,1-1-1,0-1 0,28 3 0,-14-10-3088,-15-15-2162</inkml:trace>
</inkml:ink>
</file>

<file path=ppt/ink/ink2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2.10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13645,'12'12'2039,"205"212"1672,88 87-2404,396 373 850,-677-660-2216,134 123-59,-139-132-493,1 0 1,0-2-1,1 0 0,0-1 0,1-1 1,36 12-1,-26-15-2213,-12-7-1741</inkml:trace>
</inkml:ink>
</file>

<file path=ppt/ink/ink2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2.47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58 91 5669,'-22'-33'4215,"-13"-25"2477,54 94-6132,1-1 1,2-1-1,1 0 0,30 30 1,-10-10-160,161 204 738,437 425 1,-457-532-982,-148-126-838,0-2 0,2-1 0,57 24 0,-86-42-49,0-1 0,0 0 1,0-1-1,0 1 0,0-2 1,0 1-1,15-1 0,1-3-3680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7.4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 0 17969,'0'0'5653,"-6"11"-5039,4-10-598,-2 5 127,0 0-1,0 1 1,1-1 0,0 1 0,0-1 0,0 1 0,1 0 0,0 0 0,0 0 0,1 0 0,0 1 0,-1 9 0,2 74 1154,21 163 0,-1-136-866,24 196-98,-47-416 2431,6-80-2968,-3 144 377,1 11-190,7-46 0,-7 65 12,1 0 0,0 0 0,0 0 0,1 1-1,0-1 1,0 1 0,0 0 0,1-1 0,1 2 0,4-8-1,-7 12-9,0 0 0,0-1 0,1 1 0,-1 1-1,0-1 1,1 0 0,0 0 0,-1 1-1,1-1 1,0 1 0,0 0 0,-1 0 0,1 0-1,0 0 1,0 1 0,0-1 0,0 1 0,0 0-1,0 0 1,0 0 0,1 0 0,-1 0 0,0 0-1,0 1 1,0 0 0,-1 0 0,1-1-1,0 2 1,0-1 0,0 0 0,-1 0 0,5 4-1,8 5-51,0 1 0,-1 0-1,0 1 1,17 19-1,-7-8-91,-22-20 158,1-1 0,0 0-1,0 0 1,1 0 0,-1-1 0,0 1-1,1-1 1,-1 1 0,1-1 0,-1 0-1,1 0 1,-1-1 0,1 1 0,0-1-1,-1 0 1,1 0 0,0 0 0,0 0-1,-1-1 1,1 1 0,-1-1 0,1 0-1,-1 0 1,1-1 0,5-2 0,9-5-6,-1 0 1,0-2-1,28-21 1,-6 3-400,-20 16 9,35-21-591,-51 32 932,0 1 0,1-1 0,-1 1 1,1 0-1,0-1 0,-1 2 0,1-1 0,0 0 0,-1 1 0,1-1 0,0 1 0,0 0 0,4 1 0,-7 0 57,1 0-1,-1 0 1,0 0-1,0 0 1,1 0-1,-1 0 1,0 0-1,0 0 1,0 1-1,0-1 1,0 0-1,0 1 1,0-1-1,-1 1 1,1-1-1,0 1 1,-1-1-1,1 1 1,-1-1-1,1 3 1,-1-1 14,1-1 0,-1 0 0,1 1 0,0-1 0,0 0 0,0 0 0,0 0 0,0 0-1,1 0 1,-1 0 0,1 0 0,-1 0 0,1-1 0,2 3 0,-1-3 13,0 1 0,1-1 0,-1 0 0,1 0-1,0 0 1,-1-1 0,1 0 0,0 1 0,-1-1 0,1 0 0,0 0 0,-1-1-1,1 1 1,0-1 0,-1 0 0,1 0 0,-1 0 0,1 0 0,4-3-1,7-4 74,0 0-1,25-19 1,-31 21-90,55-44 24,-41 31-493,1 0 0,46-26-1,-68 44 445,-1 1-1,0-1 0,1 0 0,-1 0 0,0 1 0,1-1 1,-1 0-1,1 1 0,-1 0 0,1-1 0,-1 1 1,1 0-1,-1 0 0,1 0 0,-1 0 0,1 0 0,0 0 1,-1 0-1,1 0 0,-1 1 0,1-1 0,-1 0 0,1 1 1,-1 0-1,0-1 0,1 1 0,-1 0 0,0 0 1,1-1-1,-1 1 0,0 0 0,0 0 0,0 0 0,1 2 1,2 3 25,-1 0 1,0 0 0,0 0 0,-1 1-1,0-1 1,2 12 0,4 12 408,3-4-57,0 0 0,1-1-1,2 0 1,30 41 0,80 82 20,-82-102-448,-2 2 0,38 60 0,-72-97 35,1 0 0,-2 0 0,0 1 0,0-1 1,-1 1-1,0 0 0,-1 1 0,-1-1 0,2 14 0,-4-19 52,0-1 1,0 1-1,0 0 1,-1 0 0,0 0-1,-1 0 1,1-1-1,-1 1 1,-1 0-1,1-1 1,-1 0 0,0 1-1,-1-1 1,1 0-1,-1-1 1,0 1-1,-10 9 1,4-5 63,-2 0 0,1-1 0,-1-1 0,0 0 0,-1 0 0,0-1 0,0-1 0,-1 0 0,1-1 0,-1 0 0,-1-1 0,1-1 1,0 0-1,-20 1 0,22-4-23,0 1 0,0-1 0,0-1 1,0 0-1,0-1 0,1 0 0,-1-1 1,0-1-1,1 1 0,0-2 0,0 1 1,0-2-1,0 0 0,1 0 0,0 0 0,0-1 1,-15-15-1,15 11-63,0-1 0,0 0 0,1 0 0,1-1 0,0 0 0,1-1 0,0 0 0,1 0 0,1-1 0,0 1 0,-5-26 0,8 28 0,1 0 0,0 0 0,0 0 0,1-1 0,0 1 0,1 0 0,1 0 0,0 0 0,1 0 0,0 0 0,0 0 0,1 0 0,1 1 0,0 0 0,7-12 0,5 1-320,1 0-1,1 1 1,0 1-1,2 1 1,0 1 0,27-19-1,29-24-1637,-42 24-2708,-13-5-2002</inkml:trace>
</inkml:ink>
</file>

<file path=ppt/ink/ink2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2.81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14318,'3'14'3192,"22"67"-2010,3-2-1,3-1 1,4-1 0,69 112 0,-42-93 348,5-2 1,150 164 0,-169-209-1271,98 78 0,-129-113-556,1-2-1,1 0 0,0-1 1,0-1-1,1-1 1,0-1-1,0-1 1,1 0-1,40 7 1,-58-14 122,-1 0 0,1 0 1,0 0-1,0 0 0,0 0 1,-1 0-1,1-1 1,0 1-1,0-1 0,-1 0 1,1 1-1,0-1 1,-1-1-1,1 1 0,-1 0 1,1-1-1,-1 1 1,0-1-1,0 0 0,0 0 1,0 1-1,0-1 1,0-1-1,0 1 0,0 0 1,-1 0-1,1-1 1,-1 1-1,0-1 0,0 1 1,0-1-1,0 0 1,0 1-1,0-5 0,2-6-796,-1 0 0,-1 0 1,0 0-1,-1-1 0,0 1 0,-3-17 0,-13-65-6605</inkml:trace>
  <inkml:trace contextRef="#ctx0" brushRef="#br0" timeOffset="1">580 222 17328,'29'68'1314,"11"16"1088,15 8-384,10 7-769,1-6-320,1-7-64,-2-14-353,-3-16-352,-6-18-96,-4-16-96,-7-20-800,-9-7-738,-12-31-1217,-17-17-255,-7-16-1923,-31-17-3972</inkml:trace>
</inkml:ink>
</file>

<file path=ppt/ink/ink2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3.17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16816,'0'0'3011,"30"92"-1314,9-15 161,9 12-320,11 4-417,2 0-32,0-1-225,-5-9-319,-1-12-449,-3-11-64,-2-15-929,-8-18-1985,-11-12-2435,-11-12-7432</inkml:trace>
</inkml:ink>
</file>

<file path=ppt/ink/ink2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3.84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80 295 14990,'-10'-2'1009,"-5"-4"-387,8 4-134,0-1 0,0 1 0,0 0 0,0 0 0,-13-1 0,759-41 1506,-2-52-1833,-181 20-624,-441 61 189,367-27-2212,-473 42 196,-14 0-2210</inkml:trace>
</inkml:ink>
</file>

<file path=ppt/ink/ink2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4.17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36 12075,'0'0'1218,"12"-6"-241,-1 0-659,1 2 0,0-1 1,0 1-1,0 1 0,1 1 1,-1-1-1,1 2 1,0 0-1,-1 0 0,1 1 1,0 1-1,-1 0 1,26 6-1,6 4 89,0 2-1,-1 2 1,0 2-1,-1 2 1,57 34 0,-95-50-385,1 0 1,-1 0 0,1 0 0,-1 0-1,0 1 1,0-1 0,-1 1-1,1 0 1,-1 0 0,1 1 0,-2-1-1,1 1 1,0 0 0,-1-1 0,0 1-1,0 0 1,0 0 0,0 1-1,-1-1 1,0 0 0,0 0 0,-1 1-1,1-1 1,-1 0 0,0 1 0,-1-1-1,1 0 1,-1 1 0,0-1-1,0 0 1,-1 0 0,0 0 0,0 0-1,-5 9 1,-5 6 165,-1-1 0,0 0 0,-2-1 1,0-1-1,-1 0 0,-20 16 0,-119 84 124,104-81-259,34-23-405,-37 25 89,16-17-7002</inkml:trace>
</inkml:ink>
</file>

<file path=ppt/ink/ink2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5.50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295 192 5189,'9'-9'2050,"4"-3"-1226,49-52 3202,-57 58-3317,-1 1-1,1-1 0,-1 1 0,-1-1 1,1 0-1,-1-1 0,0 1 0,0 0 1,-1-1-1,3-12 0,-5 18-597,0 0-1,0 0 0,0 0 1,0 0-1,0 1 0,0-1 1,0 0-1,-1 0 0,1 0 1,0 1-1,-1-1 0,1 0 1,0 0-1,-1 1 1,1-1-1,-1 0 0,1 1 1,-1-1-1,0 0 0,1 1 1,-1-1-1,0 1 0,1-1 1,-1 1-1,0-1 0,1 1 1,-2-1-1,-31-6 933,21 7-1001,1 0 1,-1 1-1,-20 3 1,21-1-50,1 1-1,-1 0 1,1 1 0,0 0 0,0 0-1,0 1 1,1 1 0,0-1 0,0 1 0,0 1-1,1 0 1,0 0 0,1 1 0,0-1-1,0 2 1,1-1 0,0 1 0,1 0-1,0 0 1,0 0 0,1 1 0,1-1 0,0 1-1,0 0 1,1 0 0,0 1 0,1-1-1,0 0 1,1 0 0,2 21 0,-1-26 3,1-1 0,-1 0 0,1 0 0,0 1 0,1-1 0,-1 0 0,1-1 0,0 1 0,0 0 0,1-1 0,-1 0 0,1 1 0,5 3 0,6 4-4,1 0 0,25 15 0,27 20-13,-64-43 17,1 0 0,-1 0 0,1 1 0,-1 0 0,-1 0 0,1 0 0,-1 0 0,0 1 1,0-1-1,3 10 0,-4-9 62,0 1 1,0 0-1,-1-1 1,0 1 0,0 0-1,-1 0 1,0 0-1,0-1 1,-1 1 0,0 0-1,0 0 1,0 0-1,-1-1 1,0 1 0,-4 9-1,1-7 148,0-1-1,0 1 0,-1-1 1,0 0-1,0 0 1,-1-1-1,0 0 0,0 0 1,-16 11-1,10-10-7,1 0 0,-1 0-1,0-2 1,-1 0 0,0 0 0,0-1-1,0-1 1,0 0 0,-1-1 0,0 0-1,1-2 1,-1 1 0,0-2-1,-21-1 1,34 0-236,1 1-1,-1-1 1,1 1 0,-1-1-1,0 1 1,1-1 0,0 0-1,-1 0 1,1 0-1,-1 0 1,1 0 0,0 0-1,0 0 1,0 0-1,-1 0 1,1 0 0,0-1-1,0 1 1,1-1 0,-1 1-1,0 0 1,0-1-1,1 0 1,-1 1 0,1-1-1,-1 1 1,1-1 0,0 0-1,0 1 1,-1-1-1,1 1 1,0-1 0,1 0-1,-1 1 1,0-1 0,0 0-1,1 1 1,0-4-1,1-4-896,0 0-1,1 0 0,0 0 1,1 1-1,7-14 0,14-22-3916,6-3-2099</inkml:trace>
</inkml:ink>
</file>

<file path=ppt/ink/ink2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5.8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227 0 15054,'0'0'3604,"0"9"-2862,-1 28 365,-2-1 1,-2 1-1,-10 40 1,-9 76-280,21-96-699,3 0 1,2 0-1,11 63 1,-13-120-159,0 1 0,0-1 0,0 0 1,0 0-1,0 0 0,0 0 0,0 0 1,0 0-1,0 0 0,0 1 0,0-1 1,0 0-1,0 0 0,0 0 0,0 0 0,0 0 1,0 0-1,0 1 0,0-1 0,0 0 1,0 0-1,0 0 0,0 0 0,0 0 0,0 0 1,0 1-1,0-1 0,0 0 0,0 0 1,0 0-1,0 0 0,0 0 0,0 0 0,0 0 1,-1 0-1,1 0 0,0 1 0,0-1 1,0 0-1,0 0 0,0 0 0,0 0 1,0 0-1,-1 0 0,1 0 0,0 0 0,0 0 1,0 0-1,0 0 0,0 0 0,0 0 1,-1 0-1,1 0 0,0 0 0,0 0 0,0 0 1,0 0-1,0 0 0,-10-7-850,-9-12-393,-51-90-2623,-16-20 5286,86 129-1322,-1 0 1,1-1-1,0 1 0,0 0 1,0-1-1,-1 1 0,1 0 1,0-1-1,0 1 0,0-1 1,0 1-1,0 0 0,0-1 0,0 1 1,0-1-1,0 1 0,0 0 1,0-1-1,0 1 0,0-1 1,0 1-1,0 0 0,0-1 1,0 1-1,0 0 0,0-1 0,1 1 1,-1-1-1,0 1 0,0 0 1,0-1-1,1 1 0,-1 0 1,0-1-1,0 1 0,1 0 1,-1 0-1,0-1 0,1 1 0,-1 0 1,0 0-1,1 0 0,-1-1 1,1 1-1,-1 0 0,0 0 1,1 0-1,-1 0 0,1 0 1,-1 0-1,0 0 0,1 0 0,-1 0 1,1 0-1,-1 0 0,0 0 1,1 0-1,-1 0 0,1 0 1,-1 0-1,1 1 0,39-1-577,-27 0 851,101 3-515,-56-1-1943,1-1-3691,-12-1-4283</inkml:trace>
</inkml:ink>
</file>

<file path=ppt/ink/ink2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6.24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57 18514,'0'0'4740,"66"14"-3683,-35-16-448,4-9-481,1 0-96,-2-4-1538,-4 0-1601,-11-2-2562</inkml:trace>
</inkml:ink>
</file>

<file path=ppt/ink/ink2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6.76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184 0 14574,'0'0'9443,"3"11"-8631,0 0-590,0 1 0,-1 0 0,-1 0 0,0-1 0,0 1 0,-1 0 0,-1 0 0,0 0 0,-1 0 0,0-1 0,-5 17 0,-70 158 1184,52-132-1161,1 2 0,-29 111-1,51-163-213,1 1 0,0-1-1,1 1 1,-1-1 0,1 1-1,0 0 1,0-1 0,0 1-1,1-1 1,1 9 0,-1-11 2,0-1 1,0 1 0,1 0 0,-1-1-1,0 0 1,1 1 0,-1-1 0,1 0 0,-1 0-1,1 0 1,0 0 0,-1 0 0,1 0-1,0 0 1,0-1 0,0 1 0,0 0 0,-1-1-1,1 0 1,0 1 0,0-1 0,0 0-1,0 0 1,0 0 0,0 0 0,2-1 0,18-1 268,-1 0 1,0-1-1,-1-2 0,39-12 1,12-3-1356,-57 17-560,0 1-1,0 0 0,17 0 1,-24 2-4073</inkml:trace>
</inkml:ink>
</file>

<file path=ppt/ink/ink2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7.10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32 17072,'0'0'10122,"63"-4"-9802,-34 1-224,2-1-352,0 1-2178,-4-6-2211,-6 1-4067</inkml:trace>
</inkml:ink>
</file>

<file path=ppt/ink/ink2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7.61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521 0 18129,'0'0'5040,"-6"11"-4234,-20 36 458,-2-2 1,-49 60-1,-83 80-435,-64 86-1058,263-311-5829,-7 9 3879,69-85-7318,-44 48 753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7.7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53 195 12139,'0'0'6375,"-52"0"-1859,61-10-3940,33-5-287,13-7 511,19-3-415,17-2-225,8-3-1345,11-2-4581,11-2-5380</inkml:trace>
</inkml:ink>
</file>

<file path=ppt/ink/ink2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7.95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51 1 12268,'0'0'9176,"-2"10"-8290,-13 50 452,3 1-1,2 0 0,-2 75 1,15-94-1532,1 0 1,1 0-1,17 58 1,-18-83-491,-3-15 1015,2 14-4227,-3-16 3764,0-1-1,0 1 1,0 0-1,-1 0 1,1 0 0,0-1-1,0 1 1,0 0 0,0 0-1,0 0 1,0 0-1,0-1 1,0 1 0,-1 0-1,1 0 1,0 0-1,0 0 1,0 0 0,0-1-1,-1 1 1,1 0-1,0 0 1,0 0 0,0 0-1,0 0 1,-1 0 0,1 0-1,0 0 1,0 0-1,0 0 1,-1 0 0,1 0-1,0 0 1,0 0-1,0 0 1,-1 0 0,1 0-1,0 0 1,0 0-1,0 0 1,-1 0 0,1 0-1,0 0 1,0 0-1,0 0 1,0 0 0,-1 1-1,1-1 1,0 0 0,0 0-1,0 0 1,0 0-1,0 0 1,-1 1 0,1-1-1,0 0 1,0 0-1,0 0 1,0 0 0,0 1-1,0-1 1,0 0-1,0 0 1,0 0 0,0 1-1,0-1 1,0 0-1,0 0 1,-17-17-6471</inkml:trace>
</inkml:ink>
</file>

<file path=ppt/ink/ink2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6:58.30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30 17296,'0'0'3716,"54"-2"-3204,-7 2 353,11 0-192,13 0-481,3-9-737,-1-10-6181</inkml:trace>
</inkml:ink>
</file>

<file path=ppt/ink/ink2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02.67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65 1 11243,'0'0'5199,"-3"10"-4478,-11 37 144,2 1 1,2 0-1,-5 71 1,5 159 311,10-267-1095,0-1 0,0 0 0,1 1 0,1-1 0,2 10 0,-3-17-26,0-1 0,0 1 0,0-1-1,0 0 1,0 1 0,1-1 0,-1 0 0,1 0-1,-1 0 1,1 0 0,0 0 0,0 0 0,0 0 0,0-1-1,0 1 1,0-1 0,0 1 0,0-1 0,1 0-1,-1 0 1,1 0 0,-1 0 0,1 0 0,-1-1-1,5 2 1,27-1 418,0 0 0,0-2 0,0-2 0,0-1 0,-1-2 1,42-12-1,59-8 56,-56 19-276,100 4 1,37-3-876,-212 6 327,38-6-585,-22 1-1439,-7-4-3544,-11 3-352</inkml:trace>
</inkml:ink>
</file>

<file path=ppt/ink/ink2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03.03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19058,'0'0'1938,"11"3"-929,24 5 407,-5-3-495,0 2 1,-1 2 0,55 22 0,-77-28-882,-1 1 1,1 0-1,0 0 0,-1 0 1,0 0-1,0 1 0,0 0 0,-1 1 1,0-1-1,1 1 0,-2 0 1,1 0-1,-1 1 0,0-1 0,0 1 1,-1 0-1,0 0 0,0 0 1,-1 0-1,0 1 0,2 12 0,-3-10-2,-1 1-1,0-1 0,-1 0 0,0 1 0,-1-1 1,0 0-1,0 0 0,-1 0 0,-1 0 0,1 0 0,-2-1 1,1 0-1,-1 0 0,-9 12 0,-8 9 9,-1-1-1,-45 41 1,53-55-63,-2 3-1401,-2 0 0,-31 22 0,18-22-5223</inkml:trace>
</inkml:ink>
</file>

<file path=ppt/ink/ink2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04.03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0 189 9161,'6'-14'752,"2"-10"1258,2 0 0,0 1 0,2-1 0,1 2 0,16-23 0,-29 44-1891,1 1 0,-1-1 0,1 0 0,-1 0 0,1 0 0,0 1 0,0-1 0,-1 0 0,1 1 0,0-1 0,0 0 0,0 1 0,0-1 0,-1 1 0,1-1 0,0 1 0,0 0 0,0-1 0,0 1 0,0 0 0,0 0 0,2 0 0,-2 0-65,0 1 1,0-1-1,-1 1 1,1-1-1,0 1 0,-1-1 1,1 1-1,0 0 1,-1-1-1,1 1 1,-1 0-1,1 0 0,-1 0 1,0-1-1,1 1 1,-1 0-1,0 0 1,1 0-1,-1 0 0,0 1 1,5 54 538,-5-52-443,-2 129 466,-22 157 1,20-261-588,0-3 69,1-1 0,1 1 1,2 51-1,0-76-96,0-1 1,0 1 0,0 0 0,1-1 0,-1 1-1,0 0 1,0-1 0,0 1 0,1 0-1,-1-1 1,0 1 0,1 0 0,-1-1-1,0 1 1,1-1 0,-1 1 0,1-1 0,-1 1-1,1-1 1,-1 1 0,1-1 0,-1 1-1,1-1 1,-1 0 0,1 1 0,0-1-1,-1 0 1,1 0 0,0 1 0,-1-1-1,2 0 1,24-7 149,18-26 190,1-12-433,-3-1 0,-2-2 0,-2-1 1,-2-2-1,42-79 0,-78 128-135,18-41-1678,-15 20-1723,-3 23 3271,0-1-1,0 0 0,0 1 0,0-1 1,-1 1-1,1-1 0,0 0 0,0 1 0,-1-1 1,1 1-1,0-1 0,-1 1 0,1-1 1,-1 1-1,1-1 0,0 1 0,-1-1 0,1 1 1,-1-1-1,1 1 0,-1 0 0,0-1 1,1 1-1,-1 0 0,0-1 0,-17 0-12898</inkml:trace>
</inkml:ink>
</file>

<file path=ppt/ink/ink2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04.35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15 1 13036,'0'0'1954,"-12"70"384,10-37-576,2-1-224,3-5-193,11-2-384,5-6-385,10-5-448,6-5-288,4-5-1569,4-4-1346,0-4-1794,-1-13-5124</inkml:trace>
</inkml:ink>
</file>

<file path=ppt/ink/ink2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04.6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190 1 15407,'0'0'3768,"-10"0"-2711,5-1-983,0 1 0,0 1 0,0-1 0,0 1 0,0-1-1,1 1 1,-1 1 0,0-1 0,0 1 0,1 0-1,-1 0 1,1 0 0,-1 1 0,1-1 0,0 1-1,0 0 1,0 0 0,1 0 0,-1 1 0,1 0-1,0-1 1,-5 7 0,-1 1 170,1 0 0,0 1 0,0 0 1,1 0-1,1 1 0,0 0 0,1 0 0,0 0 0,1 1 0,-5 25 0,9-38-242,0 0-1,0 0 0,0-1 1,0 1-1,0 0 0,0 0 1,0 0-1,0 0 0,0-1 1,0 1-1,0 0 0,1 0 1,-1 0-1,0 0 0,1-1 1,-1 1-1,0 0 1,1-1-1,-1 1 0,1 0 1,-1-1-1,1 1 0,-1 0 1,1-1-1,0 1 0,-1-1 1,1 1-1,0-1 0,1 1 1,-1 0 5,1-1 1,0 0-1,0 1 1,0-1 0,0 0-1,0 0 1,-1-1-1,1 1 1,0 0 0,0 0-1,0-1 1,3-1-1,2 0 41,0-1 0,0-1 0,0 1 0,0-1 0,10-9 0,4-7 43,-2-1-1,26-35 0,23-25 61,-67 108-194,-19 45 426,14-58-296,0 0 0,0 1 0,2-1-1,-3 26 1,5-40-76,0 1-1,0-1 1,1 0-1,-1 1 1,0-1-1,0 0 1,0 0-1,0 1 1,0-1-1,0 0 1,1 1-1,-1-1 1,0 0-1,0 0 1,1 1-1,-1-1 0,0 0 1,0 0-1,1 0 1,-1 1-1,0-1 1,0 0-1,1 0 1,-1 0-1,0 0 1,1 0-1,-1 0 1,0 0-1,1 1 1,-1-1-1,0 0 1,0 0-1,1 0 1,-1 0-1,0 0 1,1 0-1,-1-1 1,0 1-1,1 0 1,-1 0-1,0 0 1,1 0-1,-1 0 1,0 0-1,1 0 1,-1-1-1,0 1 1,0 0-1,1 0 1,-1 0-1,0-1 1,0 1-1,1 0 1,-1-1-1,18-11 529,43-44 262,-42 37-796,1 1 0,0 1 1,1 0-1,28-15 0,-48 31-16,1 0-1,-1 0 1,1 0-1,0 0 0,-1 1 1,1-1-1,0 0 1,-1 1-1,1-1 0,0 1 1,0 0-1,0-1 1,0 1-1,-1 0 1,1 0-1,0 0 0,0 1 1,0-1-1,-1 0 1,1 1-1,3 0 0,-4 0 12,0 0 0,1 1 0,-1-1 0,0 0 0,0 1-1,0-1 1,0 0 0,0 1 0,0-1 0,-1 1-1,1-1 1,0 1 0,-1 0 0,0-1 0,1 1 0,-1 0-1,0-1 1,1 4 0,-1 5 62,0 1 0,-1-1 0,0 1 0,0-1 0,-1 0 0,-4 13 0,-4 3 185,7-19-94,1-1-1,-1 1 0,1 0 1,0 0-1,1 0 0,-2 8 1,4-14-319,-1-1 1,1 1-1,-1-1 0,0 1 1,1-1-1,-1 1 1,1-1-1,-1 0 0,1 1 1,0-1-1,-1 0 1,1 1-1,-1-1 0,1 0 1,-1 0-1,1 1 1,0-1-1,-1 0 0,1 0 1,0 0-1,-1 0 1,1 0-1,0 0 0,-1 0 1,1 0-1,0 0 1,-1 0-1,2 0 0,21-5-10315,-11-6-991</inkml:trace>
</inkml:ink>
</file>

<file path=ppt/ink/ink2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05.07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37 1 17617,'0'0'6400,"-3"11"-5957,-2 8-274,-4 15 928,2 0 0,-6 60 0,32-102-782,2-9-161,0 0 0,23-28 0,-28 28-188,1 1 0,0 0 1,1 1-1,22-14 0,-39 29 33,-1-1 0,1 1-1,-1-1 1,1 1-1,0-1 1,-1 1 0,1 0-1,-1-1 1,1 1-1,0 0 1,-1-1 0,1 1-1,0 0 1,-1 0 0,1 0-1,0 0 1,0 0-1,-1 0 1,1 0 0,0 0-1,-1 0 1,1 0-1,0 0 1,-1 0 0,1 0-1,0 1 1,0-1-1,-1 0 1,1 0 0,-1 1-1,1-1 1,0 1 0,-1-1-1,1 0 1,-1 1-1,1-1 1,-1 1 0,1-1-1,0 2 1,0 1 23,0 0 0,0 0 1,0 0-1,-1 0 0,1 0 0,-1 1 1,0-1-1,0 0 0,-1 6 1,0 7 136,-2-1 1,0 0 0,-7 21-1,3-18 328,4-13-451,1 0-1,0 0 0,0 0 0,0 0 0,1 1 1,0-1-1,-1 8 0,12-12-7322,-2-4 38</inkml:trace>
</inkml:ink>
</file>

<file path=ppt/ink/ink2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06.33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0 392 4068,'12'-5'939,"-6"2"-790,24-11 2861,47-30 1,-71 40-2230,1 0-1,-1 0 0,1-1 0,-1 0 0,-1 0 1,1-1-1,-1 1 0,0-1 0,0 0 0,-1-1 1,1 1-1,-1-1 0,-1 0 0,6-13 0,-9 19-693,0 1 0,0-1 0,0 0-1,1 0 1,-1 0 0,0 0 0,0 1-1,0-1 1,0 0 0,-1 0 0,1 0 0,0 1-1,0-1 1,0 0 0,-1 0 0,1 0-1,0 1 1,-1-1 0,1 0 0,0 1-1,-1-1 1,1 0 0,-1 1 0,0-1-1,1 0 1,-1 1 0,1-1 0,-1 1 0,0-1-1,1 1 1,-1-1 0,0 1 0,0 0-1,1-1 1,-1 1 0,0 0 0,0 0-1,1-1 1,-1 1 0,0 0 0,0 0 0,0 0-1,0 0 1,1 0 0,-1 0 0,0 0-1,0 0 1,0 1 0,1-1 0,-1 0-1,-1 1 1,-4 0-58,1 0-1,-1 1 1,1-1 0,0 1-1,0 1 1,-1-1-1,-4 4 1,-2 2-28,0 2-1,1-1 1,0 2 0,1-1 0,0 1 0,-12 17 0,17-21 1,0 1 0,1-1 0,0 1 0,0 0 1,0 0-1,1 0 0,0 0 0,1 1 0,0-1 0,0 1 1,-1 17-1,3-25-6,0 0 1,1 0-1,-1 0 1,0 0-1,0 0 1,1-1-1,-1 1 1,0 0-1,1 0 1,-1 0-1,1-1 1,-1 1-1,1 0 1,-1 0 0,1-1-1,0 1 1,-1-1-1,1 1 1,0 0-1,-1-1 1,1 1-1,0-1 1,0 0-1,-1 1 1,1-1-1,0 0 1,0 1-1,0-1 1,0 0-1,0 0 1,-1 0-1,1 0 1,0 0-1,0 0 1,0 0-1,0 0 1,0 0-1,0 0 1,0 0-1,-1 0 1,1-1-1,1 1 1,42-15 57,-23 3-11,0-1 1,-1 0-1,0-2 1,-1 0-1,-1-2 1,29-32-1,-18 15 12,-2-2 0,41-70 1,-60 92-14,-2 6 21,-1-1-1,0 0 0,-1 0 1,0 0-1,0-1 1,-1 1-1,0-1 1,-1 0-1,2-10 1,-5 24-33,0 1 1,0-1-1,-1 1 1,0-1-1,0 0 0,-4 8 1,-5 10 17,-5 16 103,2 2-1,1 0 0,3 1 1,1 0-1,-7 72 1,16-111-143,0 0 1,0 0 0,0 0 0,0 0 0,0-1 0,0 1 0,0 0-1,0 0 1,1 0 0,-1 0 0,1 0 0,0-1 0,-1 1 0,1 0-1,0-1 1,0 1 0,0 0 0,0-1 0,0 1 0,0-1 0,1 1-1,-1-1 1,0 0 0,1 0 0,-1 0 0,1 1 0,0-1-1,-1-1 1,1 1 0,0 0 0,-1 0 0,1 0 0,0-1 0,0 1-1,0-1 1,-1 0 0,1 1 0,0-1 0,0 0 0,0 0 0,2-1-1,3 1 18,0-1 0,-1-1 0,1 1 0,0-1 0,-1 0 0,1-1 0,-1 1 0,0-1-1,0-1 1,7-4 0,7-7 35,0-2-1,0 0 1,-2-1-1,0-1 1,-1-1-1,-1-1 1,-1 0-1,13-25 1,-35 86-547,-3-14 481,-23 72 10,30-88 12,1 0-1,0 0 1,1 0 0,0 0-1,1 0 1,0 0 0,2 18-1,-2-27-14,0 0 1,0 0-1,0 0 0,1-1 0,-1 1 0,0 0 0,0 0 0,1-1 0,-1 1 0,1 0 0,-1-1 0,0 1 0,1 0 0,-1-1 0,1 1 0,0-1 0,-1 1 1,1-1-1,-1 1 0,1-1 0,0 1 0,-1-1 0,1 0 0,0 1 0,0-1 0,-1 0 0,1 1 0,0-1 0,1 0 0,27-6 145,21-25 157,-22 8-115,-2-2 0,46-54-1,-59 62-168,-1 0 0,-1 0 0,0-2-1,-1 1 1,-1-1 0,9-28 0,-13 6-84,-5 40 61,0 1-1,0 0 1,0-1 0,0 1 0,0 0 0,0 0 0,0-1 0,0 1 0,0 0-1,0-1 1,0 1 0,-1 0 0,1 0 0,0-1 0,0 1 0,0 0-1,0-1 1,0 1 0,-1 0 0,1 0 0,0-1 0,0 1 0,-1 0 0,1 0-1,0 0 1,0 0 0,-1-1 0,1 1 0,0 0 0,0 0 0,-1 0-1,1 0 1,0 0 0,-1-1 0,-14 16-128,8-3 141,1 0 0,0 0 0,1 0 0,0 1 0,1 0 0,1 0 0,0 0 0,0 0 0,1 0 0,1 1 0,0-1 0,1 1 0,1-1 0,2 15 0,-2-26-87,0 1 0,0-1 1,0 1-1,1-1 0,-1 1 0,1-1 1,0 0-1,0 0 0,0 0 1,0 0-1,0 0 0,0 0 1,0-1-1,1 1 0,-1 0 0,1-1 1,-1 0-1,1 0 0,-1 0 1,1 0-1,0 0 0,4 0 1,-5 0-345,1-1 0,-1 1 0,0-1 1,1 0-1,-1 0 0,1 0 1,-1 0-1,0-1 0,1 1 1,-1-1-1,0 1 0,0-1 0,1 0 1,-1 0-1,0 0 0,0 0 1,4-3-1,10-15-5900</inkml:trace>
</inkml:ink>
</file>

<file path=ppt/ink/ink2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06.68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50 0 19667,'0'0'5381,"-49"14"-5830,49-4-3619,0-4-4227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28.1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26265,'0'0'1025,"6"73"-1217,-6-28 480,1 2-160,7 3-224,6-2-2691,2-4-2562,2-8-4164</inkml:trace>
  <inkml:trace contextRef="#ctx0" brushRef="#br0" timeOffset="1">140 624 8136,'0'0'17905,"18"50"-16080,-7-44-1024,1-4-577,-1-2-96,1-1-2562,-7-20-7623</inkml:trace>
</inkml:ink>
</file>

<file path=ppt/ink/ink2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08.78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339 14 18289,'-2'5'2365,"-330"485"699,328-485-3903,6-6 197,15-15-279,27-32-1022,112-163-11275,-95 113 10712,-21 28 6148,-5 0 6662,-93 194-4178,6 8-3839,40-97-2027,2 1 1,1 0 0,2 0 0,1 1 0,-2 58 0,8-94-257,0-1 0,0 0 0,0 1 1,0-1-1,0 1 0,0-1 0,-1 1 1,1-1-1,0 1 0,1-1 0,-1 1 1,0-1-1,0 1 0,0-1 0,0 1 1,0-1-1,0 1 0,1-1 0,-1 0 1,0 1-1,0-1 0,1 1 0,-1-1 1,0 0-1,0 1 0,1-1 0,-1 0 1,1 1-1,-1-1 0,0 0 0,1 1 1,-1-1-1,1 0 0,-1 0 0,0 0 1,1 1-1,-1-1 0,1 0 0,-1 0 1,1 0-1,-1 0 0,1 0 0,-1 0 1,1 0-1,-1 0 0,1 0 0,-1 0 1,1 0-1,-1 0 0,1 0 0,-1 0 1,1-1-1,1 0 25,0 1-1,-1-1 1,1 0 0,0-1-1,-1 1 1,1 0 0,-1 0-1,1-1 1,-1 1 0,1-1-1,-1 1 1,1-2 0,10-22-2,-2 0 0,0 0 1,-2-1-1,-1 0 0,0-1 0,1-26 1,5-12-38,-13 64 2,0 1 0,0-1-1,0 0 1,0 1 0,0-1 0,1 1-1,-1-1 1,0 1 0,0-1 0,1 1-1,-1-1 1,0 1 0,1-1 0,-1 1 0,0-1-1,1 1 1,-1-1 0,1 1 0,-1 0-1,1-1 1,-1 1 0,1 0 0,-1-1-1,1 1 1,-1 0 0,1 0 0,-1 0-1,1-1 1,0 1 0,-1 0 0,1 0-1,-1 0 1,1 0 0,-1 0 0,1 0-1,0 0 1,-1 0 0,1 0 0,-1 0-1,1 1 1,-1-1 0,1 0 0,0 0 0,-1 0-1,1 1 1,0-1 0,30 21-271,-16-11 331,-6-6-51,1 0 0,-1 0-1,1-1 1,0-1 0,0 1-1,0-2 1,0 1 0,0-1-1,16-1 1,6-2 89,51-9 0,-82 10-76,0 1 0,-1 0 0,1 0 0,0 0 0,0 0 0,-1 0-1,1 0 1,0 0 0,-1 1 0,1-1 0,0 0 0,-1 0 0,1 0 0,-1 1 0,1-1 0,0 0 0,-1 1-1,1-1 1,-1 0 0,1 1 0,-1-1 0,1 1 0,-1-1 0,1 1 0,-1-1 0,1 1 0,-1-1 0,0 1-1,1 0 1,-1-1 0,1 2 0,3 27 536,-12 34 211,0-35-608,6-19-114,-1 1 0,1-1 0,0 0-1,0 12 1,3-21-2,1 0 0,-1-1 0,1 1-1,0 0 1,-1-1 0,1 0-1,-1 1 1,1-1 0,-1 0-1,0 1 1,1-1 0,-1 0 0,0 0-1,1 0 1,0-2 0,20-21 111,-17 17-214,1 0 0,1 0 0,-1 0 0,1 1 0,1 0 0,-1 0 0,10-5 1,-16 14-723,0 1 1,0-1 0,-1 1 0,0-1 0,0 1-1,0-1 1,0 1 0,0-1 0,-1 4 0,0 7-5792,0 0-2865</inkml:trace>
</inkml:ink>
</file>

<file path=ppt/ink/ink2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09.32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245 69 17777,'0'0'961,"-9"10"325,7-8-1250,-50 59 1381,47-54-1168,1 0 1,0 0 0,1 0 0,-1 0 0,1 0 0,1 1 0,-1-1 0,1 1 0,0 0 0,0 10 0,-1 93 73,4-74-164,-2 1 0,-1-1-1,-2 0 1,-2 0 0,-15 54-1,-11-13 722,29-71-681,0-1 0,-1 0 1,0 0-1,0 0 0,0 0 0,-1-1 1,0 1-1,0-1 0,-9 6 1,14-10-174,-1-1 1,1 1 0,-1-1-1,1 1 1,-1-1 0,1 1-1,-1-1 1,1 0 0,-1 1-1,0-1 1,1 0 0,-1 0-1,0 1 1,1-1 0,-1 0-1,0 0 1,1 0 0,-1 0-1,0 0 1,1 0 0,-1 0-1,0 0 1,0 0 0,1 0-1,-1 0 1,0 0 0,1-1-1,-1 1 1,0 0 0,1 0-1,-1-1 1,1 1 0,-1 0-1,0-1 1,1 1 0,-1-1-1,1 1 1,-1-1 0,1 1-1,-1-1 1,1 1 0,0-1-1,-1 1 1,1-1 0,0 0-1,-1 1 1,1-1 0,0 0-1,0 1 1,-1-1 0,1 0-1,0 1 1,0-1 0,0 0-1,0 1 1,0-1 0,0 0-1,0 1 1,0-2 0,5-47 102,0 31-145,1 1 0,2-1 0,-1 1 0,2 1-1,18-28 1,65-77 25,-59 81 15,14-18-22,-14 19 1,-2-1 0,-1-1-1,-2-2 1,29-60 0,-55 98 12,1-1 0,-1-1 0,0 1 0,0 0 0,0 0 0,-1-1 0,0 1 0,-1-1 0,0-12 0,0 19-14,0-1 0,0 1 0,0-1 0,0 1 0,0 0 1,0-1-1,0 1 0,0-1 0,0 1 0,0 0 1,0-1-1,-1 1 0,1 0 0,0-1 0,0 1 0,0 0 1,-1-1-1,1 1 0,0 0 0,-1-1 0,1 1 0,0 0 1,0 0-1,-1-1 0,1 1 0,-1 0 0,1 0 1,0 0-1,-1-1 0,1 1 0,0 0 0,-1 0 0,1 0 1,-1 0-1,1 0 0,0 0 0,-2 0 0,-16 8 56,-14 18 12,19-9 63,0 1-1,1 0 1,-19 36-1,26-43-67,1-1 0,0 2 0,0-1-1,1 0 1,0 1 0,1 0 0,1-1-1,-1 21 1,2-30-59,0 0-1,0 0 1,0-1 0,1 1-1,-1 0 1,1-1 0,-1 1-1,1 0 1,-1-1 0,1 1-1,0-1 1,0 1 0,0-1 0,0 0-1,0 1 1,0-1 0,0 0-1,1 1 1,-1-1 0,0 0-1,1 0 1,-1 0 0,0 0-1,3 0 1,0 1-15,1 0 0,-1-1 0,1 0 0,-1 0 1,1 0-1,0 0 0,0-1 0,9 0 0,-1-1-606,0 0 0,0-1 0,-1 0 0,1-1 1,24-10-1,-23 6-1449,0 0 0,-1-1 0,0-1 0,20-17 0,8-11-5457</inkml:trace>
</inkml:ink>
</file>

<file path=ppt/ink/ink2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09.68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161 0 19891,'0'0'1927,"-11"9"70,-4 5-1306,1 0 0,1 1 0,0 1 0,1 0 0,1 1 0,0 0 0,2 1 0,-15 35 0,18-39-520,1 1 1,1 0-1,0-1 0,1 2 1,0-1-1,1 0 1,1 0-1,1 19 1,0-33-166,0 0 1,1 0 0,-1 1-1,0-1 1,0 0 0,1 0-1,-1 0 1,1 0 0,-1 0-1,1 0 1,0 1 0,-1-1-1,1-1 1,0 1 0,0 0-1,-1 0 1,1 0 0,0 0 0,0 0-1,0-1 1,0 1 0,0 0-1,0-1 1,2 1 0,0 0 12,0 0 1,0 0 0,0-1-1,0 1 1,0-1 0,0 0-1,1 0 1,-1 0-1,4-1 1,4-1 37,-1 0-1,0 0 1,0-2-1,18-7 1,19-16-232,-37 21 69,1-1 1,-1 1 0,1 0-1,0 1 1,0 1 0,1 0 0,-1 0-1,1 1 1,13-2 0,-24 6 102,0-1 0,1 0 0,-1 1 1,0 0-1,1-1 0,-1 1 0,0 0 1,0 0-1,0 0 0,0 0 0,0-1 1,0 1-1,0 1 0,0-1 0,0 0 1,0 0-1,0 0 0,-1 0 0,1 1 1,0-1-1,-1 0 0,1 1 0,-1-1 1,0 0-1,1 1 0,-1-1 0,0 1 1,0-1-1,0 1 0,0-1 0,0 0 1,0 1-1,-1 1 0,-3 54 444,1-47-321,-1 0 1,0-1 0,0 1 0,-1 0-1,0-1 1,-1 0 0,0 0 0,0-1-1,-12 12 1,14-15-110,0 0 0,-1-1 0,0 0 0,1 0 0,-1-1 0,-1 1 0,1-1 0,-1 0-1,1 0 1,-1-1 0,0 0 0,0 0 0,0 0 0,0-1 0,0 1 0,0-1 0,-9 0 0,13-2-148,1 1 1,0 0 0,0 0 0,0 0 0,0-1 0,0 1 0,0-1-1,0 1 1,0 0 0,0-1 0,1 0 0,-1 1 0,0-1 0,0 0-1,0 1 1,0-1 0,1 0 0,-1 0 0,0 0 0,1 1 0,-1-1-1,1 0 1,-1 0 0,1 0 0,-1 0 0,1 0 0,0 0-1,-1 0 1,1 0 0,0 0 0,0-2 0,2-36-11421,6 14-1143</inkml:trace>
</inkml:ink>
</file>

<file path=ppt/ink/ink2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10.01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159 24 14318,'0'0'11845,"-9"2"-11167,0 0-558,1 1 0,0 0 0,0 0 0,0 0 0,1 1 0,-1 0 0,1 1 0,0 0-1,0 0 1,0 0 0,1 1 0,0 0 0,0 1 0,0-1 0,1 1 0,0 0 0,0 0-1,1 0 1,0 1 0,0 0 0,1 0 0,0 0 0,-4 16 0,6-23-111,1 0 0,0 0 0,0 0 0,0 1 0,0-1 0,0 0 0,0 0 0,0 0 0,0 0 0,1 0 0,-1 0 0,0 0 0,1 0 0,-1 0 0,1 0 0,-1 0 0,1 0 0,-1 0 0,1 0 0,0 0 0,-1 0 0,1 0 0,0 0 0,0-1 0,0 1 0,-1 0 0,1-1 0,1 2 0,1-1 13,0-1 1,0 1-1,-1 0 0,1-1 0,0 1 0,0-1 1,0 0-1,-1 0 0,1 0 0,0 0 0,3-1 1,3 0 25,0-1 1,0 0 0,-1-1 0,1 0 0,-1 0 0,13-7 0,-7 0 11,0-1 1,0 0 0,-1-1-1,17-18 1,-25 24-232,0 0 1,0 0 0,-1-1-1,0 1 1,0-1 0,0 0 0,-1 0-1,0-1 1,0 1 0,-1-1-1,0 1 1,1-10 0,-3 16 83,0 1 0,0 0 0,0-1 0,0 1 0,0-1-1,0 1 1,0 0 0,0-1 0,0 1 0,0 0 0,0-1 0,0 1 0,0-1 0,0 1 0,-1 0 0,1-1 0,0 1 0,0 0 0,0-1 0,-1 1 0,1 0 0,0-1 0,0 1-1,-1 0 1,1 0 0,0-1 0,-1 1 0,1 0 0,0 0 0,-1 0 0,1-1 0,0 1 0,-1 0 0,1 0 0,0 0 0,-1 0 0,1 0 0,-1 0 0,1 0 0,0 0-1,-1 0 1,1 0 0,0 0 0,-1 0 0,1 0 0,-1 0 0,1 0 0,0 0 0,-1 0 0,1 0 0,0 1 0,-1-1 0,1 0 0,0 0 0,-1 0 0,1 1 0,0-1 0,-1 0-1,1 0 1,-1 1 0,-19 15-2439,8 10-577,12-25 2918,0 0 0,0-1 0,0 1 0,0-1 1,1 1-1,-1 0 0,0-1 0,0 1 0,0-1 0,1 1 0,-1-1 0,0 1 0,0-1 0,1 1 1,-1-1-1,1 1 0,-1-1 0,0 1 0,1-1 0,-1 1 0,1-1 0,-1 0 0,1 1 0,-1-1 0,1 0 1,-1 0-1,1 1 0,0-1 0,-1 0 0,1 0 0,-1 0 0,1 0 0,-1 0 0,1 1 0,0-1 1,-1 0-1,1 0 0,-1-1 0,1 1 0,0 0 0,0 0 0,25 0-7449</inkml:trace>
</inkml:ink>
</file>

<file path=ppt/ink/ink2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10.65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108 92 9961,'3'-10'4938,"-1"4"-4015,0 1-386,0 0 0,0-1 0,-1 1 0,1-1 0,-1 1 0,-1-1 0,1 1 0,-1-1 0,0 0 0,0 1 0,-1-8 0,0 12-441,1 1 0,0 0 0,-1 0 0,1-1 0,-1 1 0,1 0 0,-1 0 0,1 0 0,-1-1 0,1 1 0,-1 0 0,1 0 0,-1 0 0,1 0 0,-1 0 0,1 0 0,-1 0 0,1 0 0,-1 0-1,1 0 1,-1 1 0,1-1 0,-1 0 0,1 0 0,-1 0 0,1 1 0,-1-1 0,1 0 0,0 0 0,-1 1 0,1-1 0,-1 0 0,1 1 0,0-1 0,-1 0 0,1 1 0,0-1 0,0 1 0,-1-1-1,1 1 1,0-1 0,-1 1 0,-15 18 546,4 2-355,0 0 0,1 1 0,1 0 0,1 1 0,1 0 0,1 0 0,2 1 0,0 0 0,1 0 0,1 0 0,2 1 0,1 25 0,0-47-283,0 1 0,1-1 0,-1 1 0,1-1 0,0 1-1,0-1 1,0 0 0,1 1 0,-1-1 0,3 4 0,-3-6 6,-1 0 1,1 0-1,0 0 1,0 0-1,0 0 1,0 0-1,0 0 1,1 0-1,-1 0 1,0 0-1,0-1 1,1 1-1,-1 0 1,0-1-1,1 1 0,-1-1 1,0 1-1,1-1 1,-1 0-1,1 0 1,-1 0-1,0 0 1,1 0-1,-1 0 1,1 0-1,1 0 1,-2-1-14,0 1 1,0-1-1,-1 0 0,1 1 1,0-1-1,0 0 0,-1 1 1,1-1-1,0 0 1,-1 0-1,1 0 0,-1 0 1,1 1-1,-1-1 1,1 0-1,-1 0 0,0 0 1,0 0-1,1 0 0,-1 0 1,0 0-1,0 0 1,0 0-1,0 0 0,0-1 1,0-34-267,-1 28 232,1-1-38,-1 0-1,-1 0 0,1 0 1,-2 0-1,1 1 1,-1-1-1,0 1 1,-1 0-1,0 0 0,0 0 1,-1 0-1,-6-7 1,14 17 65,-1 0 0,1-1 0,0 1 0,-1 0 0,1-1 0,0 0 0,0 0 0,0 0 0,0 0 0,0 0 0,0-1 1,0 1-1,0-1 0,4 0 0,57 2-2028,-48-2 824,6-2-359,-1 0-1,0-2 1,0 0 0,26-9-1,40-8-2228,-87 21 3867,0 0 1,0 0 0,0 0 0,0 0 0,0 0-1,0 0 1,0 0 0,1 0 0,-1 0 0,0 0-1,0 0 1,0 0 0,0 0 0,0 0 0,0 0-1,0 0 1,1 0 0,-1 0 0,0 0 0,0 0 0,0 0-1,0 0 1,0 0 0,0 1 0,0-1 0,0 0-1,1 0 1,-1 0 0,0 0 0,0 0 0,0 0-1,0 0 1,0 0 0,0 0 0,0 0 0,0 1-1,0-1 1,0 0 0,0 0 0,0 0 0,0 0-1,0 0 1,0 0 0,0 0 0,0 1 0,0-1 0,0 0-1,0 0 1,0 0 0,0 0 0,0 0 0,0 0-1,0 0 1,0 1 0,0-1 0,0 0 0,0 0-1,0 0 1,0 0 0,0 0 0,0 0 0,0 0-1,0 0 1,0 1 0,0-1 0,-1 0 0,1 0 0,0 0-1,0 0 1,-11 13 1545,-16 13-275,8-10-253,-23 21 891,40-35-1924,0 0-1,0 0 1,0 1 0,1-1-1,-1 1 1,0-1-1,1 1 1,0 0 0,0 0-1,0-1 1,0 1-1,0 0 1,0 0 0,0 5-1,3-6-120,0-1 0,-1 1 1,1-1-1,0 0 0,0 0 0,0 0 0,0 0 0,1 0 0,-1 0 0,0 0 0,0-1 1,0 1-1,1-1 0,-1 0 0,0 1 0,0-1 0,1 0 0,2-1 0,3 2-162,2 1 152,70 14 93,-74-14 60,0 0 0,0 0 1,0 0-1,0 1 0,0 0 1,0 0-1,-1 0 0,0 1 1,0 0-1,6 5 0,-10-8 17,0 0-1,0 0 1,0 0-1,0 1 1,-1-1-1,1 1 1,0-1 0,0 0-1,-1 1 1,1-1-1,-1 1 1,0 0-1,1-1 1,-1 1-1,0-1 1,0 1 0,0-1-1,0 1 1,0 0-1,0-1 1,0 1-1,-1-1 1,1 1-1,-1-1 1,1 1 0,-1-1-1,1 1 1,-1-1-1,0 1 1,0-1-1,0 0 1,0 1-1,0-1 1,0 0 0,0 0-1,0 0 1,0 0-1,0 0 1,-1 0-1,1 0 1,-3 1-1,-7 5 598,0 0 0,0-1 0,-24 9 0,29-12-529,-7 2-64,0 1 1,-1-2-1,1 1 0,-1-2 1,0 0-1,0-1 1,0 0-1,-1-1 1,-24-1-1,38-1-200,0 1 0,1 0 0,-1 0 0,0-1 0,0 1 0,1 0 0,-1-1 0,0 1 0,1-1 0,-1 1 0,1-1 0,-1 1 0,1-1 0,-1 1 0,1-1 0,-1 0 0,1 1 0,-1-1 0,1 0 0,0 1 0,-1-1 0,1 0 0,0 0 0,0 1 0,-1-1 0,1 0 1,0 0-1,0 1 0,0-1 0,0 0 0,0 0 0,4-25-6656,9 0-1324</inkml:trace>
</inkml:ink>
</file>

<file path=ppt/ink/ink2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11.91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215 89 8136,'2'-7'1189,"-1"0"1,0 1 0,0-1-1,0 0 1,-1 0 0,0 0-1,-2-8 1,2 14-969,-1-1 0,1 1 0,-1-1-1,0 1 1,0-1 0,0 1 0,0 0-1,0-1 1,0 1 0,0 0 0,0 0 0,-1 0-1,1 0 1,0 0 0,-1 0 0,1 0-1,-1 0 1,1 1 0,-1-1 0,1 1 0,-1-1-1,1 1 1,-1-1 0,0 1 0,1 0 0,-1 0-1,0 0 1,1 0 0,-1 0 0,0 0-1,1 0 1,-1 0 0,-2 2 0,-4-1-111,1 0 1,0 1 0,0 1-1,0-1 1,0 1-1,0 0 1,0 1-1,1-1 1,0 1 0,-1 1-1,1-1 1,-7 8-1,2-2-68,1 1-1,-1 1 1,2-1 0,-1 2-1,-7 13 1,16-25-42,0 1 1,0 0-1,0 0 0,0 0 1,0 0-1,1 0 1,-1 0-1,0 0 0,1 0 1,0 1-1,-1-1 1,1 0-1,0 0 1,0 3-1,1-4-1,-1 0 1,0 0-1,1 0 0,-1 0 1,1-1-1,-1 1 1,1 0-1,-1 0 0,1 0 1,0 0-1,-1 0 1,1-1-1,0 1 0,0 0 1,0-1-1,-1 1 0,1 0 1,0-1-1,0 1 1,2 0-1,5 1-5,-1 0 0,2 0 0,-1-1 0,0 0 0,0-1 0,9 0-1,15 2-2,-21-1 58,-1 1-1,0 0 1,0 0-1,1 1 1,-1 1-1,-1 0 1,17 8-1,-23-10-20,0 0 0,0 0 0,-1 0 0,1 0 1,-1 0-1,0 1 0,0-1 0,0 1 0,0-1 0,0 1 0,0 0 0,-1 0 0,1 0 0,-1 0 0,0 0 0,0 0 0,0 0 0,0 0 0,0 0 0,-1 1 0,1-1 0,-1 0 0,0 0 0,0 1 0,0-1 0,-1 0 0,1 1 0,-2 5 0,0-5 125,-1 1-1,1 0 1,-1-1-1,1 1 0,-1-1 1,0 0-1,-1 0 1,1 0-1,-1 0 1,0 0-1,0-1 1,0 0-1,0 0 1,-1 0-1,1 0 0,-6 2 1,-4 2 89,0-1 0,-1 0-1,1 0 1,-20 3 0,27-8-297,0 1-1,0-2 1,-1 1 0,1-1-1,0 0 1,-1 0 0,-7-2 0,14 1-95,0 1 0,0 0 1,1 0-1,-1 0 1,0-1-1,0 1 0,0 0 1,1-1-1,-1 1 1,0 0-1,0-1 0,1 1 1,-1-1-1,0 0 1,1 1-1,-1-1 0,1 1 1,-1-1-1,1 0 1,-1 0-1,1 1 1,-1-1-1,1 0 0,-1 0 1,1 0-1,0-1-272,0 0-1,1 0 1,-1 0-1,0 1 1,1-1-1,0 0 1,-1 0-1,1 1 1,0-1-1,0 1 1,0-1-1,0 1 1,0-1-1,0 1 1,1-1-1,-1 1 1,3-2-1,19-17-5977</inkml:trace>
</inkml:ink>
</file>

<file path=ppt/ink/ink2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12.87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10 384 16111,'0'0'11531,"9"-7"-10148,8-4-1045,-1-1 0,-1 0 1,24-25-1,-35 33-321,0 0 1,0-1-1,0 0 0,0 0 0,0 0 1,-1 0-1,0 0 0,0-1 1,-1 1-1,0-1 0,0 0 0,0 0 1,0 0-1,-1 0 0,0 0 1,0 0-1,-1 0 0,0-12 0,0 18-18,0-1-1,-1 1 0,1-1 0,0 1 0,-1-1 1,1 1-1,0-1 0,-1 1 0,1 0 1,-1-1-1,1 1 0,0-1 0,-1 1 0,1 0 1,-1-1-1,1 1 0,-1 0 0,0 0 1,1 0-1,-1-1 0,1 1 0,-1 0 0,1 0 1,-1 0-1,1 0 0,-1 0 0,0 0 1,1 0-1,-1 0 0,1 0 0,-1 0 0,0 0 1,1 0-1,-1 1 0,1-1 0,-1 0 1,1 0-1,-1 1 0,1-1 0,-1 0 0,1 1 1,-1-1-1,-24 15-146,15-4 155,-1 0-1,2 1 0,-1 0 1,2 1-1,-1-1 1,2 2-1,0-1 0,0 1 1,2 0-1,-1 0 1,2 1-1,0 0 0,1-1 1,-3 27-1,6-39-2,0 0 0,0 0 0,0 0-1,0 0 1,1 0 0,-1 0 0,0-1-1,1 1 1,0 0 0,-1 0 0,1 0-1,0-1 1,0 1 0,0 0 0,0-1-1,0 1 1,0-1 0,0 1 0,1-1-1,-1 1 1,0-1 0,1 0 0,2 2-1,-1-1 11,1-1 0,-1 0 0,1 1 0,0-1-1,0 0 1,-1-1 0,1 1 0,0-1 0,0 0-1,0 0 1,4 0 0,4-1 19,-1-1 0,0 0-1,-1-1 1,1 0 0,0 0 0,-1-1-1,16-8 1,-7-2 8,0 0-1,-1-1 1,0 0-1,-2-2 1,0 0 0,0-1-1,-2 0 1,0-1-1,18-36 1,-38 70-181,0 0 0,0 1 0,-6 31 0,9-32 75,2-12 62,0 0 0,1 0 0,-1-1 0,1 1 0,0 0 0,0 0 0,0-1 0,0 1 0,0 0 0,1 0 0,-1-1 0,2 4 0,-2-5 7,1 1 0,0-1 0,-1 0 0,1 0-1,0 0 1,0 0 0,-1 0 0,1 0 0,0 0 0,0 0 0,0-1-1,0 1 1,0 0 0,0 0 0,1-1 0,-1 1 0,0-1 0,0 1-1,2 0 1,1-1 24,0 1-1,1-1 0,-1 0 1,0 0-1,1 0 0,-1-1 1,0 1-1,0-1 0,1 0 1,-1 0-1,0-1 1,0 1-1,0-1 0,5-3 1,8-6 57,0 0 1,-1 0-1,-1-2 1,0 0-1,-1 0 1,0-1 0,-1-1-1,-1-1 1,15-23-1,-8 8 27,-1-1 0,-2-1 0,-1 0-1,13-41 1,-20 37-1003,-72 171 570,-6 13 660,61-125-167,1 0 1,1 1 0,1 0-1,-5 40 1,11-61-168,0 42 36,0-43-41,1 0 0,-1 0 0,1 0-1,-1 0 1,0 0 0,1 0 0,0-1-1,-1 1 1,1 0 0,0 0 0,-1-1-1,1 1 1,0 0 0,0-1 0,-1 1-1,1 0 1,0-1 0,0 1 0,0-1-1,0 0 1,0 1 0,0-1 0,0 0-1,0 1 1,0-1 0,0 0 0,0 0-1,0 0 1,0 0 0,0 0 0,0 0-1,0 0 1,0 0 0,0 0 0,0-1-1,0 1 1,1-1 0,0 0 0,0 0 0,0 0 0,0 0 0,0 0 0,0 0 0,-1-1 0,1 1 0,0-1 0,-1 1 0,1-1 0,-1 1 0,0-1 0,1 0 0,-1 0 0,0 0 0,0 0 0,0 0 0,0 0 0,-1 0 0,1 0 0,0 0 0,-1 0 0,0 0 0,1-4 0,3-60 0,-5 57 0,2 4 0,-1 1 0,-1-1 0,1 1 0,-1-1 0,0 1 0,0-1 0,0 1 0,-1-1 0,-1-4 0,6 12 0,0 0 0,0 0 0,0 0 0,1 0 0,-1-1 0,1 0 0,0 0 0,0 0 0,0 0 0,0 0 0,0-1 0,0 1 0,0-1 0,0 0 0,1-1 0,-1 1 0,0-1 0,1 0 0,4 0 0,15 1 0,0-1 0,33-5 0,-35 2 0,0-1 0,0-2 0,0 0 0,-1-1 0,0-1 0,-1-1 0,0-1 0,0-1 0,18-13 0,-36 23 0,0 0 0,-1 0 0,1 0 0,0 0 0,-1-1 0,0 1 0,1 0 0,-1-1 0,0 0 0,1 1 0,-1-1 0,0 1 0,0-1 0,0 0 0,-1 0 0,1 0 0,0 0 0,-1 1 0,1-1 0,-1 0 0,0 0 0,1 0 0,-1-4 0,-1 5 0,0 0 0,0 0 0,0-1 0,0 1 0,0 0 0,0 0 0,-1 0 0,1 0 0,0 0 0,-1 0 0,1 1 0,0-1 0,-1 0 0,1 1 0,-1-1 0,1 1 0,-1-1 0,1 1 0,-1 0 0,1 0 0,-1 0 0,1 0 0,-1 0 0,0 0 0,1 0 0,-1 0 0,1 0 0,-4 2 0,-6 0 0,-1 1 0,1 0 0,-1 1 0,1 0 0,0 1 0,1 0 0,-1 0 0,1 2 0,0-1 0,-16 15 0,19-15 0,0-1 0,0 2 0,1-1 0,0 1 0,0 0 0,0 0 0,1 0 0,0 1 0,1 0 0,0 0 0,0 0 0,0 1 0,1-1 0,-3 17 0,5-23 0,1 1 0,0-1 0,0 0 0,0 1 0,1-1 0,-1 0 0,0 1 0,1-1 0,0 0 0,-1 1 0,1-1 0,0 0 0,0 0 0,0 0 0,0 0 0,1 0 0,-1 0 0,1 0 0,-1 0 0,1 0 0,0-1 0,-1 1 0,1 0 0,0-1 0,0 0 0,0 1 0,0-1 0,0 0 0,0 0 0,1 0 0,-1 0 0,0-1 0,1 1 0,-1-1 0,3 1 0,7 1 0,1-1 0,-1 0 0,0-1 0,1 0 0,18-3 0,-30 3-180,1 0 0,0 0 0,0 0 0,-1 0 0,1-1 0,0 1 0,-1-1 0,1 1 0,0-1 0,-1 1 0,1-1 0,-1 0 0,1 0 0,-1 0 0,1 0 0,-1 0 0,0 0 0,1 0 0,-1 0 0,0-1 0,0 1 0,0 0 0,0-1 0,0 1 0,0-1 0,0 1 0,-1-1 0,1 0 0,-1 1 0,1-1 0,0-3 0,0-16-7256</inkml:trace>
</inkml:ink>
</file>

<file path=ppt/ink/ink2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13.20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4 17457,'0'0'8103,"56"-4"-13068,-28 4-6533</inkml:trace>
</inkml:ink>
</file>

<file path=ppt/ink/ink2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14.01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144 0 12844,'0'0'10618,"-3"13"-8563,-28 99 697,16-65-2529,2 0-1,2 0 1,2 1 0,-4 65-1,13-112-225,0-1-1,0 1 1,0 0-1,0 0 0,0 0 1,0-1-1,0 1 1,0 0-1,0 0 0,1-1 1,-1 1-1,0 0 1,0-1-1,1 1 0,-1 0 1,1 0-1,-1-1 1,0 1-1,1-1 0,-1 1 1,1 0-1,0-1 1,-1 1-1,1-1 0,-1 1 1,1-1-1,0 0 1,-1 1-1,2-1 1,0 1 12,-1-1 1,1 0 0,0 0 0,0 0 0,0 0-1,0 0 1,-1 0 0,1-1 0,0 1 0,0-1-1,0 1 1,2-2 0,57-32 344,-45 24-391,-9 7 26,0-1 1,0 1 0,0 0-1,1 1 1,0 0 0,-1 0-1,1 0 1,0 1 0,0 0-1,0 1 1,13 1 0,-18-1 15,0 0 1,0 1 0,0 0 0,-1 0 0,1-1 0,0 2-1,-1-1 1,1 0 0,-1 0 0,1 1 0,-1 0 0,1-1-1,-1 1 1,0 0 0,0 0 0,0 0 0,0 0 0,0 1-1,-1-1 1,1 0 0,-1 1 0,1-1 0,-1 1 0,0 0-1,0-1 1,0 1 0,0 0 0,-1 0 0,1-1 0,-1 1 0,1 0-1,-1 0 1,0 0 0,-1 5 0,0-4 59,1 1 0,-2 0-1,1-1 1,0 1 0,-1-1 0,0 1 0,0-1 0,-1 0-1,1 0 1,-1 0 0,0 0 0,1 0 0,-2-1 0,1 1-1,0-1 1,-1 0 0,0 0 0,0 0 0,0 0 0,0-1-1,0 1 1,0-1 0,-7 2 0,-9 5 288,0-1 0,-1-1 0,-39 8 0,53-13-352,0-1 0,0 0 0,0 0 0,-1 0 0,1-1 0,0 0 0,-1-1 0,1 0 0,0 0 0,-8-2 0,12 1-3,1 1 0,-1 0 0,0-1 0,1 1 0,-1-1 0,1 0 0,0 0 0,-1 0 0,1 0 0,0 0 0,0-1 0,0 1 0,1 0 0,-1-1 0,0 0 0,1 1 0,0-1 0,0 0 0,-1 0 0,2 0 0,-1 0 0,0 0 0,1 0 0,-1 0 0,1 0 0,0-4 0,-1 3-282,1 1-1,0-1 1,0 0-1,0 0 1,1 1-1,0-1 1,-1 0 0,1 1-1,0-1 1,0 1-1,1-1 1,-1 1-1,1 0 1,0-1-1,3-3 1,-1 2-855,1 0 0,-1 1 0,1 0-1,1 0 1,-1 0 0,0 0 0,1 1 0,7-3 0,17-8-5219</inkml:trace>
</inkml:ink>
</file>

<file path=ppt/ink/ink2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14.46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1 100 6919,'0'0'12112,"8"5"-8983,3 1-2425,36 17 3542,-45-23-4159,0 1 0,-1 0-1,1-1 1,-1 0 0,1 1 0,0-1 0,0 0 0,-1 0-1,1 0 1,0 0 0,-1 0 0,1-1 0,0 1 0,-1 0-1,1-1 1,0 1 0,-1-1 0,1 0 0,-1 1 0,1-1-1,-1 0 1,1 0 0,-1 0 0,0 0 0,1 0 0,-1 0-1,0-1 1,2-2 0,1-1 43,-1-1-1,0 0 1,0 0-1,-1 0 1,0-1-1,0 1 1,0-1-1,-1 1 1,1-1-1,-2 0 1,1 1 0,-1-1-1,0 0 1,-1-7-1,1 14-111,0-1 0,0 0 0,0 0 0,-1 1 0,1-1 0,0 0 0,0 1 0,0-1 0,-1 0 0,1 1 0,0-1 1,-1 0-1,1 1 0,-1-1 0,1 1 0,-1-1 0,1 0 0,-1 1 0,1-1 0,-1 1 0,1 0 0,-1-1 0,0 1 0,1 0 0,-1-1 0,0 1 0,1 0 0,-1-1 0,0 1 0,1 0 0,-1 0 0,0 0 0,0 0 0,1 0 0,-1 0 0,0 0 0,0 0 0,1 0 0,-1 0 0,0 0 0,1 0 0,-1 1 0,0-1 0,0 0 0,0 1 0,-2 0-19,1 0 0,-1 0 0,0 0 0,1 1 0,-1-1 0,1 1 0,-1 0-1,1-1 1,0 1 0,-3 4 0,-4 7-9,0 1 0,2 0 0,0 0 0,0 1 0,1 0 0,1 0 1,1 0-1,0 0 0,1 1 0,1 0 0,0 0 0,1 0 0,1 22 0,0-36 6,0 0-1,0 0 1,0 0-1,1 0 0,-1 0 1,0 0-1,1 0 1,0-1-1,-1 1 1,1 0-1,0 0 1,0 0-1,0 0 0,0-1 1,0 1-1,1-1 1,-1 1-1,0-1 1,1 1-1,-1-1 1,1 0-1,0 1 0,-1-1 1,1 0-1,0 0 1,-1 0-1,1-1 1,0 1-1,0 0 1,0-1-1,0 1 0,0-1 1,0 1-1,0-1 1,0 0-1,0 0 1,0 0-1,0 0 1,0 0-1,0-1 0,0 1 1,0 0-1,3-2 1,3 0 15,0-1 0,0 0 0,-1 0 0,0-1 0,1 1 0,-1-1 0,-1-1 0,1 0-1,11-10 1,0-5 30,0-1-1,-2-1 1,0-1-1,-2-1 1,0 0-1,16-41 0,-47 143-387,14-68 342,0 1 0,1 0-1,0 0 1,1 0 0,1 0-1,-1 0 1,3 22 0,-1-32-52,-1 0-1,1 0 1,0 0 0,0 1 0,-1-1 0,1 0 0,0 0-1,0 0 1,0 0 0,0-1 0,0 1 0,0 0 0,1 0-1,-1-1 1,0 1 0,0 0 0,0-1 0,1 1 0,-1-1 0,0 0-1,1 1 1,-1-1 0,0 0 0,1 0 0,-1 0 0,0 0-1,1 0 1,-1 0 0,0 0 0,1 0 0,-1 0 0,0-1 0,1 1-1,-1-1 1,0 1 0,2-2 0,1 1-581,1 0 0,-1-1 0,0 1 0,0-1 1,0 0-1,0-1 0,0 1 0,0-1 0,6-5 0,7-20-6232,-3-5-6359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58.9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101 0 11435,'0'0'7426,"-6"12"-5985,-10 23-843,2 2 0,1 0 0,2 0-1,2 1 1,1 0 0,2 1 0,2 0 0,1 77 0,2-108-3097,-2-18-2100,2 8 4367,-4-20-6782</inkml:trace>
</inkml:ink>
</file>

<file path=ppt/ink/ink2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14.80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0 18417,'0'0'11275</inkml:trace>
</inkml:ink>
</file>

<file path=ppt/ink/ink2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19.0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114 1 11050,'0'0'8088,"0"13"-7250,-36 582 2502,23-440-2537,-1-2-233,-10 265 611,29-378-1370,-1-11-1773,-10-39-8224,-6-26 5557,-5-11-1072</inkml:trace>
</inkml:ink>
</file>

<file path=ppt/ink/ink2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19.42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61 198 2434,'-15'-65'2467,"6"26"2690,-17-51-1,21 87-447,3 13-3445,0 19-1023,1 17 357,0 249 1061,4-230-945,3 0 0,21 96 0,-22-143-378,0 0-1,0 0 1,2-1-1,11 22 1,-16-35-249,0 0 0,1 0 0,-1-1 1,1 0-1,0 1 0,0-1 0,0 0 0,0 0 1,1-1-1,-1 1 0,5 2 0,-6-4-17,0 0 0,1 0 0,-1-1-1,1 1 1,-1 0 0,1-1 0,-1 0 0,1 0 0,-1 0-1,1 0 1,-1 0 0,1 0 0,-1 0 0,1-1 0,-1 0 0,1 1-1,-1-1 1,1 0 0,-1 0 0,4-2 0,2-2 158,0-1 0,0 0 0,-1-1 0,0 1 0,0-1 0,0 0 0,-1-1 1,10-16-1,43-79 417,-42 70-615,19-34-218,-4-2 1,32-98 0,-51 125-2882,7-52 0,-10 21-5841</inkml:trace>
</inkml:ink>
</file>

<file path=ppt/ink/ink2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1.50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64 212 14318,'0'0'3987,"11"-1"-2657,-2-1-1056,0 1-1,0-2 1,1 1 0,-2-2 0,1 1 0,0-1 0,-1 0 0,1-1 0,-1 0 0,0 0 0,-1-1 0,1 0 0,-1 0 0,0 0 0,-1-1 0,0 0 0,0-1 0,9-14 0,-13 17-92,1 0 0,-1 0 1,0 0-1,0 0 1,-1 0-1,0-1 1,0 1-1,0-1 1,0-8-1,-1 12-122,0 0 0,0 0 1,0 1-1,-1-1 0,1 0 0,0 1 0,-1-1 0,0 0 1,1 1-1,-1-1 0,0 1 0,0-1 0,0 1 0,0-1 1,0 1-1,0-1 0,0 1 0,0 0 0,0 0 0,-1 0 1,1 0-1,-1 0 0,1 0 0,-1 0 0,1 0 0,-1 0 1,1 1-1,-1-1 0,0 0 0,1 1 0,-1 0 0,0-1 1,-2 1-1,-3-1-57,-1 0 0,0 1 0,1 0 0,-1 0 0,0 1 0,1 0 0,-1 0 0,1 1 0,-1-1 0,1 2 0,0-1 1,-1 1-1,1 1 0,1-1 0,-1 1 0,0 0 0,1 0 0,0 1 0,0 0 0,0 0 0,-5 7 0,5-5-12,0 1 0,1-1 0,1 1 1,-1-1-1,1 2 0,0-1 0,1 0 0,0 1 0,1-1 0,-1 1 0,1 0 1,1 0-1,0 0 0,0 0 0,1 0 0,0 0 0,1 0 0,1 9 0,-2-16 9,1 0-1,-1 0 0,1 0 0,-1 0 0,1 0 0,0 0 0,0 0 0,0 0 0,0 0 1,0 0-1,1 0 0,-1-1 0,0 1 0,1 0 0,0-1 0,-1 1 0,1-1 0,0 0 1,-1 1-1,1-1 0,0 0 0,0 0 0,0 0 0,0-1 0,0 1 0,0 0 1,1-1-1,-1 1 0,0-1 0,0 0 0,0 1 0,0-1 0,1 0 0,-1-1 0,0 1 1,0 0-1,0-1 0,0 1 0,4-2 0,3 0 22,-1 0 0,0-1 0,0 0 1,0 0-1,0-1 0,0 0 0,-1 0 0,14-11 0,-8 3 8,-1 0 0,0 0 0,-1-1 0,-1-1-1,0 0 1,-1 0 0,0-1 0,-1 0 0,9-24-1,-23 132-535,5-75 517,0 1-1,0-1 0,4 19 1,-3-36 0,0 0-1,0 0 1,1 0 0,-1 0 0,1 0 0,-1 0-1,1 0 1,-1 0 0,1 0 0,0-1 0,-1 1 0,1 0-1,0 0 1,0-1 0,-1 1 0,1 0 0,0-1 0,0 1-1,0-1 1,0 1 0,0-1 0,0 1 0,0-1-1,0 0 1,0 1 0,0-1 0,0 0 0,0 0 0,0 0-1,0 0 1,0 0 0,0 0 0,0 0 0,0 0 0,0 0-1,0 0 1,0-1 0,0 1 0,0 0 0,0-1-1,0 1 1,2-2 0,3 0 58,1-1-1,-1 1 1,1-2-1,-1 1 1,7-6-1,69-65 129,-62 53-161,0 2 0,2 1 0,34-24 0,-56 42-32,1-1 0,0 1-1,-1-1 1,1 1-1,0 0 1,-1-1 0,1 1-1,0 0 1,0-1 0,-1 1-1,1 0 1,0 0-1,0 0 1,0 0 0,-1 0-1,1 0 1,0 0-1,0 0 1,0 0 0,0 0-1,-1 0 1,1 0-1,0 1 1,0-1 0,-1 0-1,1 1 1,0-1-1,1 1 1,-1 0 11,0 1-1,0-1 1,0 1 0,0-1 0,0 1-1,0 0 1,-1-1 0,1 1-1,0 0 1,-1-1 0,1 1-1,0 3 1,1 67 359,-2-55-322,0-14-47,0 0 0,0-1 0,0 1-1,0 0 1,1 0 0,0-1 0,-1 1-1,1-1 1,0 1 0,0 0 0,0-1-1,1 0 1,1 3 0,-3-4 3,1 0-1,0-1 1,0 1 0,0 0 0,1-1-1,-1 1 1,0-1 0,0 0 0,0 1 0,0-1-1,0 0 1,1 0 0,-1 1 0,0-1 0,0 0-1,0 0 1,0 0 0,1 0 0,-1-1-1,0 1 1,0 0 0,0-1 0,0 1 0,1 0-1,-1-1 1,0 1 0,0-1 0,0 0 0,0 1-1,0-1 1,0 0 0,0 1 0,1-2-1,8-7 81,1 0-1,-1 0 0,0 0 0,13-20 1,-14 19-74,0-1 1,0 2-1,0-1 1,1 1-1,16-11 1,-26 20-14,1-1 0,0 1 0,-1-1 0,1 1 0,0 0 0,-1-1 1,1 1-1,0 0 0,0-1 0,-1 1 0,1 0 0,0 0 0,0 0 0,-1 0 0,1 0 0,0 0 1,0 0-1,-1 0 0,1 0 0,0 0 0,0 0 0,-1 0 0,1 1 0,0-1 0,0 0 0,-1 0 1,1 1-1,0-1 0,-1 1 0,1-1 0,0 0 0,-1 1 0,1-1 0,-1 1 0,1 0 0,-1-1 0,1 1 1,-1-1-1,1 1 0,-1 0 0,0-1 0,1 1 0,-1 0 0,0-1 0,0 1 0,1 0 0,-1 0 1,0-1-1,0 1 0,0 0 0,0 0 0,0 0 0,0-1 0,0 2 0,1 53 612,-1-43-503,2 52 33,1-55-1887,1-42-3240,-3 3-1832,-1-4-4420</inkml:trace>
</inkml:ink>
</file>

<file path=ppt/ink/ink2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1.86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0 20628,'0'0'1761,"21"50"-1665,-3-36-352,3-2-3107,4-1-5926</inkml:trace>
</inkml:ink>
</file>

<file path=ppt/ink/ink2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2.20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65 137 16367,'0'0'8996,"0"-11"-8932,-1-63 192,1 74-207,0 0-1,0-1 1,-1 1-1,1 0 1,0 0 0,-1 0-1,1 0 1,-1 0-1,1 0 1,0 0 0,-1-1-1,1 1 1,0 0-1,-1 0 1,1 0-1,0 1 1,-1-1 0,1 0-1,0 0 1,-1 0-1,1 0 1,0 0 0,-1 0-1,1 0 1,0 1-1,-1-1 1,1 0 0,0 0-1,-1 0 1,1 1-1,0-1 1,0 0 0,-1 0-1,1 1 1,0-1-1,0 0 1,0 1 0,-1-1-1,1 0 1,0 1-1,0-1 1,0 1 0,-14 12 258,9-6-252,0 1 0,1-1 0,0 1 0,0 0 0,1 0 0,-1 1 0,2-1 0,-1 1 0,-1 12 0,7-20-44,-1 0 0,1 0 0,-1 0 1,1-1-1,-1 1 0,1 0 0,0-1 1,-1 0-1,1 0 0,-1 0 0,1 0 1,0 0-1,3-1 0,-1 1 19,26-2 43,-18 1-85,0 1-1,0 0 1,-1 0-1,1 1 1,13 3-1,-22-3 18,0 0 0,-1 1 1,1-1-1,-1 1 0,1 0 0,-1 0 0,1 0 0,-1 0 1,0 0-1,0 1 0,0 0 0,-1-1 0,1 1 0,-1 0 1,1 0-1,-1 0 0,0 1 0,0-1 0,0 1 0,-1-1 1,2 5-1,3-62 3748,-5 22-3679,0 2-70,-1-1-1,-6-40 1,36 69-634,31 1-10912,-24-7 972</inkml:trace>
</inkml:ink>
</file>

<file path=ppt/ink/ink2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2.87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243 25 11723,'0'0'13816,"-12"-6"-12791,4 2-936,5 2-78,0 0 1,0 1 0,-1-1 0,1 0 0,0 1 0,-1 0 0,1 0 0,-1 0-1,1 0 1,-1 1 0,0 0 0,1-1 0,-1 1 0,1 0 0,-1 1 0,0-1-1,1 1 1,-1-1 0,1 1 0,-1 0 0,1 0 0,-1 1 0,-5 2-1,-10 8 4,0 1 0,-27 26-1,41-35-26,1 0-1,0 0 0,0 1 0,0-1 1,0 1-1,1 0 0,0 0 0,0 0 1,0 1-1,1-1 0,0 1 0,0-1 1,0 1-1,0 0 0,0 7 0,2-12-4,0 0-1,0 0 0,0-1 1,0 1-1,0 0 0,1 0 1,-1-1-1,0 1 1,0 0-1,1-1 0,-1 1 1,1 0-1,-1-1 0,0 1 1,1 0-1,-1-1 0,1 1 1,-1-1-1,1 1 0,0-1 1,-1 1-1,1-1 0,-1 1 1,1-1-1,0 0 0,-1 1 1,1-1-1,1 0 1,29 5-230,39-14 193,-60 8 66,-2-1-3,0 1 0,1 0 0,-1 1 0,1 0 0,-1 0 0,0 1 0,1 0 0,-1 0 0,0 1 0,0 0 0,13 5 0,-17-5 23,0 0-1,-1 0 1,1 1 0,-1-1-1,0 1 1,0 0-1,0 0 1,0 0-1,0 0 1,-1 1-1,0-1 1,1 1-1,-1-1 1,0 1-1,-1 0 1,1 0-1,-1 0 1,1 0-1,-1 0 1,-1 0-1,1 0 1,0 0-1,-1 0 1,0 8-1,0-7 61,0 1 0,0-1 0,0 0 0,-1 0 0,0 0 0,0 0 0,0 0 0,-1 0 1,0 0-1,1-1 0,-2 1 0,1 0 0,0-1 0,-7 8 0,4-6 21,0-1 0,-1-1 0,1 1 1,-1-1-1,0 0 0,-1 0 1,1-1-1,0 0 0,-1 0 1,-8 2-1,4-1-33,0 0 0,0-1 0,-1-1 0,1 0 0,0 0 0,-1-1 0,1-1 1,-1 0-1,-20-2 0,30 1-137,1 1-1,-1 0 1,1-1 0,-1 0 0,1 1 0,-1-1 0,1 0-1,0 0 1,-1 0 0,1 0 0,0 0 0,0 0 0,-1 0-1,1 0 1,0 0 0,0 0 0,0-1 0,1 1 0,-1 0 0,0-1-1,0 1 1,1-1 0,-1-1 0,-1-2-276,2 1-1,-1-1 1,0 0-1,1 1 1,0-1 0,0 1-1,1-1 1,0-5 0,2-6-2047,1 0 0,1 0 1,11-25-1,11-15-6247</inkml:trace>
</inkml:ink>
</file>

<file path=ppt/ink/ink2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3.74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89 0 16207,'0'0'4709,"1"14"-3230,-1 55 936,-3 0 1,-20 113 0,10-93-1553,-2 114 0,15-249-583,-1 1 0,-2-1 0,-3 1-1,-13-58 1,14 93-335,4 23-67,6 23-80,-3-31 195,1 0 0,0-1-1,0 1 1,1-1 0,-1 0 0,1 0-1,0 0 1,0-1 0,0 1 0,0-1-1,1 0 1,-1 0 0,1 0 0,0-1-1,0 1 1,0-1 0,0-1 0,0 1-1,1-1 1,-1 0 0,0 0 0,1 0 0,-1-1-1,1 1 1,-1-2 0,9 0 0,-3 1 19,0-1 1,1-1 0,-1 0-1,0 0 1,0-2 0,0 1 0,0-1-1,-1 0 1,1-1 0,-1-1 0,16-10-1,-20 11 9,0 0 0,-1 0 1,0-1-1,0 1 0,0-1 0,-1 0 0,1 0 0,-2-1 0,1 1 0,-1-1 0,0 0 0,0 0 0,0 0 0,-1 0 1,-1 0-1,1 0 0,-1-1 0,0 1 0,0-11 0,-1 17-22,0 1 1,0-1-1,0 1 0,0-1 1,-1 1-1,1-1 1,0 1-1,0-1 0,0 1 1,0-1-1,0 1 0,-1-1 1,1 1-1,0-1 1,0 1-1,-1-1 0,1 1 1,0 0-1,-1-1 0,1 1 1,-1 0-1,1-1 1,0 1-1,-1 0 0,1-1 1,-1 1-1,1 0 0,-1 0 1,1-1-1,-1 1 1,1 0-1,-1 0 0,1 0 1,-1 0-1,1 0 0,-1 0 1,1 0-1,-1 0 0,1 0 1,-1 0-1,1 0 1,-1 0-1,1 0 0,-1 0 1,1 0-1,-1 0 0,1 1 1,-1-1-1,1 0 1,-1 0-1,1 1 0,-1-1 1,-27 18-90,18-5 84,0 0 0,1 0 0,0 0 0,1 1 0,1 1 0,0-1 0,1 1 0,0 1 0,1-1 0,1 1 0,0-1 0,2 1 0,0 0 0,0 0 0,2 20 0,0-34 8,0 0-1,0-1 1,0 1-1,0 0 1,0-1-1,1 1 1,-1 0 0,1-1-1,0 1 1,-1 0-1,1-1 1,0 1-1,0-1 1,0 1-1,0-1 1,0 0-1,0 1 1,0-1 0,0 0-1,1 0 1,-1 0-1,1 0 1,-1 0-1,2 1 1,0-1 4,1 0 0,-1 0 1,1 0-1,-1 0 0,0-1 0,1 0 0,-1 1 1,1-1-1,-1-1 0,1 1 0,4-1 1,3-2 8,0 1 0,-1-2 0,1 1 0,-1-1 0,0-1 0,18-11 0,-9 0-15,-1 0 0,-1-1 0,0-1 0,-1-1 0,-1 0 0,-1-1 0,-1-1 0,15-31 0,-41 84 0,5-18 0,1 0 0,1 1 0,1 0 0,0 0 0,1 1 0,0-1 0,1 1 0,1 0 0,0 23 0,2-38 0,0-1 0,0 0 0,0 1 0,0-1 0,0 1 0,0-1 0,1 1 0,-1-1 0,0 1 0,0-1 0,0 1 0,1-1 0,-1 0 0,0 1 0,1-1 0,-1 0 0,0 1 0,1-1 0,-1 0 0,0 1 0,1-1 0,-1 0 0,1 1 0,-1-1 0,0 0 0,1 0 0,-1 0 0,1 1 0,-1-1 0,1 0 0,-1 0 0,1 0 0,-1 0 0,2 0 0,21-6 0,18-18 0,-24 9 0,0-1 0,0-1 0,-2-1 0,0 0 0,-1-1 0,-1-1 0,0 0 0,-2-1 0,0 0 0,9-27 0,-37 100 0,7-26 0,2 0 0,1 0 0,1 1 0,1 0 0,-2 29 0,7-54-94,1-1 1,-1 0-1,0 0 0,0 0 1,1 0-1,-1 0 0,1 0 1,-1 0-1,1 0 0,-1 0 0,1 0 1,-1-1-1,1 1 0,0 0 1,-1 0-1,1 0 0,0-1 1,0 1-1,0 0 0,0-1 1,0 1-1,0-1 0,0 1 1,0-1-1,0 1 0,0-1 1,0 0-1,0 1 0,0-1 1,0 0-1,0 0 0,0 0 0,0 0 1,0 0-1,0 0 0,0 0 1,0 0-1,0 0 0,1 0 1,0-1-1,3 0-829,0 0 0,-1 0-1,1 0 1,-1 0 0,1-1 0,-1 0-1,1 1 1,5-5 0,9-9-9572</inkml:trace>
</inkml:ink>
</file>

<file path=ppt/ink/ink2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4.29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12 117 15951,'0'0'3545,"-3"9"-988,-5 28-545,8-36-1940,0 0-1,0 0 1,0-1-1,0 1 1,0 0-1,0-1 1,1 1-1,-1 0 0,0-1 1,0 1-1,1 0 1,-1-1-1,0 1 1,1 0-1,-1-1 1,1 1-1,-1-1 1,1 1-1,-1-1 0,1 1 1,-1-1-1,1 1 1,0-1-1,-1 0 1,1 1-1,0-1 1,-1 0-1,1 1 0,0-1 1,-1 0-1,1 0 1,0 0-1,-1 0 1,1 0-1,0 1 1,0-1-1,1-1 1,29 0 1249,-27 1-1039,6-2-115,-1 0 0,1 0 0,-1-1 0,1 0-1,-1-1 1,0 0 0,-1 0 0,1-1 0,-1 0-1,14-12 1,-17 14-50,0-1-1,-1 0 0,1 0 1,-1-1-1,0 1 1,-1-1-1,1 0 0,-1 0 1,0 0-1,0 0 1,0-1-1,-1 1 0,1-1 1,-1 1-1,-1-1 1,1 0-1,-1 0 0,1-10 1,-3 15-110,1 0 1,0 0-1,0 0 1,-1 0-1,1 0 0,-1 0 1,1 0-1,-1 0 1,1 0-1,-1 0 1,1 0-1,-1 0 1,0 0-1,0 0 1,1 1-1,-1-1 1,0 0-1,0 1 1,0-1-1,0 0 0,0 1 1,0-1-1,0 1 1,0-1-1,0 1 1,0 0-1,0 0 1,0-1-1,0 1 1,0 0-1,0 0 1,0 0-1,-1 0 1,1 0-1,0 0 0,-1 1 1,-1-1-4,0 0 1,0 0-1,0 1 0,0-1 0,0 1 1,0 0-1,0 0 0,0 0 1,0 0-1,0 0 0,1 1 0,-1-1 1,-3 3-1,0 3-4,0 0 0,-1 0 0,2 0 0,-1 1 0,1 0 0,1 0 0,-1 0 0,1 1 0,1 0 0,0-1 0,0 1 0,0 0 0,1 1 0,1-1 0,-1 11 0,2-19 0,0 0 0,0-1 0,0 1 0,1 0 0,-1-1 0,0 1 0,1-1 0,-1 1 0,0-1 0,1 1 0,-1 0 0,1-1 0,-1 1 0,1-1 0,-1 0 0,1 1 0,-1-1 0,1 1 0,0-1 0,-1 0 0,1 1 0,-1-1 0,1 0 0,0 0 0,-1 0 0,1 1 0,1-1 0,29 4 0,29-8 0,-37 1-5,-5 1-16,1 0-1,0 1 1,0 0 0,20 3-1,-33-1 19,-1 0-1,1 0 0,-1 1 1,0 0-1,1-1 0,-1 2 1,0-1-1,0 1 0,-1-1 1,1 1-1,0 1 0,-1-1 1,0 1-1,0-1 0,0 1 1,0 0-1,0 1 0,4 6 1,-8-26 48,0 0 0,0-1 1,-3-14-1,-40-82-45,43 112-21,0 0-1,0 0 1,0-1 0,0 1 0,0 0-1,0-1 1,0 1 0,0 0-1,0 0 1,0-1 0,0 1 0,0 0-1,0-1 1,0 1 0,0 0 0,0 0-1,0-1 1,0 1 0,0 0-1,0 0 1,0-1 0,1 1 0,-1 0-1,0 0 1,0-1 0,0 1-1,0 0 1,1 0 0,-1 0 0,0-1-1,0 1 1,1 0 0,-1 0 0,0 0-1,0 0 1,1 0 0,-1-1-1,0 1 1,0 0 0,1 0 0,-1 0-1,0 0 1,1 0 0,-1 0-1,0 0 1,0 0 0,1 0 0,-1 0-1,0 0 1,1 0 0,-1 0 0,0 0-1,1 1 1,14 2-2482,-15-3 2221,42 9-6452,2-5-3322,-12-4 672</inkml:trace>
</inkml:ink>
</file>

<file path=ppt/ink/ink2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4.71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76 0 13068,'0'0'13101,"-8"10"-11708,1-2-1097,0 0 0,1 0 0,-1 1 0,2-1 0,0 1-1,0 1 1,0-1 0,1 1 0,0-1 0,1 1 0,0 0 0,1 0 0,-2 20 0,4-29-283,1 0 1,-1-1-1,0 1 0,1 0 1,-1 0-1,1-1 1,-1 1-1,1 0 1,0-1-1,-1 1 1,1-1-1,-1 1 1,1-1-1,0 1 0,0-1 1,-1 1-1,1-1 1,0 0-1,0 1 1,-1-1-1,1 0 1,0 0-1,0 0 1,0 0-1,0 1 0,-1-1 1,1 0-1,0 0 1,0 0-1,0-1 1,0 1-1,0 0 1,-1 0-1,1 0 1,0-1-1,1 1 0,33-10 499,-4-10-450,-27 16-62,0 1-1,0 0 0,0 0 0,1 1 0,-1-1 1,1 1-1,0 0 0,-1 0 0,1 0 1,0 1-1,7-2 0,-10 4 1,-1-1 0,1 1 0,-1 0 0,0 0 0,0-1 0,1 1 0,-1 0 0,0 0 0,0 1 0,0-1 0,0 0 0,0 0 0,0 0 0,0 1 0,1 1 0,-1-1 0,0 0 0,1 0 0,-1 0 0,1 0 0,0-1 0,0 1 0,-1 0 0,1-1 0,0 1 0,1-1 0,3 3 0,6-2 0,0-1 0,0 0 0,0-1 0,0 0 0,1-1 0,-1 0 0,0-1 0,0 0 0,0-1 0,-1 0 0,23-11 0,48-9 0,-82 23 0,0 0 0,1 0 0,-1 0 0,0 0 0,0 0 0,1 0 0,-1 0 0,0 0 0,1 0 0,-1 0 0,0 0 0,0 0 0,1 0 0,-1 0 0,0 0 0,0 0 0,1 0 0,-1 0 0,0 0 0,0 0 0,1 0 0,-1 1 0,0-1 0,0 0 0,1 0 0,-1 0 0,0 1 0,0-1 0,0 0 0,1 0 0,-1 0 0,0 1 0,0-1 0,0 0 0,0 0 0,0 1 0,0-1 0,0 0 0,1 0 0,-1 1 0,0-1 0,0 0 0,0 1 0,0-1 0,0 0 0,0 1 0,-6 19 0,-13 16 0,1-17-4351,18-19 4207,0 1 1,0-1-1,-1 0 0,1 1 0,0-1 1,0 1-1,0-1 0,-1 0 0,1 1 0,0-1 1,0 0-1,-1 0 0,1 1 0,0-1 1,-1 0-1,1 0 0,0 1 0,-1-1 0,1 0 1,0 0-1,-1 0 0,1 0 0,0 1 1,-1-1-1,1 0 0,-1 0 0,1 0 1,0 0-1,-1 0 0,1 0 0,-1 0 0,1 0 1,-1 0-1,1 0 0,0 0 0,-1 0 1,1-1-1,0 1 0,-1 0 0,1 0 0,-1 0 1,1 0-1,0-1 0,-1 1 0,1 0 1,0 0-1,-1-1 0,1 1 0,0 0 0,0-1 1,-1 1-1,1 0 0,0-1 0,0 1 1,0 0-1,-1-1 0,1 1 0,0-1 1,-1-15-9701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29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13997,'0'0'7848,"21"17"-9065,6-33-2563,-1-7-6406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4.7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0 165 7431,'3'-15'6668,"0"-1"-5409,0-2 65,1 0 0,1 0 0,0 0 0,12-26 0,-17 43-1233,0 0-1,1 1 1,-1-1-1,0 0 1,0 0-1,1 0 1,-1 1 0,0-1-1,1 0 1,-1 0-1,1 1 1,-1-1-1,1 0 1,-1 1 0,1-1-1,0 0 1,-1 1-1,1-1 1,0 1-1,-1-1 1,1 1-1,0 0 1,0-1 0,-1 1-1,1 0 1,0-1-1,0 1 1,0 0-1,-1 0 1,1 0 0,0-1-1,0 1 1,0 0-1,0 0 1,0 1-1,-1-1 1,1 0-1,0 0 1,0 0 0,0 0-1,0 1 1,-1-1-1,1 0 1,0 1-1,0-1 1,-1 1 0,1-1-1,0 1 1,-1-1-1,1 1 1,0-1-1,-1 1 1,1 0-1,-1-1 1,1 1 0,-1 0-1,1-1 1,0 2-1,3 5 132,0 1 1,0-1-1,-1 1 0,4 13 0,3 19 81,-2 0 0,-2 1-1,-1 0 1,-2 42 0,-1-37-268,1 0-1,16 78 1,-19-123-18,0 0 0,0 1 0,1-1 1,-1 0-1,0 0 0,1 1 0,-1-1 0,1 0 1,0 0-1,-1 1 0,1-1 0,0 0 1,-1 0-1,1 0 0,0 0 0,0 0 0,0 0 1,0-1-1,0 1 0,0 0 0,0 0 0,0-1 1,1 1-1,-1 0 0,0-1 0,0 1 0,2 0 1,0-2 39,-1 1 1,0 0 0,1 0 0,-1-1 0,0 0-1,1 1 1,-1-1 0,0 0 0,0 0 0,0 0-1,1 0 1,-1-1 0,3-2 0,8-6 195,-1-1 1,-1-1 0,14-17 0,-23 28-265,25-33 260,-1-1-1,26-47 0,-42 63-744,-1 0 0,10-29 1,-16 36-691,1-1 0,-2 1 0,0 0 0,0-1 0,-1-13 0,-1 25 932,0 1 1,0-1-1,0 1 0,0-1 0,0 1 1,0 0-1,-1-1 0,1 1 0,0-1 1,0 1-1,-1-1 0,1 1 0,0-1 1,0 1-1,-1 0 0,1-1 1,-1 1-1,1 0 0,0-1 0,-1 1 1,1 0-1,-1 0 0,1-1 0,-1 1 1,1 0-1,0 0 0,-1 0 0,1-1 1,-1 1-1,1 0 0,-1 0 0,1 0 1,-1 0-1,0 0 0,1 0 0,-1 0 1,1 0-1,-1 0 0,1 0 0,-1 1 1,1-1-1,0 0 0,-1 0 0,1 0 1,-1 1-1,1-1 0,-1 0 0,1 0 1,-1 1-1,1-1 0,0 0 0,-1 1 1,1-1-1,-1 1 0,-25 18-7816,-6 25 9824,25-30 58,0-1 0,1 2 0,0-1-1,1 1 1,1 0 0,0 0 0,1 0 0,-1 26 0,3-30-1138,1 0 1,1-1-1,0 1 1,3 13 0,-2-18-555,0 0 1,1 0-1,-1 0 1,1 0-1,0-1 1,1 1 0,0-1-1,-1 0 1,2 0-1,-1 0 1,0-1-1,1 1 1,0-1-1,0 0 1,0-1 0,9 6-1,23 6-2367,0-11-3470,-6-6-3807</inkml:trace>
</inkml:ink>
</file>

<file path=ppt/ink/ink2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5.05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0 16848,'0'0'5637,"60"37"-19666</inkml:trace>
</inkml:ink>
</file>

<file path=ppt/ink/ink2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5.54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187 174 12780,'0'0'5509,"-10"4"-1911,-10 3-2291,0 2-1,1 1 0,-26 17 0,40-24-1147,-1 0 0,1 1 0,0 0 0,0 0-1,0 1 1,1-1 0,0 1 0,-1 0 0,2 0-1,-1 0 1,1 1 0,-1-1 0,1 1 0,1 0 0,-1 0-1,1 0 1,0 0 0,-1 8 0,4-13-153,-1 0 0,0 0 1,1 0-1,-1-1 0,1 1 0,0 0 1,-1 0-1,1 0 0,0-1 0,-1 1 1,1 0-1,0-1 0,0 1 1,-1-1-1,1 1 0,0-1 0,0 1 1,0-1-1,0 1 0,0-1 0,0 0 1,0 0-1,0 1 0,0-1 0,0 0 1,0 0-1,0 0 0,0 0 0,-1 0 1,1 0-1,0 0 0,0-1 1,0 1-1,0 0 0,0-1 0,2 0 1,42-10 273,-30 3-169,-1-1-1,1 0 0,-2-1 0,1-1 1,-2 0-1,1-1 0,-1 0 0,-1-1 0,16-24 1,-11 14 59,-1-1 0,-2-1 1,0 0-1,-1-1 1,8-29-1,-15 32-170,-7 22 0,-5 11 0,-7 13 0,3-3 0,2 1 0,-7 25 0,14-41 0,0 0 0,1 0 0,0 0 0,0 1 0,0-1 0,1 0 0,0 1 0,0-1 0,0 1 0,1-1 0,-1 0 0,1 1 0,0-1 0,1 0 0,2 7 0,-1-9 0,0 1 0,0-1 0,0-1 0,0 1 0,0 0 0,0-1 0,1 1 0,-1-1 0,1 0 0,0 0 0,0-1 0,-1 1 0,1-1 0,0 0 0,0 0 0,0 0 0,1 0 0,-1-1 0,0 1 0,0-1 0,5-1 0,-2 1 0,1 0 0,-1 0 0,0-1 0,0 0 0,0 0 0,0-1 0,0 0 0,0 0 0,-1-1 0,1 1 0,9-7 0,-7 3 0,-1-1 0,-1 0 0,1 0 0,-1 0 0,-1-1 0,1 0 0,-1 0 0,-1-1 0,9-16 0,-42 52 0,23-20 0,0 0 0,0 0 0,0 0 0,1 1 0,0 0 0,1 0 0,-1 0 0,2 0 0,-1 0 0,1 0 0,0 1 0,1-1 0,0 1 0,0 13 0,1-20 0,1-1 0,-1 0 0,0 0 0,1 1 0,-1-1 0,1 0 0,0 0 0,-1 0 0,1 1 0,0-1 0,0 0 0,-1 0 0,1 0 0,0 0 0,0 0 0,0-1 0,0 1 0,0 0 0,0 0 0,1-1 0,-1 1 0,0 0 0,2 0 0,1 0 0,0 0 0,0-1 0,-1 1 0,1-1 0,0 0 0,0 0 0,-1 0 0,7-1 0,-1-1 0,0 1 0,0-2 0,0 1 0,0-2 0,-1 1 0,12-6 0,57-49 0,-69 52 0,-1-1 0,0 0 0,0 0 0,-1-1 0,1 1 0,-2-1 0,8-15 0,-17 32 31,1 0 1,-1 1-1,1-1 0,1 1 1,-3 18-1,5-26-56,0 0-1,-1 0 1,2 0-1,-1 0 1,0 0 0,0 0-1,1 1 1,-1-1-1,1 0 1,-1-1-1,1 1 1,0 0 0,0 0-1,0 0 1,0 0-1,0 0 1,0-1-1,0 1 1,1-1 0,-1 1-1,1-1 1,-1 1-1,1-1 1,-1 0-1,1 0 1,0 1 0,0-1-1,0 0 1,0-1-1,-1 1 1,1 0-1,0-1 1,0 1 0,0-1-1,1 1 1,2-1-1,23 1-4970,0-1-5687</inkml:trace>
</inkml:ink>
</file>

<file path=ppt/ink/ink2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6.20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70 14606,'0'0'8515,"6"-8"-6204,-2 3-2056,0 1-1,-1 0 1,1 0 0,1 0-1,-1 0 1,0 0 0,1 1-1,0 0 1,0 0 0,0 0-1,0 0 1,0 1 0,1 0-1,-1 0 1,1 1 0,9-2-1,-8 2 27,1-1-98,1 0 1,0 1-1,0 0 1,0 1 0,0 0-1,0 0 1,0 1-1,16 3 1,-24-3-183,0-1 0,-1 1-1,1 0 1,0 0 0,0 0 0,0 0-1,-1 0 1,1 0 0,0 0 0,-1 0 0,1 0-1,-1 0 1,1 0 0,-1 0 0,0 0 0,1 0-1,-1 0 1,0 0 0,0 1 0,0-1-1,0 0 1,0 0 0,0 0 0,0 0 0,0 1-1,0-1 1,-1 0 0,1 0 0,0 0 0,-1 0-1,1 0 1,-1 0 0,1 0 0,-1 0-1,0 0 1,0 2 0,-28 35 130,-23 7 29,42-39-152,1 1 0,-1 1 1,1 0-1,1 0 0,-1 0 1,2 1-1,-1 1 0,1-1 0,0 1 1,-5 12-1,11-21-2,0 1 1,1-1-1,-1 1 0,1-1 0,-1 1 1,1-1-1,0 1 0,0-1 0,0 1 1,0-1-1,0 1 0,0-1 0,0 1 1,0-1-1,0 1 0,1-1 1,-1 1-1,0-1 0,1 1 0,0-1 1,-1 1-1,1-1 0,0 0 0,0 1 1,-1-1-1,1 0 0,0 0 0,0 1 1,1-1-1,-1 0 0,0 0 1,0 0-1,0-1 0,1 1 0,-1 0 1,0 0-1,1-1 0,-1 1 0,1 0 1,-1-1-1,1 0 0,-1 1 0,3-1 1,8 2 64,1 0 0,-1-1 1,1 0-1,18-2 0,-12 0-41,-2 1-95,58-2-1210,-69 1 1025,0 1 0,0-1 0,0-1 1,0 1-1,0-1 0,-1 0 0,1 0 0,-1-1 1,10-5-1,-15 7-62,1 1 1,-1 0 0,1-1-1,-1 1 1,1-1 0,-1 1-1,1-1 1,-1 1 0,1-1-1,-1 1 1,0-1-1,1 0 1,-1 1 0,0-1-1,0 1 1,1-1 0,-1 0-1,0 1 1,0-1 0,0 0-1,0 1 1,0-1 0,0 0-1,0 1 1,0-1-1,0 0 1,0 1 0,0-1-1,-1 0 1,1 1 0,0-1-1,0 0 1,-1 0 0,-11-12-9832</inkml:trace>
</inkml:ink>
</file>

<file path=ppt/ink/ink2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6.56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0 104 16015,'0'0'8424,"74"23"-7335,-38-19-704,12-1-289,-1-3-385,3 0-2657,-7-2-3300,-2-8-8264</inkml:trace>
  <inkml:trace contextRef="#ctx0" brushRef="#br0" timeOffset="1">498 0 12011,'0'0'13293,"-37"73"-11820,22-42-288,1 0-320,5-3-320,7-1-289,2-6-128,0-8-64,5-4-224,10-7-705,2-2-896,0-5-898,-1-13-1825,-1-6-3107</inkml:trace>
</inkml:ink>
</file>

<file path=ppt/ink/ink2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7.6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7 329 5541,'0'0'9524,"-2"9"-7586,2-4-1731,-1-3-97,0-1-1,1 1 1,-1 0-1,1 0 0,-1-1 1,1 1-1,0 0 0,0 0 1,0 0-1,0 0 1,0-1-1,0 1 0,0 0 1,1 0-1,-1 0 1,0-1-1,1 1 0,0 0 1,-1-1-1,1 1 0,0 0 1,0-1-1,0 1 1,0-1-1,0 1 0,0-1 1,1 0-1,-1 1 1,0-1-1,1 0 0,-1 0 1,1 0-1,-1 0 0,1 0 1,0 0-1,-1 0 1,1-1-1,0 1 0,0-1 1,3 1-1,14 2 829,1-1 0,0 0-1,33-3 1,-46 0-736,0 1-1,1-1 1,-1-1-1,0 1 1,0-1-1,0 0 0,-1-1 1,1 0-1,0 0 1,-1 0-1,0-1 1,0 0-1,8-6 1,-13 9-166,0 0 0,0 0 0,0 1 0,0-1 0,0 0 0,0 0 0,-1 0 0,1-1 0,0 1 0,-1 0 0,1 0 0,-1 0 0,1 0 0,-1-1 0,1 1 0,-1 0 0,0-1 0,0 1 0,1-2 0,-2 2-14,1 1 1,0-1 0,-1 0-1,1 1 1,0-1-1,-1 0 1,1 1 0,-1-1-1,1 1 1,-1-1-1,1 1 1,-1-1 0,0 1-1,1-1 1,-1 1 0,1 0-1,-1-1 1,0 1-1,0 0 1,1-1 0,-1 1-1,0 0 1,1 0-1,-2 0 1,-2-1-28,0 0 0,0 1 1,0 0-1,0 0 0,1 0 0,-1 0 0,0 1 1,0 0-1,0-1 0,0 1 0,-6 3 1,-40 25 34,47-27-26,1-1 0,-1 1 0,1 0 0,-1-1 0,1 1 0,0 0 0,0 1 0,0-1 0,0 0 0,1 0-1,-1 1 1,0-1 0,1 1 0,0 0 0,-1-1 0,1 1 0,-1 4 0,4-6 1,1 0-1,-1 0 1,0-1 0,0 1-1,0-1 1,1 1-1,-1-1 1,0 0 0,1 0-1,-1 0 1,0 0 0,5-1-1,-1 1 5,1 0-81,24 0-548,52 6 0,-73-4 544,-1 0-1,1 0 0,-1 1 0,0 0 0,0 0 1,-1 1-1,1 0 0,-1 1 0,0 0 0,9 6 1,-14-9 84,0 0 1,0-1-1,0 0 0,0 1 1,1-1-1,-1-1 1,0 1-1,1 0 1,-1-1-1,0 0 0,1 1 1,-1-1-1,1-1 1,-1 1-1,1 0 1,-1-1-1,0 0 0,1 0 1,-1 0-1,0 0 1,0 0-1,0-1 1,0 1-1,0-1 0,0 0 1,3-3-1,11-6-512,0-1-1,28-26 0,-35 27 273,0 0 0,0-1-1,-1 0 1,0 0 0,-1-1 0,-1 0 0,0 0-1,-1-1 1,0 1 0,-1-2 0,-1 1 0,4-18-1,-1-11-317,-2 0-1,0-83 0,-9 126 898,-3 8-299,-7 12-75,-3 13 517,1 2 0,2 0 0,1 1 0,2 0 0,1 1 0,2 0 0,2 0 0,-3 45 0,9-81-464,0 1-1,0-1 1,0 1 0,0-1 0,0 1 0,0-1-1,1 0 1,-1 1 0,0-1 0,1 1-1,-1-1 1,1 0 0,-1 1 0,1-1-1,0 0 1,0 0 0,-1 1 0,1-1-1,0 0 1,0 0 0,0 0 0,0 0 0,0 0-1,0 0 1,1-1 0,-1 1 0,0 0-1,0 0 1,1-1 0,-1 1 0,0-1-1,1 1 1,-1-1 0,0 0 0,1 1 0,-1-1-1,1 0 1,-1 0 0,2 0 0,1 0 22,-1-1 1,1 1 0,-1-1-1,0 0 1,1 0 0,-1 0-1,0 0 1,0-1-1,0 1 1,0-1 0,0 0-1,0 0 1,0 0 0,-1 0-1,1 0 1,2-3 0,6-12 100,-1 0 1,-1-1-1,0 1 1,8-29-1,-17 49-119,0 0 0,-1 1-1,1-1 1,0 0 0,1 0-1,-1 0 1,1 0 0,-1 0 0,1 0-1,0 0 1,0 0 0,0 0 0,0 0-1,4 4 1,-3-5 46,0 0-1,1 0 1,-1-1-1,1 1 1,0-1-1,-1 0 1,1 1 0,0-1-1,0-1 1,0 1-1,0 0 1,0-1-1,0 1 1,0-1-1,6 0 1,3 1 193,0-1 0,0 0 0,1-1 0,21-4 0,-30 5-234,-1-1 0,0 0-1,0 0 1,0 0 0,0 0-1,0-1 1,0 1 0,0-1-1,0 1 1,0-1 0,-1 0 0,1 0-1,-1 0 1,0-1 0,1 1-1,-1-1 1,0 1 0,0-1-1,0 0 1,-1 1 0,1-1 0,-1 0-1,2-6 1,-3 9-35,0 1 0,0-1 0,0 0 0,0 0 0,0 0 0,0 0 0,0 0 0,0 1 0,0-1 0,0 0 0,0 0 0,0 0 0,0 0 0,0 0 0,-1 1 0,1-1 0,0 0 0,0 0 0,0 0 0,0 0 0,0 0 0,0 0 0,-1 0 0,1 0 0,0 1 0,0-1 0,0 0 0,0 0 0,0 0 0,-1 0 0,1 0 0,0 0 0,0 0 0,0 0 0,0 0 0,-1 0 0,1 0 0,0 0 0,0 0 0,0 0 0,0 0 0,-1 0 0,1 0 0,0 0 0,0-1 0,0 1 0,0 0 0,0 0 0,-1 0 0,1 0 0,0 0 0,0 0 0,0 0 0,0 0 0,0-1 0,0 1 0,0 0 0,-1 0 0,1 0 0,0 0 0,0 0 0,0-1 0,0 1 0,0 0 0,0 0 0,0 0 0,0 0 0,0-1 0,0 1 0,-10 8 0,8-6 0,0 0 0,1 1 0,-1-1 0,1 0 0,-1 1 0,1-1 0,0 1 0,0-1 0,0 1 0,0-1 0,0 1 0,1 0 0,-1-1 0,1 1 0,0 0 0,0 0 0,0-1 0,0 1 0,1 4 0,0-5 0,0 0 0,0 0 0,1-1 0,-1 1 0,1 0 0,-1-1 0,1 0 0,0 1 0,0-1 0,0 0 0,-1 0 0,1 0 0,0 0 0,1 0 0,-1 0 0,0 0 0,0-1 0,0 1 0,0-1 0,0 0 0,1 1 0,-1-1 0,0 0 0,4-1 0,37 1 0,58-7 0,28-1 0,-129 8-140,0 0 0,0 1-1,0-1 1,0 1 0,0-1 0,0 0-1,0 1 1,-1-1 0,1 0 0,0 1-1,0-1 1,0 1 0,0-1 0,-1 0 0,1 1-1,0-1 1,0 0 0,-1 0 0,1 1-1,0-1 1,0 0 0,-1 0 0,1 1 0,0-1-1,-1 0 1,1 0 0,0 0 0,-1 1-1,1-1 1,0 0 0,-1 0 0,1 0-1,-1 0 1,1 0 0,0 0 0,-1 0 0,1 0-1,0 0 1,-1 0 0,1 0 0,-1 0-1,1 0 1,0 0 0,-1 0 0,1 0 0,0 0-1,-1-1 1,1 1 0,-1 0 0,1 0-1,0 0 1,0-1 0,-1 1 0,1 0-1,-1-1 1,-18-10-6202,-8-6-2909</inkml:trace>
</inkml:ink>
</file>

<file path=ppt/ink/ink2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7.97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 20147,'0'0'5445,"13"0"-4996,8 6-385,4 4-897,-2-6-5029</inkml:trace>
</inkml:ink>
</file>

<file path=ppt/ink/ink2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5.95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19 264 11723,'-3'77'10796,"-2"13"-7556,-5 127-1517,10-217-1707,0 0 1,0 0-1,0 0 0,0-1 1,0 1-1,0 0 0,0 0 1,0 0-1,0 0 1,1 0-1,-1 0 0,0 0 1,0 0-1,0 0 0,0 0 1,0 0-1,0 0 0,0 0 1,0 0-1,0 0 0,1 0 1,-1-1-1,0 1 0,0 0 1,0 0-1,0 0 1,0 0-1,0 0 0,0 0 1,0 0-1,0 1 0,1-1 1,-1 0-1,0 0 0,0 0 1,0 0-1,0 0 0,0 0 1,0 0-1,0 0 0,0 0 1,0 0-1,0 0 1,1 0-1,-1 0 0,0 0 1,0 0-1,0 0 0,0 0 1,0 1-1,0-1 0,0 0 1,0 0-1,0 0 0,0 0 1,0 0-1,0 0 0,0 0 1,0 0-1,0 0 1,0 1-1,0-1 0,0 0 1,0 0-1,0 0 0,0 0 1,0 0-1,0 0 0,10-11 666,6-15 6,-7 6-611,0-1 0,-2-1 0,0 1 0,-1-1 0,-2 0 0,0 0-1,-1-1 1,-1 1 0,-2-38 0,-4 47-86,-3 14-142,-5 18-89,10-11 219,1-1 0,0 1 0,0 0 0,0-1 0,1 1 0,0 0 0,0 0 0,3 10 1,-3-15 15,1-1 0,0 0 0,0 0 0,0 0 1,0 1-1,0-1 0,1 0 0,-1-1 1,1 1-1,-1 0 0,1 0 0,0-1 0,-1 1 1,1-1-1,0 1 0,0-1 0,0 0 1,0 0-1,1 1 0,-1-2 0,0 1 0,0 0 1,0 0-1,1-1 0,-1 1 0,1-1 1,-1 0-1,0 0 0,1 0 0,3 0 0,6-1 17,0 0 0,0-1-1,0 0 1,-1-1 0,1-1 0,-1 0-1,1 0 1,-1-1 0,-1 0-1,1-1 1,-1 0 0,17-14 0,-16 12 3,0-1 0,0-1 0,-1 0 1,-1 0-1,0-1 0,0 0 1,-1-1-1,0 0 0,-1 0 0,9-22 1,-13 14 25,-13 21-187,-18 27-96,18-13 233,0 0 1,1 1-1,0 1 1,2 0-1,0 0 1,1 0 0,0 0-1,2 1 1,0 0-1,1 0 1,-1 35-1,4-51 11,0-1 0,0 1 0,1 0 0,-1 0 0,1-1 0,-1 1 0,1 0 0,0-1 0,0 1 0,0-1 0,0 1 1,0-1-1,0 1 0,0-1 0,0 0 0,0 1 0,1-1 0,-1 0 0,0 0 0,1 0 0,-1 0 0,1 0 0,-1 0 0,1 0 0,0-1 0,-1 1 0,1-1 0,0 1 0,-1-1 0,1 0 0,0 1 0,0-1 0,0 0 0,-1 0 0,1 0 0,0 0 0,0-1 0,1 1 0,5-1 13,0 0 0,0 0 0,0-1-1,-1 0 1,1-1 0,-1 1 0,12-7 0,2-4 8,1-2 1,-2 0-1,0-1 1,-1-1-1,-1-1 1,0-1-1,-2 0 1,0-2-1,17-27 1,-16 21 12,-2-1 0,-1 0 0,-1-1 0,-2 0 0,0-1 0,-2 0 0,6-37 0,-14 61-34,3-44 331,-4 49-328,0 0 0,0 0-1,0 1 1,0-1 0,0 0-1,0 0 1,-1 1 0,1-1 0,0 0-1,0 1 1,-1-1 0,1 0-1,0 1 1,0-1 0,-1 0 0,1 1-1,-1-1 1,1 1 0,-1-1-1,1 0 1,-1 1 0,1-1 0,-1 1-1,1 0 1,-1-1 0,0 1-1,1-1 1,-1 1 0,0 0 0,1 0-1,-1-1 1,0 1 0,1 0-1,-1 0 1,0 0 0,0 0 0,1 0-1,-1 0 1,0 0 0,0 0-1,1 0 1,-1 0 0,0 0 0,1 0-1,-1 0 1,0 1 0,1-1-1,-1 0 1,0 0 0,1 1-1,-1-1 1,0 1 0,1-1 0,-1 0-1,1 1 1,-1-1 0,0 2 0,-5 2-17,1 1 0,-1-1 1,1 1-1,0 1 0,0-1 1,1 1-1,0 0 0,-5 8 1,-31 60-57,33-59 64,-6 10 23,1 1-1,0 0 0,3 1 0,0 1 0,1-1 0,2 1 0,1 1 1,1-1-1,0 36 0,4-62-15,0 1 1,0-1-1,1 0 1,-1 1-1,1-1 1,-1 0-1,1 1 1,0-1-1,0 0 1,0 0-1,0 0 1,1 0-1,-1 0 1,0 0-1,1 0 1,0 0-1,-1 0 1,1-1-1,2 3 1,0-2-100,0 1 1,0-1 0,0 0 0,1 0 0,-1-1 0,1 1-1,-1-1 1,1 0 0,6 1 0,6-1-1322,1 0 1,-1-1-1,1-1 1,22-4-1,-29 2-528,1 0 0,-1 0 0,0-1 0,0-1 0,18-10 0,9-4-3809</inkml:trace>
</inkml:ink>
</file>

<file path=ppt/ink/ink2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7.02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161 376 10250,'0'0'8931,"-10"1"-7874,5 0-991,-1 0 1,1 0-1,0 0 0,0 1 1,0 0-1,0 0 0,1 0 1,-1 0-1,0 1 1,1 0-1,0 0 0,-1 0 1,1 0-1,1 1 1,-1 0-1,0 0 0,1 0 1,0 0-1,0 0 0,0 1 1,0-1-1,-2 7 1,-3 2 218,1 0 1,0 1 0,1 0 0,1 1 0,0-1 0,0 1 0,2 0 0,-3 20 0,6-34-279,0 1 0,-1-1 1,1 0-1,0 1 0,0-1 1,1 0-1,-1 1 0,0-1 1,0 0-1,1 0 0,-1 1 1,1-1-1,-1 0 0,1 0 1,-1 1-1,1-1 0,0 0 1,-1 0-1,1 0 0,0 0 1,0 0-1,0 0 0,0 0 1,0-1-1,0 1 0,0 0 1,0 0-1,0-1 0,1 1 1,-1-1-1,0 1 0,0-1 1,0 1-1,1-1 1,-1 0-1,0 1 0,1-1 1,-1 0-1,0 0 0,1 0 1,-1 0-1,0 0 0,2-1 1,3 0 17,0 0 1,-1 0 0,1 0 0,-1-1 0,1 0 0,-1 0 0,0 0 0,0-1 0,6-3 0,6-8-133,-1 0 1,-1-1 0,0 0-1,-1-2 1,0 0 0,-2 0-1,0-1 1,-1 0 0,-1-1-1,0-1 1,10-29 0,-32 80-228,5-16 331,2 1 0,-1 0 0,2 0 0,0 1 0,-3 30-1,7-46 1,0-1 1,0 1-1,0-1 0,0 1 0,0-1 0,1 1 0,-1-1 0,0 1 1,0-1-1,0 1 0,0-1 0,1 0 0,-1 1 0,0-1 0,0 1 0,1-1 1,-1 0-1,0 1 0,1-1 0,-1 0 0,1 1 0,-1-1 0,0 0 0,1 1 1,-1-1-1,1 0 0,-1 0 0,1 0 0,-1 1 0,1-1 0,-1 0 0,1 0 1,-1 0-1,0 0 0,1 0 0,-1 0 0,1 0 0,-1 0 0,1 0 1,-1 0-1,1 0 0,-1 0 0,1-1 0,0 1 0,24-9-49,-6-3 83,0 0 0,-1-2 1,-1 0-1,30-31 0,57-74 16,-83 91-44,0 0-1,-2-2 1,19-36 0,-31 52 89,-1 0 1,0 0-1,-1-1 0,0 0 1,-1 0-1,-1-1 0,-1 1 0,0-1 1,0-20-1,-2 36-61,-1 0-1,1 0 1,-1-1 0,1 1-1,-1 0 1,1 0 0,-1 0 0,1 0-1,-1 0 1,1 0 0,-1 0-1,1 0 1,0 1 0,-1-1-1,1 0 1,-1 0 0,1 0-1,-1 0 1,1 1 0,-1-1 0,1 0-1,0 0 1,-1 1 0,1-1-1,0 0 1,-1 1 0,1-1-1,0 0 1,-1 1 0,1-1 0,-1 1-1,-12 18 167,0 1 0,2 0 0,0 1 0,1 0 0,-14 42 0,10-25 329,14-38-514,-58 161 1624,51-136-1504,1 0-1,1 1 1,2-1 0,-2 40 0,5-64-128,0-1 0,0 0 0,0 1 1,0-1-1,0 1 0,0-1 0,0 0 1,0 1-1,0-1 0,0 1 1,0-1-1,0 0 0,0 1 0,0-1 1,0 1-1,1-1 0,-1 0 0,0 1 1,0-1-1,1 0 0,-1 1 0,0-1 1,0 0-1,1 1 0,-1-1 1,0 0-1,1 0 0,-1 1 0,0-1 1,1 0-1,-1 0 0,0 1 0,1-1 1,-1 0-1,0 0 0,1 0 0,-1 0 1,1 0-1,-1 0 0,1 0 0,-1 0 1,0 0-1,1 0 0,-1 0 1,1 0-1,-1 0 0,0 0 0,1 0 1,-1 0-1,1 0 0,-1 0 0,0-1 1,1 1-1,-1 0 0,0 0 0,1 0 1,-1-1-1,0 1 0,1 0 0,-1-1 1,1 1-1,19-19 266,-10-1-206,-1 0 0,-2-1 1,0 1-1,7-37 1,2-35-633,-26 144 495,7-40 69,1-1-1,0 1 1,0-1 0,1 1 0,0 0 0,1 0-1,2 15 1,-1-26 0,-1 0 0,0 0 0,1-1 0,-1 1 0,1 0-1,-1 0 1,1-1 0,0 1 0,-1 0 0,1-1 0,0 1 0,0 0-1,-1-1 1,1 1 0,0-1 0,0 1 0,0-1 0,0 0 0,-1 1 0,1-1-1,0 0 1,0 0 0,0 0 0,0 1 0,0-1 0,0 0 0,0 0 0,0 0-1,0 0 1,0-1 0,0 1 0,0 0 0,0 0 0,-1-1 0,1 1-1,2-1 1,33-14 98,-21 3-104,-2 0 0,1 0 0,21-27 0,4-4 61,-39 42-54,0 1 1,0 0-1,1 0 0,-1 0 0,0 0 1,0 0-1,0 0 0,0 0 0,0-1 1,0 1-1,1 0 0,-1 0 0,0 0 1,0 0-1,0 0 0,0 0 0,0 0 1,1 0-1,-1 0 0,0 0 0,0 0 1,0 0-1,0 0 0,1 0 0,-1 0 1,0 0-1,0 0 0,0 0 0,0 0 1,0 0-1,1 0 0,-1 0 0,0 0 1,0 1-1,0-1 0,0 0 0,0 0 1,0 0-1,1 0 0,-1 0 0,0 0 1,0 0-1,0 1 0,0-1 0,0 0 1,0 0-1,0 0 0,0 0 0,0 0 1,0 1-1,0-1 0,1 0 0,-1 0 1,0 0-1,0 0 0,0 1 0,3 16-105,-3 29 41,0-38 84,-2 117 42,2-124-57,0-1 0,0 1 0,1-1 0,-1 1 0,0-1 0,0 1 0,1-1 0,-1 0 0,0 1 0,1-1 0,-1 1 1,0-1-1,1 0 0,-1 1 0,1-1 0,-1 0 0,1 1 0,-1-1 0,1 0 0,-1 0 0,1 1 0,-1-1 0,1 0 0,-1 0 0,1 0 0,-1 0 0,1 0 0,-1 0 0,1 0 1,-1 0-1,1 0 0,0 0 0,-1 0 0,1 0 0,-1 0 0,1 0 0,-1-1 0,1 1 0,-1 0 0,1 0 0,-1 0 0,1-1 0,-1 1 0,1-1 0,24-12 135,104-88-1322,-122 95 1195,-9 10 252,-13 19 64,14-18-256,-1 0-1,1 0 0,0 0 1,1 0-1,-1 1 1,1-1-1,0 0 1,0 0-1,2 10 0,-2-14-26,1 1 0,-1-1 0,1 1 0,-1-1 0,1 1-1,0-1 1,0 0 0,0 0 0,-1 1 0,1-1 0,0 0 0,0 0-1,1 0 1,-1 0 0,0 0 0,0 0 0,1 0 0,-1 0-1,0-1 1,1 1 0,-1 0 0,0-1 0,1 1 0,-1-1 0,1 0-1,-1 1 1,1-1 0,-1 0 0,1 0 0,0 0 0,-1 0-1,1 0 1,-1 0 0,1 0 0,-1-1 0,3 0 0,1 0 9,1-1 0,-1 0 0,1 0 0,-1-1 0,0 1 0,0-1 1,0 0-1,0-1 0,-1 1 0,1-1 0,-1 0 0,0 0 0,0 0 0,0-1 0,-1 1 1,1-1-1,-1 0 0,0 0 0,3-9 0,-1 3 24,0 0 0,0-1-1,-1 0 1,-1 0 0,0 0 0,-1-1-1,0 1 1,-1-15 0,-1 20-330,1 3-800,-1 0 0,0-1-1,0 1 1,-1 0 0,1-1-1,-1 1 1,0 0 0,0 0-1,0 0 1,-4-8 0,1 6-8555</inkml:trace>
</inkml:ink>
</file>

<file path=ppt/ink/ink2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7.37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27 9 21877,'-13'-4'2242,"2"-1"-64,9 5-1345</inkml:trace>
</inkml:ink>
</file>

<file path=ppt/ink/ink2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8.08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171 17 14638,'0'0'11472,"-5"-2"-11226,-7-2-12,0 1 0,1 0 1,-20-1-1,28 3-217,0 1 0,0 0 0,0 0 0,0 1 0,0-1 0,0 0 0,0 1 0,1 0 0,-7 2 0,8-3-33,0 1 1,0 0-1,0 0 1,0-1 0,0 1-1,0 0 1,1 0-1,-1 0 1,0 0-1,0 0 1,1 0-1,-1 0 1,0 0-1,1 0 1,-1 0-1,1 0 1,0 0-1,-1 1 1,1-1 0,0 0-1,-1 0 1,1 0-1,0 1 1,0 1-1,1-2-11,-1 0-1,0 0 1,1 0-1,-1-1 1,1 1-1,-1 0 1,1 0-1,0 0 1,-1-1-1,1 1 1,0 0-1,-1-1 1,1 1-1,0-1 1,0 1-1,0-1 1,-1 1-1,1-1 1,0 1-1,0-1 1,0 0-1,1 1 1,29 8-340,-21-6 160,0 0 85,1 1 1,-1 0 0,0 0-1,0 1 1,0 1 0,-1-1-1,12 11 1,-18-14 130,0 1 0,-1 0 0,1 0 1,-1 0-1,0 0 0,0 1 0,0-1 0,0 1 0,0-1 0,-1 1 1,1-1-1,-1 1 0,0 0 0,0 0 0,-1 0 0,1 0 1,-1-1-1,0 1 0,0 0 0,0 0 0,0 0 0,-1 0 0,1 0 1,-3 4-1,1-2 161,0 0 1,-1 0-1,0-1 0,-1 1 1,1-1-1,-1 0 1,0 0-1,0 0 1,0 0-1,-1-1 0,0 1 1,0-1-1,0 0 1,0-1-1,-1 0 1,-9 5-1,4-2 36,-1 0 1,0-1-1,-1-1 1,1 0-1,-1-1 0,0 0 1,-15 2-1,27-5-246,0 0 0,-1 0-1,1 1 1,0-1 0,0 0-1,0 0 1,-1 0 0,1 0-1,0-1 1,0 1 0,-1 0 0,1 0-1,0-1 1,0 1 0,0-1-1,-1 1 1,1-1 0,0 1 0,0-1-1,0 0 1,0 1 0,0-1-1,0 0 1,0 0 0,-1-1 0,2 1-183,0-1 0,0 1 0,0-1 0,0 1 0,0-1 0,0 1 0,0 0 0,0-1 0,0 1 0,1-1 0,-1 1 0,0-1 0,1 1 0,-1 0 0,1-1 0,0 1 0,1-2 0,6-9-2245,0 0-1,1 1 1,12-12 0,-21 22 2385,35-36-9035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5.0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0 19122,'0'0'769,"-23"75"64,12-33 128,0 7-1,4 4-351,2 1-449,5 1-64,0-2-64,0-4-192,6-8-1121,-1-12-1378,-1-11-736,-4-13-2466</inkml:trace>
</inkml:ink>
</file>

<file path=ppt/ink/ink2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8.55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103 308 16944,'0'0'6006,"-10"8"-5440,2-1-537,0 0 1,0 0 0,1 1-1,0 0 1,0 1 0,1 0-1,0 0 1,1 0-1,0 0 1,1 1 0,-1 0-1,2 0 1,-1 0 0,2 0-1,-1 1 1,1-1 0,0 13-1,2-22-31,0 1 0,0-1 0,0 1-1,0-1 1,0 1 0,0-1-1,1 0 1,-1 1 0,0-1-1,1 1 1,-1-1 0,1 0-1,0 0 1,-1 1 0,1-1 0,0 0-1,0 0 1,0 0 0,0 0-1,0 0 1,0 0 0,0 0-1,0 0 1,3 2 0,-1-2 5,-1-1 1,1 1 0,0 0-1,0-1 1,0 1-1,-1-1 1,1 0 0,0 0-1,0 0 1,0 0-1,5-1 1,2-1 22,0-1-1,0 0 1,0 0 0,-1-1-1,1 0 1,11-8 0,2-4 96,-1-1 0,-1-1 0,0-1 0,-2-1 0,0-1 1,-1 0-1,20-33 0,-27 37 197,-1 0 0,0-1-1,-2-1 1,0 1 0,-1-1 0,-1 0 0,0-1 0,-2 0-1,0 0 1,2-37 0,-6 54-306,0 0-1,0 0 1,0 0-1,-1 0 1,1 0-1,-1 0 1,1 1-1,-1-1 1,0 0-1,0 0 1,-1 0-1,1 1 1,0-1-1,-1 0 1,0 1-1,1-1 1,-1 1-1,0 0 1,0 0-1,-4-3 1,4 3-23,-1 1 0,1 0 0,-1 0 0,1 1 0,-1-1 1,0 0-1,1 1 0,-1 0 0,0-1 0,1 1 0,-1 0 0,0 0 1,1 1-1,-1-1 0,0 1 0,1-1 0,-1 1 0,1 0 0,-1 0 1,1 0-1,-1 0 0,1 0 0,0 0 0,-3 3 0,-12 8 3,1 1 0,1 1 0,0 1 0,1 0 0,1 0-1,0 1 1,1 1 0,-17 32 0,27-46-3,0 0 0,1 0 0,-1 1 0,1-1 0,0 0 0,0 0 0,0 1 0,0-1 0,1 0 0,-1 1 0,1-1 0,0 1 0,0 3 0,0-5 5,1 0 0,-1-1 1,1 1-1,0-1 0,0 1 0,-1-1 0,1 1 0,0-1 0,0 0 0,0 1 0,1-1 0,-1 0 0,0 0 1,0 0-1,1 0 0,-1 0 0,1 0 0,-1 0 0,1 0 0,-1-1 0,1 1 0,-1 0 0,1-1 1,-1 1-1,1-1 0,2 0 0,18 5 2,-4-1-22,0 0 0,-1 1 0,0 1-1,20 8 1,-33-12 13,0 0 0,-1 1 0,1-1 0,0 1 0,-1-1 0,1 1 0,-1 0 0,0 0 0,0 1 0,0-1 0,-1 0 0,1 1 0,-1 0 0,0 0 0,1 0-1,-2 0 1,1 0 0,0 0 0,-1 0 0,0 0 0,0 1 0,0 6 0,0 2-43,-1 0 1,-1 0-1,0-1 0,-1 1 1,-1 0-1,0-1 0,0 1 1,-9 19-1,-7 9-3047,-2 0-4258</inkml:trace>
</inkml:ink>
</file>

<file path=ppt/ink/ink2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8.88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111 1 19218,'0'0'3652,"0"48"-2756,-9-10 514,0 9-353,-4 3-224,-3 2-257,0 1-352,-1-3-128,4-1-31,2-8-1,5-1-32,6-6-417,0-8-1248,2-7-1154,8-10-2274,2-9-8488</inkml:trace>
</inkml:ink>
</file>

<file path=ppt/ink/ink2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9.2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32 54 19186,'0'0'1089,"-5"11"561,2-6-1530,-1 2 158,0 0-1,1 0 0,0 0 0,1 1 1,-1-1-1,-1 10 0,4-15-244,0 0-1,0-1 1,0 1 0,0 0-1,0-1 1,0 1 0,0 0-1,1-1 1,-1 1 0,1 0-1,-1-1 1,1 1 0,-1-1-1,1 1 1,0-1 0,0 1-1,0-1 1,0 0-1,0 1 1,0-1 0,0 0-1,0 0 1,1 0 0,-1 0-1,0 0 1,1 0 0,-1 0-1,1 0 1,-1 0 0,1-1-1,-1 1 1,1-1 0,-1 1-1,1-1 1,0 0-1,-1 1 1,1-1 0,0 0-1,-1 0 1,1 0 0,2-1-1,4 2-9,0-2 0,0 1 1,-1-1-1,1 0 0,0-1 0,-1 0 0,1 0 0,-1 0 0,0-1 0,1 0 0,-1-1 0,-1 0 0,1 0 0,0 0 0,5-6 0,-7 6-11,0 0 0,0-1 0,-1 0-1,1 0 1,-1 0 0,0 0 0,-1-1-1,1 1 1,-1-1 0,0 0 0,-1 0 0,1 0-1,-1 0 1,0-1 0,-1 1 0,0-1-1,0 1 1,0-9 0,-1 15 3,1-1 1,-1 0-1,0 1 0,0-1 1,0 1-1,0-1 0,-1 0 1,1 1-1,0-1 0,0 0 1,0 1-1,0-1 0,-1 1 1,1-1-1,0 0 0,-1 1 1,1-1-1,0 1 0,-1-1 1,1 1-1,0-1 0,-1 1 1,1-1-1,-1 1 1,1-1-1,-1 1 0,0 0 1,1-1-1,-1 1 0,1 0 1,-2-1-1,-21 6 505,18-3-419,-1 1 0,1 0 0,0 1 1,-1-1-1,2 1 0,-7 6 0,-9 15 262,0 1 0,-18 35 0,31-49-304,1 1 0,0-1-1,1 1 1,0 0 0,1 0-1,1 1 1,-4 23 0,7-35-63,0-1 1,0 0-1,0 0 1,0 0-1,0 0 1,0 0-1,0 0 1,0 0-1,1 0 1,-1 0-1,0 0 1,1 0-1,-1 0 1,0 0-1,1 0 1,0-1-1,-1 1 1,1 0-1,-1 0 1,1 0-1,0 0 1,0-1-1,-1 1 1,1 0-1,0-1 0,1 1 1,1 0-83,-1 0 0,1 0 0,-1 0 0,1-1 0,-1 1 0,1-1 0,0 0 0,-1 0 0,1 0 0,3 0 0,4-1-681,-1-1 0,0 0 0,1 0 0,-1-1 0,11-5 0,24-15-4534,3-5-2541</inkml:trace>
</inkml:ink>
</file>

<file path=ppt/ink/ink2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9.97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155 227 15439,'-10'11'1622,"-15"15"272,-40 53-1,58-70-1560,1 1 0,0 0 0,0 0 0,1 0 0,0 1 0,1-1 0,0 1 1,1 0-1,0 1 0,1-1 0,-1 17 0,3-26-323,0 0 0,0 0 0,0 0 0,1-1 0,-1 1 0,1 0 0,0 0 0,-1-1 0,1 1 0,0 0 0,0-1 0,0 1 0,0-1 0,0 1 0,1-1-1,-1 1 1,0-1 0,1 0 0,-1 0 0,1 0 0,-1 1 0,1-1 0,-1-1 0,1 1 0,0 0 0,0 0 0,-1-1 0,1 1 0,0-1 0,0 1 0,0-1 0,0 0 0,-1 0 0,1 0 0,0 0 0,4 0 0,1 0 17,1-1 0,-1 1 1,1-1-1,-1-1 0,1 1 0,-1-1 0,0-1 1,10-3-1,1-4-27,-1-1 1,0-1 0,-1-1 0,0 0-1,0-1 1,-2 0 0,0-1 0,0-1-1,-2 0 1,12-20 0,-14 20 38,0 0 1,-2-1-1,0 0 0,-1 0 1,0-1-1,-2 0 0,0 0 1,-1 0-1,-1 0 0,0-1 1,-1-23-1,-2 41-47,1-1 1,-1 1-1,0-1 0,0 1 0,0-1 1,-1 1-1,1 0 0,0-1 1,0 1-1,-1-1 0,1 1 0,-1-1 1,1 1-1,-1 0 0,0-1 0,0 1 1,1 0-1,-1 0 0,0-1 0,0 1 1,0 0-1,0 0 0,0 0 0,0 0 1,-1 0-1,1 1 0,0-1 0,0 0 1,-1 0-1,1 1 0,-1-1 0,1 1 1,0-1-1,-1 1 0,1 0 0,-1-1 1,1 1-1,-1 0 0,1 0 0,-1 0 1,1 0-1,-1 0 0,1 1 0,-2-1 1,-3 2-24,0-1 1,0 1 0,0 0 0,0 1-1,1 0 1,-1-1 0,1 2-1,0-1 1,-8 7 0,-10 10 42,-29 34 0,46-47 45,1 0 0,-1 0 1,1 1-1,1 0 1,-1-1-1,1 1 1,1 1-1,0-1 0,-4 15 1,7-22-57,0 0 1,0 1-1,0-1 1,0 1-1,0-1 1,0 1-1,0-1 1,1 0-1,-1 1 1,0-1-1,1 1 1,-1-1-1,1 0 1,0 0-1,-1 1 1,1-1-1,0 0 1,0 0-1,0 0 1,0 0-1,0 0 1,0 0-1,0 0 1,0 0-1,0 0 1,0 0-1,1-1 1,-1 1-1,0 0 1,1-1-1,-1 1 1,0-1-1,1 1 1,-1-1-1,1 0 1,-1 0-1,0 0 1,1 0-1,2 0 0,9 1-104,0 0-1,-1-2 0,20-1 0,-26 1-26,81-19-1736,-75 15 1759,1 1 0,0 1 0,-1 0 0,1 1 0,0 0 0,1 0 0,-1 2 0,0 0 0,0 0 0,18 4 0,-30-4 148,1 1 0,-1 0 0,0 0 0,0 0 1,0 0-1,1 0 0,-1 0 0,0 0 0,0 0 0,-1 0 0,1 1 0,0-1 0,0 0 0,-1 1 0,1-1 0,0 0 0,-1 1 1,0-1-1,1 1 0,-1-1 0,0 1 0,0-1 0,1 1 0,-2 1 0,1 46 1004,-1-34-688,1-14-345,0-1 1,0 0-1,0 1 0,0-1 1,0 0-1,1 1 0,-1-1 1,0 1-1,0-1 0,0 0 1,0 1-1,0-1 0,0 0 1,1 1-1,-1-1 0,0 0 1,0 0-1,0 1 0,1-1 1,-1 0-1,0 0 0,0 1 0,1-1 1,-1 0-1,0 0 0,1 0 1,-1 1-1,0-1 0,1 0 1,-1 0-1,0 0 0,1 0 1,-1 0-1,0 0 0,1 0 1,-1 0-1,1 1 0,18-5 150,16-14-61,-6 0-239,-1-3 0,-1 0 0,-1-1 1,36-39-1,-52 49 186,-1 1 1,0-1-1,0-1 1,-1 1-1,0-1 1,-2-1-1,1 1 1,-2-1 0,1-1-1,-2 1 1,0 0-1,3-27 1,-7 40-21,0 1 1,0 0-1,0 0 1,1 0-1,-1 0 1,0-1-1,0 1 1,0 0-1,0 0 1,0 0-1,0 0 1,0-1-1,0 1 1,0 0-1,0 0 1,0 0-1,0-1 1,0 1-1,0 0 1,0 0-1,0 0 1,-1 0-1,1-1 1,0 1-1,0 0 1,0 0-1,0 0 1,0 0-1,0-1 1,0 1-1,0 0 1,-1 0-1,1 0 1,0 0-1,0 0 1,0 0-1,0 0 0,-1-1 1,1 1-1,0 0 1,0 0-1,0 0 1,0 0-1,-1 0 1,1 0-1,0 0 1,0 0-1,-1 0 1,-9 7 358,-7 15-334,4 0 234,2 0 0,1 0 0,0 1 0,2 0 0,0 1 0,2-1 0,1 1 0,1 1 0,0-1 0,2 1-1,2 41 1,1-58-234,0 0-1,1 1 1,0-1-1,0 0 0,6 13 1,-6-17-174,-1-1 0,1 0 0,-1 1 0,1-1-1,0 0 1,0 0 0,0-1 0,1 1 0,-1 0 0,1-1 0,-1 1 0,1-1 0,0 0 0,0 0 0,6 3 0,-37-41-4962,-4-4 3717,-33-51-1,45 57 2979,0 0 1,-15-41-1,35 74-1486,-1 0 0,1 1 0,0-1 0,-1 0 0,1 1 0,0-1 0,-1 0-1,1 0 1,0 0 0,0 1 0,0-1 0,0 0 0,0 0 0,0 0 0,0 1 0,0-1 0,0 0 0,0 0 0,0 0 0,1 1 0,-1-1 0,0 0 0,1 0 0,-1 1 0,0-1 0,1 0 0,0 0 0,0 0-54,1 0 0,-1 1 0,0-1 0,0 1 1,1-1-1,-1 1 0,1 0 0,-1-1 0,0 1 0,1 0 1,-1 0-1,1 0 0,-1 0 0,0 0 0,2 1 0,68 18-627,-46-11 940,10 0-1021,65 5 0,-54-11-2804,0-3-3443,16-6-11465</inkml:trace>
</inkml:ink>
</file>

<file path=ppt/ink/ink2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8.52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42 1 8392,'0'0'17296,"21"52"-16271,-21 1 256,0 6-832,0 4-289,-2 1-64,2-3-64,-1-5 0,1-7-160,0-9-1441,-3-7-1026,-8-11-544,-10-13-1601,-4-6-2916</inkml:trace>
</inkml:ink>
</file>

<file path=ppt/ink/ink2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8.86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1 279 13677,'0'-11'336,"0"1"0,0-1 0,1 1 0,1 0 0,-1-1 0,2 1 1,0 0-1,0 0 0,0 1 0,2-1 0,-1 1 0,1-1 0,0 1 0,1 1 0,0-1 0,0 1 0,1 0 0,0 0 1,1 1-1,-1 0 0,1 0 0,15-8 0,-9 6-139,0 1-1,0 0 1,1 1 0,0 1-1,1 1 1,-1 0 0,1 1 0,0 0-1,0 2 1,0 0 0,0 0-1,25 2 1,-32 0-118,1 1 0,0 0 0,-1 0 1,1 1-1,-1 0 0,0 1 0,1 0 0,-1 0 0,-1 1 0,1 0 1,0 1-1,-1 0 0,0 0 0,0 1 0,-1 0 0,1 0 1,-1 1-1,0 0 0,-1 0 0,0 0 0,0 1 0,5 10 0,-9-14-69,0 0 0,0 1 0,0-1 1,-1 0-1,0 1 0,1-1 0,-2 1 0,1 0 0,-1-1 0,1 1 0,-1-1 0,0 1 0,-1 0 0,1-1 0,-3 8 0,1-5 31,-1 1-1,0-1 1,0 0 0,-1 0 0,0 0-1,0 0 1,-1-1 0,-7 9 0,-10 7 125,-1-1 1,0-2 0,-45 30-1,48-35-137,-21 13 699,26-18-2055,20-15-6535,19-16-274</inkml:trace>
</inkml:ink>
</file>

<file path=ppt/ink/ink2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9.46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63 3 18353,'-5'15'2259,"-1"3"-1602,-32 118 4652,33-118-4592,2 1 1,0 0-1,1 0 1,1 1-1,3 34 1,-2-53-707,0 1 1,0-1 0,0 0 0,0 1 0,1-1 0,-1 0-1,0 0 1,1 1 0,-1-1 0,1 0 0,-1 0 0,1 0-1,0 1 1,0-1 0,0 0 0,-1 0 0,1 0 0,0 0-1,0 0 1,0-1 0,0 1 0,0 0 0,1 0 0,-1-1-1,0 1 1,0 0 0,0-1 0,1 0 0,-1 1 0,0-1-1,1 0 1,-1 1 0,0-1 0,1 0 0,-1 0 0,0 0-1,1 0 1,-1 0 0,0 0 0,0-1 0,1 1 0,-1 0-1,0-1 1,1 1 0,1-2 0,1 1 26,1-1 0,0-1 0,-1 1-1,1-1 1,-1 0 0,0 0 0,1 0 0,-1 0 0,-1-1 0,7-6-1,-3-1-12,-1-1 0,0 1 0,0-1-1,-1 0 1,-1-1 0,0 1-1,-1-1 1,0 0 0,-1 0-1,0 0 1,-1 0 0,0 0-1,-1 0 1,-1-1 0,-2-12 0,2 23-40,0-1 1,0 1-1,0 0 1,0 0 0,-1 0-1,1 0 1,-1 0 0,0 1-1,0-1 1,0 0 0,0 1-1,-3-3 1,4 4 6,1 1 1,0 0-1,-1-1 0,1 1 1,-1 0-1,1-1 1,-1 1-1,1 0 0,-1-1 1,1 1-1,-1 0 1,0 0-1,1 0 0,-1 0 1,1-1-1,-1 1 1,1 0-1,-1 0 0,0 0 1,1 0-1,-1 0 1,1 0-1,-1 1 0,1-1 1,-1 0-1,0 0 1,0 1-1,0 0 1,0 0 0,0 0 0,1 0 0,-1 0 0,0 0-1,1 0 1,-1 0 0,1 0 0,-1 1 0,1-1-1,0 0 1,-1 0 0,1 0 0,0 1 0,0-1-1,0 0 1,0 2 0,-1 5-11,0 0 0,1 0 0,0 1 0,0-1 0,1 0 1,3 15-1,-3-21 19,0 0 0,0 0 1,0 0-1,0 0 0,0 0 1,0 0-1,0 0 0,1 0 1,-1 0-1,1-1 0,-1 1 1,1-1-1,0 1 0,0-1 1,-1 0-1,1 1 0,0-1 1,0 0-1,0 0 0,0 0 1,1-1-1,-1 1 0,0 0 1,0-1-1,0 0 0,1 1 1,-1-1-1,0 0 0,3 0 1,3-1 11,-1 1 1,0-1-1,1-1 1,-1 1-1,0-1 1,0-1-1,0 1 1,0-1-1,-1 0 1,1-1-1,-1 0 1,0 0 0,0 0-1,0 0 1,0-1-1,-1 0 1,5-6-1,-2 2-1,0 0-1,-1 0 0,0-1 1,-1 0-1,0 0 0,-1-1 1,0 1-1,0-1 0,-2 0 1,4-14-1,-10 42-301,-3 5 280,1 0 1,2 0-1,0 1 0,1-1 1,1 1-1,3 30 0,-1-50 29,0-1 0,-1 0 1,1 0-1,0 1 0,0-1 0,1 0 0,-1 0 0,0 0 0,1 0 0,-1 0 0,1-1 0,0 1 0,0 0 0,-1-1 1,1 1-1,0-1 0,0 1 0,0-1 0,1 0 0,-1 0 0,0 0 0,0 0 0,1-1 0,-1 1 0,0 0 0,1-1 1,-1 0-1,1 1 0,-1-1 0,0 0 0,1 0 0,-1-1 0,1 1 0,3-1 0,3 0 30,-1-1 1,0 0-1,1 0 0,-1-1 0,0 0 0,0 0 0,-1 0 0,14-9 1,-8 2-46,1-1 1,-1-1-1,-1 0 0,0 0 1,13-20-1,-19 25-4,-1-1 0,-1 1-1,1-1 1,-1 0-1,-1 0 1,1-1-1,-2 1 1,1-1 0,-1 0-1,0 1 1,-1-1-1,1-9 1,-26 60 0,20-30 0,0 0 0,1 0 0,0 1 0,1-1 0,1 1 0,0-1 0,0 1 0,1-1 0,1 1 0,3 20 0,-3-31-121,0 0 1,0 0-1,0 0 0,0-1 0,1 1 1,-1 0-1,1 0 0,-1-1 1,1 1-1,-1-1 0,1 1 0,0-1 1,0 0-1,0 0 0,0 0 1,0 0-1,0 0 0,0 0 0,0 0 1,0-1-1,0 1 0,0-1 1,1 1-1,-1-1 0,0 0 1,0 0-1,0 0 0,4-1 0,-2 1-258,0 0-1,-1-1 0,1 1 0,0-1 1,-1 0-1,1 0 0,-1-1 0,1 1 1,-1-1-1,0 1 0,1-1 1,-1 0-1,0 0 0,0-1 0,0 1 1,3-4-1,12-22-7302,-3-3-5333</inkml:trace>
</inkml:ink>
</file>

<file path=ppt/ink/ink2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29.84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8712,'0'0'10538,"24"61"-17584</inkml:trace>
</inkml:ink>
</file>

<file path=ppt/ink/ink2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0.19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177 1 18834,'0'0'7399,"-11"1"-5248,10 0-2125,-83 17 1719,78-16-1635,0 0 0,0 0 0,1 0 0,-1 0 0,0 1-1,1 0 1,0 0 0,-1 1 0,1-1 0,1 1 0,-1 0 0,0 0 0,-5 8 0,10-12-130,0 1 0,-1-1-1,1 0 1,0 1 0,0-1 0,0 0 0,0 1 0,0-1 0,0 1-1,0-1 1,0 0 0,0 1 0,0-1 0,0 0 0,0 1-1,1-1 1,-1 0 0,0 1 0,0-1 0,0 0 0,0 1-1,1-1 1,-1 0 0,0 1 0,0-1 0,0 0 0,1 0-1,-1 1 1,0-1 0,1 0 0,-1 0 0,0 0 0,1 1-1,-1-1 1,0 0 0,0 0 0,1 0 0,-1 0 0,1 0-1,-1 0 1,0 0 0,1 0 0,-1 1 0,0-1 0,1 0-1,-1 0 1,0-1 0,1 1 0,0 0 0,27 2-728,-20-2 475,91 11-1385,-91-10 1663,0 1 1,0 0 0,0 1-1,0-1 1,-1 2 0,1-1-1,-1 1 1,0 0 0,0 0 0,6 6-1,-12-9 45,1 0 0,-1 0 0,0 0-1,0 1 1,0-1 0,0 0 0,0 0-1,-1 1 1,1-1 0,0 0 0,0 1 0,-1-1-1,1 1 1,-1-1 0,0 1 0,1-1 0,-1 1-1,0-1 1,0 1 0,0 0 0,0-1-1,0 1 1,0 2 0,-1-1 21,-1 0-1,1 0 1,0 0 0,-1 0-1,0 0 1,1-1 0,-1 1-1,0-1 1,0 1 0,-1-1-1,-2 3 1,-5 3 150,0 0 1,-1-1-1,0 0 1,-20 9-1,19-10-352,0 0 0,-1-1 0,0 0 1,0-1-1,-1-1 0,1 0 0,-17 1 1,16-7-4590,6-9-4013</inkml:trace>
</inkml:ink>
</file>

<file path=ppt/ink/ink2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0.64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174 125 10410,'8'-7'4158,"1"1"-3542,34-31 3662,-41 34-3780,1 1 1,-1-1-1,0 0 0,0 0 1,0-1-1,0 1 1,0 0-1,0-1 0,-1 1 1,0-1-1,0 1 0,0-1 1,0 0-1,0-6 0,-1 9-395,-1 0-1,1-1 1,-1 1-1,0 0 1,1 0-1,-1 0 1,0 0-1,0 0 1,0 0-1,0 1 1,0-1-1,0 0 1,0 0-1,0 1 1,0-1-1,0 0 0,-1 1 1,1-1-1,0 1 1,0 0-1,-1-1 1,1 1-1,0 0 1,0 0-1,-1 0 1,1 0-1,0 0 1,-1 0-1,-1 0 1,-44 3 266,35 1-361,0 1-1,1 0 1,0 1 0,-1 0 0,2 1 0,-1 0-1,1 1 1,0 0 0,1 0 0,0 1 0,0 0-1,-8 12 1,16-20-16,0 0-1,1 0 1,-1 0-1,0 0 1,1 0-1,-1 0 1,1 0-1,-1 0 1,1 0-1,0 0 1,-1 0-1,1 0 0,0 0 1,0 0-1,0 1 1,0-1-1,0 0 1,0 0-1,0 0 1,0 0-1,0 1 1,0-1-1,1 0 1,-1 0-1,0 0 1,1 0-1,-1 0 1,1 0-1,-1 0 1,1 0-1,0 0 1,-1 0-1,1 0 1,0 0-1,0 0 1,-1-1-1,1 1 1,0 0-1,0-1 1,0 1-1,2 0 1,5 4-49,0-1 1,1 0-1,-1 0 1,13 3-1,-6-2 30,20 7-108,-21-8 62,0 1 1,0 0 0,-1 1 0,0 0 0,0 1-1,15 11 1,-27-17 72,0-1 0,0 1-1,0 0 1,0 0 0,-1 0-1,1 0 1,0 0 0,0 0-1,-1 0 1,1 0 0,-1 0-1,1 0 1,-1 0 0,1 1-1,-1-1 1,0 0 0,0 0-1,1 0 1,-1 1 0,0-1-1,0 0 1,0 0 0,0 1-1,0-1 1,-1 0 0,1 0-1,0 1 1,-1-1 0,1 0-1,-1 0 1,1 0 0,-1 0 0,1 0-1,-1 0 1,0 0 0,1 0-1,-1 0 1,0 0 0,0 0-1,0 0 1,0 0 0,0 0-1,0-1 1,0 1 0,0 0-1,0-1 1,-2 1 0,-7 6 120,-1-1 1,1 0 0,-20 6-1,27-11-101,-12 6 103,-1-2-1,0 0 0,0 0 1,0-2-1,-1 0 1,1-1-1,-32 0 1,47-2-172,0 0 0,0 0-1,0 0 1,0 0 0,0-1 0,0 1 0,0 0 0,0-1 0,0 1 0,0 0 0,0-1 0,0 1 0,0-1 0,0 0 0,0 1 0,0-1 0,1 0-1,-1 0 1,0 1 0,0-1 0,1 0 0,-1 0 0,1 0 0,-1 0 0,1 0 0,-1 0 0,1 0 0,-1 0 0,1 0 0,0 0 0,-1 0 0,1 0-1,0 0 1,0 0 0,0 0 0,0 0 0,0 0 0,0 0 0,0 0 0,0 0 0,1 0 0,-1 0 0,0 0 0,1 0 0,-1 0 0,1-1-1,1-3-755,-1 0 0,1 0 0,0 1 0,1 0-1,-1-1 1,1 1 0,0 0 0,6-7 0,19-13-5702,5 3-3074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5.4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20 16335,'10'-4'1890,"2"0"-1188,-1 1 0,1 1 0,0-1-1,0 2 1,18-1 0,-23 2-412,-1 0 0,1 1 1,0 0-1,0 0 0,-1 0 0,1 1 1,-1 0-1,1 0 0,-1 1 1,0 0-1,0 0 0,0 0 0,7 6 1,-9-6-211,1 0 1,-1 1 0,0 0-1,-1 0 1,1 0-1,-1 0 1,0 1 0,0-1-1,0 1 1,-1-1-1,1 1 1,-1 0 0,0 0-1,-1 1 1,1-1-1,-1 0 1,0 0 0,0 1-1,0 8 1,-2-7-42,0 0-1,0 0 1,0 0 0,-1 0 0,0 0 0,0-1-1,-1 1 1,0-1 0,0 1 0,0-1 0,-1 0-1,0 0 1,0-1 0,-8 9 0,-22 21 289,-31 34 663,62-64-946,-1 0-1,1 0 0,0 0 0,0 1 1,0-1-1,1 1 0,0-1 1,0 1-1,0 0 0,1 0 0,-1 0 1,1 9-1,1-12-35,1 1 0,0-1 0,0 0 0,0 0 0,1 0 1,-1 0-1,1 0 0,-1 0 0,1 0 0,0 0 0,0-1 0,0 1 0,1-1 0,-1 1 1,0-1-1,1 0 0,0 0 0,-1 0 0,1 0 0,0-1 0,5 3 0,13 6 8,-1 0-1,24 6 0,-22-8-169,71 23-6536,-50-21-1772</inkml:trace>
</inkml:ink>
</file>

<file path=ppt/ink/ink2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1.18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104 144 12684,'0'0'10303,"9"-8"-8322,28-27-497,-35 32-1382,1 0 1,-1 0-1,0 0 1,-1-1-1,1 1 1,0 0-1,-1-1 1,0 1-1,0-1 1,0 1-1,0-1 1,0 0-1,-1 1 1,0-1-1,0-6 1,1 8-80,-1 1 0,0-1 0,-1 0 0,1 1 0,0-1 0,0 1 0,-1-1 0,1 0 0,-1 1 0,1-1 0,-1 1 0,0-1 0,0 1 0,1 0 0,-1-1 0,0 1 0,0 0 0,0-1 0,0 1 0,-1 0 0,1 0 1,0 0-1,-1 0 0,1 0 0,0 0 0,-1 1 0,1-1 0,-1 0 0,1 1 0,-3-1 0,0 1-14,-1 0 0,0 0 0,1 1 0,-1 0 0,0 0 1,1 0-1,-1 0 0,1 1 0,-1 0 0,1 0 0,0 0 0,0 0 0,0 1 0,0 0 1,0 0-1,0 0 0,1 0 0,0 0 0,-1 1 0,1-1 0,1 1 0,-1 0 0,0 0 1,-2 6-1,-1 0-10,0 1 0,1 0 0,0 0 0,1 0 0,0 0 0,1 1 0,0-1 0,-2 22 0,5-31 6,0 0 0,0 0 0,0 0 0,0 0 0,0 0 0,1 0 0,-1 0 0,1 0 0,-1 0 0,1 0-1,0 0 1,0 0 0,0 0 0,0 0 0,0 0 0,0-1 0,0 1 0,0 0 0,1-1 0,-1 1 0,1-1 0,-1 0 0,1 1 0,0-1 0,-1 0 0,1 0 0,0 0 0,0 0 0,0 0 0,0-1 0,0 1 0,0 0 0,0-1 0,0 0 0,0 1 0,0-1 0,0 0 0,0 0 0,0 0 0,3 0 0,4-1 20,0 0 0,1 0 0,-1 0 1,0-1-1,0-1 0,0 1 0,16-9 1,12-9-19,32-24 1,23-14-109,-92 58 96,1 0 0,-1-1 0,1 1 0,-1 0-1,1 0 1,-1-1 0,1 1 0,-1 0 0,1 0 0,0 0 0,-1-1 0,1 1-1,-1 0 1,1 0 0,0 0 0,-1 0 0,1 0 0,-1 0 0,1 1 0,0-1-1,-1 0 1,1 0 0,-1 0 0,1 0 0,0 1 0,-1-1 0,1 0 0,-1 1-1,1-1 1,0 1 0,6 21-22,-9 49 628,0-34 564,2-36-1129,1-1 0,-1 1 0,0-1-1,1 1 1,-1-1 0,1 1 0,-1-1 0,1 1-1,0-1 1,-1 0 0,1 1 0,-1-1 0,1 0-1,0 1 1,-1-1 0,1 0 0,0 0 0,-1 0-1,1 0 1,0 0 0,-1 1 0,1-1 0,0 0-1,-1 0 1,1-1 0,0 1 0,-1 0 0,2 0-1,21-3 433,-4-4-407,0-1-1,-1-1 1,23-13 0,-29 14-51,0 1-1,0 0 0,1 1 0,0 0 1,0 1-1,0 1 0,1 0 0,0 1 1,21-3-1,-33 6-11,-1 0 1,1 0-1,-1 0 1,1 0-1,-1 0 1,1 0-1,-1 0 0,0 0 1,1 1-1,-1-1 1,1 1-1,-1-1 1,0 1-1,1-1 0,-1 1 1,0 0-1,1 0 1,0 1-1,3 18-164,-1 9-247,-3-29 247,-1 1-1,0-1 0,1 1 0,-1 0 1,1-1-1,-1 1 0,1-1 0,-1 1 0,1-1 1,-1 0-1,1 1 0,0-1 0,-1 1 0,1-1 1,0 0-1,-1 0 0,1 1 0,0-1 1,-1 0-1,1 0 0,0 0 0,0 0 0,-1 0 1,1 0-1,0 0 0,-1 0 0,1 0 0,0 0 1,0 0-1,-1 0 0,1 0 0,0-1 1,-1 1-1,1 0 0,0-1 0,-1 1 0,1 0 1,0-1-1,0 0 0,24-17-7057,-8-1-597</inkml:trace>
</inkml:ink>
</file>

<file path=ppt/ink/ink2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1.55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90 0 10890,'0'0'11702,"-4"13"-10661,-52 207 4503,46-169-4354,1 1-1,-1 83 1,10-133-1189,0 0-1,0 0 1,-1 0 0,1 0 0,1 0 0,-1 0 0,0-1 0,0 1 0,1 0 0,-1 0-1,1 0 1,0 0 0,-1-1 0,1 1 0,0 0 0,0 0 0,0-1 0,0 1 0,1-1-1,-1 1 1,0-1 0,1 0 0,2 3 0,-2-3-1,0-1 1,0 1-1,1-1 0,-1 0 1,0 0-1,0 1 0,1-1 1,-1-1-1,0 1 0,0 0 0,1 0 1,-1-1-1,0 0 0,0 1 1,0-1-1,4-2 0,7-3-1,-1-1 1,0 0-1,-1-1 0,0-1 0,13-11 0,8-13-47,0-2 0,-2-1 0,-2-1 0,-2-2 0,42-81 0,-67 119-1837,-9 2-11215,-1 7-1159</inkml:trace>
</inkml:ink>
</file>

<file path=ppt/ink/ink2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1.88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17 0 16912,'0'0'5445,"-16"54"-3235,16-40-1057,8-2 97,10-7-578,5-1-480,6-4-288,4 0-1890,5-5-1537,-2-12-2306,2-1 768</inkml:trace>
</inkml:ink>
</file>

<file path=ppt/ink/ink2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2.47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109 0 14862,'0'0'3833,"-9"3"-1068,2 1-2333,-1-1 0,1 1-1,0 0 1,0 1 0,0 0-1,1 0 1,-1 1-1,-8 9 1,13-12-280,-1-1-1,0 1 0,1 0 1,0 1-1,0-1 1,0 0-1,0 1 1,0-1-1,0 1 1,1-1-1,0 1 1,0 0-1,0 0 1,0 0-1,1-1 0,-1 1 1,1 0-1,0 0 1,0 0-1,0 0 1,1 0-1,-1 0 1,1-1-1,1 6 1,0-7-131,0 0 1,0 0-1,0 1 1,0-1-1,0 0 1,0 0-1,0-1 1,1 1 0,-1 0-1,0-1 1,1 1-1,0-1 1,-1 0-1,1 0 1,0 0 0,0 0-1,-1-1 1,1 1-1,0-1 1,0 1-1,0-1 1,4 0-1,66-3 167,-62 1-191,-1 0 1,1-1-1,0 0 1,-1-1-1,0 0 1,0-1-1,0 0 1,12-9 0,7-6-18,32-31 0,-57 48 28,-3 3 8,0 0 0,0 0-1,-1 0 1,1 0-1,0 0 1,0 1 0,0-1-1,-1 0 1,1 0-1,0 1 1,0-1 0,-1 0-1,1 1 1,0-1-1,0 1 1,-1-1 0,1 1-1,-1-1 1,1 1-1,0 0 1,-1-1-1,1 1 1,-1 0 0,1-1-1,-1 1 1,0 0-1,1-1 1,-1 2 0,2 0 36,0 1 0,-1-1 0,1 0 0,0 0 0,0-1 0,0 1 0,0 0 0,1-1 0,-1 1 0,3 1 0,5-1 9,1 0 0,-1 0 0,1-1-1,-1 0 1,1-1 0,0 0-1,-1-1 1,1 0 0,11-3-1,11-4-87,48-20-1,12-2-219,-96 75-191,5-40 441,0 1 0,0-1-1,0 1 1,0-1 0,1 1 0,0-1-1,0 0 1,0-1 0,1 1 0,6 7 0,7 11-71,1 4 0,-2-2-172,0 0 1,16 39 0,-29-55 196,1 0 0,-2 0 1,1 0-1,-1 1 1,0-1-1,-1 1 0,0-1 1,-1 1-1,0 0 1,-1-1-1,-2 17 0,1-19 124,-1 1 0,0-1 0,-1 0 0,0 0 0,0 0 0,0-1 0,-1 1 0,0-1 0,0 0 0,0-1 0,-1 1 0,0-1 0,0 0 0,-1 0-1,1-1 1,-13 7 0,8-5 83,-1 0 0,0 0 0,0-1 0,-1-1 0,1 0 1,-1 0-1,0-2 0,0 1 0,-16 0 0,28-3-157,-1 0 0,1 0 0,0 0 0,-1 0 1,1 0-1,0-1 0,-1 1 0,1 0 0,0-1 1,-1 1-1,1-1 0,0 1 0,0-1 0,0 1 1,0-1-1,-1 0 0,1 0 0,0 1 1,0-1-1,0 0 0,0 0 0,1 0 0,-1 0 1,0 0-1,0 0 0,1-1 0,-1 1 0,0 0 1,0-2-1,0 0 5,1-1 0,-1 0 0,1 0 0,0 0 0,0 0 0,0 1 0,0-1 0,1 0 0,-1 0 0,2-4 0,3-9 9,1 0 0,0 1 0,14-24 0,18-21-21,68-85 0,-62 89 0,53-87 0,-95 138-150,-4 8-316,-12 13-1502,-4 4-2804,11-14-5136</inkml:trace>
</inkml:ink>
</file>

<file path=ppt/ink/ink2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34.72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18 0 3683,'0'0'18199,"4"12"-17051,-1-4-1027,0 1 0,-1-1 1,0 1-1,0 0 0,-1 0 1,0 0-1,0 0 0,-1 0 1,-1 0-1,-1 10 0,-10 38 288,6-33-111,0 0 1,2 0-1,1 0 1,0 44-1,3-68-287,1 0 1,-1 1-1,0-1 1,0 1-1,0-1 1,1 0-1,-1 1 1,0-1-1,0 1 1,1-1-1,-1 0 1,0 1-1,1-1 1,-1 0-1,0 0 1,1 1-1,-1-1 1,1 0-1,-1 0 1,0 1-1,1-1 1,-1 0-1,1 0 1,-1 0-1,1 0 1,-1 0-1,0 0 1,1 0-1,-1 0 1,1 0-1,-1 0 1,1 0-1,-1 0 1,1 0-1,-1 0 0,0 0 1,1 0-1,-1 0 1,1-1-1,-1 1 1,1 0-1,-1 0 1,0-1-1,1 1 1,-1 0-1,0 0 1,1-1-1,-1 1 1,0 0-1,1-1 1,-1 1-1,1-1 1,20-16 425,-1-6-134,-1 0 1,-2-2-1,0 0 0,21-45 1,4-4 315,-39 117-828,-5 21 289,0-32-56,4 45 0,-2-77-24,0 0 0,0 1 0,0-1 0,0 1 0,0-1 0,0 1-1,0-1 1,0 1 0,0-1 0,1 1 0,-1-1 0,0 0-1,0 1 1,0-1 0,1 1 0,-1-1 0,0 0 0,1 1 0,-1-1-1,0 0 1,1 1 0,-1-1 0,0 0 0,1 0 0,-1 1-1,1-1 1,-1 0 0,1 0 0,-1 0 0,0 1 0,1-1 0,-1 0-1,2 0 1,17-5 80,15-19 123,-18 9-172,-1-2 0,-1 0 0,-1 0 1,0-1-1,-1-1 0,-1 0 0,-1-1 0,-1 0 0,0-1 0,-2 1 1,9-42-1,-34 129-599,-10 34 583,25-89-9,1 0-1,1-1 1,0 1 0,0 0 0,1 0-1,3 20 1,-3-31 0,0 0 0,1 0 0,-1 0 1,1 0-1,-1 0 0,1 0 0,-1-1 0,1 1 0,0 0 0,-1 0 0,1 0 0,0-1 0,0 1 0,0 0 0,0-1 0,-1 1 0,1 0 1,0-1-1,0 0 0,0 1 0,0-1 0,0 1 0,0-1 0,0 0 0,0 0 0,0 1 0,1-1 0,-1 0 0,0 0 0,0 0 0,0 0 0,0-1 1,0 1-1,0 0 0,0 0 0,0-1 0,1 1 0,3-1 56,1-1-1,-1 1 1,-1-1-1,1 0 1,0 0 0,7-5-1,2-4 8,0 0 0,-1-1 0,0-1 0,-1 0 0,0-1 0,-1 0 0,0 0 0,-2-1-1,1-1 1,7-19 0,-16 34-133,-2 14-39,-1 1-1,0-1 1,-1 0-1,0 0 0,-8 19 1,6-19 119,1 1 1,0 0-1,-4 29 1,9-43-13,-1 0 0,0 1 1,1-1-1,-1 0 0,0 1 0,1-1 1,-1 0-1,0 0 0,1 1 0,-1-1 1,1 0-1,-1 0 0,0 0 0,1 0 1,-1 0-1,1 1 0,-1-1 0,1 0 0,-1 0 1,1 0-1,-1 0 0,1 0 0,-1 0 1,1 0-1,-1 0 0,0-1 0,1 1 1,-1 0-1,1 0 0,-1 0 0,1 0 1,-1-1-1,0 1 0,1 0 0,-1 0 1,1-1-1,-1 1 0,0 0 0,1-1 0,-1 1 1,0-1-1,21-10 138,0-3-117,0 1 0,37-16 0,-50 25-53,1 0 1,1 1-1,-1 1 0,0-1 0,1 1 1,-1 1-1,1 0 0,-1 0 0,19 2 0,-27 0 20,1-1-1,-1 0 0,1 1 1,-1 0-1,0-1 1,1 1-1,-1 0 0,0 0 1,0 0-1,1-1 0,-1 1 1,0 0-1,0 1 0,0-1 1,0 0-1,0 0 0,-1 0 1,1 1-1,0-1 0,0 0 1,-1 1-1,1-1 0,-1 1 1,1 1-1,5 38 76,-6-41 179,-1-37 362,-5-133-352,7 172-625,0-1-1,0 1 1,0-1-1,1 0 1,-1 0-1,0 1 1,0-1-1,1 0 1,-1 0-1,1 0 1,-1-1-1,1 1 1,-1 0-1,1 0 1,-1-1-1,1 1 1,0-1-1,-1 1 1,1-1-1,0 0 1,-1 0-1,4 0 1,12 1-6310</inkml:trace>
</inkml:ink>
</file>

<file path=ppt/ink/ink2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41.36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237 90 12684,'0'-8'2562,"0"3"-2191,-1 1-1,0-1 1,1 1-1,-1-1 0,-1 1 1,1 0-1,-1-1 1,1 1-1,-1 0 0,0 0 1,-1 0-1,-3-5 1,5 7-252,-1 1 1,0-1-1,0 0 1,0 1-1,0-1 1,0 1-1,0 0 1,0-1-1,0 1 1,0 0-1,0 0 1,-1 0-1,1 1 1,-1-1-1,1 1 1,0-1-1,-1 1 1,1 0-1,-1 0 1,1 0-1,-1 0 1,1 0-1,0 1 1,-1-1-1,1 1 1,-1-1-1,1 1 1,0 0-1,0 0 1,-4 2-1,0 0-63,-1 1-1,1 1 0,0-1 0,0 1 1,1 0-1,0 1 0,-1-1 0,2 1 0,-1 0 1,1 1-1,-6 8 0,-2 7-30,1 1-1,-10 27 1,-3 36 81,22-78-76,1 1 0,0-1 1,0 1-1,1-1 1,0 0-1,1 1 0,0-1 1,3 13-1,-4-20-26,1 1 0,-1-1 0,1 1-1,-1-1 1,1 1 0,0-1 0,-1 0 0,1 1-1,0-1 1,0 0 0,0 0 0,0 1 0,0-1 0,0 0-1,0 0 1,1 0 0,-1 0 0,0-1 0,1 1-1,-1 0 1,0 0 0,1-1 0,2 2 0,-1-2 6,0 0 1,-1 0-1,1 0 0,0 0 1,0-1-1,0 1 1,-1-1-1,1 1 1,0-1-1,-1 0 1,1 0-1,3-2 1,2-1 26,0-1 0,0 0-1,0-1 1,-1 1 0,1-1 0,11-14 0,-7 4 0,0-1 0,-1 0 0,0-1 0,-2 0 0,0-1 0,-1 0 0,-1 0 0,0-1 0,-2 0 0,-1 0 0,0 0 0,2-37-1,-7 57-35,1 0 0,0 1-1,0-1 1,0 0-1,0 0 1,0 0-1,-1 0 1,1 1 0,0-1-1,0 0 1,-1 0-1,1 0 1,0 0-1,0 0 1,0 0 0,-1 0-1,1 0 1,0 0-1,0 0 1,-1 0-1,1 0 1,0 0 0,0 0-1,-1 0 1,1 0-1,0 0 1,0 0-1,0 0 1,-1 0 0,1 0-1,0 0 1,0 0-1,-1 0 1,1 0-1,0 0 1,0-1 0,0 1-1,-1 0 1,1 0-1,0 0 1,0 0-1,0-1 1,0 1 0,-1 0-1,1 0 1,0 0-1,0-1 1,0 1-1,0 0 1,0 0 0,0 0-1,0-1 1,0 1-1,0 0 1,0 0 0,0-1-1,0 1 1,-13 19-88,4 4 80,1 0 0,0 1 0,2 0 0,1 0 0,1 1 0,2-1 1,0 1-1,1 0 0,3 31 0,-2-54 8,0 1 0,1 0 0,-1-1 0,0 1 0,1 0 0,-1-1 0,1 1 0,0-1 1,0 1-1,0-1 0,0 1 0,1-1 0,-1 0 0,1 0 0,-1 0 0,1 1 0,0-1 1,0-1-1,-1 1 0,1 0 0,1 0 0,2 1 0,-3-2 6,0 0 0,0-1 1,1 1-1,-1-1 0,0 0 0,1 1 0,-1-1 0,0 0 1,1 0-1,-1-1 0,0 1 0,1 0 0,-1-1 0,0 1 1,0-1-1,0 0 0,1 0 0,-1 0 0,0 0 0,0 0 1,0 0-1,0-1 0,0 1 0,-1-1 0,1 1 0,2-3 1,9-11 30,1 0 0,-2-2 0,0 1 0,-1-1 0,-1-1 0,13-27 1,-10 16-41,-2-1 0,11-39 0,-26 87-25,-2 5 37,1 0 0,0 1 0,2-1 0,1 1 0,1 0 0,1-1 0,3 31 1,-3-52 3,1 0 0,-1-1 0,0 1 0,1-1 0,-1 1 0,1-1 0,0 1 0,-1-1 0,1 1 0,0-1 0,0 1 0,0-1 0,0 0 0,0 0 0,0 0 0,0 1 0,1-1 0,-1 0 0,0 0 0,1 0 0,-1-1 0,0 1 0,1 0 0,-1-1 0,1 1 0,-1 0 0,1-1 0,0 0 0,-1 1 0,1-1 0,-1 0 0,1 0 0,0 0 0,-1 0 0,1 0 0,0 0 0,-1 0 0,1-1 0,-1 1 0,1-1 0,0 1 0,1-2 0,4 0 77,0-1 0,-1 0 0,1-1-1,-1 0 1,0 0 0,0 0 0,0-1 0,5-5 0,6-7 1,-2 0 1,0-2-1,-1 0 1,-1 0-1,-1-1 1,-1-1-1,0 0 1,-2 0-1,0-1 1,-2 0-1,7-33 1,-39 127-397,23-64 289,-14 69 10,15-70-12,0 0 1,0 0-1,1 0 0,0 0 0,1 0 0,-1 0 0,1 0 1,3 11-1,-3-17-70,0 0 0,0 1 0,0-1 0,0 0 1,0 0-1,0 0 0,1 0 0,-1 0 0,0 0 0,0 0 0,1 0 1,-1 0-1,1-1 0,-1 1 0,0 0 0,1-1 0,-1 1 0,1-1 1,0 0-1,-1 0 0,1 1 0,-1-1 0,1 0 0,-1 0 1,1 0-1,0-1 0,-1 1 0,4-1 0,45-13-3005,-28 1 765,0 0-1,-1-1 1,36-32-1,-15 10-5236</inkml:trace>
</inkml:ink>
</file>

<file path=ppt/ink/ink2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41.70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147 36 5221,'0'0'11851,"-8"-7"-10180,4 4-1443,-20-18 277,23 21-475,0-1 0,-1 0 0,1 1 0,0-1 0,0 1 0,0 0 0,-1-1 0,1 1 0,0 0 0,0 0 0,-1-1 0,1 1 0,0 0 0,-1 0 0,1 1 0,0-1 0,0 0 0,-1 0 0,1 1 0,0-1 0,0 0 0,0 1 0,-1-1 0,1 1 0,0 0 0,-1 0 0,-7 6 185,2 1 1,-1-1-1,1 1 1,0 1 0,-9 14-1,13-19-122,0 1-1,0 0 1,1-1-1,0 1 1,0 0-1,0 0 1,1 0 0,-1 0-1,1 0 1,0 0-1,1 1 1,-1-1-1,1 9 1,1-13-95,-1 0 1,1 0-1,-1 1 1,1-1 0,0 0-1,0 0 1,-1 0-1,1 0 1,0 0-1,0 0 1,0 0-1,0 0 1,0 0-1,0-1 1,0 1-1,1 0 1,-1 0-1,0-1 1,0 1-1,1-1 1,-1 0-1,0 1 1,0-1-1,1 0 1,-1 1-1,0-1 1,3 0-1,44 0-705,-33-1 266,2 1-26,0 0 395,-1 0 1,0 0 0,0 2-1,0 0 1,21 6 0,-34-8 161,0 1 0,0 0 0,0 1 1,0-1-1,0 0 0,-1 1 0,1 0 0,0 0 1,-1-1-1,0 1 0,1 1 0,-1-1 1,0 0-1,0 1 0,0-1 0,0 1 1,-1-1-1,1 1 0,-1 0 0,1 0 1,-1 0-1,0 0 0,0 0 0,-1 0 1,1 0-1,0 0 0,-1 0 0,0 0 1,0 0-1,0 0 0,0 0 0,0 0 1,-1 0-1,0 4 0,-1-1 105,0-1 0,0 0 0,0 1 0,-1-1 0,0 0 1,0 0-1,0 0 0,0-1 0,-1 1 0,0-1 0,0 0 0,0 0 0,-1 0 0,1 0 0,-1-1 0,0 0 1,-8 4-1,7-3-399,-1 0 0,0-1 0,0 0 0,-1 0 0,1 0 0,-1-1 0,1 0 0,-1-1 0,0 1 0,0-2 0,0 1-1,-12-1 1,-3-9-7104,3-8-9999</inkml:trace>
</inkml:ink>
</file>

<file path=ppt/ink/ink2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42.93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3 206 13485,'0'0'8018,"-1"-12"-7249,1 7-685,-1 2-16,1-1 0,-1 0 0,1 1 0,0-1 0,1 0 0,-1 1 0,0-1 0,1 0 0,0 1 0,0-1 0,0 1 0,0-1 0,1 1 0,-1 0 0,1 0 0,0-1 0,0 1 0,0 0 0,0 0 0,1 1 0,4-5 0,3-2 270,0 0-1,0 1 1,1 1 0,0 0-1,1 1 1,0 0-1,24-9 1,-35 15-336,0 0 0,-1 0 1,1 0-1,0 0 0,0 0 0,0 0 0,-1 0 0,1 0 0,0 0 1,0 0-1,0 0 0,-1 1 0,1-1 0,0 0 0,0 1 1,-1-1-1,1 0 0,0 1 0,-1-1 0,1 1 0,-1-1 0,1 1 1,0 0-1,-1-1 0,1 1 0,-1-1 0,1 1 0,-1 0 0,0-1 1,1 1-1,-1 0 0,0 0 0,1-1 0,-1 1 0,0 0 1,0 0-1,0 0 0,0-1 0,0 1 0,0 0 0,0 0 0,0 0 1,0-1-1,0 1 0,0 0 0,-1 1 0,-7 43 127,-25 44 111,24-70-235,1 1 1,1-1-1,1 1 0,0 0 1,2 0-1,-3 31 0,6-51-5,1 1-1,0 0 1,1 0-1,-1 0 1,0 0-1,0-1 1,0 1-1,0 0 0,1 0 1,-1 0-1,0-1 1,1 1-1,-1 0 1,0 0-1,1-1 1,-1 1-1,1 0 1,-1-1-1,1 1 1,0-1-1,-1 1 0,1 0 1,-1-1-1,1 0 1,0 1-1,0-1 1,-1 1-1,1-1 1,0 0-1,0 1 1,-1-1-1,1 0 1,0 0-1,0 0 1,0 0-1,0 1 0,-1-1 1,1 0-1,0-1 1,0 1-1,0 0 1,0 0-1,-1 0 1,1 0-1,0-1 1,0 1-1,0 0 1,-1-1-1,1 1 1,0 0-1,-1-1 0,2 0 1,45-26 124,-23 8-85,-1-1-1,-1-1 1,-1-1-1,-1-1 1,0 0-1,-2-2 0,-1 0 1,-1-1-1,21-48 1,-38 133-525,-1-37 491,-3 73 0,5-87-4,0-1 0,1 1 0,0 0 0,0-1 0,0 1 1,1-1-1,1 0 0,-1 1 0,6 9 0,-7-15 15,0 0-1,0 0 0,0 0 0,1-1 1,-1 1-1,0 0 0,1-1 0,-1 1 1,1-1-1,0 1 0,0-1 0,-1 0 0,1 0 1,0 1-1,0-1 0,0-1 0,0 1 1,0 0-1,1 0 0,-1-1 0,0 1 1,3-1-1,-2 0 48,0 0 0,0-1 0,0 0 0,0 0 0,0 0 0,0 0 0,0 0 0,0 0 0,0-1 0,-1 1 0,1-1 0,0 0 0,3-3 0,4-4 100,-1-1 0,0 0 1,-1 0-1,0-1 0,0 0 1,6-13-1,-7 8-24,0 1 1,-1-1-1,0-1 0,-2 1 1,1-1-1,-2 0 0,-1 0 1,0 0-1,0-22 0,-2 38-142,0 1 1,0-1-1,0 1 0,1-1 0,-1 1 0,0-1 1,0 1-1,0-1 0,0 1 0,0-1 1,0 1-1,0-1 0,0 1 0,0-1 0,0 1 1,0-1-1,0 1 0,-1-1 0,1 1 1,0-1-1,0 1 0,0-1 0,-1 1 0,1-1 1,0 1-1,0-1 0,-1 1 0,1 0 0,-1-1 1,1 1-1,0 0 0,-1-1 0,1 1 1,-1 0-1,1-1 0,-1 1 0,1 0 0,0 0 1,-1-1-1,1 1 0,-1 0 0,1 0 1,-1 0-1,0 0 0,1 0 0,-1 0 0,1 0 1,-1 0-1,1 0 0,-1 0 0,1 0 0,-1 0 1,1 0-1,-2 1 0,1 0-16,0-1-1,-1 1 1,1 0 0,0 1-1,0-1 1,-1 0 0,1 0-1,0 0 1,0 1-1,0-1 1,1 0 0,-1 1-1,0-1 1,0 1 0,1-1-1,-1 1 1,0 1-1,0 4 7,0-1 0,0 1 0,0 0 0,1-1 0,0 1-1,0 0 1,1 0 0,-1-1 0,2 1 0,1 6 0,-2-10 11,0-1 1,0 0-1,1 1 1,-1-1-1,1 0 1,0 0-1,-1 0 1,1 0-1,0 0 1,0-1-1,0 1 1,0 0-1,0-1 1,1 0-1,-1 1 1,0-1-1,1 0 1,-1 0-1,0 0 1,1-1-1,0 1 1,-1-1-1,1 1 1,-1-1-1,1 0 1,0 0-1,4 0 1,3-1 16,1-1 1,-1 0 0,0-1 0,0 0 0,0 0 0,-1-1 0,1 0 0,-1-1 0,0 0 0,0 0 0,0-1 0,14-13 0,-3 2-3,-1-1 0,-1-1 0,0 0 0,14-22 0,-31 40-14,0 0 1,0 0 0,-1 0-1,1 1 1,0-1-1,0 0 1,-1 0 0,1 0-1,-1 0 1,1 0 0,-1-1-1,1 1 1,-1 0-1,0 0 1,0 0 0,1 0-1,-1 0 1,0-1-1,0 1 1,0 0 0,0 0-1,0 0 1,-1 0 0,1-2-1,-1 3-13,0 0 1,0 0-1,-1 0 0,1 0 1,0 0-1,0 0 0,0 0 1,0 0-1,0 1 0,0-1 1,0 0-1,0 1 0,0-1 1,0 1-1,0-1 0,0 1 1,1 0-1,-1-1 0,0 1 1,0 0-1,0-1 0,1 1 0,-1 0 1,0 0-1,1 0 0,-1 1 1,-9 9 6,0 1 1,2 0 0,-1 0 0,1 1-1,1 0 1,1 1 0,0-1 0,0 1-1,1 0 1,1 1 0,1-1-1,0 1 1,1 0 0,0 0 0,1 0-1,1 20 1,0-34 7,0 1 0,1 0 1,-1-1-1,0 1 0,1 0 0,-1-1 1,1 1-1,0-1 0,-1 1 0,1-1 0,0 1 1,0-1-1,0 0 0,0 1 0,0-1 1,0 0-1,0 0 0,0 1 0,1-1 0,-1 0 1,0 0-1,1-1 0,1 2 0,0-1 6,0 0-1,0 0 1,0-1-1,0 1 1,0-1-1,0 0 1,0 0-1,0 0 0,0 0 1,0-1-1,0 1 1,3-2-1,3 0 14,0-1-1,-1 0 0,1-1 0,-1 0 0,0 0 1,0-1-1,12-9 0,0-6 9,0-1 0,-2 0 0,0-2 0,-1 0 0,-2-1 0,0-1 0,16-39 0,-38 116-380,5-38 342,-2-1 4,1 1-1,1 0 0,0 0 1,1 1-1,0-1 0,1 0 1,1 0-1,4 24 0,-4-37-5,0 1 0,0 0 0,0 0 0,0-1 0,1 1-1,-1 0 1,1-1 0,-1 1 0,1-1 0,-1 0-1,1 0 1,0 1 0,0-1 0,0 0 0,-1-1 0,1 1-1,0 0 1,0 0 0,0-1 0,0 1 0,1-1-1,-1 0 1,0 0 0,0 1 0,0-1 0,0 0 0,0-1-1,0 1 1,0 0 0,0-1 0,3 0 0,2 0-193,0-1 0,0 0 0,0 0 0,0-1 0,0 0 1,0 0-1,9-7 0,-5 2-1953,-1 0 0,1-1 0,-2-1 1,13-15-1,4-13-8695</inkml:trace>
</inkml:ink>
</file>

<file path=ppt/ink/ink2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43.27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20 0 12780,'0'0'10346,"-19"67"-11467,34-49-1826,1 1-2818</inkml:trace>
</inkml:ink>
</file>

<file path=ppt/ink/ink2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43.61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76 415 12236,'-4'9'3950,"-8"13"-2288,3-6-563,0 0 1,1 0-1,1 1 1,0 0-1,2 0 1,0 1-1,-4 20 1,9-36-1054,0-1 1,0 0-1,0 0 1,0 1-1,0-1 1,0 0-1,0 1 1,0-1-1,1 0 1,-1 0-1,0 0 1,1 1-1,-1-1 1,1 0-1,-1 0 0,1 0 1,0 0-1,-1 0 1,1 0-1,0 0 1,0 0-1,0 0 1,0 0-1,0 0 1,1 1-1,0-2-17,0 1 1,0 0-1,0-1 0,0 1 1,0-1-1,0 0 0,0 0 1,1 0-1,-1 0 0,0 0 1,0 0-1,0 0 0,4-2 1,2 0 22,1-1 1,-1 0-1,0 0 0,0-1 1,0-1-1,10-6 1,6-8 8,-1-1 0,-1-1 0,-1-1 1,-1 0-1,-1-2 0,-1 0 0,-2-2 1,17-31-1,-23 38-29,-1-1 0,-1 0 0,0 0 0,-2-1 0,0 0 0,-2 0-1,0 0 1,-1 0 0,-1-1 0,-1 0 0,-1 1 0,-4-27 0,4 44-35,-1 0 0,1 1 0,-1-1 0,0 1 0,0-1 0,-1 1 0,1-1 0,-1 1 0,1 0 0,-1 0 0,0 0 0,0 0 0,-1 0 0,1 0 0,-5-4 0,5 6-3,-1-1-1,1 1 0,-1-1 1,1 1-1,-1 0 1,0 0-1,0 0 0,1 1 1,-1-1-1,0 1 1,0-1-1,0 1 0,0 0 1,0 0-1,-5 1 1,-1 1-9,0 0 0,1 0 0,-1 1 1,0 1-1,1 0 0,0 0 1,0 0-1,0 1 0,1 0 1,-15 12-1,9-5 9,1 0-1,0 1 1,0 0-1,2 1 1,0 0-1,-11 19 1,19-29-17,0 0 0,0 0 0,0 0 0,0 0 0,1 0 0,0 1 0,-1-1 0,2 0 0,-1 1 0,0-1 1,1 1-1,0-1 0,0 1 0,0-1 0,1 1 0,-1-1 0,1 0 0,0 1 0,0-1 0,1 0 0,-1 0 0,1 1 1,0-1-1,0 0 0,0-1 0,1 1 0,-1 0 0,7 6 0,5 2-115,1-1 1,1 0-1,0-1 1,23 11-1,40 28-630,-73-45 741,0 0-1,-1 1 1,1 0 0,-1 0 0,-1 1-1,1-1 1,-1 1 0,0 0-1,0 0 1,3 7 0,-3 2-11,-1 0 1,0 0 0,-1 0-1,-1 0 1,0 0 0,-1 0-1,-1 1 1,0-1 0,-7 29-1,3 1-1804,5-46 1741,0 1 1,0 0-1,0 0 0,0 0 0,1-1 0,-1 1 0,0 0 0,0 0 1,0 0-1,1 0 0,-1-1 0,0 1 0,0 0 0,1 0 1,-1 0-1,0 0 0,0 0 0,1 0 0,-1 0 0,0 0 0,0 0 1,1 0-1,-1 0 0,0 0 0,0 0 0,1 0 0,-1 0 0,0 0 1,0 0-1,1 0 0,-1 0 0,0 0 0,0 0 0,0 0 1,1 1-1,-1-1 0,0 0 0,0 0 0,1 0 0,-1 0 0,0 1 1,0-1-1,0 0 0,0 0 0,1 0 0,-1 1 0,0-1 0,0 0 1,0 0-1,0 1 0,0-1 0,0 0 0,0 0 0,0 0 1,0 1-1,0-1 0,1 0 0,-1 1 0,0-1 0,0 0 0,-1 0 1,1 1-1,0-1 0,0 0 0,0 0 0,0 1 0,0-1 0,16-15-4497,8-12-3484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6.0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8776,'0'0'17569,"1"13"-17062,1 34-100,-2-15-133,1 0 0,2 0 0,1-1 1,10 40-1,-13-69-256,-1 1 0,1-1 0,0 1 0,-1-1 0,1 0 0,0 1 0,0-1 0,1 0 0,-1 0 0,0 0 0,1 0-1,-1 0 1,1 0 0,0 0 0,0 0 0,0-1 0,0 1 0,0-1 0,0 1 0,0-1 0,0 0 0,0 0 0,1 0 0,-1 0 0,0 0 0,1 0 0,-1-1 0,1 1 0,-1-1 0,1 0 0,-1 0 0,1 0 0,-1 0 0,1 0 0,-1 0 0,1-1 0,-1 1 0,1-1 0,-1 1 0,0-1 0,4-2 0,3-1 23,1-2 0,-2 1 1,1-1-1,-1 0 0,1-1 0,-2 0 1,1-1-1,11-13 0,55-89 1796,-72 165-1640,2-22 22,3-28 114,6-18 33,18-43-297,-26 43-70,2 0-1,0 0 1,1 1-1,0 0 1,0 0-1,13-12 1,-6 17-5703,-8 6 2407,1-1-4774</inkml:trace>
</inkml:ink>
</file>

<file path=ppt/ink/ink2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44.19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139 2 16303,'0'0'8067,"1"8"-7229,1 27-176,-1-35-642,-1 1 0,0 0 1,0-1-1,0 1 0,0-1 0,0 1 1,1 0-1,-1-1 0,0 1 0,1-1 1,-1 1-1,0-1 0,1 1 0,-1-1 1,0 1-1,1-1 0,-1 0 1,1 1-1,-1-1 0,1 0 0,-1 1 1,1-1-1,-1 0 0,1 1 0,-1-1 1,1 0-1,0 0 0,-1 0 0,1 1 1,-1-1-1,1 0 0,0 0 0,-1 0 1,1 0-1,-1 0 0,1 0 1,0 0-1,-1-1 0,1 1 0,-1 0 1,1 0-1,0 0 0,-1-1 0,1 1 1,0-1-1,20-12 986,-20 12-961,-1-1 0,1 1 1,0 0-1,-1 0 1,1-1-1,0 1 0,-1-1 1,0 1-1,1 0 0,-1-1 1,0 1-1,0-1 1,0 1-1,0-1 0,0 1 1,0-1-1,0 1 1,-1-3-1,1 4-32,-1-1 1,1 0 0,-1 0-1,0 0 1,1 1-1,-1-1 1,0 0 0,1 1-1,-1-1 1,0 0-1,0 1 1,0-1 0,1 1-1,-1 0 1,0-1-1,0 1 1,0-1 0,0 1-1,0 0 1,-2 0-1,0-1-26,-1 1-1,0 0 1,0 0-1,0 0 1,0 0-1,0 1 1,0 0-1,1 0 0,-1 0 1,0 0-1,1 0 1,-7 4-1,1 1 8,0 1 0,0 0 1,1 1-1,-1 0 0,2 0 0,-1 0 0,1 1 0,1 0 0,0 1 0,0 0 0,0 0 0,2 0 1,-1 0-1,1 1 0,1-1 0,0 1 0,0 0 0,-1 17 0,4-27 9,-1 0-1,1 0 1,1 0 0,-1 0-1,0 0 1,0 0-1,0 0 1,0 0 0,1 0-1,-1 0 1,0 0-1,1 0 1,-1 0 0,1 0-1,0 0 1,-1 0-1,1 0 1,-1 0 0,1 0-1,0-1 1,0 1-1,0 0 1,-1-1 0,1 1-1,0 0 1,0-1 0,1 1-1,0 0 10,1-1-1,0 1 1,-1-1-1,1 1 1,-1-1 0,1 0-1,-1 0 1,1 0-1,0-1 1,-1 1-1,3-1 1,4-1 16,-1 0 1,1-1-1,-1 0 1,0-1-1,0 0 1,8-5-1,15-18-38,-1-2-1,32-38 1,-62 66-76,-13 26 10,-34 69-26,44-86 150,0 1 1,1-1 0,0 1 0,0-1-1,0 1 1,1 0 0,1 0 0,-1 0 0,3 14-1,-2-22-35,0 0-1,0 0 0,1 0 0,-1 0 0,0 0 0,1 0 1,-1 0-1,1 0 0,-1 0 0,1 0 0,-1 0 1,1 0-1,-1-1 0,1 1 0,0 0 0,0 0 1,-1-1-1,1 1 0,0-1 0,0 1 0,0 0 1,0-1-1,0 0 0,0 1 0,1 0 0,33-1 273,-25-2-222,0-1 1,0 0-1,-1-1 0,15-6 1,59-48 27,-61 41-46,46-27 0,-68 44-30,0 0 0,0 0 0,1 0 0,-1 0-1,0 0 1,0-1 0,0 1 0,1 0 0,-1 0 0,0 0 0,0 0-1,0 0 1,1 0 0,-1 0 0,0 0 0,0 0 0,0 0 0,1 0 0,-1 0-1,0 0 1,0 0 0,0 0 0,1 1 0,-1-1 0,0 0 0,0 0 0,0 0-1,1 0 1,-1 0 0,0 0 0,0 0 0,0 1 0,0-1 0,0 0-1,1 0 1,-1 0 0,0 0 0,0 1 0,0-1 0,0 0 0,0 0 0,0 0-1,0 1 1,0-1 0,0 0 0,1 0 0,-1 0 0,0 1 0,0-1-1,0 19 279,-9 26-83,7-37-4,1 17-369,9-17 970,-4-8-780,-1-1 1,0 0 0,0 0-1,0 0 1,0 0 0,0-1-1,0 1 1,0-1 0,3-1-1,28-13-7305,-29 15 530</inkml:trace>
</inkml:ink>
</file>

<file path=ppt/ink/ink2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44.54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35 0 15983,'0'0'6662,"9"61"-5284,-16-11-1,-4 9-96,1 3-352,2 0-224,2-2-385,5-7-224,1-8-64,0-8-1505,10-14-2275,2-7-3042</inkml:trace>
</inkml:ink>
</file>

<file path=ppt/ink/ink2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7:44.89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28 0 20948,'0'0'6022,"-28"51"-3812,28-41-1378,0-2-319,7-3-353,5-4-416,-3-1-3844,2-7-8232</inkml:trace>
</inkml:ink>
</file>

<file path=ppt/ink/ink2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8:06.6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69 4708,'0'0'6593,"10"-1"-5039,247-12 2441,-72 7-3362,48-11 833,242-13 215,-334 28-1426,197 23 0,462 41 1528,-148-70 204,-112-1-1497,-264 8-194,361 6 268,-493 8-4494,-107-4-2065</inkml:trace>
</inkml:ink>
</file>

<file path=ppt/ink/ink2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23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0 136 5990,'0'0'12374,"10"-1"-12203,85-19 84,-66 12-102,-1 2 1,1 0 0,44-2 0,48 9 310,335-12 2323,-206-6-2053,502 31 0,-502 2-373,0-12 1,379-40-1,-58 7-328,2 40-2,-459-8 158,0-5-1,127-19 1,-56 3 69,-106 16-3031,-81 3-857,-11 2-2386</inkml:trace>
</inkml:ink>
</file>

<file path=ppt/ink/ink2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30.6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11979,'0'0'15925,"1"13"-15616,1-3-257,-1-1-1,-1 1 0,0 0 0,0-1 1,-1 1-1,0-1 0,0 1 0,-1-1 1,-5 15-1,-17 34 196,13-34 117,0 1-1,2 1 1,1-1-1,1 1 1,1 1-1,-4 44 1,10-70-352,0 1 1,0-1 0,0 1-1,0-1 1,0 1 0,1-1-1,-1 1 1,1-1 0,-1 1-1,1-1 1,-1 1-1,1-1 1,0 0 0,0 1-1,0-1 1,0 0 0,0 0-1,0 0 1,0 0 0,0 0-1,0 0 1,0 0-1,3 1 1,-1 0 29,1-1 0,-1 1-1,1-1 1,-1 0 0,1 0 0,-1-1-1,1 1 1,0-1 0,6 0 0,0 0 24,-1-1 0,0 0 0,0 0 0,1-1 0,-1 0 0,0-1 0,13-6 0,-16 6-424,0-1 1,-1 0-1,1 0 1,-1 0-1,0 0 1,0-1-1,0 0 1,-1 0-1,0-1 1,6-9-1,-8 13 151,-1 0-1,0 0 1,0 0 0,0 0-1,0 0 1,-1-1 0,1 1 0,-1 0-1,1-1 1,-1 1 0,0 0-1,0-1 1,0 1 0,0 0 0,0-1-1,0 1 1,-1 0 0,1-1-1,-1 1 1,0 0 0,0 0-1,0-1 1,0 1 0,0 0 0,0 0-1,0 0 1,-1 0 0,1 0-1,-1 1 1,1-1 0,-1 0 0,0 1-1,-3-3 1,-28-17-7891,-7 1-4373</inkml:trace>
</inkml:ink>
</file>

<file path=ppt/ink/ink2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30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40 9897,'0'0'19635,"90"-22"-18290,-39 15-704,5 2-513,1 5-64,-3 0-609,-2 0-1921,-12 0-2627,-2 3-1665</inkml:trace>
  <inkml:trace contextRef="#ctx0" brushRef="#br0" timeOffset="1">755 1 22197,'0'0'7399</inkml:trace>
</inkml:ink>
</file>

<file path=ppt/ink/ink2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31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10 19603,'0'0'10249,"-1"29"-10569,14-37-673,2 0-993,-7 2-544,-5-3-1410,-3 1-4324</inkml:trace>
</inkml:ink>
</file>

<file path=ppt/ink/ink2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1:07.0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6887,'0'0'4377,"46"15"-4879,-44-14 485,0 1 1,0-1-1,0 1 0,0-1 0,0 1 1,-1 0-1,1 0 0,-1 0 0,1 0 0,-1 0 1,0 0-1,0 0 0,0 0 0,0 1 1,0-1-1,0 0 0,-1 1 0,1-1 0,-1 1 1,0 3-1,13 10-5348,-11-13 3555</inkml:trace>
</inkml:ink>
</file>

<file path=ppt/ink/ink2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1:23.1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69 833,'0'0'7863,"-8"-5"-7318,-29-16-172,37 21-347,-1-1 0,0 1 0,0-1 0,0 1-1,0-1 1,1 1 0,-1 0 0,0-1-1,0 1 1,0 0 0,0 0 0,0 0-1,0-1 1,0 1 0,0 0 0,0 0-1,0 0 1,0 1 0,1-1 0,-1 0 0,0 0-1,-2 1 1,-2 13-64,8 1 170,-3-15-108,0 0 0,0 0 0,0-1 0,0 1 0,0 0 0,0 0 0,0 0 0,0 0 0,0 0 0,0 0 0,0 0 0,0 0 0,0-1 0,0 1-1,0 0 1,0 0 0,0 0 0,0 0 0,0 0 0,0 0 0,0 0 0,0 0 0,0-1 0,0 1 0,0 0 0,0 0 0,1 0 0,-1 0 0,0 0 0,0 0 0,0 0 0,0 0-1,0 0 1,0 0 0,0 0 0,0 0 0,1 0 0,-1 0 0,0 0 0,0 0 0,0 0 0,0 0 0,0 0 0,0 0 0,1 0 0,-1-1 317,-1 1-420,1 0 79,0-1 1,0 1 0,0-1-1,-1 1 1,1-1-1,0 1 1,0 0-1,0-1 1,0 1-1,0-1 1,0 1-1,0-1 1,0 1 0,0-1-1,0 1 1,0 0-1,0-1 1,0 1-1,0-1 1,1 1-1,-1-1 1,0 1-1,0 0 1,0-1 0,1 1-1,-1-1 1,1 0-1,5-7-64,-5-4-128,-1 11 239,0 0 0,1 0 0,-1 0 0,0 0 1,0 0-1,1 0 0,-1 1 0,0-1 0,0 0 0,0 0 1,0 0-1,0 0 0,0 0 0,0 0 0,0 0 0,-1 0 1,1 0-1,0 1 0,-1-1 0,1 0 0,0 0 0,-1 0 1,1 0-1,-1 1 0,1-1 0,-1 0 0,0 1 0,1-1 1,-1 0-1,1 1 0,-1-1 0,0 1 0,0-1 0,1 1 1,-1-1-1,0 1 0,0-1 0,0 1 0,0 0 0,0-1 0,1 1 1,-1 0-1,0 0 0,0 0 0,0 0 0,0 0 0,-1 0 1,2 2-202,0 0 0,0 0 1,0 0-1,0 0 0,1 0 1,-1 0-1,0 0 0,1 0 1,0 0-1,-1 0 0,1 0 1,0-1-1,1 3 0,4 4-2798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6.4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 19635,'0'0'10890,"-2"78"-10474,2-39-192,0 1-159,2-1-33,8-5 0,3-2-321,-4-8-351,4-4-321,-5-7-961,-4-6-1537</inkml:trace>
</inkml:ink>
</file>

<file path=ppt/ink/ink2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1:29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0 833,'0'0'977,"-5"9"-849,1-4-144,1 1 1,-1 0 0,2 0-1,-1 0 1,1 0 0,0 1-1,0-1 1,0 1 0,1-1-1,0 1 1,0-1 0,1 1-1,0 0 1,0-1 0,1 8-1,4 11 2899,-3-47 2642,-22 4-3572,20 18-1942,-1 0-1,1-1 1,0 1 0,-1 0-1,1-1 1,0 1 0,-1 0-1,1-1 1,0 1-1,0-1 1,-1 1 0,1 0-1,0-1 1,0 1-1,0-1 1,-1 1 0,1-1-1,0 1 1,0-1 0,0 1-1,0-1 1,0 1-1,0-1 1,0 1 0,0 0-1,0-1 1,0 1-1,0-1 1,0 1 0,1-1-1,-1 1 1,0-1-1,0 1 1,0-1 0,1 1-1,-1 0 1,0-1 0,1 1-1,-1 0 1,0-1-1,1 1 1,-1 0 0,0-1-1,1 1 1,-1 0-1,0-1 1,1 1 0,-1 0-1,1 0 1,-1 0-1,1-1 1,-1 1 0,1 0-1,-1 0 1,1 0 0,-1 0-1,0 0 1,1 0-1,-1 0 1,1 0 0,-1 0-1,1 0 1,-1 0-1,1 0 1,-1 0 0,1 1-1,-1-1 1,1 0-1,0 1 1,-1-1 261,-7 16-336,7 1 94,-1-15-80,1 0-1,0 0 1,0 0 0,0 0 0,0 0-1,0 0 1,1 0 0,-1 0-1,1 0 1,-1 0 0,1 0 0,-1 0-1,1 0 1,0-1 0,0 1-1,0 0 1,2 2 0,26 44-5753,-25-33 1751</inkml:trace>
</inkml:ink>
</file>

<file path=ppt/ink/ink2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18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250 93 3748,'10'-8'6379,"15"-14"-4201,19-16 1776,-12 13 2395,-32 30-1110,-16 25-4307,-201 208 1645,105-122-3718,112-116 1018,0 0 0,0 0 0,0 1 0,0-1 0,0 0-1,0 1 1,-1-1 0,1 0 0,0 0 0,0 1 0,0-1 0,0 0-1,-1 0 1,1 1 0,0-1 0,0 0 0,-1 0 0,1 0 0,0 0-1,0 1 1,-1-1 0,1 0 0,0 0 0,0 0 0,-1 0-1,1 0 1,0 0 0,-1 0 0,1 0 0,0 0 0,-1 0 0,1 0-1,0 0 1,0 0 0,-1 0 0,1 0 0,0 0 0,-1 0 0,1 0-1,0 0 1,-1 0 0,1 0 0,0 0 0,0-1 0,-1 1 0,1 0-1,-1-1 1,-1-15-6625,2 12 6745,-1-25-6468</inkml:trace>
</inkml:ink>
</file>

<file path=ppt/ink/ink2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18.4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13869,'0'0'7303,"54"11"-4869,-27 12-95,9 4-482,4 2-672,6 2-192,2-2-320,2-1-481,-2 1-160,-4-1-1249,-6-5-2595,-7-4-3106</inkml:trace>
</inkml:ink>
</file>

<file path=ppt/ink/ink2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19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1 6022,'0'0'24994,"-3"2"-24962,-33 31 828,-53 63-1,225-220-3283,-136 124 2421,1 0-1,-1 0 0,0 0 0,0 0 0,0 0 0,0 0 0,0 0 0,0 0 1,0 0-1,0 0 0,1 0 0,-1 0 0,0 0 0,0 0 0,0 0 1,0 0-1,0 0 0,0 0 0,0 0 0,1 0 0,-1 0 0,0 0 1,0 0-1,0 0 0,0 0 0,0 0 0,0 0 0,0 0 0,0 0 0,0 0 1,1 1-1,-1-1 0,0 0 0,0 0 0,0 0 0,0 0 0,0 0 1,0 0-1,0 0 0,0 0 0,0 0 0,0 0 0,0 1 0,0-1 1,0 0-1,0 0 0,0 0 0,0 0 0,0 0 0,0 0 0,0 0 0,0 1 1,0-1-1,0 0 0,0 0 0,0 0 0,0 0 0,0 0 0,0 0 1,0 0-1,0 0 0,0 1 0,0-1 0,0 0 0,-2 15-88,-7 16 158,-11 17 227,10-29-125,2 1 0,0-1 0,1 1 1,1 0-1,1 1 0,1 0 0,-2 24 1,6-45-163,0 1 0,0-1 0,1 0 0,-1 1 0,0-1 0,0 1 0,0-1 0,0 0-1,0 1 1,1-1 0,-1 0 0,0 1 0,0-1 0,1 0 0,-1 1 0,0-1 0,1 0 0,-1 1 0,0-1 0,1 0 0,-1 0 0,0 0 0,1 1 0,-1-1 0,0 0 0,1 0 0,-1 0 0,1 0 0,-1 0 0,0 1 0,1-1 0,-1 0 0,1 0 0,-1 0 0,0 0 0,1 0 0,-1 0 0,1-1 0,-1 1 0,0 0 0,1 0 0,-1 0 0,1 0 0,-1 0 0,0-1 0,1 1 0,-1 0 0,0 0 0,1 0 0,-1-1 0,0 1 0,1 0 0,-1-1 0,0 1 0,1-1 0,19-15 160,-16 11-221,-2-1-1,1 1 0,-1-1 1,1 1-1,-2-1 0,1 0 1,-1 0-1,1 0 0,-2 0 0,1 0 1,-1 0-1,0 0 0,0 0 1,0-1-1,-1 1 0,0 0 0,0 0 1,-1 0-1,0 1 0,-3-10 1,3 11 20,0 0 1,0 1-1,0-1 1,-1 0 0,1 1-1,-1-1 1,0 1-1,0 0 1,0 0 0,-1 0-1,1 0 1,-1 0-1,1 1 1,-1-1 0,0 1-1,0 0 1,0 1-1,0-1 1,0 1 0,0-1-1,-1 1 1,1 0-1,0 1 1,-1-1 0,1 1-1,-1 0 1,1 0-1,-8 1 1,12-1 64,-1 0 1,1 0-1,-1 0 1,0 0-1,1 0 1,-1 0-1,1 0 0,-1 0 1,1 1-1,-1-1 1,1 0-1,-1 0 0,1 0 1,-1 1-1,1-1 1,-1 0-1,1 1 0,-1-1 1,1 0-1,-1 1 1,1-1-1,0 0 0,-1 1 1,1-1-1,0 1 1,-1-1-1,1 1 0,0-1 1,-1 1-1,1-1 1,0 1-1,0-1 0,0 1 1,0-1-1,0 1 1,-1 0-1,1 0 1,1 0-1,-1 0 0,0 0 1,1-1-1,-1 1 1,1 0-1,-1 0 1,1 0-1,-1-1 1,1 1-1,0 0 1,-1-1-1,1 1 1,0 0-1,-1-1 1,1 1-1,0-1 0,0 1 1,0-1-1,0 0 1,-1 1-1,3-1 1,140 57-42,-83-29-3891,-26-12-3358</inkml:trace>
</inkml:ink>
</file>

<file path=ppt/ink/ink2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48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10954,'0'0'9540,"3"10"-8382,4 20 720,12 45 921,34 86-1,-45-141-2776,0-1-1,2 1 1,0-2 0,1 1 0,1-1 0,0-1 0,1 0-1,1-1 1,26 23 0,11-8-183,-28-23-2715,-30-13-4390,-10-6 2216,-6-4-1255</inkml:trace>
</inkml:ink>
</file>

<file path=ppt/ink/ink2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48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1 298 11755,'0'0'16624,"90"-83"-15311,-36 40-480,4-2-353,2 4-223,-7 6-193,-4 10-64,-7 11-1025,-10 7-1922,-9 3-2594,-9 3-3364</inkml:trace>
</inkml:ink>
</file>

<file path=ppt/ink/ink2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49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 1 18225,'0'0'7239,"1"8"-5360,-2 4-1578,1 0 0,-2 0-1,1 0 1,-2 0 0,1 0 0,-2 0-1,-5 12 1,-42 90-171,21-50-23,16-32-92,6-19 300,2 1 0,0 0 0,0 0 0,2 1 0,-1 0 0,2-1 0,-3 26 0,6-39-310,1 1 0,-1-1 0,0 0 0,1 0 0,-1 1-1,1-1 1,0 0 0,-1 0 0,1 0 0,0 0 0,0 1-1,0-1 1,-1-1 0,1 1 0,0 0 0,0 0 0,1 0-1,-1 0 1,0-1 0,0 1 0,0 0 0,0-1 0,1 1-1,-1-1 1,0 1 0,0-1 0,1 0 0,-1 0 0,0 0-1,1 1 1,-1-1 0,0 0 0,1-1 0,-1 1 0,1 0-1,1-1 1,5 1 6,0-1 1,0 0-1,0-1 0,0 0 0,10-3 0,2-4-1318,0-1 1,0-1-1,22-16 1,-33 21 287,0-1 1,0 0-1,-1 0 1,0-1-1,0 0 1,-1 0 0,0-1-1,8-14 1,-8 3-8485</inkml:trace>
</inkml:ink>
</file>

<file path=ppt/ink/ink2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49.4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17649,'0'0'13068,"86"12"-12555,-31-11-385,5-1-385,-2 0-2369,-1-10-4837</inkml:trace>
</inkml:ink>
</file>

<file path=ppt/ink/ink2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06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8912 11371,'3'-1'4971,"14"-9"-3216,12-19 372,42-32 0,-58 51-1891,1 1 1,0 1 0,1 0-1,-1 1 1,1 1-1,20-6 1,26-10 403,-1-3 1,-2-3-1,62-38 0,-64 34-730,145-89 169,56-31 13,-32 14 265,-89 50-73,16-6-52,238-135 208,179-104 171,-69 38-490,-87 55-105,-194 112 5,92-37-7,67-40 4,-64 8 53,525-309 243,73-50-224,-125 36-84,129-80 58,805-578 427,-1081 708-56,494-353-427,-142 117 152,-367 295 547,-393 265-656,-102 63 560,193-90 1,-315 170-1612,-7 3 712,0 0 0,-1 0 0,1 0 0,0 0 0,-1-1 0,1 1 0,0 0 0,-1 0 0,1-1 0,0 1 0,-1 0 0,1-1 0,0 1-1,-1 0 1,1-1 0,-1 1 0,1-1 0,-1 1 0,1-1 0,-1 1 0,1-1 0,-1 1 0,0-1 0,1 0 0,-1 1 0,0-1 0,1 0 0,-1 0 0,0-5-7015</inkml:trace>
</inkml:ink>
</file>

<file path=ppt/ink/ink2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07.5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314 63 18642,'0'0'1905,"8"-10"124,23-29-283,-31 38-1617,1 1 1,0-1-1,-1 0 1,1 0 0,0 0-1,0 0 1,-1 0-1,1 1 1,0-1 0,0 0-1,0 1 1,0-1-1,0 1 1,0-1 0,0 1-1,0-1 1,0 1-1,1 0 1,-1-1 0,2 1-1,-2 0-66,-1 1-1,1-1 1,-1 1-1,1-1 1,-1 1-1,0-1 1,1 1 0,-1 0-1,1-1 1,-1 1-1,0 0 1,0-1-1,1 1 1,-1 0 0,0-1-1,0 1 1,0 0-1,0-1 1,0 1-1,0 0 1,0-1-1,0 1 1,0 1 0,-6 43 1137,-2-22-909,-1-1-1,-1-1 0,-1 0 0,-17 25 0,-63 79 42,60-86-246,-28 36-5,30-43-101,3 2 0,-39 65 0,64-99-127,1 1-1,-1-1 1,1 1 0,-1 0-1,1-1 1,-1 1-1,1 0 1,0-1 0,-1 1-1,1 0 1,0-1 0,-1 1-1,1 0 1,0 0-1,0-1 1,0 1 0,0 0-1,0 0 1,0 0-1,0-1 1,0 1 0,0 0-1,0 0 1,0-1-1,0 1 1,0 0 0,1 0-1,-1-1 1,0 1-1,1 0 1,0 1 0,0-2-296,1 0 0,-1-1 1,1 1-1,-1 0 1,1-1-1,-1 1 0,1-1 1,-1 0-1,0 1 1,1-1-1,-1 0 0,0 0 1,0 0-1,1 1 1,-1-1-1,2-3 0,24-24-6139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6.7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45 19923,'0'0'10570,"87"-17"-9865,-35 12-577,2-1-224,4 2-1858,-8-1-3523,-8-2-5254</inkml:trace>
</inkml:ink>
</file>

<file path=ppt/ink/ink2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07.9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13132,'0'0'16304,"1"10"-15461,6 92 289,-6-64-999,2-1-1,1 0 0,2 0 1,21 71-1,6-34-140,-15-45-4244,-22-38-5922,-11-4 6280,10 8 1039,-20-17-7907</inkml:trace>
</inkml:ink>
</file>

<file path=ppt/ink/ink2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08.2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 11979,'0'0'16720,"56"-25"-15471,-7 25-672,5 1-449,-2 2-544,-4-3-3556,-4 0-5157</inkml:trace>
</inkml:ink>
</file>

<file path=ppt/ink/ink2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13.0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9353,'0'0'13549,"-18"7"-11617,32 7-1292,0-1 0,1 0 0,0-1 0,1 0 0,1-1 0,28 14 0,13 9 437,68 36-74,-85-49-397,72 48 1,97 105-515,-14-11-41,-153-131-45,0-3-1,87 44 1,0-11-6,168 75 0,-45-6 0,-126-61 0,717 438 0,-537-326 0,-164-101 0,225 166 0,-238-147 0,175 103 0,403 216 0,-224-118 0,-186-112 0,287 156 0,-230-137 0,-66-26 0,-27-15 0,431 267 0,-416-260 0,289 194 0,50 64 0,-414-287 0,202 152 0,117 99 0,-103-79 0,-210-159 0,374 306 0,-495-388 0,5-4 0,2-3 0,108 58 0,236 139 0,-78-43 0,94 72 0,-398-254 0,-31-21 0,1-1 0,1-2 0,0 0 0,1-2 0,37 15 0,-63-30-78,0 1 1,-1 0-1,0 0 0,1 0 0,-1 0 1,0 0-1,1 1 0,-1-1 0,0 0 1,0 1-1,0-1 0,0 0 0,0 1 1,-1-1-1,1 1 0,0 0 0,-1-1 1,1 1-1,-1-1 0,1 1 0,-1 0 1,0-1-1,1 1 0,-1 0 1,0 0-1,0-1 0,-1 1 0,1 0 1,0-1-1,0 1 0,-1 2 0,-4-1-5948,-13-4 435,16 0 3718,-27-4-12225</inkml:trace>
</inkml:ink>
</file>

<file path=ppt/ink/ink2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14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33 102 17649,'0'0'8958,"3"10"-7757,1 14-870,-1 0 0,-1 1 0,-1-1 0,-4 41 0,-21 105 558,7-62-417,15-83-3024,9-47-330,7-49-2505,-2-92-7635,-16 79 10527,-3 44 5273,-2 2 3832,5 27 121,1 11-2467,1 20-921,7 37-1884,0-40-1236,1 1 1,1-1-1,0-1 1,1 1-1,1-1 1,0-1 0,16 19-1,-21-27-161,0-2 1,1 1-1,0-1 0,0 1 1,0-1-1,1-1 0,0 1 0,0-1 1,0 0-1,0 0 0,1-1 0,0 0 1,-1 0-1,1 0 0,0-1 1,0 0-1,0-1 0,1 1 0,-1-1 1,13 0-1,-15-2-62,0-1 0,0 0 0,-1 1 0,1-2 0,0 1 0,-1 0 0,0-1 0,0 0 0,1 0 0,-2 0 0,1 0 0,0-1 0,-1 0 0,1 1 0,-1-1 0,0-1 0,0 1 0,-1 0 0,5-10 0,2-5 0,0 0 0,-2-1 0,8-29 0,-8 11 0,-1 0 0,-2 1 0,-2-74 0,-2 93 0,-2 7-114,4 8-1787,2-1 51,7-10-7738</inkml:trace>
</inkml:ink>
</file>

<file path=ppt/ink/ink2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50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8008 4612,'0'0'14168,"5"0"-13436,3-1-472,12-1 2838,-19 2-2947,0 0 1,0 0 0,-1 0 0,1 0 0,0 0 0,0 0-1,0-1 1,0 1 0,0 0 0,0-1 0,0 1-1,0 0 1,0-1 0,-1 1 0,1-1 0,0 0 0,0 1-1,-1-1 1,1 0 0,0 1 0,-1-1 0,1 0-1,-1 0 1,1 1 0,-1-1 0,2-2 0,9-11 158,72-50 80,-56 35-331,-21 20-59,1 1 1,1 0 0,0 0-1,0 0 1,0 1 0,1 1-1,14-9 1,3 6-32,-21 7 63,0 1 0,0-1 0,0 0 0,0-1-1,0 1 1,6-5 0,3-3 41,6-7-59,0 2 0,1 0 0,1 2 1,0 0-1,1 1 0,1 1 1,38-12-1,-36 16 4,-1-3 1,-1 0 0,0-1-1,0-1 1,41-29-1,40-21-22,-59 39 23,-2-3 0,0-1 0,-2-2 1,71-64-1,-76 63 8,1 2 0,1 2 0,44-23-1,-44 27 5,0-1-1,-2-2 1,50-43-1,243-205 86,-67 63-77,225-157-46,-464 350 14,-11 8-12,491-362 10,54-47-5,-324 261 21,44-32-10,-178 114 7,362-249-30,-96 69 46,4-1-15,-127 106 15,521-335 193,-450 281-219,102-70 11,599-443 13,-589 406-26,89-63 15,-167 129-16,97-50 7,-184 129 14,839-532 38,-826 533 384,-266 161 400,6-3-2488,-8 1-4161,3-7 94</inkml:trace>
</inkml:ink>
</file>

<file path=ppt/ink/ink2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52.0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317 0 13421,'0'0'8061,"-5"9"-6823,-147 190 2920,3-7-3111,139-171-1737,20-25-1864,24-28-752,27-49-3351,-26 34 1612</inkml:trace>
</inkml:ink>
</file>

<file path=ppt/ink/ink2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52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6438,'0'0'16239,"-1"12"-15358,-9 104 615,4-60-298,1 103 0,9-132-817,1-12-1161,2-9-3289,-7-17-1985,-5-5 80</inkml:trace>
</inkml:ink>
</file>

<file path=ppt/ink/ink2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52.7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13357,'0'0'11114,"74"31"-10473,-37-31-481,4 0-769,-5 0-2466,0-12-3203</inkml:trace>
</inkml:ink>
</file>

<file path=ppt/ink/ink2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53.6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34 7335,'10'-13'3078,"7"-7"7108,-13 23-6327,-3 16-2986,-5-1-493,-1-1 0,-1 1 1,0-1-1,-1-1 1,-1 1-1,0-1 0,-15 21 1,-2 6 120,20-34-354,-1 2 1,1-1-1,1 0 0,0 1 0,0 0 0,1 0 0,1 0 0,-3 18 0,6-28-132,-1 0 0,1-1 0,-1 1 0,1 0 0,-1-1 0,1 1 0,0-1 0,-1 1 0,1-1 0,0 1 0,0-1 1,-1 1-1,1-1 0,0 0 0,0 1 0,-1-1 0,1 0 0,0 0 0,0 1 0,0-1 0,0 0 0,-1 0 0,1 0 0,0 0 0,0 0 0,0 0 0,0-1 0,0 1 0,-1 0 0,1 0 0,0-1 0,0 1 0,-1 0 0,1-1 0,1 0 0,31-10 240,-32 11-307,56-37-171,-32 12-3307,-23 23 2557,-1 0 0,0 0-1,1 0 1,-1 0 0,0 0 0,0 0 0,0 0 0,-1-1-1,1 1 1,0-4 0,0-3-6447</inkml:trace>
</inkml:ink>
</file>

<file path=ppt/ink/ink2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49:53.9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 16720,'0'0'12107,"62"-24"-11786,-31 20-193,1 1-128,-4 2 0,-3 1-513,-6 0-1825,-5 0-1890,-6 0-2274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7.4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9513,'0'0'15887,"30"87"-15118,-32-35-513,-2 2-160,2-1-32,2-3-128,0-8-1089,10-6-1570,-3-12-1889,-1-11-4292</inkml:trace>
</inkml:ink>
</file>

<file path=ppt/ink/ink2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1:11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6534,'0'0'1249</inkml:trace>
</inkml:ink>
</file>

<file path=ppt/ink/ink2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1:13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6694,'0'0'2376,"24"5"-2008,-24 16-3792,-10-6 9288,10 5-5389,1-13-3043,-1-3-363</inkml:trace>
</inkml:ink>
</file>

<file path=ppt/ink/ink2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13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11082,'0'0'8328,"2"57"-6438,1-34-96,2 4-801,3-1-769,3 4-160,-2 3-224,-1 6-897,-3 5-737,-5 8-928,0 3-1410,0 4-641,-5-1-3330</inkml:trace>
</inkml:ink>
</file>

<file path=ppt/ink/ink2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13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4260,'-9'73'3331,"-2"4"-3363,-2-2-224,3-3 1441,-1-5 705,7-7-961,-2-3-801,4-8-1345,1-6-2883,1 0-2018</inkml:trace>
  <inkml:trace contextRef="#ctx0" brushRef="#br0" timeOffset="1">33 916 2050</inkml:trace>
  <inkml:trace contextRef="#ctx0" brushRef="#br0" timeOffset="2">22 1691 11018,'-4'69'1121,"-1"0"-512,0-1-545,3-3-1794,-4-1-3651</inkml:trace>
</inkml:ink>
</file>

<file path=ppt/ink/ink2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14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9673,'-4'67'6380,"6"95"0,1-124-4511,2-1 1,2 1-1,23 72 1,-30-110-2155,4 15 497,-6-8-5606,-11-7-536</inkml:trace>
</inkml:ink>
</file>

<file path=ppt/ink/ink2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21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0 156 9641,'0'0'2707,"12"0"-2211,64-2-66,75-14 0,590-66-12954,-582 72 13584,1 2 4355,49-8-2682,88-2-933,-63 17-5623,-169-1 551</inkml:trace>
</inkml:ink>
</file>

<file path=ppt/ink/ink2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21.6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0 113 4388,'51'0'5189,"3"-5"-7687,2-5-4581</inkml:trace>
  <inkml:trace contextRef="#ctx0" brushRef="#br0" timeOffset="1">1045 30 7431,'60'0'128,"3"0"-1217,2 0-2530</inkml:trace>
  <inkml:trace contextRef="#ctx0" brushRef="#br0" timeOffset="2">2122 4 6374,'53'0'-480,"1"-3"-1795</inkml:trace>
</inkml:ink>
</file>

<file path=ppt/ink/ink2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22.0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80 2274,'841'-45'9284,"-676"29"-3376,103-3-216,-175 27-4653,-66-5-3466,-9-2-3552,2-1-7218</inkml:trace>
</inkml:ink>
</file>

<file path=ppt/ink/ink2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23.6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46 17809,'0'0'4580,"3"13"-3363,6 51-825,-3 0 0,-4 127-1,-2-112-3391,0-79 2939,0 0 0,0 1 0,0-1 1,0 0-1,0 0 0,0 1 0,0-1 1,0 0-1,0 1 0,0-1 0,0 0 1,0 0-1,0 1 0,0-1 0,0 0 1,0 0-1,0 1 0,-1-1 0,1 0 1,0 0-1,0 1 0,0-1 0,0 0 1,0 0-1,-1 1 0,1-1 0,0 0 1,0 0-1,0 0 0,-1 0 0,1 1 1,0-1-1,0 0 0,-1 0 0,1 0 1,0 0-1,0 0 0,-1 0 1,1 0-1,0 0 0,0 1 0,-1-1 1,1 0-1,0 0 0,0 0 0,-1 0 1,1 0-1,0 0 0,-1-1 0,1 1 1,0 0-1,0 0 0,-1 0 0,1 0 1,0 0-1,0 0 0,-1 0 0,1-1 1,0 1-1,0 0 0,0 0 0,-1 0 1,1 0-1,0-1 0,0 1 0,0 0 1,0 0-1,-1-1 0,-13-16-1502,7-1 1489,1 1 1,0-2-1,1 1 1,2 0-1,-4-38 1,5 8 1422,4-55 1,-1 96-1088,0 1 1,0-1-1,1 1 0,-1-1 1,2 1-1,-1 0 1,1 0-1,0 0 0,0 0 1,0 0-1,1 1 0,0-1 1,0 1-1,0 0 0,1 0 1,0 1-1,0-1 1,0 1-1,0 0 0,12-6 1,-10 6-85,0 0 0,1 1 0,-1 0 1,1 1-1,0-1 0,0 1 0,0 1 0,0-1 1,0 1-1,0 1 0,0 0 0,0 0 0,0 0 1,0 1-1,0 0 0,0 1 0,9 2 1,-14-3-126,-1 0 1,0 0-1,0 0 1,0 0 0,0 0-1,0 1 1,0-1 0,0 0-1,-1 1 1,1 0-1,0-1 1,-1 1 0,1 0-1,-1 0 1,0 0 0,1 0-1,-1 0 1,0 0-1,0 0 1,-1 0 0,1 0-1,0 1 1,-1-1 0,1 0-1,-1 1 1,0-1 0,1 0-1,-1 1 1,0-1-1,-1 3 1,1-1 130,-1 0 0,0 0 1,0 1-1,0-1 0,0 0 0,-1-1 0,0 1 1,1 0-1,-1 0 0,-1-1 0,1 1 0,0-1 1,-1 0-1,0 1 0,0-1 0,-3 3 0,-5 2-109,-1 0 0,1-1 0,-1 0-1,0-1 1,-1 0 0,0-1 0,0 0-1,0-1 1,0 0 0,0-1 0,-1-1-1,-25 1 1,38-3-77,0 1-1,0-1 1,0 0-1,0 0 1,0 0 0,0 0-1,0 0 1,0 0-1,0-1 1,0 1 0,0 0-1,1 0 1,-1-1 0,0 1-1,0-1 1,0 1-1,0-1 1,0 1 0,1-1-1,-1 1 1,0-1-1,0 1 1,1-1 0,-1 0-1,0 0 1,1 1-1,-1-1 1,1 0 0,-1 0-1,1 0 1,0 0 0,-1 0-1,1 1 1,0-1-1,-1 0 1,1 0 0,0 0-1,0 0 1,0 0-1,0 0 1,0 0 0,0 0-1,0 0 1,0 0-1,0 0 1,0 0 0,1-1-1,0-2-125,1-1-1,-1 1 1,1 0 0,0 0-1,0 0 1,1 0-1,-1 0 1,7-7-1,6-4-3166,1 1 0,0 1 0,26-16 0,-8 7-3298</inkml:trace>
</inkml:ink>
</file>

<file path=ppt/ink/ink2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24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 12364,'0'0'15027,"-3"13"-13228,-1 4-1350,-2 0 1,0-1-1,-1 1 0,-1-1 0,0 0 0,-15 20 1,0-5-218,14-20-207,0 0 0,1 0 0,1 0 0,0 1 0,0 1 0,1-1 0,-4 14 0,10-26-25,0 1 0,0-1 0,0 0 0,0 1 0,0-1 0,1 0 0,-1 0 0,0 1 0,0-1 0,0 0 0,1 0 0,-1 1 0,0-1 0,0 0 0,0 0 0,1 0 0,-1 0 0,0 1 0,1-1 0,-1 0 0,0 0 0,0 0 0,1 0 0,-1 0 0,0 0 0,1 0 0,-1 0 0,0 0 0,1 0 0,-1 0 0,0 0 0,0 0 0,1 0 0,-1 0 0,0 0 0,1 0 0,-1 0 0,0 0 0,1 0 0,-1 0 0,0-1 0,0 1 0,1 0 0,-1 0 0,0 0 0,0-1 0,0 1 0,1 0 0,-1 0 0,0-1 0,16-7 0,4-10-773,-2-1-1,0-2 1,28-41-1,-38 51 302,-10 15 474,-5 16 144,1-1 0,0 2 0,-3 26 0,8-43-122,0 0 0,1 1 0,-1-1 0,1 0 0,0 0-1,1 0 1,-1 0 0,1 0 0,0 0 0,0 0 0,0 0-1,0 0 1,0 0 0,1 0 0,0 0 0,0-1 0,0 1-1,0-1 1,1 1 0,-1-1 0,1 0 0,0 0 0,6 5-1,-9-8-10,1 1-1,-1-1 0,1 0 0,-1 1 0,1-1 0,-1 0 0,0 0 1,1 0-1,-1 1 0,1-1 0,-1 0 0,1 0 0,-1 0 1,1 0-1,-1 0 0,1 0 0,-1 0 0,1 0 0,0 0 0,-1 0 1,1 0-1,-1 0 0,1 0 0,-1-1 0,1 1 0,-1 0 1,0 0-1,1-1 0,-1 1 0,1 0 0,-1 0 0,1-1 0,-1 1 1,0 0-1,1-1 0,-1 1 0,0-1 0,1 1 0,-1 0 1,0-1-1,0 1 0,1-1 0,-1 1 0,0-1 0,0 1 0,0-1 1,0 1-1,1-1 0,-1 1 0,0-1 0,0 1 0,0-1 1,0 1-1,0-1 0,0 1 0,-1-2 0,2-39 203,-2 31-194,1-6 104,-2 0 1,0 0-1,0 0 0,-2 1 0,-7-23 1,8 28-54,-1 1 1,0-1 0,-1 1 0,0 0-1,0 1 1,-1-1 0,0 1 0,0 0-1,-13-12 1,19 20-73,0 0 0,0 0 0,0 0 0,0 0 0,0 0 0,0 0 0,0 0 0,0 0 0,0 0 0,0 0 0,0 0 0,-1 0 0,1 0 0,0 0 0,0 0 0,0 0 0,0 0 0,0 0 0,0 0 0,0 1 0,9 9 0,16 15 0,44 23-1692,-20-22-2664,3-8-5675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7.8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99 15759,'0'0'2327,"8"-10"-608,-5 6-1549,1-1 22,0-1 1,1 1 0,0 0-1,-1 0 1,2 1 0,-1-1 0,0 1-1,1 0 1,0 1 0,0-1-1,0 1 1,13-4 0,24-2 402,1 1-1,0 3 1,1 2 0,61 3-1,-101 0-597,0 0 0,-1 0-1,1 1 1,0 0-1,0 0 1,-1 0 0,1 0-1,0 0 1,-1 1-1,1 0 1,-1 0 0,0 0-1,0 1 1,0 0-1,6 4 1,-9-5 52,1 0 0,-1 0-1,1 1 1,-1-1 0,0 0 0,0 1 0,0-1-1,0 1 1,0-1 0,0 1 0,-1 0 0,1-1-1,-1 1 1,0 0 0,0-1 0,0 1-1,0 0 1,0 0 0,-1-1 0,1 1 0,-1-1-1,0 1 1,0 0 0,0-1 0,0 1 0,0-1-1,0 0 1,0 1 0,-4 3 0,-6 11 544,-1-1 1,-1 0-1,0-1 1,-25 22 0,20-20-265,1 1 0,-23 30 0,38-46-314,0 0 0,1 0-1,0 0 1,-1 0 0,1 0-1,0 1 1,0-1 0,0 0-1,1 1 1,-1-1 0,0 1-1,1-1 1,0 1 0,0-1-1,-1 1 1,2 4-1,-1-5-4,1 0 0,0-1-1,0 1 1,-1 0-1,1-1 1,0 1 0,0-1-1,0 1 1,1-1-1,-1 0 1,0 1 0,0-1-1,1 0 1,-1 0-1,1 0 1,-1 0 0,1 0-1,2 1 1,7 2-9,1 0 0,1 0 1,-1-1-1,0-1 1,19 2-1,-9-2-115,83 15-5395,-57-11-1068</inkml:trace>
</inkml:ink>
</file>

<file path=ppt/ink/ink2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26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12588,'0'0'5285,"-9"50"-4004,3-17-256,3 3-609,3 2-95,0 1-289,1-2-609,9-4-1152,3-2-449,-5-4-865,-1 0-128,-3-4-737,-2-1 961</inkml:trace>
</inkml:ink>
</file>

<file path=ppt/ink/ink2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26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6406,'0'0'7591,"3"75"-5733,0-42-961,3-1-577,0 4-320,5 2-737,-4 5-544,2 7-32,-5 4 352,-3 9 545,-1 4 448,0 6 288,0 1-224,0-1-288,0-6-2274,2-7-3396</inkml:trace>
</inkml:ink>
</file>

<file path=ppt/ink/ink2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33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 10858,'0'0'2467,"88"-10"-610,-44 8-607,3 0-610,2-2-31,3 4-257,0-1-288,4 0 0,3 0-256,4 1-1185,0-2-833,2 2-481,0-2-2306</inkml:trace>
  <inkml:trace contextRef="#ctx0" brushRef="#br0" timeOffset="1">1196 23 5285,'0'0'2402,"50"0"1058,-25 0 191,-1 0-736,4 0-961,-2-2-545,3 1-512,3 1-289,4 0-159,0 0-129,0 0-160,5 0-96,-5 0 0,-2 0-64,-2 0-1089,-3 0-2146,-5-6-4516</inkml:trace>
</inkml:ink>
</file>

<file path=ppt/ink/ink2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34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136 128 9257,'0'0'3518,"9"-11"277,28-34-319,-35 43-3138,0 0 1,-1 0 0,0 0 0,1 0 0,-1 0-1,0 0 1,0 0 0,0 0 0,0-1 0,0 1-1,-1 0 1,1-1 0,-1 1 0,1 0 0,-1-1-1,0-3 1,0 5-220,0 0 0,-1 1 0,1-1 0,-1 0 0,1 0 0,-1 1 0,0-1 0,1 0 0,-1 0 0,1 1 0,-1-1 0,0 1 0,0-1 0,1 1 0,-1-1 0,0 1 0,0-1 0,0 1 0,0 0 0,1 0 0,-1-1 0,0 1 0,0 0 0,0 0 0,0 0 0,0 0 0,-1 0 0,-3 0-32,0 0-1,0 0 0,-1 1 0,1 0 1,0 0-1,0 0 0,1 1 0,-1 0 1,0-1-1,0 2 0,-7 3 1,3 2-87,0 0 0,0 0 0,0 1 0,1 0 0,0 0 0,1 1 0,0 0 0,1 0 0,0 1 0,0-1 0,1 1 0,1 1 0,-1-1 0,2 1 0,0-1 0,-2 15 0,5-25 4,0 0 0,0 1 1,0-1-1,0 0 1,0 0-1,1 0 0,-1 0 1,0 0-1,0 1 1,1-1-1,-1 0 0,1 0 1,-1 0-1,1 0 1,0 0-1,-1 0 0,1 0 1,0-1-1,0 1 1,-1 0-1,1 0 0,0 0 1,0-1-1,0 1 1,0 0-1,0-1 1,0 1-1,0-1 0,0 1 1,0-1-1,1 0 1,-1 1-1,0-1 0,0 0 1,0 0-1,0 0 1,0 0-1,1 0 0,-1 0 1,0 0-1,0 0 1,0 0-1,0-1 0,1 1 1,-1 0-1,0-1 1,1 0-1,6-1 50,0 0 0,-1-1-1,0 0 1,1 0 0,12-8-1,9-10-2,-1-2-1,-2-1 0,0-1 1,-1-1-1,-2-1 0,34-50 1,-70 120-462,-1-11 451,-15 28 480,3 2 0,3 0-1,-28 120 1,51-178-520,-2 3 0,0 1 0,1 0 0,0 0 0,1-1 0,0 1 0,0 0 0,0 0 0,1 0 0,2 7 0,-3-14-21,0-1-1,1 0 1,-1 1 0,0-1 0,0 0-1,0 1 1,1-1 0,-1 0 0,0 0-1,0 1 1,1-1 0,-1 0 0,0 0-1,0 0 1,1 1 0,-1-1 0,0 0-1,1 0 1,-1 0 0,0 0 0,1 0-1,-1 1 1,0-1 0,1 0-1,-1 0 1,0 0 0,1 0 0,-1 0-1,0 0 1,1 0 0,-1 0 0,0 0-1,1-1 1,-1 1 0,1 0 0,13-11-1922,8-17-3351,-4-1-1016,5-5-2792</inkml:trace>
</inkml:ink>
</file>

<file path=ppt/ink/ink2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34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17809,'0'0'5514,"-2"12"-3149,-11 29-308,-25 54-1,21-59-1357,2 1 0,2 1 0,-12 58-1,24-95-694,1 0 0,0 0 0,0 0 0,0 0 0,0 0 0,0 0-1,0 0 1,0 0 0,1 0 0,-1 0 0,0 0 0,0 0 0,1 0 0,-1 0 0,1 0-1,-1 0 1,1 0 0,-1 0 0,1 0 0,0-1 0,-1 1 0,1 0 0,0 0 0,0-1-1,-1 1 1,1 0 0,0-1 0,0 1 0,1 0 0,2 0 1,-1 1 1,1-1-1,0 0 1,-1-1-1,1 1 0,0 0 1,0-1-1,6 0 1,2-1-5,0 0-1,0 0 1,-1-1 0,1-1 0,11-4 0,-15 4-123,50-24-5044,-55 25 4767,-1 1-1,1-1 0,-1 0 1,0 0-1,1 0 0,-1 0 1,0-1-1,0 1 1,0-1-1,-1 1 0,1-1 1,0 1-1,-1-1 0,0 0 1,0 0-1,0 0 1,2-6-1,-2-13-6529</inkml:trace>
</inkml:ink>
</file>

<file path=ppt/ink/ink2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35.2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 10762,'0'0'19026,"62"-4"-18706,-13 4-223,5 0-674,1 0-3363,-2-1-5348</inkml:trace>
</inkml:ink>
</file>

<file path=ppt/ink/ink2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36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1 138 11179,'0'0'13164,"2"-6"-13127,7-17 67,6-18 285,-11 14 2626,-25 57-1723,18-22-1293,1 0 0,0 0 0,1 1 0,0-1 1,0 0-1,1 17 0,0-25 1,0 1 1,0-1 0,0 1 0,1-1 0,-1 1 0,0-1 0,0 0 0,0 1 0,0-1 0,1 1 0,-1-1 0,0 0 0,1 1 0,-1-1 0,0 0 0,1 1 0,-1-1 0,0 0 0,1 1 0,-1-1 0,0 0 0,1 0 0,-1 1 0,1-1 0,-1 0 0,1 0 0,-1 0 0,0 0 0,1 0 0,-1 0 0,1 0 0,-1 1 0,1-1-1,-1 0 1,1-1 0,-1 1 0,1 0 0,-1 0 0,0 0 0,1 0 0,-1 0 0,1 0 0,-1-1 0,1 1 0,0 0 0,21-11 260,-17 4-56,0-1 1,0 1-1,-1-1 1,0 1-1,0-1 1,-1 0-1,0-1 1,0 1-1,-1 0 1,0-1-1,-1 0 1,1 1-1,-2-1 1,1 0-1,-2-10 1,-14 50-206,15-12 21,13-20-101,-11 0 54,-1 1-158,-1 1 0,1-1 1,-1 0-1,1 0 1,-1 1-1,1-1 0,-1 0 1,0 0-1,1 1 1,-1-1-1,1 0 0,-1 1 1,0-1-1,1 1 1,-1-1-1,0 0 0,0 1 1,1-1-1,-1 1 1,0-1-1,0 1 0,0-1 1,1 1-1,-1-1 1,0 1-1,0-1 0,0 1 1,0-1-1,0 1 1,0-1-1,0 1 0,0-1 1,0 1-1,0-1 1,-1 1-1,1 0 0,-2 23-7698,-5-5-6408</inkml:trace>
</inkml:ink>
</file>

<file path=ppt/ink/ink2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1:36.8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68 14478,'0'0'0,"-31"-68"-12364</inkml:trace>
</inkml:ink>
</file>

<file path=ppt/ink/ink2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1:37.1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6278,'0'0'96,"1"61"-1505,-1-29 160,0 2-2083</inkml:trace>
</inkml:ink>
</file>

<file path=ppt/ink/ink2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26.7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0 12716,'-10'73'897,"1"5"-545,5 1-256,1-3-224,3-3-2178,0-2-7816</inkml:trace>
  <inkml:trace contextRef="#ctx0" brushRef="#br0" timeOffset="1">55 1846 11659,'-5'62'833,"0"-4"-1025,5-7-1,0-3 193,0-4-224,0-1 224,0-2 32,-3-3 32,0 2-64,1-3 96,0 2 385,-1 1-417,-2 0-320,-1 6-449,0 3-288,0-2-2178,-3 2-1986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9.4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13036,'0'0'5606,"1"76"-5062,4-35 161,4 5-161,-2 3-384,4 2-63,1 1-65,-1-6 0,-1-4-321,-5-7-159,0-6 288,-5-9 160,0-10-160,0-5-1025,-8-5-2019,-6 0-1248,-2-14-5221</inkml:trace>
</inkml:ink>
</file>

<file path=ppt/ink/ink2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27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7655,'0'9'924,"1"21"-968,-2-1 0,-1 0 0,-1 0 0,-1 0 0,-2 0 0,-1-1-1,-12 31 1,-1-1 1658,5 33-3548,10 65-2381,5-87 6239,-3-1 4743,0-44-4543,1-18-1492,1 1 0,0-1 1,0 1-1,1-1 1,0 1-1,0-1 1,0 1-1,3 9 1,-1-13-824,1-1 0,0 0-1,-1 0 1,1 0 0,0-1 0,0 1 0,0-1 0,0 1 0,0-1 0,0 0 0,0 0 0,1 0 0,3 0 0</inkml:trace>
</inkml:ink>
</file>

<file path=ppt/ink/ink2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43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 8072,'0'0'12011,"51"4"-11146,-15-4-673,6-6-96,6 0-96,1-1-32,2 3-288,-5 1-289,-3 2-416,2 1-640,-7-1-1122,-2-1-1313,1 0-1922</inkml:trace>
</inkml:ink>
</file>

<file path=ppt/ink/ink2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43.7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9449,'0'0'9785,"11"-1"-9646,104-1 129,173 1-9831,-157 2 11635,-38-9 5703,4 1-7393,63 6-6553,-98-1 875</inkml:trace>
</inkml:ink>
</file>

<file path=ppt/ink/ink2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44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69 10858,'0'0'4933,"67"-5"-3908,-36 1-384,9 0-129,11 3-448,9 0-192,6 1-1474,5 0-1761,-1 0-1922</inkml:trace>
  <inkml:trace contextRef="#ctx0" brushRef="#br0" timeOffset="1">759 56 6022,'0'0'6310,"11"-1"-2360,77-17-792,74-12-2317,-64 23-1458,135 8 1,98 26-4006,-192-14-2149,-79-7 1486</inkml:trace>
</inkml:ink>
</file>

<file path=ppt/ink/ink2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44.4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8872,'10'0'3428,"92"3"1240,62 9-4335,67 3-1016,-100-14 6733,-71-1-7669,-55-1-1253,1-4-1852</inkml:trace>
</inkml:ink>
</file>

<file path=ppt/ink/ink2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45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98 2466,'0'0'3294,"0"-9"-988,-1-5-747,-1-11 643,6 0 3502,-5 39 1130,3 10-4550,0 38-1227,-13 311 3935,13-435-4981,3 0 1,2 0-1,3 1 1,3 1-1,23-67 1,-35 124-12,0-1 0,1 1 0,-1-1 0,1 1 0,-1 0 0,1 0 0,0 0 0,0 0 0,1 0 0,-1 0 0,1 0 0,-1 1 0,1-1 0,0 1 0,0 0 0,0 0 0,0 0 0,0 0 0,0 0 0,1 1 0,-1-1 0,1 1 0,-1 0 0,1 0 0,-1 0 0,1 1 0,0-1 0,-1 1 0,1 0 0,0 0 0,-1 0 0,1 0 0,0 1 0,-1 0 0,1 0 0,-1 0 0,1 0 0,-1 0 0,1 0 0,-1 1 0,0 0 0,4 2 0,-2-1 0,1 1 0,-1 0 0,0 0 0,-1 0 0,1 0 0,-1 1 0,0 0 0,0 0 0,0 0 0,5 9 0,-8-12 0,0 0 0,0 1 0,-1-1 0,1 0 0,0 0 0,-1 0 0,0 1 0,1-1 0,-1 0 0,0 1 0,0-1 0,0 0 0,0 0 0,-1 1 0,1-1 0,-1 0 0,1 0 0,-1 1 0,0-1 0,0 0 0,0 0 0,0 0 0,0 0 0,0 0 0,0 0 0,-1 0 0,1-1 0,-1 1 0,1 0 0,-1-1 0,0 1 0,-2 1 0,-6 3 0,1 0 0,-1 0 0,0 0 0,-1-1 0,0-1 0,1 0 0,-1-1 0,0 0 0,-1 0 0,1-1 0,0 0 0,-1-1 0,1-1 0,-1 0 0,-15-2 0,27 2 2,-1 0 0,0 0-1,1 0 1,-1 0 0,0 0 0,1 0 0,-1 0-1,0 0 1,1 0 0,-1-1 0,0 1 0,1 0 0,-1 0-1,1-1 1,-1 1 0,1 0 0,-1-1 0,0 1-1,1-1 1,0 1 0,-1-1 0,1 1 0,-1-1-1,1 1 1,-1-1 0,1 1 0,0-1 0,-1 0-1,1 1 1,0-1 0,0 0 0,0 1 0,-1-1-1,1 1 1,0-1 0,0 0 0,0 1 0,0-1 0,0 0-1,0 1 1,0-1 0,0 0 0,0 1 0,1-2-1,-1 1-21,1-1 0,0 1-1,-1 0 1,1 0 0,0 0-1,0-1 1,0 1 0,0 0-1,0 0 1,0 0 0,0 0-1,0 0 1,0 0-1,0 1 1,1-1 0,-1 0-1,0 1 1,1-1 0,1 0-1,61-8-8686,-25 4 86,-11 1-1303</inkml:trace>
</inkml:ink>
</file>

<file path=ppt/ink/ink2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46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13581,'0'0'18086,"0"10"-17162,-2 14-880,-1 0 0,0 0 0,-2 0 0,-9 26 0,6-23-55,1 0 0,2 0 0,-5 55 0,10-80 11,0-1 0,0 0 0,0 0 0,0 0 0,1 0 0,-1 1 0,0-1 0,0 0 0,1 0 0,-1 0 0,1 0 0,-1 0 0,1 0 0,0 0 0,-1 0 0,1 0 0,0 0 0,0 0 0,-1 0 0,1 0 0,0-1 0,0 1 0,0 0 0,0-1 0,0 1 0,0 0 0,2 0 0,0 0 0,1 0 0,0 0 0,0-1 0,-1 1 0,1-1 0,0 0 0,0 0 0,-1 0 0,5-1 0,4-1 0,0-1 0,-1 1 0,1-2 0,-1 0 0,12-5 0,-14 4-606,0 0-1,-1 0 1,1-1-1,11-10 1,-19 15 384,1 0 0,-1-1 0,0 1 0,1 0 0,-1-1 1,0 1-1,0-1 0,0 0 0,0 1 0,0-1 0,0 0 0,-1 1 0,1-1 1,0 0-1,-1 0 0,0 0 0,1 0 0,-1 0 0,0 1 0,0-1 0,0 0 1,0 0-1,0 0 0,0 0 0,-1 0 0,1 0 0,-1 0 0,1 1 0,-1-1 1,0 0-1,-1-3 0,-10-9-8960</inkml:trace>
</inkml:ink>
</file>

<file path=ppt/ink/ink2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46.5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16976,'0'0'15791,"73"13"-15791,-37-11 0,0 0 0,-1-2-961,-4 0-4324,1-11-6438</inkml:trace>
</inkml:ink>
</file>

<file path=ppt/ink/ink2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1.3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 9225,'0'0'8199,"90"-8"-7013,-26-6 383,12 1-896,10 4-193,-2 4 65,3 4-321,-10 1-128,-12 0-64,-15 2-641,-20 9-480,-20-2-928,-10-2-1603,-25-6-256</inkml:trace>
</inkml:ink>
</file>

<file path=ppt/ink/ink2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1.7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411 12 14798,'0'0'4153,"11"-2"-2578,35-7-262,-45 8-1260,0 1-1,1 0 0,-1 0 0,0 0 0,0 0 1,0 0-1,0 1 0,0-1 0,0 0 0,0 0 1,1 1-1,-1-1 0,0 1 0,0-1 0,0 1 1,0-1-1,0 1 0,0 0 0,-1-1 0,1 1 1,0 0-1,0 0 0,0 0 0,-1 0 0,1-1 1,0 1-1,-1 0 0,1 0 0,-1 0 0,1 0 1,-1 0-1,0 1 0,1-1 0,-1 0 0,0 0 1,0 0-1,1 0 0,-1 0 0,0 0 0,0 1 1,0-1-1,-1 0 0,1 0 0,0 0 0,0 0 1,-1 0-1,1 1 0,-1 5 13,-1-1 1,1 0-1,-1 0 0,-1 0 1,1 0-1,-6 9 0,-5 4 99,-2-1 0,-1 0-1,0-1 1,-1-1 0,-1-1 0,-19 14 0,-13 5 434,-61 31 1,82-50-360,1-2 0,-2 0 0,0-2 0,-34 7 0,64-18-240,0 0-1,-1 0 1,1 0-1,0 0 1,0 0-1,0 0 1,0 0-1,0 0 1,0 0-1,-1 0 1,1 0-1,0 0 1,0 0-1,0 1 1,0-1-1,0 0 1,0 0-1,-1 0 1,1 0-1,0 0 1,0 0-1,0 0 1,0 0-1,0 0 1,0 1-1,0-1 1,0 0-1,0 0 1,-1 0-1,1 0 1,0 0-1,0 0 1,0 1-1,0-1 1,0 0-1,0 0 1,0 0-1,0 0 1,0 0-1,0 1 1,0-1-1,0 0 1,0 0-1,0 0 1,0 0-1,0 0 1,0 0-1,0 1 1,1-1-1,-1 0 1,0 0-1,0 0 1,0 0-1,0 0 1,0 0-1,0 1 1,0-1-1,0 0 1,0 0-1,1 0 1,-1 0-1,0 0 1,0 0-1,0 0 1,15 10 24,19 5 132,28 1 62,0-2 1,0-3 0,68 3 0,-51-5-353,52 2-2828,-44-11-3459,-23-7-4094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49.8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0 138 13773,'0'0'2664,"1"-10"-822,-2 6-1704,1 0 0,1 0 0,-1 0 0,1 0 0,-1 0 0,1 0 0,0 0 0,0 0 0,1 0 0,-1 1 0,1-1 0,0 1 0,0-1 0,0 1 0,1-1 0,-1 1 0,1 0 0,-1 0 0,1 0 0,0 1 0,0-1 0,0 1 0,1-1 0,-1 1 0,1 0 0,3-1 0,8-4 14,0 1 0,0 0 0,0 2 0,1 0 0,0 0-1,-1 2 1,1 0 0,0 0 0,0 2 0,0 0 0,0 1 0,18 2 0,-31-2-153,-1 0 1,1-1-1,-1 1 1,1 0-1,-1 0 1,1 1-1,-1-1 0,0 0 1,1 1-1,-1 0 1,0-1-1,0 1 0,0 0 1,0 0-1,-1 0 1,1 0-1,0 0 1,-1 0-1,0 1 0,1-1 1,-1 1-1,0-1 1,0 1-1,0-1 1,-1 1-1,1-1 0,-1 1 1,1 0-1,-1-1 1,0 1-1,0 0 0,0-1 1,0 1-1,0 0 1,-1-1-1,1 1 1,-1-1-1,-2 6 0,0 2 70,0 1 0,-1-1 0,-1 0 0,0-1 0,0 1 0,-1-1 0,0 0 0,-10 10 0,-4 2 575,-2-1-1,-38 26 1,2-1 340,50-33-2059,19-9-2309,24-9-2407,0-7-754</inkml:trace>
</inkml:ink>
</file>

<file path=ppt/ink/ink2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4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38 480 13965,'-5'9'2418,"-3"0"-1631,5-6-473,1 0-1,-1 1 0,1-1 1,-1 1-1,1 0 0,0 0 1,0-1-1,1 1 0,-1 1 1,-1 6-1,3-10-266,0-1 1,0 1-1,0-1 0,0 0 1,0 1-1,0-1 1,0 1-1,0-1 0,0 1 1,1-1-1,-1 0 1,0 1-1,0-1 0,0 1 1,0-1-1,1 0 0,-1 1 1,0-1-1,0 0 1,1 1-1,-1-1 0,0 0 1,0 1-1,1-1 1,-1 0-1,0 1 0,1-1 1,-1 0-1,1 0 1,-1 0-1,0 1 0,1-1 1,-1 0-1,1 0 0,-1 0 1,0 0-1,1 0 1,-1 0-1,1 0 0,-1 0 1,1 0-1,-1 0 1,1 0-1,-1 0 0,0 0 1,1 0-1,-1 0 1,1 0-1,-1-1 0,0 1 1,1 0-1,0 0 0,26-10 511,-8-1-99,0-1 0,-1 0 0,-1-2 0,29-28-1,60-72 1008,-96 103-1350,114-144 1274,-108 132-884,-2 0 0,0 0 0,-2-2 0,0 1 0,9-34 0,-44 121-125,-3 7-182,-18 76 0,38-122-199,2 1 0,1 0 0,0 0 0,2 40 0,1-64-183,0 0 0,0 0 0,0 0 0,0 0 0,0 0 0,0 0 1,1 0-1,-1-1 0,0 1 0,0 0 0,0 0 0,1 0 0,-1 0 0,1 0 0,-1-1 0,1 1 0,-1 0 0,1 0 1,-1 0-1,1-1 0,-1 1 0,1 0 0,0-1 0,0 1 0,-1-1 0,1 1 0,0-1 0,0 1 0,0-1 0,-1 0 0,1 1 1,2-1-1,2-8-4762,-11-12 1027,-7-1-2259</inkml:trace>
</inkml:ink>
</file>

<file path=ppt/ink/ink2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4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0 154 14253,'0'0'10138,"4"8"-8526,-2-5-1492,-1 0 1,1 0-1,0-1 0,0 1 0,0 0 0,0-1 0,0 1 1,1-1-1,-1 0 0,1 0 0,-1 0 0,1 0 1,4 2-1,-2-2-26,0 0 1,0-1-1,1 0 0,-1 0 1,1 0-1,-1 0 1,1-1-1,-1 0 0,10-1 1,0-1-55,1 0 0,-1-1 0,1-1 0,-1-1 0,0 0 0,-1-1 0,1 0 0,13-9 0,-20 11-29,0-1 0,0 0 0,0-1 0,-1 0-1,1 0 1,-1-1 0,-1 1 0,1-1 0,-1-1 0,0 1 0,-1-1-1,0 0 1,0-1 0,5-13 0,-18 49 349,1-1 0,2 2-1,0-1 1,0 36 0,4-62-341,1-1-1,0 1 1,0 0 0,0 0 0,0 0-1,1-1 1,-1 1 0,0 0 0,0 0-1,0 0 1,1-1 0,-1 1 0,0 0-1,1 0 1,-1-1 0,1 1-1,-1 0 1,1-1 0,-1 1 0,1-1-1,-1 1 1,1 0 0,0-1 0,-1 1-1,1-1 1,0 0 0,-1 1 0,1-1-1,0 1 1,0-1 0,1 0 17,0 0 1,0 0-1,0 0 0,0 0 1,0 0-1,0 0 0,0-1 1,0 1-1,0-1 1,0 0-1,0 1 0,1-2 1,4-2 77,0 0 1,0 0-1,-1-1 0,1 1 1,7-9-1,-2-3-99,0 0-1,-1-1 1,-2 0 0,1-1-1,10-31 1,8-13-28,-27 96 13,-17 33 0,11-52 0,1 0 0,1 0 0,0 0 0,1 0 0,0 0 0,1 1 0,2 26 0,0-41-4,0 0 0,-1 0 0,1 0 1,-1 0-1,1-1 0,0 1 0,0 0 0,-1 0 0,1 0 0,0-1 1,0 1-1,0 0 0,0-1 0,0 1 0,0-1 0,0 1 0,0-1 0,0 1 1,0-1-1,0 0 0,0 0 0,1 1 0,-1-1 0,0 0 0,0 0 1,0 0-1,2-1 0,33-1-1249,-31 1 190,0 0 0,0-1 0,0 0 0,0 0 0,0 0 0,0 0 1,-1-1-1,1 0 0,4-4 0,17-13-9080</inkml:trace>
</inkml:ink>
</file>

<file path=ppt/ink/ink2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5.3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189 0 21140,'-10'4'3945,"4"-2"-3513,-86 38 4224,85-36-4440,-1-1 0,1 2 1,0-1-1,1 1 0,-1 0 0,1 0 0,0 1 0,0 0 1,1 0-1,-1 0 0,-3 7 0,9-12-216,0-1 0,0 1 0,0-1 0,0 1 0,0-1 0,0 1 0,0-1 0,1 1 0,-1-1 0,0 1 0,0-1 0,1 1 0,-1-1 0,0 1 0,0-1 0,1 1 0,-1-1 0,1 0 0,-1 1 0,0-1 0,1 0 0,-1 1 0,1-1 0,-1 0 0,1 0 0,-1 0 0,1 1 0,-1-1 0,1 0 0,-1 0 0,1 0 0,-1 0 0,1 0 0,-1 0 0,1 0 0,-1 0 0,1 0 0,-1 0 0,1 0 0,-1 0 0,1 0 0,-1 0 0,1 0 0,0-1 0,34 0 0,-31 1 0,155-4-779,-158 4 771,0 0 1,1 0-1,-1 0 1,0 0 0,0 0-1,0 0 1,0 1-1,1-1 1,-1 0 0,0 1-1,0-1 1,0 0-1,0 1 1,0 0 0,0-1-1,0 1 1,0 0-1,0-1 1,0 1 0,0 0-1,0 0 1,-1 0-1,1 0 1,0-1 0,-1 1-1,1 0 1,0 1-1,-1-1 1,1 0 0,-1 0-1,0 0 1,1 0-1,-1 0 1,0 0 0,1 1-1,-1-1 1,0 0-1,0 0 1,0 0 0,0 0-1,0 1 1,-1-1-1,1 0 1,0 0 0,-1 0-1,1 1 1,-2 4 121,1-1 1,-1 0-1,0 0 1,-1 0 0,1 0-1,-1 0 1,0 0-1,-6 7 1,-3 0-85,0 0 0,0-1 0,-28 19 0,34-26-32,0 0 0,-1-1 0,1 0 0,-1 0 0,0 0 0,0-1 0,0 0 0,0 0 0,0 0 0,0-1 0,-12 0 0,18-1-87,0 0 0,0 0 1,0-1-1,1 1 0,-1 0 0,0 0 1,0-1-1,1 1 0,-1-1 0,0 1 1,0-1-1,1 1 0,-1-1 0,1 1 1,-1-1-1,0 1 0,1-1 0,-1 0 0,1 0 1,-1 1-1,1-1 0,0 0 0,-1 1 1,1-1-1,0 0 0,-1 0 0,1 0 1,0 0-1,0 1 0,0-1 0,0 0 1,0 0-1,0 0 0,0 0 0,0 1 0,0-1 1,0 0-1,0 0 0,0 0 0,1 0 1,-1 1-1,0-1 0,1 0 0,-1 0 1,1 1-1,0-2 0,0-2-786,1 0 1,-1 0-1,1 0 1,0 1-1,0-1 0,1 1 1,-1-1-1,5-4 1,11-5-7358</inkml:trace>
</inkml:ink>
</file>

<file path=ppt/ink/ink2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5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16 10250,'0'0'21113,"-9"-2"-19912,7 1-1188,0 0 1,-1 1-1,1-1 1,-1 1-1,0 0 0,1 0 1,-1 0-1,1 0 0,-1 0 1,1 0-1,-1 1 0,1-1 1,-1 1-1,1-1 0,0 1 1,-1 0-1,1 0 0,-4 3 1,2-1-19,0 1 1,0-1 0,1 1 0,0 0 0,0 0-1,0 0 1,0 1 0,0-1 0,1 1-1,0-1 1,-2 7 0,3-10 4,0 1 0,0 0 0,1 0 0,-1-1 0,1 1 0,-1 0 0,1 0 0,-1 0 0,1 0 0,0 0 0,0 0 0,0 0 0,0 0 0,0-1 0,0 1 0,1 3 0,0-5 0,-1 1 0,1-1 0,-1 1 0,1-1 0,-1 1 0,1-1 0,-1 0 0,1 1 0,0-1 0,-1 0 0,1 1 0,0-1 0,-1 0 0,1 0 0,0 0 0,-1 1 0,1-1 0,0 0 0,-1 0 0,1 0 0,0 0 0,-1 0 0,1 0 0,0 0 0,-1-1 0,1 1 0,0 0 0,1-1 0,4-1 0,0 0 0,0-1 0,0 0 0,0 0 0,-1 0 0,1-1 0,9-8 0,14-22-180,-24 27 114,0 1 0,0-1 0,1 1 0,0 0 0,12-8-1,-17 17-6,0 1-1,0 0 0,0 0 0,0 0 0,-1 0 0,0 0 0,1 0 0,-1 0 0,-1 5 1,1-7 64,-8 498 1333,8-492-1324,-1 0 0,0 0 0,0-1 0,0 1 0,-1 0 0,-1-1 0,1 1 0,-7 11 0,9-18 0,-1 1 0,0 0 0,0-1 0,0 1 0,0-1 0,0 1 0,-1-1 0,1 1 0,0-1 0,-1 0 0,1 0 0,0 1 0,-1-1 0,0 0 0,1 0 0,-1-1 0,0 1 0,1 0 0,-1-1 0,0 1 0,0-1 0,1 1 0,-1-1 0,0 0 0,0 1 0,0-1 0,0 0 0,0 0 0,1-1 0,-1 1 0,0 0 0,0-1 0,0 1 0,1-1 0,-1 1 0,0-1 0,0 0 0,1 0 0,-1 0 0,1 0 0,-1 0 0,-2-2 0,-2-2 0,1-1 0,0 1 0,0-1 0,0 0 0,0 0 0,1-1 0,0 1 0,1-1 0,-1 0 0,1 0 0,1 0 0,-4-13 0,0-3 0,1 0 0,-4-45 0,8 54-418,0 1 0,1-1 0,1 0 0,0 0 0,3-14 0,-3 24 176,1-1 0,-1 1 0,1-1 0,0 1 0,0-1 0,1 1 0,-1 0 0,1 0 0,0 0 0,0 0 0,0 1 1,1-1-1,-1 1 0,1 0 0,0 0 0,0 0 0,0 1 0,5-3 0,67-30-11054,-33 19 1863</inkml:trace>
</inkml:ink>
</file>

<file path=ppt/ink/ink2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6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35 16335,'0'0'10304,"-11"-7"-8452,5 2-1541,-28-14 434,32 18-693,0 1 1,1-1-1,-1 1 0,0-1 0,0 1 1,1 0-1,-1 0 0,0 0 0,0 0 1,0 0-1,0 0 0,1 1 0,-1-1 1,0 0-1,0 1 0,1-1 1,-1 1-1,0 0 0,1 0 0,-1 0 1,1 0-1,-4 2 0,-3 5 167,-1 0 0,1 1 0,1 0 1,0 0-1,-9 16 0,13-21-183,1-1 0,0 1 0,0 0 0,0 0 1,1 0-1,-1 0 0,1 0 0,0 0 0,0 1 0,1-1 1,-1 0-1,1 1 0,0-1 0,0 0 0,0 0 0,0 1 1,1-1-1,1 5 0,-1-8-35,0 1 0,1-1-1,-1 0 1,0 0 0,1-1 0,-1 1 0,0 0 0,1 0 0,-1-1-1,1 1 1,0 0 0,-1-1 0,1 0 0,-1 1 0,1-1-1,0 0 1,-1 0 0,1 0 0,0 0 0,-1 0 0,1 0-1,-1 0 1,4-1 0,39-10-37,-34 5-72,0-1-1,-1 1 1,0-2 0,0 1 0,-1-1-1,0-1 1,0 1 0,7-12 0,-6 9 81,0-1 1,1 2 0,1 0 0,12-11 0,-23 21 33,1 0-1,-1 0 1,0 0-1,1 0 1,-1-1 0,0 1-1,1 0 1,-1 0 0,1 0-1,-1 0 1,0 0-1,1 0 1,-1 0 0,1 0-1,-1 0 1,1 0 0,-1 0-1,0 0 1,1 0-1,-1 0 1,1 1 0,-1-1-1,0 0 1,1 0-1,-1 0 1,0 1 0,1-1-1,-1 0 1,0 0 0,1 1-1,-1-1 1,0 0-1,0 0 1,1 1 0,-1-1-1,0 0 1,0 1 0,0-1-1,1 1 1,-1-1-1,0 0 1,0 1 0,0-1-1,0 1 1,0-1 0,0 0-1,0 1 1,0-1-1,0 1 1,0-1 0,0 0-1,0 1 1,0 0 0,4 35 573,-3-17-381,0-18-199,0 1 0,0-1 0,0 0 0,0 1 0,0-1 0,0 0 0,0 0 0,1 0 0,-1 1 0,0-1 0,1-1 0,-1 1 0,1 0 0,-1 0 0,1 0 0,-1-1 0,1 1 0,-1-1 0,1 1 0,0-1 0,-1 0 0,1 0 0,0 1 0,-1-1 0,1 0 0,0-1 0,-1 1 0,1 0 0,0 0 0,-1-1 0,1 1 0,0-1 0,1 0 0,60-21 0,-59 20 0,34-16 15,-27 12-30,0 1 0,0-1-1,1 2 1,0 0 0,0 0-1,0 1 1,0 0 0,14-1-1,-22 19-2094,-5-14 1865,1 0-1,0 0 1,0 0 0,0 0-1,0 0 1,0 0 0,0 0-1,0 0 1,0 0 0,0 0 0,0 0-1,1 0 1,-1 0 0,0 0-1,1 0 1,-1 0 0,1 0-1,-1 0 1,1 0 0,-1 0-1,1-1 1,0 1 0,-1 0 0,1 0-1,0-1 1,1 2 0,28-4-9952,-8-8 2313</inkml:trace>
</inkml:ink>
</file>

<file path=ppt/ink/ink2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6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1 3427,'0'0'18418,"-5"9"-17452,-1 4-791,1 1 0,0-1 0,1 0 0,1 1 0,0 0 0,1 0-1,0 0 1,1 0 0,1 0 0,0 0 0,1 1 0,3 13 0,5 12-646,-1 0 0,-2 0 0,2 55 0,-9-91 761,0 0-1,0 0 1,0 0 0,0-1 0,0 1 0,-1 0 0,0 0 0,1-1 0,-1 1 0,-1-1-1,1 1 1,0-1 0,-1 0 0,0 0 0,0 0 0,0-1 0,0 1 0,0-1 0,0 1-1,-1-1 1,1 0 0,-1 0 0,0 0 0,1-1 0,-1 1 0,0-1 0,0 0 0,0 0-1,0-1 1,0 1 0,0-1 0,-8 0 0,10-1-290,0 0 0,0 0 0,0 0 0,0 0 0,0 0 0,1-1 0,-1 1 0,0-1 0,1 1 0,-1-1 0,1 0 0,-1 1 0,1-1 0,0 0 0,-1 0 0,1 0 0,0 0 0,1 0 0,-1-1 0,0 1 0,0 0 0,1 0 0,0 0 0,-1-1 0,1-1 0,-9-64 0,9 67 0,-1-11-316,1 1-1,0 0 1,0-1-1,1 1 1,1 0-1,3-14 1,-3 19 4,0 0 1,0 1-1,1-1 0,0 1 1,0-1-1,1 1 1,-1 0-1,1 0 1,0 1-1,0-1 1,1 1-1,0 0 1,5-4-1,51-31-10386,-24 18 811</inkml:trace>
</inkml:ink>
</file>

<file path=ppt/ink/ink2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7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13 5765,'0'0'22694,"-8"-4"-20719,4 2-1852,0 1 1,0 0-1,0 0 0,1 0 1,-1 0-1,-1 0 0,1 1 1,0 0-1,0 0 0,0 0 1,0 0-1,0 1 0,-4 1 1,6-2-107,-1 1 1,1 0 0,0 0 0,0 0 0,0 0 0,0 0-1,0 1 1,0-1 0,1 0 0,-1 1 0,0 0 0,1-1 0,-1 1-1,1 0 1,-1 0 0,1 0 0,0 0 0,0 0 0,0 0-1,0 0 1,0 0 0,0 0 0,1 1 0,-1-1 0,1 0-1,0 0 1,-1 1 0,1-1 0,0 0 0,1 4 0,-1-5-74,0 0 0,1 0 0,0 0 0,-1-1 0,1 1 0,-1 0 0,1 0 0,0-1 0,-1 1 0,1 0 0,0-1 0,0 1 0,0-1 1,0 1-1,-1-1 0,1 1 0,0-1 0,0 1 0,0-1 0,0 0 0,0 0 0,0 1 0,0-1 0,0 0 0,0 0 0,1 0 0,36 3-1531,-29-2 1081,17 1-412,-12-2 591,0 1-1,0 1 0,0 0 0,20 7 0,-34-9 411,1 0 0,-1 0 0,1 0 0,-1 0 0,1 1 0,-1-1 0,0 0 0,1 0 0,-1 1 0,1-1 0,-1 0 1,1 0-1,-1 1 0,0-1 0,1 0 0,-1 1 0,0-1 0,0 1 0,1-1 0,-1 0 0,0 1 0,0-1 0,1 1 0,-1-1 0,0 1 0,0-1 0,0 1 0,0-1 0,0 1 0,0-1 0,0 1 0,0-1 0,0 1 0,0-1 0,0 1 0,0-1 0,0 1 0,0-1 0,0 1 0,0-1 1,-1 0-1,1 1 0,0-1 0,0 1 0,-1-1 0,1 1 0,0-1 0,0 0 0,-1 1 0,1-1 0,-1 0 0,1 1 0,0-1 0,-1 0 0,1 1 0,-1-1 0,1 0 0,0 0 0,-1 1 0,-31 20 1141,28-19-1253,-5 4 3,-4 3-40,-1-1 1,1-1-1,-1 0 1,-1 0-1,1-1 1,-1-1-1,-27 6 1,37-12-3987</inkml:trace>
</inkml:ink>
</file>

<file path=ppt/ink/ink2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7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 19795,'0'0'6982,"60"13"-6181,-24-13-96,13 0-417,3-10-256,2 0-1826,-4 0-3587,-6-2-5765</inkml:trace>
</inkml:ink>
</file>

<file path=ppt/ink/ink2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8.1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292 31 18257,'0'0'1703,"-9"-6"1084,8 5-2648,-2-2-20,0 1 1,0-1-1,0 1 0,0 0 1,0 0-1,0 1 1,-1-1-1,1 1 0,-1 0 1,1-1-1,-1 1 1,1 1-1,-1-1 1,0 1-1,1-1 0,-1 1 1,0 0-1,1 0 1,-1 1-1,0-1 1,1 1-1,-1 0 0,0-1 1,1 2-1,-1-1 1,-3 2-1,-6 5 59,1 1-1,0 1 1,0-1 0,1 2-1,0 0 1,1 0 0,0 1-1,1 0 1,0 0 0,1 1 0,-10 21-1,10-16 209,0 1 0,1 0 0,0 0 0,2 0 0,0 1 0,2-1 0,0 1-1,0 25 1,3-41-370,0 0 0,0 0 0,1 0 0,-1 0 0,1 0 0,0 0 1,1-1-1,-1 1 0,1 0 0,-1-1 0,1 1 0,0-1 0,0 1 0,1-1 0,-1 0 0,1 0 0,-1 0 0,1 0 0,6 4 0,-4-3-3,1-1 1,0 0-1,-1 0 0,1 0 1,0-1-1,0 0 0,1 0 1,-1 0-1,0-1 1,1 0-1,10 1 0,-10-2-7,0 0 0,0 0 0,-1-1 0,1 0 0,0 0 0,0-1 0,-1 0 0,1 0 0,-1 0 0,0-1 0,8-4 0,-11 5-3,0 0 0,1 0 0,-1-1 0,0 1-1,0-1 1,0 0 0,0 0 0,-1 0-1,1-1 1,-1 1 0,0 0 0,0-1 0,0 0-1,-1 1 1,1-1 0,-1 0 0,1 0-1,-1 0 1,0-5 0,-1 7 4,0-1 1,0 1-1,0-1 0,0 1 1,0-1-1,-1 1 0,0-1 0,1 1 1,-1-1-1,0 1 0,0 0 1,0-1-1,0 1 0,-1 0 1,1 0-1,0 0 0,-1 0 1,0 0-1,1 0 0,-1 0 1,0 1-1,0-1 0,0 1 1,0-1-1,0 1 0,-1 0 1,1-1-1,0 1 0,-1 1 1,1-1-1,0 0 0,-3 0 0,-4-2 19,0 1-1,0 0 0,0 1 0,0 0 0,-1 0 1,1 1-1,-16 2 0,18 0-25,12 1 0,15 1 0,-7-5 0,1-1 0,-1 0 0,1-1 0,-1 0 0,0-1 0,0-1 0,15-7 0,-12 5 0,0 1 0,1 0 0,25-4 0,-41 9-2,-1 1 0,1 0 0,-1 0 1,1 0-1,-1 0 0,1 0 0,0 0 0,-1 0 0,1 0 0,-1 1 1,1-1-1,-1 0 0,1 0 0,0 0 0,-1 1 0,1-1 0,-1 0 1,1 0-1,-1 1 0,1-1 0,-1 1 0,0-1 0,1 0 0,-1 1 1,1-1-1,-1 1 0,0-1 0,1 1 0,-1-1 0,0 1 0,0-1 1,1 2-1,1 24-128,-14 28-5,2-24 150,4-15-166,1 1 0,0-1 0,1 1 0,1 0 0,-2 24 0,5-40 50,0 0 0,0 1 0,0-1-1,0 0 1,0 1 0,0-1 0,0 0 0,0 1 0,0-1 0,0 0 0,0 0-1,0 1 1,0-1 0,1 0 0,-1 1 0,0-1 0,0 0 0,0 1 0,0-1 0,0 0-1,1 0 1,-1 1 0,0-1 0,0 0 0,1 0 0,-1 1 0,0-1 0,0 0-1,1 0 1,-1 0 0,0 0 0,0 1 0,1-1 0,-1 0 0,0 0 0,1 0 0,-1 0-1,0 0 1,1 0 0,-1 0 0,16-6-3279,12-18-3086,-7-6-970</inkml:trace>
</inkml:ink>
</file>

<file path=ppt/ink/ink2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8.5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16464,'0'0'9577,"-16"61"-8040,4-26 65,1 4-129,0 1-384,4 1-192,6-1-769,1-1-128,0-6 0,11-2 0,4-5 0,3-7-224,0-7-1154,-2-10-1376,2-2-2659,-2-2-2595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1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254 43 14253,'0'-1'277,"1"-1"0,-1 0-1,0 0 1,0 1-1,-1-1 1,1 0 0,0 0-1,0 1 1,-1-1-1,1 0 1,-1 1 0,0-1-1,1 0 1,-1 1-1,0-1 1,0 1-1,0-1 1,0 1 0,0-1-1,0 1 1,-1 0-1,-2-2 1,2 2-138,0 0 0,1 1 0,-1-1 0,-1 1 0,1-1 0,0 1 0,0 0 0,0 0 0,0 0 0,0 0 0,0 0 0,0 1 0,0-1 0,0 0 0,0 1 0,-3 1 0,-4 2-55,-1 0-1,1 1 1,0 0 0,0 0-1,1 1 1,-14 12 0,9-6-43,0 1 1,-19 26 0,28-34-35,0 1 0,1 0 0,-1 0 0,1 0 0,1 1 0,-1-1 0,1 1 0,0-1 0,1 1 0,-2 10 0,3-15-13,0 0 0,1 0-1,-1 0 1,0 0-1,1-1 1,-1 1 0,1 0-1,0 0 1,0 0-1,0-1 1,-1 1 0,1-1-1,1 1 1,-1 0-1,0-1 1,0 0 0,1 1-1,-1-1 1,0 0-1,1 0 1,0 0 0,-1 1-1,1-2 1,0 1-1,-1 0 1,4 1 0,60 18-350,-32-12 153,-28-6 177,0 1-1,0-1 1,0 1-1,0 0 1,0 0 0,0 0-1,-1 0 1,1 1-1,-1 0 1,0 0 0,0 0-1,-1 1 1,1-1-1,-1 1 1,0 0 0,0 0-1,-1 0 1,1 0-1,-1 0 1,0 0-1,-1 1 1,2 6 0,-1-2 99,-1-1 0,-1 1 1,1-1-1,-2 1 1,1-1-1,-1 1 1,-1-1-1,0 1 0,0-1 1,0 0-1,-2 0 1,-6 16-1,3-11 270,-1-1 1,0 0-1,-1 0 0,0-1 1,-1 0-1,-13 13 0,19-21-164,-1 0-1,1 0 0,-1 0 1,0-1-1,0 1 0,0-1 1,-1 0-1,1-1 1,-1 0-1,1 0 0,-1 0 1,0 0-1,0-1 0,0 0 1,0 0-1,0 0 1,0-1-1,-10-1 0,14 1-159,-1-1 0,1 0 0,0 0 0,0 0-1,0 0 1,0 0 0,0 0 0,1-1 0,-1 1 0,0 0-1,0-1 1,1 0 0,-1 1 0,1-1 0,0 0 0,-1 0-1,1 0 1,0 0 0,0 0 0,0 0 0,0 0 0,0 0-1,1 0 1,-1 0 0,1-1 0,-1 1 0,1-3 0,-2-7-3,1 0 0,0 0 1,2-22-1,0 22-48,0-1 0,2 1 1,-1-1-1,1 1 0,1 0 1,0 0-1,1 1 0,1-1 0,-1 1 1,2 0-1,-1 0 0,2 1 0,-1 0 1,1 0-1,1 1 0,0 0 1,0 0-1,1 1 0,0 0 0,21-12 1,12-3 22,1 1 1,1 3-1,1 1 1,49-11-1,-54 16-24,-29 9 38,0-1 1,0 0 0,0-1 0,-1 0-1,12-9 1,-21 14 17,0-1-1,0 0 1,1 0-1,-1 0 1,-1 0 0,1 0-1,0 0 1,0-1-1,-1 1 1,1 0 0,-1-1-1,0 1 1,1-4-1,-2 4 19,1 1 0,-1-1-1,0 0 1,0 1 0,-1-1-1,1 0 1,0 1 0,0-1-1,-1 1 1,1-1-1,-1 1 1,1-1 0,-1 1-1,0-1 1,0 1 0,0-1-1,0 1 1,0 0 0,0-1-1,0 1 1,0 0 0,0 0-1,0 0 1,-3-2-1,-3-1 22,1 0-1,-1 0 0,0 1 1,-1 0-1,1 0 0,0 1 0,-1 0 1,1 0-1,-1 1 0,0 0 1,1 0-1,-1 1 0,0 0 0,0 0 1,-10 2-1,13-2-65,0 1 0,1-1 0,-1 1 0,0 0 0,0 1 0,1-1 0,-1 1 0,1 0 0,-1 0 0,1 0 0,0 1 0,0-1-1,0 1 1,0 0 0,0 0 0,0 1 0,1-1 0,0 1 0,0 0 0,0 0 0,0 0 0,0 0 0,1 0 0,0 0 0,-3 6 0,4-6-5,0 1-1,1-1 1,-1 0 0,1 0-1,0 1 1,0-1 0,0 0 0,1 0-1,-1 1 1,1-1 0,0 0-1,0 0 1,0 0 0,1 0 0,0 0-1,-1 0 1,1 0 0,1-1-1,-1 1 1,1 0 0,-1-1-1,1 0 1,0 0 0,0 0 0,0 0-1,0 0 1,1-1 0,-1 1-1,1-1 1,0 0 0,6 3-1,1 0-538,0 0 0,1 0 0,0-1 0,14 3 0,46 2-6653,-25-9-1912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0.4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8008,'0'0'7335,"0"10"-4832,1 20-1570,5 72 3638,-5-93-4401,1-1-1,-1 1 1,1 0 0,1 0 0,0-1 0,0 0-1,1 1 1,0-1 0,6 9 0,-10-16-147,1-1 1,-1 1-1,1 0 0,-1 0 1,1 0-1,0-1 1,0 1-1,-1 0 0,1-1 1,0 1-1,0 0 1,0-1-1,0 1 0,-1-1 1,1 1-1,0-1 1,0 0-1,0 1 1,0-1-1,0 0 0,0 0 1,0 0-1,0 0 1,0 0-1,0 0 0,0 0 1,0 0-1,0 0 1,0 0-1,0 0 1,0-1-1,0 1 0,0 0 1,0-1-1,0 1 1,0-1-1,0 1 0,0-1 1,0 1-1,-1-1 1,1 0-1,0 1 0,0-1 1,-1 0-1,1 0 1,-1 1-1,1-1 1,0 0-1,-1 0 0,1 0 1,0-2-1,4-6 386,1-1 1,-1 0-1,6-18 0,-8 20-455,5-19 355,0 3 987,-5 46-867,-6 20-324,2-32-96,0 1-1,0 0 1,1-1-1,0 1 0,1 0 1,0-1-1,1 1 1,3 11-1,-4-21-7,-1 0 1,0 0-1,0-1 0,1 1 0,-1 0 1,0 0-1,1-1 0,-1 1 0,1 0 1,-1-1-1,1 1 0,-1-1 0,1 1 1,0-1-1,-1 1 0,1-1 0,0 1 1,-1-1-1,1 1 0,0-1 0,-1 0 1,1 1-1,0-1 0,0 0 0,0 0 1,-1 0-1,1 0 0,0 0 0,0 1 1,0-1-1,0-1 0,2 1 36,-1-1-1,0 0 1,0 0-1,1 0 1,-1 0-1,0 0 1,0-1-1,0 1 1,0-1-1,2-2 1,36-44 828,-40 48-864,3-6-287,42-65 2050,-28 31-2800,-10 0-5732</inkml:trace>
</inkml:ink>
</file>

<file path=ppt/ink/ink2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8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65 19827,'0'0'6224,"-1"8"-4542,1-6-1643,-1 0-13,0-1 1,1 0 0,0 1-1,-1-1 1,1 1 0,0-1-1,0 1 1,0-1 0,0 1-1,0 0 1,0-1 0,0 1-1,0-1 1,1 1 0,-1-1-1,0 0 1,1 1 0,-1-1-1,1 1 1,0-1 0,0 0-1,-1 1 1,1-1 0,0 0-1,0 0 1,0 0 0,0 1-1,0-1 1,0 0 0,1-1-1,-1 1 1,0 0 0,0 0-1,1 0 1,-1-1 0,1 1-1,-1-1 1,0 1 0,1-1-1,-1 1 1,1-1 0,-1 0-1,1 0 1,-1 0-1,1 0 1,2 0 0,3 0-13,1 1 0,-1-2-1,1 1 1,0-1 0,-1-1 0,1 1 0,-1-1 0,0 0 0,0-1-1,0 0 1,11-6 0,-15 7 20,0 1-1,0-1 0,0 0 1,-1 0-1,1-1 1,-1 1-1,0 0 1,0-1-1,1 1 0,-2-1 1,1 0-1,0 0 1,0 0-1,-1 0 0,0 0 1,0 0-1,0 0 1,0 0-1,0 0 1,0-1-1,-1 1 0,1 0 1,-1-1-1,0 1 1,0 0-1,-1-1 1,1 1-1,-1 0 0,-1-5 1,2 7-21,0 0 1,0 1-1,-1-1 1,1 0-1,0 1 1,-1-1-1,1 1 0,-1-1 1,1 1-1,0-1 1,-1 1-1,1-1 1,-1 1-1,0-1 0,1 1 1,-1 0-1,1-1 1,-1 1-1,0 0 1,1 0-1,-1-1 0,0 1 1,1 0-1,-1 0 1,0 0-1,1 0 1,-1 0-1,0 0 1,1 0-1,-1 0 0,0 0 1,1 0-1,-1 0 1,0 0-1,1 0 1,-1 1-1,0-1 0,1 0 1,-1 0-1,-1 1 1,-24 16 140,21-10-45,-1 1 0,1 0 0,1 0 0,-1 0 0,1 0 0,1 1 1,-1-1-1,-3 17 0,7-23-89,-1 0 0,1 0 0,-1 0 0,1 0 1,0 0-1,0 0 0,0 1 0,0-1 0,0 0 0,0 0 0,1 0 1,-1 0-1,0 0 0,1 0 0,0 0 0,0 0 0,-1 0 0,1 0 0,0-1 1,0 1-1,1 0 0,-1 0 0,0-1 0,1 1 0,-1-1 0,1 1 1,-1-1-1,1 0 0,0 1 0,-1-1 0,1 0 0,0 0 0,0 0 1,0-1-1,0 1 0,0 0 0,0-1 0,0 1 0,0-1 0,0 1 1,0-1-1,0 0 0,3 0 0,5 0-26,0 0 0,-1-1 0,1 0 0,0-1 0,0 0 0,0 0 0,-1-1 0,0 0 0,1-1 0,-1 0 1,0-1-1,13-9 0,3-3-58,-2-1 1,42-41 0,-64 58-145,-2 9 235,0 1 0,0 0 0,-1-1 0,-4 15 0,3-16 15,1 0 1,0 1-1,1-1 1,-1 0-1,1 0 1,1 1-1,0 14 1,0-21-118,0 0 0,1 1-1,-1-1 1,0 0 0,1 0 0,-1 1 0,1-1-1,0 0 1,-1 0 0,1 0 0,0 0 0,-1 0-1,1 0 1,0 0 0,0 0 0,0 0 0,0 0-1,0 0 1,0-1 0,0 1 0,0 0 0,0-1-1,1 1 1,-1-1 0,0 1 0,0-1-1,1 1 1,-1-1 0,0 0 0,0 0 0,1 0-1,-1 0 1,0 0 0,1 0 0,-1 0 0,0 0-1,0 0 1,1 0 0,1-1 0,0 0-253,-1 0-1,1 1 1,0-1 0,0 0 0,0 0 0,-1-1 0,1 1 0,-1-1-1,1 1 1,-1-1 0,1 0 0,-1 0 0,0 0 0,0 0-1,0 0 1,0 0 0,1-3 0,7-22-6954,-5-3-3843</inkml:trace>
</inkml:ink>
</file>

<file path=ppt/ink/ink2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9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5958,'0'0'21428,"-5"51"-22293,13-42-3587,1-1-8456</inkml:trace>
</inkml:ink>
</file>

<file path=ppt/ink/ink2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9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182 161 18642,'0'0'3187,"2"-9"-198,6-33-405,-8 41-2508,0-1 1,1 1 0,-2 0-1,1-1 1,0 1-1,0-1 1,0 1-1,0-1 1,-1 1-1,1 0 1,-1-1 0,1 1-1,-1 0 1,0-1-1,1 1 1,-1 0-1,0 0 1,0-1-1,0 1 1,0 0-1,0 0 1,0 0 0,0 0-1,0 0 1,0 1-1,-1-1 1,1 0-1,0 0 1,-1 1-1,1-1 1,0 1 0,-1-1-1,1 1 1,0 0-1,-1-1 1,1 1-1,-3 0 1,-1-1-8,0 1 1,0-1-1,0 1 1,0 0-1,0 1 1,-1-1-1,1 1 0,-9 3 1,8-1-51,0 0 1,0 1-1,0 0 1,0 0-1,1 0 1,0 1-1,0 0 1,0 0-1,1 0 1,-1 1-1,1-1 1,1 1-1,-1 0 1,1 0-1,-3 8 1,1-5-3,1 1-1,1 0 1,0 0 0,0 1 0,1-1 0,0 0 0,1 1 0,0 0 0,1 13-1,0-23-19,0 0 0,0 0 0,0 0 0,1 0 0,-1 0 0,0 0 0,1 1 0,-1-1 0,1 0 0,-1 0 0,1 0 0,-1-1 0,1 1 0,0 0 0,0 0-1,-1 0 1,1 0 0,0 0 0,0-1 0,0 1 0,0 0 0,0-1 0,0 1 0,0-1 0,0 1 0,2 0 0,0 0-25,1-1 0,0 1 0,-1-1 1,1 0-1,0 0 0,0 0 0,-1 0 0,7-1 0,1-2-231,0 0 0,0 0 0,0 0 0,19-11 0,-13 4-756,0-1 0,-1-1 1,0 0-1,-1-1 0,24-26 0,-31 29-88,0 0 0,-1 0 1,0 0-1,-1-1 0,0 0 0,-1 0 0,0-1 1,-1 1-1,0-1 0,4-20 0,-4-7-5180</inkml:trace>
</inkml:ink>
</file>

<file path=ppt/ink/ink2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59.9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0 10570,'0'0'13923,"-9"7"-12487,3-2-1166,0 0 1,1 1 0,-1 0 0,1 0 0,0 0 0,1 0-1,-1 1 1,1 0 0,0 0 0,1 0 0,0 0 0,0 0-1,1 1 1,-4 14 0,5-17-138,-13 80 1490,13-78-1539,0 1 1,1-1-1,0 1 1,0-1-1,1 1 0,0 0 1,1-1-1,-1 0 0,4 8 1,-4-12-82,0-1 0,1 0 0,-1 1 0,1-1 0,-1 0 0,1 0 0,0 0 0,0 0 0,0-1 0,0 1-1,0 0 1,0-1 0,0 1 0,0-1 0,1 0 0,-1 0 0,1 0 0,-1 0 0,1 0 0,-1-1 0,1 1 0,-1-1 0,1 1 0,0-1 0,-1 0 0,5 0 0,7-1 16,1-1 1,-1 0-1,26-8 0,4 1 0,-43 8-19,1 1 0,-1-1 0,1 1 0,-1 0 0,1 0 0,0 0 0,-1 0 0,1 0 0,-1 0 0,1 1 0,-1-1 0,1 0 0,-1 1 0,1-1 0,-1 1 0,1-1 0,-1 1 0,0 0 0,1 0 0,-1 0 0,0-1 0,0 1 0,0 0 0,1 1 0,-1-1 0,0 0 0,1 2 0,0 2 0,-1 0 0,0-1 0,0 1 0,0 0 0,-1 0 0,0 0 0,0 8 0,0-12 0,-2 36 21,1-24-50,0-1 0,1 1 1,1-1-1,3 23 0,-4-34-54,0-1-1,0 0 1,1 1-1,-1-1 0,0 0 1,0 1-1,1-1 1,-1 0-1,0 0 1,1 1-1,-1-1 1,0 0-1,1 0 1,-1 0-1,0 1 0,1-1 1,-1 0-1,0 0 1,1 0-1,-1 0 1,1 0-1,-1 0 1,0 0-1,1 0 1,-1 0-1,1 0 0,-1 0 1,0 0-1,1 0 1,-1 0-1,1 0 1,-1 0-1,0 0 1,1 0-1,-1-1 0,0 1 1,1 0-1,-1 0 1,0 0-1,1-1 1,-1 1-1,0 0 1,1 0-1,-1-1 1,0 1-1,0 0 0,1-1 1,-1 1-1,0 0 1,0-1-1,0 1 1,1-1-1,-1 1 1,16-19-5970,2-10-6098</inkml:trace>
</inkml:ink>
</file>

<file path=ppt/ink/ink2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1.4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163 152 12011,'0'0'13325,"-10"-6"-10352,8 5-2887,-1-2 29,0 1 1,0 1 0,0-1-1,0 0 1,0 1-1,0-1 1,0 1 0,0 0-1,0 0 1,-1 1 0,1-1-1,0 0 1,-1 1-1,1 0 1,-1 0 0,1 0-1,0 0 1,-1 1-1,1-1 1,0 1 0,-1 0-1,1 0 1,0 0-1,0 0 1,0 0 0,0 1-1,0 0 1,0-1 0,0 1-1,0 0 1,-2 3-1,1-2-92,0 1 0,0-1 0,0 1 0,1-1 0,0 1-1,-1 0 1,2 0 0,-1 1 0,0-1 0,1 1 0,0-1-1,0 1 1,0 0 0,0-1 0,1 1 0,0 0 0,-1 7-1,2-11-38,0-1-1,0 1 0,0-1 1,0 1-1,0 0 0,0-1 1,1 1-1,-1-1 0,0 1 1,0 0-1,0-1 0,1 1 1,-1-1-1,0 1 0,1-1 0,-1 1 1,0-1-1,1 1 0,-1-1 1,1 1-1,-1-1 0,1 1 1,-1-1-1,1 0 0,-1 1 1,1-1-1,-1 0 0,1 0 1,-1 1-1,1-1 0,0 0 0,25-1-232,20-19-158,-45 19 334,1 0 0,0-1 1,-1 1-1,1 0 0,0 1 0,-1-1 1,1 0-1,0 0 0,0 1 0,0-1 1,0 1-1,0-1 0,0 1 1,0 0-1,-1 0 0,1 0 0,4 0 1,-5 1 24,0-1 0,1 1 0,-1 0 0,0-1 0,0 1 0,0 0 1,0 0-1,1 0 0,-1 0 0,0 0 0,0 0 0,-1 0 0,1 0 1,0 0-1,0 1 0,0-1 0,-1 0 0,2 3 0,1 6-58,0 1-1,-1 0 0,0 0 0,0 0 0,-1 12 0,0-5 196,3 17 33,-2 1-1,-2 0 1,-6 53-1,4-73 159,-2 0 1,1 0-1,-2 0 0,0 0 0,-1 0 1,0-1-1,-1 0 0,-1-1 0,-17 24 1,24-36-252,0 0 0,0 0 0,0 0 0,0-1 0,-1 1-1,1-1 1,-1 1 0,1-1 0,-1 0 0,0 1 0,1-1 0,-1 0 0,0 0 0,0 0 0,0 0 0,0 0 0,0-1 0,0 1 0,0-1 0,0 1 0,0-1 0,0 0 0,0 0-1,-3 0 1,4 0-33,-1-1 0,1 0 0,-1 0 0,1-1 0,-1 1 0,1 0 0,0 0 0,-1-1 0,1 1 0,0-1 0,0 1 0,0-1 0,0 1 0,0-1-1,0 1 1,1-1 0,-1 0 0,1 0 0,-1 1 0,1-1 0,-1 0 0,1 0 0,0 0 0,0 0 0,0 1 0,0-4 0,0-11-108,0 1 0,2-1 0,0 0 0,0 1 0,1-1 0,1 1 1,1 0-1,0 0 0,1 0 0,1 1 0,0 0 0,12-18 0,14-15-93,2 0-1,44-43 1,1-3 39,-70 81 147,2-2-79,-1-1 1,0 0-1,-1 0 0,12-25 1,-22 40 98,0-1 1,0 1 0,0 0 0,0 0-1,0-1 1,0 1 0,0 0 0,0 0-1,0 0 1,0-1 0,0 1-1,0 0 1,0 0 0,-1-1 0,1 1-1,0 0 1,0 0 0,0 0-1,0-1 1,0 1 0,0 0 0,-1 0-1,1 0 1,0 0 0,0-1 0,0 1-1,0 0 1,-1 0 0,1 0-1,0 0 1,0 0 0,-1 0 0,1-1-1,0 1 1,0 0 0,0 0 0,-1 0-1,1 0 1,0 0 0,0 0-1,-1 0 1,1 0 0,0 0 0,0 0-1,-1 0 1,1 0 0,0 0-1,0 0 1,0 1 0,-1-1 0,1 0-1,0 0 1,0 0 0,-1 0 0,1 0-1,0 0 1,0 1 0,0-1-1,0 0 1,-1 0 0,1 0 0,0 0-1,0 1 1,0-1 0,0 0-1,-1 1 1,-17 9 139,9-2-92,1 2 0,-1-1 0,1 1 0,1 0 0,0 1 0,1 0 0,0 0 0,0 0 0,1 1 0,0 0 1,1 0-1,1 0 0,0 0 0,1 1 0,-2 12 0,4-23-45,0-1 0,0 0 0,0 0 1,0 1-1,0-1 0,1 0 0,-1 0 0,0 1 0,1-1 1,-1 0-1,0 0 0,1 0 0,-1 0 0,1 1 1,0-1-1,-1 0 0,1 0 0,0 0 0,0 0 1,0 0-1,0-1 0,0 1 0,0 0 0,0 0 1,0 0-1,2 0 0,-1 0 9,1 0 0,-1-1 0,1 1 0,0-1 0,-1 0 0,1 0 0,0 0-1,-1 0 1,1 0 0,0-1 0,-1 1 0,4-2 0,3 0 37,0-1 0,-1 0 0,1-1-1,-1 0 1,0-1 0,12-8 0,-6 1-13,-1 0 0,0-1 1,-1 0-1,0-1 1,-2-1-1,1 0 0,-2 0 1,0-1-1,-1 0 0,0-1 1,-1 1-1,7-30 0,-25 88-313,7-32 338,0 0-1,2 0 1,-1 0-1,1 1 1,0-1-1,1 1 1,1-1-1,0 1 1,0-1-1,3 19 1,-2-28-53,-1 1 0,1-1 0,0 0 0,0 1 0,0-1 0,-1 0 0,1 0 0,1 0 0,-1 1 0,0-1 0,0 0 0,0-1 0,1 1 0,-1 0 0,0 0 0,1 0 0,-1-1 0,1 1 0,-1-1 0,0 1 0,1-1 0,-1 0 0,1 1 0,0-1 0,-1 0 0,1 0 0,-1 0 0,1 0 0,-1 0 0,1-1 0,-1 1 0,3-1 0,1 0 15,0 0-1,0 0 0,0-1 1,0 0-1,0 0 0,0 0 0,-1-1 1,8-4-1,-3-1-23,1-1 0,-2 0 0,1 0 0,-1-1 0,-1 0 0,0 0 0,0-1 0,-1 0 0,0 0 0,-1-1 0,0 1 0,4-18 0,-18 67-58,5-27 33,1 0 0,1 1 0,0-1 1,0 1-1,1-1 0,0 1 0,3 22 1,-1-32 29,-1 0-1,1 0 1,0 0 0,0 0 0,0-1-1,0 1 1,0 0 0,1-1 0,-1 1-1,0-1 1,1 1 0,-1-1 0,1 0-1,0 0 1,-1 1 0,1-1 0,0 0-1,0-1 1,0 1 0,0 0 0,-1 0-1,1-1 1,0 1 0,0-1 0,0 0-1,0 1 1,0-1 0,1 0 0,-1 0-1,0 0 1,3-1 0,1 0 4,0 1 1,-1-1-1,1 0 1,0 0-1,-1-1 1,1 1-1,-1-1 1,0-1-1,1 1 1,5-4-1,-3-1-9,1-1 0,-1 1 0,0-1 0,-1 0 0,0-1 0,0 0 0,-1 0 0,0-1 0,-1 1 0,0-1 0,0 0 0,-1-1 0,-1 1 0,1-1 0,-2 1 0,1-1 0,-2 0 0,1 0 0,-2 0 0,0-22 0,-2 29 0,-1 9 0,-3 12 0,6-15 0,0 0 0,-1-1 0,1 1 0,0-1 0,1 1 0,-1-1 0,0 1 0,0 0 0,1-1 0,-1 1 0,1-1 0,-1 1 0,1-1 0,0 0 0,-1 1 0,1-1 0,0 0 0,0 1 0,0-1 0,0 0 0,0 0 0,0 0 0,0 0 0,1 0 0,-1 0 0,0 0 0,1 0 0,-1 0 0,0-1 0,1 1 0,2 1 0,0-1 0,1-1 0,-1 1 0,0-1 0,1 1 0,-1-1 0,0 0 0,1-1 0,-1 1 0,1-1 0,-1 0 0,6-2 0,-7 2 0,0-1 0,0 1 0,-1-1 0,1 0 0,0 0 0,-1 0 0,1 0 0,-1 0 0,1 0 0,-1-1 0,0 0 0,0 1 0,0-1 0,-1 0 0,1 0 0,0 0 0,-1 0 0,0 0 0,0 0 0,0 0 0,0 0 0,0 0 0,-1-1 0,1 1 0,-1 0 0,0-6 0,0 9 0,-1 1 0,1-1 0,0 0 0,0 0 0,0 0 0,0 0 0,0 1 0,-1-1 0,1 0 0,0 0 0,0 0 0,0 0 0,0 0 0,-1 0 0,1 1 0,0-1 0,0 0 0,0 0 0,-1 0 0,1 0 0,0 0 0,0 0 0,-1 0 0,1 0 0,0 0 0,0 0 0,0 0 0,-1 0 0,1 0 0,0 0 0,0 0 0,-1 0 0,1 0 0,0 0 0,0-1 0,0 1 0,-1 0 0,1 0 0,0 0 0,0 0 0,0 0 0,0 0 0,-1-1 0,1 1 0,0 0 0,0 0 0,0 0 0,0 0 0,0-1 0,0 1 0,-1 0 0,1 0 0,0 0 0,0-1 0,0 1 0,0 0 0,0 0 0,0-1 0,0 1 0,0 0 0,-10 13 0,6-3-618,-1 0 0,2 0 0,-1 0 0,2 1 0,-1 0 1,-1 14-1,4-22 382,-1-1 0,1 1 1,0-1-1,-1 1 0,1-1 1,0 1-1,1-1 0,-1 1 1,0 0-1,1-1 0,-1 1 1,1-1-1,0 0 0,0 1 1,0-1-1,0 1 0,0-1 1,1 0-1,-1 0 0,1 0 1,-1 0-1,1 0 0,0 0 1,0 0-1,0-1 0,0 1 1,0-1-1,0 1 1,0-1-1,0 0 0,1 1 1,3 0-1,1-1-7809</inkml:trace>
</inkml:ink>
</file>

<file path=ppt/ink/ink2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1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18 10442,'-3'-11'10858,"0"4"-7559,0 7-256,1 0-2338,2 5-609,-3 8 128,3 5-160,0 0-32,0 2-768,0 1-1923,0-1-1569,6-2-3075</inkml:trace>
</inkml:ink>
</file>

<file path=ppt/ink/ink2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2.1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208 345 20916,'-9'-2'2690,"-4"-1"-2030,1 1-1,-1 0 0,0 1 0,0 0 1,0 1-1,1 1 0,-17 2 0,25-3-567,0 1-1,0-1 0,1 1 0,-1 0 1,1 0-1,-1 1 0,1-1 0,-1 1 1,1-1-1,0 1 0,0 0 0,0 0 1,0 1-1,0-1 0,0 0 0,0 1 1,1 0-1,-1 0 0,1 0 0,0 0 1,0 0-1,0 0 0,0 0 0,1 1 1,-1-1-1,1 1 0,0-1 0,0 1 1,0-1-1,0 1 0,1 0 0,-1 4 1,1-7-85,0 0 1,1 1 0,-1-1 0,0 0 0,0 1-1,0-1 1,1 0 0,-1 1 0,1-1 0,-1 0 0,1 0-1,0 1 1,-1-1 0,1 0 0,0 0 0,0 0 0,0 0-1,0 0 1,0 0 0,0 0 0,0 0 0,0-1-1,0 1 1,2 1 0,2 0-1,-1 0 0,0-1 0,0 0 0,1 0 0,-1 0 0,1 0 1,8 0-1,-2-1-6,1 0 0,-1-1 1,0 0-1,0-1 0,0 0 1,11-4-1,-8-1-7,0 0 1,-1-1-1,1 0 0,-2-1 1,1 0-1,-2-1 0,1-1 1,-1 0-1,-1 0 0,0-1 1,16-24-1,-14 16 5,0 0-1,-1-1 1,-1 0-1,-1-1 1,-1 0-1,-1 0 1,5-27-1,-10 41-25,-1 0 1,0 0-1,0 0 1,-1-1-1,0 1 1,-1 0-1,-2-14 0,3 21 14,-1-1 0,1 0 0,-1 0 0,0 0 0,0 1 0,0-1 0,0 0 0,0 1 0,0-1 0,0 1 0,-1-1 0,1 1 0,-1 0 0,1-1 0,-1 1 0,1 0 0,-1 0 0,0 0 0,1 0 0,-1 0 0,0 1 0,0-1 0,0 0 0,1 1 0,-1 0 0,0-1 0,0 1 0,0 0 0,0 0 0,0 0 0,0 0 0,0 0 0,0 0 0,0 1 0,0-1 0,-3 2 0,-3 0-1,0 1 1,0 0-1,1 0 0,-1 1 0,1 0 1,0 1-1,0-1 0,0 1 1,1 1-1,0-1 0,0 1 0,0 0 1,0 0-1,1 1 0,0 0 0,-5 9 1,4-5 46,0-1-1,0 1 1,1 1 0,0-1 0,1 1 0,0 0 0,1 0 0,1 0-1,0 0 1,-1 19 0,4-26-105,-1 0 1,1-1-1,1 1 0,-1 0 1,1 0-1,-1 0 0,1-1 1,1 1-1,-1-1 0,1 0 1,0 1-1,0-1 0,0 0 1,0-1-1,1 1 0,-1-1 1,1 1-1,0-1 0,0 0 1,0 0-1,0-1 0,1 1 1,9 3-1,12 5-1400,0-1 1,1-2-1,31 7 1,-23-6-1247,-1 0-622,3-7 3106,-33-4 296,-1 1 0,0-1 0,1 1 0,-1-1 0,0 0 0,0 0 0,0 0 0,0-1 0,-1 1 0,1-1 0,-1 0 0,1 1 0,-1-1 0,0 0 0,0 0 0,3-7 0,9-13-2416,1-3-2648</inkml:trace>
</inkml:ink>
</file>

<file path=ppt/ink/ink2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2.4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 13485,'0'0'5797,"0"63"-3010,-5-30-1314,-5 6 33,-2 5 223,0 3-191,-4 0-353,5 2-384,2-3-385,3-4-320,6-3-897,0-8-1505,0-10-1666,0-8-800</inkml:trace>
  <inkml:trace contextRef="#ctx0" brushRef="#br0" timeOffset="1">8 294 7495,'0'0'5894,"-7"-77"-1794,7 45-545,0 6-1089,10 8-96,8 9-31,7 4-1154,6 5-641,8 0-384,4 0-160,4 4-1153,2-4-3107,6 0-5381</inkml:trace>
</inkml:ink>
</file>

<file path=ppt/ink/ink2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3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14734,'0'0'3635,"0"16"-2647,-11 524 2811,-1 33-4614,12-560 242,1 26-1349,8-18-3916,-6-21 1140,-3-7-2658</inkml:trace>
</inkml:ink>
</file>

<file path=ppt/ink/ink2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4.0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15503,'-4'16'1019,"-3"12"-740,1 1-1,1-1 0,2 1 0,1 0 1,1 1-1,1-1 0,8 50 0,-3-56-22,2 1 0,0-1-1,21 43 1,-23-55-12,1-1-1,0 1 1,1-1 0,0 0-1,1 0 1,0-1 0,1 0-1,-1 0 1,17 10 0,-23-16-179,1-2 0,0 1 0,1 0 0,-1-1 0,0 1 0,0-1 1,1 0-1,-1 0 0,1 0 0,-1-1 0,1 1 0,-1-1 0,1 0 0,-1 0 0,1 0 1,-1 0-1,1-1 0,3 0 0,-2-1 21,0 0 0,0 0 1,0 0-1,0-1 0,-1 0 0,1 0 1,-1 0-1,0-1 0,0 1 0,7-8 1,4-9 88,0-1 1,-1 0 0,-2 0 0,13-28 0,-15 27-182,15-28-211,17-56 1,-9-3-5661,-15 25-6001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0.8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16848,'0'0'6886,"50"44"-5700,-14-38 63,8-3-545,0-1-607,2-2-290,-8 3-1344,-2-1-961,-13 3-1666,-6-3-1121,-9 0-5478</inkml:trace>
</inkml:ink>
</file>

<file path=ppt/ink/ink2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6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1 14318,'0'0'3528,"-11"0"-581,7 0-2742,0-1 0,-1 1 1,1 0-1,-1 1 0,1-1 0,0 1 0,-1-1 0,1 1 1,0 1-1,0-1 0,-1 1 0,1-1 0,0 1 1,0 0-1,1 1 0,-1-1 0,0 1 0,1-1 0,0 1 1,-1 0-1,1 0 0,-5 8 0,1 0-176,0 0 0,0 1-1,1 0 1,1 0 0,0 1 0,1-1-1,0 1 1,1 0 0,1 0 0,0 1-1,0-1 1,1 18 0,1-30-38,1 0 0,-1 0 0,0 0 0,1 0 0,-1 0 0,0 0 0,1-1 0,-1 1 0,1 0 0,-1 0 0,1-1 0,0 1 0,-1 0 0,1-1 0,0 1 0,0 0 0,-1-1 0,1 1 0,0-1 0,0 1 0,0-1 0,-1 0 0,1 1 0,0-1 0,0 0 0,0 0 0,0 1 0,0-1 0,0 0 0,0 0 0,0 0 0,1 0 0,41 0 5,-30-1 33,1 1-43,-1 1 0,1 1 0,0 0 0,-1 0 1,1 1-1,-1 1 0,0 0 0,0 1 0,-1 1 0,22 12 1,-28-14 0,1 0 0,-1 1 1,0 0-1,0 0 1,-1 0-1,0 1 0,0 0 1,0 0-1,0 0 1,-1 0-1,0 1 1,-1 0-1,1 0 0,-1 0 1,-1 0-1,1 0 1,-1 1-1,0-1 0,-1 1 1,1 11-1,-2-8 204,-1 0-1,-1 0 1,0 0-1,0 0 1,-1 0 0,0-1-1,-1 1 1,0-1-1,-1 0 1,0 0-1,-1 0 1,0 0-1,0-1 1,-1 0 0,0-1-1,0 0 1,-1 0-1,0 0 1,-1-1-1,0 0 1,0-1-1,-18 11 1,24-16-202,0 1 0,0-1 0,1 1 0,-1-1 0,0 0 0,0 0 0,0 0 0,0-1 0,0 1 0,0-1 0,0 0 0,-5 0 0,7 0-76,0 0 1,0-1-1,-1 1 1,1 0-1,0-1 0,0 0 1,0 1-1,0-1 1,0 0-1,0 1 1,0-1-1,0 0 0,0 0 1,0 0-1,1 0 1,-1 0-1,0 0 0,1 0 1,-1 0-1,0 0 1,1 0-1,-1-1 1,1 1-1,0 0 0,-1 0 1,1 0-1,0-1 1,0 1-1,0 0 1,0 0-1,0-1 0,0-1 1,-1-23-2483,2-1 0,0 1 0,2 0 0,8-38 1,8-16-8061</inkml:trace>
</inkml:ink>
</file>

<file path=ppt/ink/ink2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6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12812,'0'8'4169,"-4"110"1736,0 95-951,5-172-4634,2-1 1,2 0-1,13 51 0,-9-68-12,-6-32 421,-7-38-31,0 30-555,-1 0 1,0 0-1,-1 1 0,-1 0 1,-1 0-1,-15-24 0,23 40-138,0-1-1,0 1 1,0-1-1,0 1 1,0 0 0,-1-1-1,1 1 1,0 0-1,0-1 1,0 1-1,-1-1 1,1 1-1,0 0 1,-1 0-1,1-1 1,0 1-1,-1 0 1,1-1-1,0 1 1,-1 0-1,1 0 1,0 0-1,-1-1 1,1 1-1,-1 0 1,1 0-1,0 0 1,-1 0-1,1 0 1,-1 0-1,1 0 1,-1 0-1,1 0 1,0 0-1,-1 0 1,1 0-1,-1 0 1,1 0-1,-1 0 1,1 1-1,-5 18-74,6 28-66,-1-44 130,0 0 0,1 0-1,-1 0 1,1-1 0,-1 1-1,1 0 1,0 0 0,0-1 0,0 1-1,1-1 1,-1 1 0,1-1 0,-1 1-1,1-1 1,0 0 0,0 0-1,0 0 1,0 0 0,0 0 0,0 0-1,0 0 1,1-1 0,-1 1 0,1-1-1,-1 0 1,1 0 0,0 0-1,-1 0 1,1 0 0,0 0 0,0-1-1,0 0 1,-1 1 0,6-1 0,-2 0 7,0-1 1,-1 1-1,1-1 1,-1 0 0,1-1-1,-1 1 1,1-1-1,-1 0 1,0-1 0,0 1-1,0-1 1,0 0-1,0 0 1,-1 0 0,1-1-1,6-6 1,-3 0 52,-1 0 0,1 0 0,-2 0 0,1 0 0,-2-1 1,1 0-1,-1-1 0,-1 1 0,0-1 0,-1 0 0,0 0 0,-1 0 0,0 0 0,0-21 0,-17 172-91,14-126 43,1 0-20,-1 0 0,2 1 0,0-1 0,3 15 0,-4-27 12,0 1 0,0-1 0,0 1 0,1-1 1,-1 0-1,1 1 0,-1-1 0,1 1 0,-1-1 0,1 0 0,0 1 1,-1-1-1,1 0 0,0 0 0,0 1 0,0-1 0,0 0 0,0 0 1,0 0-1,1 0 0,-1-1 0,0 1 0,0 0 0,1 0 0,-1-1 1,0 1-1,1-1 0,-1 1 0,1-1 0,-1 1 0,1-1 0,-1 0 1,1 0-1,-1 0 0,1 0 0,-1 0 0,1 0 0,-1 0 1,1 0-1,-1-1 0,0 1 0,1 0 0,-1-1 0,1 1 0,1-2 1,2-1 17,-1 0 1,0 0 0,-1 0 0,1-1-1,-1 1 1,1-1 0,-1 0 0,0 0-1,0 0 1,-1 0 0,1 0 0,-1-1-1,0 1 1,0-1 0,2-5 0,2-9 59,-1 1 0,5-31 0,-8 29-122,0 3-58,-1 30-24,-2 27 24,-1-20 105,2 0 0,4 37 0,-4-57 1,0 1 0,0 0 0,0-1-1,0 1 1,0 0 0,0 0 0,0-1 0,0 1 0,0 0 0,0 0 0,1-1-1,-1 1 1,0 0 0,0-1 0,1 1 0,-1 0 0,0-1 0,1 1 0,-1-1-1,1 1 1,-1-1 0,1 1 0,-1 0 0,1-1 0,-1 0 0,1 1 0,0-1-1,-1 1 1,1-1 0,-1 0 0,1 1 0,0-1 0,-1 0 0,1 0 0,0 1-1,0-1 1,-1 0 0,1 0 0,0 0 0,-1 0 0,1 0 0,0 0 0,0 0-1,-1 0 1,1 0 0,0-1 0,0 1 0,-1 0 0,1 0 0,0-1-1,-1 1 1,1 0 0,-1-1 0,1 1 0,0 0 0,-1-1 0,1 1 0,-1-1-1,1 1 1,-1-1 0,2-1 0,28-36 229,-15 9-226,-1 0-1,-1-2 1,-2 1-1,-1-2 1,-1 1-1,6-49 1,-17 127-5,4 49 0,0-31 0,-2-62-253,1 0 1,-1 0-1,0 0 0,1-1 1,-1 1-1,1 0 0,0 0 1,0-1-1,0 1 0,0-1 0,1 1 1,-1-1-1,1 1 0,-1-1 1,1 0-1,0 0 0,0 0 1,0 0-1,0 0 0,3 2 1,-3-3-18,0 0 0,-1 0 0,1-1 0,0 1 0,0-1 0,0 1 0,-1-1 0,1 1 0,0-1 0,0 0 1,0 0-1,0 0 0,0 0 0,0-1 0,-1 1 0,1 0 0,0-1 0,0 1 0,0-1 0,-1 1 0,1-1 0,0 0 0,-1 0 1,1 0-1,0 0 0,-1 0 0,0 0 0,1-1 0,-1 1 0,1 0 0,1-4 0,11-12-7246</inkml:trace>
</inkml:ink>
</file>

<file path=ppt/ink/ink2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7.4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18 180 8520,'0'0'14302,"-4"10"-12567,-8 32-961,12-41-762,-1-1 0,1 1 1,0 0-1,0-1 0,0 1 1,0 0-1,0 0 0,0-1 1,0 1-1,0 0 0,0-1 1,0 1-1,1 0 0,-1-1 1,0 1-1,0 0 0,1-1 1,-1 1-1,0 0 0,1-1 1,-1 1-1,1-1 0,-1 1 1,1-1-1,-1 1 0,1-1 1,-1 1-1,1-1 0,-1 1 1,1-1-1,0 0 0,-1 1 1,1-1-1,-1 0 1,1 0-1,0 1 0,-1-1 1,2 0-1,27 1 327,-24-2-236,0 1-57,0-1 1,0 0-1,0 0 0,-1 0 0,1-1 1,0 1-1,0-1 0,-1-1 0,1 1 1,-1-1-1,0 1 0,0-1 0,0 0 0,0-1 1,0 1-1,0-1 0,-1 1 0,0-1 1,5-7-1,-4 4 111,0 1 0,0-1 0,-1 0 1,0 0-1,0 0 0,-1 0 0,0 0 0,0-1 1,-1 1-1,0-1 0,0 1 0,-1-13 0,1 20-146,-1-1 0,0 0 0,0 1 0,0-1 0,0 0 0,0 1 0,0-1 0,0 0-1,0 1 1,0-1 0,0 0 0,0 1 0,0-1 0,0 1 0,0-1 0,0 0 0,-1 1 0,1-1 0,0 0-1,-1 1 1,1-1 0,0 1 0,-1-1 0,1 1 0,-1-1 0,1 1 0,0-1 0,-1 1 0,1-1-1,-1 1 1,0 0 0,1-1 0,-1 1 0,1 0 0,-1 0 0,1-1 0,-1 1 0,0 0 0,1 0 0,-1 0-1,0 0 1,1-1 0,-1 1 0,0 0 0,1 0 0,-1 0 0,0 1 0,1-1 0,-1 0 0,1 0 0,-1 0-1,0 0 1,1 1 0,-1-1 0,0 0 0,1 0 0,-1 1 0,-2 1 25,0 0-1,1 0 1,-1 0 0,1 0-1,0 0 1,-1 1 0,1-1-1,0 1 1,0-1 0,-2 6-1,-5 13-33,1 0 0,1 0 0,0 1 0,2 0 0,1 0 0,1 0 0,-1 32 0,3-53-1,1 0 0,0-1 0,0 1 0,0 0 0,0 0 0,0-1 0,0 1 0,1 0 0,-1-1 0,0 1 0,0 0-1,0-1 1,1 1 0,-1 0 0,0-1 0,1 1 0,-1 0 0,0-1 0,1 1 0,-1-1 0,1 1 0,-1-1 0,1 1 0,-1-1-1,1 1 1,-1-1 0,1 1 0,0-1 0,-1 0 0,1 1 0,0-1 0,-1 0 0,2 1 0,0-1 6,1 0 1,-1 0-1,0-1 0,1 1 1,-1 0-1,0-1 0,0 0 1,1 1-1,-1-1 0,4-2 1,51-32 129,-54 33-136,4-4-64,1 0 0,0 1-1,0-1 1,0 2 0,1-1 0,0 1 0,-1 0-1,2 1 1,-1 0 0,0 1 0,0 0-1,17-2 1,-25 4 98,0 1-1,0-1 1,-1 0 0,1 1-1,0-1 1,0 0 0,-1 1-1,1-1 1,0 1 0,-1-1-1,1 1 1,0 0 0,-1-1-1,1 1 1,-1 0 0,1-1-1,-1 1 1,1 0 0,-1 0-1,0-1 1,1 1 0,-1 0-1,0 0 1,1 0 0,-1-1-1,0 3 1,1-6 1479,-1-3-1119,-1-8-348,-1-1 0,0 1-1,-1-1 1,-1 1-1,-8-21 1,-7-32-97,22 66 50,0 0 0,0 0 0,0 0 0,0 1 0,1-1 0,-1 1 0,0 0 0,1 0 0,4 1 0,-6-1 0,50-6-2736,-43 4 1267,1-1 1,-1 0 0,0 0-1,-1-1 1,1-1-1,11-7 1,15-13-10340</inkml:trace>
</inkml:ink>
</file>

<file path=ppt/ink/ink2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9.0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131 398 7751,'0'0'4340,"2"-12"-843,5-37-342,-6 47-2950,-1 0-1,0 0 1,1 1-1,-1-1 1,0 0-1,0 0 1,-1 0 0,1 0-1,0 0 1,0 1-1,-1-1 1,1 0-1,-1 0 1,0 1 0,1-1-1,-1 0 1,0 1-1,0-1 1,0 1-1,0-1 1,0 1 0,-1-1-1,1 1 1,0 0-1,-1-1 1,1 1-1,-1 0 1,1 0-1,-1 0 1,1 0 0,-1 1-1,0-1 1,1 0-1,-1 1 1,0-1-1,0 1 1,0-1 0,1 1-1,-1 0 1,0 0-1,0 0 1,-2 0-1,0 0-77,0 0 0,1 1 0,-1-1 0,1 1 0,-1 0 0,1 0-1,-1 0 1,1 0 0,-1 1 0,1-1 0,0 1 0,0 0 0,0 0-1,0 0 1,0 0 0,0 1 0,1-1 0,-1 1 0,-2 4-1,0 2-104,0 1-1,2 0 0,-1 1 0,-2 13 0,4-19-31,1 0 1,0 0 0,1 0 0,-1 0 0,1 0-1,0 1 1,0-1 0,1 0 0,0 0 0,-1 0-1,4 8 1,-4-12 7,1 0 0,0 0 0,0 0-1,0 0 1,-1 1 0,1-1 0,0 0 0,0-1 0,0 1-1,1 0 1,-1 0 0,0 0 0,0-1 0,0 1 0,0 0-1,1-1 1,-1 1 0,0-1 0,1 0 0,-1 1 0,0-1-1,1 0 1,-1 0 0,0 0 0,1 0 0,-1 0 0,1 0-1,-1 0 1,0 0 0,1-1 0,-1 1 0,0 0-1,1-1 1,-1 1 0,0-1 0,0 0 0,1 1 0,-1-1-1,0 0 1,0 0 0,2-1 0,5-4 57,1 0 0,-1-1-1,14-14 1,-21 20-58,0-1-1,-1 1 1,1 0-1,0 0 1,0-1-1,0 1 1,1 0-1,-1 0 1,0 0-1,0 1 1,1-1 0,-1 0-1,0 0 1,1 1-1,-1-1 1,0 0-1,1 1 1,-1 0-1,1-1 1,-1 1-1,1 0 1,-1 0-1,1 0 1,-1 0-1,1 0 1,0 0-1,-1 0 1,1 0-1,-1 0 1,1 1-1,-1-1 1,0 1 0,1-1-1,-1 1 1,1 0-1,-1 0 1,0-1-1,1 1 1,-1 0-1,0 0 1,0 0-1,0 0 1,0 0-1,0 1 1,1 1-1,4 6-35,0 0 0,-1 1 0,0 0-1,-1 0 1,4 13 0,-7-21 45,13 41-29,-2 0 0,-1 0 0,-3 1 1,-1 0-1,-2 1 0,-2-1 1,-6 84-1,2-121 52,0 1 1,0-1-1,-1 0 1,0 0-1,-5 10 0,6-15-6,0 0-1,0 0 0,0 0 1,0 0-1,0-1 0,0 1 0,-1 0 1,1-1-1,-1 1 0,1 0 0,-1-1 1,0 0-1,1 1 0,-1-1 1,0 0-1,0 0 0,0 0 0,0 0 1,0-1-1,0 1 0,0 0 0,-2 0 1,3-2-19,-1 1 0,1 0 1,0 0-1,0-1 1,0 1-1,0-1 1,0 1-1,0-1 0,-1 1 1,1-1-1,0 0 1,1 0-1,-1 1 0,0-1 1,0 0-1,0 0 1,0 0-1,1 0 0,-1 0 1,0 0-1,1 0 1,-1 0-1,1 0 0,-1 0 1,1 0-1,-1-1 1,1-1-1,-11-39-175,10 37 144,-8-44-212,3 0-1,1-1 1,3 0 0,2 0-1,11-89 1,-4 110 256,2 1-1,2-1 1,0 2 0,2 0-1,0 0 1,2 1 0,23-29-1,-18 24 4,0-1 0,-2 0 0,26-67 0,-41 90-18,0 0-1,-1 0 0,0 0 1,-1-1-1,0-12 0,0 21 4,-1-1 0,0 1 0,0-1 0,0 1 0,0-1 0,0 1 0,-1-1 0,1 1 0,0-1 0,-1 1 0,1-1 0,-1 1 0,0 0 0,1-1 0,-1 1 0,0 0 0,0-1 0,0 1 0,0 0 0,0 0 0,0 0 0,0 0 0,0 0 0,0 0 0,0 0 0,-1 0 0,1 0 1,0 1-1,-1-1 0,1 0 0,0 1 0,-1-1 0,1 1 0,-1 0 0,1-1 0,-1 1 0,1 0 0,-1 0 0,-2 0 0,2 1-14,0-1 0,-1 1 0,1 0-1,0 1 1,-1-1 0,1 0 0,0 1 0,0-1 0,0 1 0,0-1 0,0 1 0,1 0 0,-1 0 0,0 0 0,1 0 0,0 0 0,-1 0 0,1 0 0,0 1 0,0-1 0,0 0 0,0 1 0,1-1 0,-2 4-1,-14 64-130,15-68 133,-5 41 139,1 0-1,2 79 1,3-120-127,0 0 0,0 0-1,0 0 1,1 0 0,-1 0 0,0 0-1,1 0 1,0 0 0,-1 0 0,1 0 0,0 0-1,0 0 1,0 0 0,0 0 0,0 0 0,1-1-1,-1 1 1,0-1 0,1 1 0,0-1-1,-1 1 1,1-1 0,0 0 0,-1 0 0,1 0-1,0 0 1,0 0 0,0 0 0,0 0-1,0-1 1,0 1 0,0-1 0,0 1 0,0-1-1,0 0 1,4 0 0,-1 0 13,0 0-1,0-1 1,0 0 0,1 0 0,-1 0-1,0-1 1,-1 1 0,1-1 0,0 0-1,0-1 1,-1 1 0,1-1 0,-1 0-1,5-4 1,3-5-4,-1-1-1,0 0 1,-1-1-1,0 0 1,11-22-1,-16 26 247,1 0-1,-2 0 1,1 0-1,-2-1 0,1 0 1,-1 0-1,2-20 1,-7 65-355,1-23 101,0-1 1,0 0-1,1 0 0,0 1 1,1-1-1,0 0 0,1 1 0,0-1 1,6 16-1,-8-25 3,1 0 0,-1 0 0,1-1 1,-1 1-1,1 0 0,0 0 0,-1 0 1,1 0-1,0-1 0,0 1 0,0 0 1,-1-1-1,1 1 0,0-1 0,0 1 0,0-1 1,0 1-1,0-1 0,0 0 0,0 1 1,0-1-1,0 0 0,0 0 0,0 0 1,0 0-1,0 0 0,1 0 0,-1 0 0,0 0 1,0 0-1,0 0 0,0 0 0,0-1 1,0 1-1,0 0 0,0-1 0,0 1 1,0-1-1,0 1 0,-1-1 0,1 0 0,0 1 1,0-1-1,0 0 0,0-1 0,33-40 490,-33 40-504,53-98 45,-49 90-41,0-1-1,-1 0 1,0-1 0,0 1-1,2-18 1,-8 94 38,0-29-154,6 61-1,-5-96 34,1-1 0,0 1-1,0-1 1,0 0 0,0 1-1,0-1 1,0 1 0,0-1-1,1 1 1,-1-1 0,0 1-1,0-1 1,0 1 0,0-1-1,0 0 1,1 1 0,-1-1-1,0 1 1,0-1 0,1 0-1,-1 1 1,0-1 0,1 0-1,-1 1 1,0-1-1,1 0 1,-1 0 0,1 1-1,-1-1 1,0 0 0,1 0-1,-1 0 1,1 1 0,-1-1-1,1 0 1,-1 0 0,0 0-1,1 0 1,-1 0 0,1 0-1,-1 0 1,1 0 0,-1 0-1,1 0 1,-1 0 0,1 0-1,-1 0 1,0 0-1,1-1 1,-1 1 0,1 0-1,-1 0 1,1 0 0,-1-1-1,0 1 1,1 0 0,-1-1-1,1 0 1,19-20-5894,-8-8-903</inkml:trace>
</inkml:ink>
</file>

<file path=ppt/ink/ink2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9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17969,'0'0'6374,"-21"51"-6502,28-30-1153,8-4-1858,2-3-1730,-1-5-4740</inkml:trace>
</inkml:ink>
</file>

<file path=ppt/ink/ink2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09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28 506 10890,'0'0'353,"0"10"234,-3 128 4212,7-133-4505,4-11-19,7-11 288,12-24 638,-3-2 1,-1-1-1,-2 0 0,21-65 1,-32 74-596,0 0 0,-3-1 0,0 0 0,-3 0 0,-1-1 0,-2-56 0,-1 91-593,0 0-1,0 0 1,0 0-1,0 0 1,0 0-1,-1 1 1,1-1-1,-1 0 1,1 0-1,-1 0 1,0 0-1,1 1 1,-1-1-1,0 0 0,0 1 1,0-1-1,0 1 1,-1-1-1,1 1 1,0 0-1,0-1 1,-1 1-1,1 0 1,-1 0-1,0 0 1,1 0-1,-1 0 0,0 0 1,-3-1-1,3 2-2,-1 0-1,1 0 0,-1 1 0,1-1 0,-1 0 1,1 1-1,0 0 0,-1-1 0,1 1 0,0 0 1,-1 0-1,1 1 0,0-1 0,0 0 1,0 1-1,0-1 0,0 1 0,0 0 0,0 0 1,1 0-1,-3 3 0,-22 28 99,3 2 0,0 0 0,3 1-1,-25 58 1,43-90-101,0 0-1,0 0 0,1 0 1,0 0-1,-1 1 1,1-1-1,1 0 0,-1 1 1,1-1-1,-1 0 0,1 1 1,1 6-1,0-9-8,0-1-1,1 1 1,-1-1 0,0 1-1,1-1 1,-1 1-1,1-1 1,-1 0 0,1 1-1,-1-1 1,1 0-1,0 0 1,0 0 0,0-1-1,-1 1 1,1 0 0,0-1-1,0 1 1,0-1-1,0 0 1,0 1 0,0-1-1,0 0 1,0 0-1,0 0 1,0-1 0,3 0-1,64-4 143,-53 3-211,0 0 1,0 1 0,0 1 0,0 0-1,0 1 1,28 6 0,-40-6 62,-1 1 1,1-1 0,-1 1-1,0 0 1,0 0-1,1 0 1,-1 0-1,-1 0 1,1 1-1,0-1 1,-1 1 0,1 0-1,-1 0 1,0 0-1,0 0 1,0 0-1,0 0 1,0 0-1,-1 1 1,0-1 0,2 5-1,0 6-283,0 1 0,-1 0 0,0-1 0,-1 16 0,2 14-5377,-1-38-1437</inkml:trace>
</inkml:ink>
</file>

<file path=ppt/ink/ink2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11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136 337 15631,'0'-9'2840,"0"1"-1939,0 1-1,-1 0 1,0-1 0,-1 1 0,-3-11-1,4 16-801,1 1-1,-1 0 0,1-1 0,-1 1 1,1 0-1,-1 0 0,1 0 1,-1 0-1,0 0 0,0 0 0,0 0 1,1 0-1,-1 0 0,0 0 1,0 0-1,0 0 0,-1 0 1,1 1-1,0-1 0,0 0 0,0 1 1,0-1-1,-1 1 0,1 0 1,0-1-1,-1 1 0,1 0 0,0 0 1,-1-1-1,1 1 0,0 0 1,0 1-1,-1-1 0,1 0 1,0 0-1,-1 0 0,1 1 0,0-1 1,-1 1-1,1-1 0,0 1 1,0-1-1,0 1 0,0 0 0,0-1 1,0 1-1,0 0 0,0 0 1,-2 2-1,-3 2-88,1 1 1,0 0 0,0 0-1,0 0 1,0 1-1,1-1 1,0 1-1,1 0 1,-1 0-1,1 1 1,1-1-1,-3 12 1,0-1-141,1 1 0,1 0 0,1 0 0,0 20 0,2-36 54,-1-1 0,1 1-1,1-1 1,-1 0 0,0 1-1,0-1 1,1 1 0,0-1-1,-1 0 1,1 1 0,0-1-1,0 0 1,0 0 0,0 0-1,3 4 1,-3-5 49,0 0 0,0-1-1,0 1 1,1 0 0,-1-1 0,0 1-1,0-1 1,0 1 0,1-1 0,-1 0 0,0 1-1,1-1 1,-1 0 0,0 0 0,1 0-1,-1 0 1,0 0 0,0 0 0,1 0-1,2-1 1,5-2 19,1-1-1,-1 0 0,0 0 0,0-1 1,15-11-1,-11 8 66,-12 7-68,0 0 1,0 0-1,1 0 0,-1 1 0,0-1 1,0 1-1,1-1 0,-1 1 1,0-1-1,1 1 0,-1 0 0,0 0 1,1-1-1,-1 1 0,1 0 0,-1 0 1,0 1-1,1-1 0,-1 0 0,1 0 1,-1 1-1,0-1 0,1 0 1,-1 1-1,0 0 0,3 1 0,-2 0-10,1 0-1,-1 1 0,0-1 1,0 1-1,0-1 0,0 1 1,-1 0-1,1 0 0,-1 0 1,1 0-1,0 4 0,3 10-11,0 1 0,-2 0 0,3 22 0,-6-38 48,4 34 125,-2 0 0,-1 0 1,-5 41-1,3-63 167,-1 0 1,-1-1-1,0 1 0,-1-1 1,-1 1-1,0-2 0,0 1 1,-1 0-1,-1-1 0,0 0 1,-10 12-1,16-23-273,0 1 0,1-1 0,-1 0 1,0 0-1,0 0 0,0 0 0,0 0 0,0 0 0,0 0 0,0 0 0,0 0 1,0-1-1,-1 1 0,1 0 0,0-1 0,0 1 0,-1-1 0,1 1 0,0-1 1,-1 0-1,1 1 0,0-1 0,-3 0 0,3-1-25,0 1 1,0-1-1,0 0 0,0 0 0,0 0 1,0 0-1,0 0 0,0 0 0,1 0 0,-1 0 1,0 0-1,1 0 0,-1 0 0,1 0 1,-1-1-1,1 1 0,0 0 0,-1 0 1,1-3-1,-2-11-104,0 0 1,1 0 0,1-16-1,0 28 78,2-22-21,1 0 0,1 0 0,1 0 0,1 1 0,13-36-1,60-121-317,-14 37-143,-58 128 419,27-83-152,-32 91 242,0 0 1,-1 0-1,1-1 1,-1 1-1,-1 0 0,0-1 1,0 1-1,-1 0 0,-2-16 1,2 24-5,1-1 1,0 0-1,0 1 1,0-1 0,0 1-1,-1-1 1,1 1-1,0-1 1,-1 1-1,1-1 1,0 1-1,-1 0 1,1-1 0,0 1-1,-1-1 1,1 1-1,-1 0 1,1 0-1,-1-1 1,1 1-1,-1 0 1,1-1 0,-1 1-1,1 0 1,-1 0-1,1 0 1,-1 0-1,1 0 1,-1 0-1,0 0 1,1 0-1,-1 0 1,1 0 0,-1 0-1,1 0 1,-1 0-1,1 0 1,-1 0-1,1 0 1,-1 1-1,0-1 1,1 0 0,0 0-1,-1 1 1,1-1-1,-1 0 1,1 1-1,-1-1 1,0 1-1,-20 19 147,10 1-88,1 0-1,1 1 1,1 0 0,1 0-1,1 1 1,1 0-1,0 0 1,2 0 0,0 47-1,3-68-63,-1-1 0,1 1 0,0 0 0,0 0 0,0-1 0,0 1 0,0 0 0,0 0 0,1-1 0,-1 1 0,1 0 0,-1-1 0,1 1 0,-1 0 0,1-1 0,0 1 0,0-1 0,0 1 0,0-1 0,0 0 0,0 1 0,0-1 0,0 0 0,1 0 0,-1 0 0,0 1 0,1-1 0,-1-1 0,1 1 0,-1 0 0,1 0 0,0-1 0,-1 1 0,1 0 0,0-1 0,-1 0 0,1 1 0,0-1 0,0 0 0,-1 0 0,1 0 0,0 0 0,0 0 0,-1-1-1,1 1 1,2-1 0,3-1-25,0 0 0,0 0 0,0-1 0,0 0 0,-1 0 0,0-1 0,1 0 0,-1 0 0,0 0-1,5-6 1,6-8-338,-1 0 0,-1-1 0,-1-1 0,-1 0-1,0-1 1,-2 0 0,0-1 0,-2 0 0,0-1-1,-1 0 1,-2 0 0,8-46 0,-19 230 2487,5-161-2110,0 1 1,-1 0-1,1-1 1,0 1 0,0-1-1,0 1 1,0-1 0,1 1-1,-1-1 1,0 1 0,0 0-1,0-1 1,0 1 0,0-1-1,1 1 1,-1-1 0,0 1-1,0-1 1,1 1 0,-1-1-1,0 0 1,1 1-1,-1-1 1,1 1 0,-1-1-1,0 0 1,1 1 0,-1-1-1,1 0 1,-1 1 0,1-1-1,-1 0 1,2 0 0,18-6 492,18-26 235,-29 20-683,0 0 0,-1-1 0,0 0 0,-1-1 0,-1 1 0,0-1 0,-1-1 0,0 1 0,-1-1 0,0 0 0,1-21 0,-19 57 202,8-1-249,0 1 0,2 0 0,0 0 0,1 0 0,1 0 0,1 0 0,1 0 0,4 31 0,-4-50-6,0 0 0,1-1 0,-1 1 0,0 0 0,1-1 0,0 1 0,-1 0 0,1-1-1,0 1 1,0 0 0,0-1 0,0 1 0,0-1 0,0 0 0,0 1 0,0-1 0,0 0 0,1 0 0,-1 0 0,1 1-1,-1-1 1,1-1 0,-1 1 0,1 0 0,-1 0 0,1-1 0,0 1 0,-1-1 0,1 1 0,0-1 0,0 0-1,0 1 1,-1-1 0,1 0 0,0 0 0,0 0 0,2-1 0,0 0 48,1 0 0,-1 0 1,0-1-1,0 0 0,1 0 0,-1 0 0,0 0 1,-1 0-1,1-1 0,0 0 0,-1 0 0,1 0 1,4-5-1,2-4 16,-1-1 0,0 1 0,-1-1 0,0-1 0,-1 0 0,-1 0 0,0 0 0,-1-1 1,-1 1-1,0-1 0,-1 0 0,0-1 0,-1 1 0,-1 0 0,-1-25 0,-3 37-71,-1 9 0,-4 9 0,8-13-1,-1 0 0,1 0 0,0 1 1,-1-1-1,1 0 0,0 1 0,1-1 0,-1 0 0,0 1 0,1-1 0,-1 0 1,1 1-1,-1-1 0,1 0 0,0 0 0,0 0 0,0 0 0,0 0 0,1 0 1,-1 0-1,0 0 0,3 2 0,-2-3 1,-1-1 0,1 1 0,0-1 1,0 1-1,-1-1 0,1 0 0,0 1 0,0-1 0,-1 0 0,1 0 0,0 0 1,0-1-1,0 1 0,-1 0 0,1-1 0,0 1 0,-1-1 0,1 1 0,0-1 1,-1 0-1,1 0 0,-1 0 0,1 0 0,-1 0 0,1 0 0,-1 0 0,0 0 1,1-1-1,-1 1 0,1-2 0,3-2 1,0 0 0,0-1 0,0 1 0,-1-1 0,0 0 0,0 0 0,-1 0 0,0-1-1,0 1 1,0-1 0,-1 0 0,0 1 0,0-1 0,-1 0 0,1 0 0,-1-12 0,-13 67-556,11-34 562,1-6-16,-1-1-1,1 1 0,0 0 1,1-1-1,0 1 0,2 9 0,-2-15 11,-1-1-1,1 1 0,0-1 1,0 1-1,-1-1 1,1 0-1,0 1 0,0-1 1,1 0-1,-1 0 0,0 1 1,0-1-1,1 0 0,-1 0 1,0 0-1,1-1 0,-1 1 1,1 0-1,-1 0 0,1-1 1,0 1-1,-1-1 1,1 0-1,0 1 0,-1-1 1,1 0-1,0 0 0,-1 0 1,1 0-1,0 0 0,-1 0 1,1-1-1,0 1 0,1-1 1,1 0 15,1-1 1,-1 0-1,0 0 1,0 0-1,0 0 1,0-1-1,0 1 1,0-1-1,-1 0 1,1 0-1,-1-1 1,0 1-1,0-1 1,0 1-1,0-1 1,-1 0-1,1 0 1,1-6-1,3-3 42,-1 0 0,-1 0 0,0-1 0,5-24 0,-23 164-1339,13-120 1836,0 8-5669,0-14 4991,1 0 0,-1 0 0,0 0 0,0 1 0,0-1 0,0 0 0,0 0 0,1 0 0,-1 0 0,0 0 0,0 0 0,0 0 0,1 0 0,-1 0 0,0 0 0,0 0 0,0 0 0,1 1 0,-1-1-1,0 0 1,0 0 0,0-1 0,1 1 0,-1 0 0,0 0 0,0 0 0,0 0 0,1 0 0,-1 0 0,0 0 0,0 0 0,0 0 0,0 0 0,1 0 0,-1-1 0,0 1 0,0 0 0,0 0 0,0 0 0,0 0 0,1 0-1,-1-1 1,0 1 0,0 0 0,0 0 0,0 0 0,0 0 0,0-1 0,0 1 0,0 0 0,0 0 0,0 0 0,0-1 0,0 1 0,0 0 0,0 0 0,0 0 0,0-1 0,0 1 0,0 0 0,0 0 0,0-1-1,10-17-5310</inkml:trace>
</inkml:ink>
</file>

<file path=ppt/ink/ink2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11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17424,'-5'0'2723,"2"0"-769,3 9-1602,0 0-320,8 0-448,5-4-513,-1 0-384,1 1-257,0-1-1152,-1 1-609,1 1-65,-1 0-2497</inkml:trace>
</inkml:ink>
</file>

<file path=ppt/ink/ink2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12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43 286 5765,'0'0'1693,"-2"9"1099,-13 42 2710,-5 12 273,14-22-5105,6-41-670,1 1-1,-1-1 1,0 1-1,0-1 1,0 0-1,1 1 1,-1-1-1,0 0 1,0 1 0,1-1-1,-1 1 1,0-1-1,1 0 1,-1 0-1,0 1 1,1-1 0,-1 0-1,1 0 1,-1 1-1,0-1 1,1 0-1,-1 0 1,1 0-1,-1 0 1,1 1 0,-1-1-1,1 0 1,-1 0-1,0 0 1,1 0-1,-1 0 1,1 0-1,-1 0 1,1 0 0,-1-1-1,1 1 1,-1 0-1,0 0 1,1 0-1,-1 0 1,1-1-1,-1 1 1,0 0 0,1 0-1,0-1 1,21-11 271,-12 1-68,-1 0 1,0-1-1,0 0 0,-2-1 1,1 0-1,-2 0 1,1-1-1,6-22 0,27-120 2141,-36 135-1799,0 5-23,1-7 562,-1-1 0,3-42 0,-11 66-1091,1-1-1,-1 1 0,0 0 0,0 0 0,0 0 1,1 1-1,-1-1 0,0 1 0,0 0 1,-3 1-1,-1 2-17,1 1 0,1 0 0,-1 0 0,1 1 0,-1 0 0,2 0 0,-1 0 0,1 1 1,0 0-1,0 0 0,0 0 0,1 0 0,1 1 0,-5 10 0,0 2 2,2 0-1,0 0 1,1 1-1,-4 32 1,8-42-185,0 0 0,1 0 0,0-1 0,3 17 0,-3-26 184,0 0 0,0 1 0,0-1 0,0 0 0,0 0 0,1 1 0,-1-1 0,0 0 0,1 0 0,-1 0 0,1 1 0,0-1 0,-1 0 0,1 0 0,0 0 0,-1 0 0,1 0 0,0 0 0,0 0 0,0 0 0,0 0 0,0-1 0,0 1 0,0 0 0,0-1 0,0 1 0,1 0 0,-1-1 0,0 0 0,0 1 0,1-1 0,-1 0 0,0 1 0,0-1 0,1 0 0,-1 0 0,0 0 0,1 0 0,-1 0 0,0 0 0,0-1 0,1 1 0,-1 0 0,0-1 0,0 1 0,0-1 0,1 1 0,-1-1 0,0 1 0,2-2 0,-1-1 82,1 1 0,0-1 0,0 1-1,-1-1 1,0 0 0,0 0 0,1 0 0,-2 0-1,1 0 1,0 0 0,-1-1 0,1 1-1,-1-1 1,0 1 0,0-1 0,1-5 0,7-65 338,-9 66-419,1 6 14,-1 0 0,1 1 1,-1-1-1,0 0 0,0 1 0,0-1 0,0 0 0,0 0 0,0 1 1,-1-1-1,1 0 0,0 1 0,-1-1 0,1 1 0,-2-3 0,-10 18-250,-9 47 68,18-43 190,2-1 0,-1 1 1,2-1-1,0 1 1,1 0-1,1-1 0,1 1 1,7 26-1,-10-44 2,0 0-1,0 0 0,0 1 1,0-1-1,1 0 1,-1 0-1,0 0 0,0 1 1,0-1-1,0 0 1,0 0-1,0 0 0,0 1 1,0-1-1,1 0 1,-1 0-1,0 0 0,0 0 1,0 1-1,0-1 1,1 0-1,-1 0 0,0 0 1,0 0-1,0 0 1,1 0-1,-1 0 0,0 0 1,0 0-1,0 1 0,1-1 1,-1 0-1,0 0 1,0 0-1,1 0 0,-1 0 1,0 0-1,0 0 1,0-1-1,1 1 0,-1 0 1,0 0-1,1 0 1,7-11 38,6-20 26,-13 28-64,24-44-1583,-15 34-2303,3-1-3823,-8 7 3629,1-3-1563</inkml:trace>
</inkml:ink>
</file>

<file path=ppt/ink/ink2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12.6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92 133 14606,'1'-13'3822,"3"-106"4223,-14 390-4410,8-248-3255,-2 7-73,2 1 1,1-1-1,2 1 1,4 30-1,-4-56-300,1 1 1,0-1-1,0 1 1,0-1-1,1 0 1,5 9-1,-7-12-49,0 0 1,0 0 0,1-1-1,-1 1 1,0-1-1,1 1 1,-1-1-1,1 1 1,0-1 0,-1 0-1,1 0 1,0 0-1,0 0 1,0 0-1,-1 0 1,1 0 0,0-1-1,0 1 1,0-1-1,0 1 1,3-1-1,-4 0-18,0-1-1,-1 0 0,1 0 1,0 0-1,-1 1 0,1-1 0,-1 0 1,1 0-1,-1 0 0,0 0 1,1 0-1,-1 0 0,0 0 0,0 0 1,1 0-1,-1 0 0,0 0 0,0 0 1,0 0-1,0 0 0,-1 0 1,1 0-1,0 0 0,-1-2 0,-4-28-604,-2 17 739,0-1 1,-2 1-1,1 1 0,-2 0 1,0 0-1,-17-17 0,12 14 997,1-1-1,-19-29 1,32 46-1070,1-1 1,0 0 0,-1 1-1,1-1 1,0 1 0,0-1-1,-1 0 1,1 1 0,0-1-1,0 0 1,0 1 0,0-1-1,0 0 1,0 1 0,0-1-1,0 0 1,0 1 0,0-1-1,1 0 1,-1 1 0,0-1-1,0 1 1,0-1 0,1 0-1,-1 1 1,0-1 0,1 1-1,-1-1 1,1 0 0,22-13 14,38-2-27,-52 15 9,129-26-3511,-88 14-5338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1.1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37 14574,'0'0'5733,"50"11"-3459,-14-11-896,2-11-417,1 1-673,0-3-256,-9 5-449,-4 2-159,-11 6-481,-7 0-1377,-8 6-1346,0 7-2114</inkml:trace>
</inkml:ink>
</file>

<file path=ppt/ink/ink2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32.6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18 15919,'-10'0'2434,"2"0"-1088,2 0 864,10 0-1922,17 2-64,11-2 161,10 0-161,12 0-160,8 0-1089,4-3-1249,5-5-1186,-2 0-2049</inkml:trace>
</inkml:ink>
</file>

<file path=ppt/ink/ink2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3:33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15086,'0'0'545,"54"20"-161,-30-13-192,6 1-160,3-1 0,8-2 0,5-4-1025,6-1-1441,2 0-929,0-3-2755</inkml:trace>
  <inkml:trace contextRef="#ctx0" brushRef="#br0" timeOffset="1">741 63 9705,'0'0'993,"64"9"32,-28-5-416,2-3-481,5 3-192,4-1 32,5-1-225,3 3-191,5-2 96,0-2-257,2-1-576,-1 0-352,1 0-577</inkml:trace>
</inkml:ink>
</file>

<file path=ppt/ink/ink2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48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1 991 14894,'0'0'1687,"8"-6"-806,93-75 1864,111-116-1,-76 67-2420,541-425-719,-668 549 769,10-9-2442,-16 14-103,-11 10-557,-7 5-2402,-5 3-4137</inkml:trace>
</inkml:ink>
</file>

<file path=ppt/ink/ink2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49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1665 11531,'0'0'3577,"10"-5"-2899,16-10 194,0-1 0,-2-1 0,32-29 0,74-77 1803,-57 52-2048,1141-936-771,-1179 980 114,68-51-80,121-119-1,-221 194-289,0-1-1,1 1 1,-1-1-1,-1 0 1,1 0 0,0 0-1,-1 0 1,0-1 0,2-5-1,-2-7-5156</inkml:trace>
</inkml:ink>
</file>

<file path=ppt/ink/ink2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49.7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2078 12940,'0'0'1735,"12"0"-790,-4-1-763,0 0 0,-1-1 0,1 0 0,0 0-1,0 0 1,-1-1 0,1 0 0,-1-1 0,0 0 0,0 0 0,0 0-1,-1-1 1,1 0 0,5-7 0,144-128 2341,460-397 864,-12 57-2805,202-166-2061,-624 485-5109,-123 101 65</inkml:trace>
</inkml:ink>
</file>

<file path=ppt/ink/ink2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50.4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1858 13100,'0'0'3871,"9"-12"-3220,42-50 1129,112-105-1,88-50 177,-203 177-1807,1054-811 688,-629 499-921,-401 300-755,32-25-4114,-76 49-162</inkml:trace>
</inkml:ink>
</file>

<file path=ppt/ink/ink2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51.1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1175 8936,'0'0'2509,"-5"9"-1510,-2 2-632,5-8-170,-1 1 0,1-1 0,-1 1 0,1 0 0,0 0 0,1 0 0,-1 1 0,-1 6 0,9-14 3366,26-26-1787,233-237 3722,153-109-4985,214-118-369,-607 476-388,0 1 0,41-20 1,-66 36 215,0 0 0,0 0-1,1 0 1,-1-1 0,0 1 0,0 0 0,0 0 0,0 0 0,0 0 0,0 0 0,0 0 0,1 0 0,-1 0 0,0-1 0,0 1 0,0 0-1,0 0 1,1 0 0,-1 0 0,0 0 0,0 0 0,0 0 0,0 0 0,0 0 0,1 0 0,-1 0 0,0 0 0,0 0 0,0 0 0,0 0-1,1 0 1,-1 0 0,0 0 0,0 1 0,0-1 0,0 0 0,0 0 0,1 0 0,-1 0 0,0 0 0,0 0 0,0 0 0,0 0 0,0 1-1,0-1 1,0 0 0,0 0 0,1 0 0,-1 0 0,0 0 0,0 0 0,0 1 0,0-1 0,0 0 0,-4 9-1338,-5 2-115,-1-2 0,0 1 0,-23 15 0,33-25 1464,-47 35-6101</inkml:trace>
</inkml:ink>
</file>

<file path=ppt/ink/ink2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51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1 846 11979,'0'0'7538,"11"-11"-6326,165-144 1713,195-134 1,-9 10-2782,-327 251-484,-11 9-1417,39-39 0,-61 52-1662,-12 6-49,-11 7-1112</inkml:trace>
</inkml:ink>
</file>

<file path=ppt/ink/ink2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51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1 578 14926,'0'0'3438,"8"-3"-1655,10-3-954,1-2-1,-2 0 1,1-1 0,30-21-1,70-58 914,-78 57-1579,98-78 175,169-124-355,-295 225-138,-4 1-303,1 1-1,0 0 1,0 1 0,0 0-1,1 1 1,19-7 0,-29 11 368,0 0 1,0 0 0,0 1 0,0-1 0,-1 0 0,1 0 0,0 0 0,0 1 0,0-1 0,0 0 0,0 0 0,0 1 0,0-1-1,0 0 1,0 0 0,0 1 0,0-1 0,0 0 0,0 0 0,0 0 0,0 1 0,0-1 0,0 0 0,0 0 0,1 1 0,-1-1-1,0 0 1,0 0 0,0 0 0,0 1 0,0-1 0,0 0 0,1 0 0,-1 0 0,0 0 0,0 0 0,0 1 0,1-1-1,-1 0 1,0 0 0,0 0 0,0 0 0,1 0 0,-1 0 0,0 0 0,0 0 0,0 0 0,1 0 0,-1 0 0,0 0 0,0 0-1,1 0 1,-1 0 0,0 0 0,0 0 0,1 0 0,-1 0 0,0 0 0,0 0 0,0 0 0,1 0 0,-1 0 0,0 0-1,0 0 1,0-1 0,1 1 0,-10 18-4091</inkml:trace>
</inkml:ink>
</file>

<file path=ppt/ink/ink2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52.3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0 396 20884,'0'0'1954,"42"-49"192,-14 21-513,7-8-992,6 1-289,4-2 161,1 3-161,2 2-256,2 5-96,0 0 0,-4 7-480,-3-1-1634,-9-1-2082,-10-5-5446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2.3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24 15118,'0'0'15193,"11"-3"-14616,82-9-163,1 5 0,143 6 0,-217 1-391,-18 0-24,0 0 0,0-1 0,0 1 0,0 0 0,0 0 0,0 1 0,0-1 0,0 0 0,0 1 0,0-1 1,0 1-1,0-1 0,0 1 0,0 0 0,0 0 0,0 0 0,0 0 0,-1 0 0,1 1 0,0-1 0,-1 0 0,1 1 0,-1-1 0,0 1 0,1 0 0,-1-1 0,0 1 0,0 0 0,0 0 0,0 0 0,0 0 0,0 2 0,-1-1 13,0 0-1,0 1 0,-1-1 0,1 0 0,-1 0 0,0 1 1,0-1-1,0 0 0,0 0 0,-1 0 0,1 0 0,-1 0 1,0-1-1,0 1 0,0 0 0,0-1 0,0 1 0,0-1 1,-1 0-1,-2 2 0,-23 19 37,-1-1 1,-2-2-1,0-1 0,-65 28 1,-144 37 120,218-75-1854,34-7-2354,39-8-5008,-33 0 1365</inkml:trace>
</inkml:ink>
</file>

<file path=ppt/ink/ink2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53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231 3849 15535,'0'0'1073,"-8"-15"-518,-17-38 151,3 0 1,-23-82-1,5-36-173,8-2-1,-11-180 1,27-354-262,23 541-244,7 1 1,7 1-1,7 1 1,8 1-1,6 2 0,81-198 1,-48 184 21,52-132 167,-104 240-162,-2-1 0,19-116 0,-39 178-311,2-29 93,-2 34 34,-1-1 0,0 1 0,0-1 0,0 1-1,0 0 1,0-1 0,1 1 0,-1-1-1,0 1 1,0-1 0,0 1 0,0-1 0,0 1-1,-1-1 1,1 1 0,0-1 0,0 1 0,0 0-1,0-1 1,0 1 0,-1-1 0,1 1-1,0-1 1,0 1 0,-1 0 0,1-1 0,0 1-1,0 0 1,-1-1 0,1 1 0,0 0 0,-1-1-1,1 1 1,-1 0 0,1 0 0,0-1-1,-1 1 1,1 0 0,-1 0 0,1 0 0,-1 0-1,1 0 1,-1-1 0,1 1 0,-1 0-1,1 0 1,0 0 0,-2 0 0,-16 10-6383</inkml:trace>
</inkml:ink>
</file>

<file path=ppt/ink/ink2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53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84 10250,'2'-10'2685,"-1"-3"-1476,4-21 976,6 7 3261,-11 32-2073,3 9-2487,0 1-607,15 151 1544,-8-51-1450,50 223-1,-57-330-364,-1 0 0,2 0 1,-1 0-1,1 0 0,0 0 1,8 10-1,-12-17 0,1 0 0,0 0-1,0 0 1,-1 0 0,1-1 0,0 1-1,0 0 1,0 0 0,0-1 0,0 1 0,0 0-1,0-1 1,0 1 0,0-1 0,1 0-1,-1 1 1,0-1 0,0 0 0,0 0-1,0 0 1,3 1 0,-3-2 10,1 0-1,0 0 1,-1 0 0,1 1-1,0-2 1,-1 1-1,1 0 1,-1 0 0,0 0-1,1-1 1,-1 1 0,0 0-1,0-1 1,0 0-1,0 1 1,0-1 0,0 1-1,0-1 1,0-2 0,15-31 94,-2 0 1,-1-1-1,10-51 1,15-117 270,-35 183-378,6-40-1041,1-100 0,-14 144-807,-5 16-3386,8 2 4601,-1 0 0,1 1-1,-1-1 1,1 1-1,-1 0 1,1-1 0,0 1-1,-1 0 1,1 0-1,0 0 1,0-1 0,0 4-1,-15 49-6784,7 4 6685,5-6 6921,4 69-1,0-111-5660,1-1 0,0 1 0,0-1 0,1 0 0,1 0 0,-1 0-1,2 0 1,-1 0 0,1 0 0,0-1 0,1 0 0,0 0 0,0 0 0,7 7 0,-7-10-414,0 0 0,0-1 0,0 0 0,0 0 1,1 0-1,-1-1 0,1 0 0,11 5 1,-10-6-600,-1 0 0,1 0 0,0-1 0,0 0 0,0 0 0,0 0 0,0-1 0,0 0 1,9-2-1,-4-3-4527,-3-12-2738</inkml:trace>
</inkml:ink>
</file>

<file path=ppt/ink/ink2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54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20852,'0'0'1537,"-6"49"225,3-3-385,3 4-864,0 7-129,8-2-256,7-4-96,1-4-64,4-8-448,-2-1-962,-3-7-800,-3-5-961,-3-6-96,-9-8-288</inkml:trace>
</inkml:ink>
</file>

<file path=ppt/ink/ink2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4:54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0 244 14478,'1'-15'3411,"-1"6"-2900,0 0 0,1 0-1,0 0 1,1 0 0,-1 0 0,2 0 0,-1 0-1,2 1 1,-1-1 0,1 1 0,0 0 0,1 0 0,-1 1-1,2-1 1,9-11 0,-5 11-87,-1 0 0,1 1 0,0 0 0,1 0 0,0 1 0,0 1 0,0 0 0,0 0 0,1 1-1,19-4 1,-11 4-264,0 1 0,1 1-1,0 0 1,0 2 0,30 3-1,-45-3-158,0 1 0,-1 0 0,1 0 0,-1 0 0,1 1 0,-1 0 1,0 0-1,1 0 0,-1 1 0,0 0 0,-1-1 0,1 2 0,0-1 0,-1 1 0,0-1 0,0 1 0,0 0 0,0 1 0,0-1 0,-1 1 0,3 5 0,-2-2-4,-1 1-1,0-1 1,0 1-1,-1-1 1,0 1 0,-1 0-1,0 0 1,0-1-1,-1 1 1,0 0 0,0 0-1,-4 17 1,-3 3 29,-2-1 1,0 0-1,-2 0 0,-2-1 1,0 0-1,-1-1 0,-19 25 0,-25 46 773,53-83-703,7-10-72,6-7-48,57-28 24,-44 20 0,0 1 0,1 0 0,37-9 0,-34 14-523,0 1-1,1 1 1,35 1-1,76 11-6110,-114-8-4401</inkml:trace>
</inkml:ink>
</file>

<file path=ppt/ink/ink2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3.2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647 6 11243,'-38'15'703,"1"3"0,0 1 0,1 2-1,1 1 1,1 2 0,1 1 0,2 1 0,0 2 0,-44 53 0,42-40-379,2 1 0,3 1 0,1 2-1,2 1 1,2 1 0,2 0 0,-18 65-1,30-83-263,2 1-1,1 0 0,1 0 0,2 1 0,1 0 1,1-1-1,2 1 0,1 0 0,9 49 0,-7-65-49,-1 0 0,2-1 0,0 0-1,0 0 1,2 0 0,-1-1-1,2 1 1,0-2 0,0 1 0,1-1-1,1 0 1,0-1 0,0 0 0,2-1-1,-1 0 1,1-1 0,0 0 0,1-1-1,0 0 1,0-1 0,20 8 0,-12-9 83,0 0 0,0-2 0,0 0 0,1-2 0,0 0 0,-1-1 0,1-1 0,0-1 0,-1-1 0,1-1 0,-1-1 0,0-1 0,0-1 1,34-13-1,-11 0 295,-1-1 0,-1-3 1,-1-1-1,-1-2 0,60-51 1,-60 42 73,-1-1 1,-2-2-1,-2-2 1,-2-2-1,-1 0 1,49-89-1,-66 101-327,0-1 0,-3 0 0,0-1 0,-2-1 0,-2 0 0,0 0 0,-3 0 0,0-1 0,-3 0 1,0 0-1,-7-64 0,3 84-144,0 0 0,-1 0 0,0 0 0,-1 0 1,-1 1-1,0 0 0,-1 0 0,-1 0 1,1 1-1,-2 0 0,0 0 0,0 0 0,-1 1 1,-1 1-1,0-1 0,0 2 0,-1-1 1,0 2-1,-1-1 0,1 1 0,-2 1 0,1 0 1,-1 1-1,0 1 0,0 0 0,-1 0 0,0 1 1,1 1-1,-1 0 0,-17 0 0,9 1-493,0 1 0,0 2-1,-1 0 1,1 1-1,0 1 1,1 1 0,-34 11-1,33-7-1055,0 1 0,0 1 1,1 1-1,-19 14 0,-26 24-8478</inkml:trace>
</inkml:ink>
</file>

<file path=ppt/ink/ink2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5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6022,'0'0'9609,"10"5"-9091,305 199 3445,-143-87-2946,-78-55-741,13 10-392,151 76-1,-248-143-260,1 0 0,0-1-1,1 0 1,-1 0 0,18 2 0,-28-6 311,0 0 0,-1 0 0,1 0 0,0 0 0,0 0 1,-1 0-1,1 0 0,0 0 0,-1 0 0,1 0 0,0 0 1,-1-1-1,1 1 0,0 0 0,-1-1 0,1 1 0,0 0 1,-1-1-1,1 1 0,-1-1 0,1 1 0,-1-1 0,1 1 1,-1-1-1,1 0 0,-1 1 0,1-1 0,-1 1 0,0-1 1,1 0-1,-1 1 0,0-1 0,0 0 0,0 0 1,1 1-1,-1-1 0,0 0 0,0 1 0,0-1 0,0 0 1,0 0-1,0 0 0,-7-34-2778,-13-4-1422</inkml:trace>
</inkml:ink>
</file>

<file path=ppt/ink/ink2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5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13229,'0'0'2850,"5"10"-2375,3 3-230,0-1-1,0 1 1,2-2 0,-1 1-1,2-1 1,19 17-1,88 63 1350,-92-72-1307,178 124 171,6-9 0,5-9-1,353 148 1,-563-271-506,7 4-431,1-1 0,1 0 0,-1-1-1,1 0 1,0-1 0,0-1 0,16 1 0,-29-3 398,0 0 1,0 0-1,-1 0 0,1 0 0,0 0 0,-1 0 0,1-1 1,0 1-1,0 0 0,-1 0 0,1-1 0,0 1 1,-1-1-1,1 1 0,-1-1 0,1 1 0,0-1 1,-1 1-1,1-1 0,-1 1 0,1-1 0,-1 1 1,0-1-1,1 0 0,-1 1 0,0-1 0,1 0 1,-1 1-1,0-1 0,0 0 0,1 0 0,-1 1 0,0-1 1,0 0-1,0 0 0,0 1 0,0-1 0,0 0 1,0 0-1,-1 1 0,1-1 0,0-1 0,-13-36-2508,-16-6-2269</inkml:trace>
</inkml:ink>
</file>

<file path=ppt/ink/ink2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5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45 7719,'0'0'4095,"-6"-8"-2713,-17-26-218,24 32 49,7 4-853,10 6 21,119 78 2426,189 157 0,-221-161-2186,439 319 599,-431-327-1007,3-6 0,3-4 0,129 48 0,-210-98-1864,0-2 0,1-1 0,79 10 0,-86-19-4995</inkml:trace>
</inkml:ink>
</file>

<file path=ppt/ink/ink2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6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12748,'0'0'2819,"10"6"-2766,522 355 4940,-250-162-4338,109 61-356,829 406 0,-1209-661-316,52 25-105,1-2-1,2-4 0,80 19 1,-109-38-989,-37-5 1057,1 0 0,-1 0 0,0 1-1,1-1 1,-1 0 0,0 0-1,1 0 1,-1 0 0,0 0-1,1 0 1,-1 0 0,0 0 0,1 0-1,-1 0 1,1 0 0,-1 0-1,0 0 1,1 0 0,-1 0 0,0 0-1,1 0 1,-1-1 0,0 1-1,1 0 1,-1 0 0,0 0-1,0-1 1,1 1 0,-1 0 0,0 0-1,0 0 1,1-1 0,-1 1-1,0 0 1,0-1 0,0 1-1,1 0 1,-1-1 0,0 1 0,0 0-1,0-1 1,0 1 0,0 0-1,0-1 1,0 1 0,1 0-1,-1-1 1,0 1 0,0-1 0,-13-16-1945,-30-17-1140</inkml:trace>
</inkml:ink>
</file>

<file path=ppt/ink/ink2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6.8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8072,'0'0'10463,"8"7"-9625,123 96 952,225 133-1,-262-176-1263,99 62-10,710 415 719,-879-524-1431,58 26-140,-75-37-467,1 1 0,0-1-1,-1 0 1,16 1 0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2.8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232 11 9705,'0'0'4986,"-10"-2"-2439,10 2-2475,-42-6 1957,5 4 6231,61 23-5943,0-15-2187,-1 0-1,1-2 0,1-1 0,-1-1 0,1-1 1,-1-1-1,28-4 0,52 3-138,-102 1 1,0 0 0,0 0 0,1 0-1,-1 0 1,0 1 0,0-1 0,0 1-1,1-1 1,-1 1 0,0 0 0,0 0-1,0 0 1,0 0 0,0 1 0,3 2 0,-4-3 8,-1 0 0,1 0 0,0 0 0,-1 0 0,1 0 0,-1 0 0,1 0 1,-1 0-1,0 1 0,1-1 0,-1 0 0,0 0 0,0 0 0,0 1 1,0-1-1,0 0 0,0 0 0,0 1 0,0-1 0,0 0 0,-1 2 0,-1 1 15,0 1 0,0-1 0,0 0 0,-1 1 0,1-1-1,-1 0 1,0 0 0,0-1 0,-1 1 0,1-1 0,-1 1 0,-7 4-1,-29 16 311,-2-2 0,0-2 0,-52 16 0,-20 10 137,-36 24-462,143-65-25,8-2-55,19-2-279,29-7-1387,-7-8-2847,-15 3-1512,6-4-5810</inkml:trace>
</inkml:ink>
</file>

<file path=ppt/ink/ink2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7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1 0 12620</inkml:trace>
</inkml:ink>
</file>

<file path=ppt/ink/ink2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7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0 0 7079</inkml:trace>
</inkml:ink>
</file>

<file path=ppt/ink/ink2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7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13485,'0'0'3875,"8"7"-3004,116 86 1669,204 147-591,525 301-459,-826-526-1530,-7-2-287,1 0-1,1-2 0,0 0 1,1-2-1,0 0 0,41 9 1,-63-18 257,-1 0 1,1 0 0,-1 1-1,1-1 1,-1 0 0,1 0-1,-1 0 1,0 0 0,1 0 0,-1 0-1,1 1 1,-1-1 0,1 0-1,-1 0 1,1-1 0,-1 1-1,1 0 1,-1 0 0,1 0-1,-1 0 1,1 0 0,-1 0-1,1-1 1,-1 1 0,0 0-1,1 0 1,-1-1 0,1 1 0,-1 0-1,0-1 1,1 1 0,-1 0-1,0-1 1,1 1 0,-1-1-1,0 1 1,0 0 0,1-1-1,-1 1 1,0-1 0,0 1-1,0-1 1,1 1 0,-1-1-1,0 1 1,0-1 0,0 1 0,0-1-1,0 1 1,0-1 0,0 1-1,0-1 1,0 1 0,-1-1-1,1 1 1,0 0 0,0-1-1,0 1 1,0-1 0,-1 1-1,1-1 1,0 1 0,-1-1 0,-8-23-4528</inkml:trace>
  <inkml:trace contextRef="#ctx0" brushRef="#br0" timeOffset="1">837 74 16207,'0'0'2883,"71"49"-2563,-12-7 129,15 7 448,13 3-449,8 3-64,0-2 289,-2-2-160,-3-2-193,-1-7-160,-7-1-128,-5-7 32,-8-5-320,-5-6-385,-10-6-544,-9-4-1666,-13-8-1505,-14-5-2883</inkml:trace>
</inkml:ink>
</file>

<file path=ppt/ink/ink2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8.2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18802,'0'0'416,"59"67"33,-11-27 287,14 3-95,12 0-225,6 2 65,5 0-65,1-4-192,-1-1-128,-7-4-64,-7-7-480,-13-8-513,-9-9-416,-16-10-257,-17-3-1665,-16-23-1217,-6-11-3299</inkml:trace>
</inkml:ink>
</file>

<file path=ppt/ink/ink2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8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1 194 17553,'54'57'1697,"2"-6"33,1-6-641,-1-12-833,-6-9-192,-6-11-64,-8-13-64,-12-4-961,-18-29-1121,-6-11-64,-14-11-2466</inkml:trace>
  <inkml:trace contextRef="#ctx0" brushRef="#br0" timeOffset="1">254 1 17777,'0'0'1633,"91"93"97,-39-42-449,4-2-544,0-1-257,-4-8 545,-7-8-160,-4-9-320,-3-8-417,-7-11-64,-6-4-224,-3 0-641,1-10-192,-3 1-801,-1 6-2274,0 3-4580</inkml:trace>
</inkml:ink>
</file>

<file path=ppt/ink/ink2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09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47 743 15278,'-9'3'1869,"-23"14"-570,26-12-50,30-13-429,243-109 2931,-53 22-3124,178-61-549,362-164-5105,-686 282 1605,-13 4-2338</inkml:trace>
</inkml:ink>
</file>

<file path=ppt/ink/ink2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10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55 174 11211,'-9'0'6614,"5"1"-6121,-32 2 2545,30-4-1747,27-7-871,61-16-314,274-72 1009,-281 80-851,1 3 0,136-5 0,-210 17-258,0 1 0,0 0 0,1 0 0,-1 0 1,0 0-1,0 0 0,0 1 0,0-1 0,0 1 1,0-1-1,0 1 0,0-1 0,0 1 0,0 0 1,-1 0-1,1 0 0,0 0 0,0 1 0,-1-1 0,1 0 1,2 3-1,-4-2 16,1 0 1,-1 0-1,0 0 0,0 0 1,0 0-1,0 0 0,0 0 1,0 0-1,0 0 0,-1 0 1,1 0-1,-1 0 0,1 0 1,-1 0-1,0 0 1,0 0-1,1-1 0,-1 1 1,-1 0-1,1-1 0,0 1 1,0-1-1,-3 4 0,-19 19 339,-2 0-1,0-1 0,-1-1 1,-42 26-1,-11 10-218,45-30-211,2 1 0,-40 45 0,57-56-1398,1 1 0,1 0 0,-15 28-1,13-13-6123</inkml:trace>
</inkml:ink>
</file>

<file path=ppt/ink/ink2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12.1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14221,'0'0'6599,"20"53"-4934,-6-8-576,3 9-480,-1 8-449,2 1-96,-2 1-32,-3-3 32,2-8-96,-6-7-1345,2-9-32,-6-14-449,-5-12-448</inkml:trace>
</inkml:ink>
</file>

<file path=ppt/ink/ink2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12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13 233 13869,'-3'-9'2333,"1"4"-2056,0 0 0,1 0 0,-1-1-1,1 1 1,0-1 0,1 1 0,-1-1 0,1 1 0,0-1 0,0 1 0,1-1-1,0 1 1,0-1 0,0 1 0,1-1 0,-1 1 0,1 0 0,0 0-1,1 0 1,0 0 0,6-9 0,2 4-48,0 1 0,1 0 0,1 1 0,-1 0 0,1 1 0,0 0-1,1 1 1,0 1 0,0 0 0,0 1 0,0 1 0,25-4 0,1 2-118,1 2 1,0 2-1,53 5 1,-89-4-109,-1 0 0,1 1 1,-1 0-1,1 0 0,-1 0 0,0 1 1,1-1-1,-1 1 0,0 0 0,0 1 1,0-1-1,4 4 0,-7-5 13,0 0 1,0 0-1,0 1 0,0-1 0,0 0 0,0 1 0,0-1 1,0 1-1,-1 0 0,1-1 0,-1 1 0,1-1 0,-1 1 1,1 0-1,-1-1 0,0 1 0,0 0 0,0 0 1,0-1-1,0 1 0,0 0 0,-1-1 0,1 1 0,0 0 1,-1-1-1,1 1 0,-1-1 0,0 1 0,1 0 0,-1-1 1,0 0-1,0 1 0,0-1 0,0 1 0,-2 1 1,-13 14 380,-1-1 0,0-1 1,-1 0-1,-1-1 1,0-1-1,-1-1 1,-21 10-1,-23 15 144,32-17-403,21-15-184,0 2 0,0-1 0,0 2 1,1-1-1,0 1 0,1 1 0,-10 10 0,19-19 5,0 0 0,0 1 0,0-1 0,0 0 1,-1 0-1,1 0 0,0 0 0,0 0 0,0 0 0,0 0 0,0 0 0,0 1 0,0-1 1,0 0-1,0 0 0,0 0 0,0 0 0,0 0 0,0 0 0,0 1 0,0-1 1,0 0-1,0 0 0,0 0 0,0 0 0,0 0 0,0 0 0,0 1 0,0-1 1,0 0-1,0 0 0,0 0 0,0 0 0,0 0 0,0 0 0,0 0 0,0 1 1,1-1-1,-1 0 0,0 0 0,0 0 0,0 0 0,0 0 0,0 0 0,0 0 1,0 0-1,0 0 0,1 0 0,-1 0 0,0 0 0,0 0 0,0 1 0,0-1 0,0 0 1,0 0-1,1 0 0,-1 0 0,0 0 0,0 0 0,0 0 0,0 0 0,0 0 1,1-1-1,10 0-1838,2-3 258,0 0 1,-1-1-1,1-1 0,16-10 0,24-16-5137</inkml:trace>
</inkml:ink>
</file>

<file path=ppt/ink/ink2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12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16624,'0'0'9593,"-4"13"-8985,-2 28-191,1 0-1,2 0 1,2 0-1,7 70 0,20 61-977,0-59-4659,-22-95 2317,-2-7-2474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3.7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 19378,'0'0'3743,"0"9"-3140,-11 309 1845,7-226-2382,2-67-19,0-18 27,2 1 0,-1-1 0,1 0 1,0 0-1,0 0 0,1 0 0,2 9 1,-3-16-33,0 1 1,1-1-1,-1 1 0,0-1 1,1 1-1,-1-1 1,1 0-1,-1 1 1,0-1-1,1 1 1,-1-1-1,1 0 0,-1 0 1,1 1-1,-1-1 1,1 0-1,-1 0 1,1 1-1,0-1 0,-1 0 1,1 0-1,-1 0 1,1 0-1,-1 0 1,1 0-1,0 0 0,-1 0 1,1 0-1,-1 0 1,1 0-1,-1 0 1,1-1-1,0 1 0,-1 0 1,1 0-1,-1 0 1,1-1-1,-1 1 1,1 0-1,-1-1 0,1 0 1,21-15 1041,8-14-538,-1-3-1,-2 0 0,28-46 1,58-115-1606,-112 192 558,11-24 83,-10 14-2406,-6 7-5777,-11 5 429</inkml:trace>
</inkml:ink>
</file>

<file path=ppt/ink/ink2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13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2 259 13613,'-1'-15'2418,"1"9"-2247,0-10 874,0-1 0,0 1 0,5-24 0,-3 33-717,-1 1 0,1-1 0,0 1 0,1-1 0,0 1 0,0 0 0,0 0 0,0 0-1,1 1 1,0-1 0,1 1 0,-1 0 0,9-8 0,-3 6-67,1 0 1,0 1-1,0 0 0,1 1 1,0 0-1,0 1 0,0 0 1,0 0-1,0 2 0,1 0 1,14-1-1,-15 1-219,-1 2 0,1-1-1,0 1 1,-1 1 0,1 0-1,0 1 1,-1 0 0,1 1-1,-1 0 1,0 1 0,0 0-1,11 7 1,-18-10-26,-1 1 1,0 1-1,1-1 0,-1 0 0,0 1 0,0 0 1,-1 0-1,1 0 0,0 0 0,-1 0 1,0 0-1,0 1 0,0-1 0,0 1 0,0-1 1,-1 1-1,0 0 0,1 0 0,-2-1 1,1 1-1,0 0 0,-1 0 0,1 0 1,-1 0-1,0 0 0,-1 0 0,1 0 0,-1 0 1,1 0-1,-1 0 0,0 0 0,-3 5 1,-4 9 376,0-1 1,-2 1 0,0-2-1,-1 0 1,-16 19 0,12-16 66,12-15-420,0 0-1,0 0 1,0 0-1,0 0 1,1 1 0,0-1-1,0 1 1,0-1 0,0 1-1,1 0 1,0 0-1,-1 7 1,2-10-32,1 0 0,-1 0 0,1 0 0,0 1 1,0-1-1,0 0 0,0 0 0,0 0 0,0 0 0,0-1 0,1 1 0,-1 0 0,1 0 0,-1-1 1,1 1-1,-1-1 0,1 1 0,0-1 0,0 0 0,0 0 0,0 0 0,0 0 0,0 0 0,0 0 1,0 0-1,0-1 0,1 1 0,-1-1 0,3 1 0,87 22-690,-47-13-915,-1 1 1,49 21-1,-57-16-4686</inkml:trace>
</inkml:ink>
</file>

<file path=ppt/ink/ink2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19.36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9545,'8'13'1959,"155"217"5973,127 103-3249,202 113-3208,-395-363-1487,-54-44-153,-10-10-1914,-11-10-3354</inkml:trace>
</inkml:ink>
</file>

<file path=ppt/ink/ink2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19.75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 10025,'0'0'3129,"11"11"-1544,355 407 6410,-109-117-5927,-27-48-987,387 330 0,-479-467-1040,162 128-456,-300-243 345,26 16-369,-25-16 248,0 0 0,0-1 0,0 1 0,0 0 0,0-1 0,0 1-1,0-1 1,0 1 0,0-1 0,0 0 0,0 1 0,0-1 0,0 0 0,0 0 0,1 0-1,-1 0 1,0 0 0,0 0 0,0 0 0,0 0 0,2-1 0,-7-7-3562,-19-15-1495</inkml:trace>
</inkml:ink>
</file>

<file path=ppt/ink/ink2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0.62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0 8168,'0'0'6102,"6"13"-4506,19 35-451,2-1 0,56 72 1,87 88 687,467 445 1193,-636-651-3025,273 256 439,535 387 0,-604-497-1468,-75-45-2529,-157-118-2779,0 1 3639,-24-22-4275</inkml:trace>
</inkml:ink>
</file>

<file path=ppt/ink/ink2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0.99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0 13933,'0'0'2413,"10"15"-1383,35 46 225,79 84-1,79 61 881,-149-152-1776,633 583 2060,-457-449-2259,295 184-1,-419-305-143,410 266-2028,-442-288-85,-43-27-1956,-18-11 1010,-9-5-3358</inkml:trace>
</inkml:ink>
</file>

<file path=ppt/ink/ink2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1.40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 14221,'16'5'358,"-1"0"-1,0 2 1,-1 0-1,0 0 0,25 18 1,65 59 1531,-56-42-1444,283 235 3060,182 149-807,21-28-1939,-499-374-724,689 497 378,-680-484-431,-22-17-308,1-1 0,1-1-1,1-1 1,0-1 0,29 13 0,-53-28 114,0 0 1,1-1-1,-1 1 0,0-1 1,1 1-1,-1-1 0,1 1 1,-1-1-1,1 0 0,-1 0 1,1 1-1,-1-1 0,1 0 1,-1-1-1,1 1 0,-1 0 1,1 0-1,2-1 0,-4-1-54,0 1-1,1 0 1,-1 0-1,0 0 1,0-1-1,0 1 1,0 0 0,0 0-1,-1 0 1,1 0-1,0-1 1,-1 1-1,1 0 1,0 0-1,-1 0 1,1 0-1,-1 0 1,0 0 0,1 0-1,-1 0 1,0 0-1,0 0 1,1 0-1,-1 0 1,0 1-1,-2-2 1,-33-36-5414</inkml:trace>
</inkml:ink>
</file>

<file path=ppt/ink/ink2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1.76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 17168,'0'0'1447,"11"0"-913,3 1-225,0 1 0,0 0 0,0 2 1,0-1-1,-1 2 0,1-1 0,-1 2 0,20 11 1,113 73 1757,-109-66-1755,564 406 2681,-18 32-1518,-553-439-1633,134 102 747,-143-112-1137,0 0-1,1-1 0,0-1 0,0-2 0,1 0 0,27 7 0,-49-16 489,3 1-822,0 0-1,0 0 0,0-1 0,0 1 1,0-1-1,0 0 0,6 0 1,-7-4-5065</inkml:trace>
</inkml:ink>
</file>

<file path=ppt/ink/ink2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2.10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17489,'0'0'6939,"10"8"-6431,168 106 1357,-16-11-725,436 377-730,-466-367-297,-102-87-176,75 60 259,-91-76-371,0 0 0,1-1-1,0-1 1,1-1 0,25 10 0,-39-16 15,0-1 0,-1 1 0,1 0 0,0-1 0,0 0 0,0 1 1,0-1-1,0 0 0,0 0 0,0 0 0,0 0 0,-1 0 0,1 0 0,0-1 0,0 1 0,0-1 0,0 1 0,0-1 0,2-1 1,-4 1 10,1 0 1,0 0 0,0 0 0,-1 0 0,1 0 0,-1 0 0,1 0-1,-1 0 1,1 0 0,-1 0 0,0 0 0,0 0 0,1-1 0,-1 1-1,0 0 1,0 0 0,0 0 0,0 0 0,0-1 0,0 1 0,-1 0-1,0-2 1,-1-5-507,0 0 0,-1 1 0,-1-1 0,1 1 0,-1 0 0,-1 0 0,-8-12 0,-39-38-3802</inkml:trace>
</inkml:ink>
</file>

<file path=ppt/ink/ink2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2.46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 3043,'0'0'18722,"10"3"-18050,19 9 104,0 1 0,-1 1 1,-1 1-1,48 36 0,104 94 595,-148-118-1380,249 238 228,-34-30 512,-243-232-764,50 38 229,-50-39-294,0 0 0,0 0-1,0 0 1,0-1 0,0 0 0,1 1 0,-1-1 0,0 0-1,1-1 1,-1 1 0,0 0 0,1-1 0,-1 0 0,1 0 0,-1 0-1,5-1 1,-7 1-57,1-1 1,-1 0-1,0 0 0,0 1 0,0-1 0,0 0 0,-1 0 0,1 0 0,0 0 0,0 0 1,-1 0-1,1 0 0,0 0 0,-1 0 0,1 0 0,-1-1 0,1 1 0,-1 0 0,0 0 1,1 0-1,-1-1 0,0 1 0,0 0 0,0 0 0,0-1 0,0 1 0,0-2 0,-7-38-4220,-16-5-2026</inkml:trace>
</inkml:ink>
</file>

<file path=ppt/ink/ink2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2.79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 18514,'0'0'5834,"12"12"-4403,489 454 1991,-478-446-3530,62 48 414,-79-63-433,0-1-1,1 0 1,-1 0 0,1-1 0,0 0-1,0 0 1,1-1 0,-1 0-1,0 0 1,1-1 0,8 1 0,-15-2-35,0 0 0,0 0 0,0-1 0,1 1 0,-1 0 0,0-1 0,0 1 0,0-1 0,0 1 0,-1-1 0,1 1 0,0-1 0,0 1 0,0-1 0,0 0 0,0 0 0,-1 1 0,1-1 0,0 0 0,-1 0 0,1 0 0,-1 0 0,1 0 1,-1 0-1,1 0 0,-1 0 0,0 0 0,1 0 0,-1 0 0,0 0 0,0 0 0,0 0 0,0 0 0,0 0 0,0 0 0,0-1 0,0 1 0,0-1 0,-1-4-867,0 0-1,1 0 1,-2 0 0,1 0-1,-1 0 1,-3-8 0,-19-27-8228</inkml:trace>
  <inkml:trace contextRef="#ctx0" brushRef="#br0" timeOffset="1">269 30 14061,'0'0'5542,"62"80"-2852,-17-29-1281,7 2-608,6 0-513,-1-4-63,-8-4 31,-6-8-128,-7-12-128,-7-8 32,-9-9-256,-7-8-641,-9-12-961,-4-18-736,-18-12-1186,-18-10-3619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4.0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0 16335,'0'0'2819,"-8"67"-609,8-44-320,6 2-481,9 0-896,5 2-417,6-1-1185,3-5-1409,0-7-1378,-2-7-2979</inkml:trace>
</inkml:ink>
</file>

<file path=ppt/ink/ink2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3.15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 18353,'0'0'3299,"60"81"33,-28-38-994,1-3-448,-2-3-801,-3-5-225,-3-6-511,-1-6-289,0-7-513,-4-6-1504,-10-5-2756,-4-2-4868</inkml:trace>
</inkml:ink>
</file>

<file path=ppt/ink/ink2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6.70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104 1055 9833,'-32'18'2754,"23"-14"-1832,0 1 0,1 0 0,0 0 0,0 0 1,0 1-1,-13 13 0,45-20 1550,9-12-1621,0-2 1,-1 0-1,58-40 1,-24 14-265,1223-654 551,-1012 551-1326,-233 122 215,195-97 576,-238 118-624,-37 1-8964,11-1-5156</inkml:trace>
</inkml:ink>
</file>

<file path=ppt/ink/ink2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7.66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 14125,'0'0'11147,"7"9"-9337,-6-7-1750,3 3 83,0-1 0,-1 2 1,0-1-1,0 0 0,0 1 1,0-1-1,-1 1 0,0 0 1,0 0-1,0 0 0,-1 0 1,0 0-1,0 0 0,0 8 1,-20 245 2119,-1 3-2033,20-261-1015,1-4-881,0-13-3256,0 0 0,-2-32 0,-3 1-8109</inkml:trace>
</inkml:ink>
</file>

<file path=ppt/ink/ink2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8.00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0 246 6470,'0'0'23185,"8"-6"-21872,17-6-1038,-1 1-1,2 1 1,-1 1 0,1 1 0,40-7 0,4-1-125,375-96-337,-401 100-2217,-17-1-4710,-1-8-7876</inkml:trace>
</inkml:ink>
</file>

<file path=ppt/ink/ink2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9.60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24503,'0'0'1730,"14"30"-22614</inkml:trace>
</inkml:ink>
</file>

<file path=ppt/ink/ink2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29.95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25 21044,'0'0'7207,"1"9"-9834,12-16-191,-2-6-1218,-2-1-3363</inkml:trace>
</inkml:ink>
</file>

<file path=ppt/ink/ink2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30.30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154 1 15919,'0'0'5723,"-10"6"-4992,5-3-663,-1 0-13,0 0 1,0 0-1,0 1 1,1 0-1,0 0 1,0 0 0,0 1-1,0 0 1,1 0-1,0 0 1,0 1 0,-4 7-1,6-10-47,-8 15 146,0 0 0,1 0 0,1 1 0,1 0 0,1 1 0,1-1 0,0 1 0,-2 27 0,7-46-148,1 0 0,-1 0 0,1 0 0,-1 1 0,1-1 0,0 0 1,-1 0-1,1 0 0,0 0 0,0-1 0,0 1 0,0 0 0,0 0 1,0 0-1,0-1 0,0 1 0,0 0 0,0-1 0,0 1 0,0-1 1,0 1-1,1-1 0,-1 0 0,0 0 0,0 1 0,1-1 0,-1 0 1,0 0-1,0 0 0,1 0 0,-1 0 0,0-1 0,0 1 0,3-1 0,55-6 153,-50 5-148,4-1-6,-1 1 0,0 1 0,1 0 0,-1 1 0,1 0 0,18 3 0,-28-2 3,0-1 0,0 1 0,0 0 1,0 0-1,0 1 0,0-1 0,-1 1 0,1-1 0,0 1 1,-1 0-1,1 0 0,-1 0 0,0 0 0,1 0 1,-1 0-1,0 1 0,-1-1 0,1 1 0,0 0 0,-1-1 1,1 1-1,-1 0 0,0 0 0,0 0 0,0 0 0,0 0 1,-1 0-1,1 0 0,-1 0 0,1 6 0,-1 0 175,0 1 1,-1-1-1,0 0 0,-1 1 1,1-1-1,-2 0 0,1 0 1,-1 0-1,-1 0 0,0-1 0,0 1 1,0-1-1,-1 0 0,-8 10 1,4-7 20,-1 0 1,0 0-1,0-2 1,-1 1 0,0-1-1,-1-1 1,0 0 0,-23 12-1,33-19-196,-1 1 0,0-1 0,1 0 0,-1 0 0,0 0-1,0 0 1,0-1 0,0 1 0,0-1 0,0 0 0,0 0 0,-3 0 0,5 0-111,0-1 1,0 1-1,0 0 1,-1-1 0,1 1-1,0-1 1,0 1-1,0-1 1,0 0 0,1 1-1,-1-1 1,0 0-1,0 0 1,0 1 0,0-1-1,1 0 1,-1 0-1,0 0 1,1 0 0,-1 0-1,0-2 1,-1-4-925,1-1 0,-1 0 0,1 0 0,1 0 0,0 1 0,0-1 0,1-10 0,-1 13 401,4-48-6543</inkml:trace>
</inkml:ink>
</file>

<file path=ppt/ink/ink2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31.13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 16143,'0'0'6919,"0"10"-5040,3 167 2835,15 9-3785,7-8 1078,-25-207-1889,2 0-115,-3 0 1,0 1-1,-2-1 1,0 0-1,-11-37 1,10 63-173,2 15 30,0 15 9,3-23 123,-1 0 0,1 1 0,0-1 0,1 0 0,-1 1 0,0-1 0,1 0 0,0 0 0,0 0 0,1-1 0,-1 1 0,1 0 0,-1-1 0,1 0 0,0 1 0,0-1-1,1 0 1,4 3 0,-5-4 9,-1-1-1,0 1 0,1-1 1,-1 0-1,0 0 0,1 0 1,0 0-1,-1 0 0,1-1 1,-1 1-1,1-1 0,0 1 1,-1-1-1,1 0 0,0 0 1,0-1-1,-1 1 0,1 0 1,0-1-1,-1 0 0,1 1 1,-1-1-1,1 0 0,-1 0 1,1-1-1,-1 1 0,0 0 1,1-1-1,-1 1 0,0-1 1,3-3-1,1-1 27,0-1 0,-1 0 0,0-1 0,0 1 0,0-1 0,-1 0-1,0 0 1,-1 0 0,1 0 0,2-13 0,-2 3 37,-1 0 0,0-1-1,-1-35 1,-4 50-65,-2 9 0,-2 12 0,-1 23 0,2 0 0,0 74 0,11-93 0,-6-20 0,0-1 0,1 1 0,-1-1 0,1 0 0,-1 0 0,1 1 0,-1-1 0,1 0 0,-1 0 0,1 1 0,-1-1 0,1 0 0,-1 0 0,1 0 0,-1 0 0,1 0 0,-1 0 0,1 0 0,-1 0 0,1 0 0,-1 0 0,1 0 0,-1 0 0,2-1 0,0 0 0,1 0 0,-1 0 0,0 0 0,1-1 0,-1 1 0,0-1 0,0 0 0,0 0 0,0 0 0,-1 0 0,1 0 0,2-4 0,10-18 0,-2-1 0,-1 0 0,-1-1 0,-1 0 0,-1 0 0,7-44 0,-18 177 0,0-82 0,1 1 0,2 42 0,0-68 0,0 1 0,0-1 0,0 1 0,0-1 0,0 1 0,0-1 0,0 1 0,0-1 0,1 1 0,-1-1 0,0 1 0,0-1 0,0 0 0,1 1 0,-1-1 0,0 1 0,0-1 0,1 0 0,-1 1 0,0-1 0,1 1 0,-1-1 0,0 0 0,1 0 0,-1 1 0,1-1 0,-1 0 0,0 0 0,1 1 0,-1-1 0,1 0 0,-1 0 0,1 0 0,-1 0 0,1 0 0,-1 1 0,1-1 0,-1 0 0,1 0 0,-1 0 0,0 0 0,1-1 0,-1 1 0,1 0 0,-1 0 0,1 0 0,-1 0 0,1 0 0,-1-1 0,1 1 0,-1 0 0,0 0 0,1-1 0,-1 1 0,1 0 0,-1-1 0,0 1 0,1-1 0,21-20 0,-9 0 0,-1-2 0,-1 0 0,-1 0 0,-1-1 0,-1-1 0,8-39 0,-12 49 0,-3 131 0,-7-22 0,6-94-5,0 0 0,0 0 0,0 0 0,0 1 0,0-1 0,0 0-1,0 0 1,0 1 0,0-1 0,0 0 0,0 0 0,0 1 0,0-1 0,0 0 0,0 0 0,0 0 0,1 1 0,-1-1 0,0 0 0,0 0-1,0 0 1,0 1 0,0-1 0,0 0 0,1 0 0,-1 0 0,0 0 0,0 1 0,0-1 0,0 0 0,1 0 0,-1 0 0,0 0 0,0 0-1,0 0 1,1 0 0,-1 1 0,0-1 0,0 0 0,1 0 0,-1 0 0,0 0 0,0 0 0,1 0 0,11-7-708,9-15-2334,-1-24-8783,-11 18 614</inkml:trace>
</inkml:ink>
</file>

<file path=ppt/ink/ink2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31.60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31 122 5477,'0'0'20211,"-6"9"-18577,-16 28-929,21-37-694,1 0 0,0 0 1,0 1-1,0-1 0,-1 0 1,1 0-1,0 1 0,0-1 1,0 0-1,0 0 0,0 1 1,0-1-1,0 0 1,-1 0-1,1 1 0,0-1 1,0 0-1,0 1 0,0-1 1,0 0-1,0 0 0,0 1 1,0-1-1,1 0 0,-1 1 1,0-1-1,0 0 1,0 0-1,0 1 0,0-1 1,0 0-1,0 0 0,1 1 1,-1-1-1,0 0 0,0 0 1,0 0-1,1 1 0,-1-1 1,0 0-1,0 0 1,1 0-1,-1 1 0,0-1 1,0 0-1,1 0 0,-1 0 1,0 0-1,0 0 0,1 0 1,-1 0-1,0 0 0,1 0 1,-1 0-1,0 0 1,0 0-1,1 0 0,-1 0 1,0 0-1,1 0 0,-1 0 1,0 0-1,17-3 192,-13 1-141,0 0 1,-1-1 0,1 1 0,-1-1-1,0 0 1,0 0 0,0 0-1,0 0 1,0 0 0,-1-1-1,1 1 1,-1-1 0,0 0 0,0 1-1,1-5 1,0 0 303,0 0 0,0 0 0,-1 0 0,0 0 1,-1 0-1,1-16 0,-17 50-457,9-9 80,1 0 1,1 0-1,1 0 0,1 1 1,-1 32-1,3-49 9,0-1 1,0 1-1,0-1 1,0 1-1,0 0 1,0-1-1,0 1 1,0-1-1,1 1 1,-1-1-1,0 1 1,0 0-1,1-1 1,-1 1-1,0-1 1,1 1-1,-1-1 0,0 0 1,1 1-1,-1-1 1,1 1-1,-1-1 1,1 0-1,-1 1 1,1-1-1,-1 0 1,1 0-1,-1 1 1,1-1-1,-1 0 1,2 0-1,24 0 11,22-17 52,36-14-45,-83 30-10,-1 0 0,1 0-1,0 1 1,0-1 0,-1 0-1,1 0 1,-1 0 0,1 0-1,-1 0 1,1 0 0,-1 0-1,0 0 1,0 0 0,1 0 0,-1 0-1,0 0 1,0 0 0,0 0-1,0 0 1,0 0 0,0-1-1,0 1 1,0 0 0,-1 0-1,0-2 1,-7-36 192,5 29-170,2 6-28,0 1 0,0 0 0,1-1 0,-1 1 0,1-1 0,0 1 0,0-1 0,0 1 0,0 0 0,2-8 0,-1 10 0,1-1 0,-1 0 0,1 1 0,-1-1 0,1 1 0,0-1 0,-1 1 0,1 0 0,0 0 0,0 0 0,0 0 0,0 0 0,0 0 0,0 0 0,0 1 0,0-1 0,5 0 0,52-18-5066,-23 2-2840</inkml:trace>
</inkml:ink>
</file>

<file path=ppt/ink/ink2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32.61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191 52 16271,'0'0'5691,"-10"-5"-3064,-33-17-892,41 22-1674,-1 0 1,1 0-1,0 0 1,0 0 0,-1 0-1,1 0 1,0 0-1,0 1 1,0-1 0,0 1-1,0 0 1,-1 0-1,1-1 1,0 1 0,1 0-1,-1 1 1,0-1-1,0 0 1,0 1-1,1-1 1,-1 1 0,0-1-1,1 1 1,0 0-1,-1-1 1,1 1 0,0 0-1,0 0 1,0 0-1,-1 4 1,-4 3 63,-4 5-37,0 0 1,1 0 0,1 1 0,0 1 0,1-1 0,1 1 0,0 0 0,-4 23 0,9-35-25,4-22 15,0 1 0,1-1 0,1 1-1,1-1 1,0 2 0,1-1 0,16-27-1,-18 102-334,-7-12 244,0-33 3,1 0 1,0-1 0,1 1-1,1 0 1,0 0-1,0 0 1,1-1 0,1 1-1,6 16 1,-8-27 0,-1 0 0,1 0 0,0-1 0,0 1 0,0-1 0,0 1 0,1-1 1,-1 1-1,0-1 0,1 1 0,-1-1 0,0 0 0,1 0 0,0 0 0,-1 0 0,1 0 0,0 0 0,-1 0 0,1-1 1,0 1-1,0-1 0,0 1 0,0-1 0,3 1 0,-2-2 26,0 1 0,0-1 0,-1 0 0,1 0 0,0 0 0,0 0 1,-1-1-1,1 1 0,-1-1 0,1 0 0,-1 1 0,0-1 0,0 0 0,3-3 0,4-6 176,0 0-1,-1 0 0,0 0 0,-1-1 1,9-21-1,-9 17 61,-2-1 0,0 0 0,-1 0 0,0-1 0,-2 1 0,2-35 0,-21 104-420,10 51 150,7-103 18,0 1 0,0-1 0,0 1 0,0-1 0,0 1 0,0-1-1,0 1 1,0-1 0,0 1 0,0-1 0,0 0 0,0 1 0,0-1 0,0 1 0,0-1-1,0 1 1,0-1 0,1 0 0,-1 1 0,0-1 0,0 1 0,1-1 0,-1 0 0,0 1-1,1-1 1,-1 0 0,0 1 0,1-1 0,-1 0 0,0 0 0,1 1 0,-1-1 0,0 0-1,1 0 1,-1 0 0,1 1 0,-1-1 0,1 0 0,-1 0 0,1 0 0,19-11 147,15-25 62,-20 11-211,0-1 0,-2-1 0,15-42 0,-6 17 0,-23 57 0,0 0 0,1 1 0,0-1 0,0 1 0,0-1 0,2 7 0,0 11 0,-3-12-5,1-1-57,0 1-1,0-1 1,1 1 0,1-1-1,3 18 1,-4-27 37,-1 1 0,1-1 1,-1 0-1,1 0 0,0 1 0,0-1 1,-1 0-1,1 0 0,0 0 0,0 0 1,0 0-1,0 0 0,0 0 0,0 0 1,0 0-1,1 0 0,-1-1 0,0 1 1,0 0-1,2 0 0,-1-1-24,1 0 0,-1 0 0,1 0 1,-1 0-1,0 0 0,1 0 0,-1-1 0,0 1 0,1-1 0,-1 0 1,0 0-1,0 0 0,0 0 0,0 0 0,0 0 0,3-2 0,4-4-1653,0 1 1,-1-1-1,1-1 0,10-12 0,5-12-5804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4.4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0 17585,'0'0'4548,"-8"62"-3235,1-23-448,1 8-353,-3 1-351,4 0-129,2-4 0,3-4-257,0-10-383,0-4-513,0-9-513,2-11 33,-2-23-9161</inkml:trace>
</inkml:ink>
</file>

<file path=ppt/ink/ink2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33.03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92 46 13357,'0'0'2647,"0"-9"177,-1-9-2396,1 0 4076,-2 50-1380,-8 100-432,3-68-1646,4 0 0,5 84 0,-1-138-1058,1 1-1,0-1 1,0 0 0,1 0 0,1 0 0,0 0 0,0-1 0,1 1 0,0-1 0,1 0 0,-1-1-1,2 1 1,-1-1 0,10 8 0,-29-52-949,-19-17 866,-65-95 212,96 147-108,1 1 0,0-1 1,0 1-1,0-1 0,0 0 1,0 1-1,0-1 0,0 1 1,0-1-1,0 0 0,1 1 1,-1-1-1,0 1 0,0-1 1,0 1-1,1-1 0,-1 1 1,0-1-1,1 0 0,-1 1 1,0 0-1,1-1 0,-1 1 1,0-1-1,1 1 0,-1-1 1,1 1-1,-1 0 0,1-1 1,-1 1-1,1 0 0,0 0 1,-1-1-1,1 1 0,-1 0 0,1 0 1,-1 0-1,1 0 0,0 0 1,0-1-1,41-12-10,-23 7-55,-4 0-793,0-1-1,0 0 0,-1-2 1,14-9-1,-19 11-1007,0 0 0,-1-1 0,1 0-1,-2 0 1,1-1 0,10-17 0,3-13-8137</inkml:trace>
</inkml:ink>
</file>

<file path=ppt/ink/ink2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33.40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7 1 12396,'0'0'10324,"0"13"-9091,-6 447 6145,6-459-7361,-1 0-1,1 0 1,0 0 0,0 0 0,0 0-1,0 0 1,0 0 0,0 0-1,0 0 1,1 0 0,-1 0 0,0 0-1,1 0 1,-1 0 0,0 0 0,1 0-1,-1 0 1,1 0 0,-1 0-1,1 0 1,0 0 0,-1-1 0,1 1-1,1 1 1,-1-2 7,0 0-1,0 0 1,0 0-1,0 0 1,0-1 0,0 1-1,0 0 1,0 0-1,0-1 1,0 1 0,0-1-1,0 1 1,0-1 0,0 1-1,-1-1 1,1 0-1,0 1 1,0-1 0,0-1-1,36-45 523,-17 8-557,-1-2 1,-3 0-1,-1-1 1,-2 0-1,11-61 1,-5 22-423,-18 90-7783,-1 4 1073</inkml:trace>
</inkml:ink>
</file>

<file path=ppt/ink/ink2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33.75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18129,'0'0'6662,"2"56"-4387,9-43-1090,4-3-737,1-2-352,2-1-544,0-6-2147,-3-1-1761,-1-3-3844</inkml:trace>
</inkml:ink>
</file>

<file path=ppt/ink/ink2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34.16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116 81 11403,'0'0'11216,"-10"-4"-9209,-29-15-416,38 18-1517,0 1 0,0-1 0,0 1 0,0 0 0,-1 0 0,1-1 0,0 1 0,0 0 0,0 0 0,0 0 0,-1 0 0,1 0 0,0 0 1,0 0-1,0 1 0,0-1 0,0 0 0,0 1 0,-1-1 0,1 0 0,0 1 0,0-1 0,0 1 0,0 0 0,1-1 0,-1 1 0,0 0 0,0 0 0,0 0 0,-1 1 0,-13 29 264,13-26-185,-1 3 8,0 0 0,1 1 0,0-1-1,0 0 1,0 1 0,2 0 0,-1-1-1,1 10 1,0-17-145,1 0-1,-1 0 1,1 0 0,0 0-1,-1-1 1,1 1-1,-1 0 1,1-1 0,0 1-1,0 0 1,0-1-1,-1 1 1,1-1 0,0 1-1,0-1 1,0 1-1,0-1 1,0 0 0,0 1-1,0-1 1,0 0-1,0 0 1,0 0 0,0 0-1,0 0 1,0 0-1,0 0 1,0 0 0,0 0-1,-1 0 1,1 0-1,0-1 1,0 1 0,0 0-1,0-1 1,1 0-1,39-12 465,-23 2-409,0-1-1,0 0 1,-1-2-1,-1 0 1,0-1 0,-1 0-1,-1-1 1,19-28-1,-33 44-65,0 0 0,0 0-1,0 1 1,0-1 0,0 0-1,0 0 1,0 0 0,0 0-1,0 1 1,0-1 0,0 0-1,0 0 1,0 0 0,0 0-1,0 0 1,0 1 0,0-1-1,0 0 1,0 0 0,0 0-1,1 0 1,-1 1 0,0-1-1,0 0 1,0 0 0,0 0-1,0 0 1,0 0 0,0 0-1,0 0 1,1 1 0,-1-1-1,0 0 1,0 0 0,0 0-1,0 0 1,0 0 0,1 0-1,-1 0 1,0 0 0,0 0-1,0 0 1,0 0 0,1 0-1,-1 0 1,0 0 0,0 0-1,0 0 1,0 0 0,0 0-1,1 0 1,-1 0 0,0 0-1,0 0 1,0 0 0,0 0-1,0 0 1,1 0 0,-1 0-1,0 0 1,0-1 0,0 1-1,0 0 1,0 0 0,1 27 99,-6 30-74,-2-2 24,7-54-53,0-1 0,0 0 1,0 0-1,1 1 0,-1-1 1,0 0-1,0 0 0,0 1 1,0-1-1,0 0 0,0 0 1,0 0-1,1 1 0,-1-1 1,0 0-1,0 0 0,0 0 1,1 1-1,-1-1 0,0 0 1,0 0-1,0 0 0,1 0 1,-1 0-1,0 1 0,0-1 1,1 0-1,-1 0 0,0 0 1,0 0-1,1 0 0,-1 0 1,0 0-1,0 0 0,1 0 1,-1 0-1,0 0 0,0 0 1,1 0-1,-1 0 0,0 0 1,1 0-1,-1 0 0,0-1 1,0 1-1,0 0 0,1 0 1,-1 0-1,0 0 0,0 0 1,1-1-1,-1 1 0,14-9 62,0-5-63,0-1 0,19-28 0,-25 31 0,1 0 0,0 0 0,1 1 0,0 0 0,1 1 0,22-17 0,-33 27 0,0 0 0,1 0 0,-1-1 0,0 1 0,0 0 0,1 0 0,-1 0 0,0 0 0,1 0 0,-1 0 0,0-1 0,1 1 0,-1 0 0,0 0 0,1 0 0,-1 0 0,0 0 0,1 0 0,-1 0 0,0 0 0,1 1 0,-1-1 0,0 0 0,0 0 0,1 0 0,-1 0 0,0 0 0,1 0 0,-1 1 0,0-1 0,0 0 0,1 0 0,-1 0 0,0 1 0,0-1 0,1 0 0,-1 0 0,0 1 0,0-1 0,0 0 0,0 0 0,1 1 0,-1-1 0,0 0 0,0 1 0,0-1 0,3 24 0,-9 25 0,7-34 54,9-16-27,-9 1-50,0-1 0,0 1 1,0 0-1,0-1 0,0 1 0,0 0 0,0 0 1,0 0-1,0 0 0,0 0 0,0 0 0,0 0 1,0 0-1,0 0 0,0 1 0,0-1 0,0 0 0,2 1 1,3 15-5866,-5-10-1816</inkml:trace>
</inkml:ink>
</file>

<file path=ppt/ink/ink2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34.73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80 7687,'0'0'24664,"5"8"-24280,-1 0-381,-1-1 0,1 1 0,-2 0 0,1 0 0,-1 0-1,0 0 1,0 0 0,-1 1 0,0-1 0,-1 12 0,0-19-3,0-1 0,0 1 0,0-1 0,0 1 0,-1-1 0,1 1 0,0-1 0,1 1 0,-1-1 0,0 1 0,0-1 0,0 1 0,0-1 0,0 1 0,0-1 0,1 1 0,-1-1 0,0 1 0,0-1 0,1 1 0,-1-1 0,0 1 0,1-1 0,-1 1 0,0-1 0,1 0 0,-1 1 0,1-1 0,-1 0 0,1 1 0,-1-1 0,0 0 0,2 1 0,15-10 0,14-25 0,4-23 0,-27 41 0,1 1 0,21-28 0,-29 43 0,-1 0 0,0-1 0,0 1 0,0 0 0,0 0 0,0 0 0,0-1 0,0 1 0,0 0 0,0 0 0,1 0 0,-1 0 0,0-1 0,0 1 0,0 0 0,0 0 0,1 0 0,-1 0 0,0 0 0,0 0 0,0-1 0,1 1 0,-1 0 0,0 0 0,0 0 0,0 0 0,1 0 0,-1 0 0,0 0 0,0 0 0,0 0 0,1 0 0,-1 0 0,0 0 0,0 0 0,0 0 0,1 0 0,-1 0 0,0 0 0,0 0 0,0 1 0,1-1 0,-1 0 0,0 0 0,0 0 0,0 0 0,1 0 0,-1 0 0,0 1 0,0-1 0,0 0 0,0 0 0,0 0 0,1 0 0,-1 1 0,0-1 0,0 0 0,0 0 0,3 21 0,-7 23 0,-10 7 0,17-48 0,4-7 0,4-8 0,11-21 0,-15 21 0,0 1 0,0 0 0,1 1 0,1 0 0,0 0 0,0 1 0,17-14 0,-25 23 0,-1-1 0,0 1 0,0 0 0,1 0 0,-1 0 0,0 0 0,1-1 0,-1 1 0,0 0 0,1 0 0,-1 0 0,0 0 0,1 0 0,-1 0 0,0 0 0,1 0 0,-1 0 0,1 0 0,-1 0 0,0 0 0,1 0 0,-1 0 0,0 0 0,1 0 0,-1 1 0,0-1 0,1 0 0,-1 0 0,0 0 0,0 0 0,1 1 0,-1-1 0,0 0 0,1 0 0,-1 1 0,0-1 0,0 0 0,0 0 0,1 1 0,-1-1 0,0 0 0,0 1 0,0-1 0,1 1 0,2 23 0,-9 26 0,-6 3 0,28-67-4450,2 0-3304,-4-1-1182</inkml:trace>
</inkml:ink>
</file>

<file path=ppt/ink/ink2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35.35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31 170 14542,'0'0'14600,"9"-7"-13724,3-1-687,2-3 325,0 1 0,24-24 0,-35 30-450,1 0-1,0 0 1,-1-1-1,0 1 1,0-1 0,-1 1-1,1-1 1,-1 0 0,0 0-1,0 0 1,0 0-1,-1-1 1,0 1 0,0 0-1,0-7 1,-1 12-64,0-1 0,0 1 0,0-1 0,0 1 0,0 0 0,0-1 0,0 1 0,0 0 0,0-1 0,0 1 0,0 0 0,0-1 0,0 1 0,0 0 0,-1-1 0,1 1 0,0 0 0,0-1 0,0 1 0,0 0 0,-1 0 0,1-1 0,0 1 0,-1 0 0,1 0 0,0-1 0,0 1 0,-1 0 0,1 0 0,0 0 0,-1 0 0,1-1 0,0 1 0,-1 0 0,1 0 0,-1 0 0,-14 5 0,-13 15 0,16-9 0,2 0 0,-1 1 0,2 1 0,0 0 0,0 0 0,1 0 0,1 1 0,0 0 0,1 1 0,0 0 0,-3 17 0,8-31 0,1 0 0,0 0 0,0 0 0,0 0 0,0 0 0,0 0 0,0 0 0,0-1 0,0 1 0,0 0 0,0 0 0,0 0 0,0 0 0,1 0 0,-1 0 0,0 0 0,1-1 0,-1 1 0,1 0 0,-1 0 0,1 0 0,-1-1 0,1 1 0,0 0 0,-1-1 0,1 1 0,0 0 0,-1-1 0,1 1 0,0-1 0,0 1 0,0-1 0,0 0 0,-1 1 0,1-1 0,0 0 0,0 0 0,0 1 0,0-1 0,0 0 0,0 0 0,0 0 0,0 0 0,-1 0 0,1 0 0,0 0 0,0 0 0,2-1 0,2 0 0,0 0 0,0 0 0,1-1 0,-1 0 0,-1 0 0,1 0 0,6-4 0,6-7 0,-1 0 0,0-2 0,-1 0 0,26-32 0,-29 31 0,1 1 0,0 0 0,1 1 0,1 0 0,25-17 0,-40 31 0,0 0 0,1-1 0,-1 1 0,0 0 0,0 0 0,1 0 0,-1-1 0,0 1 0,1 0 0,-1 0 0,0 0 0,1 0 0,-1 0 0,0 0 0,1 0 0,-1-1 0,0 1 0,1 0 0,-1 0 0,0 0 0,1 0 0,-1 1 0,0-1 0,1 0 0,-1 0 0,0 0 0,1 0 0,-1 0 0,0 0 0,0 0 0,1 0 0,-1 1 0,0-1 0,1 0 0,-1 0 0,0 0 0,0 1 0,1-1 0,-1 0 0,0 0 0,0 1 0,0-1 0,1 0 0,-1 1 0,0 0 0,1 23 0,-12 37 0,9-53 0,-3 42 0,6-50 0,-1 1 0,0-1 0,0 0 0,1 1 0,-1-1 0,0 0 0,1 1 0,-1-1 0,0 0 0,1 1 0,-1-1 0,0 0 0,1 0 0,-1 1 0,1-1 0,-1 0 0,1 0 0,-1 0 0,0 1 0,1-1 0,-1 0 0,1 0 0,-1 0 0,1 0 0,-1 0 0,1 0 0,-1 0 0,1 0 0,-1 0 0,1 0 0,-1-1 0,0 1 0,1 0 0,-1 0 0,1 0 0,-1 0 0,1-1 0,-1 1 0,0 0 0,1 0 0,-1-1 0,0 1 0,1 0 0,-1-1 0,0 1 0,1 0 0,-1-1 0,23-14 0,-23 15 0,33-29 0,2 2 0,0 1 0,56-30 0,-91 56 0,1 0 0,-1-1 0,1 1 0,-1 0 0,1-1 0,-1 1 0,1 0 0,0-1 0,-1 1 0,1 0 0,-1 0 0,1 0 0,0 0 0,-1 0 0,1 0 0,0 0 0,-1 0 0,1 0 0,0 0 0,-1 0 0,1 0 0,-1 0 0,1 0 0,0 0 0,-1 1 0,1-1 0,-1 0 0,1 0 0,-1 1 0,1-1 0,0 0 0,0 2 0,0 20 0,-22 39 0,18-52 0,-16 46 0,19-55-43,0 0 0,0 0 1,0 0-1,0 0 0,0-1 0,0 1 1,0 0-1,1 0 0,-1 0 0,0 0 0,0 0 1,0 0-1,0 0 0,0 0 0,0 0 1,0 0-1,1 0 0,-1 0 0,0 0 0,0 0 1,0 0-1,0 0 0,0 0 0,0 0 1,1 1-1,-1-1 0,0 0 0,0 0 0,0 0 1,0 0-1,0 0 0,0 0 0,0 0 1,0 0-1,0 0 0,1 0 0,-1 0 1,0 1-1,0-1 0,0 0 0,0 0 0,0 0 1,0 0-1,0 0 0,0 0 0,0 0 1,0 1-1,0-1 0,0 0 0,0 0 0,0 0 1,0 0-1,0 0 0,0 0 0,0 0 1,0 1-1,0-1 0,5-10-11794</inkml:trace>
</inkml:ink>
</file>

<file path=ppt/ink/ink2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2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 15471,'0'0'5674,"-3"10"-4910,-4 22-453,1-1 1,2 1 0,0 41-1,6 109 47,-1-174-366,-1 4 39,6 73-16,-6-80 27,1 0-1,0-1 1,0 1 0,0 0 0,0-1 0,1 1-1,0-1 1,0 0 0,0 1 0,0-1-1,1 0 1,0 0 0,0-1 0,3 5 0,-5-7-2,1-1 0,-1 1 0,1 0 1,-1-1-1,0 1 0,1-1 0,-1 1 0,1-1 1,-1 0-1,1 0 0,-1 1 0,1-1 1,0 0-1,-1 0 0,1-1 0,-1 1 1,1 0-1,-1 0 0,1-1 0,-1 1 1,1-1-1,-1 1 0,0-1 0,1 0 1,-1 0-1,0 1 0,1-1 0,1-2 1,30-30 1237,-5-4-733,-3-3 0,-1 0 0,-2-1 0,-2-1 0,-1-1 1,-3-1-1,13-52 0,-27 155-668,-4 56 195,5 135 59,-3-247-132,0 1-1,0-1 1,1 1-1,0-1 1,0 1-1,-1-1 1,2 1 0,-1-1-1,0 0 1,1 1-1,0-1 1,-1 0-1,6 5 1,-7-7 7,1 0 0,0-1 1,0 1-1,-1-1 0,1 1 0,0-1 1,0 1-1,0-1 0,0 0 0,0 0 1,0 1-1,0-1 0,0 0 0,0 0 1,0 0-1,0 0 0,0 0 0,0 0 0,0 0 1,1 0-1,0-1 38,1 0-1,0 0 1,-1 0 0,1-1 0,-1 1 0,0-1-1,1 1 1,-1-1 0,0 0 0,2-2 0,13-13 72,-2-1 1,0 0-1,-2-1 1,0-1-1,11-21 1,49-113 281,-61 126-385,18-42-13,28-98 0,-59 180-765,1 0 0,0 0-1,1 0 1,0 0 0,3 14 0,3-24-6549</inkml:trace>
</inkml:ink>
</file>

<file path=ppt/ink/ink2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3.1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93 221 9833,'0'0'4346,"9"-9"-2803,6-5-849,22-21 804,-14 8 2812,-23 27-4173,0-1 1,1 1-1,-1 0 1,0 0-1,0 0 1,0-1-1,0 1 1,0 0-1,0 0 1,1-1-1,-1 1 1,0 0-1,0 0 1,0 0-1,0-1 1,0 1 0,0 0-1,0 0 1,0-1-1,0 1 1,0 0-1,0 0 1,0-1-1,0 1 1,0 0-1,0 0 1,0-1-1,-1 1 1,1 0-1,0 0 1,0 0-1,0-1 1,0 1-1,0 0 1,-1 0-1,1 0 1,0-1-1,0 1 1,-1 0-1,-11-3 1610,-16 5-960,21 0-729,0 0 1,1 0-1,-1 1 0,1 0 1,0 1-1,0-1 0,0 1 1,0 0-1,1 0 0,-1 1 1,1 0-1,0 0 0,1 0 1,-1 1-1,-3 6 0,3-5-59,0 1 1,0 0-1,1 0 0,0 0 0,1 0 0,-1 1 1,2 0-1,-1 0 0,1 0 0,1 0 0,-1 9 1,1-16 1,1-1 1,0 0 0,0 1-1,0-1 1,0 0-1,0 1 1,0-1 0,1 0-1,-1 1 1,0-1 0,1 0-1,-1 0 1,1 1 0,-1-1-1,1 0 1,0 0 0,-1 0-1,1 0 1,0 0 0,0 1-1,0-2 1,0 1 0,0 0-1,0 0 1,0 0 0,0 0-1,0-1 1,0 1 0,0 0-1,1-1 1,-1 1 0,0-1-1,0 1 1,1-1 0,-1 0-1,0 0 1,1 1 0,-1-1-1,0 0 1,1 0 0,-1 0-1,0 0 1,1-1 0,-1 1-1,0 0 1,1 0 0,-1-1-1,2 0 1,4-1 89,0 0 1,0-1-1,0 0 0,0 0 0,-1-1 0,0 0 1,11-7-1,-2-2-16,0-1 1,-1-1-1,-1 0 0,0-1 0,-1-1 1,11-20-1,-17 28-56,-1-1 0,-1 0 0,1 0 0,-2 0 0,1-1 0,-1 0 0,-1 1 0,0-1 0,-1 0 0,0 0 0,0 0 0,-3-21 0,2 31-18,0 0 0,0 0-1,0 0 1,-1 0 0,1 0 0,0 0-1,-1 0 1,1 0 0,-1 0 0,1 0-1,-1 0 1,1 0 0,-1 0 0,0 1-1,1-1 1,-1 0 0,0 0 0,0 1-1,1-1 1,-1 1 0,0-1 0,0 0-1,0 1 1,0 0 0,0-1 0,0 1-1,0-1 1,0 1 0,0 0 0,0 0 0,0 0-1,0 0 1,0 0 0,0 0 0,0 0-1,0 0 1,0 0 0,0 0 0,0 0-1,0 1 1,0-1 0,0 0 0,-2 1-1,-1 1-15,1-1 0,-1 1 0,0-1 0,1 1 0,-1 0-1,1 1 1,0-1 0,0 0 0,0 1 0,-4 3 0,4 0-454,-1 0 1,0-1 0,1 1 0,0 1 0,0-1 0,-2 9 0,0 21-8475,5-30 1469</inkml:trace>
</inkml:ink>
</file>

<file path=ppt/ink/ink2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3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0 18481,'0'0'1703,"-8"14"-5,-68 145 2637,67-137-3886,1 0 0,1 2 1,1-1-1,1 0 0,1 1 0,-1 28 0,4-51-446,1 1 1,0-1-1,0 1 0,0-1 0,0 0 0,0 1 1,1-1-1,-1 1 0,0-1 0,1 0 1,-1 1-1,1-1 0,-1 0 0,1 1 0,-1-1 1,1 0-1,0 0 0,0 0 0,0 1 0,0-1 1,0 0-1,0 0 0,0 0 0,0-1 1,2 2-1,-1-1 15,0 0-1,0-1 1,0 0 0,0 0 0,0 1 0,0-1 0,0-1 0,0 1-1,1 0 1,-1 0 0,0-1 0,0 1 0,0-1 0,0 0 0,2 0-1,6-4 88,1 0-1,-1-1 1,0 0-1,17-14 1,-3-3-7,-19 17-70,2 0 1,-1 0 0,0 1 0,1-1-1,0 2 1,12-8 0,-18 13-22,-1-1 1,1 0 0,-1 0-1,1 0 1,-1 1 0,1-1-1,-1 0 1,1 1 0,-1-1-1,1 1 1,-1-1 0,1 0-1,-1 1 1,0-1 0,1 1-1,-1-1 1,0 1 0,1-1-1,-1 1 1,0-1 0,0 1-1,0-1 1,1 1 0,-1 0-1,0-1 1,0 1 0,0-1-1,0 1 1,0 0 0,0-1 0,0 1-1,0-1 1,0 1 0,0-1-1,-1 1 1,1 0 0,0 31 340,-1-29-260,-1 15 110,0 0-1,-2 0 1,-7 23 0,6-25-179,1 0 0,0 0 0,1 0 0,-1 22 0,6-38-319,-1-1 0,1 1 0,-1-1 0,1 1 0,-1-1 0,1 0 0,-1 0 0,0 1 0,1-1-1,-1 0 1,0 0 0,0-1 0,2 0 0,11-19-6005,1-5-4553</inkml:trace>
</inkml:ink>
</file>

<file path=ppt/ink/ink2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3.8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11435,'0'0'17777,"-7"76"-16656,-1-31-160,3 7-225,-3 3-191,1 0-353,0-1-192,0-4 0,3-7 0,1-6 0,3-7-128,0-5-1346,0-11-1376,3-7-2115,2-7-4132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4.7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1 113 10826,'0'-9'2509,"0"5"-2240,0 1 0,-1-1 0,1 0 0,0 1 0,1-1 0,-1 0 0,1 1 0,-1-1 0,1 0-1,0 1 1,1-1 0,-1 1 0,1 0 0,-1-1 0,1 1 0,0 0 0,0 0 0,0 0 0,1 0 0,-1 0 0,1 1 0,-1-1-1,1 1 1,0 0 0,0-1 0,0 1 0,0 1 0,1-1 0,-1 0 0,0 1 0,7-3 0,2 2 153,0 0 0,0 0 0,1 1 0,-1 1 0,0 0 0,1 1 0,-1 0 0,18 4 0,-23-4-391,-1 1 1,0-1 0,0 1-1,0 0 1,0 1-1,0-1 1,-1 1 0,1 0-1,-1 1 1,0 0 0,1-1-1,-2 1 1,1 1-1,0-1 1,-1 1 0,0 0-1,0 0 1,3 6 0,-5-8 9,-1 1 1,1-1 0,-1 0-1,0 1 1,0-1-1,0 1 1,-1-1 0,0 1-1,1-1 1,-1 1 0,0-1-1,0 1 1,-1-1 0,1 1-1,-1 0 1,0-1 0,0 0-1,0 1 1,0-1 0,-3 5-1,-3 3 388,0 0-1,-1 0 1,0-1-1,-13 13 0,-26 35 1345,45-55-1713,0 1-1,0 0 1,0 0 0,0 0 0,1 0 0,-1 1-1,1-1 1,0 0 0,0 1 0,1-1 0,-1 1 0,1-1-1,0 7 1,1-8-48,0 1 0,0-1 0,0 0 0,1 1 0,-1-1 0,1 0-1,0 0 1,0 0 0,0 0 0,0 0 0,0-1 0,1 1 0,-1-1 0,1 1-1,5 3 1,52 31-10,-45-28-114,43 23-2702,-18-13-2401,-15-9-1249</inkml:trace>
</inkml:ink>
</file>

<file path=ppt/ink/ink2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4.6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177 119 11499,'2'-10'2578,"0"4"-1906,12-44 2712,-12 46-2682,-1 0 0,-1 0-1,1 0 1,-1 0 0,1 0-1,-1 0 1,0 0-1,-1 0 1,1 0 0,-1 0-1,-1-5 1,-6 16 376,-1 15-1056,2 0 0,0 1-1,1 0 1,2 1-1,0-1 1,0 26-1,-2-2 202,-27 408 1987,30-477-2106,0-1 0,-2 1 0,0 0 0,-1 1 0,-13-30 0,0 0-92,-29-97 324,91 161-544,-29-9-409,1 0 0,0-1 1,1-1-1,-1 0 0,0-1 1,1-1-1,-1 0 0,20-3 1,-15 0-3289,1-1 0,38-13 0,-25 4-4332</inkml:trace>
</inkml:ink>
</file>

<file path=ppt/ink/ink2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4.9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16 9065,'0'0'14728,"-11"10"-13601,0 0-773,0 1 1,0 0-1,-15 23 1,22-28-215,0 1 0,0 0 1,0 0-1,1 0 0,0 0 1,1 1-1,-1-1 0,1 1 0,1 0 1,0-1-1,-1 13 0,2-19-132,0-1 0,0 1 1,0 0-1,0 0 0,0 0 0,0 0 0,0-1 0,0 1 1,0 0-1,1 0 0,-1 0 0,0-1 0,1 1 0,-1 0 0,0 0 1,1-1-1,-1 1 0,1 0 0,-1-1 0,1 1 0,-1-1 1,1 1-1,0 0 0,-1-1 0,1 1 0,0-1 0,-1 0 0,1 1 1,1 0-1,0-1 23,0 0-1,0 1 1,0-1 0,0 0 0,0-1-1,0 1 1,0 0 0,0 0 0,0-1-1,0 1 1,4-2 0,2-2 109,0 1 0,0-1 0,-1-1 0,14-9-1,-10 5-53,0-1 0,0 0 0,-1-1 0,0 0 0,-1 0-1,0-1 1,-1 0 0,0-1 0,-1 0 0,-1 0 0,0 0-1,8-27 1,-37 102-661,18-53 356,0 1-1,1 0 1,0 0-1,1 0 0,0 1 1,0-1-1,1 1 1,1-1-1,-1 22 1,2-31 70,1 0 0,-1-1 1,1 1-1,-1 0 0,1-1 1,-1 1-1,1-1 1,-1 1-1,1 0 0,0-1 1,-1 1-1,1-1 1,0 0-1,0 1 0,-1-1 1,1 0-1,0 1 0,0-1 1,0 0-1,-1 0 1,1 0-1,0 0 0,0 1 1,0-1-1,-1 0 0,1-1 1,0 1-1,0 0 1,0 0-1,-1 0 0,1 0 1,0-1-1,0 1 1,0 0-1,-1-1 0,1 1 1,0 0-1,0-2 0,32-14-5217,-12-5-1830</inkml:trace>
</inkml:ink>
</file>

<file path=ppt/ink/ink2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5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1 16496,'0'0'3560,"-6"14"-2044,-10 24-243,2 1 0,-10 44 0,18-57-732,0 0 0,2 1-1,1-1 1,1 1-1,2 30 1,0-56-526,0 0 0,0-1 0,0 1 0,0 0 0,0-1 0,0 1 0,1 0 0,-1 0-1,0-1 1,0 1 0,1 0 0,-1-1 0,0 1 0,1 0 0,-1-1 0,1 1 0,-1-1 0,1 1 0,-1-1 0,1 1 0,-1-1 0,1 1 0,-1-1-1,1 1 1,0-1 0,-1 0 0,1 1 0,0-1 0,-1 0 0,1 0 0,0 1 0,-1-1 0,2 0 0,29-8 612,22-25-80,-46 27-535,-4 3-24,1-1 0,0 1 1,0 0-1,0 0 1,0 0-1,1 1 1,-1-1-1,1 1 1,0 0-1,-1 1 1,1-1-1,0 1 1,9-2-1,-13 4 0,0-1 0,0 1 0,0-1 0,0 1 0,0-1 0,0 1 0,0 0 0,0 0 0,0-1 0,0 1 0,0 0 0,0 0 0,0 0 0,-1 0 0,1 0 0,0 0 0,-1 0 0,1 0 0,-1 0 0,1 0 0,-1 1 0,0-1 0,1 0 0,-1 0 0,0 0-1,0 1 1,0-1 0,0 0 0,0 0 0,0 2 0,1 47 34,-2-39 9,1-6 3,4 39-43,-4-43 16,0-1-1,0 1 0,0-1 1,0 1-1,0 0 0,1-1 1,-1 1-1,0-1 1,0 1-1,1-1 0,-1 1 1,0-1-1,1 1 1,-1-1-1,1 1 0,-1-1 1,0 0-1,1 1 0,-1-1 1,1 0-1,-1 1 1,1-1-1,0 1 0,0-2 19,0 1 0,0 0 0,0 0-1,0-1 1,0 1 0,0 0-1,0-1 1,0 1 0,0-1-1,0 1 1,-1-1 0,1 0 0,0 1-1,0-1 1,-1 0 0,1 1-1,0-1 1,-1 0 0,2-1 0,3-6 49,1-1 1,-1 1 0,0-1 0,-1 0 0,5-14 0,1-7-2340,-6 20 552,7 7-7598,-5 3 6162,10-4-2285</inkml:trace>
</inkml:ink>
</file>

<file path=ppt/ink/ink2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5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174 45 11211,'0'0'2866,"0"-8"-682,1-28-556,-5 36 303,-5 11-1394,-6 15-363,-12 34 897,-22 72 0,40-103-323,1 1-1,2 0 0,1 0 0,-1 55 0,6-86-749,0 0 0,0 1 0,1-1 1,-1 0-1,0 1 0,0-1 0,1 0 0,-1 1 0,0-1 1,1 0-1,-1 1 0,1-1 0,-1 1 0,1-1 1,-1 1-1,1-1 0,-1 1 0,1-1 0,-1 1 0,1 0 1,0-1-1,-1 1 0,1 0 0,0-1 0,-1 1 0,1 0 1,0 0-1,0 0 0,-1 0 0,1 0 0,0-1 0,-1 1 1,1 0-1,0 1 0,0-1 0,-1 0 0,1 0 0,0 0 1,-1 0-1,1 1 0,0-1 0,-1 0 0,1 0 0,0 1 1,-1-1-1,1 1 0,-1-1 0,1 0 0,0 1 0,-1-1 1,1 1-1,-1-1 0,0 1 0,1 0 0,-1-1 0,1 1 1,-1-1-1,0 1 0,1 0 0,-1-1 0,0 1 0,0 0 1,0 0-1,1-1 0,-1 1 0,0 1 0,2-14-50,0 0 0,0 0 0,-1-1 0,-1 1 0,0 0 0,-1 0 0,0-1 0,-3-12 0,2 17 153,1-1 1,-2 1 0,1 0 0,-1 0-1,-1 0 1,1 0 0,-1 0 0,-1 1-1,1 0 1,-1 0 0,-1 0 0,-7-8-1,13 15-54,0-1-1,0 1 1,-1 0-1,1-1 1,0 1-1,0 0 1,0 0-1,0-1 1,-1 1-1,1 0 1,0 0-1,0-1 1,-1 1-1,1 0 1,0 0-1,-1 0 1,1 0-1,0-1 1,0 1-1,-1 0 0,1 0 1,0 0-1,-1 0 1,1 0-1,0 0 1,-1 0-1,1 0 1,0 0-1,-1 0 1,1 0-1,0 0 1,-1 0-1,1 0 1,0 0-1,-1 0 1,1 0-1,0 0 1,-1 0-1,1 1 1,0-1-1,-1 0 1,1 0-1,0 0 1,0 1-1,-1-1 1,1 0-1,0 0 1,0 0-1,-1 1 0,1-1 1,0 0-1,0 1 1,0-1-1,0 0 1,-1 1-1,1-1 1,0 0-1,0 0 1,0 1-1,0-1 1,0 0-1,0 1 1,0-1-1,0 1 1,3 21 423,-2-19-450,1 0 0,0-1 0,1 1 0,-1-1 1,0 0-1,1 1 0,-1-1 0,1 0 0,0 0 1,0-1-1,0 1 0,0-1 0,0 1 0,0-1 1,0 0-1,0 0 0,0 0 0,1-1 0,4 1 1,72 3-2640,-61-5 349,-12 1 884,-1 0 0,1 0-1,0-1 1,0 0-1,-1 0 1,10-4-1,10-6-6022</inkml:trace>
</inkml:ink>
</file>

<file path=ppt/ink/ink2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6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11147,'0'0'11066,"-8"9"-9390,-1-2-1124,2 0 95,-1-1 0,1 1 1,0 1-1,0 0 0,1 0 0,-8 12 0,53-18 314,-26-3-1127,-1 1 0,1 0 0,-1 1 0,1 0 0,-1 1 0,0 1 0,1 0 0,-1 0 0,19 9 0,-30-11 207,0 0-1,0 0 0,0 0 1,0 0-1,0 0 1,0 0-1,0 0 0,-1 0 1,1 0-1,0 0 1,-1 0-1,1 0 1,-1 1-1,1-1 0,-1 0 1,1 1-1,-1-1 1,0 0-1,0 0 1,0 1-1,0-1 0,0 1 1,0-1-1,0 0 1,0 1-1,0-1 0,-1 0 1,1 0-1,0 1 1,-1-1-1,1 0 1,-1 0-1,1 1 0,-1-1 1,0 0-1,0 0 1,1 0-1,-1 0 1,0 0-1,0 0 0,0 0 1,0 0-1,-1 0 1,-7 8 521,0-1 1,0 0 0,-17 10 0,22-15-434,0-1-68,1 1-42,-1 0-1,0 0 0,0 0 0,-1 0 1,1-1-1,0 0 0,-1 0 1,1 0-1,-1-1 0,0 0 1,0 1-1,1-2 0,-1 1 1,-9 0-1,13-2-245,0 1 0,0-1 0,1 0 0,-1 0-1,0 0 1,1 1 0,-1-1 0,1 0 0,-1 0 0,1 0 0,-1 0 0,1 0 0,0 0 0,-1 0-1,1 0 1,0 0 0,0 0 0,-1 0 0,1 0 0,0 0 0,1-2 0,-2-2-2219,-1-10-6672</inkml:trace>
</inkml:ink>
</file>

<file path=ppt/ink/ink2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7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88 6983,'0'0'19207,"1"12"-18785,-5 226 288,4-236-713,0 0 0,0 0 0,0 0 1,0 0-1,0 0 0,1 0 0,-1 0 0,1 0 0,-1 0 0,1 0 1,0-1-1,0 1 0,-1 0 0,1-1 0,0 1 0,1 0 1,-1-1-1,0 1 0,0-1 0,2 2 0,-1-2 28,-1-1-1,1 1 0,-1-1 1,1 1-1,-1-1 0,1 1 0,-1-1 1,1 0-1,-1 0 0,1 0 1,0 0-1,-1 0 0,1 0 1,-1-1-1,1 1 0,-1 0 1,1-1-1,-1 1 0,2-1 1,4-3 198,0 1 1,0-1 0,0 0-1,-1 0 1,0-1 0,0 0-1,0 0 1,7-8-1,-3 0-8,0 0 0,-2 0 0,1 0-1,-1-2 1,-1 1 0,-1-1-1,0 1 1,-1-2 0,0 1-1,-1-1 1,-1 1 0,-1-1-1,2-28 1,-24 131-631,20-86 420,0 1 0,-1 0 0,1 0 0,0 0 0,0 0 0,0-1 0,0 1 0,1 0 0,-1 0 0,0 0 0,1-1 0,-1 1 0,1 0 0,0 0 0,0-1 0,-1 1 0,1 0 0,0-1 0,0 1 0,1-1 0,-1 0 0,0 1 0,0-1 0,1 0 0,-1 1 0,1-1 0,1 1 0,-1-2 5,1 1 0,0-1 1,0 1-1,0-1 0,0 0 0,0 0 1,-1-1-1,1 1 0,0-1 0,0 1 1,0-1-1,-1 0 0,1 0 1,0 0-1,-1 0 0,1 0 0,-1-1 1,4-1-1,4-4 1,0 1 0,0-1-1,0-1 1,-1 0 0,0 0 0,0-1 0,-1 0 0,0 0 0,-1-1-1,0 0 1,-1 0 0,10-20 0,-16 29-11,1 1 1,-1-1-1,0 1 0,1-1 1,-1 0-1,0 1 0,0-1 1,0 1-1,0-1 0,1 0 1,-1 1-1,0-1 0,0 0 1,0 1-1,0-1 0,0 1 1,0-1-1,-1 0 0,1 1 1,0-1-1,0 0 0,0 1 1,0-1-1,-1 1 0,1-2 1,-12 9-42,-12 18-48,15-13 92,1-1 1,1 2 0,0-1-1,1 1 1,0 0 0,1 0-1,-4 16 1,8-28-3,1-1 1,0 1 0,0 0-1,0-1 1,0 1-1,0-1 1,1 1-1,-1-1 1,0 1-1,0-1 1,0 1 0,0-1-1,1 1 1,-1-1-1,0 1 1,0-1-1,1 1 1,-1-1-1,0 1 1,1-1-1,-1 1 1,1-1 0,-1 0-1,0 1 1,1-1-1,-1 0 1,1 1-1,-1-1 1,2 0-1,22 6 39,33-8 31,-49 1-67,92-9-232,62-4-204,-163-11 1095,-10-13-662,-30-69 0,23 63 0,20 44 0,0 0 0,0 0 0,0 1 0,0-1 0,0 0 0,0 1 0,0-1 0,0 1 0,0 0 0,0 0 0,3 2 0,5 1-751,-1-1 1,1 0-1,0 0 0,0 0 0,0-2 1,0 1-1,17-1 0,11 0-6279</inkml:trace>
</inkml:ink>
</file>

<file path=ppt/ink/ink2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8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178 238 11659,'3'-4'754,"-1"0"1,1 0-1,-1 0 0,0-1 1,0 1-1,0-1 0,-1 0 0,0 1 1,0-1-1,0 0 0,0 0 1,-1 0-1,0-8 0,0 12-558,0-1-1,-1 1 0,1-1 0,-1 1 1,1-1-1,-1 1 0,1 0 0,-1-1 1,0 1-1,0 0 0,1 0 1,-1-1-1,0 1 0,0 0 0,0 0 1,-1 0-1,1 0 0,-2-1 0,1 1-141,-1 0 1,1 0-1,-1 0 0,1 0 0,-1 1 0,0-1 0,1 1 0,-1-1 0,0 1 0,0 0 0,1 0 0,-1 0 1,-4 1-1,2 1-52,1-1 1,-1 1-1,1 0 1,0 1-1,0-1 1,-1 0-1,1 1 1,1 0-1,-1 0 1,0 1-1,1-1 1,0 0-1,-1 1 1,1 0-1,1 0 1,-1 0-1,1 0 1,-3 6-1,-5 9 11,1 1-1,-11 34 1,16-45-15,2 1 0,-1 0-1,1-1 1,-1 21 0,3-26 0,0-1-1,0 1 1,1-1 0,-1 0 0,1 1 0,0-1-1,0 0 1,0 1 0,0-1 0,1 0-1,-1 0 1,1 0 0,0 0 0,-1 0 0,2 0-1,-1 0 1,0-1 0,3 3 0,7 6 8,-1 1 0,0 0 1,-1 0-1,0 1 1,-1 0-1,0 1 1,-1 0-1,-1 0 0,0 0 1,8 30-1,-11-32 28,-2 0 0,0 0 0,0 0 0,-1 0 0,0 0 0,-1 0 0,-1 0 0,0 1 0,0-1 0,-1 0 0,-1 0 0,0-1 0,0 1 0,-1 0 0,-6 10 0,7-17 80,1-1 1,-1 1 0,0-1 0,0 0-1,-1 0 1,1 0 0,-1 0 0,0-1 0,0 1-1,0-1 1,0 0 0,0 0 0,-1 0-1,-7 2 1,10-4-69,0 0 0,0-1-1,0 1 1,0-1 0,0 0-1,0 0 1,0 0 0,0 0 0,0 0-1,0 0 1,0 0 0,0-1-1,0 1 1,0-1 0,0 1 0,0-1-1,1 0 1,-1 0 0,0 0-1,0 0 1,1 0 0,-1 0-1,0 0 1,1-1 0,-1 1 0,1-1-1,0 1 1,-1-1 0,1 1-1,0-1 1,0 0 0,0 1 0,0-1-1,0 0 1,0 0 0,1 0-1,-1 0 1,1 0 0,-1-2 0,-2-6-45,0 1 1,1-1 0,0 0 0,1 0-1,0 0 1,1 0 0,0 0 0,0 0-1,1 0 1,0 0 0,1 1 0,0-1-1,1 0 1,0 1 0,0-1-1,1 1 1,0 0 0,1 0 0,5-8-1,12-14-11,1 2-1,1 0 0,50-45 1,-14 14 2,-18 18 50,-2-2 1,-3-2 0,-1-1-1,34-60 1,-67 100 1,1 1 0,-1-1 0,-1 0 0,1 0 0,-1 0 0,0 0 0,0-1 0,-1 1 0,0 0 0,-1-1 1,1-7-1,-1 15-37,0-1 0,0 1 0,0-1 1,-1 0-1,1 1 0,0-1 1,0 1-1,0-1 0,0 1 0,0-1 1,-1 1-1,1-1 0,0 1 0,-1-1 1,1 1-1,0-1 0,-1 1 1,1-1-1,0 1 0,-1-1 0,1 1 1,-1 0-1,1-1 0,-1 1 0,1 0 1,-1-1-1,1 1 0,-1 0 1,1 0-1,-1 0 0,0-1 0,-22 5-22,-20 22-112,24-7 106,0 1 0,2 1-1,1 1 1,-24 40-1,32-48 25,1 0 0,0 1-1,1 0 1,0 0 0,2 0 0,-1 1-1,2 0 1,0 0 0,0 20-1,3-35 1,0 1 0,1-1 0,-1 1 0,1-1 0,0 0 0,-1 1-1,1-1 1,0 1 0,0-1 0,0 0 0,0 0 0,0 0 0,0 0 0,0 1-1,0-1 1,0 0 0,1-1 0,-1 1 0,0 0 0,1 0 0,-1-1 0,0 1 0,1 0-1,-1-1 1,1 1 0,-1-1 0,1 0 0,0 0 0,-1 0 0,1 1 0,-1-1-1,1 0 1,-1-1 0,1 1 0,2-1 0,6 1 39,1 0 0,0-2 0,20-4 1,-18 2-26,0-1 1,0-1 0,0 0 0,0 0 0,-1-1 0,12-10-1,-17 12 17,0 0 0,0-1 0,-1 0 0,1 0-1,-2-1 1,1 1 0,-1-1 0,0-1-1,0 1 1,7-15 0,-66 130-328,51-100 293,-13 49-35,15-53 31,0 0 1,0 0-1,1 0 1,0 0 0,0 1-1,0-1 1,0 0-1,0 0 1,1 0-1,0 0 1,1 5 0,-1-8 5,0 0 0,0 0 1,0 0-1,0 0 0,0 0 1,0-1-1,1 1 0,-1 0 1,0 0-1,1-1 0,-1 1 1,0-1-1,1 1 1,-1-1-1,0 0 0,1 1 1,-1-1-1,1 0 0,-1 0 1,1 0-1,-1 0 0,2-1 1,34-2 180,-26 0-155,-1-1-1,1 0 1,-1 0-1,0-1 1,0 0 0,-1-1-1,0 0 1,0 0-1,0-1 1,-1 0 0,11-12-1,-8 8 3,-1-1 0,0 0 0,-1 0 0,0-1-1,-1-1 1,0 1 0,8-23 0,-12 24-29,-6 13 0,-11 27 0,5-11 0,2 0 0,-8 27 0,14-42 0,0-1 0,-1 0 0,1 0 0,0 1 0,0-1 0,0 0 0,0 1 0,0-1 0,0 0 0,0 0 0,1 1 0,-1-1 0,0 0 0,1 1 0,-1-1 0,1 0 0,-1 0 0,1 0 0,0 0 0,-1 0 0,1 1 0,0-1 0,0 0 0,0-1 0,0 1 0,-1 0 0,2 0 0,-1 0 0,0 0 0,0-1 0,0 1 0,0-1 0,0 1 0,3 0 0,1 0 0,0 0 0,1-1 0,-1 0 0,1 0 0,-1 0 0,0-1 0,11-2 0,15-7-2678,-29 9 2211,0 0 1,0 0-1,0 0 0,-1 0 0,1 0 1,0-1-1,-1 1 0,1-1 1,0 1-1,-1-1 0,0 0 0,1 1 1,-1-1-1,0 0 0,0 0 1,0 0-1,0 0 0,0 0 1,-1 0-1,1 0 0,0-3 0,0-14-11955</inkml:trace>
</inkml:ink>
</file>

<file path=ppt/ink/ink2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49.2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21140,'0'0'9321</inkml:trace>
</inkml:ink>
</file>

<file path=ppt/ink/ink2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2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13261,'0'0'8648,"0"11"-7928,-1 19-317,3 162 942,0-157-838,2 1-1,1-1 1,14 51 0,-18-83-422,-1-1 1,1 1-1,0-1 1,-1 0-1,1 1 1,0-1-1,1 0 1,-1 1 0,0-1-1,1 0 1,-1 0-1,1 0 1,0 0-1,-1 0 1,1 0-1,0-1 1,0 1-1,0-1 1,1 1 0,-1-1-1,0 0 1,0 0-1,4 2 1,-3-3 4,0 0 0,0 0 0,1 0-1,-1-1 1,0 1 0,0-1 0,0 0 0,0 0 0,0 0 0,0 0 0,0 0 0,0 0 0,0-1 0,0 0 0,4-3 0,8-7 113,0-1 1,-1-1 0,-1 0 0,20-27 0,2-11-42,-2-2-1,37-84 1,-75 184 52,-10 19-136,4-24-56,2 1-1,2 0 1,2 1 0,0 76 0,4-118-18,1 0 1,0 0-1,0 0 0,0 0 1,0 0-1,0 0 1,1 0-1,-1 0 1,0 0-1,0 0 1,1 0-1,-1 0 0,0 0 1,1 0-1,-1 0 1,1 0-1,-1-1 1,1 1-1,-1 0 0,1 0 1,0-1-1,-1 1 1,1 0-1,0-1 1,0 1-1,-1 0 0,1-1 1,0 1-1,0-1 1,0 0-1,0 1 1,0-1-1,0 0 0,0 1 1,0-1-1,0 0 1,0 0-1,0 0 1,0 0-1,0 0 0,0 0 1,0 0-1,0 0 1,-1 0-1,1 0 1,0-1-1,0 1 0,2-1 1,2-1 66,-1 0 1,1 0-1,0-1 0,-1 0 1,0 0-1,0 0 0,0 0 1,6-6-1,19-24-37,-2-2-1,0 0 0,38-73 1,44-128-61,-86 182 27,-16 61-3316,6-14-6335,-1-12-6273</inkml:trace>
</inkml:ink>
</file>

<file path=ppt/ink/ink2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3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38 12780,'0'0'16416,"10"1"-14820,54 0-1102,0-3-1,0-3 1,70-13 0,-109 14-633,-8 0-421,0 1-1,0 1 1,0 1-1,1 0 1,-1 1-1,18 3 0,-34-3 330,0 0-1,0 0 1,-1 0-1,1 0 1,0 1-1,0-1 1,-1 0-1,1 1 1,0-1-1,-1 0 1,1 1-1,0-1 1,-1 1-1,1-1 1,-1 1-1,1-1 1,-1 1-1,1-1 1,-1 1-1,1 0 1,-1-1-1,0 1 1,1 0-1,-1-1 1,0 1-1,1 0 1,-1-1-1,0 1 1,0 0-1,0 0 0,1-1 1,-1 1-1,0 0 1,0 0-1,0-1 1,0 1-1,-1 1 1,0 15-6255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5.4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0 17681,'0'0'4004,"4"52"-2980,-7-17-415,-1 7-321,-1 2-192,4-3-64,1-6-416,0-7-224,0-6-353,8-12 160,-1-8 0,-3-2-160,-4-5-1793,0-10-5478</inkml:trace>
</inkml:ink>
</file>

<file path=ppt/ink/ink2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3.3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17200,'0'0'7944,"77"3"-5990,-30-12-513,6-1-768,-1 2-481,-1 4-160,0 1-929,-10-1-2434,-11 3-3652</inkml:trace>
</inkml:ink>
</file>

<file path=ppt/ink/ink2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3.6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20820,'0'0'-12973</inkml:trace>
</inkml:ink>
</file>

<file path=ppt/ink/ink2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4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31 15567,'0'0'4756,"-2"8"-3224,-23 110 1668,17-91-2776,1 0 1,1 1-1,1 0 1,2 0 0,1 0-1,2 48 1,0-75-397,0 1 0,1-1 0,-1 0 0,0 0 1,1 0-1,-1 0 0,0 0 0,1 0 1,-1 0-1,1 0 0,0 0 0,-1 0 0,1 0 1,0 0-1,-1 0 0,1 0 0,0 0 1,0 0-1,0-1 0,0 1 0,0 0 0,0-1 1,0 1-1,0-1 0,0 1 0,0-1 1,0 1-1,0-1 0,0 0 0,1 0 0,-1 1 1,0-1-1,0 0 0,0 0 0,0 0 1,1 0-1,-1 0 0,0-1 0,0 1 0,0 0 1,2-1-1,3-1 216,0 0 0,-1 0 1,1 0-1,-1 0 0,0-1 0,0 0 0,7-5 0,49-45 157,-2-4-1,-3-1 1,91-123-1,-134 162-2828,12-12-11303,-38 38-891</inkml:trace>
  <inkml:trace contextRef="#ctx0" brushRef="#br0" timeOffset="1">282 223 16496,'0'0'6694,"6"50"-4772,6-40-513,6 3-448,4-1-705,3 2-224,4-1-1249,-2-2-2306,-3-1-2403</inkml:trace>
</inkml:ink>
</file>

<file path=ppt/ink/ink2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4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19250,'0'0'705,"-27"79"736,15-32-288,3 2-608,3-3 192,3-5-321,1-5-288,2-6-128,0-11-1537,0-6-1282,0-10-768</inkml:trace>
</inkml:ink>
</file>

<file path=ppt/ink/ink2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4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76 17360,'0'0'2979,"8"-10"11,-5 7-2806,0-2 86,0 0-1,1 1 1,-1 0-1,1-1 1,0 1 0,0 1-1,1-1 1,-1 0-1,1 1 1,0 0-1,0 0 1,0 1 0,0-1-1,0 1 1,1 0-1,-1 0 1,1 1-1,9-2 1,-1 2-44,1 1-1,0 1 1,0 0 0,-1 1-1,1 0 1,27 9 0,-38-10-233,0 0 1,0 0-1,1 1 1,-1 0-1,0 0 1,-1 0-1,1 1 1,0-1-1,-1 1 1,1 0-1,-1 0 1,0 0-1,0 0 1,0 1-1,0-1 1,0 1-1,-1-1 1,0 1-1,0 0 1,0 0-1,0 0 1,0 1-1,-1-1 1,0 0-1,0 1 1,1 7-1,-2-7 26,-1 0-1,0 0 1,0-1-1,0 1 1,0-1 0,-1 1-1,0 0 1,0-1 0,0 0-1,0 0 1,-1 0-1,1 0 1,-1 0 0,0 0-1,-1 0 1,-3 3-1,-11 10 63,-39 29 0,23-20-30,31-24-48,1 0 1,-1 0-1,1 0 1,0 0-1,-1 0 1,1 1-1,0-1 1,1 1 0,-1-1-1,0 1 1,1 0-1,0 0 1,-2 4-1,3-5-7,0-1 0,0 1 0,1-1-1,-1 1 1,0-1 0,1 1 0,0-1-1,-1 0 1,1 1 0,0-1 0,0 0-1,-1 0 1,1 0 0,0 1 0,0-1-1,0 0 1,1 0 0,-1 0-1,0-1 1,0 1 0,0 0 0,1 0-1,-1-1 1,0 1 0,1 0 0,-1-1-1,4 1 1,15 8-571,1-2-1,0 0 0,37 7 1,-29-10-3381,-1-1 1,42-1 0,-23-4-2862</inkml:trace>
</inkml:ink>
</file>

<file path=ppt/ink/ink2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5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 19090,'0'0'7431,"-13"68"-5990,13-44-223,12-1-578,0-3-480,0-2-128,3-5-64,0-3-768,-2-6-866,-2-4-800,-6 0-1218,-5-4-2722,0-8-7495</inkml:trace>
  <inkml:trace contextRef="#ctx0" brushRef="#br0" timeOffset="1">1 59 14798,'0'0'13357,"75"0"-11884,-28-4-736,7-3-609,0-2-96,1-2-1441,-8 0-4389,-3-5-6245</inkml:trace>
</inkml:ink>
</file>

<file path=ppt/ink/ink2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5.4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1 21492,'0'0'1922,"-56"78"-609,41-36-160,-1 2 33,9 0-322,1-2-511,6-3-289,0-6-192,0-7-1282,8-4-960,-5-8-1217,-1-9-1955</inkml:trace>
</inkml:ink>
</file>

<file path=ppt/ink/ink2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5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76 11243,'0'0'13479,"15"-8"-12123,7-3-1039,1 1 1,0 1-1,0 1 0,1 2 0,0 0 1,25-2-1,21 1-90,96 4 0,-162 3-185,0 0 1,-1 1 0,1-1-1,0 1 1,-1 0 0,1 0-1,-1 0 1,1 0 0,-1 1 0,1-1-1,-1 1 1,0 0 0,0 0-1,0 0 1,5 4 0,-6-4 2,-1 0 1,0 0-1,0 0 1,0 0-1,0 0 1,0 1-1,0-1 1,0 0-1,-1 0 1,1 1-1,-1-1 1,1 0-1,-1 1 1,0-1-1,0 1 0,0-1 1,0 0-1,-1 1 1,1-1-1,-1 0 1,1 1-1,-1-1 1,0 0-1,0 0 1,0 0-1,-1 3 1,-4 5 53,-1 1 0,0-1 1,0 0-1,-1 0 1,0-1-1,-1 0 0,0 0 1,0-1-1,-1 0 1,0-1-1,-1 0 0,1 0 1,-1-2-1,0 1 1,-1-1-1,1-1 0,-1 0 1,0 0-1,0-1 1,-19 2-1,21-10-1764,11-7-4352,4 3-1083</inkml:trace>
</inkml:ink>
</file>

<file path=ppt/ink/ink2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6.1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1 23158,'0'0'5541,"-59"79"-4452,41-36-96,0 6-384,3 3-289,1-3-288,7-2 0,4-5-64,3-4-288,0-8-833,0-8-737,2-6-1057,2-10-1986</inkml:trace>
</inkml:ink>
</file>

<file path=ppt/ink/ink2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6.5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 13773,'0'0'10816,"13"-7"-8275,-3 1-2096,-2 1-224,0 1 0,-1 0-1,2 0 1,-1 1 0,0 0 0,1 0 0,-1 1-1,1 0 1,15-1 0,16 2 719,55 4-1,-82-2-902,0 1 0,0 0 0,-1 1-1,1 1 1,-1 0 0,0 0-1,0 1 1,15 9 0,-26-13-29,1-1 1,-1 1-1,0 0 0,0 0 1,1-1-1,-1 1 0,0 0 1,0 0-1,0 0 0,0 1 1,0-1-1,0 0 0,0 0 1,-1 0-1,1 1 0,0-1 1,-1 0-1,1 1 0,-1-1 1,1 1-1,-1-1 0,0 0 1,0 1-1,1-1 0,-1 1 1,0-1-1,0 1 0,-1-1 1,1 1-1,0-1 0,0 1 1,-1-1-1,1 0 0,0 1 1,-1-1-1,0 1 0,1-1 1,-1 0-1,0 0 0,0 1 1,0-1-1,1 0 0,-1 0 1,-2 2-1,-5 4 71,1 1 1,-2-1-1,1 0 1,-16 9-1,21-14-77,-47 28-2,32-20 0,-1 0 0,2 2 0,0 0 0,0 1 0,-23 24 0,39-36 0,0 0 0,0 0 0,0 0 0,0 0 0,0 0 0,1 0 0,-1 1 0,0-1 0,1 0 0,-1 0 0,1 1 0,-1-1 0,1 0 0,0 1 0,-1-1 0,1 0 0,0 1 0,0-1 0,0 0 0,0 1 0,0-1 0,0 0 0,1 1 0,-1 1 0,2-1 0,-1-1 0,0 1 0,0 0 0,1-1 0,-1 1 0,1-1 0,-1 0 0,1 1 0,-1-1 0,1 0 0,0 0 0,0 0 0,0 0 0,3 1 0,11 3 0,1-1 0,-1 0 0,25 1 0,-19-2 0,-1 2-272,0 0 0,0 1 0,0 1-1,-1 1 1,22 12 0,-21-8-1305,-1 1 1,26 22-1,-20-16-9356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1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43 13068,'0'0'8531,"-8"-4"-6604,-29-13-501,36 16-1383,0 1 1,0 0 0,0 0 0,0 0 0,0 0-1,0 0 1,0 0 0,0 0 0,0 0 0,0 0 0,0 1-1,0-1 1,0 0 0,0 1 0,0-1 0,0 1-1,1-1 1,-1 1 0,0-1 0,0 1 0,0-1 0,0 1-1,1 0 1,-1-1 0,0 1 0,1 0 0,-1 0-1,0 0 1,1 0 0,-1-1 0,1 1 0,-1 0 0,1 0-1,0 0 1,-1 0 0,1 0 0,0 1 0,-1 0-21,1 0 0,-1-1 1,1 1-1,-1 0 1,1 0-1,0 0 1,0-1-1,0 1 1,0 0-1,0 0 1,0 0-1,0-1 1,1 1-1,-1 0 1,0 0-1,1-1 0,1 4 1,4-2 3,-1-1 0,1 0 0,0 0-1,0-1 1,0 0 0,0 0 0,0 0 0,0-1 0,1 1 0,-1-1-1,0-1 1,8-1 0,7 1-275,-14 1 89,1 0-153,0 0 1,1 0-1,-1 1 1,0 0-1,0 0 1,0 1-1,9 2 1,-15-3 271,0 1 0,1-1 0,-1 1 0,0 0 0,1-1 0,-1 1 0,0 0 0,0 0 0,-1 0 0,1 1 0,0-1 0,-1 0 0,1 1 0,-1-1 0,0 1 0,0 0 0,0-1 0,0 1 0,0 0 0,-1-1 0,1 1 0,-1 0 0,0 0 0,0 4 0,1 11 309,-1 0 1,-1-1 0,0 1-1,-1-1 1,-2 0-1,1 1 1,-2-1 0,0-1-1,-1 1 1,-1-1-1,0 0 1,-2 0 0,1-1-1,-2 0 1,-11 14-1,19-26-124,0-1 0,-1 1-1,1 0 1,0-1 0,-1 0-1,0 0 1,1 0 0,-1 0-1,0 0 1,0 0-1,0 0 1,0-1 0,0 0-1,-1 0 1,1 0 0,0 0-1,-1 0 1,1 0 0,0-1-1,-1 0 1,1 0 0,-1 0-1,1 0 1,0 0 0,-8-2-1,8 1-115,-1-1 0,1 0 0,0 0 0,0 0 0,-1 0 0,1-1 0,0 1-1,1-1 1,-1 0 0,0 0 0,1 0 0,0 0 0,0 0 0,0 0 0,0-1 0,0 1-1,0-1 1,1 1 0,0-1 0,0 0 0,0 0 0,-1-5 0,1 4-79,0 0-1,0 0 1,1 0 0,0 0 0,-1 0-1,2 0 1,-1 0 0,1 0 0,-1 0 0,1 0-1,1 1 1,-1-1 0,1 0 0,0 0-1,0 1 1,0-1 0,0 1 0,1 0 0,0 0-1,4-5 1,2 0-50,0 1 1,0 1-1,1 0 0,0 0 1,0 1-1,1 0 0,16-6 0,9-2-29,44-11 0,-60 21 115,1-2-1,-1 0 0,0-2 1,0 0-1,-1-1 1,0-1-1,0 0 0,25-21 1,-41 29 75,0-1 1,0-1-1,0 1 1,0 0-1,-1-1 1,1 1-1,-1-1 1,0 0-1,0 0 1,0 0-1,-1 0 1,1 0-1,-1 0 1,0 0-1,0-1 1,-1 1 0,1 0-1,-1-1 1,0 1-1,0-8 1,-1 12-46,1-1-1,-1 0 1,1 0 0,-1 1 0,1-1 0,-1 1 0,1-1 0,-1 0 0,0 1 0,1-1 0,-1 1 0,0-1 0,1 1 0,-1 0 0,0-1-1,0 1 1,1 0 0,-1-1 0,0 1 0,0 0 0,0 0 0,1 0 0,-1 0 0,0 0 0,0 0 0,0 0 0,0 0 0,1 0 0,-1 0-1,0 0 1,0 0 0,0 1 0,1-1 0,-2 1 0,-29 11-50,25-7 36,0 0 1,0 1 0,1-1-1,-1 1 1,1 1-1,1-1 1,-7 11 0,9-14-60,0 1 0,1-1 1,-1 0-1,1 0 0,-1 1 0,1-1 1,0 1-1,1-1 0,-1 1 0,0 0 1,1-1-1,0 1 0,0-1 0,0 1 1,0 0-1,1-1 0,-1 1 1,3 5-1,-2-7-227,1 0 0,-1-1 0,1 1 1,-1-1-1,1 1 0,0-1 0,-1 0 0,1 1 1,0-1-1,0 0 0,0 0 0,0 0 0,0-1 1,0 1-1,0 0 0,0-1 0,1 0 0,-1 1 1,0-1-1,4 0 0,2 0-1453,-1 1-1,1-2 1,-1 1 0,1-1 0,7-2-1,19-11-11981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5.7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33 15086,'0'0'8232,"66"-6"-7431,-24 6-481,6-3-224,3 2-224,1-2-1730,-7-7-2242,-7 0-4324</inkml:trace>
</inkml:ink>
</file>

<file path=ppt/ink/ink2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7.6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14510,'0'0'6662,"2"13"-5322,3 55 374,-4 71-1,3 57-747,-4-194-929,0 0-1,0 0 1,0-1-1,0 1 1,1 0-1,-1 0 0,0 0 1,1-1-1,0 1 1,-1 0-1,1-1 0,0 1 1,0 0-1,0-1 1,0 1-1,0-1 0,0 1 1,2 0-1,-2-1 14,0-1-1,0 1 0,0-1 0,0 0 1,0 0-1,0 1 0,0-1 0,0 0 1,0 0-1,0 0 0,0 0 1,0 0-1,0 0 0,0 0 0,0-1 1,0 1-1,0 0 0,0-1 1,0 1-1,0 0 0,0-1 0,2 0 1,2-3 176,0 1 0,1-1 0,-1-1 0,-1 1 0,1-1 0,-1 1 0,1-1 0,3-7 0,20-34 571,27-63 0,-26 49-517,-28 57-276,0 1 1,0 0 0,0 0-1,1-1 1,-1 1-1,0 0 1,1 0 0,0 0-1,-1 0 1,1 1-1,0-1 1,3-2-1,-4 4-7,-1 0-1,1 0 0,-1 0 0,1 0 0,-1 0 0,1 0 0,-1 1 1,1-1-1,-1 0 0,0 0 0,1 1 0,-1-1 0,1 0 0,-1 0 0,0 1 1,1-1-1,-1 0 0,1 1 0,-1-1 0,0 1 0,0-1 0,1 0 0,-1 1 1,0-1-1,0 1 0,1-1 0,-1 1 0,0-1 0,0 1 0,0-1 1,0 1-1,0-1 0,0 1 0,0-1 0,0 2 0,5 73-239,-5-54 363,0 37-72,-1-42-37,0 0-1,1-1 1,1 1 0,1 0-1,0 0 1,1 0 0,5 14-1,-8-29-8,1 0 0,-1 0 0,0 0 1,1-1-1,-1 1 0,1 0 0,-1-1 0,1 1 0,-1 0 0,1-1 0,-1 1 0,1 0 0,0-1 0,-1 1 0,1-1 0,0 1 0,-1-1 0,1 0 0,0 1 0,0-1 0,-1 0 0,1 1 0,0-1 0,0 0 0,0 0 0,0 0 0,-1 0 0,1 0 0,0 0 0,0 0 0,0 0 0,0 0 0,0 0 0,-1 0 0,1-1 0,0 1 0,0 0 0,0 0 0,-1-1 0,1 1 0,0-1 0,-1 1 0,1-1 0,0 1 0,-1-1 0,1 1 0,0-1 0,0-1 0,33-33 96,-33 33-97,31-38-1,-2-1 0,-2-2 0,-2 0 0,-2-2 0,-2-1 0,26-75 0,-43 108-3194,-5 28-3208,-1 1 2278,1-8-1727</inkml:trace>
</inkml:ink>
</file>

<file path=ppt/ink/ink2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8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1 20595,'0'0'9578,"-1"10"-8911,-6 22-433,-1-1 0,-1 0 0,-25 56 0,-14 41-172,46-122-3,0 1 0,1-1 0,-1 1 0,1-1 0,1 1 0,-1 0 1,1 7-1,0-12-46,1 0 1,-1-1 0,1 1 0,-1 0 0,1-1 0,0 1-1,-1-1 1,1 1 0,0-1 0,0 1 0,0-1 0,0 0-1,0 1 1,0-1 0,1 0 0,-1 0 0,0 0 0,1 0-1,-1 0 1,1 0 0,-1 0 0,1-1 0,-1 1 0,1 0-1,-1-1 1,1 1 0,0-1 0,-1 0 0,1 1 0,0-1-1,-1 0 1,4 0 0,9 0-299,1 1 0,0-2 0,0 0 1,0-1-1,-1 0 0,20-7 0,-26 7-86,0-1-1,1 0 1,-1 0-1,-1-1 1,1 0 0,0-1-1,-1 1 1,0-1-1,0-1 1,0 1-1,-1-1 1,6-8 0,1-8-7498,-9-3-4986</inkml:trace>
</inkml:ink>
</file>

<file path=ppt/ink/ink2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8.3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12716,'0'0'15759,"75"32"-14798,-29-32-641,2-1-256,4-8-512,2-3-2051,-3 0-2561,-2 1-4293</inkml:trace>
</inkml:ink>
</file>

<file path=ppt/ink/ink2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8:58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21781,'0'0'8680,"49"-2"-7559,-4-8-192,4-2-673,0 2-256,-3 6 0,-4 4-160,-6 0-1282,-9 6-1184,-12 9-2339,-14 0-2498</inkml:trace>
  <inkml:trace contextRef="#ctx0" brushRef="#br0" timeOffset="1">108 213 26553,'0'0'4709,"79"0"-3204,-30-5-1505,6-1 0,7-1 0,-2 2-1473,-3-4-4453,-4-2-8488</inkml:trace>
</inkml:ink>
</file>

<file path=ppt/ink/ink2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1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0 15022,'0'0'11179,"-4"11"-11120,-8 34-49,2 1 0,-8 75 1,4 107 2749,13-227-2703,1 1 0,0-1 0,0 1 0,0-1 0,0 1-1,0-1 1,0 1 0,1-1 0,-1 1 0,0-1 0,1 1-1,-1-1 1,1 0 0,0 1 0,-1-1 0,1 0 0,0 1-1,0-1 1,1 1 0,-2-1-21,1-1-1,0 1 1,0-1-1,0 0 1,0 0-1,0 1 1,0-1-1,-1 0 1,1 0 0,0 0-1,0 0 1,0 0-1,0 0 1,0 0-1,0 0 1,0-1-1,0 1 1,0 0 0,-1-1-1,1 1 1,0 0-1,1-1 1,6-4 195,-1 0 1,0 0 0,0 0-1,12-13 1,26-32-112,-2-2 1,-2-2 0,-3-2-1,56-107 1,-89 153-265,0 0 0,-1-1 0,6-18-1,-26 34-11583,-1 9 3502</inkml:trace>
</inkml:ink>
</file>

<file path=ppt/ink/ink2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1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16464,'0'0'3619,"-1"64"-1505,1-42-256,6 3-193,5-1-351,2 0-706,2 0-448,3-4-128,-1-2-864,1-5-1379,0-10-2177,-2-3-2690</inkml:trace>
</inkml:ink>
</file>

<file path=ppt/ink/ink2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1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19090,'0'0'5573,"-2"73"-4227,-4-25 191,0 3-384,-3 3-544,3 1-385,-1-3-160,0-2-32,4-8 0,0-7-64,3-5-416,0-10-257,0-7-1121,-1-8-1089,-2-5-1281,-3-5-1185</inkml:trace>
</inkml:ink>
</file>

<file path=ppt/ink/ink2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2.1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1 115 17969,'0'0'2680,"5"-11"-11,-3 5-2388,1 0 0,0 0 0,0 1 0,1-1 0,-1 1 0,1 0 0,0-1 0,1 2 1,-1-1-1,1 1 0,0-1 0,0 1 0,1 1 0,-1-1 0,1 1 0,9-4 0,-1 2-83,1 1 1,0 1-1,0 0 0,1 1 1,-1 0-1,1 2 1,-1 0-1,0 0 0,17 4 1,-26-4-198,0 2 0,0-1 1,0 1-1,-1 0 0,1 0 1,-1 0-1,1 1 0,-1 0 0,0 0 1,0 1-1,7 5 0,-9-6 21,-1 0 0,1 0 1,-1 0-1,0 1 0,0-1 0,0 0 0,0 1 0,-1 0 0,1-1 0,-1 1 0,0 0 0,0 0 0,0 0 0,-1 0 0,1 0 0,-1 0 0,0 0 0,-1 7 0,0-3 40,0-1 0,-1 1 1,0-1-1,0 1 0,-1-1 0,0 0 0,0 0 0,-1-1 0,0 1 1,-9 11-1,-7 6 445,-33 31 1,35-38-323,1 1-1,-18 25 1,33-41-185,1 0 0,-1 0 0,1 0 0,0 0 0,0 0 0,0 0 0,0 0 0,0 0 0,1 1 0,-1-1 0,1 0 0,-1 0 0,1 1 0,0-1 0,0 0 0,0 3 0,0-3 0,1-1 0,-1 1 0,1-1 0,0 1 0,0-1 0,-1 1 0,1-1 0,0 0 0,0 0 0,0 1 0,0-1 0,0 0 0,1 0 0,-1 0 0,0 0 0,0 0 0,1-1 0,1 2 0,8 3 0,0-2 0,0 1 0,1-1 0,-1-1 0,18 1 0,6 3 0,18 9-3982,-48-13 3052,0 0-1,0 0 1,0 1-1,-1-1 1,1 1-1,-1 0 1,1 1 0,-1-1-1,0 1 1,0 0-1,0 0 1,-1 0-1,4 5 1</inkml:trace>
</inkml:ink>
</file>

<file path=ppt/ink/ink2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2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 22197,'0'0'1847,"-2"8"144,-21 90 1902,12-44-3015,2-1 1,-3 92 0,12-145-872,1 1 0,-1 0 0,0 0 0,0 0 0,0 0 0,1 0 0,-1-1 0,0 1 0,1 0 0,-1 0 0,0 0 0,1-1 0,-1 1 0,1 0 0,0-1 0,-1 1 0,1 0-1,-1-1 1,1 1 0,0-1 0,0 1 0,-1-1 0,1 1 0,0-1 0,1 1 0,31 6 47,32-11-251,-62 4-98,32-7-2454,-20-4-7153,-14 5 3154</inkml:trace>
  <inkml:trace contextRef="#ctx0" brushRef="#br0" timeOffset="1">0 236 12011,'0'0'18290,"69"-4"-17650,-30 4-223,2 0-321,0 0-128,-8-8-1794,-8-3-3395,-8-1-6566</inkml:trace>
</inkml:ink>
</file>

<file path=ppt/ink/ink2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3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 17745,'0'0'8098,"0"11"-6987,0 30 55,-11 70 0,5-72-1154,2 1 0,2 0 0,3 47 0,7-68-143,-4-15-1917,-14-22-11911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6.1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227 57 18257,'0'0'897,"-15"59"769,3-17 127,-2 4-704,1 0-320,0 0-352,6-2-353,3-7-32,4-1-641,0-6-928,0-6-1218,0-8-1025,0-7-1408</inkml:trace>
  <inkml:trace contextRef="#ctx0" brushRef="#br0" timeOffset="1">0 62 14542,'0'0'2578,"12"-9"-122,-3 0-1855,-6 5-413,1 0 0,0 1 0,1-1 0,-1 1 0,0 0 0,1 0 0,0 0 0,0 1 0,0-1 0,0 1 0,0 0 0,0 1 0,0-1 0,1 1 0,5 0 0,8-1 485,1 2 0,-1 0 0,1 2 1,19 3-1,-30-4-612,0 2 0,-1-1 0,1 1-1,-1 0 1,1 1 0,-1 0 0,0 0 0,0 1 0,-1 0 0,13 11-1,-19-15-51,0 0 0,0-1 0,0 1 0,0 0 0,0 0 0,0 0 0,-1 0 0,1 0 0,0 0 0,-1 0 0,1 0 0,0 0 0,-1 0 0,1 0 0,-1 0 0,0 0 0,1 0 0,-1 1 0,0-1 0,0 0 0,0 0 0,0 0-1,0 1 1,0-1 0,0 0 0,0 0 0,0 0 0,-1 1 0,1-1 0,0 0 0,-1 0 0,1 0 0,-1 0 0,1 0 0,-1 0 0,1 0 0,-1 0 0,0 0 0,0 0 0,0 0 0,1 0 0,-1 0 0,0-1 0,0 1 0,0 0 0,-2 0 0,-7 6 194,0-2 1,0 1 0,-1-1 0,-13 4-1,0 1 71,12-4-177,-5 2-36,0 0-1,1 2 0,0 0 1,1 1-1,-27 24 0,41-34-82,0-1 0,0 1-1,1 0 1,-1-1 0,0 1 0,1 0-1,-1 0 1,0-1 0,1 1 0,-1 0-1,1 0 1,-1 0 0,1 0 0,-1 0-1,1 0 1,0 0 0,0 0 0,-1 0-1,1 0 1,0 0 0,0 0 0,0 0-1,0 0 1,0 0 0,0 0 0,0 0-1,1 1 1,0-1-85,0-1 0,0 1 0,0 0 0,0-1 0,0 1 0,0 0 0,0-1 0,0 1 0,1-1 0,-1 0 0,0 1 0,0-1 0,1 0 0,-1 0 0,0 0 0,0 0 0,3 0 0,7 0-1327,0-1 0,0-1 0,18-4 0,13-10-5933</inkml:trace>
</inkml:ink>
</file>

<file path=ppt/ink/ink2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3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13164,'0'0'13613,"65"-7"-12812,-29 12-545,8-4-192,6-1-864,0 0-2179,-1 0-2562,-3-11-4901</inkml:trace>
</inkml:ink>
</file>

<file path=ppt/ink/ink2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3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236 116 19987,'0'0'4388,"-33"81"-2850,23-43-257,1 5-609,3-1-159,0-1-417,5-4-192,-1-4-1378,2-6-704,0-11-416,9-8-641,-3-8-1698,0 0-4259</inkml:trace>
  <inkml:trace contextRef="#ctx0" brushRef="#br0" timeOffset="1">1 125 16912,'0'0'1591,"9"-11"395,0 2-1547,1 0 0,0 0 0,0 0 0,0 1 0,1 1 0,0 0 0,1 0 0,-1 1 0,1 1 1,1 0-1,14-4 0,-1 2-7,1 2-1,-1 0 1,1 2 0,-1 0 0,1 2 0,0 2-1,0 0 1,52 10 0,-76-11-387,0 1-1,0 0 1,0 0 0,0 0-1,0 1 1,0-1 0,0 1-1,0-1 1,-1 1 0,1 0 0,-1 0-1,1 0 1,-1 0 0,0 1-1,0-1 1,0 1 0,0-1-1,0 1 1,-1 0 0,1 0-1,-1-1 1,1 1 0,-1 0-1,0 0 1,0 1 0,-1-1-1,1 0 1,-1 0 0,1 0-1,-1 0 1,0 0 0,0 1-1,-1-1 1,1 0 0,0 0 0,-1 0-1,0 0 1,0 0 0,0 1-1,0-2 1,0 1 0,-1 0-1,1 0 1,-1 0 0,-3 3-1,-9 12 45,-1-2 0,0 0 0,-2-1 0,0 0 0,0-1 0,-1-1 0,-1-1 0,0-1 0,-1 0 0,0-1 0,-32 10 0,52-20-149,-1 1-1,0-1 1,1 1 0,-1-1 0,0 0-1,0 1 1,1-1 0,-1 0 0,0 0-1,0 1 1,0-1 0,1 0 0,-1 0-1,0 0 1,0 0 0,0 0 0,1 0-1,-1 0 1,0 0 0,0-1 0,0 1-1,1 0 1,-1 0 0,0-1 0,0 1-1,1 0 1,-1-1 0,0 1-1,1-1 1,-1 1 0,0-1 0,0 0-1,1 0-240,0-1 0,0 1-1,0-1 1,1 0-1,-1 1 1,0-1-1,1 1 1,-1-1-1,1 1 1,-1-1-1,1 1 1,0 0 0,-1-1-1,1 1 1,1-2-1,8-13-6435</inkml:trace>
</inkml:ink>
</file>

<file path=ppt/ink/ink2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5.5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 16111,'-8'112'10783,"-9"7"-7902,-9 79-3562,26-193 695,-1 8-2659,1-13 2423,0 1 1,0-1-1,0 1 0,-1-1 1,1 0-1,0 1 0,0-1 1,0 0-1,-1 1 0,1-1 1,0 0-1,0 1 0,-1-1 0,1 0 1,0 1-1,-1-1 0,1 0 1,0 0-1,-1 1 0,1-1 1,-1 0-1,1 0 0,0 0 0,-1 0 1,1 0-1,-1 1 0,1-1 1,0 0-1,-1 0 0,1 0 1,-1 0-1,1 0 0,-1 0 1,1 0-1,0 0 0,-1-1 0,1 1 1,-1 0-1,0 0 0,-10-4-4689</inkml:trace>
</inkml:ink>
</file>

<file path=ppt/ink/ink2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5.9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16047,'0'0'2434,"12"-9"284,-10 7-2608,4-3 282,1-1-1,0 1 1,1 0 0,-1 0 0,1 1-1,0 0 1,0 1 0,0 0 0,0 0-1,0 0 1,1 1 0,-1 0 0,12 0-1,-7 2-102,-1 1-1,1 0 0,-1 1 0,1 0 0,-1 1 0,0 0 0,0 1 1,16 8-1,-25-11-270,1 1 0,-1-1 0,0 1 0,0 0 0,1 0 0,-1 0 0,-1 1 0,1-1 0,0 1 0,0 0 0,-1 0 0,0 0 0,1 0 0,-1 0 1,0 0-1,-1 0 0,1 1 0,0-1 0,-1 1 0,0-1 0,0 1 0,0 0 0,0-1 0,-1 1 0,1 0 0,-1 0 0,0-1 0,0 1 0,-1 0 0,1 0 0,-2 7 0,-1-5 45,1 1 0,-1-1-1,0 0 1,-1 0 0,1 0-1,-1-1 1,0 1 0,-1-1-1,1 0 1,-1 0 0,-7 5-1,-67 48 326,42-33-268,31-20-72,0-1-39,0 1-1,-1 0 1,2 0-1,-10 11 1,14-16-12,0 1-1,1 0 1,-1 0 0,1 0 0,-1-1 0,1 1 0,-1 0 0,1 0 0,-1 0 0,1 0 0,0 0 0,0 0 0,-1 0 0,1 0-1,0 0 1,0 0 0,0 0 0,0 0 0,0 0 0,0 0 0,0 0 0,1 0 0,-1 0 0,0 0 0,0 0 0,1 0 0,-1 0-1,1 0 1,-1 0 0,1-1 0,-1 1 0,1 0 0,0 0 0,-1 0 0,1-1 0,0 1 0,-1 0 0,1-1 0,0 1 0,0-1-1,0 1 1,0-1 0,0 1 0,1 0 0,17 8 55,1-1 0,-1-1-1,31 7 1,-36-12-55,-1 1-1,1 1 1,-1 0 0,0 1 0,0 0-1,-1 1 1,0 1 0,0 0 0,0 0-1,19 17 1,-29-21-38,0-1-1,-1 1 1,1-1-1,-1 1 1,1 0-1,-1 0 1,0 0-1,0-1 1,0 1-1,-1 0 1,2 4-1,1 6-2232,2 0-3688</inkml:trace>
</inkml:ink>
</file>

<file path=ppt/ink/ink2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6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50 9769,'8'-5'6230,"0"-1"-5276,39-22 3153,-44 26-3666,0 1 0,-1-1 1,1 1-1,1 0 0,-1 0 0,0 0 0,0 1 0,0-1 0,0 1 0,1-1 0,-1 1 0,0 0 0,1 0 0,-1 1 0,4 0 0,-6 0-323,0 0-1,0 0 1,0 1-1,0-1 0,0 1 1,0-1-1,-1 0 1,1 1-1,0-1 1,-1 1-1,1 0 1,-1-1-1,0 1 0,1-1 1,-1 1-1,0 0 1,0-1-1,0 1 1,0 0-1,-1-1 0,1 1 1,0-1-1,-1 3 1,-7 40 864,-3-15-832,-2-1 0,-16 28 0,19-40-100,1 2 0,0-1 0,1 1 0,1 0-1,0 1 1,2 0 0,-7 38 0,12-57-50,0 1 0,0 0 0,0 0 0,1 0 0,-1 0 0,0 0 0,0 0 0,0 0 0,1 0 0,-1 0 0,0-1 0,1 1 0,-1 0 0,1 0 0,-1 0 0,1-1 0,0 1 0,-1 0 0,1-1 0,0 1 0,-1 0 0,1-1 0,0 1 0,0-1 0,-1 1 0,1-1 0,0 1 0,1-1 0,35 6 0,36-16 0,-57 6-125,-5 2-451,0 0 0,1-1-1,-1-1 1,0 0 0,-1-1 0,14-7-1,-23 12 237,0-1 0,-1 1 0,1-1 0,0 0 0,-1 1 0,1-1 0,-1 1 0,1-1 0,-1 0 0,1 0 0,-1 1-1,0-1 1,1 0 0,-1 1 0,0-1 0,0 0 0,1 0 0,-1 0 0,0 1 0,0-1 0,0 0 0,0 0 0,0 0 0,0 0 0,0 1-1,-1-3 1,-2-9-6082</inkml:trace>
</inkml:ink>
</file>

<file path=ppt/ink/ink2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7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16271,'0'0'11019,"74"4"-9418,-31 1-576,6-1-448,-3 0-417,2-2-160,-10 0-1730,-8-2-3875,-9-2-5381</inkml:trace>
</inkml:ink>
</file>

<file path=ppt/ink/ink2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8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20083,'0'0'5899,"1"12"-3956,-8 191 1413,0-10-3455,7-192-141,0-1 0,-1 1 0,1 0 1,0 0-1,-1-1 0,1 1 0,0 0 1,-1 0-1,1-1 0,-1 1 1,1 0-1,-1-1 0,0 1 0,1-1 1,-1 1-1,1-1 0,-1 1 0,0-1 1,0 1-1,1-1 0,-1 0 1,0 1-1,0-1 0,1 0 0,-1 0 1,0 1-1,0-1 0,0 0 0,1 0 1,-1 0-1,0 0 0,0 0 1,0 0-1,1 0 0,-1 0 0,0-1 1,0 1-1,-1-1 0,1 1-287,-21 0-7870</inkml:trace>
</inkml:ink>
</file>

<file path=ppt/ink/ink2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8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15631,'0'0'11274,"80"-11"-9736,-35 6-769,8-1-513,2-4-128,0 5-192,-9 1-993,-11 0-2146,-11 0-3427</inkml:trace>
</inkml:ink>
</file>

<file path=ppt/ink/ink2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9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 17392,'0'0'6465,"0"10"-4756,-2 22-1076,-2-1 0,-1 1 1,-1-1-1,-16 45 0,12-42-309,1 0-1,1 0 0,2 1 0,-2 45 1,11-69-1033,-3-11 603,0 0 1,0-1-1,0 1 1,0 0-1,0 0 1,0 0 0,0 0-1,0 0 1,0 0-1,0-1 1,0 1-1,0 0 1,0 0 0,0 0-1,0 0 1,1 0-1,-1 0 1,0 0-1,0 0 1,0 0 0,0-1-1,0 1 1,0 0-1,0 0 1,1 0-1,-1 0 1,0 0 0,0 0-1,0 0 1,0 0-1,0 0 1,0 0 0,1 0-1,-1 0 1,0 0-1,0 0 1,0 0-1,0 0 1,0 0 0,1 0-1,-1 0 1,0 0-1,0 0 1,0 0-1,0 0 1,0 0 0,0 1-1,1-1 1,-1 0-1,0 0 1,0 0-1,0 0 1,0 0 0,0 0-1,0 0 1,0 0-1,0 0 1,0 1-1,0-1 1,1 0 0,-1 0-1,0 0 1,0 0-1,0 0 1,0 0-1,0 1 1,1-11-5687</inkml:trace>
</inkml:ink>
</file>

<file path=ppt/ink/ink2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09.5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51 20275,'0'0'7752,"77"-6"-5895,-29 5-383,6-4-481,7 1-577,1-3-416,2 4 0,-4 0 0,-1-1 0,-5 3 0,-4 1 0,-7 0-2050,-5-5-2851,-5-7-3747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6.7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170 1 13164,'0'0'6807,"2"8"-6086,0 9-249,0 0 0,-1 0 0,0 0 0,-2 1 1,-4 28-1,-23 96 636,9-49-613,14-60-429,4-22-32,-1 0 0,0-1 1,0 1-1,-1-1 1,-5 13-1,8-22-128,-1 0-1,1 0 0,0 0 1,-1-1-1,0 1 1,1 0-1,-1 0 1,1-1-1,-1 1 1,0-1-1,1 1 1,-1 0-1,0-1 1,0 1-1,0-1 1,1 0-1,-1 1 0,0-1 1,0 0-1,0 1 1,0-1-1,0 0 1,1 0-1,-1 0 1,0 0-1,0 0 1,0 0-1,0 0 1,0 0-1,0 0 1,0 0-1,0 0 1,0-1-1,1 1 0,-1 0 1,0-1-1,0 1 1,0 0-1,1-1 1,-1 1-1,0-1 1,0 0-1,0 0 1,-29-30-5719,10-4 709,2-8-1761</inkml:trace>
</inkml:ink>
</file>

<file path=ppt/ink/ink2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13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57 819 3555,'-5'11'4789,"-3"4"-3264,1-4-481,1 0 1,0 1 0,1 0-1,0 0 1,1 0-1,0 1 1,-3 16-1,24-34 1369,6-14-1377,-2-1-1,0 0 1,-1-2-1,19-28 1,4-2-245,548-682 1525,-588 729-2365,22-24 325,-25 29-272,0 0-1,0 0 1,0 0 0,0 0-1,0 0 1,0 0 0,0 0-1,0 1 1,1-1 0,-1 0-1,0 0 1,0 0 0,0 0-1,0 0 1,0 0 0,0 0-1,0 0 1,0 0 0,0 0-1,0 1 1,0-1 0,0 0-1,0 0 1,0 0 0,0 0-1,1 0 1,-1 0 0,0 0-1,0 0 1,0 0 0,0 0-1,0 0 1,0 0 0,0 0-1,0 0 1,0 0 0,1 0-1,-1 0 1,0 0 0,0 0-1,0 0 1,0 0-1,0 0 1,0 0 0,0 0-1,0 0 1,0 0 0,1 0-1,-1 0 1,0 0 0,0 0-1,0 0 1,0 0 0,0 0-1,0 0 1,0-1 0,0 1-1,0 0 1,0 0 0,0 0-1,0 0 1,0 0 0,1 0-1,-1 0 1,0 0 0,0 0-1,0 0 1,0-1 0,0 1-1,-6 20 64,-12 32-2,3 1 0,2 0-1,2 1 1,-5 81 0,12 221 401,13-303-363,-7-44-339,0 1-1,0-1 0,-1 0 1,0 1-1,-1-1 0,0 10 1,-3-17-514,1-1 0,-1 0 0,1 0 0,-1 0 1,0 0-1,1-1 0,-1 1 0,0-1 0,0 0 0,1 1 0,-1-1 1,0-1-1,0 1 0,0 0 0,-2-1 0,-3 1-2990,-18 0-8752</inkml:trace>
</inkml:ink>
</file>

<file path=ppt/ink/ink2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13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14125,'0'0'8681,"12"4"-7133,9 3-946,0-1 0,1-1 0,-1-1 1,1 0-1,0-2 0,0-1 0,43-3 1,166-31 461,-72 6-2563,-137 25-166,4 0-5570,-20-1-1968</inkml:trace>
</inkml:ink>
</file>

<file path=ppt/ink/ink2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15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12172,'0'0'11568,"0"9"-10938,2 49 112,-1 20-350,3 0 1,4 0-1,19 80 0,-27-155-369,1-1 1,0 1-1,-1 0 0,2 0 0,-1 0 0,0-1 0,0 1 0,1-1 0,-1 1 1,1-1-1,0 0 0,0 1 0,0-1 0,0 0 0,0 0 0,1 0 1,3 2-1,-4-3 29,0-1 1,0 1 0,0-1 0,0 1 0,1-1-1,-1 0 1,0 0 0,0 0 0,0 0 0,0-1-1,0 1 1,0-1 0,0 1 0,0-1 0,0 1-1,0-1 1,0 0 0,0 0 0,0 0-1,-1 0 1,1 0 0,0-1 0,-1 1 0,1-1-1,-1 1 1,2-2 0,18-19 152,-1 0 1,-1 0-1,-1-2 1,-1 0-1,16-34 1,58-136 34,-82 182-206,-6 27-77,-5 29 14,2-44 30,-17 140 124,8-70-108,-2 137 1,11-205-11,0 0 0,0 0 0,0 0 0,0 0 0,1 0 0,-1 0 0,0 0 0,1 0 0,0 0 0,-1-1 0,1 1 0,0 0 0,0 0 0,0 0 0,0-1 0,0 1 0,3 2 0,-3-3 31,1 0 0,-1-1 0,0 1 0,0-1 0,0 1 0,1-1 0,-1 0 0,0 0 0,1 1 0,-1-1 0,0 0 0,1 0 0,-1 0 0,0 0 0,0 0 0,1-1-1,-1 1 1,0 0 0,1-1 0,1 0 0,3-2 158,1 0-1,0-1 1,-1 0 0,1 0-1,-1-1 1,0 1-1,10-12 1,8-11-168,-2-1 1,0-1 0,-2-1-1,-2-1 1,0-1-1,14-37 1,0-14-49,27-111 0,-57 187-558,1-14-5677</inkml:trace>
</inkml:ink>
</file>

<file path=ppt/ink/ink2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16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 17008,'0'0'5349,"59"6"-3171,-23-6-64,8 0-288,7-3-897,2-4-545,1 1-192,0 0-128,-6 3-32,-7 0-64,-8-1-704,-11 4-321,-10 0-1249,-30 0-14703</inkml:trace>
</inkml:ink>
</file>

<file path=ppt/ink/ink2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16.7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18097,'0'0'7848,"82"4"-5766,-36-4-513,7-1-896,1-2-481,3 1-128,-6 2-64,-7 0-1025,-8 0-2050,-12 2-2915,-8-2-6886</inkml:trace>
</inkml:ink>
</file>

<file path=ppt/ink/ink2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18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11755,'0'0'9444,"3"10"-8793,5 12-181,-2 1 0,-1-1-1,0 1 1,1 46 0,-5 108 324,-2-89-488,0-85-254,1-1 1,0 0-1,0 1 1,0-1-1,0 0 1,1 1-1,-1-1 1,1 0 0,-1 1-1,1-1 1,0 0-1,0 0 1,0 1-1,0-1 1,0 0 0,1 0-1,-1 0 1,1 0-1,1 2 1,-1-4-8,0 1 1,-1-1-1,1 0 1,-1 1 0,1-1-1,0 0 1,-1 0-1,1 0 1,-1 0-1,1 0 1,0-1 0,-1 1-1,1 0 1,-1-1-1,1 1 1,0-1-1,-1 0 1,0 1 0,1-1-1,-1 0 1,1 0-1,-1 0 1,0 0-1,0 0 1,1 0 0,-1 0-1,0 0 1,0-1-1,1 0 1,23-27 226,-2 0 0,0-1 1,-3-2-1,0 0 0,-2-1 1,21-52-1,33-58 539,-72 177-544,1-17-278,-10 90 84,5-73-51,1 1 0,2 0 0,4 44 0,-3-78-20,0 0 1,0-1 0,0 1 0,0 0 0,0-1-1,0 1 1,1 0 0,-1-1 0,0 1 0,0-1 0,1 1-1,-1 0 1,0-1 0,1 1 0,-1-1 0,1 1-1,-1-1 1,1 1 0,-1-1 0,1 1 0,-1-1 0,1 0-1,-1 1 1,1-1 0,0 0 0,-1 1 0,1-1-1,-1 0 1,1 0 0,0 0 0,-1 1 0,1-1 0,0 0-1,-1 0 1,1 0 0,0 0 0,-1 0 0,1 0-1,0 0 1,-1-1 0,1 1 0,0 0 0,-1 0 0,1 0-1,0-1 1,-1 1 0,1 0 0,-1-1 0,1 1-1,0 0 1,-1-1 0,1 1 0,-1-1 0,1 1 0,-1-1-1,1 0 1,32-28 669,26-45-310,-3-2-1,53-99 0,-95 148-3210,-12 24 1602,0-1-1,-1-1 0,0 1 1,0 0-1,0 0 0,0 0 1,0-1-1,-1-4 1,0-11-12767</inkml:trace>
</inkml:ink>
</file>

<file path=ppt/ink/ink2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18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12300,'0'0'14381,"71"14"-13484,-40-6-384,3-2-321,4 0-96,2-5-32,2-1-897,2 0-1569,-4-14-1890,-4-7-3780</inkml:trace>
</inkml:ink>
</file>

<file path=ppt/ink/ink2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19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70 11627,'0'0'9817,"-4"12"-8925,-4 21-551,0-1 1,2 1 0,1 1-1,2-1 1,2 54 0,1-85-311,0-1 0,0 1 0,0-1 1,0 1-1,1-1 0,-1 0 1,0 1-1,1-1 0,-1 1 0,1-1 1,-1 0-1,1 0 0,0 1 0,-1-1 1,1 0-1,0 0 0,0 0 0,0 0 1,0 0-1,0 0 0,0 0 0,0 0 1,0 0-1,1 0 0,-1 0 0,0-1 1,0 1-1,1-1 0,-1 1 0,0-1 1,1 1-1,-1-1 0,1 0 0,-1 0 1,0 1-1,1-1 0,-1 0 0,1 0 1,-1 0-1,1-1 0,-1 1 0,0 0 1,1-1-1,-1 1 0,1 0 0,-1-1 1,2-1-1,7-2 161,-1 0 0,0 0 0,-1-1 1,1-1-1,10-8 0,36-35-43,-1-2-1,47-60 1,-78 85-109,-25 52 163,-24 49-178,16-51-4,1 0-1,1 1 1,1 0 0,2 0-1,-5 51 1,10-75-12,0-1-1,0 0 1,0 0 0,0 0 0,0 1-1,0-1 1,0 0 0,0 0-1,0 1 1,0-1 0,0 0 0,0 0-1,0 0 1,0 1 0,0-1-1,0 0 1,0 0 0,1 1 0,-1-1-1,0 0 1,0 0 0,0 0-1,0 0 1,0 1 0,1-1-1,-1 0 1,0 0 0,0 0 0,0 0-1,1 0 1,-1 0 0,0 1-1,0-1 1,0 0 0,1 0 0,-1 0-1,0 0 1,0 0 0,1 0-1,-1 0 1,0 0 0,0 0 0,1 0-1,-1 0 1,14-7 366,12-13 251,37-51 540,-3-2-1,83-133 1,-142 205-1166,1-3-636,7-9-5410,-8 11 1976,-6 5 243,-2 4-6097</inkml:trace>
</inkml:ink>
</file>

<file path=ppt/ink/ink2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19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26 15054,'0'0'6369,"8"-5"-3299,26-14-663,-34 19-2359,1-1 0,-1 1 0,0 0 1,0 0-1,1 0 0,-1 0 0,0 0 0,1 0 0,-1 0 0,0 0 0,0 0 1,1 0-1,-1 0 0,0 0 0,1 0 0,-1 0 0,0 0 0,0 0 0,1 0 1,-1 0-1,0 1 0,0-1 0,1 0 0,-1 0 0,0 0 0,0 0 0,0 0 1,1 1-1,-1-1 0,0 0 0,0 0 0,0 0 0,1 1 0,-1-1 0,0 0 0,0 0 1,0 1-1,0-1 0,0 0 0,0 0 0,0 1 0,1-1 0,-1 0 0,0 1 1,0-1-1,0 0 0,0 0 0,0 1 0,0-1 0,-1 18 673,1-15-389,-1 8-169,-1-1-1,0 1 0,-1 0 0,0-1 0,-1 0 0,0 0 1,-9 17-1,-46 68 844,38-63-902,-1 0-104,-29 47 0,46-71 0,2-1 0,-1 1 0,1 0 0,0 0 0,0 1 0,1-1 0,0 0 0,0 10 0,2-17 0,1 0 0,-1 0 0,1 0 0,0 0 0,-1 0 0,1 0 0,0 0 0,0-1 0,0 1 0,0 0 0,-1 0 0,1-1 0,0 1 0,0-1 0,0 1 0,0-1 0,1 1 0,-1-1 0,0 0 0,0 1 0,0-1 0,0 0 0,0 0 0,0 0 0,1 0 0,-1 0 0,0 0 0,0 0 0,0 0 0,0 0 0,0-1 0,2 0 0,42-5 0,-31 1-846,1 0-1,-1-1 1,0-1-1,22-14 1,-29 16 222,0 1 0,0-1-1,-1-1 1,0 1 0,0-1 0,0 0-1,-1 0 1,0 0 0,0-1 0,6-11 0,-8 4-6509,-3-1-5097</inkml:trace>
</inkml:ink>
</file>

<file path=ppt/ink/ink2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20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 13068,'0'0'17040,"79"-15"-16271,-46 7-545,3 3-160,-3 1-288,0 0-1633,0-2-2692,-1-6-4035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5:57.09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51 7143,'9'-6'4975,"0"0"-4290,0 0 0,0 1-1,0 1 1,1-1 0,-1 2 0,1-1 0,0 1-1,0 1 1,0-1 0,16 0 0,-12 3-225,1 0 1,-1 1-1,0 0 1,0 1 0,0 1-1,0 0 1,-1 1 0,1 0-1,12 7 1,-22-9-414,0 0 1,0 0-1,0 1 1,-1-1-1,1 1 0,-1-1 1,0 1-1,0 0 1,0 1-1,0-1 1,0 0-1,0 1 1,-1 0-1,0-1 0,0 1 1,0 0-1,0 0 1,-1 0-1,1 0 1,-1 0-1,0 1 1,0-1-1,-1 0 0,1 1 1,-1-1-1,0 0 1,0 1-1,0-1 1,-1 0-1,0 1 0,0-1 1,0 0-1,-3 8 1,1-4 192,-2 0 0,1 0 0,-1 0 0,0-1 0,-1 1 0,0-1 1,0 0-1,0-1 0,-1 0 0,0 0 0,0 0 0,-1-1 0,-9 6 0,8-6 40,0 1 0,1 0 0,0 1 0,0-1 0,1 2 0,0-1 0,0 1 0,0 0-1,-8 15 1,14-22-276,0 1 0,1-1 0,-1 1 0,1-1-1,-1 1 1,1-1 0,0 1 0,-1-1 0,1 1-1,0 0 1,0-1 0,0 1 0,0-1-1,0 1 1,1 0 0,-1-1 0,0 1 0,1-1-1,-1 1 1,1-1 0,0 1 0,-1-1 0,1 1-1,0-1 1,0 0 0,0 1 0,0-1 0,0 0-1,0 0 1,0 0 0,0 0 0,1 0 0,-1 0-1,0 0 1,1 0 0,-1 0 0,1-1 0,-1 1-1,1 0 1,-1-1 0,3 1 0,7 3 2,1-1 1,0 0 0,1 0-1,13 0 1,-18-2-34,74 4-2480,-27-4-3656,-14-1-3878</inkml:trace>
</inkml:ink>
</file>

<file path=ppt/ink/ink2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49.01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 13869,'0'0'9732,"0"10"-9374,7 290 4217,11-117-3723,0-19-743,1 129 21,6 121 578,-17-248-208,2 133-290,-1-123 187,48 273 1,-55-433-334,0-7-25,-1 0 0,0 0 0,0 0 0,-1 0 0,0 0 0,-1 0 0,0 0 0,-1-1 0,-3 14 0,3-14-720,11-24-10489,-4-12-270</inkml:trace>
</inkml:ink>
</file>

<file path=ppt/ink/ink2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0.10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27 0 7143,'0'0'14814,"-4"1"-14478,2 0-281,1 0-1,-1 0 1,1 0-1,-1 0 1,1 0-1,0 1 1,-1-1-1,1 0 1,0 1-1,0-1 1,0 1-1,0-1 1,0 1-1,0-1 1,1 1-1,-1 0 1,0-1-1,1 1 1,-1 0-1,1 0 1,0-1-1,-1 1 1,1 0-1,0 0 1,1 3-1,-1 66 1524,1-44-969,11 186 1360,1-1-426,-23-103 1142,9-120-3911,2-22-8352,-1 33 9264,0-1 1,0 0-1,0 0 0,0 0 1,0 1-1,1-1 0,-1 0 1,0 0-1,1 1 0,-1-1 1,0 0-1,1 1 0,-1-1 0,1 0 1,-1 1-1,1-1 0,-1 1 1,1-1-1,-1 1 0,1-1 1,0 1-1,-1-1 0,1 1 1,0-1-1,0 1 0,-1 0 0,1 0 1,0-1-1,0 1 0,-1 0 1,1 0-1,1 0 0</inkml:trace>
</inkml:ink>
</file>

<file path=ppt/ink/ink2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1.44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93 2707 6502,'0'0'15337,"-7"15"-13116,64-61 571,-6 7-2140,3 2-1,80-42 0,125-46-461,90-50 597,-17-21-411,133-81 118,-245 121-369,-40 26 481,-155 115-558,0 2 0,1 0 0,33-10-1,-31 12 275,-30 8-251,0 1 0,0 0 0,0 1 0,-1-1 0,1 0 0,0 1 0,-1-1 0,0 1 0,1 0 0,-5-1 0,0-2 18,-16-9-89,-26-15 0,-1 1 0,-81-29 0,11 17 0,-220-84 0,261 91 0,-134-35 0,7 3 0,171 47 0,0 0 0,2-2 0,0-2 0,1 0 0,-30-29 0,-32-21 0,72 53 0,0 0 0,2-2 0,0-1 0,1 0 0,-21-33 0,26 34 0,-1-1 0,-1 2 0,-1 0 0,-1 1 0,0 1 0,-2 1 0,-32-23 0,-7 8 0,-53-34 0,99 56 0,1 0 0,1-1 0,0 0 0,0-1 0,1 0 0,-15-20 0,18 19 0,-1 0 0,-1 1 0,0 0 0,-20-18 0,24 25 0,-1 0 0,0 0 0,0 1 0,0 0 0,-1 0 0,1 1 0,-1-1 0,1 1 0,-1 1 0,0-1 0,-13 0 0,18 2-30,0 0 1,0 0-1,0 0 1,0 0-1,1 0 0,-1 0 1,0-1-1,0 1 1,0-1-1,0 1 0,0-1 1,1 0-1,-1 0 1,0 0-1,1 0 0,-1 0 1,0 0-1,1 0 1,0 0-1,-1-1 0,1 1 1,0 0-1,-1-1 0,1 1 1,0-1-1,0 0 1,0 1-1,0-1 0,1 0 1,-1 0-1,0 1 1,1-1-1,-1 0 0,1 0 1,0 0-1,-1 0 1,1 0-1,0 0 0,0 0 1,0 0-1,1 1 1,-1-1-1,1-2 0,-1 3-303,0 0 1,0 0-1,1 1 0,-1-1 0,0 0 0,1 0 0,-1 1 0,1-1 0,-1 0 0,1 1 0,-1-1 0,1 0 0,0 1 0,-1-1 0,1 1 0,-1-1 0,1 1 0,0 0 0,0-1 0,-1 1 0,1-1 0,0 1 0,0 0 0,-1 0 1,3-1-1,5-2-4223,2-6-3574</inkml:trace>
</inkml:ink>
</file>

<file path=ppt/ink/ink2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2.34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1 228 8296,'0'0'4826,"8"-2"-2499,5-1-1807,0-1-1,-1-1 1,0 0-1,0-1 1,0 0 0,-1-1-1,18-14 1,77-73 937,-28 23-190,-78 71-1251,0 0-1,0-1 0,1 1 0,-1 0 0,0 0 0,0 0 1,0-1-1,0 1 0,1 0 0,-1 0 0,0 0 0,0 0 1,0 0-1,1-1 0,-1 1 0,0 0 0,0 0 0,1 0 0,-1 0 1,0 0-1,0 0 0,1 0 0,-1 0 0,0 0 0,0 0 1,1 0-1,-1 0 0,0 0 0,0 0 0,1 0 0,-1 0 1,0 0-1,0 0 0,1 0 0,-1 1 0,0-1 0,0 0 0,0 0 1,1 0-1,-1 0 0,0 0 0,0 1 0,0-1 0,0 0 1,1 0-1,-1 0 0,0 0 0,0 1 0,0-1 0,0 0 1,0 0-1,0 1 0,1-1 0,-1 0 0,0 0 0,0 1 0,0-1 1,0 0-1,0 0 0,0 1 0,0-1 0,0 0 0,0 0 1,0 1-1,0-1 0,0 0 0,0 0 0,-1 1 0,-1 21 133,2-19-103,-12 56 152,8-44-145,0 0 0,1 1 0,1 0 1,1-1-1,0 1 0,1 0 0,2 21 0,-2-36-37,0 1 0,1-1-1,-1 0 1,1 1 0,-1-1 0,1 0 0,-1 0 0,1 1 0,0-1 0,-1 0-1,1 0 1,0 0 0,0 0 0,0 0 0,0 0 0,0 0 0,0 0-1,0 0 1,0 0 0,1-1 0,-1 1 0,0 0 0,0-1 0,2 1 0,0 0 64,0 0 0,0-1 0,1 0 1,-1 0-1,0 0 0,0 0 1,0 0-1,0-1 0,0 1 0,5-2 1,2-2 218,1 1 0,-1-2 0,0 1 0,-1-2 0,11-6 0,38-37 955,-45 37-1062,0 0 1,1 1-1,0 0 1,20-11-1,-31 21-185,-1 0 0,0 0-1,1 0 1,-1 0 0,1 0-1,-1 0 1,0 1 0,1 0-1,-1-1 1,1 1 0,0 0-1,-1 0 1,1 0 0,-1 0-1,1 1 1,-1-1 0,1 1-1,-1 0 1,0-1 0,3 3-1,2 0 15,-2 1 0,1 0 0,0 1 0,-1-1 0,8 9 0,-9-8-58,1-1 0,-1 1-1,1-1 1,-1-1 0,1 1-1,0 0 1,1-1 0,-1 0-1,11 4 1,-10-6-158,0 0-1,-1 0 1,1 0-1,0-1 1,0 0 0,0 0-1,0 0 1,0-1-1,0 0 1,10-3 0,15-14-2842,-29 16 2445,0 0 0,0 0 1,0 0-1,-1-1 0,1 1 1,-1 0-1,0-1 0,1 1 1,-1-1-1,0 1 0,1-5 1,-1-8-7507</inkml:trace>
</inkml:ink>
</file>

<file path=ppt/ink/ink2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2.86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54 474 14221,'0'0'1762,"-9"-1"123,7 1-1783,0 0 1,0 0 0,0 0-1,0 0 1,0-1 0,0 1-1,0-1 1,1 1 0,-1-1 0,0 0-1,0 1 1,1-1 0,-1 0-1,0 0 1,1 0 0,-1-1-1,1 1 1,-1 0 0,1 0-1,0-1 1,-1 1 0,1-1 0,-1-2-1,1 1 41,0-1-1,0 0 1,1 1 0,0-1-1,-1 0 1,1 1-1,1-1 1,-1 0-1,0 0 1,1 1 0,0-1-1,0 1 1,0-1-1,0 1 1,4-7-1,7-19 835,1 0-1,2 1 1,23-33-1,-31 50-757,1 0 0,1 1 0,-1 0 0,2 0 0,-1 1 1,1 0-1,1 1 0,-1 0 0,1 0 0,18-8 0,-26 15-214,-1-1 1,1 1 0,0 0-1,1 0 1,-1 0-1,0 0 1,0 1 0,0-1-1,0 1 1,1 0 0,-1-1-1,0 2 1,0-1-1,1 0 1,-1 1 0,0-1-1,0 1 1,0 0-1,0 0 1,0 0 0,0 0-1,0 1 1,0-1 0,0 1-1,-1 0 1,1 0-1,0 0 1,-1 0 0,0 0-1,1 1 1,-1-1 0,0 0-1,0 1 1,0 0-1,-1 0 1,1-1 0,2 7-1,3 10 3,-1 0 0,0 0-1,-1 0 1,-1 1 0,1 20 0,-1-12 41,-3-21-46,0-1 0,0 0 0,1 0 0,-1 0 0,1 0 0,1-1 0,-1 1 0,4 6 0,-4-11-1,-1 1 0,0-1-1,1 1 1,-1-1 0,1 0 0,0 1 0,0-1 0,-1 0-1,1 0 1,0 0 0,0 0 0,0-1 0,0 1 0,0-1 0,0 1-1,0-1 1,0 1 0,0-1 0,0 0 0,0 0 0,0 0-1,0 0 1,0 0 0,0-1 0,0 1 0,0-1 0,0 1 0,2-2-1,6-1 36,0-1-1,0 0 1,-1-1-1,0 0 1,0-1-1,0 0 1,13-12-1,55-56 264,-67 63-256,24-24 730,-2-2 0,53-79 0,-77 106-552,-6 17-69,-2-6-150,0 0 1,0 0-1,0-1 1,0 1-1,0 0 1,0-1-1,1 1 1,-1 0-1,0 0 1,0-1 0,0 1-1,1 0 1,-1-1-1,0 1 1,1 0-1,-1-1 1,0 1-1,1-1 1,-1 1-1,1-1 1,-1 1-1,1-1 1,-1 1-1,1-1 1,0 1-1,-1-1 1,1 1-1,-1-1 1,1 0-1,0 0 1,-1 1-1,2-1 1,4 0-309,-1-1 1,1 0-1,-1 0 0,0 0 1,0-1-1,0 0 1,0 0-1,0 0 0,0-1 1,0 0-1,5-4 0,49-41-6525,-44 35 5070,-3 1-4700</inkml:trace>
</inkml:ink>
</file>

<file path=ppt/ink/ink2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3.34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102 650 12139,'-13'7'1533,"-2"4"-930,10-7-289,-1 1 1,0-2-1,0 1 0,0 0 1,-1-1-1,1-1 0,-1 1 1,-9 2-1,16-5-261,0 0-1,0 0 1,-1 0 0,1 0-1,0 0 1,0 1 0,0-1-1,-1 0 1,1 0 0,0 0-1,0 0 1,-1 0 0,1 0-1,0 0 1,-1 0 0,1 0-1,0 0 1,0 0 0,0 0-1,-1-1 1,1 1-1,0 0 1,0 0 0,-1 0-1,1 0 1,0 0 0,0 0-1,-1-1 1,1 1 0,0 0-1,0 0 1,0 0 0,0 0-1,-1-1 1,1 1 0,0 0-1,0 0 1,0 0-1,0-1 1,0 1 0,2-13 1017,13-15-81,52-70 1696,4 4 0,109-111 0,-173 198-2603,95-93 1256,-93 92-1257,0 0-1,1 1 1,0 1-1,0 0 1,0 0 0,1 1-1,0 0 1,0 1 0,20-5-1,-29 8-79,0 1 0,0-1 0,0 1 0,0 0-1,0 0 1,-1 0 0,1 0 0,0 0 0,0 0-1,0 1 1,0-1 0,0 1 0,0-1 0,0 1 0,0 0-1,-1 0 1,1-1 0,0 1 0,-1 1 0,1-1-1,0 0 1,-1 0 0,1 0 0,-1 1 0,0-1 0,0 1-1,1-1 1,0 3 0,1 3 7,0 0 0,0 1 0,0 0-1,-1 0 1,2 14 0,-3-16-5,0 0 0,0 0 0,0 1 0,1-2 0,0 1 0,0 0 0,0 0 0,1-1 0,0 1 0,0-1 0,4 6 0,-5-10 2,1 1 0,-1 0 0,0-1 0,1 0 0,-1 0 0,1 0 0,-1 0 0,1 0 0,-1 0 0,1 0 0,0-1 0,-1 0 0,1 1 0,0-1 0,-1 0 0,1 0 0,0 0 0,-1-1 0,1 1 0,0-1 0,2 0 0,4-2 31,1 0-1,-1 0 1,0-1 0,13-8-1,213-152 300,-162 108-147,-56 46-1458,-10 13 1827,-9 24 1468,-2 4-5526,8-20-2415,7-7-3932,-22-4-2254</inkml:trace>
</inkml:ink>
</file>

<file path=ppt/ink/ink2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3.74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104 532 18610,'-12'9'710,"-2"3"-383,9-7-131,0 0 1,0-1-1,-1 0 0,1 0 0,-1 0 1,0-1-1,0 0 0,0 0 1,-8 2-1,13-4-164,1-1 0,0 0 1,-1 0-1,1 0 0,0 0 1,-1 0-1,1 0 1,0 1-1,-1-1 0,1 0 1,-1 0-1,1 0 0,0 0 1,-1 0-1,1-1 0,0 1 1,-1 0-1,1 0 0,0 0 1,-1 0-1,1 0 0,0 0 1,-1-1-1,1 1 0,0 0 1,-1 0-1,1 0 0,0-1 1,-1 1-1,1 0 0,0-1 1,0 1-1,-1 0 0,1 0 1,0-1-1,0 1 0,0 0 1,0-1-1,-1 1 0,1 0 1,0-1-1,0 1 0,0-1 1,0 1-1,0 0 0,0-1 1,0 1-1,0 0 0,0-1 1,0 1-1,0-1 1,0 1-1,0 0 0,0-1 1,0 1-1,1 0 0,-1-1 1,8-25 835,3 2-639,2 0-1,1 0 1,1 2 0,23-27 0,77-80 1776,-107 121-1821,110-110 2388,-98 101-2142,0 1 0,1 0 0,1 2 0,31-17 0,-50 29-419,1-1-1,0 1 0,0 0 0,0 1 0,1-1 1,-1 1-1,0 0 0,1 0 0,-1 0 1,0 0-1,1 1 0,-1 0 0,1 0 0,-1 0 1,1 0-1,-1 1 0,1-1 0,-1 1 0,0 0 1,1 1-1,-1-1 0,0 1 0,0 0 1,0 0-1,0 0 0,0 0 0,-1 1 0,1 0 1,-1-1-1,1 1 0,-1 1 0,0-1 1,0 0-1,4 7 0,-3-6-21,0 1-1,0-1 1,0 0-1,1 0 1,0 0-1,-1-1 1,2 1-1,-1-1 1,0 0 0,1-1-1,-1 1 1,1-1-1,-1 0 1,1-1-1,0 1 1,0-1 0,0-1-1,0 1 1,0-1-1,0 0 1,0 0-1,0 0 1,0-1-1,0 0 1,0 0 0,11-5-1,11-4-128,0-1-1,-1-2 1,0-1 0,31-21-1,-13 8-113,-35 21-150,-5 3-10,0 0 0,1 0 1,-1 0-1,1 1 1,0-1-1,8-1 1,-13 4 297,-1 0 0,0 0 0,0 0 1,1 0-1,-1 0 0,0 0 0,0 0 1,0 0-1,1 0 0,-1 0 0,0 0 1,0 0-1,1 0 0,-1 0 1,0 0-1,0 1 0,0-1 0,1 0 1,-1 0-1,0 0 0,0 0 0,0 0 1,1 1-1,-1-1 0,0 0 0,0 0 1,0 0-1,0 0 0,1 1 0,-1-1 1,0 0-1,0 0 0,0 0 0,0 1 1,0-1-1,0 0 0,0 0 0,0 1 1,0-1-1,0 0 0,0 0 0,0 1 1,0-1-1,-3 17-2445,-11 13-1572,-10-2-1836,-6 4-2684</inkml:trace>
</inkml:ink>
</file>

<file path=ppt/ink/ink2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4.10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1 672 15663,'0'0'7479,"2"-13"-6363,2-4-683,1 1 0,0-1 1,2 1-1,0 1 1,0-1-1,2 1 0,-1 1 1,2 0-1,0 0 0,23-23 1,171-174 1761,-164 175-1808,3 2 0,0 2-1,67-37 1,-103 65-387,0 0 0,0 1 0,0 0 0,0 0 0,11-2 0,-15 5 0,-1-1 0,0 1 0,1 0 0,-1 0 0,1 0 0,-1 0 0,0 1 0,1-1 0,-1 1 0,0-1 0,1 1 0,-1 0 0,0 0 0,0 0 0,0 0 0,0 0 0,0 0 0,0 0 0,0 1 0,0-1 0,1 3 0,2 0-58,0-1 1,0 0-1,0 1 0,0-1 1,1-1-1,-1 1 0,1-1 1,0 0-1,0 0 0,-1-1 1,1 0-1,0 0 0,0 0 1,0-1-1,0 0 0,0 0 0,0 0 1,0-1-1,0 0 0,0 0 1,0 0-1,8-4 0,7-1-336,-1-2-1,-1 0 1,0-1-1,0-1 0,19-13 1,-16 4-2528,-15 7-511,-7 12 3248,0-1 0,0 1 0,0 0 0,0 0 0,-1-1 0,1 1 0,0 0 0,0-1 0,0 1 0,0 0 0,0 0 0,0-1 0,0 1 0,-1 0 0,1 0 0,0-1 0,0 1 0,0 0 0,-1 0 0,1 0 0,0 0 0,0-1 0,-1 1 0,1 0 0,0 0 0,0 0 0,-1 0 0,1 0 0,0 0 0,-1-1 0,1 1 0,0 0 0,0 0 0,-1 0 0,1 0 0,0 0 0,-1 0 0,1 0 0,-22 0-5517</inkml:trace>
</inkml:ink>
</file>

<file path=ppt/ink/ink2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4.50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58 538 17392,'-8'5'1501,"-27"14"148,35-19-1596,0 0 0,0 1 0,0-1-1,0 0 1,-1 1 0,1-1 0,0 0 0,0 0 0,-1 0-1,1 1 1,0-1 0,0 0 0,-1 0 0,1 0 0,0 0-1,-1 1 1,1-1 0,0 0 0,-1 0 0,1 0 0,0 0-1,-1 0 1,1 0 0,0 0 0,-1 0 0,1 0 0,0 0-1,-1 0 1,1 0 0,0 0 0,-1 0 0,1 0 0,0 0-1,-1-1 1,1 1 0,0 0 0,-1 0 0,1 0 0,0 0-1,0-1 1,-1 1 0,1 0 0,0 0 0,0-1 0,-1 1-1,1 0 1,0 0 0,0-1 0,0 1 0,0 0 0,-1-1-1,1 1 1,0 0 0,0-1 0,0 1 0,0 0 0,0-1-1,0 1 1,0 0 0,0-1 0,0 1 0,0 0 0,0-1-1,0 1 1,0 0 0,0-1 0,0 1 0,8-22 410,-7 21-371,9-18 461,1 1 1,1 0-1,1 1 0,0 0 0,21-20 1,85-70 1475,-82 77-1574,1 1-1,1 2 1,1 1 0,2 3-1,53-23 1,-92 45-455,0-1 0,0 1 0,0 0 0,0 0 0,0 0 0,0 0 0,1 1 0,-1-1 0,0 1 0,1 0 0,-1 0 0,0 0 0,0 0 0,1 1 0,-1-1 0,0 1 0,0 0 0,6 2 0,-4 0 0,-1 1 0,-1-1 0,1 1 0,0-1 0,-1 1 0,0 0 0,0 1 0,0-1 0,0 0 0,-1 1 0,3 5 0,-4-7 0,1 0 0,0 0 0,0 0 0,0 0 0,0 0 0,0-1 0,1 1 0,-1-1 0,1 1 0,0-1 0,0 0 0,0 0 0,0 0 0,0 0 0,0-1 0,0 1 0,1-1 0,-1 0 0,0 0 0,1 0 0,-1 0 0,1-1 0,-1 1 0,1-1 0,-1 0 0,1 0 0,0 0 0,-1 0 0,4-2 0,11-2 0,-1 0 0,0-2 0,0 0 0,27-15 0,0 2 0,29-3-774,-45 15-920,44-18 0,-65 22 1163,-1 0 1,0 0 0,0 0-1,0-1 1,0 0-1,0 0 1,-1-1-1,0 0 1,0 0 0,0 0-1,7-11 1,7-24-13478</inkml:trace>
</inkml:ink>
</file>

<file path=ppt/ink/ink2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5.78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 7271,'0'0'8525,"10"13"-7041,41 54 57,75 94 1563,-33-67-2730,141 108-1,21 20-373,-85-40-97,166 229 0,62 70-627,-82-139 5400,-284-309-3799,62 48 0,-82-71-741,-10-9-228,0 0 1,0 1-1,0 0 1,0 0-1,0 0 0,0 0 1,0 0-1,-1 0 0,1 0 1,-1 0-1,0 0 0,1 1 1,-1-1-1,0 1 0,0-1 1,-1 1-1,2 4 1,-2-6-83,0-1 0,-1 0 0,1 0 0,0 0 0,0 0 0,-1 1 0,1-1 0,0 0 0,0 0 0,-1 0 0,1 0 1,0 0-1,0 0 0,-1 0 0,1 0 0,0 0 0,-1 0 0,1 0 0,0 0 0,0 0 0,-1 0 0,1 0 0,0 0 1,0 0-1,-1 0 0,1-1 0,0 1 0,0 0 0,-1 0 0,1 0 0,0 0 0,0 0 0,-1-1 0,1 1 0,0 0 0,0 0 1,-1-1-1,-13-14-6307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39.6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116 0 4324,'0'0'8483,"-9"6"-4901,4-4-3058,-29 18 760,33-19-1082,-1 0 0,1 0 0,-1 1 0,1-1 1,0 0-1,-1 1 0,1-1 0,0 0 0,0 1 1,0-1-1,0 1 0,0 0 0,1-1 0,-1 1 0,0 0 1,1-1-1,-1 1 0,1 0 0,0 0 0,-1 3 1,2-4-140,-1 0 0,0 0 0,1 0 0,-1 0 1,1 0-1,-1-1 0,1 1 0,-1 0 1,1 0-1,-1 0 0,1-1 0,0 1 0,0 0 1,-1-1-1,1 1 0,0-1 0,0 1 1,0-1-1,0 1 0,-1-1 0,1 1 0,0-1 1,0 0-1,0 0 0,2 1 0,28 4 175,-25-4-123,79 3 383,-63-4-545,0 1 0,0 0 1,0 2-1,0 0 0,0 2 0,-1 0 0,26 10 0,-45-14 36,0 0-1,0-1 1,-1 1 0,1 0-1,0 0 1,-1 0 0,1 0 0,-1 0-1,1 1 1,-1-1 0,0 0-1,1 1 1,-1-1 0,0 1-1,0-1 1,0 1 0,0-1-1,0 1 1,0 0 0,-1 0 0,1-1-1,-1 1 1,1 0 0,0 2-1,-2-1 12,1-1 0,-1 1 0,1-1 0,-1 0 0,0 1 0,0-1 0,0 0 0,0 1 0,0-1 0,-1 0 0,1 0 0,-1 0 0,0 0 0,1 0 1,-4 2-2,-7 7 169,-1-1 0,-1 0-1,0-1 1,-16 8-1,-121 52 1362,-9 6-170,154-69-3154,22-12-3771,18-13-3867</inkml:trace>
</inkml:ink>
</file>

<file path=ppt/ink/ink2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6.49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72 650 5958,'0'0'3491,"-8"5"-368,3-2-2869,-34 31 3465,37-32-3366,0 0 0,0 1 0,0-1-1,0 1 1,1 0 0,-1-1 0,1 1 0,0 0 0,0 0 0,0 0-1,0 0 1,0 0 0,1 0 0,-1 0 0,1 0 0,0 0-1,0 5 1,0-7-301,0-1 0,0 0 0,0 1 0,0-1 0,0 0 0,0 1 0,1-1 0,-1 0 0,0 1-1,0-1 1,0 0 0,0 1 0,0-1 0,0 0 0,1 0 0,-1 1 0,0-1 0,0 0 0,0 0 0,1 1 0,-1-1-1,0 0 1,0 0 0,1 0 0,-1 1 0,0-1 0,1 0 0,-1 0 0,0 0 0,0 0 0,1 0 0,-1 0-1,0 1 1,1-1 0,-1 0 0,1 0 0,13-7 1227,9-16 459,-7-6-1151,-2-1 0,0-1 0,-2 0 0,-2-1 0,12-55 0,-11 24-460,-3 0 0,1-67 0,-9 122-119,2-33 49,-2 0-1,-2 0 1,-10-58 0,26 121-210,2 0 1,0-1 0,21 21 0,-20-24 100,1-2 0,1 0 0,1 0 0,0-2 1,0-1-1,2 0 0,-1-1 0,2-2 0,44 16 0,-35-17-1940,1-1 0,-1-2-1,66 5 1,-21-10-4868</inkml:trace>
</inkml:ink>
</file>

<file path=ppt/ink/ink2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7.77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288 14 12268,'0'0'14536,"-2"9"-13917,-7 18-482,-1-1 0,-1 1-1,-1-2 1,-18 30 0,-74 100 56,5-6-45,88-126-1087,24-33-1873,24-32-1225,74-109-6068,-46 44 7668,-15 16 5062,-3-2 5706,-47 93-8140,0-1 1,0 0-1,0 0 1,1 0-1,-1 1 1,0-1-1,1 0 1,-1 0-1,1 1 1,-1-1-1,0 0 0,1 1 1,-1-1-1,1 0 1,0 1-1,-1-1 1,1 1-1,0-1 1,-1 1-1,1-1 1,0 1-1,-1 0 0,1-1 1,1 1-1,4 16 1614,-6 49-1577,0-52 336,-3 65 318,1-46-738,1-1 0,2 1 0,1 0 0,6 36 0,-5-59-97,1 0 1,-1-1 0,1 1 0,1-1 0,10 15-1,5 9-1679,-8 3-4961,-12-29 1762</inkml:trace>
</inkml:ink>
</file>

<file path=ppt/ink/ink2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8.14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95 13741,'0'0'12620,"48"35"-12332,-8-35-160,4-5-64,0-7-224,0-4-705,-3 0-480,-2 0-1089,-4-4-1057,-5 0-1090,-6-5-864</inkml:trace>
</inkml:ink>
</file>

<file path=ppt/ink/ink2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8.48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5 48 13485,'0'0'10490,"0"11"-9471,-2 15-479,-1 79 1232,3-98-1664,1 1 0,-1-1 0,1 1 0,1-1 0,-1 1 0,1-1 1,1 0-1,-1 0 0,1 0 0,0 0 0,7 10 0,-9-16-61,0 1 0,1-1 1,-1 1-1,0-1 0,1 0 0,-1 1 1,1-1-1,-1 0 0,1 0 0,0 0 0,-1 0 1,1-1-1,0 1 0,0 0 0,0-1 0,0 1 1,-1-1-1,1 1 0,0-1 0,0 0 0,0 0 1,0 0-1,2 0 0,0-1 30,-1 0-1,1 0 1,-1-1 0,1 1 0,-1-1-1,0 0 1,0 0 0,0 0-1,0 0 1,0 0 0,4-4-1,5-7 104,0-1-1,-1 0 0,17-28 1,-25 38-207,4-7 104,0 0 0,0 0 0,-1-1 0,-1 1 0,0-1 0,5-19 0,-21 134-143,6-72 88,-1 47 1,6-78-15,0 1 0,0 0 1,-1 0-1,1 0 0,0 0 0,0-1 1,0 1-1,0 0 0,1 0 1,-1 0-1,0 0 0,0-1 0,0 1 1,1 0-1,-1 0 0,0 0 0,1-1 1,-1 1-1,1 0 0,-1-1 1,1 1-1,-1 0 0,1-1 0,-1 1 1,1 0-1,-1-1 0,1 1 1,0-1-1,0 1 0,-1-1 0,1 0 1,0 1-1,0-1 0,-1 0 0,1 1 1,0-1-1,0 0 0,0 0 1,-1 0-1,1 0 0,0 0 0,0 0 1,0 0-1,0 0 0,0 0 0,-1 0 1,1 0-1,0 0 0,0 0 1,0-1-1,-1 1 0,1 0 0,0-1 1,1 0-1,3-1 48,-1-1 0,1 1 0,0-1-1,-1 0 1,1-1 0,-1 1 0,5-6 0,10-14-56,-2 0 0,0-2 0,-1 0 0,-2-1 0,-1 0 0,0-1 0,-2 0 0,-2-1 0,7-30 0,-12 46-988,-4 17-1813,-8 18-7274</inkml:trace>
</inkml:ink>
</file>

<file path=ppt/ink/ink2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9.17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25 2050,'0'0'25368,"13"-1"-24808,120-5 185,-16 2-2180,-44-3-4537,-59 4 1093,-8 0-2718</inkml:trace>
</inkml:ink>
</file>

<file path=ppt/ink/ink2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9:59.64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24 6470,'0'0'17515,"10"-5"-16532,-7 3-910,2 0 14,0-1 1,0 1 0,0 0-1,0 0 1,1 1 0,-1-1-1,0 1 1,1 0 0,-1 1-1,0-1 1,1 1 0,-1 0-1,1 1 1,8 1 0,4 2 213,3 0-118,1 1 1,-1 1 0,29 14 0,-46-19-180,0 0 0,-1 1-1,1 0 1,-1 0 0,0 0 0,1 0-1,-1 1 1,0-1 0,0 1-1,-1 0 1,1-1 0,0 1 0,-1 1-1,0-1 1,0 0 0,0 0 0,0 1-1,0-1 1,-1 1 0,0 0-1,1-1 1,-1 1 0,0 0 0,-1 0-1,1 0 1,-1 6 0,-1-5 14,0-1 0,0 1 0,-1 0 1,0 0-1,0 0 0,0-1 0,0 1 1,-1-1-1,1 0 0,-1 0 0,-1 0 1,1 0-1,0 0 0,-5 3 0,-64 52 325,38-34-223,0 5-187,7-5-4227,20-20-1509</inkml:trace>
</inkml:ink>
</file>

<file path=ppt/ink/ink2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0:00.49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53 1 16560,'0'0'7740,"-7"15"-6934,-3 13-668,1 1-1,1 0 1,2 0-1,0 1 1,2-1-1,2 1 1,1 46-1,1-72-100,0 0 1,1 0-1,-1 0 1,1 0-1,0 0 0,0-1 1,0 1-1,1 0 0,-1-1 1,1 1-1,0-1 1,0 1-1,0-1 0,1 0 1,-1 0-1,1 0 0,-1 0 1,1 0-1,0-1 0,0 1 1,1-1-1,-1 0 1,0 0-1,1 0 0,-1 0 1,1 0-1,-1-1 0,1 0 1,0 0-1,0 0 1,0 0-1,-1 0 0,1-1 1,0 0-1,0 0 0,0 0 1,0 0-1,0 0 0,0-1 1,0 0-1,0 0 1,-1 0-1,1 0 0,0 0 1,-1-1-1,1 0 0,-1 0 1,7-4-1,12-11 87,-1 0 0,0-2 0,-2 0 0,0-1 0,-1-1 0,-1-1 0,-1-1 0,24-46 0,-56 104-200,2 1 1,-13 44-1,22-62 73,1-1 0,1 1 0,0 1 0,1-1 0,2 0 0,-1 0 0,4 19 0,-3-33 2,1-1 0,-1 1 0,1-1 0,0 1 1,0-1-1,0 0 0,1 1 0,-1-1 0,1 0 0,0 0 0,0 0 0,0 0 0,0 0 1,1 0-1,-1-1 0,1 1 0,0-1 0,-1 0 0,1 1 0,0-1 0,0-1 0,0 1 0,1 0 1,-1-1-1,0 1 0,1-1 0,-1 0 0,1 0 0,-1-1 0,1 1 0,-1-1 0,1 1 1,6-1-1,-1-1 92,1 1 0,-1-2 0,0 1 0,0-1 0,1 0 0,-2-1 0,1 0 0,0-1 0,-1 1 0,1-2 0,-1 1 0,9-7 0,-1-3 38,-1 0 0,-1-1 1,0-1-1,-1 0 0,0-1 0,-1 0 0,-1-1 0,-1 0 0,-1 0 0,0-1 1,-2-1-1,0 1 0,-1-1 0,-1-1 0,-1 1 0,0-1 0,-2 1 1,0-1-1,-2 0 0,-2-30 0,1 46-146,0 1-1,0-1 1,0 1-1,-1-1 1,0 1-1,1 0 1,-1 0-1,-1 0 1,1 0-1,-1 0 1,1 0 0,-6-5-1,7 8 0,0 1-1,0-1 1,0 0 0,0 0-1,0 0 1,0 1-1,0-1 1,0 1 0,0-1-1,0 1 1,0-1 0,-1 1-1,1 0 1,0-1-1,0 1 1,-1 0 0,1 0-1,0 0 1,-2 0-1,1 0-11,0 1-1,1 0 1,-1 0-1,1-1 0,-1 1 1,1 0-1,0 0 1,-1 0-1,1 0 0,0 1 1,0-1-1,0 0 1,0 0-1,0 1 0,0-1 1,0 1-1,0-1 1,1 1-1,-2 1 1,-1 5-983,0 0 1,0 0 0,1 0 0,0 0 0,0 0 0,0 17 0,1 27-7566,1-42 6357,0 16-6491</inkml:trace>
</inkml:ink>
</file>

<file path=ppt/ink/ink2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0:00.85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126 91 9993,'0'0'13800,"-9"2"-13111,2-1-535,1 1 1,0 0 0,0 1-1,0 0 1,0 0-1,0 0 1,1 0-1,-1 1 1,1 0 0,0 0-1,0 1 1,0-1-1,1 1 1,0 0-1,0 0 1,0 0 0,0 1-1,1 0 1,0-1-1,0 1 1,-3 10-1,4-13-71,1 0 0,0 0 1,0 0-1,0 0 0,1 0 0,-1 1 0,1-1 0,0 0 0,-1 0 0,1 0 0,1 1 0,-1-1 0,0 0 0,2 3 0,-2-4-60,1 0-1,0-1 1,0 1-1,0 0 1,0-1-1,0 1 1,0-1-1,0 1 1,0-1-1,1 0 1,-1 1-1,1-1 1,-1 0-1,1 0 1,-1 0-1,1 0 1,-1 0-1,3 0 1,2 1 9,-1-1 1,1 0-1,-1 0 1,1-1-1,-1 1 1,1-1 0,-1 0-1,1-1 1,-1 0-1,1 0 1,-1 0-1,1 0 1,-1-1-1,0 0 1,6-2-1,0-2 95,0 0-1,0 0 1,-1-1-1,0 0 1,0-1-1,0 0 1,-1 0-1,-1-1 1,0 0-1,9-12 1,-12 14-55,0-1 0,-1 1 0,0-1 0,0 0 0,-1 0 0,0-1 0,0 1 0,-1 0 0,0-1 0,0 0 0,-1 1 0,0-1 0,-1 0 0,-1-16 0,1 23-72,0 1 0,0 0 0,0 0 0,-1 0 0,1-1 1,-1 1-1,1 0 0,-1 0 0,1 0 0,-1 0 0,0 0 0,1 0 0,-1 0 0,0 0 0,0 0 0,0 0 0,1 0 0,-1 1 1,0-1-1,0 0 0,-1 1 0,1-1 0,0 0 0,0 1 0,0-1 0,0 1 0,0 0 0,-1-1 0,1 1 0,0 0 0,0 0 1,0 0-1,-1 0 0,1 0 0,0 0 0,0 0 0,-1 0 0,1 0 0,0 1 0,0-1 0,0 0 0,-2 2 0,-1-1-98,0 0 0,1 0 0,0 1-1,-1-1 1,1 1 0,0 0 0,0 0-1,0 0 1,0 0 0,0 0 0,0 1 0,1-1-1,-4 6 1,5-7-46,0 0 0,0 0-1,1 0 1,-1 0 0,1 1 0,-1-1-1,1 0 1,-1 1 0,1-1 0,0 0-1,-1 1 1,1-1 0,0 0-1,0 1 1,0-1 0,1 3 0,-1-3-34,0-1 1,0 1-1,1-1 1,-1 1-1,1-1 1,-1 1 0,0-1-1,1 0 1,-1 1-1,1-1 1,-1 1-1,1-1 1,-1 0-1,1 1 1,0-1-1,-1 0 1,1 0 0,-1 1-1,1-1 1,-1 0-1,1 0 1,0 0-1,-1 0 1,1 0-1,0 0 1,3 0-636,-1 0 0,1 0 0,-1-1 0,1 0 0,-1 1 0,1-1 1,-1-1-1,0 1 0,1 0 0,-1-1 0,5-3 0,21-17-7616</inkml:trace>
</inkml:ink>
</file>

<file path=ppt/ink/ink2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0:01.21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163 1 13773,'0'0'2840,"-10"12"-128,-9 14-1863,1 0 0,2 1-1,0 1 1,2 0 0,1 1 0,1 1 0,2 0-1,1 0 1,1 1 0,2 0 0,-5 62 0,11-90-826,-1-1 0,1 1 0,0 0 0,1 0 0,-1-1 0,0 1 0,1 0 0,-1-1 0,1 1 0,0-1 0,0 1 0,0-1 0,0 1 0,1-1 0,-1 1 0,0-1 0,1 0 0,0 0 0,-1 0 0,1 0 0,0 0 0,0 0 0,0 0 0,1-1 0,-1 1 0,0-1 0,0 0 0,1 1 0,-1-1 0,1 0 0,-1 0 0,1-1 0,0 1 0,-1 0 0,1-1 0,0 0 0,-1 1 0,1-1 0,0 0 0,0-1 0,-1 1 0,1 0 0,0-1 0,4-1 0,2 0-18,-1 0 1,0-1-1,0 0 0,0-1 0,0 0 0,0 0 1,-1 0-1,0-1 0,0 0 0,0-1 0,7-7 1,8-10-31,34-45 0,-9 9 2,-46 59 27,-1 0 0,0 0 0,0 1 0,1-1 0,-1 0 0,0 0 0,1 0 0,-1 0 0,0 0 0,1 1 0,-1-1 0,0 0 0,0 0 0,1 0 0,-1 1 1,0-1-1,0 0 0,1 0 0,-1 1 0,0-1 0,0 0 0,0 0 0,0 1 0,0-1 0,1 0 0,-1 1 0,0-1 0,0 0 0,0 1 0,0-1 0,0 0 0,0 1 1,0-1-1,0 0 0,0 1 0,0-1 0,0 0 0,0 1 0,0-1 0,0 0 0,-1 1 0,1-1 0,0 0 0,0 1 0,0-1 0,0 0 0,-1 21 323,-11 35 1,7-41-287,2 0-1,0 1 0,0-1 0,1 18 0,2-33-112,0 1 1,0 0-1,0-1 0,0 1 1,0-1-1,0 1 0,1 0 1,-1-1-1,0 1 1,0-1-1,1 1 0,-1-1 1,0 1-1,1-1 0,-1 1 1,1-1-1,-1 1 0,1-1 1,-1 0-1,0 1 1,1-1-1,0 1 0,-1-1 1,1 0-1,-1 0 0,1 1 1,-1-1-1,1 0 0,0 0 1,-1 0-1,1 0 1,-1 1-1,1-1 0,0 0 1,-1 0-1,1 0 0,-1 0 1,1-1-1,0 1 0,-1 0 1,1 0-1,-1 0 1,1 0-1,0-1 0,-1 1 1,2-1-1,0 1-679,1-1 1,0 0-1,0-1 0,-1 1 0,1 0 1,-1-1-1,1 1 0,-1-1 0,4-2 1,8-16-5598,0-8-2727</inkml:trace>
</inkml:ink>
</file>

<file path=ppt/ink/ink2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0:01.55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88 1 17424,'0'0'9738,"-33"59"-8009,20-15-191,0 6-353,3 5-448,-1 0-321,7-1-416,1-4 0,3-2 0,0-7 0,10-6-737,2-6-384,2-11-2466,-2-10-3908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0.3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34 235 14414,'0'0'12758,"-6"11"-12357,-1 0-279,5-7-79,-1-1 0,1 1-1,0 0 1,0 0 0,0 0 0,1 1-1,-1-1 1,1 0 0,0 1 0,0-1-1,1 0 1,-1 9 0,1-12-22,0 0 1,0 0 0,1 0 0,-1 0 0,0 0-1,1 0 1,-1 0 0,1 0 0,-1 0-1,1 0 1,-1 0 0,1 0 0,0 0-1,0-1 1,-1 1 0,1 0 0,0 0-1,0-1 1,0 1 0,0-1 0,0 1-1,0-1 1,0 1 0,0-1 0,0 1-1,0-1 1,0 0 0,0 1 0,0-1-1,0 0 1,0 0 0,0 0 0,0 0-1,2 0 1,3 0 109,-1 0 0,1 0-1,-1-1 1,1 0 0,-1 0-1,8-2 1,16-11 125,0 0 0,-2-2-1,0-1 1,0-1 0,34-32 0,-34 28-227,185-161-114,-275 252-14916,37-48 6091</inkml:trace>
</inkml:ink>
</file>

<file path=ppt/ink/ink2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0:02.09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191 1 15022,'0'0'9775,"-9"1"-8772,6 0-950,0 0 0,1-1-1,-1 1 1,0 0-1,1 0 1,-1 0-1,1 1 1,-1-1-1,1 1 1,-1-1 0,1 1-1,0 0 1,0 0-1,0 0 1,0 0-1,0 0 1,0 0-1,1 1 1,-3 2 0,-1 7 208,0 0 1,1 1 0,-6 24-1,-1 8 217,2 0-1,2 1 0,2 0 0,2 0 0,3 0 0,1 0 0,9 59 0,-6-86-438,1 0 0,1-1-1,12 28 1,-17-62 128,-5-14-120,-16-31-85,-3 1 1,-49-93 0,126 166-1309,-32-6-329,1-2 0,33 4 0,47-4-9539,-68-5 4034</inkml:trace>
</inkml:ink>
</file>

<file path=ppt/ink/ink2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0:03.42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90 463 7655,'0'0'10864,"-9"5"-9401,1 0-1124,1 0 1,0 0 0,1 1 0,-1 0-1,1 0 1,0 0 0,-5 9-1,9-12-129,-1 0-1,1 1 0,0-1 0,0 1 0,0 0 1,0-1-1,1 1 0,-1 0 0,1 0 0,0 0 0,0 0 1,1 1-1,-1-1 0,1 0 0,0 0 0,0 0 1,0 0-1,1 1 0,-1-1 0,3 6 0,-3-9-179,1 0-1,0 0 1,0 0-1,-1-1 0,1 1 1,0 0-1,0-1 1,0 1-1,0-1 1,0 1-1,0-1 0,0 1 1,0-1-1,0 1 1,0-1-1,0 0 0,0 0 1,0 0-1,0 1 1,0-1-1,1 0 1,-1 0-1,0-1 0,0 1 1,0 0-1,0 0 1,0 0-1,0-1 0,0 1 1,0-1-1,0 1 1,0 0-1,0-1 1,0 0-1,2-1 0,34-20 338,-24 10-309,0-1 0,-2 0 0,1 0-1,-2-1 1,0-1 0,9-17 0,-19 32-61,0 0 0,0 0 0,1 0 0,-1 0-1,0 0 1,0 0 0,0 0 0,0 0 0,0 0-1,1 0 1,-1 0 0,0 0 0,0 0 0,0 0-1,0 0 1,0 0 0,1 0 0,-1 0 0,0 0-1,0 0 1,0 0 0,0 0 0,0 0 0,1 0-1,-1 0 1,0 0 0,0 0 0,0 0 0,0 0 0,0 1-1,0-1 1,0 0 0,1 0 0,-1 0 0,0 0-1,0 0 1,0 0 0,0 0 0,0 1 0,0-1-1,0 0 1,0 0 0,0 0 0,0 0 0,0 0-1,0 1 1,0-1 0,0 0 0,0 0 0,0 0-1,0 0 1,0 1 0,0-1 0,0 0 0,0 0-1,0 0 1,0 0 0,0 0 0,0 0 0,0 1-1,0-1 1,0 0 0,0 0 0,0 0 0,-1 0-1,1 0 1,0 0 0,0 1 0,2 24-69,-2 28 33,-1-46-240,1-1-1,0 1 0,0 0 1,1-1-1,-1 1 0,1-1 1,1 0-1,3 11 0,-4-15 134,0-1 0,-1 0 0,1 1 0,0-1 0,0 0 0,0 0-1,0 0 1,0 0 0,0 0 0,0 0 0,0 0 0,1 0 0,-1 0 0,0-1-1,0 1 1,1 0 0,1 0 0,0-1-51,0 1-1,0-1 1,-1 0-1,1 0 1,0 0-1,0 0 1,-1-1 0,1 1-1,0-1 1,-1 0-1,1 1 1,4-3-1,-1-1-3,0 1-1,0-1 1,-1-1-1,0 1 1,0-1-1,0 1 1,0-2-1,0 1 1,-1 0-1,0-1 1,-1 0-1,1 0 1,2-6-1,5-11-103,0 0 0,8-30 0,-7 9 825,-1 0-1,-3-1 1,-1-1 0,1-85 0,-8 131-457,1-1-1,-1 1 0,0-1 1,0 0-1,0 1 0,0-1 1,0 0-1,0 1 0,0-1 0,0 1 1,0-1-1,0 0 0,-1 1 1,1-1-1,0 1 0,0-1 1,0 0-1,-1 1 0,1-1 1,0 1-1,-1-1 0,1 1 0,0-1 1,-1 1-1,1-1 0,-1 1 1,0-1-1,-11 11 1144,-10 28-105,4 2 34,-18 61 0,32-88-898,0 0 1,2 1-1,-1-1 1,2 1-1,0 0 1,0 0-1,1-1 1,1 1-1,3 14 1,-4-26-233,1 0 1,-1 1-1,1-1 1,0 0-1,-1 0 1,1 0-1,1 0 1,-1 0 0,0 0-1,0 0 1,1-1-1,-1 1 1,1 0-1,-1-1 1,1 1-1,0-1 1,-1 1 0,1-1-1,0 0 1,0 0-1,0 0 1,0 0-1,0 0 1,1 0-1,-1 0 1,0-1-1,0 1 1,0-1 0,1 0-1,-1 0 1,0 1-1,0-1 1,1-1-1,-1 1 1,0 0-1,0-1 1,4 0 0,7-2-112,1-1 1,-1 0 0,0-1 0,19-11 0,-32 16 99,1 0 18,-1 0 0,1 0 0,-1-1-1,1 1 1,0 0 0,-1 0 0,1 0 0,-1 0-1,1 0 1,0 0 0,-1 0 0,1 0 0,-1 0-1,1 0 1,0 0 0,-1 0 0,1 0 0,-1 0-1,1 1 1,0-1 0,-1 0 0,1 0 0,-1 1-1,1-1 1,-1 0 0,1 1 0,-1-1 0,1 1-1,-1-1 1,0 1 0,1-1 0,-1 1 0,0-1-1,1 1 1,-1-1 0,0 1 0,1-1 0,-1 1-1,0-1 1,0 1 0,0-1 0,0 1 0,1 0-1,-1-1 1,0 1 0,0-1 0,0 1 0,0 0-1,0-1 1,-1 2 0,2 49 856,1-10-603,-2-39-257,1-1 1,-1 0-1,1 1 0,0-1 0,-1 0 0,1 1 1,0-1-1,0 0 0,0 0 0,0 0 0,0 0 0,0 0 1,0 0-1,1 0 0,-1 0 0,0 0 0,1 0 1,-1-1-1,0 1 0,1-1 0,-1 1 0,1-1 0,-1 1 1,0-1-1,1 0 0,-1 0 0,1 1 0,-1-1 1,1 0-1,-1-1 0,1 1 0,-1 0 0,1 0 1,-1-1-1,1 1 0,-1 0 0,1-1 0,-1 0 0,0 1 1,1-1-1,0-1 0,3 0 55,0 0 1,-1-1-1,1 1 1,-1-1-1,0 0 0,0-1 1,0 1-1,0-1 0,-1 0 1,6-7-1,-5 4-43,-1 0 0,0 0 0,0 0 0,-1-1-1,0 1 1,-1-1 0,2-13 0,2-11-691,26 16-2773,-17 6 3064,0-1 0,-1 0 0,0-1-1,-1 0 1,0-1 0,-1 0 0,-1-1-1,0 0 1,-1-1 0,0 0-1,-1-1 1,10-27 0,-8 14 416,-1 0 1,-1-1 0,-2 0-1,-1 0 1,-1 0 0,0-41-1,-8 60 1042,-4 20-612,-7 22-157,-2 14 325,2 1 0,3 0 0,1 1 0,3 0 0,2 0 0,1 1 0,3 0 0,4 48 1,6-44-567,-7-49-62,-1 0 0,1 0 0,0 0 0,0 0 1,0 0-1,0-1 0,1 1 0,-1-1 0,1 1 0,-1-1 0,1 1 0,0-1 0,0 0 1,4 4-1,-2-56 389,-4 35-382,-1-1 0,0 0 0,-1 1 0,0 0 0,-1-1 0,-1 1-1,-1 0 1,0 0 0,-1 1 0,0 0 0,-1 0 0,-1 0 0,-14-19 0,103 55-7769,-48-16 5103,0-1 0,38 0 0,-60-5 2185,0 0 0,0-1 1,0-1-1,15-3 0,-21 4 742,-1-1 0,1 0-1,0 0 1,-1 0 0,1 0-1,-1-1 1,0 0 0,1 0-1,-1 0 1,5-6 0,-1-5 4691,-14 7 410,-7 8-1756,-2 6-3923,9-2 468,0 0-1,1 0 0,0 1 0,0 0 1,-8 12-1,11-16-136,1 0 0,-1 0 0,1 0 0,0 0 0,0 0 0,0 0 0,0 0 0,0 0 0,1 1 0,-1-1 0,1 0 0,-1 0 0,1 1 0,0-1 0,0 0 0,0 0 0,0 1 0,0-1 0,0 0 0,1 1 0,-1-1 0,1 0 0,0 0 0,1 4 0,3-3-112,-1 0-1,1 0 0,0 0 1,0-1-1,0 0 0,0 0 1,1 0-1,-1-1 0,1 0 1,10 1-1,20 7-376,-26-5 323,1 0 1,-1 1-1,0 0 0,16 12 1,-24-17 146,-1 1 0,0 0 0,1 0 0,-1 0 1,0 0-1,0 0 0,0 0 0,0 0 0,0 0 0,0 0 1,0 1-1,0-1 0,0 0 0,-1 1 0,1-1 0,0 0 1,-1 1-1,1-1 0,-1 1 0,1-1 0,-1 1 0,0-1 1,0 1-1,0-1 0,0 1 0,0 0 0,0-1 0,0 1 1,0-1-1,-1 1 0,1-1 0,0 1 0,-1-1 0,0 1 1,1-1-1,-1 0 0,0 1 0,1-1 0,-1 0 0,0 1 1,0-1-1,0 0 0,0 0 0,0 0 0,-1 0 0,-1 1 1,-9 7 67,0 0 1,-1-1 0,0 0 0,0-1 0,-29 10 0,-74 18-352,66-26-2055,18-7-3123,5-2-5096</inkml:trace>
</inkml:ink>
</file>

<file path=ppt/ink/ink2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0:05.41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3 540 14189,'-1'-4'479,"0"0"-1,1 0 0,0 0 0,0 0 0,0 0 0,0 0 0,0 1 0,1-1 0,0 0 0,0 0 0,0 0 0,0 1 1,1-1-1,-1 0 0,1 1 0,2-4 0,0 2-74,0 0 1,0 1-1,0-1 0,0 1 1,1 0-1,0 0 0,0 1 1,0-1-1,9-4 0,-3 3-139,1 1 0,0-1 0,0 2 0,0 0 0,0 0-1,0 1 1,0 0 0,1 1 0,21 1 0,-32 0-249,1 1 0,-1-1 0,1 0 0,-1 1 0,0-1 0,1 1 0,-1 0 0,0 0 0,0 0 0,0 0 0,1 0-1,-1 1 1,0-1 0,0 0 0,-1 1 0,1 0 0,0-1 0,0 1 0,-1 0 0,1 0 0,1 3 0,-1-1 12,0 0 0,-1 1 0,0-1 1,1 0-1,-1 1 0,0 0 0,-1-1 0,1 1 0,-1-1 0,-1 8 0,-1 6 76,0 0 0,-2-1 0,0 1 0,-11 28 0,3-16-50,6-17-40,1 0 0,0 0 0,1 0 0,0 0 0,-2 26 0,6-38-10,0-1-1,0 0 0,-1 1 0,1-1 1,0 0-1,0 1 0,0-1 1,1 1-1,-1-1 0,0 0 0,0 1 1,0-1-1,0 0 0,0 1 1,0-1-1,1 1 0,-1-1 0,0 0 1,0 1-1,0-1 0,1 0 1,-1 0-1,0 1 0,0-1 0,1 0 1,-1 0-1,0 1 0,1-1 1,-1 0-1,0 0 0,1 0 0,-1 1 1,0-1-1,1 0 0,-1 0 1,1 0-1,-1 0 0,1 0 0,18-5 259,16-17 352,-19 7-472,-2 0-1,0 0 1,-1-1 0,0-1 0,15-28 0,-21 35-112,-2-1 1,1-1-1,-1 1 1,-1-1 0,0 1-1,0-1 1,-1-1 0,2-22-1,-5 38-35,0 1 0,0-1 0,0 1-1,0-1 1,1 0 0,-1 1 0,1-1-1,0 1 1,0-1 0,0 0 0,1 0-1,-1 0 1,1 0 0,-1 0 0,3 3-1,-1-4 15,-1 0 1,1 0-1,0-1 0,-1 1 0,1 0 0,0-1 0,0 0 0,0 0 0,0 0 0,0 0 1,0 0-1,0-1 0,0 1 0,0-1 0,1 0 0,-1 0 0,4 0 0,0-1 1,1 0-1,0-1 0,0 0 1,-1 0-1,1 0 1,-1-1-1,0 0 0,0-1 1,0 1-1,0-1 0,-1-1 1,1 1-1,-1-1 0,0 0 1,-1-1-1,6-6 0,-6 7-5,0 0 0,-1 0-1,1-1 1,-1 0 0,0 0 0,-1 0-1,0-1 1,0 1 0,0-1 0,-1 1-1,0-1 1,0 0 0,0 0-1,-1 0 1,0 0 0,-1 0 0,1 0-1,-2-8 1,1 14-4,0-1 0,-1 1 0,1 0 0,0 0 0,-1 0 0,1 0 0,-1 0 0,0 0 0,1 0 0,-1 0 0,0 0 0,0 0 0,1 0 0,-1 0 0,0 0 0,0 1 0,0-1 0,0 0 0,0 0 0,0 1 0,0-1 0,0 1 0,0-1 0,-1 1 0,1 0 0,0-1 0,0 1 0,0 0 0,0 0 0,-1 0 0,1 0 0,0 0 0,0 0 0,-1 0 0,1 0 0,0 0 0,0 0 0,0 1 0,0-1 0,-1 1 0,0 0 0,-4 1 0,1-1 0,0 1 0,0 1 0,0-1 0,0 1 0,0 0 0,1 0 0,-5 4 0,-2 4 0,1 0 0,0 0 0,1 2 0,-9 13 0,15-20 0,-1 0 0,1 0 0,1 0 0,-1 0 0,1 0 0,0 0 0,0 1 0,1-1 0,0 1 0,0-1 0,0 13 0,2-18 0,-1 0 0,1 0 0,-1 0 0,1 0 0,-1 0 0,1 0 0,0 0 0,-1 0 0,1 0 0,0 0 0,0 0 0,0-1 0,-1 1 0,1 0 0,0-1 0,0 1 0,0-1 0,0 1 0,0-1 0,1 1 0,-1-1 0,0 0 0,0 1 0,0-1 0,0 0 0,0 0 0,0 0 0,2 0 0,41 1 0,-35-1 0,15 0 0,0 1 0,-1 1 0,43 9 0,-57-9 0,0 0 0,-1 2 0,1-1 0,-1 1 0,0 0 0,0 0 0,0 1 0,-1 0 0,1 1 0,-1 0 0,0 0 0,11 14 0,-18-20 0,1 0 0,-1 0 0,0 1 0,0-1 0,1 0 0,-1 0 0,0 1 0,0-1 0,1 0 0,-1 0 0,0 0 0,1 0 0,-1 1 0,0-1 0,1 0 0,-1 0 0,0 0 0,1 0 0,-1 0 0,0 0 0,1 0 0,-1 0 0,0 0 0,1 0 0,-1 0 0,0 0 0,1 0 0,-1 0 0,0 0 0,1 0 0,-1-1 0,0 1 0,1 0 0,-1 0 0,1-1 0,11-12 0,5-20 0,-16 32 0,6-21 0,0-1 0,-2 0 0,0 0 0,-2-1 0,-1 1 0,0-1 0,-2 0 0,-2-23 0,1-3 0,3 49 0,0 0 0,0 0 0,0 0 0,0 0 0,0 1 0,1-1 0,-1 1 0,0-1 0,0 1 0,0 0 0,0 0 0,1 0 0,-1 0 0,0 1 0,0-1 0,4 1 0,1 0 0,9 0 0,0-1 0,0-1 0,1 0 0,-1-1 0,0-1 0,-1 0 0,1-1 0,22-9 0,-28 8 0,-1 0 0,0 0 0,0 0 0,0-1 0,-1-1 0,0 1 0,0-1 0,0-1 0,-1 1 0,0-1 0,-1-1 0,0 1 0,0-1 0,6-12 0,-9 13 0,0 0 0,0 0 0,0 0 0,-1 0 0,0 0 0,-1-1 0,0 1 0,0-1 0,-1-15 0,-1 22 0,1 0 0,0 0 0,0 0 0,-1 0 0,0-1 0,1 1 0,-1 0 0,0 0 0,0 1 0,0-1 0,0 0 0,0 0 0,0 0 0,-1 1 0,1-1 0,-1 0 0,-2-2 0,1 3 0,1 0 0,0 0 0,-1 1 0,1-1 0,0 0 0,-1 1 0,1-1 0,-1 1 0,1 0 0,-1 0 0,1 0 0,-1 0 0,1 1 0,-1-1 0,1 1 0,-1-1 0,1 1 0,-1 0 0,-2 1 0,-2 1 0,0 1 0,1 0 0,-1 0 0,1 0 0,0 1 0,0 0 0,1 0 0,-1 1 0,1 0 0,0 0 0,-7 12 0,-3 5 0,-23 49 0,25-43 0,2 1 0,-14 53 0,22-72 0,1 1 0,0 0 0,1 0 0,0 0 0,0 1 0,2-1 0,0 0 0,0 0 0,1 0 0,4 14 0,-5-22 0,2 1 0,-1-1 0,1 1 0,-1-1 0,1 0 0,0 0 0,1 0 0,-1 0 0,1-1 0,-1 0 0,1 1 0,0-1 0,0 0 0,1-1 0,-1 1 0,1-1 0,-1 0 0,1 0 0,0 0 0,-1-1 0,1 0 0,0 1 0,0-2 0,0 1 0,0-1 0,0 1 0,10-2 0,-4 0 0,1 1 0,-1-2 0,0 1 0,0-2 0,0 1 0,0-2 0,0 1 0,-1-1 0,0-1 0,1 0 0,13-10 0,-10 4 0,-1-1 0,0 0 0,0-1 0,17-24 0,-24 29 0,-1 1 0,0-1 0,0-1 0,-1 1 0,0-1 0,0 0 0,-1 0 0,0 0 0,-1 0 0,2-12 0,-3 20 0,-1 1 0,0 0 0,0 0 0,0 0 0,0 0 0,0 0 0,0 0 0,0-1 0,0 1 0,0 0 0,0 0 0,0 0 0,0 0 0,0 0 0,0 0 0,0-1 0,0 1 0,0 0 0,0 0 0,0 0 0,0 0 0,0 0 0,0 0 0,0-1 0,0 1 0,0 0 0,0 0 0,-1 0 0,1 0 0,0 0 0,0 0 0,0 0 0,0-1 0,0 1 0,0 0 0,0 0 0,0 0 0,-1 0 0,1 0 0,0 0 0,0 0 0,0 0 0,0 0 0,0 0 0,0 0 0,-1 0 0,1 0 0,0 0 0,0 0 0,0 0 0,0 0 0,0 0 0,-1 0 0,1 0 0,0 0 0,0 0 0,0 0 0,0 0 0,0 0 0,0 0 0,-1 0 0,1 0 0,0 0 0,-11 10 0,-9 16 0,-15 39 0,33-61 0,0 0 0,1 0 0,-1 0 0,1 0 0,0 0 0,1 1 0,-1-1 0,1 0 0,0 0 0,0 1 0,0-1 0,0 0 0,1 1 0,-1-1 0,3 4 0,-2-6 0,0-1 0,0 1 0,1-1 0,-1 0 0,1 1 0,-1-1 0,1 0 0,0 0 0,-1 0 0,1-1 0,0 1 0,0 0 0,-1-1 0,1 1 0,0-1 0,0 1 0,0-1 0,0 0 0,0 0 0,0 0 0,0 0 0,0 0 0,0 0 0,2-1 0,49-10 0,-34 1 0,0 0 0,0-1 0,-1-2 0,-1 1 0,0-2 0,-1 0 0,0-2 0,-1 1 0,-1-2 0,-1 0 0,18-28 0,-42 67 0,1-1 0,1 1 0,1 0 0,1 1 0,1 0 0,-6 40 0,12-61-9,0 0 0,1 0 0,-1 0 0,1 0 0,-1 0 0,1 0 0,-1 0 0,1 0 0,0-1 0,0 1 0,0 0 0,0-1 0,0 1 0,0 0 0,1-1 0,-1 1 0,0-1 0,1 0 0,-1 1 0,1-1 0,0 0 0,-1 0 0,1 0 0,0 0 0,0 0 0,0 0 0,-1-1 0,1 1 0,0-1 0,0 1 0,0-1 0,0 0 0,0 0 0,0 1 0,0-1 0,0-1 0,3 1 0,4 0-202,-1-1 1,1 0-1,-1 0 0,1-1 0,-1 0 0,0-1 0,15-5 0,32-26-4544,-40 24 1692,-1-2-1,0 0 1,20-23-1,-4-7-1261,-9-3 3727,-18 37 1977,-1 0 1,0 0-1,0 0 1,-1 0-1,1-16 1,-2 23-1055,0 0 0,0 1 0,0-1 0,-1 0 0,1 0 0,0 0 0,0 1 0,-1-1 0,1 0 0,-1 0 0,1 1 0,0-1 0,-1 0 0,1 1 0,-1-1 0,0 0 0,1 1 0,-1-1 1,1 1-1,-1-1 0,0 1 0,1-1 0,-1 1 0,0 0 0,0-1 0,1 1 0,-1 0 0,-1-1 0,-32 0 3501,32 1-3748,-1 0 0,1 0 1,0 1-1,-1-1 0,1 1 0,0 0 0,-1-1 1,1 1-1,0 0 0,0 0 0,0 1 1,0-1-1,0 0 0,0 1 0,0-1 0,0 1 1,1-1-1,-1 1 0,1 0 0,-1 0 0,1 0 1,-1 0-1,1 0 0,0 0 0,0 0 0,-1 3 1,2-4-115,1 0 1,-1 1 0,1-1 0,-1 0-1,1 0 1,-1 0 0,1 0 0,-1 0-1,1 1 1,0-1 0,0 0 0,0-1-1,0 1 1,-1 0 0,1 0 0,0 0-1,0 0 1,1-1 0,-1 1 0,0 0-1,0-1 1,0 1 0,0-1 0,2 1-1,41 13-236,-23-7 219,-19-6 50,18 7 3,0 1 0,24 15 0,-40-23-1,-1 1 0,-1 0 0,1-1 0,0 1 0,0 0 0,-1 1 0,1-1 0,-1 0 0,1 1 0,-1-1 0,0 1 0,0 0 0,0 0 0,-1 0 0,1 0 0,-1 0 0,1 0 0,-1 0 0,0 0 0,0 0 0,-1 1 0,1-1 1,0 6-1,-2-6 26,0 0 0,0-1 0,0 1 0,-1 0 0,1-1 0,-1 0 0,1 1 0,-1-1 0,0 0 0,0 0 0,0 0 0,0 0 0,0 0 0,-1 0 0,1 0 0,-5 1 0,-46 24 645,46-24-564,-1 0-50,-57 23 179,61-25-230,0 0-1,-1 0 1,1 0 0,0 0-1,-1 0 1,1-1 0,-1 0-1,1 0 1,-1 0 0,1-1 0,0 1-1,-8-3 1,11 2-57,0 1 0,0-1-1,1 0 1,-1 0 0,0 0 0,1 0-1,-1 0 1,1 1 0,-1-1 0,1 0 0,0 0-1,-1 0 1,1 0 0,0 0 0,0 0-1,0 0 1,0 0 0,-1 0 0,1-1 0,1 1-1,-1 0 1,0-2 0,5-24-2591,1 13 871,1 0-1,0 1 0,1 0 1,17-22-1,-5 6-1226,18-26-3652</inkml:trace>
</inkml:ink>
</file>

<file path=ppt/ink/ink2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0:05.79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287 1 6662,'-2'2'11558,"-9"7"-10470,1 0 1,0 2 0,1-1-1,1 1 1,-1 0-1,2 1 1,-1-1 0,2 2-1,-8 18 1,6-11-483,2 0-1,0 1 1,1 0 0,2 0 0,-3 39 0,5-32-609,2-1 0,0 1 0,2 0 1,2-1-1,0 1 0,2-1 1,0-1-1,2 1 0,23 46 1,-60-120-6316,-10-12 4354,-37-60 1656,44 73 395,22 35 396,1-1 0,1 1 1,-1-1-1,2-1 0,0 1 1,-5-16-1,11 27-399,0 0-1,1 1 0,-1-1 1,1 0-1,-1 1 1,0-1-1,1 0 1,-1 1-1,1-1 1,0 1-1,-1-1 1,1 1-1,-1-1 0,1 1 1,0 0-1,-1-1 1,1 1-1,0 0 1,0-1-1,-1 1 1,1 0-1,0 0 1,0 0-1,-1 0 0,1 0 1,0 0-1,0 0 1,-1 0-1,1 0 1,0 0-1,1 0 1,36 0 178,-31 0-29,241 12 1675,-68-2-2022,1-13-3559,-60-12-4324</inkml:trace>
</inkml:ink>
</file>

<file path=ppt/ink/ink2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03.8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11915,'0'0'6401,"10"9"-5056,392 396 2625,0-1-3461,-381-382-686,48 41 560,-65-59-602,1-1 1,0 1-1,0-1 0,0 0 1,0-1-1,0 1 0,0-1 0,1 0 1,-1 0-1,1-1 0,0 1 1,8 0-1,-14-2 85,1 0 1,-1 0-1,0 0 0,1 0 1,-1 0-1,1 0 0,-1-1 1,0 1-1,1 0 1,-1 0-1,1 0 0,-1 0 1,0 0-1,1-1 0,-1 1 1,0 0-1,1 0 0,-1-1 1,0 1-1,1 0 0,-1 0 1,0-1-1,1 1 1,-1 0-1,0-1 0,0 1 1,0 0-1,1-1 0,-1 1 1,0-1-1,0 1 0,0 0 1,0-1-1,0 1 0,0-1 1,0 1-1,1 0 1,-1-1-1,0 1 0,-1-1 1,1 1-1,0 0 0,0-1 1,0 1-1,0-1 0,0 1 1,0-2-451,0-8-4381</inkml:trace>
</inkml:ink>
</file>

<file path=ppt/ink/ink2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04.1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11307,'9'5'886,"25"19"294,-1 1 0,-1 1 0,-1 2 0,39 47-1,-23-27-539,483 480 3825,42-38-3837,-331-297-1278,-87-60-5592,-165-144-6623</inkml:trace>
</inkml:ink>
</file>

<file path=ppt/ink/ink2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04.5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14830,'0'0'1372,"12"11"-961,413 376 3957,-251-234-3232,416 360 852,34-37-1793,-553-427-896,60 40-1110,-41-36-8521,-83-49 4417</inkml:trace>
</inkml:ink>
</file>

<file path=ppt/ink/ink2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05.3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67 0 14798,'-9'1'358,"7"-1"-311,0-1 1,0 1 0,0 0 0,-1 0 0,1 1 0,0-1-1,0 0 1,0 1 0,0-1 0,0 1 0,0 0-1,0 0 1,0 0 0,0 0 0,0 0 0,0 0-1,0 0 1,0 0 0,1 1 0,-1-1 0,0 1-1,1-1 1,0 1 0,-1 0 0,1 0 0,0 0-1,0-1 1,0 1 0,0 0 0,0 0 0,0 0 0,1 1-1,-1-1 1,1 0 0,-1 0 0,1 0 0,0 0-1,0 0 1,0 1 0,0-1 0,0 0 0,0 0-1,1 0 1,0 4 0,1 4 141,1 1 1,0 0-1,0-1 1,1 0-1,1 0 1,-1 0-1,2 0 1,-1-1-1,1 0 1,1 0-1,9 10 0,16 15 265,48 41 0,-57-54-293,705 536 771,-563-440-925,920 691-466,-840-635-347,-243-172 956,20 16-2858,-21-10-818,-15-4-890,-19-3-3773</inkml:trace>
</inkml:ink>
</file>

<file path=ppt/ink/ink2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05.6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11211,'0'0'3112,"9"2"-1713,8 4-960,-1 1 0,1 1 0,-1 0 0,-1 1 0,0 1 0,0 0 0,24 23 0,-1-3-172,1326 920 545,-1357-946-1025,146 84-1397,-122-73-2190,44 14 0,-64-26-1773</inkml:trace>
</inkml:ink>
</file>

<file path=ppt/ink/ink2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06.0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14990,'66'64'961,"3"4"256,10 2 0,4-2-288,-2-4-96,-1-5-160,-2-4-289,-2-7-192,-5-6-128,-4-3-32,-8-6-64,-2-1-736,-3-5-514,-6 2-1344,-10-4-2819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0.7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13741,'0'0'9961,"15"58"-8840,-2-43-384,5 3-352,5 1-225,5 3-513,-1-4-1600,5 1-2564,-7-4-4964</inkml:trace>
</inkml:ink>
</file>

<file path=ppt/ink/ink2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08.2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1113 16464,'0'0'3528,"12"-13"-2129,385-491 4646,-222 267-5908,-146 200-135,2-1-32,-1-2 0,-2-1-1,-2-1 1,24-54-1,-44 68-2109,-5 9-3151,-1 16 3626,0-11-7213</inkml:trace>
</inkml:ink>
</file>

<file path=ppt/ink/ink2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10.3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13036,'3'50'10475,"7"7"-4443,7 19-3150,15 45-3611,15 63 786,-42-164-120,-4-21-2623,-4-34-5291,2 21 5805,-4-18-4960</inkml:trace>
</inkml:ink>
</file>

<file path=ppt/ink/ink2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12.8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2 399 13645,'0'0'175,"0"0"0,0 1 0,0-1 0,-1 0 0,1 1 0,0-1 0,0 0 0,0 0 0,0 1 0,0-1 0,0 0 0,0 1 0,0-1 0,0 0-1,0 1 1,0-1 0,0 0 0,0 1 0,0-1 0,0 0 0,0 1 0,1-1 0,-1 0 0,0 1 0,0-1 0,0 0 0,0 0 0,0 1 0,1-1 0,-1 0 0,0 0 0,0 1 0,1-1 0,-1 0 0,0 0 0,0 0 0,1 1 0,-1-1 0,0 0 0,1 0 0,-1 0 0,0 0 0,1 0 0,-1 0 0,0 0 0,1 1 0,-1-1 0,0 0 0,0 0-1,1 0 1,0-1 0,15-15 3241,13-30-913,15-45-451,56-165 1,-96 258-3713,0 15-2413,1 21-5889,-5-28-159</inkml:trace>
</inkml:ink>
</file>

<file path=ppt/ink/ink2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13.1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17553,'0'0'6432,"2"9"-4638,2-2-1414,0 1 0,0-1 0,1 0 0,-1 0 0,2 0 0,-1 0 0,1-1 0,0 0 0,0 0 0,0-1 0,1 1 0,0-1 0,0-1 0,0 0 0,14 7 0,-7-6-226,0 0-1,0-1 0,0 0 0,19 1 0,-19-2-811,0-1 0,0 2 0,-1-1 0,21 10-1,-33-13-1117</inkml:trace>
</inkml:ink>
</file>

<file path=ppt/ink/ink2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13.5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21749,'0'0'7623,"22"55"-6406,-11-23-160,-4 5-801,3 2-192,-2 0-32,0 1-384,0-2-1057,-5-3-1570,-1-6-929,-2-8-1025,0-9-2690</inkml:trace>
</inkml:ink>
</file>

<file path=ppt/ink/ink2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13.8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0 298 10346,'0'-9'7329,"0"-3"-6424,1 0-1,1 0 1,0 0-1,0 0 0,1 1 1,0-1-1,1 1 1,1 0-1,-1 0 1,2 0-1,12-18 0,-9 16-587,1 1 0,1 0 0,0 1 0,1 0 0,0 1 0,0 0 0,27-15 0,-32 21-217,0 0 0,1 0 1,0 1-1,0 0 0,0 1 0,0-1 0,0 2 0,0-1 1,0 1-1,1 0 0,-1 1 0,0 0 0,1 0 0,-1 0 1,1 2-1,12 2 0,-18-3-100,0 1 0,-1 0 0,1-1 0,-1 1 0,0 0 0,1 0 0,-1 1 0,0-1 0,0 0 0,0 1 0,-1-1 0,1 1 0,-1-1 0,1 1 0,-1 0 0,0 0 0,0 0 0,0 0 0,0-1 0,0 1 0,-1 1 0,0-1 0,1 0 0,-1 6 0,0 5 0,0 1 0,0-1 0,-2 0 0,-2 15 0,-2-9 0,0-1 0,-1 1 0,-1-2 0,-15 28 0,13-28 0,1 0 0,0 1 0,2 1 0,-8 28 0,14-45 0,0 0 0,0 1 0,1-1 0,-1 1 0,1-1 0,0 1 0,0-1 0,0 1 0,0-1 0,1 1 0,0-1 0,-1 0 0,1 1 0,0-1 0,1 0 0,-1 1 0,1-1 0,-1 0 0,1 0 0,0 0 0,0 0 0,0-1 0,0 1 0,1 0 0,-1-1 0,5 4 0,-1-3 0,0 0 0,0-1 0,0 1 0,0-1 0,0 0 0,1 0 0,-1-1 0,0 0 0,1 0 0,0-1 0,-1 0 0,1 0 0,8-1 0,-10 0-385,0 0 0,-1 0 0,1 0 0,0 0 1,0-1-1,-1 0 0,7-3 0,-3 0-1359,0 0 0,-1 0 0,1-1 0,-1 0 0,10-12 0,-6 4-8896</inkml:trace>
</inkml:ink>
</file>

<file path=ppt/ink/ink2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14.2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19538,'0'0'12503,"6"9"-11884,-2-4-611,0 0-1,-1 1 1,1-1 0,-1 1-1,-1 0 1,1 0 0,-1 0-1,0 0 1,0 0 0,-1 0-1,0 1 1,0-1-1,0 7 1,0 233-8,-1-244 0,0 0 0,0 1 0,0-1 0,0 0 0,0 0 0,1 0 0,-1 1 0,1-1 0,0 0 0,0 0 0,0 0 0,0 0 0,0 0 0,0 0 0,0 0 0,0 0 0,1-1 0,-1 1 0,3 2 0,-2-3 0,0 0 0,0-1 0,-1 1 0,1-1 0,0 1 0,0-1 0,-1 1 0,1-1 0,0 0 0,0 0 0,0 0 0,0 0 0,-1 0 0,1-1 0,0 1 0,0 0 0,0-1 0,2-1 0,5-1 0,-1-1 0,1-1 0,-1 0 0,0 0 0,0-1 0,-1 1 0,11-12 0,-12 13-601,-1-1 0,0 0-1,-1 0 1,1-1 0,-1 1 0,0-1-1,0 0 1,0 0 0,-1 0 0,0-1-1,-1 1 1,1-1 0,-1 0 0,0 1-1,1-10 1,-5 5-6093,-9 2-4026</inkml:trace>
</inkml:ink>
</file>

<file path=ppt/ink/ink2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7:14.5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0 171 23510,'0'0'9257,"59"23"-9257,-13-32 0,3-10 0,5-5 0,-2-5 0,-1 1 0,-8-2 0,-9 3-4388,-6-1-7688</inkml:trace>
</inkml:ink>
</file>

<file path=ppt/ink/ink2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0.2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1886 7399,'0'0'16133,"-6"0"-15333,-16 1 734,47 0 821,53-3 61,165-60-307,-186 52-2105,0 3 0,1 2 0,0 3 1,97 8-1,109 2-4,-33-3 0,36 7 0,-31-3 0,286 0 0,-67-4 0,314-7 0,-437-9 0,54-4 0,-316 9 0,121-28 0,-189 34 0,0-1 0,0 1 0,0-1 0,0 1 0,0-1 0,0 0 0,0 0 0,0 0 0,0 0 0,0 0 0,-1 0 0,1 0 0,-1 0 0,1-1 0,-1 1 0,1-1 0,1-2 0,-2 1 0,0-1 0,0 1 0,0-1 0,0 1 0,-1-1 0,0 1 0,0-1 0,0-6 0,-1-5 0,9-294 0,-4 130 0,-1-86 0,-3-100 0,10 260 0,-2 42 0,-3-1 0,-4-74 0,-3 124 0,-1 0 0,0 0 0,0 1 0,-1-1 0,-1 1 0,-8-17 0,9 22 0,-1-1 0,0 1 0,0 0 0,0 0 0,-1 0 0,0 1 0,-1 0 0,0 0 0,0 1 0,-9-7 0,13 12-136,0-1 0,0 1 0,0 0 0,0 0 0,-1 0 0,1 1 0,0-1-1,0 1 1,-1 0 0,1 0 0,-5 0 0,-13 0-2272,14-4-4868,4-8-6134</inkml:trace>
</inkml:ink>
</file>

<file path=ppt/ink/ink2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1.3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21 9961,'0'0'9428,"3"2"-8195,1 1-1030,1 0 0,0-1-1,-1 1 1,1-1 0,0 0-1,0-1 1,1 1 0,-1-1-1,0 0 1,0 0 0,10 0-1,71-1 799,-50-1-702,1353-26 1857,-1309 24-1805,433-11 682,-1 43 541,-249-4-1192,352-13-1,-363-22 145,67-2-118,-294 17 304,-17-3-2840,-30-9-17531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1.0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171 131 18353,'0'0'4292,"-8"59"-3843,5-23-225,1 7-160,2 2 32,0-2-192,3 1-416,5-3-994,-1-5-1344,1-8-578,-8-10-768,0-9-929</inkml:trace>
  <inkml:trace contextRef="#ctx0" brushRef="#br0" timeOffset="1">2 203 10314,'-1'-13'2744,"1"12"-2716,0-11 629,0 1 0,0 0 0,1 0-1,0 0 1,3-13 0,-2 19-401,0 0 1,-1 0-1,2 1 0,-1-1 1,0 1-1,1 0 1,0-1-1,0 1 0,0 0 1,0 1-1,1-1 0,0 0 1,-1 1-1,1 0 1,0 0-1,1 0 0,4-2 1,5-2 94,0 2 1,1-1-1,-1 2 1,1 0-1,0 1 1,0 0-1,0 1 1,0 1-1,21 0 0,-26 1-243,-1 0 0,1 1 0,-1 0 0,0 1 0,1 0 0,-1 0 0,0 1 0,0 0 0,0 0 0,-1 1-1,1 0 1,-1 1 0,0 0 0,0 0 0,-1 1 0,8 6 0,-12-9-42,0 1-1,0-1 1,-1 0 0,1 1 0,-1 0 0,0-1-1,0 1 1,0 0 0,-1 0 0,1 0-1,-1 0 1,0 0 0,0 0 0,0 1 0,-1-1-1,0 0 1,1 1 0,-1-1 0,-1 0 0,1 0-1,-2 7 1,-2 2 360,-1-1 0,0 1 0,-1-1 0,0 0 0,-12 16 0,12-20-248,0 1-1,1 0 0,0 1 0,0-1 1,1 1-1,0 0 0,1 0 0,0 0 1,-2 14-1,5-21-182,1 0 0,0 0 0,-1 1 0,1-1 0,0 0 0,0 0 0,1 0 0,-1 0 0,0 0 0,1 0 0,0-1 0,0 1 0,0 0 0,0-1 0,0 1 0,0-1 0,1 0 0,-1 0 0,1 0 0,0 0 0,-1 0 0,1-1 0,0 1 1,0-1-1,3 2 0,9 3-298,0 0 0,1-1 1,26 5-1,26-2-4317,-22-8-2440,11 0-10028</inkml:trace>
</inkml:ink>
</file>

<file path=ppt/ink/ink2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2.3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97 6118,'25'-49'5317,"0"1"4185,-26 57-6001,2 13-2824,0-3-178,-4 651 4033,0 268-2141,5-858-2314,4-1-1,25 127 1,-31-205-109,0 1-1,0-1 1,0 0 0,0 0 0,1 0-1,-1 1 1,0-1 0,1 0 0,-1 0-1,1 0 1,-1 0 0,1 0 0,-1 0-1,1 0 1,0 0 0,0 0 0,-1 0-1,1 0 1,0 0 0,0-1 0,0 1-1,0 0 1,0 0 0,0-1 0,0 1-1,0-1 1,0 1 0,0-1-1,0 1 1,0-1 0,1 0 0,-1 0-1,0 1 1,2-1 0,-1-1-131,-1 1-1,1-1 1,-1 0 0,0 0-1,1 0 1,-1 0 0,0 0 0,0 0-1,0 0 1,0 0 0,0 0-1,0 0 1,0 0 0,0-1-1,0 1 1,0-1 0,-1 1 0,1 0-1,-1-1 1,1 1 0,-1-1-1,1 1 1,-1-1 0,0 1-1,0-1 1,0 1 0,0-3 0,1-34-8389</inkml:trace>
</inkml:ink>
</file>

<file path=ppt/ink/ink2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3.8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0 2723,'-8'6'64,"2"-1"-2563</inkml:trace>
</inkml:ink>
</file>

<file path=ppt/ink/ink2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4.2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143 540 2370,'0'0'625,"-8"10"426,-52 50 3461,-14 6 8823,98-97-7264,28-48-5065,-24 35-455,107-176 1451,-135 218-2000,1 1-1,0 0 1,-1 0-1,1-1 1,0 1 0,-1 0-1,1 0 1,0 0-1,0 0 1,0 0-1,0 0 1,0 0 0,0 1-1,0-1 1,0 0-1,0 1 1,1-1 0,-1 0-1,0 1 1,0-1-1,1 1 1,-1 0-1,0-1 1,1 1 0,-1 0-1,0 0 1,3 0-1,0 1-7,0 0 0,0 0-1,0 1 1,-1 0 0,1-1-1,0 1 1,4 4 0,27 11 178,-25-15-142,1-1 1,-1 0 0,1-1 0,0 0 0,-1-1 0,1 0 0,-1 0-1,1-1 1,-1-1 0,0 0 0,1 0 0,-2-1 0,1 0-1,0-1 1,-1 0 0,0 0 0,13-10 0,-1-1 56,0-1 0,-1-1 0,-1-1 1,-1-1-1,28-39 0,-41 52-87,1 0 0,-2 0 0,1-1 0,-1 1 0,-1-1 0,1 0 0,-1 0 0,0 0 0,-1-1 0,0 1 0,1-16 0,-3 24 1,0 0 0,0 0 0,0-1 0,0 1 0,0 0 0,0-1 1,0 1-1,0 0 0,0 0 0,0-1 0,0 1 0,0 0 0,0 0 0,0-1 0,0 1 0,-1 0 0,1 0 0,0-1 0,0 1 1,0 0-1,0 0 0,-1 0 0,1-1 0,0 1 0,0 0 0,0 0 0,-1 0 0,1 0 0,0-1 0,0 1 0,-1 0 1,1 0-1,0 0 0,0 0 0,-1 0 0,1 0 0,0 0 0,-1 0 0,1 0 0,0 0 0,0 0 0,-1 0 0,1 0 0,0 0 1,0 0-1,-1 0 0,1 0 0,0 0 0,-1 0 0,1 0 0,0 1 0,0-1 0,0 0 0,-1 0 0,1 0 0,0 0 0,0 1 1,-1-1-1,1 0 0,0 0 0,0 1 0,-14 14-335,7 17-2778,6-21-1083,4-3-4449</inkml:trace>
</inkml:ink>
</file>

<file path=ppt/ink/ink2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4.7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1093 11627,'0'0'6417,"-4"-15"-4479,2 5-1643,-1-1-33,0 0 1,1 0 0,0 0-1,1-1 1,0 1-1,1-1 1,0 1-1,4-22 1,3 1 255,2 0 0,1 1 0,2 0-1,1 1 1,1 1 0,2 0 0,0 1 0,2 0 0,1 1-1,2 2 1,26-27 0,-40 45-388,1 1 0,-1 1 0,2-1 0,-1 1 1,0 0-1,1 1 0,16-5 0,-22 7-108,0 1 1,1 0-1,-1 1 1,1-1-1,0 1 1,-1-1-1,1 1 1,-1 0-1,1 0 1,-1 1-1,1-1 1,-1 1-1,1-1 0,-1 1 1,1 0-1,-1 1 1,0-1-1,1 1 1,-1-1-1,0 1 1,0 0-1,0 0 1,4 4-1,5 6 83,-5-4-58,1 0 0,0 0 0,1-1-1,-1 0 1,1-1 0,16 9 0,-21-14 0,-1 1 0,1-1 1,0 0-1,0-1 0,0 1 1,0-1-1,0 0 0,0 0 1,0 0-1,0 0 0,0-1 1,0 1-1,0-1 1,0 0-1,0 0 0,0-1 1,0 1-1,-1-1 0,1 0 1,-1 0-1,1 0 0,4-4 1,21-15 66,-2-2 1,0-1 0,-1-1 0,36-45-1,-27 24-34,-1-2-1,29-55 0,-61 98-79,7-13 0,-9 18 0,0 0 0,0 0 0,0 1 0,0-1 0,0 0 0,0 0 0,0 0 0,0 0 0,0 0 0,0 0 0,1 1 0,-1-1 0,0 0 0,0 0 0,0 0 0,0 0 0,0 0 0,0 0 0,0 0 0,1 0 0,-1 0 0,0 0 0,0 0 0,0 0 0,0 1 0,0-1 0,1 0 0,-1 0 0,0 0 0,0 0 0,0 0 0,0 0 0,0 0 0,1 0 0,-1 0 0,0 0 0,0-1 0,0 1 0,0 0 0,0 0 0,0 0 0,1 0 0,-1 0 0,0 0 0,0 0 0,0 0 0,1 1 0,-1-1 0,1 1 0,-1-1 0,1 1 0,-1-1 0,1 1 0,-1-1 0,1 1 0,-1-1 0,1 0 0,-1 0 0,1 1 0,-1-1 0,1 0 0,0 0 0,-1 1 0,1-1 0,0 0 0,-1 0 0,1 0 0,0 0 0,-1 0 0,1 0 0,0 0 0,-1 0 0,1 0 0,-1 0 0,1-1 0,0 1 0,-1 0 0,1 0 0,0-1 0,-1 1 0,1 0 0,-1-1 0,1 1 0,0-1 0,27-12 0,-12 1-399,0-1 0,-1-1 1,-1 0-1,-1-1 0,0 0 0,0-1 1,-2-1-1,0 0 0,12-25 0,-17 24-5073,-5 7-3037</inkml:trace>
</inkml:ink>
</file>

<file path=ppt/ink/ink2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5.2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1137 13965,'0'0'12663,"-4"-11"-11136,2 6-1427,0 0 0,0 0 1,1-1-1,0 1 0,0 0 1,0 0-1,1-1 1,-1 1-1,1-1 0,1 1 1,-1 0-1,1-1 0,0 1 1,0 0-1,0 0 0,1 0 1,0 0-1,0 0 1,4-8-1,154-261 1411,-129 228-1238,3 2 1,1 1-1,69-65 1,-94 99-274,0 0 0,1 1 0,0 1 0,1-1 0,0 2 0,0-1 0,23-7 0,-32 13 0,0 0 0,0 0 0,0 0 0,0 1 0,1-1 0,-1 1 0,0 0 0,0 0 0,0 0 0,0 1 0,0-1 0,1 1 0,-1-1 0,0 1 0,0 0 0,0 0 0,0 0 0,-1 1 0,1-1 0,0 1 0,0 0 0,-1-1 0,1 1 0,-1 0 0,0 1 0,1-1 0,-1 0 0,0 1 0,0-1 0,-1 1 0,1-1 0,0 1 0,-1 0 0,0 0 0,1 0 0,-1 0 0,0 0 0,0 4 0,4 11-15,-2 0 0,0 0 0,1 32 0,-3-35-1,0 0 0,0 1 0,2-1 0,0 0 1,0 0-1,7 14 0,-9-26 17,0-1-1,0 1 0,1-1 1,-1 1-1,1-1 1,0 0-1,-1 0 1,1 0-1,0 0 1,0 0-1,1 0 0,-1 0 1,0-1-1,1 1 1,-1-1-1,1 1 1,-1-1-1,1 0 0,5 1 1,-3-1 5,1 0 0,-1 0 0,1-1 0,0 0 0,-1 0 0,1-1 0,0 0 0,-1 0 1,9-2-1,5-4 14,1 0 0,-1-2 0,-1 0 1,23-15-1,2-4-20,-2-2 0,-1-2 0,-2-1 0,-1-3 0,-2 0 0,-1-3 0,-2 0 0,-2-2 0,-2-2 0,-2 0 0,-1-2 0,18-47 0,-38 79 0,0 1 0,-1-1 0,-1 0 0,0 0 0,-1 0 0,0-1 0,0-23 0,-2 36-77,0 1 0,0-1 0,0 0 1,0 0-1,0 0 0,0 0 0,0 0 0,0 0 0,0 0 1,-1 0-1,1 0 0,0 1 0,-1-1 0,1 0 0,-1 0 0,1 0 1,-1 1-1,1-1 0,-1 0 0,1 0 0,-1 1 0,0-1 0,1 0 1,-1 1-1,0-1 0,1 1 0,-1-1 0,0 1 0,0-1 1,0 1-1,0 0 0,1-1 0,-1 1 0,0 0 0,0 0 0,0-1 1,0 1-1,0 0 0,0 0 0,0 0 0,0 0 0,0 0 0,1 1 1,-1-1-1,0 0 0,0 0 0,0 0 0,0 1 0,0-1 1,0 1-1,1-1 0,-1 0 0,0 1 0,-1 1 0,-5 1-1573,0 1-1,1 0 0,-1 1 1,1-1-1,-6 7 0,-7 8-13045</inkml:trace>
</inkml:ink>
</file>

<file path=ppt/ink/ink2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6.1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1071 15951,'0'0'5472,"11"-9"-4250,14-14-135,-1-2 0,36-48 0,46-77 706,-44 61-953,21-28-202,106-111 0,-183 221-642,0 0 0,1 0-1,0 0 1,0 1 0,1 0 0,0 1 0,0 0 0,14-7 0,-22 12 0,1 0 1,0-1-1,0 1 1,0 0-1,0 0 1,0-1-1,0 1 1,0 0-1,-1 0 1,1 0 0,0 0-1,0 1 1,0-1-1,0 0 1,0 0-1,0 0 1,0 1-1,0-1 1,-1 0-1,1 1 1,0-1 0,0 1-1,0-1 1,-1 1-1,1-1 1,0 1-1,-1 0 1,1-1-1,0 1 1,-1 0 0,1-1-1,-1 1 1,1 0-1,-1 0 1,1 0-1,-1-1 1,0 1-1,1 0 1,-1 0-1,0 2 1,5 41 26,-5-37 5,0 105 407,2 46-155,-2-156-261,0 0 0,0 0 0,0 0 0,1 0 0,-1 0 0,1 0 0,-1 0 0,1 0 0,0 0 0,0-1 0,-1 1 0,1 0 0,1-1 0,-1 1 0,0 0 0,0-1 0,1 1 0,-1-1 0,0 0 0,1 1 0,0-1 0,-1 0 0,1 0 0,0 0 0,-1 0 0,1 0 0,0-1 0,0 1 0,0 0 0,0-1 0,0 0 0,0 1 0,0-1 0,-1 0 0,1 0 0,0 0 0,0 0 0,0 0 0,0 0 0,0-1 0,0 1 0,0-1 1,4-1-1,5-1 182,1-1 0,0 0 1,-1-1-1,0 0 0,19-13 1,33-26-149,-3-3 0,-2-3 1,-2-2-1,-2-3 1,86-115-1,-86 93-3727,-34 45-2788,27-58 1,-39 71-7595</inkml:trace>
</inkml:ink>
</file>

<file path=ppt/ink/ink2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6.6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1160 13068,'0'0'12102,"7"-11"-10575,129-230 2551,77-135-2796,-200 353-1282,-2 3-21,1 1-1,0 0 1,1 0 0,1 1-1,28-28 1,-41 45-2,1 0 0,-1 0 0,0 0 0,0 0-1,1 0 1,-1 0 0,0 1 0,1-1 0,-1 0 0,1 1 0,-1-1 0,1 0 0,-1 1 0,1 0 0,-1-1 0,1 1 0,2 0-1,-3 0 8,0 1-1,0-1 0,0 1 0,0-1 0,0 0 0,-1 1 0,1 0 0,0-1 0,0 1 0,-1-1 0,1 1 0,0 0 0,-1 0 0,1-1 0,-1 1 1,1 0-1,-1 0 0,1 0 0,-1 0 0,0-1 0,1 1 0,-1 1 0,3 8-88,-2 0 0,1 1 0,-1-1 0,-1 17 0,2 2 68,-2-28 32,1 1 0,-1-1-1,1 0 1,-1 0 0,1 1-1,-1-1 1,1 0 0,0 0-1,-1 0 1,1 0-1,0 0 1,0 0 0,0 0-1,0 0 1,0 0 0,0 0-1,0 0 1,0-1 0,0 1-1,1 0 1,-1-1 0,0 1-1,0-1 1,1 1 0,-1-1-1,0 0 1,1 1 0,-1-1-1,0 0 1,1 0 0,-1 0-1,0 0 1,1 0 0,-1 0-1,0 0 1,1-1 0,-1 1-1,0 0 1,1-1 0,-1 1-1,2-2 1,5-1-6,0 0 1,-1-1-1,1 0 0,-1 0 1,9-7-1,91-76-106,65-46-22,-166 129 287,0 1 0,1 0 0,0 0 0,-1 1 0,13-3 0,-13 3-76,0 1-1,0-1 1,-1 0-1,1 0 1,-1-1-1,1 0 1,-1 0-1,8-5 1,10-12-554,0-1 0,22-28 0,5-20-8621,-30 33-111</inkml:trace>
</inkml:ink>
</file>

<file path=ppt/ink/ink2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7.2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62 992 14830,'0'0'4143,"-10"10"-1399,-42 46 469,59-64-2666,0-1-1,-1 1 0,10-20 1,1-1 11,140-224 2122,-89 136-2484,5 4 0,120-143-1,-189 252-215,49-49 44,-50 50-63,1 0 0,0 0 0,-1 1 0,1-1-1,1 1 1,-1 0 0,0 0 0,0 1 0,1-1 0,-1 1-1,0 0 1,1 0 0,6 0 0,-10 2 11,1-1 1,-1 1-1,1-1 0,-1 1 1,0 0-1,1-1 0,-1 1 1,0 0-1,0 0 1,1 0-1,-1 0 0,0 0 1,0 1-1,0-1 0,0 0 1,0 0-1,-1 1 1,1-1-1,0 0 0,0 1 1,-1-1-1,1 1 0,0 1 1,14 48 253,-8-26-238,-6-22 21,1 0 0,-1-1 1,0 1-1,1-1 0,-1 0 0,1 1 0,0-1 0,0 0 0,0 0 0,0 0 0,0 0 0,0-1 0,0 1 0,1 0 0,-1-1 0,1 0 0,4 2 0,-2-1 8,1 0-1,-1-1 1,1 0-1,0 0 1,0-1-1,-1 0 1,1 0-1,7 0 0,5-3 16,-1 0 0,1-1 0,-1-1-1,28-12 1,-23 9 13,0-2 1,0-1-1,-1 0 0,-1-2 0,0 0 0,0-1 1,-2-1-1,0-1 0,0-1 0,-2 0 0,0-1 1,-1-1-1,-1 0 0,17-30 0,-31 49-542,6-13 1722,-5 8-4022</inkml:trace>
</inkml:ink>
</file>

<file path=ppt/ink/ink2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7.6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0 686 13933,'0'0'10239,"9"-11"-8168,332-501 4443,-332 498-6504,-8 12-10,12-19-62,1 0 0,31-34 0,-41 50 29,1 1 1,-1-1-1,1 1 0,0 0 1,0 1-1,1-1 0,-1 1 0,1 0 1,0 0-1,0 1 0,0 0 1,0 0-1,0 0 0,0 1 0,0 0 1,10-1-1,-15 2-15,0 1 0,0-1 0,0 0 0,-1 1 0,1-1 0,0 1 0,-1-1 0,1 1 1,0-1-1,-1 1 0,1 0 0,-1-1 0,1 1 0,0 0 0,-1-1 0,0 1 0,1 0 0,-1 0 0,1-1 0,-1 1 0,0 0 0,0 0 0,1 0 0,-1 0 1,0-1-1,0 1 0,0 0 0,0 0 0,0 0 0,0 1 0,0 36-425,0-26 30,0-9 85,0 1 1,0 0 0,1 0-1,-1 0 1,1 0 0,0 0-1,0-1 1,0 1 0,1 0-1,-1-1 1,1 1 0,0-1-1,0 0 1,5 6 0,-2-3-1467,1-2 1,0 1-1,0 0 1,0-1 0,0 0-1,13 5 1,-5-1-4936</inkml:trace>
</inkml:ink>
</file>

<file path=ppt/ink/ink2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8.0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1 371 9097,'0'0'12918,"5"3"-10921,-4-2-1867,0 0 1,1-1-1,-1 1 1,1 0-1,-1-1 0,1 0 1,-1 1-1,1-1 1,0 0-1,-1 0 0,1 0 1,-1 0-1,1 0 0,-1 0 1,1 0-1,-1-1 1,1 1-1,-1-1 0,1 1 1,-1-1-1,1 1 1,2-2-1,1-1 195,0-1 1,-1 1-1,1-1 1,-1 0-1,1 0 1,5-8-1,8-12 1118,29-50 1,-38 58-1056,19-33-320,-1-2-1,25-69 1,-55 114-2776,-6 7-3980,8-1 4633,-9 2-9620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6:41.7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485 1 9705,'0'0'16410,"-7"8"-14771,-12 14-992,0-1 0,-1-2 0,-41 32 0,-84 48 470,84-59-743,-80 66-1,140-106-364,1 1 0,-1-1-1,0 1 1,0-1-1,1 1 1,-1 0 0,0 0-1,1-1 1,-1 1 0,1 0-1,-1 0 1,1 0-1,-1-1 1,1 1 0,-1 0-1,1 0 1,0 0-1,-1 0 1,1 0 0,0 0-1,0 0 1,0 0-1,0 1 1,0-1-3,1 0-1,-1 0 1,1-1-1,0 1 1,-1 0-1,1-1 1,0 1-1,0 0 1,-1-1-1,1 1 1,0-1-1,0 1 1,0-1 0,-1 0-1,1 1 1,0-1-1,0 0 1,0 0-1,2 1 1,58 3 90,-48-4-61,111 2-1023,2 0-5156,-65 1-801</inkml:trace>
</inkml:ink>
</file>

<file path=ppt/ink/ink2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09.2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3440 10122,'0'0'6576,"3"-9"-5764,9-18-297,1 2-1,0 0 1,2 0 0,34-41-1,-18 23-34,438-566 3041,298-252-3652,-237 367-1426,29 35 1532,-403 334 129,150-139 336,-255 214-421,-2-2 1,-2-3-1,62-92 0,-106 141-44,1 1-1,-1-1 0,0 0 1,0 1-1,0-2 0,-1 1 0,0 0 1,0 0-1,0-1 0,0-12 0,-2 18-10,0 0 0,0 1-1,0-1 1,0 0-1,-1 0 1,1 0 0,0 0-1,0 0 1,-1 1-1,1-1 1,-1 0-1,1 0 1,-1 1 0,1-1-1,-1 0 1,0 0-1,1 1 1,-1-1 0,0 1-1,1-1 1,-1 1-1,0-1 1,0 1-1,1-1 1,-1 1 0,0 0-1,-1-1 1,-33-4-1531,-35 11-3950,25 4-2235</inkml:trace>
</inkml:ink>
</file>

<file path=ppt/ink/ink2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15.7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202 56 9033,'0'0'7436,"-2"-8"-4548,1 4-2526,0 0 0,-1 1-1,1-1 1,0 0 0,-1 1 0,0-1-1,0 1 1,-3-4 0,4 6-199,0 0-1,0 0 1,0 0 0,0 0-1,-1 0 1,1 0 0,0 0-1,0 1 1,-1-1 0,1 1-1,-1-1 1,1 1 0,0-1-1,-1 1 1,1 0 0,-1 0-1,1 0 1,-1 0 0,1 0-1,-1 0 1,1 0 0,-1 0 0,1 0-1,0 1 1,-1-1 0,1 0-1,-1 1 1,1 0 0,0-1-1,-1 1 1,1 0 0,0 0-1,-2 1 1,-6 4 76,1 1 0,0-1 0,0 2 0,1-1 0,0 1 0,0 0 0,1 0 0,-8 14 0,2 0 191,0 0 1,-12 33 0,22-50-395,0 0 0,0 0 1,0 1-1,0-1 0,1 0 0,0 1 0,0-1 0,1 1 0,0-1 1,0 0-1,0 1 0,1 7 0,2-12-35,-1 0 0,0 0 1,1 0-1,-1 0 0,1 0 0,-1-1 1,1 1-1,-1-1 0,1 0 0,0 0 0,-1 1 1,1-2-1,0 1 0,-1 0 0,1 0 1,2-2-1,0 2-1,78-13-37,-61 8 42,0 2 1,37-3-1,-51 6-19,0 0 1,0 0-1,1 1 0,-1 0 1,0 1-1,0 0 1,14 5-1,-19-6 25,0 1-1,-1 0 1,1-1 0,-1 1 0,1 0 0,-1 0-1,1 1 1,-1-1 0,0 0 0,0 1-1,0 0 1,-1-1 0,1 1 0,-1 0-1,1 0 1,-1 0 0,0 0 0,0 0 0,0 0-1,0 0 1,-1 0 0,1 0 0,-1 4-1,1 0 5,-1 0 0,0 0-1,0 0 1,-1-1-1,0 1 1,0 0-1,-1-1 1,0 1 0,0-1-1,0 1 1,-1-1-1,0 0 1,0 0 0,0 0-1,-1 0 1,0-1-1,0 1 1,-1-1-1,1 0 1,-1-1 0,0 1-1,0-1 1,-1 0-1,-10 6 1,3-2 3,0-2-1,0 1 1,-1-2 0,0 0 0,-1 0 0,1-2 0,-1 0-1,1 0 1,-1-1 0,-20-1 0,34-1-17,1 0 0,-1 0 0,1 0 0,0-1 0,-1 1 0,1 0 0,-1-1 0,1 1 0,0 0 0,0 0 0,-1-1 0,1 1 0,0-1 0,-1 1 0,1 0 0,0-1 0,0 1 0,0-1 0,0 1 0,-1 0 0,1-1 0,0 1 0,0-1 0,0 1 0,0-1 0,0 1 0,0-1 0,0 1 0,0-1 0,0 1 0,0 0 0,0-1 0,1 1 0,-1-1 0,0 1 0,0-1 0,0 1 0,0 0 0,1-1 0,-1 1 0,0-1 0,0 1 0,1 0-1,-1-1 1,0 1 0,1 0 0,-1 0 0,0-1 0,1 1 0,15-22-888,26-23-8183,-18 20 689</inkml:trace>
</inkml:ink>
</file>

<file path=ppt/ink/ink2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17.0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13293,'0'0'14125,"6"13"-13052,1 8-747,-1 1-1,-1 0 1,0 1 0,-2-1-1,1 37 1,-4-6 32,4 64 876,-3-105-1143,0-1 1,1 0-1,1 0 0,0 0 0,0 0 1,1 0-1,8 16 0,-11-25-91,1 0 0,-1-1 0,0 1 0,1 0 0,0-1 0,-1 1 0,1-1 0,0 1 0,-1-1 0,1 0 0,0 0 0,0 0 0,0 0 0,0 0 0,0 0 0,0 0 0,1-1 0,-1 1 0,0-1 0,0 0 0,0 1 0,1-1 0,-1 0 0,0 0 0,0-1 0,0 1 0,1 0 0,-1-1 0,0 1 0,0-1 0,0 0 0,0 1 0,0-1 0,0 0 0,0 0 0,0-1 0,2 0 0,8-6 0,0 0 0,0 0 0,-1-1 0,11-12 0,-21 21 0,19-19 31,-5 5-126,0 0-1,-1 0 0,19-27 0,-30 32-2447,-23 1-15093</inkml:trace>
</inkml:ink>
</file>

<file path=ppt/ink/ink2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17.3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1 105 18065,'0'0'11819,"51"-37"-11498,-20 21-225,0-1-64,-3 3-737,1 4-1569,-4 3-1057,-2 5-1538,-5 1-3363</inkml:trace>
</inkml:ink>
</file>

<file path=ppt/ink/ink2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17.7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1 132 22613,'0'0'7528,"70"-46"-7272,-49 24-224,0 0-1153,-2 3-1666,-6 6-1889,-4 3-2563</inkml:trace>
</inkml:ink>
</file>

<file path=ppt/ink/ink2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18.0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1 109 21524,'0'0'7768,"1"11"-6295,9 77-662,24 152 380,-33-237-1191,-1-1 0,1 1 0,-1-1 0,1 0 0,0 1 0,0-1 0,0 0 0,0 1 0,1-1 0,-1 0 0,1 0 0,-1 0 0,1 0 0,-1 0 0,1 0 0,0-1 0,0 1 0,0-1 0,0 1 0,0-1 0,4 2 0,-3-2 0,0-1 0,0 1 0,0-1 0,0 0 0,0 0 0,0 0 0,0 0 0,0-1 0,0 1 0,0-1 0,0 0 0,-1 1 0,1-1 0,0-1 0,0 1 0,-1 0 0,1-1 0,3-2 0,25-15-54,-8 6-610,-1-2 1,0 0 0,23-21 0,-38 26-4590,-2 1-2738</inkml:trace>
  <inkml:trace contextRef="#ctx0" brushRef="#br0" timeOffset="1">351 190 18866,'0'0'13901,"64"-28"-13901,-42 5 0,5 0 0,-2-2-865,0 1-1953,-1 2-2147,-1-1-576,-5 2-5350</inkml:trace>
</inkml:ink>
</file>

<file path=ppt/ink/ink2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18.4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12876,'0'0'14446,"2"49"-11788,2-22-1152,1 8-673,2 2-385,0 1-448,4-1 0,-1-4 0,2-8 0,1-4-352,-1-8-833,-1-8-129,-1-3-287,-2-2-1891,-5-6-575,-3-10-1186,0-9-3267</inkml:trace>
</inkml:ink>
</file>

<file path=ppt/ink/ink2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18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7 195 10346,'0'0'9951,"-2"10"-5894,1-6-3753,0 2 14,0 0 1,0 1-1,1-1 0,0 0 0,0 0 0,0 0 0,1 1 0,-1-1 1,1 0-1,1 0 0,0 0 0,-1 0 0,2 0 0,3 8 1,0-5-180,0-1 0,0 0 0,1 0 0,0-1 0,1 0 0,-1 0 0,1-1 0,1 0 0,-1 0 0,1-1 0,0 0 0,0-1 0,0 1 0,1-2 0,0 0 0,0 0 0,-1 0 0,2-1 0,-1-1 0,0 0 0,0 0 0,0-1 0,11-1 0,-18 0-139,-1 1 0,1-1 0,0 0 0,-1 0 0,1-1 0,-1 1 0,1 0 0,-1-1 0,0 0 0,1 1 0,-1-1 0,0 0 0,0 0 0,0 0 0,-1 0 0,1-1 0,0 1 0,-1 0 0,0-1 0,1 1 0,-1-1 0,0 0 0,0 1 0,0-1 0,-1 0 0,1 1 0,0-6 0,1-10 0,1 1 0,-2-1 0,-1-21 0,0 28 0,0-13 0,-2 1 0,0 0 0,-11-43 0,11 57 0,-1-1 0,0 1 0,0 0 0,-1 0 0,-1 0 0,1 1 0,-1-1 0,-1 1 0,1 0 0,-2 0 0,1 1 0,-8-7 0,16 23-2079,5 5-4149</inkml:trace>
</inkml:ink>
</file>

<file path=ppt/ink/ink2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57.98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23 1986,'0'0'2071,"13"-23"-3117</inkml:trace>
</inkml:ink>
</file>

<file path=ppt/ink/ink2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5:58.34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0 25 1217</inkml:trace>
  <inkml:trace contextRef="#ctx0" brushRef="#br0" timeOffset="1">0 25 1217,'51'-23'320,"-50"23"-288,2 0-32,-2-2-576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08.4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89 15118,'0'0'6097,"11"-6"-4795,16-6-620,0 0 0,1 2 1,0 1-1,57-10 0,-33 10-581,1 3 1,58 1 0,-109 5-105,0 0 0,0 0 1,0 0-1,0 0 1,0 0-1,0 0 0,0 1 1,0-1-1,0 1 0,-1-1 1,1 1-1,0 0 0,0 0 1,0 0-1,-1 0 0,1 0 1,-1 0-1,3 2 0,-3-2 66,0 0-1,-1 1 1,1-1 0,-1 0-1,1 0 1,-1 0 0,0 1-1,1-1 1,-1 0-1,0 1 1,0-1 0,0 0-1,0 1 1,0-1 0,0 0-1,0 0 1,-1 1 0,1-1-1,0 0 1,-1 2-1,-2 3 188,1 0 0,-1-1 0,0 0 0,0 0 0,-1 0 0,1 0 0,-1 0 0,0-1 0,-1 0 0,-5 5 0,-6 2 30,0-1 0,-1 0 0,0-1 0,0-1 0,-1 0 0,0-2 0,-1 0 0,-31 5 0,56-11-1060,39-8-9341,-9-2 2541</inkml:trace>
</inkml:ink>
</file>

<file path=ppt/ink/ink2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33.46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 1 5990,'0'0'10490,"0"8"-10517,-4 267 2035,-2-77-2153,16-212-4665,-5 1 721</inkml:trace>
</inkml:ink>
</file>

<file path=ppt/ink/ink2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34.50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64 0 10186,'0'0'9764,"-2"9"-9578,-4 13 350,0 2 0,-2 35 1,2 111-2860,3-46 2318,-4-43 2934,0-5-2518,4 0 0,11 130 0,-5-143-282,-14 504-216,-5-162 750,16-358-591,2 1 0,2 0 1,11 55-1,1-22 123,-4 1 1,2 101 0,-13-145 451,-1-9-1237,0-51-8243,0-8-4348</inkml:trace>
</inkml:ink>
</file>

<file path=ppt/ink/ink2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36.21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2718 10826,'0'0'582,"11"-7"48,12-7 60,673-457 7466,-588 395-7531,196-103 0,12-8 431,-184 89-673,-93 67-328,0 1 0,2 2-1,1 2 1,73-34 0,18 9 649,209-96 12,-12-58 554,-195 116-1099,86-37 70,21-14 441,-74 25-543,272-164 342,3 21-380,-389 232-17,-44 22-64,0 0 0,-1-1 0,1 0 0,-1 0 0,-1-1 0,10-7 0,-18 13-190,1 0 0,-1-1-1,0 1 1,0-1 0,1 1 0,-1-1-1,0 1 1,0-1 0,0 1-1,0-1 1,0 1 0,0-1-1,0 0 1,1 1 0,-1-1-1,-1 1 1,1-1 0,0 1 0,0-1-1,0 1 1,0-1 0,0 1-1,0-1 1,-1 1 0,1-1-1,0 1 1,0-1 0,-1 1-1,1-1 1,0 1 0,-1 0 0,1-1-1,0 1 1,-1-1 0,1 1-1,-1 0 1,1 0 0,-1-1-1,1 1 1,-1 0 0,-18-15-9765</inkml:trace>
</inkml:ink>
</file>

<file path=ppt/ink/ink2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38.06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8 201 8584,'0'0'10164,"-8"-11"-9838,68 9 657,-50 2-877,199-14 162,-67 2-258,224-4 146,193-11 1647,-543 26-1750,96-8 173,-1 5 0,161 14 0,-164-2-161,-1-5-1,111-12 0,-73 3 480,280-32 2109,18 0-470,-213 21-1994,41-1 872,119 35-848,-209 8-47,-113-22 397,-49-3 37,-19 0-578,-21-1-10213,7-5 1548</inkml:trace>
</inkml:ink>
</file>

<file path=ppt/ink/ink2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2.49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1 828 17296,'0'0'3903,"13"-2"-3188,-3-1-578,-1 1 0,0-1-1,1-1 1,-1 0 0,0 0 0,-1-1-1,1 0 1,-1 0 0,0-1 0,0 0-1,-1 0 1,12-13 0,151-183 1059,-44 49 208,-119 144-1272,1 1 0,0-1 0,0 2-1,1-1 1,0 1 0,0 0 0,11-5 0,-16 10-35,0 1 0,0-1 0,0 1 0,0 0 0,0 0 0,0 0 0,0 1-1,0-1 1,1 1 0,-1 0 0,0 0 0,0 1 0,1-1 0,-1 1-1,0 0 1,0 0 0,0 0 0,0 1 0,0-1 0,0 1 0,5 3 0,-4-1-37,1-1 1,0-1 0,0 1 0,1-1 0,-1 0-1,0 0 1,1-1 0,-1 0 0,1 0 0,-1 0-1,1-1 1,0 0 0,-1-1 0,1 1 0,6-2-1,-4-1 35,0 0-1,0 0 0,0-1 1,-1 0-1,1 0 0,-1-1 1,0 0-1,0 0 0,9-10 1,7-8 83,-1-2 1,-2 0-1,0-2 0,29-51 1,-48 76-208,10-17-361,-1 0 1,0 0 0,-2-1 0,9-26-1,-19 47-1967,1-1 2176,0 0 0,0 0 0,-1 0-1,1 0 1,0 0 0,0 0-1,0 0 1,0 0 0,0 0-1,0 0 1,-1 0 0,1-1 0,0 1-1,0 0 1,0 0 0,0 0-1,0 0 1,-2-2-3264,1 3 2949,-10 9-7442</inkml:trace>
</inkml:ink>
</file>

<file path=ppt/ink/ink2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2.99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0 880 10570,'0'0'7362,"8"1"-6012,-5-1-1177,1 0 1,-1 0-1,0 0 0,0 0 0,1-1 1,-1 1-1,0-1 0,0 0 0,0 0 1,1 0-1,-1 0 0,0 0 0,0-1 1,-1 1-1,4-3 0,4-4 486,-1 0 0,0 0 0,13-16 0,20-23 1243,15-19 109,118-104 0,-152 151-1998,0 2 0,2 1 0,-1 0 0,2 2 0,0 1 0,1 1 0,0 1 0,1 2 0,39-9 0,61 2 55,6-2 196,-118 14-145,0 0 1,0-1-1,0-1 1,-1-1 0,0 0-1,17-11 1,-15 8 3,-2-2 1,1 0-1,-1-1 0,-1 0 1,0-1-1,-1-1 0,15-22 1,-20 26-269,-1 0 1,-1-1-1,0 0 1,-1-1-1,0 1 1,-1-1-1,0 0 1,-1 0-1,0 0 1,-1 0-1,0-23 0,0 29-1550</inkml:trace>
</inkml:ink>
</file>

<file path=ppt/ink/ink2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3.4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1058 11371,'0'0'8680,"9"-3"-7260,0-1-1024,-1 0 0,1-1 1,-1 0-1,0 0 0,0-1 0,-1 0 0,14-14 1,53-65 2129,-19 21-1261,-3 8-703,2 2 1,3 3-1,78-55 0,-108 88-571,0 1 0,1 2 0,1 0 1,0 2-1,1 2 0,1 0 0,-1 2 0,1 1 0,1 2 0,48-4 1,-46 9 78,0-1 0,-1-1 0,1-2 0,-1-2 0,0-1 0,0-1 0,46-20 0,-6-9 255,-2-2-1,-1-4 1,-2-2-1,119-108 1,-151 115-5981,-13 14-3224,-35 34-1440</inkml:trace>
</inkml:ink>
</file>

<file path=ppt/ink/ink2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4.01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1098 16367,'0'0'6967,"14"-7"-5536,98-54 1939,201-146 1,-202 126-2802,223-120 0,-81 72-446,-212 109-123,-1-2 0,-1-2 0,71-56 0,93-103 0,-123 107 0,-80 76-26,1-1 0,-1 1 0,0-1 0,1 1 0,-1-1 1,0 1-1,1-1 0,-1 1 0,1 0 0,-1-1 0,1 1 0,-1 0 0,1 0 0,-1-1 0,1 1 0,-1 0 0,1 0 1,0 0-1,-1-1 0,1 1 0,-1 0 0,1 0 0,0 0 0,-1 0 0,1 0 0,0 0 0,1 14-1780,-13 21-3375,0-19-2234,0-3-6022</inkml:trace>
</inkml:ink>
</file>

<file path=ppt/ink/ink2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4.60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1035 17905,'0'0'2269,"12"-3"-748,5-2-1097,-1 0 0,0-2 0,0 0 0,-1-1 0,0 0-1,0-1 1,-1-1 0,0 0 0,17-17 0,106-101 1978,48-40-1277,-153 142-1087,1 2 1,1 1 0,1 2 0,38-17 0,-48 29-24,0 2 1,0 0-1,1 2 1,0 0-1,0 2 1,0 1-1,51 3 0,-49 0 300,0-1 0,0-1 0,0-1 0,-1-2 0,1-1-1,43-13 1,-34 2-254,0-1-1,-1-2 0,-1-1 1,0-2-1,-2-2 0,-1-1 1,-1-1-1,-1-1 1,-1-2-1,-2-1 0,-1-1 1,25-40-1,-29 22-1250,-22 48 1113,1 1 0,-1-1 0,0 0 0,1 0 0,-1 0 0,0 0 0,0 0 0,0 0 0,1 0 0,-1 0 0,0 0 0,0 0 0,0 0 0,-1 0 0,1 0 0,0 0 0,0 0 0,-1 0 0,1 0 0,0 0 0,-1 0 0,1 0 0,-1 0 0,1 0 0,-1 0 0,1 0 0,-1 1 0,0-1 0,1 0 0,-1 0 0,0 1 0,0-1 0,0 1 0,0-1 0,1 1 0,-1-1 0,0 1 0,0-1 0,0 1 0,0 0 0,0-1 0,0 1 0,0 0 0,-1 0 0,-26-1-6313,-7 1-4153</inkml:trace>
</inkml:ink>
</file>

<file path=ppt/ink/ink2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5.15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4 852 15567,'0'0'3769,"-1"-9"-1485,0 2-2053,0 0 0,1 0-1,0-1 1,0 1 0,1 0-1,0 0 1,0 0-1,1 0 1,0 0 0,0 0-1,1 0 1,0 1-1,0-1 1,5-8 0,33-42 210,3 2 0,2 1 0,2 3 0,98-81-1,-134 123-411,0 0 0,0 1 0,1 0 0,0 1 0,1 1 0,19-7 0,-24 10 28,-1 1-1,1 0 0,0 1 0,-1 0 1,1 0-1,0 1 0,0 0 0,-1 1 1,1 0-1,0 0 0,-1 1 0,12 3 1,-12-2 1,0 0 1,1 0 0,-1-1 0,1 0-1,0 0 1,0-1 0,-1 0-1,1-1 1,0 0 0,0 0 0,0-1-1,0 0 1,-1-1 0,1 1 0,0-2-1,-1 1 1,0-1 0,1-1-1,-1 1 1,0-2 0,-1 1 0,1-1-1,9-7 1,26-25 231,-2-1 1,39-44-1,46-45-3697,-116 119 1146,-12 11-1981,-16 15-1512,-13 4-3187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2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0 7591,'0'0'15786,"-10"1"-14558,5 0-1059,1 0 1,-1 0 0,0 0 0,1 1-1,-1-1 1,1 1 0,0 0 0,0 0-1,-1 1 1,1-1 0,1 1 0,-1 0 0,0 0-1,1 0 1,-1 1 0,1-1 0,0 1-1,0 0 1,0 0 0,1 0 0,0 0-1,-1 0 1,1 0 0,-2 9 0,0-4-21,0 0 0,1 0 0,1 0 0,0 0 0,0 1 0,0-1 0,1 0 0,1 1 0,0-1 0,0 1 0,2 11 0,-1-16-124,0-1 0,1 0 0,-1 1 0,1-1 0,0 0 0,0 0 0,0 0 0,1 0 0,-1 0 0,1-1 0,0 1 0,0-1 0,0 0 0,1 0 0,-1 0 0,1 0 0,0 0 0,-1-1 0,1 0 0,1 1 0,-1-1 0,0-1 0,0 1 0,9 1 0,8 2-586,0-2 1,33 2 0,30 5-2767,-83-10 3353,0 0 0,0 0 0,0 0 0,0 0 0,0 0 0,-1 0-1,1 1 1,0-1 0,0 0 0,0 0 0,0 0 0,0 1 0,-1-1 0,1 1 0,0-1 0,0 0 0,-1 1-1,1 0 1,0-1 0,-1 1 0,1-1 0,0 1 0,-1 0 0,1-1 0,-1 1 0,1 0 0,-1 0-1,1-1 1,-1 1 0,0 0 0,1 0 0,-1 0 0,0-1 0,0 1 0,0 0 0,1 0 0,-1 0 0,0 0-1,0 0 1,0 0 0,0-1 0,-1 1 0,1 0 0,0 0 0,0 0 0,0 0 0,-1 0 0,1-1-1,0 1 1,-1 0 0,1 0 0,-1-1 0,1 1 0,-1 0 0,1 0 0,-1-1 0,1 1 0,-1-1-1,0 1 1,0 0 0,-4 4 379,-1 1 0,1-2 0,-1 1 0,0-1-1,-10 6 1,1-2-154,0-1-1,0-1 0,0 0 1,-1-2-1,0 1 1,0-2-1,0 0 0,0-1 1,-19 0-1,34-2-388,0 0-1,0 0 1,-1 0-1,1 0 1,0 0-1,0 0 1,0 0-1,0 0 1,0-1-1,0 1 1,0-1-1,0 1 1,0 0-1,0-1 1,0 0-1,0 1 1,0-1 0,0 1-1,0-1 1,0 0-1,1 0 1,-1 0-1,0 1 1,1-1-1,-1 0 1,0 0-1,1 0 1,-1 0-1,1 0 1,-1 0-1,1 0 1,0 0-1,0 0 1,-1-1 0,1 1-1,0 0 1,0 0-1,0 0 1,0 0-1,0 0 1,0 0-1,0 0 1,0 0-1,1-1 1,-1 1-1,0 0 1,1 0-1,-1 0 1,1 0-1,-1 0 1,1 0 0,0-1-1,2-4-1380,0 0 0,0-1 0,0 1 0,1 1 0,0-1 0,0 1 0,7-8 1,15-7-9933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09.6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98 1 15919,'0'0'119,"0"0"0,0 0 0,0 0 0,1 0 0,-1 0 0,0 0 0,0-1 0,0 1 0,1 0 0,-1 0 0,0 0-1,0 0 1,1 0 0,-1 0 0,0 0 0,0 0 0,0 0 0,1 1 0,-1-1 0,0 0 0,0 0 0,0 0 0,1 0 0,-1 0 0,0 0 0,0 0 0,0 0 0,0 0 0,1 1 0,-1-1 0,0 0 0,0 0-1,0 0 1,0 0 0,0 1 0,0-1 0,1 0 0,-1 0 0,0 0 0,0 1 0,0-1 0,0 0 0,0 0 0,0 0 0,0 1 0,0-1 0,0 0 0,0 0 0,0 0 0,0 1 0,0-1 0,0 0-1,0 0 1,0 0 0,0 1 0,0-1 0,0 0 0,0 0 0,0 0 0,-1 1 0,1-1 0,0 0 0,0 0 0,2 33 2356,-7 41-765,-11 33-380,-14 144-1128,26-245-4637,-2-12 2008,-5-12-614,-4-13-3071,-3-8-2478</inkml:trace>
</inkml:ink>
</file>

<file path=ppt/ink/ink2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5.59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6 655 7399,'-2'-9'8488,"1"2"-8042,0 1 0,0 0 0,1-1 0,0 1 0,0-1 1,0 1-1,1-1 0,0 1 0,0-1 0,0 1 0,1 0 0,0 0 0,0 0 0,1 0 0,5-10 0,3 2 23,0 1-1,1 0 1,0 0-1,1 1 1,0 0-1,1 2 1,1-1-1,0 2 0,0 0 1,30-13-1,-21 12-373,1 2-1,0 1 0,0 1 1,0 1-1,1 1 1,46-1-1,-64 5-77,0 0 1,0-1-1,-1 1 0,1-1 0,0-1 1,0 0-1,9-3 0,-13 3 6,-1 0-1,0 0 0,1-1 1,-1 1-1,0-1 0,-1 1 1,1-1-1,0 0 0,-1 0 1,1-1-1,-1 1 0,0 0 0,0-1 1,0 1-1,-1-1 0,2-4 1,8-24 209,-7 18-32,1 1 0,0 0 0,10-18 0,-13 28-187,-1 1 1,1 0 0,-1-1-1,1 1 1,0 0-1,0 0 1,0 0 0,0 0-1,0 0 1,1 0 0,-1 1-1,0-1 1,1 1-1,-1 0 1,1-1 0,0 1-1,-1 1 1,1-1 0,0 0-1,-1 0 1,1 1-1,4-1 1,8 2-111,0-2 0,1 0 1,-1 0-1,0-2 0,-1 0 0,21-6 0,-27 5-569,1 0-1,-1 0 0,0-1 0,0 0 0,0-1 0,-1 1 0,1-2 0,-2 1 0,1-1 1,-1 0-1,9-11 0,19-35-8606</inkml:trace>
</inkml:ink>
</file>

<file path=ppt/ink/ink2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6.93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88 19 9673,'-9'2'2904,"3"-1"-2187,-39 9 2234,42-9-2507,1 0 1,0 0-1,0 0 1,-1 0-1,1 0 1,0 0 0,0 1-1,0-1 1,1 1-1,-4 3 1,4-5-381,1 0 1,0 1-1,0-1 0,0 0 1,0 0-1,0 0 1,0 1-1,0-1 1,0 0-1,0 0 1,-1 1-1,1-1 0,0 0 1,0 0-1,0 0 1,0 1-1,0-1 1,1 0-1,-1 0 1,0 1-1,0-1 1,0 0-1,0 0 0,0 1 1,0-1-1,0 0 1,0 0-1,0 0 1,1 1-1,-1-1 1,0 0-1,0 0 0,0 0 1,0 0-1,1 1 1,-1-1-1,0 0 1,0 0-1,0 0 1,1 0-1,-1 0 0,0 0 1,0 0-1,1 0 1,-1 0-1,0 1 1,0-1-1,0 0 1,1 0-1,-1 0 0,0 0 1,0 0-1,1 0 1,-1-1-1,17 3 539,-15-2-309,392-6 5482,1-24-6044,-134 9-2886,-231 20 1040,-3 0-3571</inkml:trace>
</inkml:ink>
</file>

<file path=ppt/ink/ink2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7.26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48 11018,'0'0'10170,"9"-8"-9289,-7 6-829,1-1 59,1-1 0,0 1 0,0 0 0,0 0 0,0 0 0,0 0 0,1 1 0,-1-1 0,1 1-1,0 1 1,-1-1 0,1 0 0,0 1 0,0 0 0,0 1 0,10-1 0,26 1 343,-1 2 1,0 2-1,0 2 1,0 1-1,0 3 1,50 18-1,-86-27-384,0 1 0,0-1 0,-1 1 0,1 0 0,0 1 0,-1-1 0,1 0 0,-1 1 0,0 0 0,0 0-1,0 0 1,-1 0 0,1 0 0,2 5 0,-4-6-10,0 0 1,0 0-1,-1 0 0,1 0 1,-1 0-1,0 0 0,1 1 0,-1-1 1,0 0-1,0 0 0,0 0 1,-1 0-1,1 1 0,0-1 1,-1 0-1,1 0 0,-1 0 0,0 0 1,0 0-1,0 0 0,0 0 1,0 0-1,0 0 0,0 0 0,-1-1 1,1 1-1,-1-1 0,-1 3 1,-25 22 490,-1-2 1,-1 0 0,-54 32 0,51-36-829,2 1 0,0 2 0,-49 46 0,52-40-2575,10-13-2826,5-6-4641</inkml:trace>
</inkml:ink>
</file>

<file path=ppt/ink/ink2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7.90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59 0 13325,'0'0'15705,"1"15"-14621,-17 290 535,6-172-2832,9-127 562,-3 37-353,-3-27-2139,7-15 2915,-1-1 1,1 0 0,0 0-1,0 1 1,-1-1-1,1 0 1,0 0 0,-1 1-1,1-1 1,0 0-1,-1 0 1,1 0 0,0 0-1,-1 0 1,1 1-1,0-1 1,-1 0 0,1 0-1,-1 0 1,1 0-1,0 0 1,-1 0 0,1 0-1,-1 0 1,1 0 0,0-1-1,-1 1 1,1 0-1,0 0 1,-1 0 0,1 0-1,0 0 1,-1-1-1,-9-7-6519</inkml:trace>
</inkml:ink>
</file>

<file path=ppt/ink/ink2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8.25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1 145 13805,'0'-8'3438,"0"4"-3103,0 0 0,0 0 1,0 0-1,1 0 0,0 0 0,0 0 0,0 0 1,0 0-1,0 1 0,1-1 0,0 0 0,-1 1 1,1 0-1,1-1 0,-1 1 0,0 0 0,1 0 1,0 0-1,-1 0 0,1 1 0,1-1 1,-1 1-1,6-4 0,8-2 250,-1 0 1,2 2 0,-1 0-1,1 1 1,0 1-1,0 1 1,18-2-1,130-1 429,-154 6-957,-1 0-47,0 0 0,-1 0 0,1 2 0,0-1 1,0 1-1,20 7 0,-29-8 6,1 0 0,-1 0 0,0 0 0,0 1 0,0-1 0,0 1 0,0-1 0,0 1 0,0 0 0,-1 0 0,1 0 0,0 0 0,-1 0-1,0 0 1,1 0 0,-1 0 0,0 1 0,0-1 0,0 0 0,0 1 0,-1-1 0,1 0 0,-1 1 0,1-1 0,-1 1 0,0 0 0,0-1 0,0 1 0,0-1 0,-1 1 0,1-1 0,-1 1 0,1-1 0,-1 0 0,-1 4 0,-1 1 39,-1 1 0,1-1-1,-1 0 1,-1 0 0,1-1 0,-1 0 0,0 1 0,0-1 0,-1-1 0,0 1 0,-8 5 0,-8 6 154,-46 26 1,57-37-210,0 1 0,0-2 0,0 0 0,0 0 0,-1-1 0,0-1 0,0 0 0,-20 3 0,58-35-6406,-5 12-673</inkml:trace>
</inkml:ink>
</file>

<file path=ppt/ink/ink2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8.69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94 0 14446,'0'0'7933,"0"11"-6615,0 63 488,-3-1 0,-20 110 1,16-145-1757,3-14-389,-2-1 0,-10 34 0,15-57 243,1 0-1,0-1 0,0 1 0,0 0 1,0 0-1,0 0 0,-1-1 0,1 1 1,0 0-1,0 0 0,0 0 0,-1-1 1,1 1-1,0 0 0,0 0 0,0 0 1,-1 0-1,1 0 0,0 0 0,0 0 1,-1 0-1,1-1 0,0 1 0,0 0 1,-1 0-1,1 0 0,0 0 0,0 0 1,-1 0-1,1 0 0,0 1 0,0-1 1,-1 0-1,1 0 0,0 0 0,0 0 1,-1 0-1,1 0 0,0 0 0,0 0 1,-1 1-1,1-1 0,0 0 0,0 0 1,0 0-1,0 0 0,-1 1 0,1-1 1,0 0-1,0 0 0,0 1 0,0-1 1,0 0-1,-1 0 0,1 0 0,0 1 1,0-1-1,0 0 0,0 1 0,0-1 1,0 0-1,0 0 0,0 1 0,0-1 1,0 0-1,0 0 0,0 1 0,-5-20-4161,-6-54-4988,4 23 4928</inkml:trace>
</inkml:ink>
</file>

<file path=ppt/ink/ink2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9.01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91 8520,'0'0'2808,"1"-8"139,-1 5-2641,0-1-1,1 1 1,0 0 0,-1 0 0,1 0-1,0 0 1,0 0 0,1 0 0,-1 0-1,1 1 1,-1-1 0,1 0 0,4-3-1,-3 3 7,0 0-1,1 1 0,-1-1 1,1 1-1,0 0 0,0 0 1,0 1-1,0-1 0,0 1 1,0 0-1,0 0 0,6 0 1,16-4 448,0 1 1,0 1 0,0 2 0,0 1-1,0 0 1,0 2 0,38 8-1,-62-10-731,1 1 0,0 0 0,-1-1 0,1 1 0,-1 0 0,1 0 0,-1 0 0,1 1 0,-1-1 0,0 0 0,1 1 0,-1 0 0,0-1 0,0 1 0,0 0-1,0 0 1,-1 0 0,1 0 0,-1 1 0,1-1 0,-1 0 0,0 1 0,1-1 0,-1 1 0,0-1 0,-1 1 0,1-1 0,0 1 0,-1 0 0,0-1 0,1 1-1,-1 0 1,0 0 0,0-1 0,-1 1 0,1 0 0,-1-1 0,1 1 0,-2 4 0,-2 2 167,0 0 1,-1 0 0,0 0-1,0 0 1,-1-1-1,0 0 1,0 0-1,-1-1 1,-10 10-1,-41 30 353,38-32-413,0 2-1,-35 37 1,54-53-139,-1 0 0,1 1 0,0-1 0,-1 1-1,1-1 1,0 1 0,0 0 0,1 0 0,-1-1 0,0 1 0,0 0 0,1 0 0,-1 0-1,1 0 1,0-1 0,-1 1 0,1 0 0,0 0 0,0 0 0,0 0 0,0 0 0,1 0-1,0 3 1,0-2-18,1-1-1,-1 0 1,1 0-1,0 0 1,-1 0-1,1 0 1,0 0-1,0 0 0,1-1 1,-1 1-1,0-1 1,0 1-1,1-1 1,4 2-1,9 3-374,0-2-1,0 1 0,1-2 1,19 2-1,10-2-4921,-15-3-1744,3 0-7228</inkml:trace>
</inkml:ink>
</file>

<file path=ppt/ink/ink2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9.38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73 1 13004,'0'0'16955,"3"12"-15930,-1-1-870,0 0 1,-1 0-1,0 0 0,-1 0 0,0 0 1,-1 0-1,0 1 0,-1-1 1,0 0-1,-5 14 0,-15 32-78,13-39-77,2 0-1,0 1 1,1 0 0,0 0 0,2 0-1,-3 36 1,7-54 2,0 0 0,0 0 0,0 0 0,0 0 0,0 0 0,1 0 0,-1-1 0,0 1 0,1 0 1,-1 0-1,1 0 0,-1-1 0,1 1 0,-1 0 0,1-1 0,-1 1 0,1 0 0,0-1 0,-1 1 0,1 0 0,0-1 0,-1 1 0,1-1 0,0 0 0,1 1 0,30 6 52,-24-7-143,1-1 0,-1 1 0,1-1 0,-1 0 0,12-4 0,-16 3-397,-1 1-1,0-1 1,0 1-1,0-1 1,0 0 0,0 0-1,0 0 1,-1-1 0,5-3-1,5-19-6975,-11 7-925</inkml:trace>
</inkml:ink>
</file>

<file path=ppt/ink/ink2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8:56:49.74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18 17585,'0'0'12171,"55"-4"-10473,-10 4-385,10 0-1313,6 0 0,2 0-224,-5 0-3396,-8-14-4804</inkml:trace>
</inkml:ink>
</file>

<file path=ppt/ink/ink2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47.45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1 520 10474,'0'0'9961,"10"-10"-8893,402-398 1297,-386 390-2278,-25 18-62,-1 0-1,0 0 0,1-1 0,-1 1 0,1 0 0,-1 0 0,0 0 0,1 1 0,-1-1 0,1 0 0,-1 0 0,0 0 0,1 0 0,-1 0 1,0 0-1,1 0 0,-1 1 0,0-1 0,1 0 0,-1 0 0,0 0 0,1 1 0,-1-1 0,0 0 0,0 1 0,1-1 0,-1 0 0,0 0 1,0 1-1,1-1 0,-1 0 0,0 1 0,0-1 0,0 1 0,0-1 0,0 0 0,1 1 0,-1 6 323,1 0 0,-1 1 0,0-1-1,-1 0 1,-2 12 0,3-15-286,-1-1 9,-2 15 131,1 0 1,1 0-1,1 33 1,1-49-191,-1-1 0,1 1 1,-1-1-1,1 0 1,-1 1-1,1-1 0,0 0 1,-1 1-1,1-1 1,0 0-1,0 0 0,0 0 1,0 0-1,0 0 0,0 0 1,1 0-1,-1 0 1,0 0-1,0 0 0,1-1 1,-1 1-1,0-1 0,1 1 1,-1-1-1,0 1 1,1-1-1,-1 0 0,1 1 1,-1-1-1,1 0 0,-1 0 1,1 0-1,-1 0 1,1-1-1,-1 1 0,2-1 1,4 1 98,1-2 1,-1 1 0,0-1-1,-1 0 1,1-1 0,10-4 0,13-12 9,-1-1 0,-1-2 1,0-1-1,-2-1 0,34-39 1,26-24-208,-85 86-31,0 0 1,0 1-1,0-1 1,0 0-1,0 0 1,-1 1-1,1-1 1,0 1-1,0-1 1,1 1-1,-1-1 1,0 1-1,0 0 1,0 0-1,0-1 0,0 1 1,0 0-1,0 0 1,0 0-1,1 0 1,-1 0-1,0 0 1,0 1-1,0-1 1,0 0-1,0 0 1,0 1-1,0-1 1,0 1-1,0-1 1,0 1-1,0-1 1,0 1-1,0 0 1,0-1-1,0 1 1,0 0-1,-1 0 1,1 0-1,1 1 0,20 12-8959,-12-14 653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0.0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67 11147,'0'0'4233,"10"-9"-1409,-4 3-2356,1 0 0,0 1 0,0-1 0,1 2 1,-1-1-1,1 1 0,0 0 0,0 0 0,0 1 0,1 1 0,-1-1 1,18-2-1,-16 5-170,-1-1 0,0 2-1,1-1 1,-1 1 0,0 1 0,0 0 0,0 0 0,0 1 0,0 0 0,0 0 0,-1 1 0,15 8 0,-20-9-206,1 0 1,0 0 0,-1 0 0,1 0-1,-1 1 1,0-1 0,0 1 0,0 0-1,-1 0 1,1 0 0,-1 0 0,0 1-1,0-1 1,0 1 0,-1-1 0,0 1 0,0-1-1,0 1 1,0 0 0,-1-1 0,0 1-1,0 0 1,0 0 0,0 0 0,-1-1-1,0 1 1,-1 4 0,1-4-28,-1 0 0,0 0 0,0 0 0,0-1 0,-1 1 0,0-1 0,0 0 0,0 1 0,0-2 0,-6 7 0,-46 37 855,12-11-548,40-33-372,1 0 0,-1-1 0,1 1 0,0 0 0,-1 0 0,1 0 0,1 1 0,-1-1 0,0 0 0,1 1 0,0-1 0,0 1 0,0 0 0,0-1 0,0 8 0,1-9 0,0 1 0,1-1 0,-1 1 0,1 0 0,-1-1 0,1 1 0,0-1 0,0 0 0,1 1 0,-1-1 0,0 0 0,1 0 0,-1 0 0,1 1 0,0-2 0,-1 1 0,1 0 0,0 0 0,0-1 0,1 1 0,-1-1 0,4 3 0,14 6-448,0 0-1,0-2 1,26 8 0,66 13-5867,-100-26 5204,34 7-12155</inkml:trace>
</inkml:ink>
</file>

<file path=ppt/ink/ink2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47.9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0 644 19635,'0'0'1991,"10"-12"-1206,11-12-293,377-408 3324,-393 428-3751,42-34 279,-22 30-232,-24 8-110,0 0 1,0 0-1,-1 0 1,1 1-1,0-1 1,0 0-1,-1 0 1,1 1-1,0-1 1,-1 1-1,1-1 0,0 0 1,-1 1-1,1-1 1,-1 1-1,1-1 1,-1 1-1,1 0 1,-1-1-1,1 1 1,-1 0-1,1-1 0,-1 1 1,0 0-1,1-1 1,-1 1-1,0 0 1,0 1-1,10 60 470,-10-53-634,1 1-1,0 0 1,1-1-1,0 1 1,0-1-1,6 14 1,-7-21 81,1 1 1,0-1-1,-1 1 1,1-1-1,0 1 0,0-1 1,0 0-1,1 0 1,-1 0-1,1-1 1,-1 1-1,1 0 1,-1-1-1,1 0 0,0 1 1,0-1-1,-1 0 1,1 0-1,0-1 1,0 1-1,0-1 0,0 1 1,0-1-1,0 0 1,5-1-1,4 0 86,1-1-1,-1 0 0,0-1 1,0-1-1,0 0 0,0 0 1,-1-1-1,0-1 0,0 0 1,0 0-1,0-1 0,-1-1 1,-1 0-1,1 0 0,15-18 1,-2 1-636,-1-2 0,-1 0 0,-1-1 0,25-50 0,-40 70-265,2-7-855,-5 5-3423</inkml:trace>
</inkml:ink>
</file>

<file path=ppt/ink/ink2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49.21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 20788,'0'0'4089,"1"8"-3048,7 32-482,1-1-1,3 0 1,1-1 0,2 0 0,24 44-1,-36-74-545,1-2-1,0 1 0,0 0 1,0-1-1,1 0 0,0 0 0,7 7 1,-11-13-4,0 1 0,0 0 0,0 0 0,0-1 0,0 1-1,0-1 1,0 1 0,0-1 0,0 0 0,0 1 0,0-1 0,1 0 0,-1 1 0,0-1 0,0 0 0,0 0 0,0 0 0,1 0 0,-1-1 0,0 1 0,1 0 0,0-1 24,0 0 1,0 0 0,0-1-1,0 1 1,-1 0-1,1-1 1,-1 1-1,1-1 1,-1 0 0,1 1-1,-1-1 1,0 0-1,0 0 1,0 0 0,2-3-1,-2 2 18,5-10-3,0 1 1,1 1 0,0-1 0,1 1-1,9-11 1,-15 21-44,-1-1 0,0 1 0,1-1 0,-1 1 0,1-1 0,0 1 1,0 0-1,-1 0 0,1 0 0,0 0 0,0 0 0,0 0 0,0 0 0,0 1 0,0-1 0,0 1 0,0 0 0,0-1 0,0 1 0,1 0 0,-1 0 0,0 0 0,0 0 1,0 1-1,0-1 0,0 1 0,0-1 0,0 1 0,0 0 0,0-1 0,0 1 0,0 0 0,0 0 0,-1 1 0,1-1 0,0 0 0,-1 1 0,1-1 0,-1 1 1,1-1-1,-1 1 0,2 1 0,14 20 257,-1 1 1,0 0 0,-2 1 0,-1 1 0,13 35-1,14 27 41,-40-87-300,0-1-1,0 1 1,0 0 0,0-1 0,1 1 0,-1 0 0,0-1-1,0 1 1,1-1 0,-1 1 0,1 0 0,-1-1-1,0 1 1,1-1 0,-1 1 0,1-1 0,-1 1-1,1-1 1,-1 1 0,1-1 0,0 0 0,-1 1 0,1-1-1,-1 0 1,1 1 0,0-1 0,-1 0 0,1 0-1,0 0 1,-1 0 0,1 1 0,0-1 0,0 0 0,-1 0-1,2 0 1,13-21 68,-15 19-69,1 0 0,0 0 0,-1 0 0,1 0 0,0 0 0,0 1 0,0-1 0,1 0 0,-1 0-1,0 1 1,1-1 0,-1 1 0,1-1 0,-1 1 0,1 0 0,0 0 0,-1 0 0,1 0 0,0 0 0,0 0-1,0 0 1,0 0 0,0 1 0,0-1 0,0 1 0,3-1 0,-1 2-2,0 1 0,0-1 0,0 1 0,0 0 0,-1 0 0,1 0 0,-1 1 0,1-1 0,-1 1 0,0-1 0,0 1 0,0 0 0,3 5 0,35 51 0,-20-27 0,-12-19 0,-7-9 0,0-1 0,1 1 0,-1-1 0,1 0 0,0 1 0,0-1 0,0-1 0,0 1 0,0 0 0,1-1 0,-1 1 0,5 1 0,-8-4-10,1 0 1,-1 1-1,1-1 0,-1 0 0,0 0 1,1 0-1,-1 0 0,1 0 0,-1 0 1,1 0-1,-1 0 0,1 0 0,-1 0 1,0 0-1,1-1 0,-1 1 1,1 0-1,-1 0 0,0 0 0,1-1 1,-1 1-1,1 0 0,-1 0 0,0-1 1,1 1-1,-1 0 0,0 0 1,1-1-1,-1 1 0,0-1 0,0 1 1,1 0-1,-1-1 0,0 1 0,0 0 1,0-1-1,0 1 0,1-1 0,-1 1 1,0-1-1,0 1 0,0-1 0,1-22-1380,-1 18 775,-5-70-9074,-6 31-363</inkml:trace>
</inkml:ink>
</file>

<file path=ppt/ink/ink2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49.74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98 16111,'1'-9'1943,"0"5"-1634,-1 0 0,1 0 0,0 0 0,0 0 0,1 0 0,-1 0-1,1 0 1,0 0 0,0 0 0,0 1 0,0-1 0,1 1 0,0-1 0,-1 1-1,1 0 1,0 0 0,0 0 0,1 1 0,-1-1 0,1 1 0,-1 0-1,1 0 1,0 0 0,0 0 0,0 1 0,0-1 0,0 1 0,0 0-1,0 0 1,0 0 0,0 1 0,1 0 0,-1 0 0,6 0 0,-3 1-126,-1 1-1,0 0 1,1 0 0,-1 1 0,0 0 0,0 0 0,0 0 0,-1 0 0,1 1 0,-1 0 0,0 0-1,0 1 1,0-1 0,0 1 0,6 10 0,7 8 133,-2 1 1,17 32-1,25 76-283,-46-100-34,1-1-1,1-1 1,1 0 0,31 43 0,-44-70 1,0 0 0,1 0 0,-1 0 0,0-1 0,1 1 0,0-1 0,-1 1 0,1-1 0,0 0 0,0 0 0,0 0 0,1-1 0,-1 1 0,0-1 0,1 0 0,-1 0 0,1 0 0,-1 0 0,1 0 0,-1-1 0,1 0 0,0 1 0,-1-1 0,1-1 0,-1 1 0,1-1 0,0 1 0,3-2 0,5-3 0,0-1 0,-1 0 0,0 0 0,0-1 0,0-1 0,12-11 0,-7 7 0,-13 9 0,0 0 0,0 1 0,0 0 0,0 0 0,1 0 0,-1 0 0,1 0 0,-1 1 0,1-1 0,-1 1 0,1 0 0,0 0 0,0 0 0,0 1 0,-1-1 0,1 1 0,0 0 0,0 0 0,6 1 0,-7 1 0,1 0 0,0 0 0,-1 0 0,1 0 0,-1 0 0,0 1 0,1-1 0,-1 1 0,0 0 0,-1 0 0,1 0 0,0 0 0,-1 1 0,0-1 0,0 1 0,0-1 0,3 8 0,28 83 0,-27-73 0,0 0 0,2 0 0,0-1 0,15 24 0,-23-43 0,1 0 0,-1 0 0,1-1 0,-1 1 0,1 0 0,0 0 0,-1-1 0,1 1 0,0-1 0,0 1 0,-1 0 0,1-1 0,0 1 0,0-1 0,0 0 0,0 1 0,0-1 0,-1 0 0,1 0 0,0 1 0,0-1 0,0 0 0,0 0 0,0 0 0,0 0 0,0 0 0,0 0 0,0 0 0,0 0 0,0-1 0,0 1 0,-1 0 0,1-1 0,0 1 0,0 0 0,0-1 0,0 1 0,-1-1 0,1 1 0,1-2 0,34-33 0,-16 14 0,-17 20-103,-1-1 0,0 1 1,1 0-1,-1 0 0,1 0 0,-1 1 1,1-1-1,-1 1 0,1-1 0,-1 1 1,1 0-1,0 0 0,-1 0 0,1 0 1,0 0-1,-1 1 0,1-1 0,-1 1 1,1-1-1,-1 1 0,1 0 0,-1 0 1,0 0-1,1 1 0,-1-1 0,0 0 1,0 1-1,0 0 0,0-1 0,0 1 1,0 0-1,2 4 0,8 7-1560,0 2 0,-2-1-1,16 29 1,-11-18-555,4 1-5026</inkml:trace>
</inkml:ink>
</file>

<file path=ppt/ink/ink2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0.2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 21652,'0'0'2686,"3"10"-588,15 52-1287,47 139 2668,-55-174-3139,2 0 1,1-1-1,1 0 0,2-1 0,20 26 0,-33-47-340,0 0 0,0 0 0,1 0 0,-1-1 0,1 0 0,0 0 0,0 0 0,0 0 0,0 0 0,1-1 0,-1 0 0,1 0 0,-1 0 0,1 0 0,0-1 0,0 0 0,0 0 0,5 1 0,-4-3 0,-1 1 0,1-1 0,0 0 0,0-1 0,0 1 0,0-1 0,-1 0 0,1-1 0,-1 1 0,0-1 0,0 0 0,0-1 0,0 1 0,5-6 0,-8 8 0,0-1 0,0 0 0,-1 1 0,1-1 0,0 1 0,0-1 0,1 1 0,-1 0 0,0 0 0,0 0 0,0 0 0,1 0 0,-1 1 0,1-1 0,-1 1 0,0-1 0,1 1 0,-1 0 0,1 0 0,-1 0 0,1 0 0,-1 1 0,0-1 0,1 1 0,-1-1 0,1 1 0,2 1 0,0 2 0,0 0 0,0 0 0,-1 1 0,1-1 0,-1 1 0,0 0 0,0 1 0,3 6 0,-3-6 0,-1-1 0,1 1 0,0-1 0,0 0 0,0 0 0,1 0 0,0-1 0,0 1 0,9 5 0,-10-9 0,0 1 0,1-1 0,-1 0 0,0-1 0,0 1 0,1-1 0,-1 0 0,0 0 0,1 0 0,4-2 0,-6 2 0,0-1 0,0 1 0,-1-1 0,1 1 0,0 0 0,0 0 0,0 0 0,0 0 0,-1 0 0,1 1 0,0 0 0,0-1 0,-1 1 0,1 0 0,0 0 0,-1 0 0,1 1 0,-1-1 0,1 1 0,-1-1 0,0 1 0,1 0 0,-1 0 0,3 4 0,3 6 7,-2 1-1,0 0 1,0 0-1,-1 1 1,5 23-1,16 38-216,-26-75 122,0 0-1,0 1 1,0-1-1,0 0 1,0 1-1,0-1 1,0 0-1,0 0 1,0 1-1,0-1 1,0 0-1,0 0 1,0 1-1,0-1 1,1 0-1,-1 1 1,0-1 0,0 0-1,0 0 1,0 1-1,0-1 1,1 0-1,-1 0 1,0 0-1,0 1 1,0-1-1,1 0 1,-1 0-1,0 0 1,0 0-1,1 0 1,-1 1-1,0-1 1,0 0-1,1 0 1,-1 0-1,0 0 1,1 0-1,-1 0 1,0 0-1,0 0 1,1 0-1,-1 0 1,0 0 0,1 0-1,-1 0 1,0 0-1,1 0 1,1-16-6926,-2-13-4240</inkml:trace>
</inkml:ink>
</file>

<file path=ppt/ink/ink2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0.97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9 9961,'0'0'5590,"10"-3"-2590,-6 2-2750,0 0 1,0 0-1,0 0 1,0 0-1,1 1 1,-1-1-1,0 1 1,0 0-1,0 1 1,1-1-1,-1 1 1,0-1-1,0 1 1,0 1 0,0-1-1,0 0 1,0 1-1,-1 0 1,1 0-1,0 0 1,-1 0-1,1 1 1,-1 0-1,0-1 1,0 1-1,4 5 1,13 16 632,-2 0 0,-1 1 1,-1 1-1,17 37 1,-16-29-531,1-1 0,27 36 1,-43-66-370,1 1 0,-1-1 0,1 0 0,0 0 0,-1 0 1,1 0-1,1 0 0,-1-1 0,0 1 0,1-1 0,-1 0 0,1 0 0,0 0 0,0-1 1,0 1-1,-1-1 0,1 0 0,1 0 0,-1 0 0,0-1 0,0 1 0,0-1 1,0 0-1,0 0 0,0-1 0,0 1 0,1-1 0,-1 0 0,0 0 0,0 0 0,-1-1 1,1 1-1,0-1 0,0 0 0,-1 0 0,1 0 0,-1 0 0,1-1 0,4-4 1,12-14-511,-10 11-67,0-1 0,1 2-1,0-1 1,19-11 0,-28 20 530,0 0 0,0-1 0,0 1 1,1 0-1,-1 0 0,0 1 0,1-1 1,-1 0-1,0 1 0,1-1 0,-1 1 1,1 0-1,-1 0 0,1 0 0,-1 0 1,1 0-1,-1 1 0,0-1 0,1 1 1,-1-1-1,1 1 0,-1 0 0,0 0 1,0 0-1,1 0 0,-1 0 0,0 1 1,0-1-1,0 1 0,0-1 0,-1 1 1,4 3-1,5 10 362,0 2 1,0-1-1,-2 1 1,0 1-1,-1-1 1,-1 1-1,0 0 0,-2 1 1,3 19-1,1-6 1260,18 54 0,-25-84-1524,0 0 0,0 0-1,0 1 1,0-1-1,0 0 1,1 0 0,-1 0-1,1 0 1,-1-1-1,1 1 1,0 0 0,2 1-1,-4-2-11,1-1-1,0 0 0,0 1 1,0-1-1,0 0 1,-1 0-1,1 1 0,0-1 1,0 0-1,0 0 1,0 0-1,0 0 0,0 0 1,-1 0-1,1 0 0,0-1 1,0 1-1,0 0 1,0 0-1,0-1 0,-1 1 1,3-1-1,2-3 105,0-1-1,1 1 0,-1-1 1,-1 0-1,1-1 1,6-10-1,13-14 85,-21 27-263,-1 1 1,1-1-1,0 0 0,-1 1 1,1-1-1,0 1 0,0 0 1,1 0-1,-1 0 0,0 1 1,1-1-1,-1 1 0,1-1 1,0 1-1,-1 0 0,1 1 1,0-1-1,-1 1 0,1-1 1,0 1-1,0 0 0,-1 1 1,1-1-1,0 1 0,0-1 1,-1 1-1,1 0 0,-1 0 1,1 1-1,-1-1 0,4 3 1,5 5-425,0 0 0,-1 1 0,-1 0 0,0 1 0,0 0 0,12 20 0,22 22-1255,-43-52 1368,1 1-1,-1-1 0,1 0 0,-1 1 1,1-1-1,0 0 0,-1 0 0,1 0 0,0 0 1,0-1-1,0 1 0,0 0 0,0-1 1,0 1-1,2-1 0,-3 0 74,0 0 0,0 0-1,0 0 1,-1-1 0,1 1 0,0 0 0,0-1-1,0 1 1,0 0 0,0-1 0,0 1-1,-1-1 1,1 1 0,0-1 0,0 0 0,-1 1-1,1-1 1,-1 0 0,1 1 0,0-1 0,-1 0-1,1 0 1,0-1 0,9-26-6986</inkml:trace>
</inkml:ink>
</file>

<file path=ppt/ink/ink2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1.48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 15535,'0'0'12246,"9"8"-11040,21 23-266,-2 1 0,-2 2-1,35 58 1,-54-80-929,1 0 0,0 0 1,0-1-1,1 0 1,1-1-1,20 18 1,-27-25-38,1-1 1,-1 0 0,1 0 0,0 0 0,0-1 0,0 1-1,0-1 1,0 0 0,0 0 0,0 0 0,0 0 0,0-1-1,1 0 1,-1 0 0,0 0 0,0 0 0,1-1 0,-1 0 0,0 0-1,0 0 1,0 0 0,0 0 0,0-1 0,0 0 0,-1 0-1,1 0 1,3-2 0,4-3-414,-4 2 145,1 0 0,0 1 0,0 0 0,0 0 0,13-3 0,-19 6 281,0 1 0,0 0 0,0-1 1,0 1-1,0 0 0,0 0 0,-1 0 1,1 1-1,0-1 0,0 0 0,0 1 0,0-1 1,0 1-1,0-1 0,0 1 0,-1 0 0,1 0 1,0 0-1,-1 0 0,1 0 0,0 0 0,-1 1 1,1-1-1,-1 0 0,0 1 0,0-1 0,1 1 1,-1 0-1,0-1 0,1 3 0,20 57 863,-21-54-738,1 1-1,0-1 1,0 0 0,1 0-1,0 0 1,0 0-1,0 0 1,1-1 0,0 0-1,0 0 1,1 0-1,8 9 1,-12-14-103,0 0 0,1-1 0,-1 1 1,0 0-1,0-1 0,1 1 0,-1-1 0,1 1 0,-1-1 0,1 0 1,-1 0-1,0 0 0,1 1 0,-1-1 0,1 0 0,-1-1 0,1 1 0,-1 0 1,1 0-1,-1-1 0,0 1 0,1-1 0,-1 1 0,0-1 0,1 1 0,-1-1 1,0 0-1,0 0 0,1 0 0,-1 0 0,0 0 0,2-2 0,3-4 46,1-1-1,-1 0 1,0 0-1,4-11 1,15-16-20,-24 33-43,1 1 0,-1 0-1,0 0 1,1 0 0,-1 0 0,1 0 0,-1 0 0,1 0 0,-1 0 0,1 1 0,-1-1 0,1 0 0,0 1 0,0 0-1,-1-1 1,1 1 0,0 0 0,0 0 0,-1 0 0,1 0 0,0 0 0,0 0 0,-1 1 0,1-1 0,0 0 0,-1 1-1,1 0 1,0-1 0,-1 1 0,1 0 0,-1 0 0,1 0 0,-1 0 0,1 0 0,-1 0 0,0 0 0,1 0-1,-1 0 1,0 1 0,0-1 0,0 1 0,1 1 0,5 8 51,0 1 1,-1-1-1,0 1 0,6 19 0,-7-17 78,-1-3-242,18 35 553,-21-44-528,0-1 0,-1 1-1,1-1 1,0 0 0,0 0-1,0 1 1,1-1-1,-1 0 1,0 0 0,0 0-1,1 0 1,-1 0 0,0 0-1,1-1 1,-1 1 0,1 0-1,-1-1 1,1 1 0,-1-1-1,1 0 1,-1 1 0,1-1-1,0 0 1,-1 0 0,1 0-1,1 0 1,0-1-378,-1-1 1,0 0-1,0 1 1,0-1-1,0 0 0,-1 0 1,1 0-1,-1 0 1,1 0-1,-1-1 1,1 1-1,-1 0 1,0-1-1,0 1 0,0-1 1,-1 1-1,1-1 1,-1 1-1,1-1 1,-1-5-1,1 4-642,5-29-6935</inkml:trace>
</inkml:ink>
</file>

<file path=ppt/ink/ink2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14382,'0'0'15449,"11"7"-13757,24 16-1443,-1 2 0,-2 2-1,-1 0 1,29 34 0,-45-45-289,-2 0-193,1-1 1,21 16-1,-30-27 178,1 0 1,0 0-1,1 0 0,-1-1 0,1 0 1,-1 0-1,1-1 0,0 1 1,0-2-1,9 2 0,-12-1 99,0-1-1,-1 1 1,1 0-1,-1 0 1,1 0-1,-1 1 0,0-1 1,0 1-1,0 0 1,0-1-1,-1 1 1,1 1-1,4 5 1,-5-5 40,1 0-1,0 0 1,1 0 0,-1-1-1,1 0 1,0 1 0,0-1-1,6 3 1,-9-5-89,1-1 0,-1 0 0,1 0 0,0 1 0,-1-1 0,1 0 0,0 0 0,-1-1 0,1 1 0,-1 0 0,1-1 0,0 1 0,-1-1 0,1 1 0,-1-1 0,1 1 0,-1-1 0,1 0 0,-1 0 0,0 0 0,1 0 0,-1 0 0,0 0 0,0 0 0,0 0 0,0-1 0,0 1 0,0 0 0,0-1 0,1-2 0,0 2 7,-1-1 1,1 1 0,0 0 0,0-1 0,0 1 0,0 0 0,0 0 0,0 1 0,1-1 0,-1 0 0,1 1 0,-1-1-1,1 1 1,0 0 0,2-1 0,-3 2 0,0 0 0,-1 1 1,1-1-1,-1 1 0,1-1 0,0 1 0,-1-1 0,1 1 0,-1 0 0,0 0 0,1 0 0,-1 0 1,0 0-1,1 0 0,-1 0 0,0 0 0,0 1 0,0-1 0,0 0 0,0 1 0,0-1 0,-1 1 0,1-1 1,0 1-1,-1-1 0,1 1 0,0 2 0,13 37-3,-12-33 0,0 0 0,0 0 0,1 0 0,0 0 0,1-1 0,0 0 0,0 1 0,1-1 0,9 11 0,-13-17-3,0 0 0,0 0 0,0 0-1,0 0 1,0-1 0,0 1 0,0 0 0,0-1 0,1 1-1,-1-1 1,0 1 0,0-1 0,1 1 0,-1-1 0,0 0 0,1 0-1,-1 0 1,1 0 0,-1 0 0,0 0 0,1 0 0,-1 0-1,0 0 1,1-1 0,1 0 0,-1 0-51,1 0 0,-1-1 0,0 0 0,1 1 1,-1-1-1,0 0 0,0 0 0,0 0 0,-1-1 0,1 1 0,2-4 0,2-5-1024,-1 1 1,0-1-1,0 0 0,4-22 0,-5 15-11446</inkml:trace>
</inkml:ink>
</file>

<file path=ppt/ink/ink2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2.6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 1 20403,'0'10'1490,"-1"22"-58,-1-15-308,0 0 0,2 0 0,0 0-1,1 0 1,1 0 0,7 30 0,-8-45-1095,0 0 0,0 0 0,0 0 0,0 0 0,1-1 0,-1 1 0,0 0-1,1-1 1,-1 1 0,1-1 0,0 1 0,-1-1 0,1 0 0,0 0 0,0 0 0,0 0 0,0 0 0,0 0 0,0 0-1,0-1 1,0 1 0,0-1 0,0 1 0,0-1 0,0 0 0,0 0 0,1 0 0,-1 0 0,0 0 0,0-1 0,0 1-1,0-1 1,0 1 0,0-1 0,0 0 0,0 1 0,0-1 0,0 0 0,2-2 0,9-4 17,0 0 0,-1-2 0,0 1 0,14-14 1,-19 16 33,-7 5-80,1 0 0,0 0-1,0 0 1,0 1 0,0-1 0,0 0-1,0 0 1,0 1 0,0-1 0,0 1-1,0-1 1,0 1 0,1-1 0,-1 1-1,0-1 1,0 1 0,0 0-1,1 0 1,-1 0 0,0 0 0,0 0-1,1 0 1,-1 0 0,0 0 0,0 0-1,1 1 1,-1-1 0,0 0 0,0 1-1,0-1 1,0 1 0,1-1 0,-1 1-1,0 0 1,0-1 0,0 1-1,0 0 1,-1 0 0,1 0 0,0 0-1,0 0 1,0 0 0,-1 0 0,2 1-1,3 7 3,-1-1-1,0 1 1,-1 1-1,5 17 1,1-1 93,-2-8 17,1 0-1,0-1 1,2 0 0,11 16-1,-18-29-244,1 0-1,-1 0 1,1 0 0,0 0-1,0-1 1,0 1-1,1-1 1,7 4 0,-9-6-238,0 1 0,-1-2 1,1 1-1,0 0 0,-1 0 1,1-1-1,0 0 1,0 1-1,0-1 0,-1 0 1,1-1-1,0 1 1,0 0-1,0-1 0,-1 1 1,1-1-1,4-2 0,15-13-7706</inkml:trace>
</inkml:ink>
</file>

<file path=ppt/ink/ink2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3.80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0 147 15471,'0'0'4975,"18"1"-3683,372 2 1817,22-32-2694,-253 16-240,810-89 71,-934 98-262,-11 1 885,-43 5 178,-41 6-864,12-1-1288,1-3-3418,46-4 4335,1 0-1,0 0 0,-1 0 0,1 0 0,0 0 1,-1 0-1,1 0 0,0 0 0,0 0 1,-1 0-1,1 0 0,0 0 0,-1 0 0,1 0 1,0 0-1,-1 0 0,1 0 0,0-1 1,0 1-1,-1 0 0,1 0 0,0 0 0,0 0 1,-1-1-1,1 1 0,0 0 0,0 0 1,0 0-1,-1-1 0,1 1 0,0 0 0,0 0 1,0-1-1,0 1 0,-1 0 0,1-1 1,0 1-1,0 0 0,0 0 0,0-1 1,0 1-1,0 0 0,0-1 0,0 1 0,0 0 1,0-1-1,0-12-8561</inkml:trace>
</inkml:ink>
</file>

<file path=ppt/ink/ink2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4.16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16496,'0'0'3229,"10"-1"-2711,288 4 4460,-231 1-4400,0 4-1,103 25 1,-162-31-480,0 0 0,-1 1 0,1 0 0,-1 0 0,12 8 0,-17-11-55,-1 1 0,0 0 0,1 0 0,-1 0 0,0 0 0,0 0 0,0 0 0,1 1 0,-1-1 0,-1 0 0,1 1 0,0-1 0,0 0 0,0 1 0,-1-1 0,1 1-1,-1-1 1,1 1 0,-1-1 0,1 1 0,-1 0 0,0-1 0,0 1 0,0-1 0,0 1 0,0 0 0,0-1 0,0 1 0,-1-1 0,1 1 0,-1-1 0,1 1 0,-1-1 0,1 1 0,-1-1 0,-1 3 0,-4 3 183,-1 0 0,0 0-1,0-1 1,-1 0 0,0 0 0,0-1 0,0 0 0,0 0 0,-1-1 0,-12 5 0,6-2-16,-131 54 500,-11 5 192,84-25-4715,9 9-5196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5.0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61 9097,'0'0'1612,"9"9"-502,-3-3-911,1 0 0,0 0 0,0-1 0,0 1-1,0-2 1,1 1 0,0-1 0,0 0 0,0-1 0,0 0 0,1 0-1,-1-1 1,1 0 0,0 0 0,16 0 0,22-1 334,0-2 1,92-15-1,90-35-331,2 1-621,-186 43 361,1 1 1,0 3-1,53 3 1,-83 3 170,0 0 0,0 1 0,0 0 0,-1 2 0,0-1 0,0 2 0,0 0 0,-1 1 0,0 0 1,19 16-1,-17-13 302,1 0 1,1 0 0,-1-2-1,2 0 1,-1-1 0,28 8-1,12-8-64,0-1 0,1-3 0,97-6-1,-96 0-429,246-3-392,1 3 7113,-258 0-6295,0-2 0,58-12 0,-40 3-3032,-3-2-4089,-32 6-2200</inkml:trace>
</inkml:ink>
</file>

<file path=ppt/ink/ink2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5.17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188 106 3043,'0'0'8472,"8"-8"-5653,-3 4-2536,31-33 3870,-33 34-3372,-1 0 0,0 1 1,0-1-1,0 0 0,0 0 0,-1 0 0,1 0 0,-1 0 1,0-1-1,0 1 0,0 0 0,0 0 0,-1-1 0,1-6 1,-5 9-558,-1 0 0,1 1 0,-1-1 0,1 1 1,-1 0-1,1 0 0,-1 0 0,-6 2 0,2 0-221,-1 2-1,1-1 0,0 1 1,-14 8-1,19-9-9,0-1 0,-1 1 1,1 0-1,0 0 0,1 0 0,-1 0 1,0 1-1,1-1 0,0 1 1,0 0-1,-3 5 0,5-7-25,1-1 0,0 0 1,0 0-1,0 0 0,1 1 0,-1-1 0,0 0 0,0 0 1,1 1-1,-1-1 0,0 0 0,1 0 0,0 0 0,-1 0 1,1 0-1,-1 0 0,1 0 0,0 0 0,0 0 1,0 0-1,0 0 0,0 0 0,-1-1 0,1 1 0,1 0 1,-1-1-1,0 1 0,0 0 0,0-1 0,0 1 0,0-1 1,2 1-1,50 18-285,-34-13 104,-10-2 157,-1-1 0,0 1 0,0 1 1,0 0-1,0 0 0,-1 0 0,1 1 0,-1 0 0,-1 0 1,11 14-1,-15-17 51,0 0 1,0 0-1,0 0 0,-1 0 1,0 0-1,0 0 0,0 1 1,0-1-1,0 1 0,0-1 1,-1 0-1,0 1 0,0-1 1,0 1-1,0-1 0,0 1 1,-1-1-1,1 1 0,-1-1 0,0 0 1,0 1-1,0-1 0,0 0 1,-1 0-1,0 0 0,1 0 1,-1 0-1,0 0 0,0 0 1,-1-1-1,-3 5 0,-5 4 173,0 0-1,-1-1 0,0 0 0,-1-1 0,0 0 0,-1-1 1,1-1-1,-2 0 0,1 0 0,-1-2 0,0 0 0,0 0 1,0-2-1,0 0 0,-27 2 0,40-5-198,1 0 0,-1 0 0,1 0 0,-1 0 0,1 0 0,0 0 0,-1 0 0,1-1 0,-1 1 0,1 0 0,0-1-1,-1 1 1,1-1 0,0 0 0,0 1 0,-1-1 0,1 0 0,0 0 0,0 0 0,0 0 0,0 0 0,0 0 0,0 0 0,0 0 0,0-1 0,0 0-106,0-1 1,1 1 0,-1 0-1,1 0 1,0 0-1,0-1 1,0 1 0,0 0-1,0 0 1,0-1-1,1 1 1,-1 0-1,1 0 1,0-3 0,3-6-976,1 0 0,0 0 0,1 0 0,11-16 0,11-14-5737,6-3-3802</inkml:trace>
</inkml:ink>
</file>

<file path=ppt/ink/ink2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5.52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127 0 19218,'0'0'3951,"-1"12"-1490,-6 51 478,-4 89-1,11-134-2924,1 0 1,0-1 0,2 1-1,0 0 1,1-1-1,11 31 1,-4-27-2781,-12-35-2990,-8-20 253,3 18 5728,-6-4-579,0 1 0,-2 0 1,-24-27-1,-16-19 8084,61 63-4775,28 1-2963,41 1-567,-5 0-4770,-34 0-207</inkml:trace>
</inkml:ink>
</file>

<file path=ppt/ink/ink2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5.88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32 13549,'0'0'14638,"50"3"-14254,-28-9-320,4 2-32,-3 0-833,0-1-2145,0-2-1795,-3-2-2562</inkml:trace>
</inkml:ink>
</file>

<file path=ppt/ink/ink2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6.23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73 0 16015,'0'0'5771,"-4"10"-3582,-11 29-1007,2 0 1,2 0-1,1 1 0,2 0 1,-4 58-1,13-97-1179,-1 1 0,0-1-1,1 0 1,-1 0 0,1 1-1,-1-1 1,1 0 0,0 0-1,-1 0 1,1 0 0,0 1 0,0-1-1,0 0 1,0-1 0,0 1-1,0 0 1,0 0 0,0 0-1,0 0 1,0-1 0,0 1-1,1-1 1,-1 1 0,0-1-1,0 1 1,1-1 0,-1 0-1,0 1 1,1-1 0,-1 0-1,2 0 1,51 2-88,-44-2-44,-7 0 31,45-3-3122,-16-5-2003,-5-4-1995</inkml:trace>
</inkml:ink>
</file>

<file path=ppt/ink/ink2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6.57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4 7976,'0'0'23894,"48"3"-23766,-29-6-1249,3 1-2018,-6 0-1890,-4 2-2722</inkml:trace>
</inkml:ink>
</file>

<file path=ppt/ink/ink2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6.95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222 0 17713,'0'0'10201,"1"12"-8898,-1-2-1158,0-1 1,0 0-1,-1 1 0,0-1 0,-1 0 1,0 0-1,0 0 0,-1 0 1,0 0-1,-1 0 0,0-1 0,0 1 1,-7 9-1,-26 34-223,-1-1-1,-72 73 1,122-166-9323,5 9 2990,2-6-2899</inkml:trace>
</inkml:ink>
</file>

<file path=ppt/ink/ink2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2:57.31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52 1 11115,'0'0'13991,"3"11"-12058,27 112 2443,3 15-3211,-24-99-1313,3 10-2071,1-23-7521</inkml:trace>
  <inkml:trace contextRef="#ctx0" brushRef="#br0" timeOffset="1">34 246 14510,'0'0'15470,"-33"-51"-14669,55 47-705,11 1-64,6-1-32,9 3-256,1-3-1986,3-3-3075,-1-2-7559</inkml:trace>
</inkml:ink>
</file>

<file path=ppt/ink/ink2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5:14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0 224 20948,'0'0'272,"11"0"-534,61 1 166,0-4 0,94-15 0,150-41-346,-305 56 414,185-32 12,1 9 0,349-3 0,-373 29 34,1002-22 1561,1373-2 828,-971 68-2014,-639-21 255,2610 64-61,-2067-85 502,-1162-20-485,456-84-1,-735 94-689,21-4-228,0 2 1,1 3-1,0 3 0,70 3 0,-118 3-609,0 0 0,0 1 1,0 1-1,-1 0 0,0 1 0,21 10 1,13 12-5239</inkml:trace>
</inkml:ink>
</file>

<file path=ppt/ink/ink2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6:57.3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0 504 15695,'0'0'8306,"4"-9"-6192,21-50-1031,3 1-1,41-61 1,-1 0-1015,4-21 1165,-75 182-771,3-13-412,-8 38 227,-3 27 100,0 159-1,11-249-372,1 1-1,0-1 1,0 0-1,0 1 1,1-1-1,-1 0 0,4 6 1,-5-9-32,1-1 0,-1 1 1,0 0-1,1 0 0,-1-1 1,0 1-1,1 0 0,-1-1 1,1 1-1,-1 0 0,1-1 1,-1 1-1,1-1 0,-1 1 1,1-1-1,0 1 0,-1-1 1,1 0-1,0 1 0,-1-1 1,1 0-1,0 1 0,-1-1 1,1 0-1,0 0 0,0 0 1,-1 1-1,1-1 0,0 0 1,0 0-1,-1 0 0,1 0 1,0-1-1,0 1 0,0 0 1,-1 0-1,1 0 0,0 0 1,-1-1-1,1 1 0,0 0 1,0-1-1,-1 1 0,1-1 1,-1 1-1,1-1 0,0 1 1,-1-1-1,2 0 1,-1-1-280,0-1 0,0 1 1,0 0-1,0 0 1,0-1-1,0 1 1,0-1-1,-1 1 1,1 0-1,-1-1 1,0 1-1,0-1 1,0 1-1,0-1 1,0 1-1,0-1 0,-1 1 1,1-1-1,-1 1 1,0 0-1,0-1 1,0 1-1,-1-4 1,-3-4-1580,0 0 0,0 0 1,-12-16-1,-9-7-3847</inkml:trace>
</inkml:ink>
</file>

<file path=ppt/ink/ink2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6:57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12748,'0'0'18097,"56"36"-17616,-16-46-321,1-2-609,-3-5-2626,-10 3-4452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6.0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294 0 7015,'2'1'8923,"-1"2"-4445,-11 18-3380,9-20-490,-156 223 4453,63-97-4783,93-126-170,-28 37-1132,29-38 981,0 0 0,0 0 0,0 0 0,0 0 0,0 0 0,0 0 0,0 0 0,0 0 0,0-1 0,0 1 0,-1 0 0,1 0 0,0 0 0,0 0 0,0 0 1,0 0-1,0 0 0,0 0 0,0 0 0,0 0 0,-1 0 0,1 0 0,0 0 0,0 0 0,0 0 0,0 0 0,0 0 0,0 0 0,0 0 0,-1 0 0,1 0 0,0 0 0,0 0 0,0 0 0,0 0 1,0 0-1,0 0 0,0 0 0,-1 0 0,1 0 0,0 0 0,0 0 0,0 0 0,0 0 0,0 1 0,0-1 0,0 0 0,0 0 0,0 0 0,0 0 0,-1 0 0,1 0 0,0 0 0,0 0 0,0 0 1,0 1-1,0-1 0,0 0 0,0 0 0,0 0 0,0 0 0,0 0 0,0 1 0,9-26-3334,9-16-2522,3-13-2471</inkml:trace>
</inkml:ink>
</file>

<file path=ppt/ink/ink2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6:58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7559,'0'0'17585,"18"65"-15599,-16-35-513,2 3-960,-1-2-353,1 0-96,1-4-128,-2-6-1057,3-6-993,-3-10-737,-2-31-9513</inkml:trace>
</inkml:ink>
</file>

<file path=ppt/ink/ink2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6:58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0 150 11787,'0'0'10581,"5"9"-9161,6 19-433,24 52 893,-33-75-1707,1 1-1,0-1 0,1 1 0,-1-1 0,1 0 1,0 0-1,1-1 0,-1 1 0,1-1 0,9 7 1,-12-10-102,0 0-1,-1 0 1,1 0 0,0-1 0,0 1 0,0-1 0,0 1 0,0-1 0,0 0 0,0 1 0,0-1 0,0 0 0,0 0-1,0 0 1,0-1 0,0 1 0,0 0 0,0-1 0,0 0 0,0 1 0,0-1 0,2-1 0,0 0 26,-1-1 1,0 0 0,0 1-1,0-1 1,0 0 0,-1 0 0,1-1-1,-1 1 1,0-1 0,3-5-1,3-7 73,-2 0 0,0-1 0,7-35-1,-8 26-2,-2-2-1,0 1 1,-2 0-1,-3-38 1,-3 50-734,-1 23-1028,5-7 1369,1 0 0,-1 0 0,1 0-1,-1 0 1,1 0 0,0 0 0,0 0 0,-1 0 0,1 1 0,0-1-1,0 0 1,0 0 0,0 0 0,0 0 0,0 0 0,1 0 0,-1 0 0,0 0-1,1 0 1,-1 0 0,0 1 0,1-1 0,-1-1 0,2 3 0,4-3-8359</inkml:trace>
</inkml:ink>
</file>

<file path=ppt/ink/ink2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6:59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52 188 6150,'0'0'12326,"-8"10"-7340,-2 1-3794,5-7-561,0 1-1,1 0 1,0 0-1,0 1 1,0-1-1,-4 10 0,32-30 2066,-2-6-2570,-2-1-1,-1-1 1,-1-1-1,-1 0 1,-1-1-1,-1-1 1,20-47-1,-34 119-125,-13 34-183,7-56-77,1 1-1,1-1 1,1 1-1,1 0 1,5 49-1,6-58-3121</inkml:trace>
</inkml:ink>
</file>

<file path=ppt/ink/ink2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6:59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 7976,'0'0'22389,"74"-24"-22357,-35 25-1410,-2-1-4067,-1 0-10410</inkml:trace>
</inkml:ink>
</file>

<file path=ppt/ink/ink2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6:59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12300,'0'0'14637,"10"59"-13355,-20-9-738,0 4-384,0 3-96,2-4-64,4-7-320,4-12-673,0-13-897,0-17-448,6-7-737,5-31-1537,-1-13-5446</inkml:trace>
</inkml:ink>
</file>

<file path=ppt/ink/ink2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00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33 138 17264,'-4'17'1741,"-5"20"-628,2 0 0,1 1 0,2-1 0,2 1 0,3 52 0,-1-88-1069,0 0 1,0 0-1,0 0 0,0 0 0,1 0 1,-1 0-1,1 0 0,-1 0 1,1 0-1,0 0 0,0-1 1,0 1-1,0 0 0,0-1 0,0 1 1,0 0-1,1-1 0,-1 1 1,0-1-1,1 0 0,-1 1 1,1-1-1,0 0 0,-1 0 1,1 0-1,0 0 0,0 0 0,0-1 1,0 1-1,-1 0 0,1-1 1,0 1-1,0-1 0,0 0 1,0 0-1,0 0 0,0 0 0,4 0 1,-2-1 16,1 0 0,-1-1 0,0 1 0,0-1 0,0 0 0,0 0 0,0-1 0,-1 1 0,1-1 0,0 1 0,-1-1 0,0 0 0,0-1 0,0 1 0,0 0 0,3-6 0,0-2 45,0 0-1,-1 0 0,-1 0 0,0 0 1,0-1-1,-1 1 0,-1-1 0,2-13 1,-1-13 24,-3-46 0,0 4-73,2 76-133,-1 0 0,0 0 0,1 0 0,0 0 0,0 0-1,0 0 1,0 1 0,1-1 0,-1 1 0,1-1-1,6-5 1,14-21-4097,-7-5-2644</inkml:trace>
</inkml:ink>
</file>

<file path=ppt/ink/ink2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01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1 250 17969,'0'0'11776,"7"-8"-11284,59-64 406,-29 35-485,61-83 0,-98 119-405,1 1 1,-1-1-1,0 0 0,0 1 1,1-1-1,-1 1 0,0-1 1,1 0-1,-1 1 1,0-1-1,1 1 0,-1-1 1,1 1-1,-1 0 0,1-1 1,-1 1-1,1-1 0,-1 1 1,1 0-1,-1-1 0,1 1 1,-1 0-1,1 0 1,0 0-1,-1-1 0,1 1 1,0 0-1,-1 18-43,-14 42-138,12-52 227,-7 30-11,1 0-1,2 1 1,-3 71 0,9-110-66,0 1 0,0 0 1,-1-1-1,1 1 0,0 0 1,0 0-1,0-1 0,0 1 1,0 0-1,0-1 0,0 1 1,0 0-1,0 0 0,0-1 0,1 1 1,-1 0-1,0-1 0,0 1 1,1 0-1,-1-1 0,1 1 1,-1 0-1,0-1 0,1 1 1,-1-1-1,1 1 0,-1-1 1,1 1-1,-1-1 0,1 1 0,0-1 1,-1 1-1,1-1 0,0 0 1,-1 1-1,1-1 0,0 0 1,-1 0-1,1 1 0,0-1 1,-1 0-1,1 0 0,0 0 1,0 0-1,-1 0 0,1 0 0,1 0 1,-1-1-200,-1 0 0,1 0 0,-1 0 0,1 0 0,-1 1 1,0-1-1,1 0 0,-1 0 0,0 0 0,0 0 0,0 0 0,1 0 1,-1 0-1,0 0 0,0 0 0,-1 0 0,1 0 0,0 0 0,0 0 1,0 0-1,-1 0 0,1 0 0,-1-1 0,-9-23-6502,-9 7 297,-3-2-1159</inkml:trace>
</inkml:ink>
</file>

<file path=ppt/ink/ink2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01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8008,'0'0'18193,"65"31"-16688,-27-27-736,7-2-545,1-2-192,-3 0-2754,-7 0-6279</inkml:trace>
</inkml:ink>
</file>

<file path=ppt/ink/ink2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01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18449,'3'-11'3460,"-2"1"-2478,0 3-222,-1-1 0,2 1 0,-1-1 0,1 1-1,0-1 1,0 1 0,1 0 0,7-13-1,-8 28-302,-1 0 0,1-1 0,-2 1 0,1 14 0,-9 91-649,-5-38-3817,11-68-2401,0-13 2772,2-18-27,0 20 2591,0-31-4809</inkml:trace>
</inkml:ink>
</file>

<file path=ppt/ink/ink2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02.1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16 132 2626,'-3'-18'8076,"-1"21"-1107,0 12-2409,1 4-4578,3-11 394,-1 13 416,1-1 0,0 1 0,2-1 0,6 34-1,-7-51-694,-1 0-1,1 0 1,0 0-1,0 0 1,0 0-1,0 0 1,1 0-1,-1 0 1,1 0-1,-1-1 1,1 1-1,0-1 1,0 1-1,0-1 1,1 0-1,-1 0 0,0 0 1,1 0-1,-1 0 1,1 0-1,0-1 1,0 1-1,-1-1 1,1 0-1,0 0 1,0 0-1,0 0 1,0 0-1,1-1 1,-1 1-1,0-1 1,0 0-1,0 0 1,0 0-1,0-1 1,0 1-1,1-1 0,-1 1 1,3-2-1,1-1-11,-1 0 0,1 0 0,-1-1-1,0 1 1,0-1 0,-1 0 0,1-1-1,-1 0 1,0 0 0,0 0 0,-1 0-1,1-1 1,-1 1 0,0-1 0,4-9-1,2-5 167,0 0 0,-1-1 0,9-31 0,-14 41-251,-2 0 0,1 1 0,-1-1 0,-1 0 0,0 0 0,-1 0 0,-1-18 0,1 29-5,0-1 0,0 0 0,0 1 0,-1-1 0,1 1 0,0-1 0,-1 1 0,1-1 0,0 1 0,-1-1 0,1 1 0,0-1 0,-1 1 0,1-1 0,-1 1 0,1 0 0,-1-1 0,1 1 0,-1 0 0,1-1 0,-1 1-1,1 0 1,-1 0 0,0 0 0,0-1 0,0 1-61,0 0 0,1 0 1,-1-1-1,0 1 0,1 0 0,-1-1 0,0 1 0,1 0 0,-1-1 0,0 1 0,1-1 0,-1 1 0,1-1 0,-1 0 0,1 1 0,-1-1 0,1 0 0,-1 1 0,1-1 0,-1 0 0,1 1 0,0-1 0,-1-1 0,0-12-4856,0-4-4425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6.3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258 0 12684,'0'0'7623,"-7"74"-5605,-4-31-448,3 9-577,-2 1-385,8-1-480,2-4-64,0-9-64,2-9-32,5-7-865,0-6-288,-5-9-737,-2-4-1313,-8-4-2850</inkml:trace>
  <inkml:trace contextRef="#ctx0" brushRef="#br0" timeOffset="1">0 257 14253,'0'0'7656,"56"-12"-5991,-15 12-416,5 2-800,8 6-289,2-7-320,-2-1-2723,-13 0-4932</inkml:trace>
</inkml:ink>
</file>

<file path=ppt/ink/ink2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06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43 6022,'2'-9'7633,"5"-3"-5578,0 0-1636,-5 2 4416,-2 49 1267,-8 87-4149,1-75-1823,-1 9-19,-1 66 1,9-125 96,1-42-64,2 7-184,16-63 0,0 1-3,-2-34 43,-24 241-197,1-81 200,-5 21-15,2 0 1,-3 79-1,12-130 177,0-23-106,3-27-53,11-69 0,-6 68-20,1-74 0,-9 124-87,0 42-102,-2 0 324,-12 69 1,7-69-35,-3 70-1,10-93 734,0-13-3891</inkml:trace>
</inkml:ink>
</file>

<file path=ppt/ink/ink2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10.8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53 3043,'5'-14'3391,"13"-15"6817,-8 20-2352,-20 32-5774,-6 5-1649,11-19-373,0 0 1,0 0-1,0 0 0,1 1 0,1-1 0,-1 1 0,2 0 0,-1 0 0,1 0 0,0 13 0,3-21-21,0 0 0,0 0 0,0 0 0,0 0 0,0 0 0,0-1 0,1 1 0,-1-1 0,1 1 0,0-1 0,-1 1 0,1-1 0,0 0 0,0 0 0,-1 0 0,1 0 0,0 0 0,0 0 0,0-1 0,0 1 0,0 0 0,1-1 0,-1 0 0,0 1 0,0-1 0,0 0 0,0 0 0,3-1 0,32-3-2475,-36 4 2041,0 0 0,0-1 1,0 1-1,-1-1 0,1 1 1,0-1-1,0 1 0,0-1 0,0 1 1,0-1-1,0 0 0,-1 1 1,1-1-1,0 0 0,-1 0 0,1 0 1,0 0-1,-1 0 0,1 1 1,-1-1-1,1 0 0,-1 0 0,0 0 1,1-2-1,-1-5-5856</inkml:trace>
</inkml:ink>
</file>

<file path=ppt/ink/ink2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11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11050,'0'0'14670,"68"0"-14317,-35 5-289,1-1-128,0 0-2050,-1-4-2979,0 0-7719</inkml:trace>
</inkml:ink>
</file>

<file path=ppt/ink/ink2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13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 5381,'0'0'15727,"49"-2"-12812,-29 0-2730,-20 2-183,1-1 0,-1 1 0,1 0 0,-1 0 0,1-1-1,-1 1 1,1 0 0,-1 0 0,1 0 0,0 0 0,-1 0 0,1 0 0,-1 0 0,1 0 0,-1 0-1,1 0 1,0 0 0,-1 0 0,1 0 0,-1 0 0,1 0 0,-1 1 0,1-1 0,-1 0 0,1 0-1,-1 1 1,1-1 0,-1 0 0,1 1 0,-1-1 0,1 0 0,-1 1 0,0-1 0,1 1 0,-1-1-1,0 1 1,1-1 0,-1 1 0,0-1 0,0 1 0,1-1 0,-1 1 0,0-1 0,0 1 0,0-1-1,0 1 1,0-1 0,0 1 0,0 0 0,0-1 0,0 1 0,0-1 0,0 1 0,0-1 0,0 1-1,0 0 1,19-10 436,-17 6-440,1 1 0,0 0 0,0 0 0,0 0 0,0 0 0,0 1 0,0-1 0,0 1 0,1 0 0,-1 0 0,0 0-1,7-1 1,-9 5-11,0 0 0,-1 0-1,1 0 1,-1 0 0,1 0-1,-1 0 1,0 0 0,0 0-1,-1 0 1,1 1 0,-2 4-1,0-2 170,0-1 1,0 1-1,0-1 0,-1 1 0,0-1 0,0 0 0,0 0 0,-1-1 1,0 1-1,0-1 0,-6 6 0,31-45 1243,-18 31-1403,0-1-10,-1 1 1,1 0 0,1 0 0,-1 0 0,1 1-1,-1-1 1,1 1 0,0 0 0,0 0-1,7-4 1,-11 10-48,0 1 0,-1-1 0,1 0 0,0 0-1,-1 0 1,0-1 0,1 1 0,-1 0 0,0 0 0,-2 3 0,2-5 74,-21 32 64,21-32-53,0 1 1,0 0 0,-1-1 0,1 1 0,-1-1 0,1 0 0,-1 1-1,1-1 1,-1 0 0,0 0 0,1 0 0,-1 0 0,0 0 0,0-1-1,0 1 1,-3 0 0,4-7 90,0-1 0,0 0 1,0 0-1,1 0 0,0 0 0,2-8 0,10-34-296,-33 53-460,-16 23 526,33-23 134,0 0 0,-1 0 0,1 0 0,-1-1 1,1 0-1,-1 0 0,0 0 0,-1 0 0,1-1 0,0 0 0,-1 0 0,-9 2 0,24-27 72,15-4-157,50-40-1,-175 167 1369,142-121-949,-28 11-544,-9 6-102,1 0 0,0 1 0,0-1-1,0 1 1,0 0 0,1 0-1,-1 1 1,1-1 0,0 1-1,9-2 1,-20 28-1714,-11-2 1719,-6 11-334,15-12-7031</inkml:trace>
</inkml:ink>
</file>

<file path=ppt/ink/ink2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14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27 361 9673,'-10'13'1303,"-7"2"13965,30-30-13341,16-22-1401,44-71 0,-49 69-945,55-68-1,-27 60-4960,-25 25-2794,-12 8-2044</inkml:trace>
</inkml:ink>
</file>

<file path=ppt/ink/ink2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14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225 1 14734,'0'0'9534,"-8"8"-8995,-38 55 176,-61 109-1,54-82-925,42-66-1271,11-24 1411,0 0-1,0 1 1,1-1 0,-1 0 0,0 0 0,0 0 0,0 0-1,0 1 1,0-1 0,1 0 0,-1 0 0,0 0 0,0 0 0,0 0-1,0 0 1,1 1 0,-1-1 0,0 0 0,0 0 0,0 0-1,1 0 1,-1 0 0,0 0 0,0 0 0,1 0 0,-1 0-1,0 0 1,0 0 0,0 0 0,1 0 0,-1 0 0,0 0 0,0 0-1,0-1 1,1 1 0,-1 0 0,0 0 0,0 0 0,0 0-1,0 0 1,1 0 0,-1 0 0,0-1 0,0 1 0,0 0-1,0 0 1,1 0 0,-1 0 0,0-1 0,35-31-5625,-11-2 96,1-5-3224</inkml:trace>
</inkml:ink>
</file>

<file path=ppt/ink/ink2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14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5701,'0'0'12706,"-3"12"-11430,-1 5-563,0 0 0,1 1 0,1-1 0,0 20 0,2-28-502,1 1 0,-1-1 1,2 0-1,-1 0 1,1 0-1,0 0 0,1 0 1,0 0-1,1-1 1,-1 0-1,8 12 0,-2-8-228,1 0-1,0-1 0,18 15 1,-3-2-2683,-22-21 1066,-3-1-2204</inkml:trace>
</inkml:ink>
</file>

<file path=ppt/ink/ink2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15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1 103 11659,'0'0'7879,"65"8"-6277,-30-8-545,8-6-673,-1-7-256,-1-2-224,-3 0-1441,-6-2-1762,-6-4-2306,-6-2-2115</inkml:trace>
</inkml:ink>
</file>

<file path=ppt/ink/ink2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15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17 149 14798,'0'0'1361,"-3"10"374,-1 2-1103,1 0 0,1 0 1,0 0-1,0 0 0,1 0 0,2 21 0,-1-30-547,0 0 0,0 0 0,1 0 1,-1 0-1,1 0 0,0 0 0,0 0 0,0 0 0,0 0 0,1-1 1,-1 1-1,1 0 0,-1-1 0,1 1 0,0-1 0,0 1 0,0-1 1,0 0-1,1 0 0,-1 0 0,1 0 0,-1 0 0,1-1 0,-1 1 0,1-1 1,0 0-1,0 1 0,0-1 0,0 0 0,0-1 0,0 1 0,0-1 1,0 1-1,0-1 0,6 0 0,-4-1 37,-1 0 0,1 0 0,-1 0 1,1-1-1,-1 1 0,1-1 0,-1 0 0,0 0 0,0-1 1,0 1-1,-1-1 0,1 0 0,0 0 0,5-6 0,45-55 169,-50 59-252,9-12 117,-1 0 0,0-1 0,-1 0 0,10-25-1,-29 69-131,1 0-1,1 0 0,1 0 0,2 1 0,-1 52 0,4-77-3,0-1-1,-1 1 0,1 0 1,0-1-1,0 1 1,1-1-1,-1 1 0,0-1 1,0 1-1,1 0 0,-1-1 1,1 0-1,-1 1 1,1-1-1,0 1 0,0-1 1,-1 0-1,1 1 1,0-1-1,0 0 0,0 0 1,0 0-1,1 1 0,-1-1 1,0-1-1,0 1 1,1 0-1,-1 0 0,0 0 1,1-1-1,-1 1 0,1 0 1,-1-1-1,1 0 1,-1 1-1,1-1 0,0 0 1,-1 0-1,1 0 1,1 0-1,1 0 77,0-1 0,0 1 0,0-1 0,-1 0 1,1-1-1,0 1 0,-1-1 0,1 0 0,0 1 0,-1-1 0,0-1 1,0 1-1,0-1 0,0 1 0,4-5 0,1-3-5,0-1 0,0-1 0,-1 0 1,0 0-1,-1 0 0,-1-1 0,0 1 0,-1-1 0,6-25 0,-6 13-50,-1-1 0,-1 1 0,-1-1 0,-2-33 0,1 57-48,-1 1 0,1-1 0,0 0 0,-1 1 0,1-1 0,-1 1-1,1-1 1,-1 0 0,0 1 0,1-1 0,-1 1 0,0 0 0,0-1 0,0 1 0,0 0 0,-1 0 0,1-1 0,0 1 0,0 0 0,-1 0 0,1 0 0,-2 0 0,2 0-117,1 1 0,-1 0 0,1 0 0,-1 0 0,1 0 0,-1 0 0,1-1 0,-1 1 0,0 0 0,1 0 0,-1 0 0,1 1 0,-1-1 0,1 0 0,-1 0 0,1 0 0,-1 0 0,1 0 0,-1 1 0,1-1 0,-1 0 0,1 0 0,-1 1 0,0 0 0,0 0-506,1 0-1,-1 0 1,0 0 0,1 0 0,-1 0-1,0 0 1,1 0 0,-1 0 0,1 0-1,0 1 1,0-1 0,-1 0 0,1 0-1,0 1 1,0 1 0,0 5-11787</inkml:trace>
</inkml:ink>
</file>

<file path=ppt/ink/ink2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4.6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6086,'0'0'10778,"9"-5"-8878,25-16-346,-34 21-1512,1-1 0,-1 1 0,0 0 1,1 0-1,-1 0 0,1 0 0,-1 0 0,1 0 1,-1 0-1,0-1 0,1 1 0,-1 0 0,1 1 0,-1-1 1,1 0-1,-1 0 0,0 0 0,1 0 0,-1 0 1,1 0-1,-1 0 0,0 1 0,1-1 0,-1 0 0,0 0 1,1 0-1,-1 1 0,0-1 0,1 0 0,-1 1 1,0-1-1,1 0 0,-1 1 0,0-1 0,0 0 0,1 1 1,-1-1-1,0 0 0,0 1 0,0-1 0,0 1 1,0-1-1,1 1 0,-1-1 0,0 0 0,0 1 0,0-1 1,0 1-1,0-1 0,0 1 0,0 25 618,0-22-407,-1 13 131,-2-1 0,1 1 1,-2-1-1,0 0 0,-11 28 0,9-30-268,1 0 0,1 0 1,0 0-1,1 0 0,0 1 1,2 0-1,-1 27 0,2-41-91,1 1 0,-1-1 0,1 1 0,-1-1 0,1 0 0,0 1-1,-1-1 1,1 0 0,0 1 0,0-1 0,0 0 0,0 0 0,0 0 0,0 0 0,0 0 0,1 0-1,-1 0 1,0 0 0,1 0 0,-1-1 0,0 1 0,1 0 0,-1-1 0,1 1 0,-1-1 0,1 0-1,-1 1 1,3-1 0,47 4-2352,-45-4 895,-5-11-5711,-7-2-486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7.4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97 0 17136,'0'0'2733,"2"9"-1403,2 10-684,-2 1 1,0 0-1,-2 0 1,0 0-1,-1 0 1,-1-1-1,0 1 1,-2 0-1,-6 21 1,8-33-512,-2 25 225,4-32-361,0 0-1,1 0 0,-1-1 0,0 1 0,1 0 1,-1 0-1,1-1 0,-1 1 0,1 0 1,0-1-1,-1 1 0,1 0 0,0-1 1,-1 1-1,1-1 0,0 1 0,0-1 1,-1 1-1,1-1 0,0 0 0,0 1 1,0-1-1,0 0 0,-1 0 0,1 0 1,0 1-1,0-1 0,0 0 0,0 0 1,0 0-1,0 0 0,1-1 0,13 1-406,-3-1 68,0 1 0,-1 0 0,1 1 1,0 1-1,16 3 0,-26-4 357,0-1-1,-1 1 1,1 0 0,0 0 0,-1 0 0,1-1 0,0 2 0,-1-1-1,1 0 1,-1 0 0,0 0 0,1 1 0,-1-1 0,0 1 0,0-1-1,0 1 1,1 1 0,-1-1 111,0 1 0,-1-1-1,0 0 1,1 1 0,-1-1-1,0 0 1,0 1 0,0-1 0,-1 0-1,1 1 1,-1-1 0,1 0-1,-1 1 1,0-1 0,1 0 0,-1 0-1,-2 3 1,0 0 11,0-1 1,-1 1-1,1-1 0,-1 0 1,0 0-1,0 0 0,0-1 1,-1 0-1,1 0 0,-1 0 1,0 0-1,0 0 0,0-1 0,0 0 1,0 0-1,0-1 0,-7 2 1,0 0 146,-1 0 0,1-1 0,-1-1 0,0 0 1,0-1-1,-17-1 0,28 0-410,0 1 0,1 0 0,-1-1 0,0 1 0,0-1 0,0 1 0,1-1 0,-1 0 0,0 0 0,0 0 0,1 0 0,-1 0 0,1 0 0,-1 0 1,1-1-1,0 1 0,-1-1 0,1 1 0,0-1 0,-2-2 0,2 3-134,1-1 0,-1 0 0,1 1 0,-1-1 0,1 1 0,0-1 0,0 0 0,-1 1 0,1-1 0,0 0 0,1 1 0,-1-1 0,0 0 0,0 1 0,1-1 0,-1 0 0,1 1 0,-1-1 0,1 1 0,0-1 0,-1 1 0,1-1 0,0 1 0,0-1 0,0 1 0,0 0 0,0 0 0,1-1 0,-1 1 1,0 0-1,1 0 0,-1 0 0,0 0 0,3-1 0,22-11-8673</inkml:trace>
</inkml:ink>
</file>

<file path=ppt/ink/ink2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4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 1313,'0'0'19571,"55"-10"-18162,-22 6-512,4 3-609,3 0-224,0 1-608,-2 0-2243,-5 0-1473,-4 0-4132</inkml:trace>
</inkml:ink>
</file>

<file path=ppt/ink/ink2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5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0 137 4708,'0'0'16411,"10"-2"-14676,12-8-1414,0 0 0,-1-2 0,0 0 0,0-1-1,-2-1 1,1-1 0,32-33 0,-63 88-924,3-24 657,1 0 0,1 1 0,1-1 0,0 1 0,1 0 0,1 1 1,-2 33-1,4-50-199,1 1 1,0 0 0,0 0 0,0 0 0,0-1 0,0 1 0,1 0-1,-1 0 1,0-1 0,1 1 0,-1 0 0,1 0 0,0-1 0,0 1 0,-1-1-1,1 1 1,0-1 0,0 1 0,0-1 0,1 1 0,-1-1 0,0 0-1,0 0 1,1 0 0,-1 1 0,4 0 0,21 7-5360</inkml:trace>
</inkml:ink>
</file>

<file path=ppt/ink/ink2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6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 18417,'0'0'5211,"2"11"-4293,-1 2-741,-1 0 1,0 1-1,0-1 0,-2 0 1,0 0-1,0 0 0,-1 0 1,-9 24-1,10-33-149,-24 85 523,24-80-502,1 0-1,0-1 0,0 1 1,0 0-1,1-1 0,1 1 1,0 0-1,2 13 0,-2-20-31,0 1 0,1-1-1,-1 0 1,1 0-1,-1 1 1,1-1-1,0 0 1,0 0 0,0 0-1,0 0 1,0-1-1,0 1 1,0-1 0,1 1-1,-1-1 1,0 0-1,1 0 1,-1 0 0,1 0-1,0 0 1,-1 0-1,1-1 1,5 1-1,4 1-529,0-1 0,0 0 0,24-3-1,-36 2 349,1 0 0,0 0-1,-1 0 1,1 0 0,-1 0-1,1 0 1,0 0 0,-1-1-1,1 1 1,-1 0 0,1 0-1,-1-1 1,1 1 0,-1 0-1,1-1 1,-1 1 0,1-1-1,-1 1 1,1 0 0,-1-1-1,0 1 1,1-1 0,-1 1-1,0-1 1,1 0 0,-1 0-263,0 0 0,1 0 0,-1 0-1,0 0 1,0 0 0,-1 0 0,1 1 0,0-1 0,0 0 0,0 0 0,0 0 0,-1 0 0,1 0 0,0 1 0,-1-1 0,1 0 0,-1 0-1,1 1 1,-2-2 0,-14-14-10067</inkml:trace>
</inkml:ink>
</file>

<file path=ppt/ink/ink2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7.2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 6566,'0'0'15631,"54"-3"-14446,-11 3-768,6 0-321,2 0-993,-3-2-4773</inkml:trace>
</inkml:ink>
</file>

<file path=ppt/ink/ink2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7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 13421,'0'0'7174,"10"-4"-5732,6-1-893,0 1 0,1 0 0,-1 1 1,23-1-1,-33 4-453,0-1-1,-1 1 1,1 0 0,0 0-1,0 1 1,0-1 0,-1 1-1,1 1 1,0-1 0,-1 1 0,1 0-1,-1 0 1,0 1 0,0-1-1,0 1 1,0 0 0,0 1-1,6 5 1,-9-7-93,-1 0-1,0 0 1,1 0-1,-1 0 1,0 1 0,0-1-1,-1 0 1,1 1-1,0-1 1,-1 0-1,1 1 1,-1-1 0,0 1-1,0-1 1,0 1-1,0-1 1,0 1-1,-1-1 1,1 0 0,-1 1-1,0-1 1,1 1-1,-1-1 1,0 0-1,0 0 1,-1 0-1,-1 4 1,-4 4 38,-1 1 0,0-1 0,-18 18 0,16-18-5,-29 27 41,-29 30-20,64-62-55,0 0-1,1 0 0,-1 0 1,1 0-1,0 0 0,0 1 0,0-1 1,1 1-1,0 0 0,0 0 1,-1 11-1,3-15-6,0-1 0,1 1 0,-1-1 0,0 0 0,1 1-1,0-1 1,-1 0 0,1 1 0,0-1 0,0 0 0,0 0 0,0 0 0,0 0 0,0 1 0,0-1 0,0-1 0,0 1 0,0 0 0,1 0 0,-1 0-1,0-1 1,0 1 0,1 0 0,-1-1 0,1 0 0,-1 1 0,0-1 0,1 0 0,-1 1 0,1-1 0,-1 0 0,1 0 0,1 0-1,66 1-686,-53-2 174,65-3-3069,-26-4-1773,20-9-7425</inkml:trace>
</inkml:ink>
</file>

<file path=ppt/ink/ink2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8.3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0 18257,'0'0'2734,"-2"8"-1539,-31 84 828,-12 34-1444,42-113-538,-1 0 0,2 1 0,0-1 1,1 1-1,0 0 0,1-1 0,2 20 0,-1-31 8,0 1 1,1-1-1,-1 1 0,1-1 1,-1 1-1,1-1 0,0 0 1,0 0-1,0 0 0,0 0 1,0 0-1,1 0 0,-1-1 1,0 1-1,1-1 0,-1 1 1,1-1-1,0 0 0,-1 0 1,1 0-1,0-1 0,0 1 1,0-1-1,-1 1 0,1-1 1,0 0-1,4 0 0,2 1-75,-1-1 0,1 0 0,-1 0 0,1-1 1,-1 0-1,1 0 0,-1-1 0,11-3 0,-17 4-233,0 0 0,0-1-1,0 1 1,0 0 0,0-1 0,-1 1 0,1-1 0,0 0 0,-1 1 0,1-1-1,-1 0 1,1 0 0,-1 0 0,0 0 0,0 0 0,2-4 0,-2 3-334,-1 0 1,1 1-1,0-1 1,-1 0-1,0 0 1,0 0-1,0 0 1,0 0-1,0 0 1,0 0-1,-1 0 1,0 0-1,0-4 1,-14-21-7143</inkml:trace>
</inkml:ink>
</file>

<file path=ppt/ink/ink2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8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10602,'0'0'10186,"49"40"-9097,-6-37 288,7-1-320,6-2-577,2 0-415,-5 0-834,-11 0-2562,-10 0-2851</inkml:trace>
</inkml:ink>
</file>

<file path=ppt/ink/ink2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9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31 17104,'0'0'10762,"11"-5"-10158,-3 0-534,1 1 0,1 1 0,-1-1 0,1 2 0,16-4 0,-23 6-63,0-1 0,1 1 0,-1 0 0,0-1 1,1 2-1,-1-1 0,1 0 0,-1 1 0,0 0 0,1-1 0,-1 1 0,0 1 0,0-1 0,0 0 1,1 1-1,-2-1 0,1 1 0,0 0 0,0 0 0,0 0 0,-1 1 0,1-1 0,-1 1 0,3 3 0,-4-4-13,0 0 0,0 0 0,0 0 0,0 0 0,-1 0-1,1 0 1,-1 0 0,1 0 0,-1 0 0,0 0 0,0 1-1,0-1 1,0 0 0,0 0 0,0 0 0,-1 0 0,1 0-1,-1 0 1,0 0 0,1 0 0,-1 0 0,0 0 0,0 0-1,0 0 1,0 0 0,-1 0 0,1-1 0,0 1 0,-1-1-1,1 1 1,-1-1 0,1 1 0,-1-1 0,-2 1-1,-8 8 62,-1-1 0,0-1-1,-22 11 1,23-12-36,58-4 168,-27-4-170,-10 0-18,0 0 1,0 1 0,0 1-1,0-1 1,14 4 0,-21-4-10,0 1 1,0 0-1,0-1 1,0 1-1,0 0 1,0 0 0,-1 0-1,1 1 1,0-1-1,-1 0 1,1 1-1,-1-1 1,1 1-1,-1-1 1,0 1 0,0 0-1,0-1 1,0 1-1,0 0 1,0 0-1,0 0 1,0 0 0,-1 0-1,1 0 1,-1 0-1,1 0 1,-1 0-1,0 0 1,0 0 0,0 2-1,0 0 38,0 0 0,0-1-1,-1 1 1,1 0 0,-1-1-1,0 1 1,0 0 0,0-1-1,0 1 1,0-1 0,-1 0 0,0 0-1,0 1 1,0-1 0,0 0-1,0 0 1,-1-1 0,-2 4-1,-1-1 97,0-1 0,1 0-1,-1 0 1,-1-1 0,1 0-1,0 0 1,-1 0 0,0-1-1,-7 2 1,-14 1 374,-1-1 0,0-1 1,-48-1-1,68-2-485,2 0-243,7 1 23,-1-1-1,0 0 1,0 0 0,0 1 0,0-1-1,1 0 1,-1 0 0,0 0 0,0 0-1,0 0 1,0 0 0,0 0 0,1 0-1,-1 0 1,0-1 0,0 1 0,0 0-1,0-1 1,1 1 0,-1 0 0,0-1-1,0 1 1,1-1 0,-1 1 0,0-1-1,1 1 1,-1-1 0,0 1 0,1-1-1,-1 0 1,1 1 0,-1-1 0,1 0-1,0 0 1,-1 1 0,1-1 0,-1 0-1,1 0 1,0-1 0,0-6-9370</inkml:trace>
</inkml:ink>
</file>

<file path=ppt/ink/ink2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9.9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325 39 12300,'0'0'2247,"9"-6"-314,3-2-1357,32-16 1485,-51 41 555,-14 3-2141,-2-1 0,0-2 0,-46 29 0,12-10 390,32-19-503,-3 1 204,1 2 0,-24 23-1,45-39-485,1 1 0,0 1 0,0-1 0,1 1-1,-1 0 1,1 0 0,0 0 0,1 0 0,0 1-1,0-1 1,0 1 0,1 0 0,0 0 0,0 0 0,-1 8-1,3-13-76,1 1 0,-1-1 0,1 0 0,-1 0 0,1 0-1,0 1 1,-1-1 0,1 0 0,0 0 0,1 0-1,-1 0 1,0 0 0,0-1 0,1 1 0,-1 0 0,1-1-1,0 1 1,-1-1 0,1 1 0,0-1 0,0 0 0,0 0-1,0 1 1,0-2 0,0 1 0,0 0 0,1 0 0,-1-1-1,0 1 1,4 0 0,12 3-141,-1-2-1,35 3 1,-42-5-15,170 1-5239,-73-7-715</inkml:trace>
</inkml:ink>
</file>

<file path=ppt/ink/ink2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30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483 0 12332,'0'0'9945,"-14"5"-9299,-83 27-9,2 5 0,-120 64 0,207-97-561,5-3-33,0 1-1,-1-1 0,1 1 1,0 0-1,0 0 0,0 0 1,0 0-1,0 0 1,0 0-1,1 1 0,-1 0 1,1-1-1,0 1 0,0 0 1,0 0-1,0 0 1,0 0-1,1 1 0,-3 6 1,4-9-41,0 0 0,0 0 0,1 1 0,-1-1 1,1 0-1,-1 0 0,1 0 0,-1 0 0,1 0 0,0 0 0,-1 0 1,1 0-1,0 0 0,0 0 0,0 0 0,0 0 0,0 0 1,0-1-1,0 1 0,0 0 0,0-1 0,0 1 0,0-1 1,1 1-1,-1-1 0,0 1 0,2-1 0,42 11 125,-34-9-101,335 67-1606,-293-59-2344,-8-4-4051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18.2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1 173 16047,'0'0'11600,"12"-3"-11028,2-2-443,0 0 0,-1 0 0,20-12 1,-27 14-40,0-1 1,-1 1-1,1-1 0,-1-1 1,0 1-1,0-1 1,-1 1-1,1-1 0,-1-1 1,0 1-1,0 0 1,4-11-1,-8 16 161,-26 36-267,6-10 26,-21 33 14,38-54-22,0-1-1,0 1 0,1 0 1,0 0-1,0 1 0,1-1 1,-1 0-1,1 1 1,-1 9-1,2-14 0,1-1 0,-1 1 0,1-1 0,-1 1 0,1-1 0,-1 1 0,1-1 0,0 1 0,-1-1 0,1 1 0,-1-1 0,1 0 0,0 1 0,-1-1 0,1 0-1,0 0 1,0 0 0,-1 1 0,1-1 0,0 0 0,-1 0 0,1 0 0,0 0 0,0 0 0,-1 0 0,1 0 0,1-1 0,26 0 57,-25 1-47,12-2-26,1-1-1,-1-1 1,0-1 0,14-5 0,-19 5 37,0 1 0,0 1 0,1 0 0,-1 0 0,1 1 0,-1 0 0,1 1 0,0 0 0,0 0 0,16 3-1,-7 3 252,-18-4-221,0 0 1,-1 0-1,1 0 0,0 0 1,-1-1-1,1 1 0,0-1 0,0 1 1,0-1-1,0 0 0,0 0 1,0 1-1,-1-1 0,1-1 0,0 1 1,0 0-1,0 0 0,0-1 0,0 1 1,-1-1-1,1 1 0,0-1 1,0 0-1,-1 0 0,1 0 0,0 0 1,-1 0-1,1 0 0,-1 0 1,1-1-1,-1 1 0,0 0 0,0-1 1,1 1-1,-1-1 0,0 0 0,0 1 1,1-4-1,0 0-52,0-1 0,0 1 0,0-1 0,-1 0 0,1 1 0,-2-1 0,1 0 0,0 0 0,-1 0 0,0 0 0,-1 0 0,1 1 0,-1-1 0,0 0 0,-1 0 0,-2-8 0,1 6 0,0 0 0,-1 0 0,0 1 0,0-1 0,0 1 0,-1 0 0,0 0 0,-1 0 0,0 1 0,-10-10 0,16 16 2,0 1 0,0-1-1,0 0 1,0 0 0,0 0 0,0 0 0,0 0-1,-1 1 1,1-1 0,0 0 0,0 0-1,0 0 1,0 0 0,0 0 0,0 0 0,0 1-1,0-1 1,-1 0 0,1 0 0,0 0 0,0 0-1,0 0 1,0 0 0,0 0 0,-1 0 0,1 0-1,0 0 1,0 0 0,0 0 0,0 0-1,-1 0 1,1 0 0,0 0 0,0 0 0,0 0-1,0 0 1,0 0 0,-1 0 0,1 0 0,0 0-1,11 15-368,-4-11-839,1 1-1,-1-2 1,1 1-1,13 4 1,8 0-5729</inkml:trace>
</inkml:ink>
</file>

<file path=ppt/ink/ink2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34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6726,'0'0'14051,"3"11"-13912,3 19-72,-1 0 0,2 33 0,-2-7-23,-5-54-19,0 0-1,0 0 0,1 0 0,-1 0 1,1 0-1,-1 0 0,1 0 1,-1 0-1,1 0 0,0 0 0,0-1 1,0 1-1,0 0 0,0 0 0,0-1 1,1 1-1,-1-1 0,1 1 0,-1-1 1,1 1-1,-1-1 0,1 0 1,0 0-1,-1 0 0,4 1 0,-2-1 3,-1-1 0,0 0 0,1 0 0,-1 0 0,0 0 0,1-1 0,-1 1-1,0-1 1,0 1 0,1-1 0,-1 0 0,0 0 0,0 0 0,0 0 0,0 0-1,0 0 1,0 0 0,0-1 0,0 1 0,-1-1 0,1 1 0,2-4 0,-1 2-271,0-1-1,0 0 1,0 0 0,0 0 0,-1 0 0,4-7 0,-5 9-231,-1 1-1,1-1 0,-1 1 0,1-1 1,-1 1-1,0-1 0,0 1 0,0-1 1,0 1-1,0-1 0,0 1 0,0-1 1,0 1-1,-1-1 0,1 1 0,-1-2 1,-7-8-6246</inkml:trace>
</inkml:ink>
</file>

<file path=ppt/ink/ink2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35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 12043,'0'0'6374,"54"-7"-6181,-36 0-161,2-2-1153,-2-2-1666,0 5-768,-3 3-3973</inkml:trace>
</inkml:ink>
</file>

<file path=ppt/ink/ink2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35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0 250 9097,'0'0'9032,"5"-14"-7574,10-35-87,-2 0 1,9-79 0,-20 119-1015,1 10-100,5 24 41,7 52-31,-13-68-180,1 9-357,14 62 771,-16-74-1011,1-1 1,0 1 0,0-1 0,0 1 0,1-1-1,0 0 1,0 0 0,0 0 0,1-1-1,6 8 1,-4-9-5368</inkml:trace>
</inkml:ink>
</file>

<file path=ppt/ink/ink2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17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98 2370,'0'0'7389,"3"-9"-6098,19-47 1232,-9 24 4596,-16 57 2678,5 27-9233,0-16-227,-20 851 528,18-573-673,0-314-96,0-25-1159,7-23-6859,-4 18-1094</inkml:trace>
</inkml:ink>
</file>

<file path=ppt/ink/ink2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18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35 10858,'-2'-26'4223,"1"17"2817,6 24-3932,0-2-2743,-1-1-1,2 1 0,0-1 1,0-1-1,1 1 0,1-1 1,0 0-1,0-1 0,1 0 1,14 12-1,11 8-243,68 42-1,-11-7 158,-61-42-239,0 2 1,35 39-1,-56-54-26,-1 0 0,0 1 0,0 0 0,-1 1 0,-1 0 0,0 0 0,-1 0 1,0 1-1,-1-1 0,4 21 0,-8-31-11,2 8 2,0 1 0,0 0 0,1-1 0,1 1 0,6 15 0,-8-24 0,0 1 0,0 0-1,0-1 1,0 0 0,0 1 0,0-1 0,0 0-1,1 0 1,-1 0 0,1 0 0,0-1 0,-1 1-1,1-1 1,0 1 0,0-1 0,0 0 0,0 0-1,0 0 1,0-1 0,0 1 0,1-1 0,-1 0-1,4 0 1,-4 1 11,5-2 14,-1 1 0,1 1 1,-1-1-1,1 1 1,-1 1-1,14 4 1,-19-5-29,0 0 1,0 1 0,0-1 0,0 1 0,0-1 0,0 1 0,0 0 0,-1 0-1,1 0 1,-1 0 0,1 0 0,-1 0 0,0 0 0,0 0 0,0 0-1,0 1 1,0-1 0,0 0 0,-1 1 0,1-1 0,-1 1 0,0-1-1,0 1 1,0 3 0,2 20 34,0-14-49,-1-1 1,-1 1-1,0-1 0,-3 17 0,3-25 14,-1 1 0,0-1 0,0 1 1,-1-1-1,1 0 0,-1 0 0,1 1 0,-1-1 1,0 0-1,0 0 0,0-1 0,-1 1 1,1 0-1,-1-1 0,0 1 0,1-1 0,-1 0 1,-5 3-1,-217 113 640,197-104-401,-153 94-56,39-20 133,130-83-209,0 0 0,0-1-1,-1-1 1,1 0 0,-24 3-1,-34 9 235,49-5-888,14-6-70,14-4-170,-4-2 246,-1 1 1,0 0 0,0-1 0,0 1 0,0-1 0,-1 1 0,1-1 0,0 0 0,-1 0 0,1 0 0,-1 0-1,1 0 1,-1 0 0,0 0 0,0 0 0,0-1 0,1-3 0,3-4-2778,10-21-7947</inkml:trace>
</inkml:ink>
</file>

<file path=ppt/ink/ink2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0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12 13901,'0'-1'157,"0"1"0,0 0 0,0-1 0,1 1 0,-1 0 0,0-1 0,0 1 0,0 0 0,0-1 0,0 1 0,0 0 0,-1-1 0,1 1 0,0-1 0,0 1 0,0 0 0,0-1 0,0 1 0,0 0 0,-1 0 0,1-1 0,0 1 0,0 0 0,0-1 0,-1 1 0,1 0 0,0 0 0,0-1 0,-1 1 0,1 0 0,0 0 0,-1 0 0,1-1 0,0 1 0,-1 0 0,1 0 0,-13 7 1691,-11 22-1257,-182 298 4427,323-510-5164,-67 108 132,12-18 3,-61 105-82,-4 10 53,-80 176 114,17-48 108,166-281 528,-92 120-714,-1 1 1,0 1 1,0 0-1,0 0 1,1 1-1,1 0 1,-1 0-1,1 1 1,1 0-1,-1 0 1,12-5-1,-21 12-2,1 0 0,0 0 0,-1 0-1,1 0 1,-1 0 0,1 1 0,-1-1 0,1 0 0,0 0 0,-1 0 0,1 0-1,-1 1 1,1-1 0,-1 0 0,1 1 0,-1-1 0,1 0 0,-1 1-1,0-1 1,1 0 0,-1 1 0,1-1 0,-1 1 0,0-1 0,1 1 0,-1-1-1,0 1 1,0-1 0,1 1 0,-1-1 0,0 1 0,0 0 0,0-1-1,0 1 1,0-1 0,1 1 0,-1-1 0,0 1 0,0 0 0,-1-1 0,1 1-1,0-1 1,0 2 0,-2 30-190,2-32 194,-8 42 71,-3-1-1,-1 0 1,-2-1-1,-38 76 1,11-26 175,196-278 1266,-135 164-1602,-9 10-81,0 0-1,0 1 0,1 0 0,1 1 0,0 0 0,1 1 0,18-11 0,-32 21 166,1 1 0,-1 0 0,0 0 0,0 0 0,0 0 0,1 0 0,-1 0 0,0 0 0,0 0 0,0 0 0,1-1 0,-1 1 0,0 0 0,0 0 0,0 0 0,1 0 0,-1 0 0,0 0 0,0 0 0,0 1 0,1-1 0,-1 0 0,0 0 0,0 0 0,0 0 0,1 0 0,-1 0 0,0 0 0,0 0 0,0 0 0,0 0-1,1 1 1,-1-1 0,0 0 0,0 0 0,0 0 0,0 0 0,0 1 0,0-1 0,1 0 0,-1 0 0,0 0 0,0 1 0,0-1 0,0 0 0,0 0 0,0 15-261,-8 15 23,-10 11 464,-1-2-1,-3-1 1,-1 0 0,-1-2 0,-40 45 0,64-81-196,0 0 0,0 0 0,0 0 0,0 0 1,0 0-1,0 0 0,0 0 0,0 0 0,0 0 0,0 0 0,0 0 0,0-1 1,0 1-1,0 0 0,-1 0 0,1 0 0,0 0 0,0 0 0,0 0 0,0 0 0,0 0 1,0 0-1,0 0 0,0 0 0,0 0 0,0 0 0,0 0 0,0 0 0,0 0 1,0 0-1,0 0 0,-1-1 0,1 1 0,0 0 0,0 0 0,7-17 147,16-23-190,4 0-33,3 1-1,1 1 1,50-47 0,-80 84 16,0 0 1,0-1-1,0 1 1,0 0 0,0 0-1,0 0 1,1 0-1,-1 0 1,0 1-1,1-1 1,-1 0 0,1 1-1,-1-1 1,0 0-1,1 1 1,-1 0-1,1-1 1,0 1 0,-1 0-1,1 0 1,1 0-1,-3 1 20,1 0-1,-1-1 1,1 1-1,-1 0 1,1 0-1,-1 0 1,0 0-1,1 0 1,-1 0-1,0 0 1,0 0 0,0 0-1,0 1 1,0-1-1,0 0 1,0 0-1,0 0 1,0 0-1,-1 0 1,1 0-1,0 0 1,-1 1-1,-3 12 5,0 0 1,-2-1-1,-6 14 0,-5 5 249,-2 0 0,-1-2 0,-2-1 0,-34 38 0,56-66-218,-1-1 1,1 1-1,-1 0 1,1 0-1,-1 0 1,0-1-1,1 1 1,-1 0-1,0-1 1,0 1-1,1 0 1,-1-1-1,0 1 1,0-1 0,0 1-1,0-1 1,0 0-1,0 1 1,0-1-1,0 0 1,0 0-1,0 0 1,0 0-1,0 1 1,-1-2-1,2 0 19,-1 0-1,1 0 1,0 0-1,-1 0 1,1 0-1,0 0 1,0 0-1,0-1 1,0 1 0,0 0-1,0 0 1,0 0-1,0 0 1,0 0-1,1-1 1,0-1-1,18-55 730,2 14-835,-11 24-36,0-1-1,-1 0 1,-1 0 0,-1 0 0,-1-1-1,6-36 1,-12 58 100,0 0-1,0-1 1,0 1-1,0 0 0,0 0 1,0-1-1,0 1 1,0 0-1,0 0 0,0-1 1,0 1-1,0 0 1,0 0-1,-1 0 0,1-1 1,0 1-1,0 0 1,0 0-1,0-1 1,0 1-1,0 0 0,-1 0 1,1 0-1,0 0 1,0-1-1,0 1 0,0 0 1,-1 0-1,1 0 1,0 0-1,0 0 0,0-1 1,-1 1-1,1 0 1,0 0-1,0 0 1,-1 0-1,1 0 0,0 0 1,0 0-1,-1 0 1,-12 5-107,-11 12-28,-80 91-36,-18 16 545,119-121-296,0 0 1,0-1-1,0 1 1,-1-1-1,0 0 1,1 0-1,-1 0 1,-7 3-1,11-5-60,-1 0-1,1 0 0,0 0 1,-1 0-1,1 0 1,-1 0-1,1 0 0,-1 0 1,1 0-1,-1 0 1,1 0-1,0 0 0,-1 0 1,1-1-1,-1 1 1,1 0-1,-1 0 0,1 0 1,0-1-1,-1 1 1,1 0-1,0 0 0,-1-1 1,1 1-1,0 0 1,-1-1-1,1 1 1,0 0-1,-1-1 0,1-24-20,5 3-72,2 1-1,0 0 1,1 0 0,23-39 0,53-74-201,-83 133 279,8-12-10,4-8-42,2 0 0,0 1-1,34-34 1,-49 76-176,-13 16 233,-1 0 0,-2-2 0,-2 0 0,-28 44 0,17-31 25,-3 3 111,28-47-65,21-31-42,81-116-356,93-150-633,-240 383 947,-31 50 469,-42 34 934,118-172-1270,8-13-137,8-16-287,28-46-4701,-23 35-1223</inkml:trace>
</inkml:ink>
</file>

<file path=ppt/ink/ink2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0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6951,'0'0'18310,"2"8"-17023,0 5-1110,-1-1 0,-1 1 0,0 0 0,-1-1 0,-1 1 0,1-1 0,-2 0 0,0 1 0,0-1 0,-2 0 0,-6 14 0,5-10 173,0 2 0,1-1 0,0 0 0,2 1 0,0 0 1,-1 24-1,4-40-335,1-1 0,0 0 1,0 0-1,-1 0 1,1 0-1,0 0 0,0 0 1,0 0-1,0 0 0,0 0 1,0 0-1,0 0 0,1-1 1,-1 1-1,0 0 0,0-1 1,1 1-1,-1-1 0,0 1 1,1-1-1,-1 0 0,0 0 1,1 1-1,-1-1 0,0 0 1,1 0-1,-1 0 1,0-1-1,1 1 0,-1 0 1,3-1-1,47-7 284,-39 4-1352,-1-1-1,0 0 1,17-11 0,-24 14 589,0 0 0,-1-1 0,0 1 0,1-1 0,-1 0 0,0 0 0,0 0 0,-1 0 0,1 0 0,-1-1 0,0 1 0,1-1 0,-1 0 0,1-4 0,-1-7-5830</inkml:trace>
</inkml:ink>
</file>

<file path=ppt/ink/ink2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21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93 15246,'0'0'9385,"61"-26"-7239,-27 15-512,4 0-1026,1 0-511,0 3-418,-3 0-2690,-4 0-3074,-10-2-6439</inkml:trace>
</inkml:ink>
</file>

<file path=ppt/ink/ink2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36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1 653 12716,'0'0'6887,"20"-59"-6311,10 14 65,5-13-65,4-10-223,4-8-289,4-3-32,-3 0-96,-7 6-1826,-5 10-3139,-11 11-5349</inkml:trace>
</inkml:ink>
</file>

<file path=ppt/ink/ink2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36.7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1 13869,'0'0'7597,"0"12"-7325,-4 71 79,-21 110-1,-1 6-1243,46-300-8946,-7 39 3289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1.3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0 10282,'1'10'9520,"-9"31"-8017,-6 8-577,3 0 0,2 1 0,1 0-1,0 88 1,8-137-868,0-1 1,0 1-1,0 0 0,0-1 1,0 1-1,0 0 1,0-1-1,0 1 0,0 0 1,1 0-1,-1-1 0,0 1 1,0 0-1,1-1 1,-1 1-1,0-1 0,1 1 1,-1 0-1,1-1 1,-1 1-1,1-1 0,-1 1 1,1-1-1,-1 1 0,1-1 1,-1 0-1,1 1 1,0-1-1,-1 0 0,2 1 1,23-4 1259,24-24 273,128-104-309,-67 36-5890,-128 91-22271</inkml:trace>
</inkml:ink>
</file>

<file path=ppt/ink/ink2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37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5637,'0'0'11510,"2"9"-11254,5 12 351,1 0 0,1-1 0,1 0-1,0 0 1,14 17 0,-15-22-297,27 64 1080,-13-25-2024,-4-20-2813</inkml:trace>
</inkml:ink>
</file>

<file path=ppt/ink/ink2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37.4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0 136 9833,'0'0'13229,"61"-32"-13037,-42 20-128,1 0-32,1-2-480,0-3-1378,-1-4-1761,-3-6-2211</inkml:trace>
</inkml:ink>
</file>

<file path=ppt/ink/ink2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37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70 16944,'0'0'2851,"-4"12"-1874,-2 3-760,2 0 0,0 0 1,1 1-1,-2 25 0,5-36-129,0 0-1,0-1 1,0 1-1,1 0 1,0 0-1,0-1 1,0 1-1,0-1 1,1 1-1,3 5 1,-4-8-61,1 0 0,-1 1 0,1-1 0,0 0 0,0 0 0,-1-1 0,1 1 0,1 0 0,-1-1 0,0 1 0,0-1 0,1 0 0,-1 0 0,0 0 0,1 0 0,-1 0 0,1 0 0,0-1-1,-1 1 1,5 0 0,-5-1-5,1-1-1,0 1 0,-1-1 0,1 1 0,0-1 0,-1 0 0,1 0 0,-1 0 0,1 0 0,-1 0 0,0-1 0,1 1 0,-1-1 1,0 1-1,0-1 0,0 0 0,0 0 0,0 0 0,-1 0 0,1 0 0,0-1 0,-1 1 0,0 0 0,1-1 0,-1 1 0,1-5 1,5-8 44,-1-1 0,7-31 1,-12 43-67,18-92 144,-13 140-256,-5 0 197,-2-25-72,1 0-1,2-1 1,-1 1-1,2 0 1,8 27-1,-11-46 5,0 1-1,0-1 0,0 1 0,0-1 0,0 1 0,0 0 1,0-1-1,0 1 0,1-1 0,-1 1 0,0-1 0,0 1 1,1-1-1,-1 1 0,0-1 0,1 1 0,-1-1 0,0 0 1,1 1-1,-1-1 0,1 1 0,-1-1 0,1 0 0,-1 1 1,1-1-1,-1 0 0,1 0 0,-1 1 0,1-1 0,-1 0 1,1 0-1,0 0 0,-1 0 0,1 0 0,-1 0 0,1 0 0,-1 0 1,1 0-1,0 0 0,-1 0 0,1 0 0,-1 0 0,1 0 1,-1 0-1,1-1 0,0 1 0,-1 0 0,1 0 0,-1-1 1,1 1-1,-1 0 0,0-1 0,1 1 0,-1-1 0,1 1 1,-1 0-1,0-1 0,1 1 0,-1-1 0,0 1 0,1-1 1,-1 1-1,0-1 0,0 1 0,1-1 0,-1 1 0,0-1 1,0 0-1,0 0 0,17-40 1361,-4-10 326,10-83-1,-19 84-4060,-4 78-5853,0-10 177</inkml:trace>
</inkml:ink>
</file>

<file path=ppt/ink/ink2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38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16976,'0'0'5963,"0"8"-4153,-18 302 1980,18-309-3789,0 0 0,0 0 0,-1 0 0,1 0 0,0 0 0,1-1 0,-1 1 0,0 0 0,0 0 0,0 0 0,0 0 0,1 0 0,-1-1 0,0 1 0,1 0 0,-1 0 0,1 0 0,-1-1 0,1 1 0,-1 0 0,1-1-1,0 1 1,-1 0 0,1-1 0,0 1 0,-1-1 0,3 2 0,-2-2 3,1 0-1,-1 0 0,1 0 0,-1 0 0,1 0 0,-1 0 0,1 0 1,-1-1-1,1 1 0,-1 0 0,1-1 0,-1 1 0,1-1 1,1-1-1,5-2-14,-1 0 0,0-1 1,0 0-1,10-9 0,-8 4-593,0 1-1,0-2 1,14-20-1,-8-6-3291,-14 34 3021,-1 0 0,0 0 0,1 0 0,-1 0-1,0 0 1,0 0 0,-1 0 0,1 0 0,-1 0 0,-1-5 0,-5-5-7357</inkml:trace>
  <inkml:trace contextRef="#ctx0" brushRef="#br0" timeOffset="1">0 206 12684,'0'0'10346,"61"-25"-9962,-43 12-320,0 1-993,-3 1-2498,-2 0-2787</inkml:trace>
</inkml:ink>
</file>

<file path=ppt/ink/ink2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38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14189,'0'0'10757,"9"-6"-9374,27-19-486,-36 24-885,1 1 1,-1-1-1,1 1 1,-1-1-1,0 1 1,1 0-1,0-1 1,-1 1 0,1 0-1,-1-1 1,1 1-1,-1 0 1,1 0-1,0-1 1,-1 1-1,1 0 1,-1 0-1,1 0 1,0 0-1,-1 0 1,1 0-1,0 0 1,-1 0-1,1 0 1,0 0-1,-1 0 1,1 1 0,-1-1-1,1 0 1,0 0-1,-1 0 1,1 1-1,-1-1 1,1 0-1,-1 1 1,1-1-1,-1 1 1,1-1-1,-1 1 1,1-1-1,-1 1 1,0-1-1,1 1 1,-1-1-1,0 1 1,1-1 0,-1 1-1,0-1 1,0 1-1,1 0 1,-1-1-1,0 2 1,1 34 152,-1-30-12,-1 16 765,0-1 0,-2 0 1,-8 34-1,11-55-904,0 0 1,0 1 0,0-1-1,0 0 1,0 0-1,0 1 1,0-1 0,0 0-1,0 0 1,0 1 0,0-1-1,0 0 1,0 0-1,0 1 1,1-1 0,-1 0-1,0 0 1,0 0-1,0 1 1,0-1 0,0 0-1,0 0 1,1 0-1,-1 1 1,0-1 0,0 0-1,0 0 1,0 0-1,1 0 1,-1 0 0,0 1-1,0-1 1,1 0 0,-1 0-1,0 0 1,0 0-1,0 0 1,1 0 0,-1 0-1,0 0 1,0 0-1,1 0 1,-1 0 0,0 0-1,19-2 27,14-10-755,24-25-4278,-26 10-837</inkml:trace>
</inkml:ink>
</file>

<file path=ppt/ink/ink2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0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35 166 2210,'0'0'363,"-4"-8"-432,-1-3 767,0 0 0,1 0 0,0-1 0,0 0 0,2 0 0,-1 0 0,0-20 0,9-12 2393,-4 86 4623,0-41-7696,0 0 0,-1 0 0,1 0 1,0 0-1,-1 0 0,1 1 0,-1-1 1,0 0-1,1 1 0,-1-1 1,0 1-1,0 0 0,0-1 0,0 1 1,0 0-1,-1 0 0,1-1 0,0 1 1,-1 0-1,1 0 0,-1 0 0,0 0 1,1 3-1,5 51 574,3 328 1591,7 56-2028,-5 121-91,-11-535-64,19 591-299,-18-495 232,-3-91 115,1-1-1,2 0 1,2 1-1,7 37 1,-8-65-2243,0-11 391,-1-11-4505,-1 2-3690</inkml:trace>
</inkml:ink>
</file>

<file path=ppt/ink/ink2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1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1 475 10186,'0'0'10660,"13"-14"-9517,56-58 75,29-30-316,139-184-1,-328 431-7597,28-32-2687,46-78 4296</inkml:trace>
</inkml:ink>
</file>

<file path=ppt/ink/ink2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1.6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0 371 9769,'0'0'4340,"11"-3"-3101,-3 1-989,-1 0 1,0-1 0,0 0-1,0 0 1,0 0-1,0-1 1,-1 0-1,12-10 1,1-2 642,32-37 0,5-12-87,105-110-155,-159 173-666,-1 1-19,1-1 0,0 0 0,-1 1 0,1-1 0,0 1 0,0 0 0,0-1 0,0 1-1,0 0 1,0 0 0,0 0 0,0 0 0,0 1 0,0-1 0,3 0 0,-4 3-119,0-1-1,-1 1 1,1-1 0,-1 1 0,1 0-1,-1-1 1,0 1 0,0 0 0,0-1-1,0 1 1,0 0 0,0-1 0,0 1-1,-1 0 1,1-1 0,-1 3 0,-2 8-713,-1 0 0,-1 0 0,0-1 0,-12 22 0,15-29 519,-27 49-4169</inkml:trace>
</inkml:ink>
</file>

<file path=ppt/ink/ink2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2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37 323 2498,'-6'11'4842,"-1"1"-3887,4-8-810,0 0 0,0 0 1,1 1-1,0-1 0,0 1 0,0-1 0,0 1 0,1 0 1,0 0-1,-1 6 0,2-11-142,0 1-1,0-1 1,0 0-1,0 1 1,0-1-1,0 0 1,0 1-1,0-1 1,0 0-1,0 1 1,0-1-1,0 0 1,1 1-1,-1-1 1,0 0-1,0 0 1,0 1 0,1-1-1,-1 0 1,0 0-1,0 1 1,1-1-1,-1 0 1,0 0-1,1 0 1,-1 1-1,0-1 1,0 0-1,1 0 1,-1 0-1,0 0 1,1 0-1,-1 0 1,0 0-1,1 0 1,-1 0 0,0 0-1,1 0 1,-1 0-1,1 0 1,-1 0-1,0 0 1,1 0-1,-1 0 1,18-5 139,-3-5-84,0 0-1,-1-1 1,-1 0-1,0-1 0,0-1 1,16-22-1,-2 5-32,-3 3-173,112-112 1489,-120 125-979,0 0 0,1 2 0,0 0 0,1 1 0,0 0 0,40-15 0,-23 19-673,19 9-4291,-20-1 2238,-31-1-369</inkml:trace>
</inkml:ink>
</file>

<file path=ppt/ink/ink2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2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493 1 3011,'-65'82'1398,"-309"401"6114,367-473-7224,-3 3 387,0 1 1,1 0-1,-7 16 0,14-15-39,14-17-487,15-17-165,177-161 908,23-18 816,-202 179-1809,66-48 653,-80 60-1027,1 1 0,-1-1 0,1 2 1,0 0-1,1 0 0,14-3 1,-27 8 331,0 0 0,1 0 0,-1 0 0,1 0 0,-1-1 1,1 1-1,-1 0 0,1 0 0,-1 0 0,1 0 0,-1 0 1,1 0-1,-1 0 0,1 0 0,-1 0 0,0 1 0,1-1 1,-1 0-1,1 0 0,-1 0 0,1 0 0,-1 1 0,0-1 1,1 0-1,-1 1 0,1-1 0,-1 0 0,0 0 0,1 1 1,-1-1-1,0 1 0,0-1 0,1 0 0,-1 1 1,0 0-1,-2 18-1865,-19 20 1017,-31 27 973,-109 104 0,39-45-1991,50-44-265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1.6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0 15278,'0'0'3972,"-2"67"-1922,4-44 64,11-1-608,2 0-802,6-1-544,0-2-96,6-4-928,-4-6-2724,-2-8-3875</inkml:trace>
</inkml:ink>
</file>

<file path=ppt/ink/ink2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2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0 556 5926,'0'0'2925,"11"4"-2557,-6-3-346,-1 1-1,1-1 0,-1-1 0,1 1 0,-1 0 0,1-1 0,0 0 1,-1 0-1,1-1 0,-1 1 0,1-1 0,-1 0 0,1 0 0,-1 0 0,1-1 1,-1 0-1,0 1 0,0-2 0,0 1 0,0 0 0,0-1 0,0 0 1,-1 1-1,6-6 0,202-185 2736,-105 92-1565,165-119 0,-264 214-1506,-5 5 179,-1-1-1,1 1 1,-1 0-1,1 0 1,0 0-1,-1 0 1,1 0-1,0 1 1,0-1 0,0 0-1,0 1 1,0-1-1,3 1 1,-21 24-463,-164 193-4955,99-122 4307,4-1 4650,67-78-1873,20-20-656,22-23-538,87-87-59,32-29-8,-121 117 450,1 2 0,1 1 0,39-20 0,-70 42-660,1 0 0,0 0 1,-1 0-1,1 0 0,0 0 1,-1 0-1,1 1 1,0-1-1,0 1 0,0 0 1,0-1-1,-1 1 0,1 0 1,0 0-1,0 0 0,3 0 1,-4 1 2,-1-1 1,1 1-1,-1-1 1,1 1-1,-1 0 1,1-1-1,-1 1 1,1-1-1,-1 1 1,0 0-1,1-1 1,-1 1-1,0 0 1,0-1-1,0 1 1,1 0-1,-1-1 1,0 1-1,0 0 1,0 0-1,0-1 1,0 1 0,0 0-1,0-1 1,0 1-1,-1 0 1,1 1-1,-3 8 415,0-1 0,0 1 0,-1-1 0,-6 13 0,-2 0-5,-34 76 458,46-113-7054,6-17-3988</inkml:trace>
</inkml:ink>
</file>

<file path=ppt/ink/ink2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3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1 817 10826,'0'0'8125,"5"-13"-7153,19-43-236,4 1 1,1 2-1,3 0 1,2 3-1,48-56 0,227-224-4498,-259 277-1165,-11 6-2814</inkml:trace>
</inkml:ink>
</file>

<file path=ppt/ink/ink2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3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1 8872,'0'0'11782,"-2"11"-10992,-12 39-473,-1-2 0,-3 0 0,-40 77 0,-26 69-928,84-192-2324,4-7 892,10-16-288,20-35-1768,-5 2-1437</inkml:trace>
</inkml:ink>
</file>

<file path=ppt/ink/ink2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3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9161,'0'0'8637,"-2"11"-7975,-6 35 156,2 0 0,2 1 0,2-1-1,6 72 1,14-71-521,-4-12-3642,-10-11-5308,-4-16-2099</inkml:trace>
</inkml:ink>
</file>

<file path=ppt/ink/ink2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4.1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0 111 12716,'0'0'10314,"79"-18"-9129,-41 2-320,1-4-705,-1 5-96,-5 0-128,-3 4-1057,-9 5-2370,-8-1-1666,-5 4-4709</inkml:trace>
</inkml:ink>
</file>

<file path=ppt/ink/ink2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4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2 219 6822,'0'-8'2995,"0"8"-2869,-1-35 1961,1 33-1780,0 0 0,0 1 0,0-1 0,0 0 0,0 0 0,0 0 0,1 0 0,-1 1 0,0-1 0,1 0 0,0 0-1,-1 0 1,1 1 0,0-1 0,0 1 0,0-1 0,0 1 0,0-1 0,0 1 0,3-2 0,-4 3-258,1 0 1,-1 0-1,1 0 0,-1 0 0,1 0 1,-1 1-1,0-1 0,1 0 1,-1 0-1,1 1 0,-1-1 0,1 0 1,-1 1-1,0-1 0,1 0 0,-1 1 1,0-1-1,1 1 0,-1-1 0,0 0 1,1 1-1,-1-1 0,0 1 0,0-1 1,0 1-1,0-1 0,1 1 1,-1-1-1,0 1 0,0-1 0,0 1 1,0 0-1,4 22 367,-4-21-296,7 94 1086,-6-68-770,1 0-1,1 0 0,11 48 0,-14-74-420,1-1 0,-1 0 0,0 0 0,1 1 1,-1-1-1,0 0 0,1 0 0,0 1 0,-1-1 0,1 0 0,0 0 0,-1 0 1,1 0-1,0 0 0,0 0 0,0 0 0,0 0 0,0 0 0,0-1 1,0 1-1,0 0 0,0-1 0,0 1 0,1-1 0,-1 1 0,0-1 0,2 1 0,-1-1 20,0-1-1,0 1 0,0-1 0,0 1 0,0-1 0,-1 0 0,1 1 0,0-1 0,0 0 0,-1 0 0,1-1 0,0 1 1,-1 0-1,1-1 0,1-1 0,7-8 117,-1-1 1,0 1-1,11-20 1,-2 4-12,-2-2 1,-1 0 0,-1 0-1,-2-1 1,14-50-1,-38 154 202,-7 117 0,19-192-329,1 1 0,-1 0 0,0 0 1,0-1-1,0 1 0,1 0 1,-1 0-1,0-1 0,0 1 0,1 0 1,-1 0-1,0 0 0,1-1 1,-1 1-1,0 0 0,0 0 1,1 0-1,-1 0 0,0 0 0,1 0 1,-1 0-1,0-1 0,1 1 1,-1 0-1,0 0 0,1 0 0,-1 0 1,0 1-1,1-1 0,-1 0 1,0 0-1,1 0 0,-1 0 0,0 0 1,1 0-1,-1 0 0,0 1 1,1-1-1,-1 0 0,0 0 0,0 0 1,1 1-1,-1-1 0,0 0 1,0 0-1,0 1 0,1-1 1,-1 0-1,0 0 0,0 1 0,0-1 1,0 0-1,1 1 0,-1-1 1,0 0-1,0 1 0,0-1 0,0 0 1,0 1-1,0-1 0,0 0 1,0 1-1,0-1 0,0 0 0,0 1 1,0-1-1,18-22 917,5-20-440,-1-1 1,-3-1-1,-1-1 0,-2 0 1,-2-2-1,10-64 1,-21 94 601,-2 9-3794,-4 27-11084,0-5 4545</inkml:trace>
</inkml:ink>
</file>

<file path=ppt/ink/ink2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5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0 15246,'0'0'10522,"0"10"-10244,-5 33-185,-2-1 0,-2 1 1,-2-1-1,-18 46 0,-4 17-20,32-100-88,-4 26 155,5-30-128,0-1 1,0 1-1,0-1 0,1 1 1,-1 0-1,0-1 0,0 1 0,1-1 1,-1 1-1,0-1 0,1 1 1,-1-1-1,1 1 0,-1-1 0,1 0 1,-1 1-1,1-1 0,-1 1 1,1-1-1,-1 0 0,1 0 0,-1 1 1,1-1-1,-1 0 0,1 0 1,0 0-1,-1 1 0,1-1 0,-1 0 1,1 0-1,0 0 0,-1 0 1,1 0-1,-1 0 0,1 0 0,0-1 1,-1 1-1,1 0 0,-1 0 1,1 0-1,0-1 0,-1 1 1,1 0-1,0-1 0,8-2 81,0-1 1,0 0-1,0 0 0,-1-1 0,1 0 0,9-8 1,14-18-3091,-30 28 2043,0 1 0,-1 0-1,1-1 1,-1 1 0,1-1 0,-1 1 0,0-1 0,0 0 0,0 0 0,0-4 0,0-7-7737</inkml:trace>
</inkml:ink>
</file>

<file path=ppt/ink/ink2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5.3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50 12876,'0'0'11211,"64"13"-10987,-31-23-160,1-3-801,-3-3-1889,-3 3-1282,-7 2-3074</inkml:trace>
</inkml:ink>
</file>

<file path=ppt/ink/ink2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7:45.8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9 15182,'0'0'11558,"8"-2"-10634,1 1-768,-2-1-77,0 1 1,0 0-1,0 0 0,0 1 0,0 0 1,11 1-1,-17-1-71,0 0 1,0 1-1,1-1 1,-1 0-1,0 1 1,0-1-1,0 1 1,0 0-1,0-1 0,0 1 1,0 0-1,0-1 1,0 1-1,0 0 1,0 0-1,0 0 1,-1 0-1,1 0 1,1 1-1,-2 0 1,1 0 0,-1 0 0,1 0 0,-1 0 0,0 0 0,0 0 0,0 0 0,0 1 0,0-1 0,0 0 0,0 0 0,-1 0 0,1 0 0,-1 0 0,-1 3 0,-3 6 17,0 0-1,-1-1 0,0 1 0,-1-2 1,0 1-1,-12 12 0,-1 2 65,24-26-86,1-1 0,-1 1-1,1 1 1,0-1 0,-1 1-1,1-1 1,0 1 0,0 1-1,0-1 1,0 1 0,0 0-1,0 0 1,0 0 0,-1 1-1,9 1 1,-11 0-8,1 0 0,-1 1 0,0-1 0,0 1 0,0-1 0,0 1 1,0 0-1,0 0 0,-1 0 0,0 0 0,1 0 0,-1 0 0,0 0 0,0 1 0,-1-1 0,1 0 0,-1 0 0,0 1 0,0-1 0,0 0 0,0 1 0,-1 5 0,0-4 66,1 1-1,-1 0 0,0-1 0,0 1 0,-1-1 0,0 1 1,0-1-1,0 0 0,-1 1 0,0-1 0,0-1 1,-5 8-1,0-5 129,-1 0 1,0 0-1,-1-1 1,0 0-1,0 0 1,0-1-1,0-1 1,-1 0-1,0 0 1,0-1-1,0-1 1,0 1-1,0-2 1,0 0-1,-19 0 1,29-1-281,1 0 0,-1 0-1,1 0 1,-1 0 0,0 0 0,1 0 0,-1 0 0,0 0-1,1 0 1,-1-1 0,1 1 0,-1 0 0,0 0-1,1-1 1,-1 1 0,1 0 0,-1-1 0,1 1 0,-1-1-1,1 1 1,-1-1 0,1 1 0,0-1 0,-1 1-1,1-1 1,-1 1 0,1-1 0,0 1 0,0-1 0,-1 0-1,1 1 1,0-1 0,0 1 0,0-1 0,0 0-1,0 1 1,0-1 0,0 0 0,0 1 0,0-1 0,0 1-1,0-2 1,9-31-9361,-8 31 8414,12-30-13552</inkml:trace>
</inkml:ink>
</file>

<file path=ppt/ink/ink2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0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370 1 7335,'0'0'11050,"-10"14"-10174,-337 437 160,334-436-2437,20-31-3690,10-14-162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3.8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10 5733,'14'-8'2114,"-14"8"-1892,0 0-1,1-1 1,-1 1-1,0 0 1,1 0-1,-1 0 1,0 0-1,0 0 1,1 0 0,-1 0-1,0 0 1,1 0-1,-1 0 1,0 0-1,1 0 1,-1 0-1,0 0 1,1 0-1,-1 0 1,0 0 0,1 0-1,-1 0 1,0 0-1,0 1 1,1-1-1,-1 0 1,0 0-1,1 0 1,-1 0-1,0 1 1,0-1 0,0 0-1,1 1 1,0 14 6583,-2 0-5984,0-5-2265,-16 104 3623,1-4-2078,11-35-3945,2-82-956,1 2 3215,-5-14-4821</inkml:trace>
</inkml:ink>
</file>

<file path=ppt/ink/ink2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0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12620,'0'0'6769,"3"11"-6011,0 12-609,-1 0-1,-1 0 1,-1 1 0,-6 40 0,2-19-55,0 8 20,1 0 1,3 1-1,2-1 0,18 99 0,-20-151-742,4 16-128,-6-9-7938,-8-8 99</inkml:trace>
</inkml:ink>
</file>

<file path=ppt/ink/ink2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1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14734,'0'0'4676,"0"55"-3907,28-50 64,11-5-289,10 0-191,10-7-1,5-6-64,2 1-128,-2 3-127,-11 7-578,-7 0-2242,-9 2-1953,-11 0-4741</inkml:trace>
</inkml:ink>
</file>

<file path=ppt/ink/ink2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1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16912,'0'0'1932,"0"10"-1093,-1 54 1063,3 125 381,-1-185-2257,-1 1 0,1 0 0,0-1 0,1 1 0,-1-1-1,1 1 1,0-1 0,0 0 0,0 0 0,1 0 0,-1 0 0,7 7 0,-7-9 25,-1-1 0,1 0 0,-1 0 1,1 1-1,0-1 0,-1 0 0,1 0 0,0-1 0,0 1 1,0 0-1,0-1 0,0 1 0,-1-1 0,1 1 0,0-1 1,0 0-1,0 0 0,0 0 0,0 0 0,0 0 0,0-1 1,0 1-1,0 0 0,0-1 0,0 1 0,0-1 0,0 0 1,0 0-1,-1 0 0,1 0 0,0 0 0,-1 0 0,3-2 1,8-7 109,1-1 0,-1-1 0,-1 0 0,0 0 0,-1-1 0,16-27 0,-6 5-68,26-61 0,-40 83-92,9-24 148,-12 33-127,-8 23-125,-6 18 102,4-16 21,0 0 0,2 0 1,0 0-1,1 0 0,1 1 0,1 0 0,2 42 0,0-62-3,0 0-1,1 1 1,-1-1-1,1 0 1,-1 1-1,1-1 1,0 0-1,-1 0 1,1 0-1,0 0 1,1 0-1,-1 0 0,0 0 1,1 0-1,-1 0 1,1 0-1,-1-1 1,1 1-1,0-1 1,-1 1-1,1-1 1,0 0-1,0 1 1,0-1-1,0 0 1,1 0-1,-1-1 1,0 1-1,0 0 1,0-1-1,1 1 0,-1-1 1,0 0-1,1 0 1,-1 0-1,0 0 1,1 0-1,-1 0 1,0 0-1,0-1 1,1 0-1,1 0 1,4-1 124,0-1 0,-1 1 0,0-2 0,1 1 0,-1-1 1,-1 0-1,1 0 0,0-1 0,-1 0 0,0 0 0,6-6 1,-1-3-34,-1-1 1,-1 0 0,0 0-1,0 0 1,-2-1 0,0-1-1,-1 1 1,0-1 0,-2 0-1,0 0 1,-1-1 0,0 1-1,-1-32 1,-2 49-165,0-1 0,0 1 1,0 0-1,0-1 0,0 1 0,0 0 0,0-1 1,0 1-1,0 0 0,0 0 0,0-1 0,0 1 1,-1 0-1,1-1 0,0 1 0,0 0 0,0 0 1,-1 0-1,1-1 0,0 1 0,0 0 0,0 0 1,-1-1-1,1 1 0,0 0 0,0 0 0,-1 0 1,1 0-1,0 0 0,-1 0 0,1-1 0,0 1 0,-1 0 1,1 0-1,0 0 0,0 0 0,-1 0 0,1 0 1,0 0-1,-1 0 0,1 0 0,0 0 0,-1 0 1,1 1-1,0-1 0,0 0 0,-1 0 0,1 0 1,0 0-1,-1 0 0,1 0 0,0 1 0,0-1 1,-1 0-1,1 0 0,0 1 0,0-1 0,0 0 1,-1 0-1,1 0 0,0 1 0,0-1 0,0 1 1,-16 13-7985,9-6 828</inkml:trace>
</inkml:ink>
</file>

<file path=ppt/ink/ink2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1.8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71 11755,'0'0'3518,"8"-9"-123,-1-1-2271,18-23 723,1 15 2635,-25 18-4417,-1 0 0,1 0 0,-1 1 0,0-1 0,1 0 1,-1 1-1,1-1 0,-1 0 0,0 1 0,0-1 0,1 1 0,-1-1 0,0 0 1,0 1-1,1-1 0,-1 1 0,0-1 0,0 1 0,0-1 0,0 1 0,0-1 1,0 1-1,1-1 0,-1 1 0,0-1 0,-1 1 0,1-1 0,0 1 1,0-1-1,0 1 0,0-1 0,0 1 0,0-1 0,-1 1 0,1-1 0,0 1 1,0-1-1,-1 1 0,1-1 0,-7 28 84,-42 59 272,40-75-357,1 1 0,0 0 0,1 0 1,0 1-1,1 0 0,1 0 0,0 0 0,1 1 0,0 0 1,-2 25-1,6-39-78,0 0 1,0 0 0,0 1 0,1-1 0,-1 0-1,0 1 1,1-1 0,-1 0 0,1 0-1,0 0 1,-1 0 0,1 0 0,0 0-1,0 0 1,-1 0 0,1 0 0,0 0-1,0 0 1,0 0 0,0 0 0,0 0-1,0-1 1,1 1 0,1 0 0,2 1-100,-1 0 0,1-1 0,-1 0 0,1 0 0,0 0 0,-1 0 0,9-1 0,-9 1-63,1-1 1,0 0-1,0 0 0,0-1 0,-1 0 1,1 1-1,0-2 0,-1 1 0,1 0 0,-1-1 1,1 0-1,-1 0 0,0 0 0,0-1 1,0 1-1,4-4 0,0-12-4308,-7-2-2077</inkml:trace>
</inkml:ink>
</file>

<file path=ppt/ink/ink2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2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14958,'0'0'7880,"77"12"-7784,-41-11-1826,-1-1-2914,-2 0-5029</inkml:trace>
</inkml:ink>
</file>

<file path=ppt/ink/ink2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2.5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1 142 12300,'0'0'5813,"8"0"-4697,-1-1-988,0 0 1,0-1 0,0 0-1,0 0 1,0 0-1,-1-1 1,0 0 0,10-6-1,54-39 123,-68 47-255,20-16 54,-13 9 85,1 1-1,0-1 1,1 2 0,-1-1 0,19-7 0,-29 14-116,1 0 0,-1 0 0,0 0-1,0 0 1,1 0 0,-1 0 0,0 0-1,0 0 1,1 0 0,-1 0-1,0 0 1,0 0 0,1 0 0,-1 0-1,0 0 1,0 0 0,1 0 0,-1 0-1,0 0 1,0 0 0,1 0 0,-1 0-1,0 0 1,0 0 0,0 1 0,1-1-1,-1 0 1,0 0 0,0 0 0,0 0-1,1 1 1,-1-1 0,0 0-1,0 0 1,0 1 0,0-1 0,0 0-1,1 0 1,-1 0 0,0 1 0,0-1-1,0 0 1,0 1 0,-1 16 646,-10 15 214,11-32-877,-2 4 31,-22 70 613,22-69-746,1 0-1,0 0 0,1 0 0,-1 0 1,1 0-1,0 0 0,0 1 0,1-1 1,-1 0-1,1 0 0,0 0 0,3 8 1,11 4-4278,7-11-6950</inkml:trace>
</inkml:ink>
</file>

<file path=ppt/ink/ink2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4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629 0 13325,'-13'10'1035,"-540"353"2264,490-322-2546,69-42-701,-1 0 1,1 1-1,-1 0 0,1 0 1,-1 1-1,8 1 0,-3-1 20,22 4 227,-1 1 0,0 2 1,0 2-1,-1 0 0,-1 2 0,54 30 1,-34-18-452,-12-10-1359,3-7-2621</inkml:trace>
</inkml:ink>
</file>

<file path=ppt/ink/ink2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4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364 0 14253,'0'0'4421,"-51"32"-3076,10 8-448,-6 7-513,-2 9-256,-1 0-64,3-3-32,11-8-32,11-8 0,11-8-64,11-14-192,3-15-577,20 0-128,14-23-768,8-13-1666,4-9-1730,2-10-3556</inkml:trace>
</inkml:ink>
</file>

<file path=ppt/ink/ink2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5.1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355 1 10218,'0'0'8039,"-55"78"-7238,22-30-321,0 2-191,5-1 223,7-3 225,14-7-193,7-7-351,3-7-161,17-9-641,3-10-800,0-6-673,-7 0-2563</inkml:trace>
  <inkml:trace contextRef="#ctx0" brushRef="#br0" timeOffset="1">1 407 13581,'0'0'9705,"77"-12"-9513,-36 12-128,5 0-32,3 0-192,-6 0-1345,3 0-1538,-4-9-1217,-4-11-3620</inkml:trace>
</inkml:ink>
</file>

<file path=ppt/ink/ink2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5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 14189,'0'0'4880,"-9"12"-3572,-11 15-494,0 1 0,-20 40 0,33-55-532,1 0 1,1 0-1,0 1 0,0 0 0,1-1 0,1 1 0,0 1 0,1-1 0,0 23 0,2-34-262,0 0 1,1 1-1,-1-1 0,1-1 0,-1 1 1,1 0-1,0 0 0,0 0 0,0 0 0,0 0 1,1-1-1,-1 1 0,1-1 0,0 1 0,0-1 1,0 1-1,0-1 0,0 0 0,0 0 0,3 2 1,-1-2-4,0 0 0,0 0 0,1 0 0,-1 0 0,0-1 1,1 0-1,-1 0 0,1 0 0,0 0 0,-1-1 1,10 0-1,-2-1 8,0 0 1,-1-1-1,1 0 1,-1-1 0,1 0-1,-1-1 1,0 0-1,-1-1 1,19-10-1,-14 4 109,0 0 0,0-1 0,-1-1 0,0 0 0,-1-1 0,-1 0 0,0-1 0,-1 0 0,18-34 0,-41 72 873,-22 51-649,32-69-357,1-1-1,0 1 1,-1-1-1,1 1 1,1 0-1,-1 0 1,1-1-1,0 1 1,0 0-1,0 0 0,1 0 1,0-1-1,0 1 1,3 8-1,-3-11 7,0 0 0,1 0 0,-1-1 0,1 1 0,0 0 0,0-1 0,-1 0-1,1 1 1,0-1 0,0 0 0,0 0 0,1 0 0,-1 0 0,0 0 0,0-1 0,0 1-1,1-1 1,-1 1 0,0-1 0,0 0 0,1 0 0,-1 0 0,0 0 0,1 0 0,-1-1-1,0 1 1,0-1 0,1 1 0,2-2 0,3 0 91,0 0 0,0-1-1,0 0 1,0 0 0,0-1 0,12-8 0,-11 5-88,0-1-1,-1-1 1,0 1 0,0-1-1,-1 0 1,0-1 0,0 0-1,-1 0 1,-1 0 0,0-1 0,0 1-1,-1-1 1,0-1 0,-1 1-1,-1 0 1,1-1 0,-2 0 0,0 1-1,0-1 1,-1 0 0,-1-14-1,1 25-169,0 1 0,0-1 0,0 0 0,-1 0 0,1 1 0,0-1 0,0 0 0,0 0-1,-1 1 1,1-1 0,0 0 0,-1 1 0,1-1 0,0 0 0,-1 1 0,1-1 0,-1 0-1,1 1 1,-1-1 0,0 1 0,0-2 0,-12 0-6541,5 2-671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2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61 6758,'12'0'2120,"211"1"15267,-220-1-17313,0-1 1,0 0-1,1 1 0,-1-1 1,0 0-1,-1 0 0,1-1 1,0 1-1,0-1 1,0 1-1,3-4 0,-5 5-25,-1-1-1,1 0 0,0 1 1,0-1-1,0 1 0,-1-1 0,1 0 1,0 0-1,-1 0 0,1 1 1,-1-1-1,1 0 0,-1 0 0,1 0 1,-1 0-1,0 0 0,1 0 1,-1 0-1,0 0 0,0 0 0,0 0 1,1 0-1,-1 0 0,0 0 1,-1 0-1,1 0 0,0 0 0,0 0 1,0 0-1,0 0 0,-1 0 1,1 0-1,-1 0 0,1 0 0,0 1 1,-1-1-1,1 0 0,-1 0 1,0-1-1,-1 1-1,0 0 1,0 0 0,0 0-1,0 0 1,-1 0 0,1 0-1,0 0 1,0 1 0,0-1-1,-1 1 1,1 0-1,0-1 1,-1 1 0,1 0-1,0 0 1,-1 1 0,1-1-1,-2 1 1,-44 11 307,41-9-273,0 1 0,0 0 0,1 0 0,-1 1 0,1-1 0,0 1 0,1 0 0,-1 1 0,1 0 0,0 0 0,0 0 0,1 0 0,0 0 0,0 1 0,1 0 0,-1 0 0,1 0 0,-2 10 1,5-15-73,0-1 0,0 0 0,0 1 0,1-1 0,-1 0 0,0 1 0,1-1 0,-1 0 0,1 0 0,-1 1-1,1-1 1,0 0 0,-1 0 0,1 0 0,0 0 0,0 0 0,0 0 0,0 0 0,0 0 0,0 0 0,0 0 0,0-1 0,0 1 0,0 0 0,1-1 0,-1 1 0,0-1 0,0 1 0,1-1 0,-1 0 0,0 1 0,1-1 0,1 0 0,55 5 205,-49-4-177,32-3-338,-1-1 1,0-2-1,0-1 0,-1-2 1,0-2-1,75-30 0,-103 39 471,-10 8 249,-18 19 689,3-1-444,17-24-665,0 0 0,1 0 0,-1-1 0,1 1 0,0-1 0,-1 0 0,1 0 0,6-1 0,-4 1 0,16-2-20,0 0 0,0-2 0,-1 0 0,1-2 0,-1 0 0,21-9 0,-9 3-22,41-9 0,-73 21 37,-1 0-1,0-1 1,1 1 0,-1 0 0,0 0 0,1 0-1,-1 0 1,1 0 0,-1 0 0,0 0 0,1 0-1,-1 0 1,1 0 0,-1 0 0,0 0 0,1 0 0,-1 0-1,0 0 1,1 0 0,-1 0 0,1 1 0,-1-1-1,0 0 1,1 0 0,-1 0 0,0 1 0,1-1-1,-1 0 1,0 0 0,0 1 0,1-1 0,-1 0-1,0 1 1,0-1 0,1 0 0,-1 1 0,0-1 0,0 0-1,0 1 1,0-1 0,0 1 0,0-1 0,1 0-1,-1 1 1,0-1 0,0 1 0,0-1 0,0 0-1,0 1 1,0-1 0,-1 0 0,1 2 0,-9 27 200,1-3-745,9-26 354,0 1 1,0 0-1,-1-1 1,1 1-1,0 0 0,0-1 1,0 1-1,-1-1 1,1 0-1,0 1 0,0-1 1,0 0-1,0 1 1,0-1-1,0 0 0,0 0 1,0 0-1,0 0 1,0 0-1,0 0 1,0 0-1,1 0 0,25-2-3436,6-7-1482,7-11-4425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4.2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97 9449,'0'0'3406,"8"-10"-951,-1 3-1998,-1-1-1,1 1 0,0 1 0,1-1 0,0 1 0,0 0 0,0 1 0,0 0 0,1 0 0,0 1 1,0 0-1,0 1 0,0 0 0,1 0 0,10-1 0,-7 2-224,0 1 0,1 1 1,-1 0-1,0 0 0,1 2 0,17 3 0,-28-4-227,-1-1-1,1 1 1,-1 0-1,1 0 1,-1-1-1,0 2 1,1-1-1,-1 0 1,0 0-1,0 1 1,0-1-1,0 1 1,0 0-1,0 0 1,-1 0-1,1-1 1,0 2-1,-1-1 1,1 0-1,-1 0 1,0 0-1,0 1 1,0-1-1,0 0 1,0 1-1,-1-1 1,1 1-1,-1-1 1,1 1-1,-1-1 1,0 1-1,0 0 1,0-1-1,0 1 1,-1-1-1,1 1 1,-1-1-1,1 1 1,-1-1-1,-2 5 1,0 1 155,-2-1 1,1 1 0,-1-1 0,0 0-1,0 0 1,-1 0 0,0-1 0,0 0-1,-1 0 1,1-1 0,-1 1-1,-13 6 1,7-3 193,1 0 0,0 1 0,-13 14 0,22-21-286,0 1-1,0-1 0,0 1 0,1 0 0,0 0 0,0 0 1,0 1-1,0-1 0,1 0 0,-1 1 0,1-1 0,0 1 1,1-1-1,-1 1 0,1 4 0,0-6-60,0 0 0,1-1 0,0 1 0,-1-1 1,1 1-1,0-1 0,0 1 0,1-1 0,-1 0 0,0 0 0,1 1 0,-1-1 0,1 0 0,0 0 1,0 0-1,0-1 0,0 1 0,0 0 0,0-1 0,5 3 0,55 26-215,-39-20-320,0 0-654,51 25-7523,-49-21 1296</inkml:trace>
</inkml:ink>
</file>

<file path=ppt/ink/ink2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6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44 6470,'0'0'9129,"8"-9"-5782,22-26-699,-30 36-2583,0-1 0,0 0 0,0 0 0,0 0 1,0 0-1,0 1 0,0-1 0,0 0 0,0 0 0,0 0 1,0 0-1,0 1 0,0-1 0,0 0 0,1 0 0,-1 0 0,0 0 1,0 0-1,0 0 0,0 1 0,0-1 0,0 0 0,1 0 1,-1 0-1,0 0 0,0 0 0,0 0 0,0 0 0,1 0 1,-1 0-1,0 0 0,0 0 0,0 0 0,0 0 0,1 0 0,-1 0 1,0 0-1,0 0 0,0 0 0,0 0 0,1 0 0,-1 0 1,0 0-1,0 0 0,0 0 0,0 0 0,1 0 0,-1 0 1,0 0-1,0 0 0,0-1 0,0 1 0,0 0 0,1 0 0,-4 16 206,-35 66 1300,-3 10-1338,38-84-229,1 0-1,0 0 0,0 0 0,0 1 0,1-1 1,1 1-1,0-1 0,0 1 0,2 11 0,-1-18 4,0 0-1,0 0 1,0 0-1,1 0 1,-1-1-1,1 1 1,-1 0-1,1-1 1,0 1-1,0-1 1,0 0-1,0 1 1,0-1-1,0 0 1,0 0-1,0 0 0,0-1 1,0 1-1,0 0 1,1-1-1,-1 1 1,0-1-1,0 0 1,1 0-1,-1 0 1,0 0-1,5-1 1,2 1-111,1 0 1,-1-1 0,0 0 0,0-1 0,16-4 0,-23 5-195,0 0 1,0 1-1,0-1 1,0 0-1,0-1 1,-1 1 0,1 0-1,0 0 1,-1-1-1,1 1 1,-1-1-1,1 0 1,-1 1-1,0-1 1,2-3-1,-2 3-295,-1 1-1,0 0 0,1-1 0,-1 1 1,0-1-1,0 1 0,0-1 1,0 1-1,0-1 0,0 1 0,0-1 1,0 1-1,-1-1 0,1 1 1,-1-2-1,-8-12-9976</inkml:trace>
</inkml:ink>
</file>

<file path=ppt/ink/ink2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6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10698,'0'0'12428,"49"-13"-11499,-8 13-673,2 3-224,7 4-512,-2-3-1891,-3 0-1889,-7-2-5028</inkml:trace>
</inkml:ink>
</file>

<file path=ppt/ink/ink2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7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 15054,'0'0'4767,"11"-3"-2957,-4 1-1556,7-2 295,-1 1-1,0 1 0,26-2 1,-36 3-520,-1 1 0,0 0 1,1 0-1,-1 0 0,0 0 1,1 0-1,-1 1 1,0-1-1,1 1 0,-1-1 1,0 1-1,0 0 0,0 0 1,0 0-1,1 0 0,-1 0 1,-1 1-1,1-1 1,0 0-1,0 1 0,0 0 1,-1-1-1,1 1 0,-1 0 1,1 0-1,-1 0 1,0 0-1,0 0 0,0 0 1,0 0-1,0 0 0,1 4 1,-1-2-1,-1 1 0,1-1-1,-1 1 1,0-1 0,0 1 0,0-1 0,-1 1 0,0-1 0,0 1 0,0-1 0,0 1 0,-1-1 0,1 0 0,-1 0 0,0 0 0,-1 0-1,-3 6 1,-3 1 299,-1 0-1,-1 0 1,0-1-1,-12 9 1,11-10 121,1 0 0,0 1 0,1 0 1,-11 14-1,21-24-440,0 0 0,0 1-1,0-1 1,-1 0 0,1 0 0,0 1 0,0-1 0,0 0-1,0 0 1,0 1 0,0-1 0,0 0 0,0 1 0,-1-1-1,1 0 1,0 0 0,0 1 0,0-1 0,0 0 0,1 1-1,-1-1 1,0 0 0,0 0 0,0 1 0,0-1 0,0 0-1,0 1 1,0-1 0,0 0 0,1 0 0,-1 1 0,0-1-1,0 0 1,0 0 0,0 1 0,1-1 0,-1 0 0,0 0-1,0 0 1,1 0 0,-1 1 0,0-1 0,0 0 0,1 0-1,21 5 156,37-4-306,-47-1 22,90-1-5021,-43-3-1724</inkml:trace>
</inkml:ink>
</file>

<file path=ppt/ink/ink2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7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489 7 13485,'160'-5'3155,"-160"5"-3112,1-1 1,-1 1 0,1 0 0,-1 0-1,0 0 1,1 0 0,-1 0-1,1 0 1,-1 0 0,0 0 0,1 0-1,-1 0 1,1 0 0,-1 0-1,1 0 1,-1 0 0,0 0-1,1 0 1,-1 0 0,1 0 0,-1 0-1,0 1 1,1-1 0,-1 0-1,1 0 1,-1 1 0,0-1 0,1 0-1,-1 0 1,0 1 0,0-1-1,1 0 1,-1 1 0,0-1-1,0 0 1,1 1 0,-1-1 0,0 1-1,0-1 1,0 0 0,0 1-1,0-1 1,1 1 0,-1-1 0,0 0-1,0 1 1,0-1 0,0 1-1,0-1 1,0 1 0,0-1-1,-1 0 1,1 1 0,0-1 0,0 1-1,0-1 1,0 0 0,0 1-1,-1-1 1,1 1 0,0-1-1,0 0 1,-1 1 0,1-1 0,0 0-1,0 0 1,-1 1 0,-22 22 1922,-73 42-74,-204 105 1,149-90-409,135-71-1322,10-7-87,0 1 0,0 0-1,0 1 1,0-1-1,1 1 1,0 0-1,-1 0 1,1 1-1,1 0 1,-1 0-1,-7 10 1,12-15-75,0 1 1,0-1 0,-1 0 0,1 1-1,0-1 1,0 1 0,0-1-1,0 0 1,0 1 0,0-1 0,0 0-1,0 1 1,0-1 0,0 1-1,0-1 1,0 0 0,0 1-1,0-1 1,1 0 0,-1 1 0,0-1-1,0 0 1,0 1 0,0-1-1,1 0 1,-1 1 0,0-1-1,0 0 1,1 1 0,-1-1 0,0 0-1,1 0 1,-1 1 0,0-1-1,1 0 1,-1 0 0,0 0 0,1 0-1,-1 1 1,0-1 0,1 0-1,19 4 13,-18-4-7,271 7 444,-187-9-1495,145 16 1,-221-13 743,53 8-2343,-21-6-2632,6-2-7659</inkml:trace>
</inkml:ink>
</file>

<file path=ppt/ink/ink2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8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382 52 12556,'9'-7'3427,"41"-38"2045,-119 124-194,16-15-4732,-28 21-328,21-23-563,2 3 0,-61 90 0,126-165-5993,20-32 1081,-1 0-225</inkml:trace>
</inkml:ink>
</file>

<file path=ppt/ink/ink2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8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240 1 11851,'0'0'8104,"8"81"-7207,-19-43-353,5 4-31,5 2-129,1 0-96,3-3-160,10-1-63,7-1-1,-4 0-705,-4 1-704,-2-4-961,-9-5-2467,-1-3-4836</inkml:trace>
  <inkml:trace contextRef="#ctx0" brushRef="#br0" timeOffset="1">1 538 14253,'0'0'7047,"62"-4"-6150,-16 4-224,13 0-417,7 0-192,1 0-897,-6-2-1825,-8-1-2723</inkml:trace>
</inkml:ink>
</file>

<file path=ppt/ink/ink2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9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 15182,'0'0'5456,"7"11"-4372,1 4-687,-1 0 1,0 1-1,-1 0 0,0 0 1,-2 0-1,4 22 0,-6-23-183,0 2 23,0-1-1,1 0 1,1 0 0,1 0 0,8 21-1,-12-34-195,1 0-1,-1 0 1,1 0 0,0 0-1,0 0 1,1 0-1,-1-1 1,0 1-1,1-1 1,0 1-1,-1-1 1,1 0-1,0 0 1,0 0-1,0-1 1,0 1-1,1-1 1,-1 0-1,0 0 1,1 0-1,-1 0 1,0 0-1,1-1 1,-1 1-1,1-1 1,-1 0-1,1 0 1,-1 0-1,1-1 1,-1 1-1,6-2 1,-1-1 22,1 0 0,-1-1 0,0 0 0,0 0 1,0 0-1,0-1 0,-1-1 0,0 1 0,0-1 0,0 0 0,-1-1 1,0 1-1,0-1 0,6-11 0,5-6-12,-1-2 1,-2 0 0,12-28-1,-17 34 28,-5 12-24,0-1 0,0 1 0,-1-1 0,0 0-1,0 0 1,-1 0 0,2-17 0,-5 30-56,0 0 0,-1 1 1,1-1-1,-1 0 0,1 1 1,-6 6-1,-3 11 22,3-4 0,1 0-1,1 1 1,1 0 0,0 0 0,2 0-1,0 0 1,1 1 0,2 31 0,-1-49-10,1 0 0,-1 1 0,0-1 0,1 0 0,-1 0 0,1 0 0,0 0 1,-1 0-1,1 0 0,0 0 0,0 0 0,1 0 0,-1 0 0,0 0 0,0 0 0,1-1 0,0 1 1,-1-1-1,1 1 0,0-1 0,-1 1 0,1-1 0,0 0 0,0 0 0,0 0 0,0 0 0,0 0 1,0-1-1,1 1 0,-1 0 0,0-1 0,0 0 0,0 1 0,1-1 0,-1 0 0,0 0 0,0-1 1,0 1-1,1 0 0,3-2 0,0 1 87,0-1-1,-1 0 1,1 0 0,0-1 0,-1 1 0,0-1-1,1-1 1,-1 1 0,0-1 0,-1 1-1,1-2 1,-1 1 0,1 0 0,3-6 0,0-3 61,0-1 0,-1 0 0,0-1 0,-1 0 0,-1 0 0,0 0 1,3-19-1,-3 2-365,-1-1 1,0-49-1,-4 82 162,0-1 0,0 1 0,0 0 0,0 0 0,0 0 0,0 0 0,0-1 0,-1 1 0,1 0 0,0 0 0,0 0 0,0 0 0,0-1-1,0 1 1,0 0 0,0 0 0,0 0 0,0 0 0,-1 0 0,1-1 0,0 1 0,0 0 0,0 0 0,0 0 0,-1 0 0,1 0 0,0 0 0,0 0 0,0 0 0,0 0 0,-1 0 0,1 0-1,0-1 1,0 1 0,0 0 0,0 0 0,-1 0 0,1 0 0,0 0 0,0 1 0,0-1 0,-1 0 0,1 0 0,0 0 0,0 0 0,0 0 0,0 0 0,-1 0 0,1 0 0,0 0 0,0 0 0,0 0-1,0 1 1,0-1 0,-1 0 0,1 0 0,0 0 0,0 0 0,0 0 0,0 1 0,0-1 0,0 0 0,0 0 0,0 0 0,0 1 0,-10 10-2515,2 29-5764,7-19 1180</inkml:trace>
</inkml:ink>
</file>

<file path=ppt/ink/ink2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09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74 11691,'8'-7'2167,"0"0"-1588,-2 0 205,1 0-1,0 1 1,0 0-1,0 1 0,1 0 1,0 0-1,0 0 1,0 1-1,14-5 1,-22 9-729,0 0 0,0 0 0,1 0 0,-1 0 0,0 0 0,1 0 0,-1 0 0,0 0 0,1 0 0,-1 0 0,0 0 0,1 0 0,-1 0 0,0 0 0,1 0 0,-1 1 0,0-1 0,0 0 0,1 0 0,-1 0 0,0 0 0,1 1 0,-1-1 0,0 0 0,0 0 0,0 1 0,1-1 0,-1 0 0,0 0 0,0 1 0,0-1 0,0 0 0,1 0 0,-1 1 0,0-1 0,0 0 0,0 1 0,0-1 0,0 0 0,0 1 0,0-1 0,-3 21 737,-13 16-56,-41 52 832,39-64-1312,1 0 1,1 0-1,1 2 1,2 0-1,1 0 1,-12 37-1,23-61-221,1-1 0,-1 1 0,0 0 0,1 0 0,-1-1 0,1 1 0,0 0 0,0 0 0,0 0-1,0 0 1,1-1 0,-1 1 0,1 0 0,-1 0 0,1-1 0,0 1 0,0 0 0,1-1 0,-1 1 0,3 4 0,-1-5 16,0 0 0,0 0 0,0 0 1,0-1-1,1 1 0,-1-1 0,0 0 1,1 0-1,-1 0 0,1 0 0,0 0 1,-1-1-1,1 1 0,-1-1 0,6-1 1,-2 1-67,79-1 400,-79 0-613,1 0 0,-1 0 0,1-1 0,-1 0 0,1-1 0,-1 1 0,0-1 0,13-8 0,-6-6-3106,-14-5-3325,-8 4 407</inkml:trace>
</inkml:ink>
</file>

<file path=ppt/ink/ink2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0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13805,'0'0'10890,"51"8"-9897,-15-5-704,4 5-225,5-3-1121,-3-2-2467,-2 1-2786</inkml:trace>
</inkml:ink>
</file>

<file path=ppt/ink/ink2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0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19090,'0'0'9855,"10"0"-9476,13 0-337,0 2 0,23 3 0,-40-4-42,0 0 1,0 0 0,0 0 0,-1 1 0,1 0-1,0 0 1,-1 0 0,1 1 0,-1 0 0,0 0-1,0 0 1,0 1 0,0 0 0,-1-1 0,7 9 0,-10-10 6,0 1 0,1-1 1,-2 1-1,1 0 0,0-1 1,0 1-1,-1 0 0,0-1 1,1 1-1,-1 0 1,0 0-1,0 0 0,-1-1 1,1 1-1,-1 0 0,1 0 1,-1-1-1,0 1 0,0 0 1,0-1-1,0 1 0,0-1 1,-1 1-1,1-1 1,-1 0-1,1 0 0,-4 4 1,2-3 11,1 0 0,0 0 0,0 1 0,0-1 0,1 1 0,-1-1 0,1 1 1,0 0-1,0 0 0,-1 7 0,50-2-1210,-45-9 1196,-1 1 0,1 0 0,-1 0 0,0 0 0,1 0-1,-1 1 1,0-1 0,0 1 0,0 0 0,0-1-1,0 1 1,0 0 0,0 0 0,0 0 0,-1 0 0,1 0-1,-1 1 1,0-1 0,0 0 0,1 1 0,-1-1-1,-1 1 1,1-1 0,0 1 0,-1-1 0,1 1 0,-1 0-1,0-1 1,0 1 0,0 0 0,0-1 0,0 1-1,-1-1 1,1 1 0,-1 0 0,0 2 0,-1 0 149,0 1 1,0-1-1,0 0 0,0 0 1,-1-1-1,1 1 1,-1 0-1,-1-1 0,1 0 1,0 1-1,-1-1 1,0-1-1,0 1 0,0-1 1,-1 1-1,1-1 1,-7 3-1,-7 0-15,-1-1 0,0 0-1,0-1 1,-1-1 0,1-1 0,0-1 0,-32-2 0,36 1-129,-11-6-2626,25 5 2097,0 0 0,0 1 0,0-1 0,0 0 0,0 0 0,0 0 0,1 0 0,-1-1 0,0 1 0,0 0 0,1 0 0,-1 0 0,1-1 0,-1 1 0,1 0 0,0 0 0,-1-3 0,0-18-17119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4.7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18289,'0'0'5387,"-1"11"-4138,1 5-1106,0 0-1,1 0 1,1-1 0,5 20 0,-7-32-126,1 0 0,0 0 0,0 0 1,0 0-1,0 0 0,1 0 0,-1-1 1,1 1-1,0 0 0,0-1 1,0 0-1,0 1 0,0-1 0,4 4 1,-4-6 1,0 1 0,0 0 0,0-1-1,0 1 1,0-1 0,0 0 0,0 0 0,0 1 0,0-1 0,1-1 0,-1 1 0,0 0 0,0 0 0,0-1 0,0 1 0,0-1 0,0 0 0,-1 0-1,1 0 1,0 0 0,0 0 0,0 0 0,-1 0 0,1 0 0,0-1 0,1-1 0,7-6 49,0 0 0,-1-1 1,0 0-1,-1-1 0,10-14 0,-6 7 308,-12 59 232,-10 61 193,10-102-782,0 1 0,0 0 0,0-1-1,0 1 1,0-1 0,0 1 0,0-1 0,0 1 0,1 0-1,-1-1 1,0 1 0,0-1 0,0 1 0,1-1 0,-1 1 0,0-1-1,0 1 1,1-1 0,-1 1 0,1-1 0,-1 1 0,0-1-1,1 0 1,-1 1 0,1-1 0,-1 1 0,1-1 0,-1 0 0,1 0-1,-1 1 1,1-1 0,-1 0 0,2 0 0,22-4 762,19-23 109,-28 12-774,-1 0 1,0 0 0,20-33 0,-12 3-8037</inkml:trace>
</inkml:ink>
</file>

<file path=ppt/ink/ink2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3.9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29 492 7623,'0'0'2066,"8"-7"-1356,3-2-650,-1-1-1,0 1 0,0-2 1,-2 0-1,1 0 1,-1 0-1,7-15 0,26-49-569,37-77 765,-67 126 862,-1 0 0,-1-1 0,11-53-1,-20 93 2959,-4 121-1306,-58 373 273,-20 228-1055,47-33-1167,-11 149 992,28-627-1721,-22 487 357,40-710-461,0 20 82,1-1 0,1 1 0,6 34 0,-7-51-82,0 0 0,1 0 0,-1 0-1,1 0 1,0 0 0,0-1 0,0 1-1,0-1 1,0 1 0,1-1 0,4 5-1,-6-7-39,1 0 0,0 0 0,0 0 0,0 0 0,-1 0 0,1 0 0,0 0 0,0-1 0,0 1 0,1-1 0,-1 0 0,0 1 0,0-1-1,0 0 1,0 0 0,0 0 0,0 0 0,0-1 0,0 1 0,0 0 0,0-1 0,0 0 0,4-1 0,-4 1-221,-1 0 0,1 0 0,0 0 0,-1 0 0,1 0 0,-1 0 0,1-1 0,-1 1 0,0-1 0,1 1 0,-1-1 0,0 1 0,1-3 0,6-14-5211,-6 4-830</inkml:trace>
</inkml:ink>
</file>

<file path=ppt/ink/ink2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4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0 132 13261,'0'0'3566,"15"0"-3369,46 0 126,536-16 683,357-59 1043,4 35-233,925 40 42,-824 4-1068,-454-8-433,516 6-127,-1066-2-598,-1 3 0,1 2-1,-1 2 1,73 20 0,-110-20-2833,-16-4-432,-11-2 1103,-12-1-1148</inkml:trace>
</inkml:ink>
</file>

<file path=ppt/ink/ink2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5.0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15246,'0'0'1928,"9"-4"-556,12-2-719,0 0 1,1 1-1,0 1 1,0 2-1,0 0 1,0 1-1,32 3 1,167 23 171,-200-22-812,-4-1-5,0 0 1,0 1 0,-1 1 0,0 0-1,0 1 1,0 1 0,0 0-1,15 10 1,-29-15 12,-1 0 1,0 0-1,0 0 1,1 0-1,-1 1 1,0-1-1,0 0 1,0 1-1,0-1 1,0 0-1,-1 1 1,1-1-1,0 1 1,-1 0-1,1-1 1,-1 1-1,1-1 1,-1 1-1,0 0 0,0-1 1,1 1-1,-1 0 1,-1 0-1,1-1 1,0 1-1,0 0 1,-1-1-1,1 1 1,0-1-1,-1 1 1,0 0-1,1-1 1,-1 1-1,0-1 1,0 1-1,0-1 0,0 0 1,0 1-1,0-1 1,0 0-1,-2 2 1,-8 8 388,1-1 1,-1 0-1,-22 14 0,22-16-257,-335 234 2436,342-239-2853,-16 10-1243,6-7-2669,10-26-13798</inkml:trace>
</inkml:ink>
</file>

<file path=ppt/ink/ink2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5.6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58 661 13100,'0'0'1751,"-10"10"-101,-29 33-305,30-27-339,14-13 18,14-9 59,-1-6-583,0 0 1,-2-1 0,1 0 0,-2-1 0,17-20 0,4-3 1,445-482 1292,-440 461-1679,-30 43-26,-29 52-128,6-14-73,1 1 0,1 1 0,1-1 0,2 1-1,0 1 1,-3 28 0,8-45-179,1 0 0,1-1 0,-1 1 0,2 0 0,-1 0 0,1-1 0,0 1 0,1 0 0,0-1 0,0 1 0,1-1 0,0 0-1,1 0 1,-1 0 0,2 0 0,-1-1 0,1 0 0,0 1 0,0-2 0,1 1 0,0-1 0,7 6 0,36 20-4749,2-10-2172</inkml:trace>
</inkml:ink>
</file>

<file path=ppt/ink/ink2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6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263 46 12588,'0'0'3064,"7"-9"-443,22-26-272,-22 33 89,-7 13-1630,-5 14-253,-16 21-353,-2 0 0,-2-2-1,-2 0 1,-60 73 0,20-27-117,32-42-613,19-28-2691,16-24-2753,2-11 1758,13-19-7082</inkml:trace>
</inkml:ink>
</file>

<file path=ppt/ink/ink2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6.8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 15663,'0'9'1249,"-4"14"-154,-1 1 0,-1 0 0,-1-1 0,-15 33 0,10-26-292,1 0 1,-12 58-1,22-79-829,-1 0-1,2 1 1,-1-1 0,1 1-1,1-1 1,-1 1 0,2-1-1,-1 1 1,1-1 0,1 0-1,0 0 1,0 0 0,9 17-1,2-5-653,11 23-1581,-20-15-3328,-10-22 533,-12-3-2070</inkml:trace>
</inkml:ink>
</file>

<file path=ppt/ink/ink2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7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0 167 13869,'0'0'5798,"66"18"-4229,-23-18-480,9-13-608,5-3-353,0-5-128,2-2-833,-8-2-1249,-5-1-1826,-8-4-1633,-7-1-4741</inkml:trace>
</inkml:ink>
</file>

<file path=ppt/ink/ink2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7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2 12684,'0'0'3475,"-8"11"-2220,-1 3-816,1 0 1,0 0-1,0 1 1,2 0-1,-1 0 1,2 0 0,0 1-1,-4 31 1,8-40-280,1 61 1826,1-68-1866,1-1 0,-1 1 1,1 0-1,0 0 1,-1-1-1,1 1 0,-1-1 1,1 1-1,-1-1 1,1 0-1,-1 1 1,0-1-1,1 0 0,-1 0 1,0 0-1,0 0 1,2-2-1,14-13 142,-1-1 0,-1-1-1,17-25 1,-15 20-358,31-34-1,-59 95 17,5-23 136,-27 69 61,31-77-111,0 1 0,1-1 0,0 0 1,0 1-1,0-1 0,1 1 0,0-1 0,1 1 1,1 12-1,-1-19 11,-1 0 0,1 0 0,-1 0 0,1 0 0,-1 0 0,1 0 0,0 0-1,0 0 1,-1 0 0,1 0 0,0-1 0,0 1 0,0 0 0,0-1 0,0 1 0,0 0 0,0-1 0,0 1 0,0-1 0,0 0 0,0 1 0,0-1 0,0 0 0,0 0-1,0 0 1,0 1 0,1-1 0,-1 0 0,0 0 0,0-1 0,0 1 0,0 0 0,0 0 0,0-1 0,0 1 0,0 0 0,0-1 0,0 1 0,0-1 0,2-1-1,3 0 202,-1 0-1,1-1 0,-1 0 1,0 0-1,0-1 0,7-5 0,6-9 425,-1-1-1,0-1 1,27-43-1,-38 51-578,1 0-1,-1 0 1,-1-1 0,0 0-1,-1 0 1,-1-1 0,0 1-1,0-1 1,0-16 0,-3 30-352,1-10-444</inkml:trace>
</inkml:ink>
</file>

<file path=ppt/ink/ink2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8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39 16015,'0'0'1997,"10"-6"181,33-21 16,-42 26-2138,-1 1 1,0 0-1,1-1 0,-1 1 1,0 0-1,1-1 0,-1 1 1,1 0-1,-1-1 1,0 1-1,1 0 0,-1-1 1,1 1-1,-1 0 0,1 0 1,-1 0-1,1 0 0,-1-1 1,1 1-1,-1 0 1,1 0-1,-1 0 0,1 0 1,-1 0-1,1 0 0,-1 0 1,1 0-1,-1 0 1,1 1-1,-1-1 0,1 0 1,-1 0-1,1 0 0,-1 1 1,1-1-1,-1 0 0,0 0 1,1 1-1,-1-1 1,1 0-1,-1 1 0,0-1 1,1 1-1,-1-1 0,0 0 1,1 1-1,-1-1 0,0 1 1,0-1-1,0 1 1,1-1-1,-1 1 0,0-1 1,0 1-1,-3 25 830,3-25-783,-10 28 166,-1 0 1,-1-2-1,-2 1 0,-17 26 1,1-1-197,-5 8-40,20-35-19,0 0-1,1 0 1,2 2 0,-10 30-1,22-57-10,0-1-1,-1 1 0,1 0 0,0-1 1,0 1-1,0 0 0,0 0 1,0-1-1,0 1 0,0 0 0,0-1 1,0 1-1,0 0 0,1-1 0,-1 1 1,0 0-1,0-1 0,1 1 0,-1 0 1,0-1-1,1 1 0,-1-1 0,1 1 1,-1 0-1,1-1 0,-1 1 0,1-1 1,-1 0-1,1 1 0,-1-1 0,1 1 1,-1-1-1,1 0 0,0 1 0,0-1 1,34 4 85,37-17-108,-56 8-605,44-15-823,-35 5-2760,-24 14 3557,1 0-1,-1-1 0,0 1 0,0 0 0,0 0 0,0-1 0,0 1 1,0-1-1,-1 1 0,1 0 0,0-1 0,-1 0 0,1-1 0,0-12-9843</inkml:trace>
</inkml:ink>
</file>

<file path=ppt/ink/ink2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18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10346,'0'0'16207,"63"-15"-14605,-8 15-545,11 0-385,3-6-544,6-7-608,-4 0-3075,-4-3-5062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5.1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49 20948,'0'0'9160,"63"-24"-9127,-37 20-130,2 0-1344,-2 0-1666,-1-2-1697,-2-1-3204</inkml:trace>
</inkml:ink>
</file>

<file path=ppt/ink/ink2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8:53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3481 8104,'3'3'2843,"22"16"2711,-13-17-5025,1-1 1,-1 0-1,1-1 1,-1 0-1,1-1 1,17-4-1,78-22 542,-40 9-702,23 2-90,153-9 1,-104 14-38,-53-1 105,0-5 0,-1-3 0,-2-4 0,132-56 0,174-105-219,-199 89-123,922-461 107,-916 455-93,247-170 0,144-178 18,-202 99 0,-290 251-10,146-197 0,115-237 1350,-338 501-1101,-1 0 1,14-39-1,-26 56-830,-1 0 1,-1 0-1,4-27 1,-8-17-6630,-4 43-3814</inkml:trace>
</inkml:ink>
</file>

<file path=ppt/ink/ink2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01.8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180 125 7015,'7'-8'38,"16"-16"1523,-8 7 2344,-60 75 1380,-1 8-4035,-66 85-1251,93-131-13,17-19-612,3-4-245,28-35-2498,-24 32 3056,147-184-11517,-104 123 14661,-5-1 7976,-49 89-7400,1 0-3098,-9 10 242,-49 119 712,56-129-1219,1-1 1,1 1 0,1 1-1,0-1 1,0 32 0,4-51-54,0-1 1,1 0 0,-1 0 0,0 0 0,0 0 0,1 0 0,-1 0-1,1 0 1,-1 0 0,1 0 0,-1 0 0,1 0 0,0-1 0,-1 1-1,1 0 1,0 0 0,0 0 0,-1-1 0,1 1 0,1 0 0,7 1-2490,-5-9-5553,-4-5 316</inkml:trace>
</inkml:ink>
</file>

<file path=ppt/ink/ink2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02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40 11659,'0'0'3331,"-28"49"-1921,28-38-225,0-2-385,4-6-159,11-3-96,6 0-161,5-1-128,-1-10-128,6-3 0,0-1-96,-1-3-512,2 0-993,-5 0-1506,-6 1-1794</inkml:trace>
</inkml:ink>
</file>

<file path=ppt/ink/ink2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02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56 15695,'0'0'3294,"-6"9"-2414,2-3-716,0 0-1,0 0 1,1 0-1,0 0 1,1 1-1,-1-1 1,1 1-1,0-1 0,1 1 1,0 0-1,0 0 1,0 8-1,1-10-133,0 1 0,0-1 0,0 1 0,1-1 0,0 0 1,0 1-1,0-1 0,1 0 0,0 0 0,3 6 0,-4-9-23,0 0-1,1-1 1,-1 1 0,1-1 0,-1 0-1,1 1 1,-1-1 0,1 0 0,0 0 0,0 0-1,0 0 1,0 0 0,0 0 0,0-1-1,0 1 1,0-1 0,0 1 0,0-1-1,0 0 1,0 1 0,0-1 0,0 0 0,0-1-1,0 1 1,0 0 0,0-1 0,0 1-1,0-1 1,4-1 0,-1 0 18,-1 0 1,1 0-1,0-1 1,-1 0 0,0 1-1,0-2 1,0 1-1,0 0 1,0-1-1,-1 0 1,1 0-1,4-7 1,36-61 64,-32 51-48,2-1 117,-14 22-154,0 0 0,0 0 1,1 0-1,-1 0 0,0 0 1,0 0-1,0-1 0,0 1 0,0 0 1,0 0-1,0 0 0,0 0 1,0 0-1,0 0 0,0 0 0,1 0 1,-1 0-1,0 0 0,0 0 1,0 0-1,0 0 0,0 0 0,0-1 1,0 1-1,1 0 0,-1 0 0,0 0 1,0 0-1,0 0 0,0 0 1,0 0-1,0 0 0,1 1 0,-1-1 1,0 0-1,0 0 0,0 0 1,0 0-1,0 0 0,0 0 0,0 0 1,0 0-1,1 0 0,-1 0 1,0 0-1,0 0 0,0 0 0,0 0 1,0 1-1,0-1 0,0 0 1,0 0-1,0 0 0,0 0 0,0 0 1,0 0-1,0 0 0,1 0 1,-1 1-1,0-1 0,0 0 0,0 0 1,0 0-1,0 0 0,0 0 1,0 0-1,0 1 0,0-1 0,-1 0 1,-5 44 469,6-42-480,-1 2 37,-2 10 20,0 0 0,1 0 0,0 1 0,1-1 0,1 0 0,0 1 0,4 23 0,-3-36-33,0-1-1,0 1 1,0 0 0,0-1 0,0 1-1,0-1 1,0 0 0,1 1-1,-1-1 1,1 0 0,-1 0-1,1 0 1,-1 0 0,1 0-1,0 0 1,-1 0 0,1 0-1,0-1 1,0 1 0,0-1-1,-1 1 1,1-1 0,0 0 0,0 0-1,0 0 1,0 0 0,0 0-1,0 0 1,-1 0 0,1-1-1,0 1 1,2-2 0,4 1 111,0-1 0,0 0 0,-1 0 0,1-1 0,-1 0 0,11-6 0,2-5 261,0-1 1,-1 0-1,0-2 0,28-32 1,-40 42-287,0-2 1,-1 1-1,0-1 0,0 0 1,-1 0-1,0-1 1,-1 1-1,0-1 0,0 0 1,-1 0-1,-1 0 1,1-1-1,0-17 0,-6 23-1732</inkml:trace>
</inkml:ink>
</file>

<file path=ppt/ink/ink2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2.6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3171,'0'0'24599,"1"11"-23777,5 212 1495,-6-218-2603,1 1 0,0 0 1,0 0-1,1 0 0,-1-1 0,6 10 0,12 13-7445,-8-18 103</inkml:trace>
</inkml:ink>
</file>

<file path=ppt/ink/ink2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3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52 16015,'0'0'1612,"8"-9"689,23-26 64,-17 27 336,-8 18-1606,-7 21-703,1-28-138,-5 28-163,-1-1 1,-1 1 0,-2-2 0,-1 1-1,-2-1 1,-25 48 0,14-30-644,41-89-8937,-3 8 4309,4-13-3549</inkml:trace>
</inkml:ink>
</file>

<file path=ppt/ink/ink2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3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0 6150,'0'0'9737,"-5"50"-7591,-3-13-512,1 4-770,0 4 65,5-2 0,2-7-352,0-7-353,1-7-160,12-8-192,-1-5-417,0-8-416,0-1-416,-5 0-1121,-7-10-8008</inkml:trace>
  <inkml:trace contextRef="#ctx0" brushRef="#br0" timeOffset="1">1 243 9577,'0'0'13805,"71"-3"-12940,-29-6-641,1-2-128,0-1-1857,-4-3-3364,-9 0-9609</inkml:trace>
</inkml:ink>
</file>

<file path=ppt/ink/ink2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4.3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0 6534,'0'0'14862,"4"74"-12748,-4-32-352,-4 5-1154,-3 6-383,0-3-193,2-5 0,5-9-32,0-7-673,0-13-800,0-11-930,4-5-95,-1-5-961,-2-13-2179</inkml:trace>
</inkml:ink>
</file>

<file path=ppt/ink/ink2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4.6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1 157 5541,'0'0'9289,"0"8"-8056,0 8-617,1-1 1,1 0-1,1 0 0,8 26 0,-10-37-393,0 1 0,0-1 0,1 0 0,-1 0-1,1 1 1,0-1 0,1 0 0,-1-1-1,1 1 1,-1 0 0,1-1 0,0 0 0,1 1-1,-1-1 1,0 0 0,1-1 0,0 1-1,-1-1 1,1 1 0,0-1 0,0 0 0,9 2-1,-10-4-58,0 0 0,1-1 0,-1 1 0,0-1 0,0 0 0,0 0 0,0 0 0,0-1-1,0 1 1,0-1 0,0 1 0,-1-1 0,1 0 0,-1 0 0,1 0 0,-1 0 0,0-1 0,1 1 0,-1 0 0,0-1-1,-1 0 1,1 1 0,0-1 0,-1 0 0,2-4 0,6-11 209,-1 0 0,10-32 0,-12 33-60,-1-1 0,-1 1-1,0-1 1,-2 0-1,0 0 1,-1 0 0,0 0-1,-4-31 1,1 44-509,0-2-6420,1 0-425</inkml:trace>
</inkml:ink>
</file>

<file path=ppt/ink/ink2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5.4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1 19571,'0'0'7868,"-3"8"-6106,-4 14-1043,-1-1 0,-1 0-1,0 0 1,-14 19 0,-3 1-2121,-31 39 0,49-71 538,1-7-5149,5-22-3867,6-5 1098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5.4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 1 13965,'0'0'15177,"3"10"-14595,2 20-389,-2 0 0,0 0-1,-2 0 1,-2 1 0,-1-1-1,-6 35 1,-3 83 802,12-148-980,-1 0 0,1 0 0,-1 0 0,1 0 0,0 0 0,-1 0 0,1 0 0,0 0 0,-1 0 0,1 0 0,0 0 0,-1 0 0,1 0 0,0 0 1,-1-1-1,1 1 0,-1 0 0,1 0 0,0-1 0,-1 1 0,1 0 0,-1-1 0,1 1 0,-1-1 0,1 1 0,-1-1 0,0 1 0,1-1 0,-1 1 0,1-1 0,-1 0 0,21-17 203,110-152-218,-4 5 0,-117 159-3364,-10 6 3144,0 0 1,1 0 0,-1-1-1,0 1 1,0 0 0,1 0 0,-1 0-1,0 0 1,0 0 0,1 0-1,-1 0 1,0 0 0,0 0 0,1 0-1,-1 0 1,0 0 0,0 0-1,1 0 1,-1 1 0,0-1 0,0 0-1,1 0 1,-1 0 0,0 0-1,0 0 1,1 1 0,-1-1 0,0 0-1,0 0 1,0 0 0,0 0-1,1 1 1,-1-1 0,0 0 0,0 0-1,0 1 1,0-1 0,0 0-1,0 0 1,0 1 0,1-1 0,-1 0-1,0 0 1,0 1 0,0-1-1,0 0 1,0 0 0,0 1 0,0 6-9438</inkml:trace>
</inkml:ink>
</file>

<file path=ppt/ink/ink2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5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13677,'0'0'13239,"8"6"-12673,-3-3-520,-1 0 0,1 1 0,-1 0 0,0 0 0,0 0-1,0 0 1,-1 1 0,1-1 0,-1 1 0,0 0 0,0 0 0,-1 0 0,0 0 0,3 8 0,26 63 119,-6-16-4692,-40-59-12267</inkml:trace>
  <inkml:trace contextRef="#ctx0" brushRef="#br0" timeOffset="1">66 175 4869,'0'0'11402,"-55"-40"-8647,48 34-32,4 2 2113,3 3-3427,13-1-992,5 1-225,7-1-96,4-1-160,2-2-2530,-2-3-4101</inkml:trace>
</inkml:ink>
</file>

<file path=ppt/ink/ink2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6.4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 19122,'0'0'7303,"-7"62"-7143,0-25 0,0 4-160,2-2-384,0-4-161,4-8-576,1-9-640,0-9-33,3-34-8264,0-6 3749</inkml:trace>
</inkml:ink>
</file>

<file path=ppt/ink/ink2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6.7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2 150 10410,'0'0'10458,"0"11"-9748,-1 11-703,0 1 347,1 0 0,2 0 1,0 0-1,6 27 0,-8-46-309,1 0-1,0 1 0,1-1 0,-1 0 0,1 0 1,-1 0-1,1 0 0,0 0 0,0-1 1,1 1-1,-1-1 0,1 1 0,0-1 1,0 0-1,0 0 0,0 0 0,1 0 0,-1-1 1,1 1-1,-1-1 0,1 0 0,0 0 1,0 0-1,0-1 0,0 1 0,0-1 0,1 0 1,-1 0-1,0-1 0,5 1 0,-3-1 163,-1 0 0,1 0 0,-1-1-1,1 0 1,-1 0 0,1 0 0,-1-1-1,0 0 1,1 0 0,-1 0-1,0 0 1,0-1 0,-1 0 0,1 0-1,7-7 1,-5 3 46,0 0-1,-1 0 1,0-1-1,0 0 1,-1 0 0,0-1-1,-1 1 1,6-15-1,-2-2 29,0-2 0,-2 1 0,0-1-1,-2 0 1,1-44 0,-5 58-805,0-35 1288,-7 29-3175,7 18 2032,-1 1 1,1-1 0,-1 0 0,1 0-1,-1 1 1,0-1 0,1 1 0,-1-1-1,0 1 1,0-1 0,1 1 0,-1-1-1,0 1 1,0 0 0,0-1 0,0 1-1,0 0 1,-1 0 0,-5-1-10406</inkml:trace>
</inkml:ink>
</file>

<file path=ppt/ink/ink2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7.8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5 15887,'0'0'8472,"-9"9"-8264,-28 36-201,2 2 0,-51 90 1,85-136-64,0 0 1,0 1 0,0-1 0,0 1 0,0-1 0,1 1 0,-1 0 0,0-1-1,1 1 1,0 0 0,-1-1 0,1 1 0,0 0 0,0-1 0,0 4 0,0-4-20,1-1 0,-1 0 1,1 0-1,0 0 1,-1 1-1,1-1 0,0 0 1,-1 0-1,1 0 1,-1 0-1,1 0 0,0 0 1,-1 0-1,1-1 1,0 1-1,-1 0 0,1 0 1,-1 0-1,1 0 1,-1-1-1,1 1 0,0 0 1,-1-1-1,1 1 1,-1 0-1,1-2 0,48-35-2890,-16 3 198,31-38 0,-53 58 3076,-1 0 1,-1 0-1,0-1 0,-1-1 1,0 1-1,6-22 1,-26 50 2574,-8 18-2950,11-12 316,0 2 0,1-1 0,1 1 0,1 0-1,1 1 1,1-1 0,1 1 0,1 0 0,1 36 0,1-54-359,1 0 1,0 0-1,0-1 1,0 1 0,1 0-1,-1-1 1,1 1 0,0-1-1,0 1 1,5 5-1,3 8-3935,-9-15-569</inkml:trace>
</inkml:ink>
</file>

<file path=ppt/ink/ink2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8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13997,'0'0'10634,"51"-38"-10089,-18 38-193,2 0-320,1 0-352,-5 0-2691,-8 4-3619</inkml:trace>
</inkml:ink>
</file>

<file path=ppt/ink/ink2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9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 11339,'0'0'13324,"7"62"-12779,-7-30-449,-7 3-32,1-5 0,1-5-96,2-7-224,3-6-385,0-8-416,5-11-2306,4-15-224,-2-8-4357</inkml:trace>
</inkml:ink>
</file>

<file path=ppt/ink/ink2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19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67 16720,'0'0'2076,"-3"9"-26,-1 1-1395,1 0-1,0 0 1,1 1-1,0-1 0,1 1 1,0 19-1,1-27-576,0 0 1,0 0-1,1-1 0,-1 1 1,1 0-1,-1 0 0,1-1 0,0 1 1,0 0-1,0-1 0,1 1 1,-1-1-1,1 1 0,-1-1 0,1 0 1,0 0-1,0 0 0,0 0 1,0 0-1,0 0 0,0 0 0,0 0 1,1-1-1,-1 0 0,1 1 1,-1-1-1,1 0 0,-1 0 0,1 0 1,0 0-1,0-1 0,-1 1 1,1-1-1,0 1 0,4-1 0,0 0 49,1-1 0,-1 1 0,0-1 0,0-1-1,0 1 1,0-1 0,0 0 0,0-1-1,0 0 1,0 0 0,-1 0 0,0-1 0,1 0-1,-1 0 1,-1 0 0,1-1 0,-1 0 0,0 0-1,0-1 1,0 1 0,0-1 0,-1 0-1,0 0 1,-1 0 0,1-1 0,-1 0 0,3-11-1,-3 10-79,-1-1-1,-1 0 0,0 1 0,0-1 1,0 0-1,-1 0 0,-2-10 0,2-8-8130,0 18-815</inkml:trace>
</inkml:ink>
</file>

<file path=ppt/ink/ink2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23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19 115 10442,'0'0'13970,"-17"-7"-12080,16 5-1742,1 0 0,0 1 0,0-1 0,0 0-1,0 1 1,0-1 0,0 0 0,1 1 0,-1-1 0,1 0 0,-1 1-1,1-1 1,-1 1 0,1-1 0,0 1 0,0-1 0,0 1 0,0-1-1,0 1 1,0 0 0,1-2 0,1 2-9,-1 0 1,1 1-1,-1-1 1,1 1-1,-1-1 1,1 1 0,-1 0-1,1 0 1,-1 0-1,6 0 1,9 1-385,-9-2 367,0 0 0,-1-1-1,1 0 1,0 0 0,-1-1-1,1 0 1,10-6 0,30-11-39,-28 16-83,-1 1-1,1 1 1,32 1 0,-31 1 105,1-1 1,37-7-1,-34 5-71,0 1-1,0 0 1,49 5-1,-9-1-1,113-4 75,154 3 170,-92 6-277,-234-6 0,0 0 0,-1 0 0,1 1 0,0 0 0,-1 0 0,1 0 0,6 4 0,-7-3 0,1 0 0,0-1 0,0 1 0,0-1 0,0-1 0,0 1 0,10 0 0,6-1 0,-16-2 0,0 1 0,0 0 0,0 0 0,0 1 0,0 0 0,0 0 0,0 0 0,0 1 0,0-1 0,-1 1 0,1 1 0,-1-1 0,1 1 0,8 6 0,-6-4 0,-1-1 0,0 0 0,1-1 0,-1 0 0,1 0 0,0 0 0,0-1 0,1-1 0,-1 1 0,0-1 0,15 0 0,-11-1 0,-1 2 0,1-1 0,0 1 0,-1 1 0,14 5 0,-13-4-11,0 0 1,0-1-1,0 0 0,1 0 1,-1-2-1,1 1 0,22-2 1,-35 0-615,0-5-4839,-4-5-336,-9-2-6057</inkml:trace>
</inkml:ink>
</file>

<file path=ppt/ink/ink2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25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99 260 6951,'-8'-1'160,"0"1"1,1-1 0,-1-1-1,-14-4 1,6 1 1752,-2 1 4259,18 4-5959,-1 0 0,0 0 0,1 0 0,-1 0 1,1 0-1,-1 0 0,1-1 0,0 1 0,-1 0 0,1 0 0,-1 0 0,1-1 1,-1 1-1,1 0 0,-1-1 0,1 1 0,0 0 0,-1-1 0,1 1 0,0-1 1,-1 1-1,1 0 0,0-1 0,0 1 0,-1-1 0,1 1 0,0-1 0,0 1 1,0-1-1,0 1 0,0-1 0,-1 1 0,1-1 0,0 1 0,0-1 0,0 1 1,0-1-1,1 1 0,-1-1 0,0 1 0,0-1 0,0 1 0,0-1 0,0 1 0,1-1 1,-1 1-1,0-1 0,0 1 0,1-1 0,-1 1 0,1-1 0,10-7-181,9 1 412,1 1 0,36-6 0,-38 9-289,-1 0 1,0-2-1,0 0 1,24-10-1,-30 11-64,0 0 0,-1 2 0,2-1 0,-1 2 0,0-1 0,0 2 0,1 0 0,13 1 0,53-3 8,138-18-63,-193 19-13,73-12 77,-69 7-99,0 2-1,35-1 1,389 4 116,-422 0-146,46-9 0,-46 5-1,47-1 1,-27 7 173,0-3 0,-1-1 0,0-3 0,89-21 0,-81 0 617,-50 23-4468</inkml:trace>
</inkml:ink>
</file>

<file path=ppt/ink/ink2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25.9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39 238 2819,'-6'12'2534,"-12"20"1910,3-18 6306,36-38-6303,22-31-3321,58-60 1,-78 93-3099,1 0 1,42-28-1,-65 49 2219,11-5-4016,-12 6 3647,0 0 0,1-1 0,-1 1 0,0 0 0,0 0 0,0 1 0,1-1 0,-1 0 0,0 0 0,0 0 0,0 0 0,0 0 0,1 0 0,-1 0 0,0 0 0,0 0 0,0 0 0,0 0 0,1 0 0,-1 1 0,0-1 0,0 0 0,0 0 0,0 0-1,0 0 1,0 0 0,1 1 0,-1-1 0,0 0 0,0 0 0,0 0 0,0 0 0,0 1 0,0-1 0,0 0 0,0 0 0,0 0 0,0 1 0,0-1 0,0 0 0,0 0 0,0 0 0,0 0 0,0 1 0,0-1 0,0 0 0,0 0 0,0 0 0,0 1 0,0-1 0,0 0 0,0 0 0,-1 0 0,1 0 0,0 1 0,0-1-1,0 0 1,0 0 0,0 0 0,0 0 0,-1 0 0,-4 12-6503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5.8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1 11275,'0'0'11851,"-26"57"-9032,26-42-545,0 0-865,5 1-736,6 4-513,4-1-128,-2-1-288,2-1-1122,0-3-1248,-1-8-1506,1-4-2370</inkml:trace>
</inkml:ink>
</file>

<file path=ppt/ink/ink2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26.2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1 234 6694,'0'0'12236,"68"-50"-11563,-38 16-481,1-2-128,2 1-32,-2 5-32,-6 4-96,-1 9-929,-7 12-609,-8 5-1249,-5 4 545,-4 12-801,0 7-1025</inkml:trace>
</inkml:ink>
</file>

<file path=ppt/ink/ink2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26.5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18 192 4676,'0'0'6161,"-4"8"-4127,-10 27-812,15-35-1199,-1 0 0,0 0 0,0 0 0,0 0 0,0 0 0,0 0 0,0 0 0,0 0 0,0 0-1,0 0 1,0 0 0,1 0 0,-1 0 0,0 0 0,0 0 0,0 0 0,0 0 0,0 0 0,0 0 0,0 0 0,0 0-1,0 0 1,0 0 0,0 0 0,1 0 0,-1 0 0,0 1 0,0-1 0,0 0 0,0 0 0,0 0 0,0 0 0,0 0-1,0 0 1,0 0 0,0 0 0,0 0 0,0 0 0,0 0 0,0 0 0,0 1 0,0-1 0,0 0 0,0 0-1,0 0 1,0 0 0,0 0 0,0 0 0,0 0 0,0 0 0,0 0 0,0 0 0,0 1 0,0-1 0,0 0 0,0 0-1,0 0 1,0 0 0,0 0 0,0 0 0,0 0 0,0 0 0,0 0 0,10-7 559,10-12-170,19-32-277,-24 30-168,0 0 0,1 1 0,1 1 0,1 1 0,1 1 0,26-20 0,-44 36 3,0 0 0,0 1 0,0-1 1,0 0-1,0 1 0,0-1 0,0 1 0,0-1 0,0 1 0,1 0 0,-1-1 0,0 1 0,0 0 0,0 0 0,0 0 0,1 0 1,-1 0-1,0 0 0,0 0 0,1 0 0,1 1 0,-3 0-66,1-1 0,0 1 0,0 0 0,-1 0 0,1-1 0,0 1 0,-1 0 0,1 0 0,0 0-1,-1 0 1,0 0 0,1 0 0,-1 0 0,1 0 0,-1 0 0,0 0 0,0 0 0,0 0 0,1 1 0,-1 7-1221,0 0-1,-1 0 1,1 0 0,-4 13-1,-2 2-2419</inkml:trace>
  <inkml:trace contextRef="#ctx0" brushRef="#br0" timeOffset="1">277 205 6662,'0'0'5734,"53"-52"-3332,-30 32-1569,-1-3-737,2 3-96,0 5-128,-3 3-961,-4 8-192,-7 4 384,-5 4-577,-5 13-351,0 5 1921,-9 1-2210,0 0-2242</inkml:trace>
</inkml:ink>
</file>

<file path=ppt/ink/ink2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26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1 261 12844,'0'0'8456,"78"-41"-7399,-41 2-576,3-7-385,-3 1-481,-7-1-2914,-9 2-8168</inkml:trace>
</inkml:ink>
</file>

<file path=ppt/ink/ink2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28.2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4 107 14862,'0'0'1692,"5"-10"214,-2 0-1118,19-45 1952,1 23 3485,-24 78-5509,-20 38-477,12-52-181,1-1 0,1 2-1,2-1 1,-1 37 0,6-67-48,0 0 0,0 0 0,0-1 0,1 1 0,-1 0-1,0 0 1,1 0 0,-1-1 0,1 1 0,0 0 0,-1-1 0,1 1 0,0 0-1,0-1 1,0 1 0,0-1 0,0 1 0,1-1 0,-1 0 0,0 0 0,1 1-1,-1-1 1,1 0 0,-1 0 0,1 0 0,-1 0 0,1-1 0,0 1 0,-1 0-1,1-1 1,0 1 0,0-1 0,-1 0 0,1 1 0,0-1 0,0 0-1,0 0 1,0 0 0,-1 0 0,1-1 0,0 1 0,0 0 0,2-2 0,5 1-112,-1-1 0,1 0 1,-1-1-1,0 0 0,0 0 1,0-1-1,0 0 0,6-5 1,-11 7-95,27-22-3132,-18 2-2533,-11 8-342</inkml:trace>
</inkml:ink>
</file>

<file path=ppt/ink/ink2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28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95 14221,'0'0'9642,"62"-30"-8297,-24 20-288,7 0-673,3-1-288,-2 2-928,0-4-3172,-10 1-4805</inkml:trace>
</inkml:ink>
</file>

<file path=ppt/ink/ink2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28.9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1 201 7976,'0'0'18951,"6"-5"-17659,12-12-996,-1 0 0,-1-1-1,-1-1 1,0-1 0,16-30 0,6-4-256,-34 59-653,-3 17 448,-3 25 195,-4 18-982,10-24-3829,3-33-1086,2-7-4388</inkml:trace>
</inkml:ink>
</file>

<file path=ppt/ink/ink2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29.6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1042 14189,'0'0'8622,"1"-10"-7448,2-5-894,0 1 0,2 0 0,-1 0 0,2 0 0,-1 1 0,2-1 0,0 1 0,16-22 0,357-460 803,-99 188-6362,-239 261 1574,-9 9-1991</inkml:trace>
</inkml:ink>
</file>

<file path=ppt/ink/ink2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0.0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71 15887,'3'-8'1703,"-1"2"-1209,-1 2-69,0-1 0,0 0 0,1 1 0,0-1 0,0 1 0,0-1 0,0 1 0,1 0 0,-1 0 0,1 0 1,4-4-1,-6 9-274,0 1 1,0 0 0,0 0 0,-1 0-1,1 0 1,0 0 0,-1 0 0,0 1-1,1-1 1,-1 0 0,0 0 0,0 0-1,0 0 1,-1 3 0,1-5-117,-3 38 266,-1 1 1,-2-2-1,-2 1 0,-18 55 1,14-56-408,2 0 0,1 1 0,2 0 0,-3 59 0,16-81-2563,-5-16 2550,-1 0 1,0 0 0,0 0-1,0 0 1,1 0 0,-1 0-1,0 1 1,0-1 0,1 0-1,-1 0 1,0 0-1,0 0 1,1 0 0,-1 0-1,0 0 1,0 0 0,1 0-1,-1 0 1,0-1 0,0 1-1,0 0 1,1 0 0,-1 0-1,0 0 1,0 0 0,1 0-1,-1 0 1,0-1 0,0 1-1,0 0 1,1 0 0,-1 0-1,0 0 1,0-1 0,0 1-1,0 0 1,0 0 0,1 0-1,-1-1 1,0 1 0,0 0-1,0 0 1,0-1-1,0 1 1,0 0 0,0 0-1,0-1 1,0 1 0,0 0-1,0 0 1,0-1 0,0 1-1,0 0 1,0 0 0,0-1-1,0 1 1,0 0 0,0 0-1,0 0 1,-1-1 0,1 1-1,0 0 1,0 0 0,0-1-1,0-19-5582</inkml:trace>
</inkml:ink>
</file>

<file path=ppt/ink/ink2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0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1 185 16271,'0'0'9866,"24"-54"-8841,6 45 256,8-2-384,7-1-385,3-2-320,2 1-128,-2 2-31,-4-2-194,-5 2-543,-8 0-770,-5 3-1152,-8-1-1314,-8 0-2498</inkml:trace>
</inkml:ink>
</file>

<file path=ppt/ink/ink2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0.7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1 207 15727,'0'0'14403,"13"-12"-13576,157-176-181,-170 188-651,0 0 0,1-1 0,-1 1 0,0 0 0,0-1 0,0 1 0,0 0-1,0-1 1,0 1 0,1 0 0,-1 0 0,0-1 0,0 1 0,0 0 0,1 0 0,-1-1 0,0 1 0,0 0-1,1 0 1,-1-1 0,0 1 0,1 0 0,-1 0 0,0 0 0,1 0 0,-1 0 0,0 0 0,1-1-1,-1 1 1,0 0 0,1 0 0,-1 0 0,0 0 0,1 0 0,-1 0 0,0 0 0,1 0 0,-1 0 0,0 1-1,1-1 1,-1 0 0,0 0 0,1 0 0,-1 0 0,0 0 0,0 1 0,1-1 0,-1 0 0,0 0-1,1 1 1,2 23-103,-11 43 110,7-63 1,0 6-183,-4 21 401,-2 50 0,13-25-1468,-5-52 833,0-1-1,1 1 1,-1-1 0,0 1 0,1-1 0,0 1 0,0-1-1,0 0 1,0 0 0,5 5 0,6 0-5608,1-7-4783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6.1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114 96 20403,'0'0'5579,"-4"10"-4341,-2 12-810,0 1-1,2 0 0,1 0 0,-2 46 0,7-10-2298,5-3-3769,-7-49-4451,-4-8 4006,-11-17 2514,-13-28 6849,19 25-1957,1 0 1,0 0-1,2-1 1,1 0-1,1-1 1,0 1 0,2-1-1,1-41 1,1 60-1008,0 1 1,0-1-1,1 1 1,-1 0 0,1-1-1,0 1 1,0 0-1,0-1 1,1 1 0,-1 0-1,1 0 1,-1 0-1,1 0 1,0 0 0,0 1-1,0-1 1,1 0-1,-1 1 1,5-4-1,-2 3-14,-1 1 0,1-1 0,0 1 0,0 0 0,0 1 0,0-1 0,0 1 0,0 0 0,1 0 0,-1 1 0,9-1 0,3 2 15,0 0-1,0 2 0,0 0 1,0 0-1,-1 2 0,0 0 1,17 8-1,-20-7-178,0 0-1,0 1 1,-1 1 0,0 0-1,0 0 1,12 12 0,-22-18-93,-1-1 0,1 1 0,0 0 0,-1-1 0,1 1 0,-1 0-1,0 0 1,1 0 0,-1 0 0,0 0 0,0 0 0,0 1 0,-1-1 0,1 0 0,0 0 0,-1 1 0,0-1 0,1 0 0,-1 1 0,0-1 0,0 0 0,0 1 0,-1-1 0,1 0 0,0 1 0,-1-1-1,0 0 1,1 0 0,-1 0 0,0 1 0,0-1 0,0 0 0,-1 0 0,1 0 0,0 0 0,-1-1 0,1 1 0,-1 0 0,0 0 0,1-1 0,-1 1 0,0-1 0,0 0 0,0 1 0,-3 0 0,-26 17 108,17-12-138,1 1-1,1 1 1,-14 11-1,24-19-13,0 1-1,0 0 1,0 0-1,0 0 1,0 0-1,0 0 1,1 1-1,-1-1 1,1 1-1,0-1 1,0 0-1,0 1 1,0 0-1,0-1 1,0 1-1,1 0 1,-1-1-1,1 1 1,0 0-1,-1 0 1,1-1-1,1 1 1,-1 3-1,1-4-4,0 1-1,1 0 1,-1-1 0,0 1-1,1-1 1,0 1 0,0-1-1,-1 0 1,1 0 0,0 0-1,1 0 1,-1 0 0,0 0-1,4 2 1,42 22-1174,-32-19 117,9 6-5402,2-3-4975</inkml:trace>
</inkml:ink>
</file>

<file path=ppt/ink/ink2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3.6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1 8872,'0'0'12551,"7"14"-11489,-5-9-952,3 4 8,-1-1 1,-1 1-1,1 0 0,-1 0 0,-1 1 0,0-1 0,0 0 0,-1 1 0,0-1 0,0 1 0,-2 15 0,-30 143 286,1-6-359,22-52-3526,1-118-5018,-6-11-1964</inkml:trace>
</inkml:ink>
</file>

<file path=ppt/ink/ink2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4.0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17617,'0'0'1345,"54"9"-32,-19-5-384,14-1-160,7 0-449,7 0-256,2-1-1185,-3-2-2594,-7 0-3364</inkml:trace>
</inkml:ink>
</file>

<file path=ppt/ink/ink2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4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0 123 13036,'0'0'3732,"12"-3"-2051,22-11-786,0-2-1,0 0 0,48-35 0,-74 46-677,-5 3-36,-1 0 1,0 0 0,1 0-1,-1 1 1,1 0 0,0-1 0,-1 1-1,1 0 1,0 0 0,0 0-1,0 0 1,3 0 0,-8 25 1099,-23 44 438,19-53-1730,0-1 0,1 1 1,0 1-1,1-1 0,1 0 1,0 1-1,0 31 0,2-45-232,1 0-1,0 0 1,0 1-1,1-1 1,-1 0 0,0 0-1,1 0 1,-1 0-1,1 0 1,0 0-1,-1 0 1,1 0-1,0 0 1,0 0-1,0 0 1,1 0-1,-1-1 1,0 1-1,1 0 1,-1-1-1,1 1 1,3 1-1,16 5-5980</inkml:trace>
</inkml:ink>
</file>

<file path=ppt/ink/ink2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5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259 0 14734,'0'0'3021,"-2"9"-1819,-1 2-970,0 1 1,-2-1 0,1 0 0,-1 0 0,-1 0 0,0 0-1,0-1 1,-1 0 0,-1-1 0,-13 15 0,-17 15 173,-44 35 0,19-29 902,103-31-918,12 3-446,-5-1-61,73 16 0,-101-29-1304,0-1 0,1 0 1,-1-1-1,21-3 0,23-6-9223</inkml:trace>
</inkml:ink>
</file>

<file path=ppt/ink/ink2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4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8648,'0'0'14894,"25"82"-14125,-25-36-417,0 3-288,0 3 0,5-2-64,5-3 32,-1-3-320,-2-4-769,-1-7-993,-3-6-1089,-3-9-1825,0-12-2660</inkml:trace>
</inkml:ink>
</file>

<file path=ppt/ink/ink2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5.2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82 16047,'0'0'7015,"78"-47"-5926,-34 34 64,4 1-512,3 3-545,2 8-64,-11 1-1282,-2 0-1696,-11 5-3781</inkml:trace>
</inkml:ink>
</file>

<file path=ppt/ink/ink2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6.5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94 15567,'0'0'1948,"7"-10"-69,-3 4-1661,1 0-1,1 0 1,0 0-1,-1 0 0,2 1 1,-1 0-1,0 1 0,1-1 1,0 1-1,0 0 1,1 1-1,-1 0 0,0 0 1,1 1-1,0-1 1,0 2-1,10-2 0,1 0 181,1 0 0,-1 2-1,1 0 1,0 1 0,-1 1 0,29 5-1,-43-5-384,-1 0 0,0 0 0,0 0-1,0 1 1,1-1 0,-1 1-1,-1 0 1,1 0 0,0 1 0,0-1-1,-1 1 1,0 0 0,1 0 0,-1 0-1,0 0 1,-1 0 0,1 1 0,0 0-1,-1-1 1,0 1 0,0 0 0,0 0-1,0 0 1,-1 0 0,1 0 0,-1 1-1,0-1 1,-1 0 0,1 1-1,-1-1 1,1 0 0,-1 1 0,-1-1-1,0 8 1,-2 0-5,0 0-1,0 0 1,-1 0 0,0-1-1,-1 1 1,-1-1-1,0 0 1,0-1 0,-1 0-1,0 0 1,-1 0-1,-9 8 1,-36 55-224,52-72 196,0 0 0,1 1 0,-1-1 0,0 0 0,1 0 0,-1 0 0,1 0 0,0 1 0,-1-1 0,1 0 0,0 1 0,0-1 0,-1 0 0,1 0 0,0 1 0,0-1 0,1 0 0,-1 1 0,0-1 0,0 0 0,1 1 0,-1-1 0,0 0 0,1 0 0,-1 0 0,1 1 0,0-1 0,-1 0 0,1 0 0,0 0 0,0 0 0,0 0 0,0 0 0,0 0 0,0 0 0,0-1 0,0 1 0,0 0 0,0 0 0,0-1 0,0 1 0,1-1 0,-1 1 0,0-1 0,0 0 0,2 1 0,9 2-448,0 0 0,-1-1 1,1 0-1,14-1 0,-18 0 42,61 1-3146,13-2-1830</inkml:trace>
</inkml:ink>
</file>

<file path=ppt/ink/ink2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7.3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 1 9577,'0'0'10906,"-12"6"-9331,-43 21-986,2 3 0,-92 69 0,143-98-585,-1 1 0,1-1 0,0 1 0,0 0 0,0 0 0,0 0 0,0 0 0,0 1 0,1-1 0,-1 0 0,1 1 0,-1-1 0,1 1 0,0-1 0,0 1 0,0 0 0,1 0 0,-1-1 0,0 1 0,1 0 0,0 4 0,1-5-6,-1 1 0,1-1 0,1 1 0,-1-1 0,0 0 0,1 1 0,-1-1 0,1 0 0,0 0 0,-1 0 0,1 0 0,0 0 0,0-1 0,0 1 0,1 0 1,-1-1-1,0 0 0,1 1 0,-1-1 0,1 0 0,-1 0 0,4 0 0,30 13-198,1-2 0,61 11 0,-39-15-2518,0-4-3280,-9-4-6216</inkml:trace>
</inkml:ink>
</file>

<file path=ppt/ink/ink2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7.8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16816,'0'0'4756,"-3"9"-4377,-14 34-180,2 2-1,2 0 0,3 0 0,1 1 0,2 1 1,2-1-1,2 82 0,14-90 65,0-1-3083,-24-42-4915,-5-10-1987</inkml:trace>
</inkml:ink>
</file>

<file path=ppt/ink/ink2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8.2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 14029,'0'0'7527,"64"-20"-6662,-23 20-128,7 6-449,4 4-224,-3 2-544,-4-1-2179,0-2-3651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3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48 17905,'-16'-16'2947,"12"6"-1250,4 3-896,18 7-801,8-3-32,3-1-3683,5-3-9386</inkml:trace>
</inkml:ink>
</file>

<file path=ppt/ink/ink2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38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 16656,'0'0'9641,"10"1"-9358,6 1-288,-1 1 0,1 0 1,-1 2-1,23 9 0,-34-13-3,-1 1-1,1 0 1,-1-1 0,0 2-1,1-1 1,-1 0-1,0 1 1,-1-1-1,1 1 1,0 0 0,-1 0-1,4 5 1,-5-6 11,-1 0 1,1 0 0,0 0-1,-1 0 1,1 0-1,-1 0 1,0 0 0,0 1-1,0-1 1,0 0-1,0 0 1,0 0 0,-1 0-1,1 1 1,-1-1 0,1 0-1,-1 0 1,0 0-1,0 0 1,0 0 0,0 0-1,0-1 1,0 1-1,-3 3 1,2-3 28,-24 42 225,25-43-261,1 0 1,-1 1-1,1-1 0,-1 0 1,1 0-1,-1 0 1,1 1-1,0-1 1,-1 0-1,1 0 1,0 1-1,0-1 1,0 0-1,0 1 1,0-1-1,0 0 1,1 0-1,-1 1 1,0-1-1,0 0 1,1 0-1,-1 1 1,1-1-1,0 0 1,-1 0-1,1 0 1,0 0-1,-1 0 1,1 0-1,0 0 1,0 0-1,0 0 1,0 0-1,1 1 1,2 0-10,0-1 1,0 2 0,0-1 0,-1 0-1,1 1 1,-1 0 0,0 0 0,0 0-1,0 0 1,0 0 0,0 1 0,-1-1-1,1 1 1,-1 0 0,0 0 0,0-1 0,-1 1-1,1 1 1,-1-1 0,0 0 0,0 0-1,0 0 1,0 1 0,-1-1 0,0 0-1,0 1 1,0-1 0,0 0 0,-1 1-1,1-1 1,-1 0 0,0 1 0,-1-1-1,1 0 1,-1 0 0,0 0 0,0 0-1,0-1 1,0 1 0,-4 4 0,0-1 278,-1 0 1,0-1-1,0 0 1,0 0-1,-1 0 0,1-1 1,-1-1-1,0 1 1,-1-1-1,1-1 1,-1 1-1,0-2 0,0 1 1,0-1-1,0 0 1,0-1-1,0 0 1,-1-1-1,1 1 0,0-2 1,-12-1-1,19 2-305,-1-1 0,1 1 0,0-1 0,0 1 0,-1-1 0,1 0-1,0 0 1,0 0 0,0 0 0,0-1 0,0 1 0,0 0 0,0-1 0,0 1-1,1-1 1,-1 0 0,1 0 0,-1 0 0,-1-3 0,1 3-961,1-1 0,0 0 1,0 0-1,0-1 0,0 1 1,0 0-1,0 0 0,1-6 0,-1-6-7285</inkml:trace>
</inkml:ink>
</file>

<file path=ppt/ink/ink2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0.4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83 5029,'0'0'3838,"0"-10"-3139,0-36 1215,0 19 12807,0 35-10310,-4 30-4338,-1 240 408,7-159-353,8 214-64,-13 46-9908,3-399 4345</inkml:trace>
</inkml:ink>
</file>

<file path=ppt/ink/ink2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1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 2050,'0'0'4036,"29"-24"-4068</inkml:trace>
</inkml:ink>
</file>

<file path=ppt/ink/ink2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2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5 1922,'0'0'2995,"-8"2"-524,-33 8 7213,65 0-7623,27-2-637,1-3 1,85-3-1,100-20-1771,-51 2 419,303 9-87,-329 8-520,-159-1 503,-17 14-2423,-4-14-3903,9-1-2349</inkml:trace>
</inkml:ink>
</file>

<file path=ppt/ink/ink2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3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1 138 10442,'77'-2'9170,"4"-3"-3784,21-3-2623,56-8-2879,56-6 465,48-15-208,8-2-89,-203 40-950,-62-1-2155,-19-2-967,-4-6-2615</inkml:trace>
</inkml:ink>
</file>

<file path=ppt/ink/ink2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4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0 453 13581,'87'-78'6132,"-3"1"-5159,180-186-450,-262 261-537,2-3-170,0 1 0,1 0 0,-1 0 0,1 0 0,0 1 0,10-6 0,-15 9 132,0 0-1,1 0 1,-1 0 0,0 0-1,1 0 1,-1 0 0,0 0-1,1 0 1,-1 0 0,0 1 0,1-1-1,-1 0 1,0 0 0,1 0-1,-1 0 1,0 1 0,1-1-1,-1 0 1,0 0 0,0 0 0,1 1-1,-1-1 1,0 0 0,0 1-1,0-1 1,1 0 0,-1 0-1,0 1 1,0-1 0,0 0-1,0 1 1,0-1 0,0 0 0,0 1-1,0-1 1,1 1 0,-1-1-1,0 0 1,0 1 0,-1-1-1,1 0 1,0 1 0,0-1 0,0 0-1,0 1 1,0-1 0,-2 21-789,2-20 750,-22 71-5899,17-54 1517</inkml:trace>
</inkml:ink>
</file>

<file path=ppt/ink/ink2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4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0 496 14350,'0'0'4228,"52"-34"-3300,-3-9-319,13-10-161,10-12-223,6-5-161,1 0-64,-4 10 32,-11 11-128,-15 13-1057,-18 20-1250,-22 16-1376</inkml:trace>
</inkml:ink>
</file>

<file path=ppt/ink/ink2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4.9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1 412 13229,'0'0'1409,"78"-68"-352,-33 24-833,11-7-96,4-6 353,-1-1-193,-3 5-192,-10 11-64,-14 14 0,-16 18-737,-14 10-1633,-4 11-1730,-25 19-1505</inkml:trace>
</inkml:ink>
</file>

<file path=ppt/ink/ink2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5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1 319 8232,'0'0'2744,"12"1"-1762,-10-1-947,4 1 77,0-1-1,-1 1 1,1-1 0,0-1 0,0 1 0,-1-1 0,1 0 0,0 0 0,-1-1 0,1 1 0,-1-1 0,1 0 0,-1-1 0,0 1 0,0-1 0,7-6 0,130-115 2278,22-18-1929,-159 138-540,0 0 0,1 0 1,0 1-1,-1 0 1,1 0-1,11-3 1,-17 6 45,0 0 1,1 0 0,-1 0-1,0 0 1,0 0 0,0 0-1,1 0 1,-1 0 0,0 0-1,0 0 1,1 0 0,-1 0-1,0 0 1,0 0 0,0 0-1,1 1 1,-1-1 0,0 0-1,0 0 1,0 0 0,1 0-1,-1 0 1,0 1 0,0-1-1,0 0 1,0 0 0,0 0-1,0 1 1,1-1 0,-1 0-1,0 0 1,0 1 0,0-1-1,0 0 1,0 0 0,0 0-1,0 1 1,0-1 0,0 0-1,0 0 1,0 1 0,0-1-1,0 0 1,0 0 0,0 1-1,0-1 1,-1 0 0,-1 14-408,-5 1 293,0 1-1,-1-1 0,-1-1 0,0 1 0,-1-1 0,0-1 1,-17 17-1,-25 36-340,50-64-532,16-11-678,51-43 1794,-35 27 1433,0 1 3615,-17 4-7215,2-2-3091</inkml:trace>
</inkml:ink>
</file>

<file path=ppt/ink/ink2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6.1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0 6726,'0'0'18300,"-1"15"-17862,-7 30-81,-1-1 0,-22 60 0,-15 65 638,46-168-959,-1 0 0,1 0-1,0-1 1,-1 1 0,1 0 0,0 0 0,0 0-1,0 0 1,0-1 0,0 1 0,0 0 0,0 0-1,0 0 1,0 0 0,0 0 0,1-1 0,-1 1-1,0 0 1,0 0 0,1 0 0,-1-1 0,1 1-1,-1 0 1,0 0 0,1-1 0,0 1-1,-1 0 1,1-1 0,-1 1 0,1-1 0,0 1-1,0 0 1,1-1 15,0 0 0,1 0 0,-1 0 0,0 0 0,0 0 0,0 0 0,0 0 0,0-1 0,0 1 0,0-1 0,0 0 0,0 0 0,2-1 0,14-6 70,-2-1 0,1-1 0,-1 0 1,20-17-1,-27 20-773,-1-1 0,-1 1 1,0-1-1,0-1 0,8-11 1,-5-10-4714,-13 9-1783,-8 5-1367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4.4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0 108 17296,'8'-8'1319,"8"-7"-505,-1 1 0,24-16-1,-32 25-681,0 1 0,0 0 0,0 0 0,0 0 0,1 1-1,-1 0 1,1 0 0,0 1 0,0 0 0,13-1 0,-19 3-135,-1 0 0,0 1 0,0-1 0,0 0 0,0 1 0,0-1 0,0 1 0,0-1 0,0 1 0,0-1 0,0 1 0,0 0 0,0 0 0,0-1 0,-1 1 0,1 0 0,0 0 0,0 0 0,-1 0 0,1 0 0,-1 0 0,1 0 0,-1 0 0,1 0 0,-1 0 0,0 0 0,1 0 0,-1 0 0,0 1 0,0-1 0,0 0 1,0 0-1,0 0 0,0 0 0,0 0 0,0 1 0,-1 1 0,-8 46 84,3-36 101,0-1 0,-1 0 0,-11 13 0,12-16 80,-1 0 1,1 1 0,1-1 0,0 1 0,0 0 0,-4 14-1,9-23-219,0 0 0,0-1-1,0 1 1,0 0 0,0 0-1,0-1 1,0 1 0,1 0-1,-1 0 1,0-1-1,0 1 1,1 0 0,-1 0-1,0-1 1,1 1 0,-1 0-1,1-1 1,-1 1 0,1-1-1,-1 1 1,1-1 0,-1 1-1,1-1 1,-1 1-1,1-1 1,0 1 0,-1-1-1,1 0 1,0 1 0,-1-1-1,1 0 1,0 1 0,0-1-1,-1 0 1,1 0 0,0 0-1,0 0 1,-1 0 0,1 0-1,0 0 1,0 0-1,0 0 1,-1 0 0,1 0-1,0 0 1,-1-1 0,1 1-1,1-1 1,42-8 964,-13-4-891,0-1 0,-1-2 0,0-1 0,-2-1 0,0-2 0,34-30 0,34-23-944,-89 70 461,-9 11-179,-11 18 330,-26 37 0,28-48 393,1 1 1,0-1-1,1 2 0,1-1 1,0 1-1,2 0 1,-9 32-1,15-48-139,-1 0-1,1 0 1,0 0-1,0 0 0,0 0 1,0 0-1,0-1 1,0 1-1,0 0 0,0 0 1,0 0-1,0 0 1,0 0-1,0 0 0,1-1 1,-1 1-1,0 0 1,1 0-1,-1 0 0,1-1 1,-1 1-1,1 0 1,-1 0-1,1-1 0,-1 1 1,1 0-1,0-1 1,0 1-1,1 0 19,-1-1 0,1 1 0,-1-1 1,1 0-1,0 0 0,-1 0 0,1 0 0,-1 0 0,1 0 0,0 0 0,-1-1 0,1 1 1,-1 0-1,3-2 0,52-27 868,-34 14-792,0-2-1,-1 0 1,37-38 0,-49 45-97,-1-1 1,1 0-1,-2 0 1,0 0-1,0-1 0,-1 0 1,0 0-1,-1-1 0,7-25 1,-13 29-397,-7 25 247,-7 33 87,14-46 33,0 0 0,1 0 0,-1 0 0,1 0 0,0 0 0,0 0 0,0 0 0,1 0 0,-1-1 0,1 1 0,-1 0-1,1 0 1,0 0 0,0 0 0,1 0 0,-1-1 0,0 1 0,1 0 0,0-1 0,-1 0 0,1 1 0,0-1 0,3 3 0,0-3 38,0 1 1,0-1 0,1 0-1,-1-1 1,0 1-1,1-1 1,0 0 0,-1 0-1,1-1 1,-1 0-1,10 0 1,-5-1-10,-1 0 0,1 0 0,-1-1 0,1 0 0,-1-1 0,0 0-1,0-1 1,0 1 0,0-2 0,-1 1 0,10-8 0,-13 9-23,0 0 0,0-1 1,-1 0-1,1 0 0,-1 0 0,0 0 0,0-1 0,-1 1 0,1-1 1,-1 0-1,0 0 0,0 0 0,-1-1 0,0 1 0,1-1 0,-2 1 1,1-1-1,-1 0 0,1-8 0,-2 14-12,1-1 0,-1 0 0,0 1 0,0-1 0,0 0 0,-1 0 0,1 1 0,0-1 0,0 0 0,0 1 0,0-1 0,-1 0 0,1 1 0,0-1 0,-1 0 0,1 1 0,0-1 0,-1 1 0,1-1 0,-1 0 0,1 1 0,-1-1 0,1 1 0,-1 0 0,1-1 0,-1 1 0,0-1 0,1 1 0,-1 0 0,1-1 0,-2 1 0,-26 2 0,19 1 0,1 0 0,-1 1 0,1 0 0,-10 7 0,13-7 0,-47 39 0,50-41 0,-1 1 0,1 0 0,-1 0 0,1 0 0,0 0 0,0 0 0,0 0 0,1 0 0,-1 1 0,1-1 0,0 1 0,0-1 0,0 1 0,0 0 0,0 4 0,2-7 0,-1 0 0,0 1 0,1-1 0,-1 0 0,1 0 0,-1 0 0,1 0 0,0 0 0,-1 0 0,1 0 0,0 0 0,0 0 0,0 0 0,0 0 0,0 0 0,0-1 0,0 1 0,0 0 0,0-1 0,0 1 0,0-1 0,0 1 0,1-1 0,-1 1 0,0-1 0,0 0 0,0 0 0,1 1 0,0-1 0,48 4 0,-38-3 0,84 3 0,-40-3 0,66 10 0,-121-11 0,0 0 0,0-1 0,0 1 0,0-1 0,0 0 0,0 1 0,0-1 0,0 0 0,0 0 0,0 0 0,0 1 0,-1-1 0,1 0 0,0 0 0,-1 0 0,1 0 0,-1 0 0,1 0 0,-1 0 0,0-1 0,1 1 0,-1 0 0,0 0 0,0 0 0,1 0 0,-1 0 0,0-1 0,0 1 0,-1-1 0,5-42 0,-4 41 0,0-17-474,0 15 3,0 1 0,0 0 0,0-1 0,0 1 0,1 0 0,0-1 0,0 1 0,0 0 0,2-6 0,-2 9 314,1-1 0,-1 1 0,0 0 0,1 0 0,-1 0 0,1 0 0,-1 0 0,1 0 0,-1 0 0,1 1 0,0-1 0,-1 1 0,1-1 0,0 1 0,0-1 0,-1 1 0,1 0 0,0 0 0,0 0 0,-1 0 0,1 0 0,0 0 0,0 1 0,-1-1 0,1 0 0,0 1 0,0-1 0,2 2 0,44 12-3356,-29-8 1135,1-1 0,0-1-1,25 3 1,1-6-4615</inkml:trace>
</inkml:ink>
</file>

<file path=ppt/ink/ink2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6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 13132,'0'0'12492,"51"6"-12011,-15-12-161,6-4-160,1 1-128,-2 2-736,-4 3-1507,-4 2-1792,-9 2-1635,-8 0-6373</inkml:trace>
</inkml:ink>
</file>

<file path=ppt/ink/ink2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6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0 14542,'0'0'13842,"7"3"-13527,-5-2-307,0 0 0,0 0-1,0 0 1,0 0 0,0 1-1,0-1 1,0 0 0,-1 1-1,1 0 1,-1-1 0,1 1-1,-1 0 1,0 0 0,1-1 0,-1 1-1,0 0 1,0 0 0,0 1-1,-1-1 1,2 3 0,-2-2 4,0 1 0,1 0 1,-2 0-1,1 0 1,0-1-1,-1 1 0,0 0 1,1 0-1,-2-1 0,1 1 1,0-1-1,-1 1 0,1-1 1,-5 6-1,-11 19 366,-2 0 0,-1-1 1,-1-2-1,-2 0 0,-25 22 0,48-47-368,0 0 0,0 0 0,0 0 0,0 0 0,-1 0 0,1 0 1,0 1-1,0-1 0,0 0 0,0 0 0,0 0 0,-1 0 0,1 0 0,0 0 0,0 0 0,0 1 0,0-1 0,0 0 1,0 0-1,0 0 0,-1 0 0,1 0 0,0 1 0,0-1 0,0 0 0,0 0 0,0 0 0,0 0 0,0 0 0,0 1 0,0-1 1,0 0-1,0 0 0,0 0 0,0 1 0,0-1 0,0 0 0,0 0 0,0 0 0,0 0 0,0 0 0,0 1 0,1-1 1,-1 0-1,0 0 0,0 0 0,0 0 0,0 0 0,0 1 0,0-1 0,0 0 0,1 0 0,-1 0 0,0 0 0,14 1 100,20-6-91,58-24-1795,-31 6-4295,-24 6-2065</inkml:trace>
</inkml:ink>
</file>

<file path=ppt/ink/ink2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8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1282 7399,'0'0'11985,"5"-16"-11137,13-29-204,1 2-1,37-63 0,71-95 381,-74 120-801,135-205 110,96-153-2262,-270 416 623,5-6-5940,-12 17-314</inkml:trace>
</inkml:ink>
</file>

<file path=ppt/ink/ink2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8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0 11627,'0'0'3331,"-33"50"-1569,22-18-577,4 4-192,1 6-128,0 6-321,2 3-320,3 2-192,1 0 0,0-1-32,0-7-704,0-9-1154,0-10-1153,-1-12-288,-10-12-4356</inkml:trace>
</inkml:ink>
</file>

<file path=ppt/ink/ink2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9.2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1 178 14478,'0'0'4932,"6"-67"-4707,21 41-1,10 2 545,8 3-33,3 2-319,4 7-321,1 5-64,0 7-64,-6 0-1474,-7 0-1441,-8-2-3202</inkml:trace>
</inkml:ink>
</file>

<file path=ppt/ink/ink2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09:49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10 135 11659,'0'0'6630,"1"-9"-5210,0 4-1213,0-1 0,1 1 0,-1-1 0,1 1 0,0 0 0,1 0 0,-1 0 0,1 0 0,0 1 0,1-1 0,-1 1 0,1-1 0,-1 1 0,1 0 0,1 1 0,-1-1 0,0 1 0,1-1 0,0 1 0,-1 1 0,10-5 0,-7 3-84,0 1 0,0-1 1,0 1-1,0 0 0,0 1 0,0 0 1,1 0-1,-1 1 0,1-1 0,0 2 0,13-1 1,-20 2-123,-1-1 1,1 1-1,0-1 1,0 1-1,0 0 1,0-1-1,-1 1 1,1 0-1,0 0 0,-1-1 1,1 1-1,0 0 1,-1 0-1,1 0 1,-1 0-1,0 0 1,1 0-1,-1 0 1,0 0-1,1 0 1,-1 0-1,0 0 1,0 0-1,0 0 1,0 0-1,0 0 1,0 0-1,0 0 1,0 2-1,-5 32 29,-4-11 8,0-1 0,-1-1 0,-2 0 0,0 0 0,-17 21-1,1 2 9,-1-3-19,21-32 6,0 1-1,1 0 1,0 0-1,1 0 1,0 1-1,1 0 1,0 0-1,-4 17 1,9-28-28,0-1 0,0 0 0,1 1 0,-1-1 0,0 1 0,0-1-1,0 0 1,1 1 0,-1-1 0,0 1 0,0-1 0,1 0 0,-1 0 0,0 1 0,1-1 0,-1 0 0,0 1 0,1-1 0,-1 0 0,0 0-1,1 0 1,-1 1 0,1-1 0,-1 0 0,0 0 0,1 0 0,-1 0 0,1 0 0,-1 0 0,1 0 0,-1 0 0,1 0 0,-1 0 0,0 0-1,1 0 1,-1 0 0,1 0 0,0 0 0,19-3 113,7-7-186,-1-2 0,0 0 0,-1-1 0,-1-2 1,32-23-1,-29 19-1207,13-8-3236,-7 2-4228</inkml:trace>
</inkml:ink>
</file>

<file path=ppt/ink/ink2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10.7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6822,'0'0'11505,"1"-6"-10977,-1 4-451,-1 0-51,1 0 0,0 0 0,0 0-1,0 0 1,0 0 0,0 0 0,0 0 0,1 0 0,-1 0-1,1 0 1,-1 0 0,1 0 0,0 0 0,1-3 0,-2 5 40,0 0 0,1 0 0,-1 0 0,0-1 0,0 1 0,0 0 0,0 0 0,0 0 1,1 0-1,-1 0 0,0 0 0,0 0 0,0 0 0,0 0 0,1 0 0,-1 0 0,0 0 1,0 0-1,0 0 0,1 0 0,-1 0 0,0 0 0,0 0 0,0 0 0,0 0 0,1 0 0,-1 0 1,0 0-1,0 1 0,0-1 0,0 0 0,0 0 0,1 0 0,-1 0 0,0 0 0,0 0 1,0 1-1,0-1 0,0 0 0,0 0 0,0 0 0,1 0 0,-1 0 0,0 1 0,0-1 0,0 0 1,0 0-1,0 0 0,0 0 0,0 1 0,0-1 0,5 18 629,-2 17-738,8 150 1295,-10-178-1212,54 434 147,-29-205-168,9 167 26,-3 205 47,-24-498-24,-2 352 2019,-9-263 967,2-193-2460,0-1-1513</inkml:trace>
</inkml:ink>
</file>

<file path=ppt/ink/ink2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19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31 114 6278,'0'0'16618,"-6"-4"-15139,-18-11 213,30 13 3780,34-1-4639,-29 1-804,0 0 0,0 0 0,0-1 0,-1-1 0,1 1 0,-1-2 0,0 1 0,-1-2 0,14-8 0,-13 8-16,0 0 0,1 0 0,0 1 1,0 0-1,0 1 0,0 0 0,15-2 0,1 4-3906,-27 2 3610,1 0 0,0 0 0,-1 0 0,1 0 0,0 0 0,0 0-1,-1 0 1,1 0 0,0 0 0,0 0 0,-1 0 0,1 1 0,0-1 0,0 0 0,-1 0 0,1 1 0,0-1 0,-1 1 0,1-1 0,-1 0-1,1 1 1,-1-1 0,1 1 0,0-1 0,-1 1 0,0 0 0,1-1 0,0 2 0</inkml:trace>
</inkml:ink>
</file>

<file path=ppt/ink/ink2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0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 4292,'0'0'26281,"12"-1"-25400,255-8 350,-200 10-1149,-66-1-134,0-1 0,0 1 0,0 0 0,0 0 1,0 0-1,0 0 0,1 0 0,-1 0 0,0 0 0,0 0 0,0 1 0,0-1 1,0 0-1,0 1 0,0-1 0,0 1 0,0-1 0,0 1 0,0-1 0,0 1 0,0 0 1,0-1-1,0 1 0,-1 0 0,1 0 0,0 0 0,0 0 0,-1-1 0,1 1 1,-1 0-1,2 2 0,-10-12-10184,5 5 7473,-10-12-7113</inkml:trace>
</inkml:ink>
</file>

<file path=ppt/ink/ink2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0.8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15791,'0'0'7538,"5"10"-6860,190 255 166,-188-256-1010,3 1-994,-5-12-1887,-3-21-3543,-2 16 5802,0-23-5554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4.8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258 254 1858,'0'0'11008,"1"-10"-5579,-1 9-5393,0-2 270,1 0 0,-1 0 0,0 0 0,0 0 0,0-1 0,-1 1 0,1 0 0,-1 0 0,1 0 0,-3-5 0,2 7-202,0-1 0,-1 1 0,1-1 1,-1 1-1,1-1 0,-1 1 1,1 0-1,-1 0 0,0 0 0,0 0 1,1 0-1,-1 0 0,0 0 0,0 1 1,0-1-1,0 1 0,0-1 0,0 1 1,0 0-1,0 0 0,0 0 0,0 0 1,-4 0-1,-4 1 10,0 1 1,0 0-1,0 0 1,1 1-1,-1 0 1,1 0-1,0 1 1,0 1-1,0-1 0,0 2 1,1-1-1,-9 8 1,10-8 60,0 0 0,1 1 0,0-1 1,0 2-1,0-1 0,1 1 0,0-1 0,0 2 1,0-1-1,1 0 0,0 1 0,1 0 0,0 0 1,-4 13-1,7-19-167,0-1 1,0 0-1,0 1 1,0-1-1,0 1 1,0-1-1,0 1 1,0-1-1,1 0 1,-1 1-1,1-1 1,-1 1-1,1-1 1,-1 0-1,1 0 1,0 1-1,0-1 1,0 0-1,0 0 1,-1 0-1,1 0 1,1 0-1,-1 0 1,0 0-1,0 0 1,0 0-1,0-1 1,1 1-1,-1 0 1,0-1-1,1 1 1,-1-1-1,0 0 1,1 1-1,-1-1 1,1 0-1,2 0 1,6 2 28,1-2-1,0 1 1,20-3 0,-30 2-32,15-3-10,1 0 1,-1-1-1,0-1 1,-1 0-1,1-1 0,-1-1 1,0 0-1,-1-1 1,0-1-1,0 0 0,-1-1 1,14-12-1,-4 1 44,-2 0 1,0-2-1,-1 0 0,-1-1 1,25-43-1,-43 66-33,5-9 28,-1 1-1,0-1 0,0 0 0,0 0 0,-1 0 0,-1-1 0,0 1 0,2-15 0,-5 25-23,0 0 0,0 0 0,0-1 0,0 1-1,0 0 1,1 0 0,-1 0 0,0-1 0,0 1-1,0 0 1,0 0 0,0-1 0,0 1 0,0 0 0,-1 0-1,1 0 1,0-1 0,0 1 0,0 0 0,0 0-1,0 0 1,0-1 0,0 1 0,0 0 0,0 0-1,-1 0 1,1 0 0,0-1 0,0 1 0,0 0 0,0 0-1,-1 0 1,1 0 0,0 0 0,0 0 0,0-1-1,0 1 1,-1 0 0,1 0 0,0 0 0,0 0-1,0 0 1,-1 0 0,1 0 0,0 0 0,0 0 0,-1 0-1,1 0 1,0 0 0,0 0 0,0 0 0,-1 0-1,-14 10 202,-12 17-71,19-16-108,1 1 0,0 0 0,0 0 0,1 0 0,1 1 0,0 0 0,0 0 0,2 1 0,-1-1 0,2 1 0,0-1 0,0 1 0,2 0 0,-1 0 0,4 24 0,-2-34-103,0 0 0,0 0 0,1 0 0,-1 0 1,1 0-1,0 0 0,0 0 0,1-1 0,-1 1 0,1-1 0,-1 1 0,1-1 0,0 0 0,1 0 1,-1-1-1,0 1 0,1 0 0,-1-1 0,1 0 0,0 0 0,6 3 0,41 8-3749,0-13-3932,-16-7-1761</inkml:trace>
</inkml:ink>
</file>

<file path=ppt/ink/ink2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1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11018,'0'0'7565,"6"11"-6786,18 28-184,1 0 0,2-2-1,2-2 1,36 37 0,-64-71-649,1 0 1,-1 0 0,0 1-1,0-1 1,0 0-1,1 0 1,-1-1 0,0 1-1,1 0 1,-1 0 0,1-1-1,-1 1 1,1-1-1,-1 1 1,4-1 0,-5 0-13,1 0 0,-1 0 0,1 0 0,-1-1 0,1 1 0,0 0 0,-1 0 0,1-1 0,-1 1 0,1 0 0,-1-1 0,0 1 0,1-1 0,-1 1 0,1-1 0,-1 1 0,0-1 0,1 1 0,-1-1 0,0 1 0,1-1 0,-1 1 0,0-1 0,0 1 0,0-1 0,0 0 0,1 0 0,0-7-808,0-1-1,-1 1 1,0 0 0,-2-14-1,2 14 299,-5-41-4213</inkml:trace>
</inkml:ink>
</file>

<file path=ppt/ink/ink2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1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0 350 12748,'0'0'3299,"23"81"-2082,-2-43-672,7 0 95,-3 0-31,6-5-353,-2-6-160,-4-9-544,-1-11-513,-8-7-608,-4-6-1250,-7-17-1729</inkml:trace>
  <inkml:trace contextRef="#ctx0" brushRef="#br0" timeOffset="1">61 64 15503,'0'0'736,"24"67"1250,-4-34-576,3-3-321,2-6-577,-2-10-384,1-9-64,-6-5-288,-2-2-128,-8-19 63,-5-8-736,-3-6-1249,-3-9-1665,-15-5-418,-8-8-2177</inkml:trace>
</inkml:ink>
</file>

<file path=ppt/ink/ink2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1.8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20 322 9513,'0'0'7463,"9"82"-6406,7-40-416,4-1 191,2-3-255,2-7-417,1-12-96,-1-7-32,-2-12 0,-2-6-128,-7-18-641,-1-9-992,-9-7-1346,-3-7-1313,-16-5-4100</inkml:trace>
  <inkml:trace contextRef="#ctx0" brushRef="#br0" timeOffset="1">1 1 7751,'0'0'7399,"20"72"-5317,0-43-1057,4 0-64,3-5-384,3-1-385,-3-9-96,2-5-352,-9-9-449,-4 0-384,-9-11-673,-7-12-1825,-3-8-4485</inkml:trace>
</inkml:ink>
</file>

<file path=ppt/ink/ink2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2.2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0 181 8616,'0'0'7431,"3"58"-6054,8-22 353,7 0-929,6-2-449,4-9-288,4-8-352,0-10-1794,-4-7-1698,-7-6-512,-9-18-2562</inkml:trace>
  <inkml:trace contextRef="#ctx0" brushRef="#br0" timeOffset="1">95 0 15631,'0'0'3267,"17"68"-1890,-2-43-384,7-5-352,3-4-449,3-9-96,-1-4-1473,-2-3-1922,-3-4-3075</inkml:trace>
</inkml:ink>
</file>

<file path=ppt/ink/ink2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2.5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1252 6470,'0'0'12118,"-3"-11"-11872,2 6-216,-1-1 12,1 1-1,0 0 0,0-1 1,0 1-1,1-1 0,0 1 0,0-1 1,0 1-1,0-1 0,1 1 1,0-1-1,0 1 0,4-10 0,48-98 963,3 2 0,6 4 0,110-147 0,-41 90-3223,185-181 1,-284 313-927,-13 9-3186</inkml:trace>
</inkml:ink>
</file>

<file path=ppt/ink/ink2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2.9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 17008,'0'0'3940,"-26"51"-2595,19-17-288,2 4 32,1 6-352,2 0-481,2-4-160,0-3-32,0-6-32,3-7 0,2-5-32,-1-6-384,2-4-385,-6-5-704</inkml:trace>
</inkml:ink>
</file>

<file path=ppt/ink/ink2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3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1 154 18610,'0'0'6053,"53"-24"-4515,-17 10-353,4-4-737,1 1-352,0-2-32,-5 2-448,-3 4-1185,-7 2-1218,-4-1-1569,-2 3-3620</inkml:trace>
</inkml:ink>
</file>

<file path=ppt/ink/ink2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3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31 16624,'0'0'8381,"9"-4"-6731,-2 0-1399,-1 1-95,0 0-1,1 0 1,-1 0 0,0 1-1,1-1 1,0 2 0,-1-1-1,1 1 1,0 0 0,0 0-1,12 1 1,-18 1-148,0 0 1,1 0-1,-1 0 0,0 0 1,0 0-1,0 0 1,0 1-1,0-1 0,0 0 1,0 1-1,0-1 1,0 1-1,0-1 0,-1 0 1,1 1-1,-1 0 1,1-1-1,-1 1 0,0-1 1,1 1-1,-1 0 1,0-1-1,0 1 0,0 0 1,0-1-1,-1 1 1,1-1-1,0 1 0,-1 0 1,0 1-1,-11 51 319,-4-23-133,12-24-99,1 0 0,-1-1-1,1 1 1,1 0 0,-1 1-1,1-1 1,0 0 0,-1 9-1,4-15-92,-1 0-1,1-1 0,0 1 0,-1-1 0,1 1 0,0-1 1,-1 0-1,1 1 0,0-1 0,-1 0 0,1 1 0,0-1 1,0 0-1,-1 0 0,1 0 0,0 1 0,0-1 0,0 0 1,-1 0-1,1 0 0,0 0 0,0-1 0,0 1 0,-1 0 1,1 0-1,1-1 0,25-4 42,-15 2-124,-1-1-21,0 0 0,1 1 0,0 1-1,0 0 1,16-1 0,-28 3 98,1 0 0,0 0-1,-1 0 1,1 0 0,0 0-1,-1 0 1,1 1 0,0-1-1,-1 0 1,1 0 0,0 1-1,-1-1 1,1 0 0,-1 1-1,1-1 1,0 1 0,-1-1-1,1 1 1,-1-1 0,1 1-1,-1-1 1,0 1 0,1-1-1,-1 1 1,0-1 0,1 1 0,-1 0-1,1 0 1,0 26-27,-2-20 135,0 1 1,-1-1-1,0 0 0,0 0 1,-5 8-1,-3 3 179,-2 0 0,0-1 0,-1-1 0,-20 22 0,24-29-162,0-1 1,-1 0-1,0 0 1,0 0 0,-1-2-1,0 1 1,0-1-1,-18 7 1,-3-9-3541,31-5 3001,0 1 0,0-1 0,0 1 0,0-1 0,0 1 0,0-1 0,0 1 0,0-1 0,0 0 0,0 1 0,0-1 0,0 0 0,0 0 0,1 0 0,-1 0 0,0 0 0,1 0 0,-1 0 0,0 0 0,1 0 0,0 0 0,-1 0 0,1 0 0,-1-2 0,-4-16-17679</inkml:trace>
</inkml:ink>
</file>

<file path=ppt/ink/ink2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5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1 13741,'0'0'7863,"1"11"-6325,-3 27-1149,-2-1 0,-1 1 0,-2-1-1,-2-1 1,-23 63 0,13-42 620,-18 94 0,37-147-922,-2 3 53,1 0 1,0 0-1,1 0 1,0 0-1,0 0 1,1 11-1,0-16-127,-1-1 0,1 1 0,0-1 0,-1 0-1,1 1 1,0-1 0,0 0 0,0 0 0,0 1-1,0-1 1,0 0 0,0 0 0,0 0 0,0 0 0,0 0-1,1-1 1,-1 1 0,0 0 0,1-1 0,-1 1-1,1 0 1,-1-1 0,0 0 0,1 1 0,-1-1 0,1 0-1,-1 0 1,1 0 0,-1 0 0,1 0 0,-1 0 0,1 0-1,-1 0 1,1-1 0,1 1 0,5-2 7,0-1 0,0 1 0,0-1 0,0-1 0,-1 1 0,1-1 0,-1-1 0,0 1 0,0-1 0,11-11 0,-10 8-652,0 1-1,-1-1 1,0 0 0,9-14-1,-14 19 58,-1 1 0,0-1 0,1 0-1,-1 1 1,0-1 0,-1 0 0,1 0 0,0 1-1,-1-1 1,0 0 0,1-5 0,-1-8-6274</inkml:trace>
</inkml:ink>
</file>

<file path=ppt/ink/ink2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5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 16367,'0'0'10058,"58"8"-8617,-29-16-960,1-2-385,5 2-416,-4-1-1250,1-1-1184,-5 5-1763,-6 0-3138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5.1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91 1 9065,'-8'3'8957,"-1"-1"-7792,0 2-1,1-1 0,0 1 0,-14 9 0,20-12-1006,1 0 0,-1 0 0,0 0 0,1 0 0,-1 0 0,1 1-1,-1-1 1,1 0 0,-1 1 0,1-1 0,0 1 0,0 0 0,0-1 0,0 1-1,0 0 1,0 0 0,0-1 0,1 1 0,-1 0 0,1 0 0,-1 0-1,1 0 1,0 0 0,0 0 0,0 0 0,0 0 0,0 0 0,0 0 0,0 0-1,1 0 1,-1 0 0,1 0 0,-1 0 0,1-1 0,1 3 0,0-1-120,1 0 1,0-1-1,0 1 1,1-1-1,-1 0 1,0 1-1,1-2 1,-1 1-1,1 0 1,0-1-1,-1 1 1,1-1-1,0 0 1,0 0-1,0-1 1,0 1-1,0-1 1,6 0-1,4 1 21,-1-1 0,1-1-1,-1 0 1,18-4 0,-21 2-38,0 0 0,-1-1 0,1-1 1,-1 1-1,0-1 0,9-8 0,-15 12-6,-1-1 0,1 0-1,0 1 1,-1-1 0,0-1 0,1 1-1,-1 0 1,0-1 0,0 1-1,0-1 1,0 1 0,-1-1 0,1 0-1,-1 0 1,1 0 0,-1 0-1,0 0 1,0 0 0,0 0 0,-1 0-1,1 0 1,-1 0 0,0-4-1,0 6-19,-1 0-1,0 1 0,1-1 0,-1 0 0,0 1 1,1-1-1,-1 1 0,0-1 0,0 1 0,1 0 1,-1-1-1,0 1 0,0 0 0,0-1 0,0 1 1,0 0-1,1 0 0,-1 0 0,0 0 0,0 0 1,0 0-1,0 0 0,0 0 0,0 0 0,1 0 1,-1 1-1,-2-1 0,-25 7-125,20-2 134,0 0 0,0 0 0,1 1 0,0 0 0,0 0 0,0 0 0,1 1 0,-11 15 0,15-19 21,0 0-1,0 0 0,0 1 0,0-1 1,1 1-1,-1 0 0,1-1 0,0 1 1,0 0-1,-1 7 0,2-10-15,0 1-1,0 0 1,1 0-1,-1-1 1,0 1-1,1-1 1,-1 1 0,1 0-1,-1-1 1,1 1-1,0-1 1,0 1 0,0-1-1,0 1 1,0-1-1,0 0 1,0 0 0,0 1-1,0-1 1,1 0-1,-1 0 1,0 0-1,1 0 1,-1 0 0,3 0-1,5 3 37,0 0-1,1-1 1,0 0-1,-1 0 1,1-1-1,0-1 1,12 1-1,77-2 100,-51-1-153,166-12 138,-213 14-86,0 1-1,-1-1 1,1 1 0,0-1 0,0 0 0,-1 1 0,1-1 0,-1 1-1,1-1 1,-1 1 0,0 0 0,1-1 0,-1 1 0,0-1 0,0 1-1,0 0 1,0-1 0,-1 3 0,1-1-256,0 0 0,0 0 0,0 1 0,0-1 0,1 0 0,-1 0 0,1 0 0,0 0 0,0 0 0,0-1 0,2 4 0,9 0-4462,3-5-2659</inkml:trace>
</inkml:ink>
</file>

<file path=ppt/ink/ink2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0:25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1 8872,'0'0'17772,"-4"9"-17500,-11 32-106,15-38-155,0 1 1,-1-1-1,1 1 1,1 0 0,-1-1-1,0 1 1,1-1-1,0 1 1,0-1 0,0 1-1,0-1 1,0 0-1,1 1 1,-1-1 0,1 0-1,0 0 1,0 0 0,0 0-1,1-1 1,-1 1-1,1 0 1,3 2 0,20 7 7,-24-11-15,0-1 0,0 1 0,0 0 0,0-1 0,0 1 0,0 0-1,0 0 1,-1 0 0,1 1 0,0-1 0,0 0 0,-1 1 0,1-1 0,-1 1 0,1-1 0,-1 1 0,0 0 0,0-1 0,1 1 0,-1 0 0,0 0 0,-1 0 0,1 0 0,0 0 0,-1 0-1,1 0 1,-1 0 0,1 0 0,-1 1 0,0-1 0,0 0 0,0 3 0,-10 92 2549,8-78-1374,3-22-1137,1 1 1,-1-1 0,1 1 0,0 0 0,0 0-1,0 0 1,1 0 0,-1 0 0,0 0-1,1 0 1,-1 1 0,1-1 0,4-1 0,17-3-784,-23 6 729,-1 0 0,1 0 1,-1 0-1,1 0 0,-1 0 0,1 1 0,-1-1 0,1 0 0,-1 0 1,1 0-1,-1 1 0,1-1 0,-1 0 0,1 0 0,-1 1 0,0-1 1,1 1-1,-1-1 0,1 0 0,-1 1 0,0-1 0,1 1 0,-1-1 1,0 1-1,0-1 0,1 1 0,-1-1 0,0 1 0,0-1 0,0 1 1,0-1-1,0 1 0,0 0 0,1 6 84,-1 0-1,0 0 1,-1 0-1,0 0 1,0 0-1,0 0 1,-1 0-1,0-1 1,-1 1-1,1-1 1,-1 1-1,0-1 1,-1 0-1,0 0 1,0 0-1,0 0 1,0-1-1,-1 0 1,0 0-1,0 0 1,0 0-1,-12 7 1,6-5-90,0 0 1,-1 0-1,0-1 1,0-1 0,0 0-1,0 0 1,-1-1 0,0-1-1,0 0 1,0-1-1,-24 1 1,54-13-11156,-4-5-486</inkml:trace>
</inkml:ink>
</file>

<file path=ppt/ink/ink2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26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45 9577,'0'0'11291,"6"-8"-9268,15-28-32,-21 36-1942,0 1 0,0-1-1,0 1 1,0-1 0,1 1 0,-1-1-1,0 1 1,0-1 0,0 0 0,0 1-1,0-1 1,1 1 0,-1-1 0,0 1-1,0-1 1,1 0 0,-1 1 0,0-1-1,1 0 1,-1 1 0,0-1 0,1 0-1,-1 1 1,0-1 0,1 0 0,-1 0-1,1 1 1,-1-1 0,1 0 0,-1 0-1,1 0 1,-1 0 0,0 0 0,1 0-1,-1 0 1,1 1 0,-1-1 0,1-1-1,-1 1 1,1 0 0,-1 0 0,1 0-1,-1 0 1,1 0 0,-1 0 0,1 0-1,-1-1 1,0 1 0,1 0 0,-1 0-1,1-1 1,-1 1 0,0 0 0,1 0-1,-1-1 1,0 1 0,1 0 0,-1-1-1,0 1 1,1-1 0,-1 1 0,0 0-1,0-1 1,0 1 0,1-1 0,-1 1-1,0-1 1,0 1 0,0-1 0,5 31 344,-11 219 1209,-13-84-4650,15-160-1726,-3-11 1585,-5-13-2514,-2-11-5279</inkml:trace>
</inkml:ink>
</file>

<file path=ppt/ink/ink2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27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 15150,'0'0'11371,"81"-9"-9353,-32 9-929,5 0-705,3-1-255,-3-2-129,-1 3-225,-8 0-1408,-5 0-1698,-8 0-1826,-6-5-3844</inkml:trace>
</inkml:ink>
</file>

<file path=ppt/ink/ink2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27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1 188 19827,'0'0'7084,"12"2"-5216,-6-1-1672,-1 1-72,-1-1-1,1 0 0,0-1 0,-1 1 0,1-1 0,0 0 0,0 0 1,-1 0-1,1 0 0,0-1 0,-1 0 0,1 0 0,-1 0 0,1-1 0,-1 0 1,1 0-1,-1 0 0,5-3 0,12-11-2,0-1 1,-1 0-1,-1-2 1,-1 0-1,-1-1 1,0-1-1,16-28 1,-33 49-126,0 0 0,0 0 0,0 1 1,0-1-1,1 0 0,-1 0 0,0 0 1,0 0-1,0 1 0,0-1 1,0 0-1,0 0 0,0 0 0,1 0 1,-1 0-1,0 0 0,0 0 0,0 1 1,0-1-1,0 0 0,1 0 0,-1 0 1,0 0-1,0 0 0,0 0 1,0 0-1,1 0 0,-1 0 0,0 0 1,0 0-1,0 0 0,1 0 0,-1 0 1,0 0-1,0 0 0,0 0 1,0 0-1,1 0 0,-1 0 0,0 0 1,0 0-1,0 0 0,0-1 0,0 1 1,1 0-1,-1 0 0,0 0 0,0 0 1,0 0-1,0 0 0,0-1 1,1 1-1,-2 16-60,-18 63-112,12-53 364,0 0 0,-2 34 0,8-53-725,0 1 1,1 0 0,1 0 0,-1-1 0,1 1 0,0 0 0,1 0-1,0-1 1,0 1 0,1-1 0,0 0 0,4 9 0,11 10-8155</inkml:trace>
</inkml:ink>
</file>

<file path=ppt/ink/ink2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29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302 109 4676,'53'-22'2127,"113"-41"3390,-143 56-3205,1 1 0,40-4 0,-59 12-509,-11 4-1065,-46 36 367,-2-2 1,-2-3 0,-81 40 0,73-41-362,-16 6-2,38-21-306,1 2 0,-47 34 0,87-56-419,0 0 0,-1 0 0,1-1 0,0 1 0,0 1 0,0-1 0,0 0 0,0 0 0,0 0 0,0 0 0,0 1 0,0-1 0,1 0 0,-1 1 0,0-1 0,0 3 0,1-4-13,1 1 0,-1 0 1,0-1-1,0 1 0,0-1 0,1 1 1,-1-1-1,0 1 0,1-1 0,-1 1 1,0-1-1,1 0 0,-1 1 0,1-1 1,-1 1-1,1-1 0,-1 0 0,0 1 0,1-1 1,0 0-1,-1 0 0,1 1 0,-1-1 1,1 0-1,-1 0 0,1 0 0,1 1 1,53 2 57,-45-3-25,321-11-1047,-112-7-7333,-135 9-1928</inkml:trace>
</inkml:ink>
</file>

<file path=ppt/ink/ink2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29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0 17457,'0'0'2274,"-2"76"-385,-4-31-1024,-1 5-96,2 2-289,1 0-319,2 0-65,2-7-64,0-8 0,7-10 0,4-8-513,1-11-383,-1-8-1122,-7-4-1185,-4-15-2851</inkml:trace>
</inkml:ink>
</file>

<file path=ppt/ink/ink2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29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 13773,'0'0'11979,"69"-50"-11210,-1 47-353,15 1-319,5 0-65,6 2-1153,-7 0-2275,-9 0-2209,-14 0-7591</inkml:trace>
</inkml:ink>
</file>

<file path=ppt/ink/ink2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30.2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61 9929,'10'-3'8173,"37"-11"-5761,-20 4-1587,0 2 0,0 0 1,1 2-1,0 2 1,0 0-1,56 1 1,-81 3-816,0 0 0,0 0 1,0 0-1,0 1 1,0 0-1,0 0 0,0 0 1,0 0-1,0 0 0,-1 0 1,1 1-1,0-1 1,-1 1-1,1 0 0,-1 0 1,1 0-1,-1 0 1,3 3-1,-4-3-10,0 1-1,0-1 1,0 0-1,0 1 1,0-1 0,-1 1-1,1-1 1,-1 1-1,0-1 1,0 1 0,0-1-1,0 1 1,0-1-1,0 1 1,0-1 0,-1 1-1,-1 3 1,-1 4 11,-1 0 0,-1 0-1,0 0 1,0-1 0,-1 1 0,0-2 0,-1 1 0,-13 13 0,-13 9 258,-44 30 1,-27 24 2575,78-52-1709,26-33-1126,0 1 1,0 0 0,-1-1 0,1 1 0,0 0-1,0-1 1,0 1 0,0 0 0,0-1 0,0 1 0,0 0-1,0-1 1,0 1 0,0 0 0,0 0 0,0-1-1,0 1 1,1 0 0,-1-1 0,0 1 0,0 0 0,1-1-1,-1 1 1,1-1 0,-1 1 0,0-1 0,1 1-1,-1 0 1,1-1 0,-1 0 0,1 1 0,0-1 0,-1 1-1,1-1 1,-1 0 0,1 1 0,0-1 0,-1 0-1,1 1 1,0-1 0,-1 0 0,1 0 0,0 0 0,-1 0-1,1 0 1,0 0 0,0 0 0,-1 0 0,1 0-1,1 0 1,63 4-467,1-2 1,0-4-1,65-9 0,-86 7-1361,27-4-6453,-5-2-10798</inkml:trace>
</inkml:ink>
</file>

<file path=ppt/ink/ink2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31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38 12075,'0'0'3342,"-11"-6"-843,-1-2-1678,7 5-434,1 0 1,-1 0-1,0 0 0,0 1 1,0-1-1,-1 1 1,1 1-1,-6-2 1,50 19 3916,26 10-3889,144 19 468,-19-5-2925,-186-39 1887,-1 0-1,0 0 0,1 0 0,-1 0 0,0 1 0,0-1 0,0 1 1,0 0-1,0 0 0,0 0 0,-1 0 0,4 2 0,-6-2 139,1-1 0,-1 0-1,0 0 1,1 0 0,-1 0-1,0 0 1,0 0-1,0 1 1,0-1 0,0 0-1,0 0 1,0 0-1,0 1 1,0-1 0,0 0-1,-1 0 1,1 0 0,0 0-1,-1 0 1,1 0-1,-1 0 1,1 0 0,-1 0-1,0 0 1,1 0-1,-1 0 1,0 0 0,0 0-1,0 0 1,0-1 0,0 1-1,1 0 1,-1-1-1,0 1 1,-1 0 0,-1 0-1,-47 32 756,-1-2 0,-2-2 0,-70 27 1,89-41-243,-10 3 69,30-14-363,0 1 1,1 1-1,-1 0 0,1 1 0,1 0 1,0 1-1,-19 15 0,25-11-1103,6-12 730,0 1 0,0-1 1,1 0-1,-1 1 0,0-1 1,0 1-1,1-1 0,-1 0 1,0 1-1,1-1 0,-1 0 1,1 1-1,-1-1 0,0 0 0,1 1 1,-1-1-1,1 0 0,-1 0 1,1 0-1,-1 0 0,1 1 1,-1-1-1,0 0 0,1 0 0,-1 0 1,1 0-1,-1 0 0,1 0 1,-1 0-1,1 0 0,-1 0 1,1 0-1,0-1 0,23 1-6112</inkml:trace>
</inkml:ink>
</file>

<file path=ppt/ink/ink2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32.0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20980,'0'0'3523,"-25"60"-2274,12-20-160,4 4-544,2 3-321,4 3-160,3 2-256,0-3-513,0-7-384,0-6-544,3-9-225,0-8 160,-2-10-31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33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0 18225,'0'0'11307,"-39"57"-10378,34-29-321,5 4-447,0 3-97,3 6-64,5 3-1506,-1-3-2754,4-4-4004</inkml:trace>
  <inkml:trace contextRef="#ctx0" brushRef="#br0" timeOffset="1">36 558 13357,'0'0'19410,"-6"42"-23606,15-42-4933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29.6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5381,'0'0'16880,"14"64"-16015,-13-33-160,1 2-545,-1 0-96,1-2-96,2-5-1538,4-5-1345,-4-12 97,0-9-1346</inkml:trace>
</inkml:ink>
</file>

<file path=ppt/ink/ink2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32.3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0 115 14029,'0'0'10346,"49"-30"-9577,6 25 352,16 0-449,11-2-575,7-1-65,6 0-257,-2-2-736,-7-3-1761,-11-1-3332,-14-1-8424</inkml:trace>
</inkml:ink>
</file>

<file path=ppt/ink/ink2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32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34 22838,'0'0'2365,"11"-2"-577,151-22 2055,-95 18-3295,126 5-1,-181 2-557,-1 0 1,1 2-1,-1-1 0,0 1 1,0 1-1,0 0 1,11 6-1,-20-10-6,0 1 1,0 0-1,0 0 1,0 0-1,0 0 1,0 1-1,-1-1 1,1 0-1,0 1 1,-1-1-1,1 1 1,-1 0-1,0-1 1,0 1-1,1 0 1,-1 0-1,0 0 1,0 0-1,-1 0 1,1 0-1,0 0 1,-1 0-1,1 0 1,-1 0-1,0 0 1,1 0-1,-1 1 1,0-1-1,0 0 1,-1 0-1,1 0 1,0 0-1,-1 0 1,1 1-1,-1-1 1,0 0-1,0 0 1,1 0-1,-1 0 1,-1-1-1,1 1 1,0 0-1,0 0 1,-1-1-1,-1 3 1,-4 4 12,-1 0-1,0-1 1,-1 0 0,1 0 0,-1 0 0,-1-1 0,-15 7-1,-80 33 158,69-31-133,9-5 1,-78 39 218,104-49-234,0 0-1,1 0 1,-1 0 0,0 1-1,1-1 1,-1 0 0,0 1-1,1-1 1,-1 1 0,1-1-1,-1 1 1,1-1 0,-1 1-1,1-1 1,-1 1 0,1-1 0,-1 1-1,1 0 1,0-1 0,-1 1-1,1 0 1,0-1 0,-1 2-1,14 4 58,39-5-153,-44-1 13,3 0-114,13-1-38,-1 2-1,1 0 1,0 1 0,-1 2-1,26 6 1,-44-8 225,-1-1 0,0 0 0,0 1 0,0 0 0,0 0 1,0 0-1,0 0 0,0 1 0,0-1 0,-1 1 0,1 0 0,-1 0 0,0 0 0,0 1 1,0-1-1,-1 1 0,1 0 0,-1-1 0,0 1 0,0 0 0,0 0 0,0 1 1,-1-1-1,1 0 0,-1 1 0,-1-1 0,1 0 0,0 1 0,-1-1 0,0 1 0,0-1 1,0 1-1,-1-1 0,-1 9 0,0-5 60,-1 0 0,0-1 1,0 1-1,-1 0 0,0-1 0,0 0 1,-1 0-1,0 0 0,0 0 0,0-1 1,-1 0-1,0 0 0,0 0 0,-1-1 0,1 0 1,-13 7-1,-2 0 300,0 0 1,-2-1-1,1-1 1,-35 10 0,24-12-336,0-1 0,-1-1 1,0-2-1,0-1 0,0-2 1,-41-3-1,72 2-92,1 0 0,-1 0 1,0-1-1,1 1 0,-1 0 0,1-1 1,-1 0-1,1 0 0,-1 1 0,1-1 1,-1-1-1,1 1 0,0 0 0,-1-1 1,1 1-1,0-1 0,0 1 0,0-1 0,0 0 1,1 0-1,-1 0 0,0 0 0,1 0 1,-1 0-1,1-1 0,-1-2 0,1 2-282,0 0-1,1 0 1,0 0 0,0 0-1,-1 0 1,2-1-1,-1 1 1,0 0-1,1 0 1,-1 0 0,1 0-1,0 0 1,0 0-1,2-5 1,16-23-11621</inkml:trace>
</inkml:ink>
</file>

<file path=ppt/ink/ink2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35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15214,'0'0'924,"-2"15"555,-32 209 1228,-57 579-1010,106 350 3348,34-636-4377,-1-5-327,-43-402 105,-6 1 1,-23 180-1,15-217-128,7-44-232,-1-1 0,-2 1 0,-9 28 0,15-63-1260,0-1-1,-1 1 0,1 0 0,-1-1 0,0 1 0,-2-9 0,1-15-4635,5-18-7958</inkml:trace>
</inkml:ink>
</file>

<file path=ppt/ink/ink2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36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111 219 11371,'-22'8'670,"13"-6"-417,1 0 0,0 1 0,0 0 0,0 0 0,1 1 0,-1 0 0,1 1 0,-14 10 0,21-15-235,0 0 0,-1 1 0,1-1 0,0 0 0,0 0 0,-1 0 1,1 1-1,0-1 0,-1 0 0,1 1 0,0-1 0,0 0 1,0 0-1,-1 1 0,1-1 0,0 0 0,0 1 0,0-1 1,0 0-1,0 1 0,0-1 0,-1 0 0,1 1 0,0-1 0,0 1 1,0-1-1,0 0 0,0 1 0,0-1 0,1 0 0,-1 1 1,0-1-1,0 0 0,0 1 0,0-1 0,0 0 0,0 1 0,1-1 1,-1 0-1,0 1 0,0-1 0,0 0 0,1 1 0,-1-1 1,0 0-1,0 0 0,1 1 0,-1-1 0,0 0 0,1 0 0,-1 0 1,0 0-1,1 1 0,-1-1 0,0 0 0,1 0 0,-1 0 1,0 0-1,1 0 0,-1 0 0,1 0 0,28 1 497,-23-1-501,65-4 1053,0-3-1,71-16 1,-4 1-652,1403-108-299,7 99 1385,-51 53 31,-1372-17-1418,793 1 498,-907-6-646,188-15-87,-159 10-1722,-1-1-1,75-23 1,-112 28 1509,0 1 0,0-1 0,0 1 0,0-1 0,0 0 0,0 0 0,0 0 0,0 0 0,0 0 0,-1 0 0,1 0 0,0-1 0,-1 1 0,1 0 0,-1-1 0,1 0 0,-1 1 0,0-1 0,0 0 0,0 0 0,0 0 0,1-2 0,1-11-3996</inkml:trace>
</inkml:ink>
</file>

<file path=ppt/ink/ink2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36.7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 15727,'0'0'1623,"14"0"-839,22 0 7,0 2-1,0 2 1,0 1-1,38 11 0,154 49-162,-214-60-606,18 4-2,-11-3 15,0 0 0,-1 1 0,0 1 0,0 1 0,34 21 0,-53-29-16,1-1 0,-1 1 1,0 0-1,0 0 0,0 0 0,0 0 1,0 0-1,0 0 0,0 0 0,0 0 1,0 1-1,-1-1 0,1 0 0,-1 1 1,1-1-1,0 0 0,-1 1 0,0-1 1,1 0-1,-1 1 0,0-1 0,0 1 1,0-1-1,0 0 0,0 3 0,-1-2 42,0 1 0,0-1-1,0 0 1,0 0-1,-1 0 1,1 0 0,0 0-1,-1 0 1,0 0-1,0 0 1,1 0 0,-1-1-1,-3 3 1,-10 5 323,0 0 0,0-1 0,-24 9 0,29-12-274,-150 57 1614,-39 17-758,166-64-1075,2 2-1,0 1 1,-53 40-1,59-36-1892,13-8-4115</inkml:trace>
</inkml:ink>
</file>

<file path=ppt/ink/ink2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37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0 911 18193,'0'0'358,"14"-10"266,58-46 538,-2-2-1,92-102 1,117-160 633,-178 195-1421,34-39-59,-134 163-308,0-1 1,0 1 0,1-1-1,-1 1 1,0 0 0,1 0-1,-1-1 1,1 1 0,0 0-1,-1 0 1,1 1 0,0-1-1,0 0 1,2 0 0,-4 1-5,1 0 0,0 0 0,-1 0 1,1 0-1,-1 0 0,1 1 0,-1-1 0,1 0 1,0 0-1,-1 1 0,1-1 0,-1 0 1,1 1-1,-1-1 0,1 0 0,-1 1 0,0-1 1,1 1-1,-1-1 0,0 1 0,1-1 0,-1 1 1,0-1-1,1 1 0,-1-1 0,0 1 1,0-1-1,1 2 0,1 7 58,-1 1 1,1-1-1,-2 0 0,0 16 1,1 1 234,2 9-1,2-1-1,2-1 0,0 1 1,3-1-1,20 50 1,-25-71-378,2-1 1,-1 0-1,1 0 1,1 0-1,0-1 1,1 0-1,15 15 1,-17-19-366,1-1 0,0 0 1,0 0-1,0 0 0,0-1 1,1 0-1,-1-1 0,1 0 1,0 0-1,0-1 1,18 3-1,13-4-6860</inkml:trace>
</inkml:ink>
</file>

<file path=ppt/ink/ink2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38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16912,'0'0'1868,"2"9"-1099,18 101 1416,8 184 0,-20-174-2241,-6-103-787,2 43 1396,-3-41-3671,-1 0-3980,0-29 1877</inkml:trace>
</inkml:ink>
</file>

<file path=ppt/ink/ink2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38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1 198 13965,'0'0'6470,"49"-50"-5092,0 35 383,10-4-415,8-1-546,4-6-351,0 3-1,-4 2-224,-6 5-128,-7 9-63,-4 7-33,-4 0-897,2 1-1313,1-1-1474,2 0-4420</inkml:trace>
</inkml:ink>
</file>

<file path=ppt/ink/ink2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40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 8648,'7'-7'-312,"43"-41"5871,-46 45-4995,0 0 0,0 0 0,0 1 0,0 0 0,0 0-1,1 0 1,-1 0 0,1 1 0,-1-1 0,1 1 0,0 0 0,6 0-1,-10 1-465,0 1-1,1-1 1,-1 0-1,0 1 1,0-1-1,0 1 0,0-1 1,1 1-1,-1 0 1,0 0-1,0-1 1,0 1-1,0 0 0,-1 0 1,1 0-1,0 0 1,0 0-1,0 0 1,-1 0-1,1 0 0,-1 1 1,1-1-1,-1 0 1,1 0-1,-1 0 1,1 1-1,-1-1 0,0 0 1,0 1-1,0-1 1,0 0-1,0 0 1,0 1-1,0 1 0,-3 53 1140,2-52-1116,-5 29 176,-2 0 1,-1-1 0,-2 0-1,-26 55 1,17-45 242,-20 71-1,36-76 628,5-36-1134,-1 0 0,0 0-1,0 0 1,1 0 0,-1 1-1,1-1 1,-1 0 0,1 0-1,-1 0 1,1 0 0,0-1-1,-1 1 1,1 0 0,0 0-1,0 0 1,0 0 0,0-1-1,1 2 1,2-1-9,1 1 0,0-1 0,-1 0 0,1-1 0,0 1 1,-1-1-1,1 0 0,0 0 0,-1 0 0,1 0 0,5-2 0,-5 1-229,0 0 1,0 0-1,0 0 1,0-1-1,0 0 1,-1 0-1,1 0 1,0 0-1,-1-1 0,0 0 1,0 0-1,7-5 1,-8 5-468,0 0-1,-1 0 1,1 0 0,-1-1-1,1 1 1,-1-1 0,0 1 0,0-1-1,0 0 1,-1 0 0,0 0 0,1 0-1,-1 0 1,-1 0 0,2-7 0,-2-19-6621</inkml:trace>
</inkml:ink>
</file>

<file path=ppt/ink/ink2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41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97 15631,'0'0'11627,"98"-16"-10602,-35 1-449,3-1-416,-1 1-320,-8-2-2819,-14-1-4644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0.1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84 11307,'-1'-9'3117,"-8"-65"4474,10 77-7703,1 0 0,0 1 0,0-1 0,0 0 0,1 0 0,-1-1 0,1 1-1,4 3 1,-3-1-384,4 2-332,1 0 0,0 0-1,0-1 1,1 0 0,0-1-1,0 0 1,0 0 0,0-1 0,1 0-1,0-1 1,19 3 0,-16-2 190,1 0 0,-1 0 0,0 1-1,0 1 1,15 8 0,-28-13 1040,0-1-1,1 1 0,-1 0 0,0 0 0,0-1 0,0 1 0,0 0 0,0 0 1,0 0-1,0 1 0,0-1 0,0 0 0,-1 0 0,1 0 0,0 1 0,-1-1 1,1 0-1,-1 1 0,1-1 0,-1 0 0,1 3 0,-1-2-82,-1 0 0,1-1 0,0 1-1,-1 0 1,1 0 0,-1-1 0,0 1 0,0 0-1,1-1 1,-1 1 0,0-1 0,0 1 0,-1-1-1,1 1 1,-1 0 0,-8 7 596,-1 0 0,0 0 0,-23 12 0,10-5-73,24-16-837,-1 0 0,1 0 0,0 0-1,0 0 1,-1 0 0,1 0 0,0 0-1,0 1 1,0-1 0,-1 0-1,1 0 1,0 0 0,0 0 0,0 0-1,0 1 1,-1-1 0,1 0 0,0 0-1,0 0 1,0 0 0,0 1-1,0-1 1,0 0 0,-1 0 0,1 1-1,0-1 1,0 0 0,0 0 0,0 0-1,0 1 1,0-1 0,0 0-1,0 0 1,0 1 0,0-1 0,0 0-1,0 0 1,0 0 0,0 1-1,0-1 1,1 0 0,-1 0 0,0 0-1,0 1 1,0-1 0,0 0 0,0 0-1,0 0 1,0 1 0,1-1-1,-1 0 1,0 0 0,0 0 0,0 0-1,1 1 1,-1-1 0,0 0 0,0 0-1,1 0 1,22 3-16,41-5-745,-54 1 433,4 0-158,3-1 98,1 1-1,-1 1 0,1 1 1,17 2-1,-33-2 391,1-1 1,-1 0-1,0 0 0,0 1 1,1-1-1,-1 1 0,0 0 0,0-1 1,0 1-1,0 0 0,0 0 0,0 0 1,0 1-1,0-1 0,0 0 0,-1 1 1,1 0-1,0-1 0,-1 1 0,1 0 1,-1-1-1,0 1 0,0 0 0,0 0 1,1 0-1,-2 0 0,1 0 1,0 1-1,0-1 0,-1 0 0,1 0 1,-1 0-1,0 1 0,0-1 0,1 0 1,-2 1-1,1-1 0,0 0 0,-1 4 1,-1-1 209,0 0 0,0-1 1,0 1-1,-1-1 0,0 0 0,0 0 1,0 0-1,0 0 0,-1 0 0,1-1 1,-1 1-1,0-1 0,0 0 1,0 0-1,0-1 0,-1 1 0,-8 3 1,4-2 149,-1 0 0,1 0 1,-1-1-1,-1 0 0,1-1 0,0 0 1,-18 1-1,27-3-491,0 0 1,0-1 0,0 1-1,0 0 1,-1-1-1,1 1 1,0-1-1,0 0 1,0 1-1,0-1 1,0 0 0,0 1-1,1-1 1,-1 0-1,0 0 1,0 0-1,0 0 1,1 0 0,-1 0-1,1 0 1,-1 0-1,1 0 1,-1 0-1,1 0 1,-1-1-1,1 1 1,0 0 0,0 0-1,0 0 1,-1 0-1,1-1 1,0 1-1,1-2 1,-2-3-1463,1 0-1,1 0 1,-1 0 0,1 0 0,3-11 0,4-3-3363</inkml:trace>
</inkml:ink>
</file>

<file path=ppt/ink/ink2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42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2626 12268,'0'0'1009,"7"-10"-492,120-189 3835,52-121-3728,84-139-1420,292-305 939,-458 651 67,5 5-1,5 4 1,4 5-1,164-113 1,-217 174-122,2 2 0,1 3 0,76-30 0,-98 49 92,1 1 0,1 2 0,0 1 0,1 3 0,0 1 0,63 0 0,-57 5 42,0 3 0,0 2 0,0 2-1,-1 2 1,0 2 0,0 2 0,-1 3 0,82 36 0,-94-34-216,0 1-1,-2 2 1,0 1 0,37 32 0,-56-41 119,0 1-1,-1 0 0,-1 0 1,0 1-1,-1 1 0,0 0 0,-1 0 1,-1 1-1,0 0 0,-1 0 1,7 25-1,10 52 262,-1-1 155,63 163 0,-33-141-87,5-3 0,5-3-1,5-3 1,89 108 0,-120-166-159,-2 2 1,-2 1-1,-2 1 0,-2 2 1,-3 1-1,-2 1 1,-2 1-1,22 92 0,-16-34 541,65 162-1,-73-217-1109,-3-1-1,-2 2 1,8 74-1,-23-134 263,1 6-361,10 39-1858,-10-43 1741,0 0 0,0-1 0,0 1 0,0 0 0,0-1 0,1 1 0,-1-1 0,1 1 0,-1-1 0,1 1 0,-1-1 0,4 2 0,7 1-5548</inkml:trace>
</inkml:ink>
</file>

<file path=ppt/ink/ink2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44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6438,'0'0'14958,"-13"75"-14413,8-33-385,-3 11-64,5 7-96,3 4-352,0 3-481,6-4-641,6-2-736,1-9-1697,-2-8-5702</inkml:trace>
</inkml:ink>
</file>

<file path=ppt/ink/ink2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44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 5926,'-15'51'4932,"1"3"-3939,4 0 833,6 0-193,4-1-1216,0-5-385,0-3-1505,1-4-4549</inkml:trace>
</inkml:ink>
</file>

<file path=ppt/ink/ink2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45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 8488,'-3'15'1794,"-9"50"955,-5 126 0,18-157-2353,1 1 0,2-1 1,1 1-1,18 59 0,-19-74 150,-1 0 0,0 0-1,-2 0 1,-2 40 0,0-19-5645,1-31-715</inkml:trace>
</inkml:ink>
</file>

<file path=ppt/ink/ink2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46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16111,'0'0'11312,"-1"8"-10805,-4 28 33,-1-1 0,-18 55 0,15-63-370,1-1 1,2 1-1,0 1 1,2-1 0,1 1-1,1 0 1,2 32 0,1-56-144,0-1 0,1 1 1,-1 0-1,1-1 0,0 0 1,-1 1-1,1-1 0,1 0 1,-1 0-1,0 0 0,1 0 1,0 0-1,-1-1 0,1 1 1,0-1-1,0 0 0,1 0 1,-1 0-1,0 0 0,1 0 1,-1-1-1,1 1 0,-1-1 1,5 1-1,-5-1-109,0 0 0,0-1 0,-1 1 0,1-1 1,0 1-1,0-1 0,0 0 0,0 0 0,-1 0 0,1 0 0,0 0 1,0-1-1,0 0 0,-1 1 0,1-1 0,0 0 0,0 0 0,-1 0 1,1-1-1,-1 1 0,1-1 0,-1 1 0,0-1 0,0 0 1,1 0-1,-1 0 0,-1 0 0,1 0 0,0 0 0,0-1 0,-1 1 1,3-5-1,-3 5-643,-1-1 1,1 1-1,0-1 0,-1 0 1,0 0-1,1 1 1,-1-1-1,0 0 1,-1 0-1,0-4 0,-5-14-6268</inkml:trace>
</inkml:ink>
</file>

<file path=ppt/ink/ink2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46.5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18225,'0'0'6855,"62"0"-5286,-22 0-576,9 0-865,4 0-128,-1-7-1473,-4-4-1698,-5-1-3203</inkml:trace>
</inkml:ink>
</file>

<file path=ppt/ink/ink2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47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288 1 18770,'0'0'4084,"0"8"-2643,-2 3-1279,-1 0-1,0-1 1,0 1 0,-1-1-1,-1 0 1,1 0 0,-2-1-1,1 1 1,-1-1 0,-1 0-1,0-1 1,-11 12 0,-20 19 487,-51 40 0,79-71-376,-5 6-58,9-9-164,1 0 0,-1 0 1,0 0-1,0-1 1,0 0-1,-1 0 1,1-1-1,-9 4 1,19-22 12,10-10-696,2 1 1,1 1 0,24-26-1,-17 21 259,29-43-1,-57 81 519,1-1 0,0 0 1,0 1-1,1 0 0,1-1 0,-1 1 0,2 0 0,-1 0 0,2 0 0,1 16 0,-1-15-17,0-1 0,0 1 0,1-1 1,1 1-1,0-1 0,0 1 0,1-1 0,1 0 0,-1-1 1,1 1-1,8 9 0,-70-89 662,-75-124 0,131 193-235,14 5-154,57 22-237,90 22 0,-46-16-2975,-92-26-1764,-8-5-3619</inkml:trace>
</inkml:ink>
</file>

<file path=ppt/ink/ink2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0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3972,'0'0'14830,"76"14"-13261,-28-14-768,11 0-609,6 0-96,6 0-96,1-4-993,5-1-1089,-1-3-1825,-2-1-2307</inkml:trace>
</inkml:ink>
</file>

<file path=ppt/ink/ink2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0.7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 8040,'10'-3'3208,"139"-28"3242,14 16-7268,-10 10-5495,79 1 8481,3 0 3529,-81-1-5914,-148 5 135,-6 1 25,1-1 0,0 0-1,0 0 1,-1 0 0,1 0 0,0 0 0,0 0 0,0 0-1,-1 0 1,1 0 0,0-1 0,0 1 0,-1 0 0,1 0-1,0-1 1,-1 1 0,1 0 0,0-1 0,-1 1 0,1-1 0,0 1-1,-1-1 1,1 1 0,0-1 0,0-7-3226</inkml:trace>
</inkml:ink>
</file>

<file path=ppt/ink/ink2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1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16111,'0'0'2883,"0"11"-1666,-10 167 2171,-1-6-2900,11-153-608,-1-6-21,1 1 1,1-1-1,0 0 1,0 1-1,1-1 1,1 0-1,5 14 1,-9-33-5844,-7-14 1232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0.5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107 1 13933,'0'0'5750,"-2"9"-5323,-3 12-285,2-1 0,0 0 0,1 1 0,1-1 0,1 1 0,0 0 0,2-1 0,1 1 0,0-1 0,1 0 0,2 0 0,0 0 0,1-1 1,0 0-1,2 0 0,0 0 0,23 31 0,-27-44-258,14 20-450,-16-11-3108,-12-12-87,-22-11 2018,18 2 1745,0-2 1,1 1 0,0-1-1,0-1 1,-11-12-1,4 4 2002,1-2 0,-17-21 0,35 39-1917,-1 1 0,0-1 0,0 0 0,1 1 0,-1-1 0,1 0 0,-1 0 0,0 0 0,1 1 0,-1-1 0,1 0 0,0 0 0,-1 0 0,1 0 0,0 0 0,0 0 0,-1 0 0,1 0 0,0 0 0,0 1 1,0-1-1,0 0 0,0 0 0,0 0 0,0 0 0,1 0 0,-1 0 0,0 0 0,0 0 0,1 0 0,-1 0 0,1 0 0,-1 1 0,1-1 0,-1 0 0,1 0 0,-1 0 0,1 1 0,0-1 0,-1 0 0,1 1 0,0-1 0,0 1 0,-1-1 0,1 0 0,0 1 0,0 0 0,0-1 0,0 1 0,0 0 0,-1-1 1,1 1-1,1 0 0,9-3-140,-1 1 1,1 0 0,-1 1 0,12 0-1,-5 0 270,73-9-2817,-46 2-1825</inkml:trace>
</inkml:ink>
</file>

<file path=ppt/ink/ink2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1.6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15 132 16720,'0'0'3972,"-14"-57"-1698,20 46-993,15 0-320,12 2 0,14-3-449,13 2-288,9 1-95,11 2-65,-2 2-32,-1 5-737,-6 0-1537,-15 0-2210,-12 2-3236</inkml:trace>
</inkml:ink>
</file>

<file path=ppt/ink/ink2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2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0 17969,'0'0'4714,"-10"12"-3620,-36 35-389,3 2-1,-65 96 1,109-140-526,8-10-368,10-9-596,2-3 367,24-19-5783,-2-3 0,40-44 0,-87 87 12889,-6 0-4133,-6 5-1874,-1 6 380,0 0 0,1 1-1,0 0 1,1 2 0,-14 21-1,24-31-830,0 0-1,0 0 0,1 0 0,0 0 0,0 1 0,1 0 1,0-1-1,1 1 0,0 0 0,0 0 0,1 1 0,0-1 0,1 0 1,0 0-1,2 15 0,-2-23-217,0 1 0,1-1 0,-1 0 0,1 0 0,-1 0 0,1 0 0,-1 0 0,1 0 0,0 0 0,0 0 0,-1 0 0,1 0 0,0 0 1,0 0-1,0 0 0,0 0 0,0-1 0,0 1 0,0 0 0,0-1 0,0 1 0,0-1 0,1 0 0,1 1 0,31 3-512,-33-4 416,-25-27-167,20 23 220,0 0 1,0-1-1,0 1 0,1-1 0,0 0 0,0 0 1,0-1-1,0 1 0,1-1 0,0 1 0,0-1 1,-1-6-1,-8-76-238,4 23 1958,7 64-1671,0 1 1,0-1-1,0 1 0,-1-1 1,1 1-1,0-1 0,0 1 1,0-1-1,0 1 1,0-1-1,0 1 0,0 0 1,0-1-1,1 1 0,-1-1 1,0 1-1,0-1 1,0 1-1,0-1 0,1 1 1,-1 0-1,0-1 0,0 1 1,1-1-1,-1 1 0,0 0 1,1-1-1,-1 1 1,0 0-1,1-1 0,0 1 1,16 0 799,32 20 643,-32-13-1248,14 5-1622,1-2-1,0-1 1,53 8 0,-16-11-4869</inkml:trace>
</inkml:ink>
</file>

<file path=ppt/ink/ink2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3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 17649,'0'0'1729,"54"-2"-1376,-8 2-65,11 0-160,6 0-96,-1 0-1025,-3 0-2754,-10 0-2115</inkml:trace>
</inkml:ink>
</file>

<file path=ppt/ink/ink2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3.4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2 12748,'0'0'1185,"50"-2"-800,-15 2 191,6 0-160,3 14 129,-2 3 512,-7 4-192,-8 4-161,-13 4-31,-14 4 416,-3 0 256,-28 3-63,-7 3-546,-11 1-447,0-2-193,-1-2-128,5-5-2178,9-9-4741</inkml:trace>
</inkml:ink>
</file>

<file path=ppt/ink/ink2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4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12620,'0'0'9785,"1"13"-8370,1 238 870,-2-246-2259,0-1 0,0 0 0,0 0 0,1 0 0,-1 1 0,1-1 0,0 0 0,0 0 1,1 0-1,-1 0 0,1 0 0,0-1 0,0 1 0,0 0 0,1-1 0,-1 1 0,1-1 0,4 5 0,-4-7 28,0 1-1,0-1 1,-1 0-1,1 1 1,0-1-1,0-1 0,0 1 1,0 0-1,0-1 1,0 1-1,0-1 0,0 0 1,1 0-1,-1 0 1,0-1-1,0 1 0,0-1 1,0 1-1,0-1 1,0 0-1,0 0 1,-1-1-1,1 1 0,0 0 1,0-1-1,3-3 1,10-6 3,0-1 1,0-1 0,-2-1 0,0 0 0,0-1 0,-1 0 0,-1-1 0,-1 0 0,0-1 0,-1 0-1,-1-1 1,13-35 0,-21 51 231,-1 7-92,-3 18 7,-7 63 275,10-85-462,0 0-1,0 0 0,0 0 1,0-1-1,0 1 0,0 0 1,0 0-1,0 0 0,0 0 0,1 0 1,-1 0-1,0 0 0,1-1 1,-1 1-1,1 0 0,-1 0 1,1-1-1,-1 1 0,1 0 0,-1 0 1,1-1-1,0 1 0,0-1 1,-1 1-1,1 0 0,0-1 1,0 0-1,-1 1 0,1-1 1,2 1-1,-1 0 71,1-1 0,0 0 0,-1 0-1,1 0 1,0 0 0,-1 0 0,1-1 0,0 1 0,0-1 0,3-1 0,5-2 248,0-1 0,0 0 1,19-12-1,8-14-335,-29 23 0,0 0 0,0 0 0,1 1 0,0 0 0,0 1 0,1 0 0,-1 1 0,1 0 0,13-4 0,-23 9 0,0 0 0,0 0 0,0 1 0,-1-1 0,1 0 0,0 1 0,0-1 0,-1 1 0,1-1 0,0 1 0,-1-1 0,1 1 0,-1-1 0,1 1 0,0 0 0,-1-1 0,1 1 0,-1 0 0,0 0 0,1-1 0,-1 1 0,1 0 0,-1 0 0,0-1 0,0 1 0,0 0 0,1 0 0,-1 0 0,0 0 0,0-1 0,0 1 0,0 0 0,0 0 0,-1 1 0,1 39 0,0-32 0,0-2-41,0-1-306,-1 1-1,2-1 1,-1 0 0,1 1-1,0-1 1,3 12-1,-3-17 255,0 0 1,-1 0-1,1 1 0,0-1 1,0 0-1,0 0 0,0 0 1,0 0-1,0 0 0,0 0 1,0-1-1,0 1 0,1 0 1,-1 0-1,0-1 0,0 1 0,1-1 1,-1 1-1,0-1 0,1 1 1,-1-1-1,1 0 0,-1 0 1,0 0-1,1 0 0,-1 0 1,1 0-1,-1 0 0,0 0 1,1 0-1,-1-1 0,0 1 0,1-1 1,-1 1-1,0-1 0,1 1 1,1-2-1,2-1-1202,0 0 0,-1 0 0,1 0 1,-1 0-1,0 0 0,0-1 0,0 0 0,4-6 0,16-18-13503</inkml:trace>
</inkml:ink>
</file>

<file path=ppt/ink/ink2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4.8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1 15791,'-9'6'2103,"-2"2"-1559,-45 36 3707,52-41-3769,-1 1 0,1 1 0,0-1-1,0 1 1,0 0 0,1 0 0,0 0 0,0 0 0,0 0-1,-2 7 1,5-11-468,-1-1 1,1 1-1,0 0 0,0-1 0,0 1 1,0-1-1,0 1 0,0 0 0,0-1 1,0 1-1,0 0 0,0-1 0,0 1 1,1-1-1,-1 1 0,0 0 0,0-1 1,1 1-1,-1-1 0,0 1 1,1-1-1,-1 1 0,0-1 0,1 1 1,-1-1-1,1 1 0,-1-1 0,1 1 1,-1-1-1,1 0 0,0 1 0,26 6 340,29-11 187,-47 2-502,1-1 0,-1-1 0,0 0 0,0 0 0,0-1 0,0 0 0,-1 0 0,0-1 0,0 0 0,0 0 0,-1-1 0,0 0 0,0-1 1,-1 1-1,0-1 0,0-1 0,-1 1 0,7-13 0,-42 57 233,24-27-269,1 0-1,0 0 0,0 1 1,1 0-1,0 0 1,1 0-1,0 0 1,1 1-1,0-1 1,0 1-1,1 0 1,1 15-1,0-24-94,1 0 1,-1-1-1,1 1 0,0 0 0,0 0 1,0 0-1,0 0 0,0-1 1,0 1-1,0-1 0,0 1 0,1 0 1,-1-1-1,0 0 0,1 1 0,0-1 1,-1 0-1,1 0 0,0 0 0,-1 0 1,1 0-1,0 0 0,0-1 1,0 1-1,0-1 0,0 1 0,0-1 1,0 1-1,0-1 0,0 0 0,0 0 1,0 0-1,0 0 0,3-1 1,1 0-765,0 1 1,-1-1-1,1 0 1,0 0 0,0-1-1,-1 0 1,1 0-1,-1 0 1,1-1 0,8-5-1,13-16-5347</inkml:trace>
</inkml:ink>
</file>

<file path=ppt/ink/ink2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5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1 9545,'0'0'13164,"-44"63"-11306,17-31-96,-1 1-129,2-2-255,2-2-481,8-5-545,5-7-224,1-4-64,10-5-96,1-15-6310,3-9 1634,-4-9-1634</inkml:trace>
  <inkml:trace contextRef="#ctx0" brushRef="#br0" timeOffset="1">1 28 14350,'0'0'11018,"58"65"-9128,-22-46-769,3 0-769,2-1-224,3 1-128,-4-2-2754,-7-4-3012,-8-3-5412</inkml:trace>
</inkml:ink>
</file>

<file path=ppt/ink/ink2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6.0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17521,'0'0'12748,"49"-18"-12364,-44 40-160,1 7-96,-4 5-32,1 0-64,-2 0 33,2-2-1090,0-6-1794,5-7-833,5-10-1216,0-9-2884</inkml:trace>
</inkml:ink>
</file>

<file path=ppt/ink/ink2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6.3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16303,'0'0'8537,"-1"10"-6963,-3 1-1090,3-7-320,0 0-1,0-1 1,0 1 0,0 0 0,1 0-1,-1 0 1,1 0 0,0 1 0,0-1-1,2 5 1,-2-8-121,1 0 0,0 0 0,0 1 0,0-1 0,0 0 0,0 0 0,0 0 0,0-1 0,0 1 0,1 0-1,-1 0 1,0-1 0,0 1 0,1-1 0,-1 1 0,1-1 0,-1 1 0,0-1 0,1 0 0,-1 0 0,1 1 0,-1-1 0,0 0 0,1 0 0,-1-1 0,2 1 0,42-4 260,-35 1-253,0-1-1,0 0 1,0-1 0,-1 0-1,15-10 1,-15 9-45,0 0 1,1 1-1,0 0 1,0 1-1,13-5 1,-23 10-13,1-1 1,0 0-1,-1 1 1,1-1-1,0 0 1,-1 1-1,1-1 1,0 1-1,-1-1 1,1 1-1,-1 0 1,1-1-1,-1 1 1,1-1-1,-1 1 1,1 0-1,-1-1 1,0 1-1,1 0 1,-1 0-1,0-1 1,0 1-1,1 0 1,-1 0-1,0 0 1,0-1-1,0 1 1,0 0-1,0 0 1,0 0-1,0-1 1,-1 2-1,3 40 215,-2-30-148,0-10-55,0 0 0,0 1 0,0-1 0,0 0 0,1 0-1,-1 0 1,1 0 0,-1 0 0,1 0 0,0 0 0,0 0-1,0 0 1,0 0 0,0 0 0,0-1 0,1 1 0,-1 0 0,0-1-1,1 1 1,0-1 0,-1 1 0,1-1 0,0 0 0,-1 0 0,1 1-1,0-1 1,0-1 0,0 1 0,0 0 0,0 0 0,0-1 0,0 1-1,1-1 1,-1 0 0,0 0 0,0 1 0,0-1 0,0-1 0,0 1-1,1 0 1,-1 0 0,0-1 0,0 1 0,0-1 0,4-2 0,10-2 52,-1-1 1,1-1 0,-1 0 0,21-14 0,-33 18-57,3-1-223,0 0 0,1 0 0,-1 1 0,1 0 0,0 0 1,-1 0-1,1 1 0,0 0 0,1 0 0,13-1 0,-21 3 175,1 0-1,-1 0 0,1 1 1,-1-1-1,1 0 1,-1 1-1,0-1 1,1 0-1,-1 1 0,1-1 1,-1 0-1,1 1 1,-1-1-1,0 1 1,0-1-1,1 1 0,-1-1 1,0 1-1,1-1 1,-1 1-1,0-1 1,0 1-1,0-1 1,0 1-1,0-1 0,0 1 1,1-1-1,-1 1 1,0 0-1,-1 0 1,1 24-3256,0-18-1070</inkml:trace>
</inkml:ink>
</file>

<file path=ppt/ink/ink2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6.7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18097,'0'0'8488,"60"31"-25560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6.1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0 6694,'-2'7'9282,"0"7"-4399,-9 75-2339,10-82-2354,0 0-1,1 0 0,0 0 1,0 0-1,0 0 0,1 0 1,3 11-1,-4-16-151,1-1 1,0 1-1,0-1 1,0 1-1,0-1 0,0 1 1,1-1-1,-1 0 0,0 1 1,1-1-1,-1 0 0,1 0 1,-1 0-1,1 0 0,-1 0 1,1-1-1,0 1 1,-1 0-1,1-1 0,0 1 1,0-1-1,-1 0 0,1 1 1,0-1-1,0 0 0,0 0 1,0 0-1,-1 0 0,1-1 1,0 1-1,0 0 0,0-1 1,3-1-1,1 0 14,0 0 1,0-1-1,0 1 0,0-2 1,0 1-1,0-1 0,-1 1 0,0-1 1,0-1-1,0 1 0,0-1 1,-1 0-1,6-7 0,-4 4 36,0 0 0,0 0-1,-1-1 1,0 1 0,-1-1-1,0-1 1,0 1 0,2-12 0,-6 20 157,-5 34-89,-1 6-45,7-39-100,0 1 1,0 0-1,-1 0 0,1 0 0,0-1 1,0 1-1,0 0 0,0-1 1,0 1-1,0-1 0,0 1 0,0-1 1,0 0-1,0 1 0,0-1 1,0 0-1,0 0 0,0 0 0,0 1 1,1-1-1,-1 0 0,0-1 0,0 1 1,0 0-1,0 0 0,2-1 1,32-4 297,14-18-141,-43 18-162,1 1 0,-1 1 1,1 0-1,0 0 0,0 0 0,0 0 1,0 1-1,13-2 0,-20 6 15,1-1-1,0 0 1,-1 0-1,1 1 1,-1-1-1,1 0 1,-1 1-1,0-1 1,1 0-1,-1 1 1,0-1-1,0 1 1,0-1-1,0 0 1,0 1-1,-1-1 1,0 3-1,-3 28 924,4-31-911,0-1 0,-1 1-1,1-1 1,0 1 0,0-1-1,0 1 1,-1 0-1,1-1 1,0 1 0,0 0-1,0-1 1,0 1-1,0-1 1,0 1 0,0 0-1,0-1 1,0 1 0,1-1-1,-1 1 1,0 0-1,0-1 1,0 1 0,1-1-1,-1 1 1,0-1-1,1 1 1,-1-1 0,0 1-1,1-1 1,-1 1 0,1-1-1,0 1 1,22-3 518,39-28-290,-47 22-217,6-4-38,-14 8-41,0 0-1,0 0 0,0 1 0,1 0 0,0 0 0,0 1 0,-1 0 0,1 0 0,9 0 1,-17 2 8,1 0 0,0 0 0,-1 0 0,1 0 1,-1 0-1,1 0 0,-1 0 0,1 0 0,-1 1 1,1-1-1,-1 0 0,1 0 0,-1 1 1,1-1-1,-1 0 0,1 0 0,-1 1 0,1-1 1,-1 1-1,0-1 0,1 0 0,-1 1 0,0-1 1,1 1-1,-1-1 0,0 1 0,0-1 0,1 1 1,-1-1-1,0 1 0,0-1 0,0 2 1,1 22 1405,2 5-1998,-3-28 351,1 0 0,-1-1 0,0 1 0,1-1 0,-1 1 0,1 0 0,0-1 0,-1 1 0,1-1 0,0 0 0,-1 1 0,1-1 1,0 1-1,-1-1 0,1 0 0,0 1 0,-1-1 0,1 0 0,0 0 0,0 0 0,0 0 0,-1 0 0,1 0 0,0 0 0,0 0 0,0 0 0,-1 0 0,1 0 0,0 0 0,0 0 0,-1 0 0,1-1 0,0 1 0,1-1 0,7-3-7835</inkml:trace>
</inkml:ink>
</file>

<file path=ppt/ink/ink2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7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94 182 13773,'0'0'7202,"-10"0"-4891,4 1-1944,-1 0-1,0 0 1,1 0 0,-1 1 0,1 0-1,-9 3 1,13-4-279,0 0-1,0 0 1,0 0 0,1 0 0,-1 0 0,0 1-1,1-1 1,-1 0 0,1 1 0,0-1-1,-1 1 1,1 0 0,0-1 0,0 1 0,0 0-1,0 0 1,0-1 0,0 1 0,1 0-1,-1 0 1,1 0 0,-1 0 0,1 0 0,0 0-1,0 0 1,0 0 0,0 0 0,0 1-1,0-1 1,0 0 0,1 2 0,0-3-76,0 1 0,0-1 0,1 0 1,-1 1-1,0-1 0,0 0 0,1 0 0,-1 0 0,1 0 1,-1 0-1,1 0 0,-1 0 0,1-1 0,-1 1 0,1 0 1,0-1-1,-1 1 0,1-1 0,0 0 0,0 0 1,-1 0-1,1 0 0,0 0 0,0 0 0,-1 0 0,4-1 1,46-7 229,-46 6-219,0-1 0,-1 1-1,1-1 1,-1-1 0,0 1 0,0 0-1,0-1 1,0 0 0,-1 0 0,0 0-1,1 0 1,-2-1 0,1 1 0,0-1-1,-1 0 1,0 0 0,0 0 0,2-10-1,-21 36 144,12-12-136,-1 1-1,2-1 1,0 1-1,-6 17 1,10-26-19,-1 1 0,1-1-1,-1 0 1,1 1 0,0-1-1,-1 0 1,1 1 0,0-1-1,0 1 1,0-1 0,0 0 0,0 1-1,1-1 1,-1 1 0,0-1-1,1 0 1,-1 1 0,1-1-1,-1 0 1,1 0 0,0 1 0,-1-1-1,1 0 1,0 0 0,0 0-1,0 0 1,0 0 0,0 0 0,0 0-1,0 0 1,0 0 0,0 0-1,1-1 1,-1 1 0,0 0-1,0-1 1,1 1 0,-1-1 0,0 1-1,1-1 1,-1 0 0,0 0-1,1 0 1,-1 1 0,3-2-1,9 1 103,0-1 0,-1 0 0,1-1-1,-1-1 1,1 0 0,-1 0 0,0-1-1,0-1 1,-1 0 0,1-1 0,-1 0-1,0 0 1,-1-1 0,0-1 0,17-15-1,-11 8-91,0-1 0,0-1 0,-2 0 0,0-1-1,-1-1 1,-1 0 0,-1-1 0,9-21 0,-18 39-20,-1 0 0,0 1 0,-1-1 0,1 0 0,0 0 0,0 0 0,-1 0 0,1 0 0,-1 0 0,0-1 0,0 1 0,1 0 0,-1 0 0,-1 0 0,1 0 0,0 0 0,-1-3 0,0 5-2,1 0 1,-1-1-1,0 1 0,0 0 0,1-1 1,-1 1-1,0 0 0,0 0 1,0 0-1,1 0 0,-1 0 1,0 0-1,0 0 0,0 0 1,1 0-1,-1 0 0,0 0 0,0 0 1,0 1-1,1-1 0,-1 0 1,0 0-1,0 1 0,1-1 1,-1 1-1,0-1 0,1 1 0,-1 0 1,-8 4-3,1 1 1,-1 0 0,2 0-1,-1 1 1,-11 13 0,13-11 14,1-1 0,-1 1 1,1 1-1,1-1 0,0 1 1,0 0-1,1 0 0,0 0 1,1 0-1,0 1 0,1-1 1,-1 12-1,2-19-8,0 1 1,0 0-1,0 0 1,1-1-1,-1 1 1,1 0-1,0 0 0,0-1 1,0 1-1,0-1 1,1 1-1,-1-1 1,1 1-1,0-1 1,0 0-1,1 0 0,-1 0 1,0 0-1,1 0 1,0-1-1,-1 1 1,1-1-1,0 0 1,1 1-1,-1-1 1,0-1-1,1 1 0,-1 0 1,0-1-1,1 0 1,0 0-1,-1 0 1,1 0-1,0 0 1,6-1-1,-2 0-4,0 0 0,0-1 0,0 0 0,1-1 0,-2 1 0,1-2 0,0 1 0,0-1 0,-1 0 0,0-1 0,1 1 0,-1-2 0,-1 1 0,1-1 0,0 0 0,-1 0 0,0-1 0,-1 1 0,1-1 0,-1-1 0,0 1 0,-1-1 0,1 0 0,4-10 0,-9 16 0,1 0 0,0 1 0,-1-1 0,1 0 0,-1 0 0,1 0 0,-1 0 0,1 0 0,-1 0 0,0 0 0,0 0 0,1 0 0,-1 0 0,0 0 0,0 0 0,0 0 0,0 0 0,0-1 0,0 1 0,0 0 0,-1 0 0,1 0 0,-1-1 0,0 1 0,1 1 0,-1 0 0,0-1 0,0 1 0,0 0 0,1 0 0,-1 0 0,0-1 0,0 1 0,0 0 0,0 0 0,0 0 0,1 0 0,-1 1 0,0-1 0,0 0 0,0 0 0,0 0 0,0 1 0,1-1 0,-2 1 0,-4 1 0,1 0 0,-1 1 0,1 0 0,0 0 0,0 0 0,-9 8 0,11-7 0,-1 0 0,1 0 0,0 0 0,0 0 0,0 1 0,1-1 0,0 1 0,-1-1 0,2 1 0,-1 0 0,0 0 0,1 0 0,0 0 0,0 0 0,1 0 0,-1 1 0,1-1 0,0 0 0,2 9 0,-1-9 0,1-1 0,0 1 0,0-1 0,0 0 0,0 1 0,1-1 0,0 0 0,-1 0 0,2-1 0,-1 1 0,0-1 0,1 1 0,-1-1 0,1 0 0,0-1 0,0 1 0,0 0 0,1-1 0,-1 0 0,9 3 0,-2-1-854,0-1 0,1 0 0,-1 0-1,24 1 1,6-3-7431</inkml:trace>
</inkml:ink>
</file>

<file path=ppt/ink/ink2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7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256 57 5605,'0'0'15738,"-7"-9"-13325,-23-26-630,27 33-1719,0 1-1,0-1 1,0 1 0,0-1-1,0 1 1,-1 0 0,1 0-1,0 1 1,-1-1 0,1 1-1,-1 0 1,1 0 0,-1 0-1,1 0 1,0 0 0,-1 1-1,1-1 1,-1 1 0,1 0-1,0 0 1,0 1 0,-1-1-1,1 0 1,0 1 0,0 0 0,1 0-1,-4 2 1,-5 4-17,1 0 0,0 1 0,-11 13 0,17-19-35,1 1 1,0 0 0,0 0-1,1 0 1,-1 1 0,1-1-1,0 1 1,0-1 0,0 1-1,1 0 1,-1-1 0,0 7-1,3-10-10,-1 0 0,0 0 0,0 0 0,1 0 1,-1 0-1,1 0 0,-1 0 0,1 0 0,-1 0 0,1 0 0,0 0 0,-1 0 0,1-1 0,0 1 0,0 0 0,0 0 0,-1-1 1,1 1-1,0 0 0,0-1 0,0 1 0,0-1 0,0 1 0,0-1 0,0 0 0,0 1 0,2-1 0,40 10 134,-26-6-90,-6-2-81,0 2 0,0 0-1,-1 0 1,1 1-1,-1 0 1,-1 0-1,1 2 1,-1-1 0,14 12-1,-20-15 17,0 1 0,0-1 0,0 1 0,0 0 0,-1 0 0,0 0-1,0 0 1,0 0 0,0 0 0,0 0 0,-1 1 0,0-1 0,0 1 0,0-1 0,0 1-1,-1-1 1,0 1 0,0 0 0,0-1 0,0 1 0,-1-1 0,0 1 0,0-1 0,0 1-1,0-1 1,-4 8 0,0-2 145,-1-1-1,0 0 0,0 0 0,-1 0 1,0 0-1,0-1 0,-1-1 0,0 1 1,0-1-1,-1-1 0,-13 9 0,12-8 98,0-1-1,-1-1 1,0 0-1,0 0 1,0-1-1,0 0 1,-1-1-1,0 0 1,1-1-1,-16 1 1,26-3-265,0 0 0,-1 0 0,1-1 0,0 1 0,0 0 0,0-1-1,0 1 1,0 0 0,0-1 0,0 0 0,0 1 0,0-1 0,0 1 0,0-1 0,0 0 0,0 0 0,0 0 0,1 1 0,-1-1 0,0 0 0,1 0 0,-1 0 0,1 0 0,-1 0 0,1 0 0,-1 0 0,1 0 0,-1-1 0,1 1 0,0 0 0,0 0 0,0 0 0,0 0 0,0 0 0,0-1 0,0 1 0,0 0 0,0 0 0,0 0 0,0 0 0,1-2 0,0-4-760,1-1 1,-1 1 0,2 0 0,-1-1 0,6-11 0,22-31-4206,7-7-1597</inkml:trace>
</inkml:ink>
</file>

<file path=ppt/ink/ink2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8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0 17264,'0'0'1869,"0"13"373,-5 35-241,-3 0 0,-14 51 0,11-59-1392,2 1 0,2 0 0,1 1 0,1 80 0,4-121-595,1 0 0,0 0 0,0 0 0,0 0 0,0 0 0,1 1 0,-1-1 0,0 0 0,0 0 0,1 0 0,-1 0 0,0 0 0,1 0 0,-1-1 0,1 1 0,-1 0 0,1 0 0,0 0 0,-1 0 0,1 0 0,0-1 0,-1 1 0,1 0 0,0-1 0,0 1-1,0 0 1,0-1 0,0 1 0,0-1 0,0 0 0,0 1 0,0-1 0,0 0 0,0 1 0,1-1 0,0 0 44,-1 0 1,1-1-1,-1 1 0,1-1 0,-1 1 0,1-1 0,-1 1 1,0-1-1,1 0 0,-1 0 0,0 1 0,1-1 1,-1 0-1,0 0 0,0-1 0,0 1 0,0 0 1,0 0-1,0 0 0,0-1 0,1-2 0,5-13-1,0-1-1,-2 0 0,0 0 0,-1-1 0,-1 0 0,0 0 0,-2 1 0,0-1 0,-2-22 0,1 39-56,0 0 0,-1 0 0,1 0 0,0 0 0,0 0 0,-1 0 0,0 0 0,1 0 0,-1 0 0,0 0 0,0 0 0,0 0 0,0 0 0,0 1 0,0-1 0,0 0 0,-1 1 0,1-1 0,-4-2 0,4 4 0,1 0 0,-1 0 0,0-1 0,0 1 0,0 0 0,0 0 0,0 0 0,0 0 0,0 0 0,0 0 0,0 0 0,1 0 0,-1 0 0,0 0 0,0 1 0,0-1 0,0 0 0,0 1 0,1-1 0,-1 0 0,0 1 0,0-1 0,0 1 0,1-1 0,-1 1 0,0 0 0,1-1 0,-1 1 0,0 0 0,1-1 0,-1 1 0,1 0 0,-1 0 0,1 0 0,0-1 0,-1 1 0,1 0 0,0 0 0,-1 0 0,1 0 0,0 0 0,0 0 0,0 1 0,-3 5 0,1-1 0,0 1 0,0 0 0,1 0 0,0 1 0,0-1 0,1 0 0,-1 0 0,2 0 0,-1 1 0,1-1 0,3 14 0,-3-18 0,1 0 0,-1 0 0,1 0 0,-1 0 0,1 0 0,0-1 0,0 1 0,1 0 0,-1-1 0,0 1 0,1-1 0,-1 0 0,1 0 0,0 0 0,0 0 0,0-1 0,0 1 0,0-1 0,0 0 0,0 1 0,1-1 0,-1-1 0,0 1 0,1 0 0,-1-1 0,0 0 0,1 0 0,5 0 0,-3-1 0,0 1 0,0-2 0,0 1 0,0 0 0,0-1 0,0 0 0,-1-1 0,1 1 0,-1-1 0,0 0 0,0-1 0,0 1 0,0-1 0,0 0 0,8-8 0,-6 4 0,0 0 0,0-1 0,-1 0 0,0 1 0,-1-2 0,0 1 0,0-1 0,4-12 0,-54 110-411,41-79 446,1 1-1,0 0 1,0 1 0,1-1-1,0 0 1,0 1 0,1 20 0,1-30-33,1-1 1,-1 1 0,0 0-1,1 0 1,-1-1 0,1 1-1,-1 0 1,1-1 0,-1 1 0,1 0-1,0-1 1,-1 1 0,1-1-1,0 1 1,-1-1 0,1 1 0,0-1-1,0 0 1,0 1 0,-1-1-1,1 0 1,0 1 0,0-1-1,0 0 1,0 0 0,-1 0 0,1 0-1,0 0 1,0 0 0,0 0-1,0 0 1,-1 0 0,1-1 0,0 1-1,0 0 1,0 0 0,0-1-1,36-11 29,-22 1-31,1 0 0,-2-1 0,1-1 0,-2 0 0,0-1 0,0-1 0,-1 0 0,-1 0 0,-1-1 0,0 0 0,-1-1 0,8-20 0,-14 27 0,-13 32 0,-14 42 0,23-60 0,0 0 0,0 0 0,1 1 0,-1-1 0,1 0 0,0 1 0,1-1 0,0 6 0,-1-9 0,0-1 0,1 1 0,-1 0 0,1 0 0,-1 0 0,1 0 0,-1-1 0,1 1 0,0 0 0,-1-1 0,1 1 0,0 0 0,0-1 0,-1 1 0,1-1 0,0 1 0,0-1 0,0 1 0,0-1 0,0 0 0,0 1 0,-1-1 0,1 0 0,0 0 0,0 0 0,0 1 0,0-1 0,0 0 0,0 0 0,0-1 0,0 1 0,0 0 0,0 0 0,0 0 0,0-1 0,0 1 0,0 0 0,-1-1 0,1 1 0,0-1 0,0 1 0,1-2 0,4-1 0,0-1 0,0 1 0,-1-1 0,1-1 0,-1 1 0,0-1 0,0 0 0,-1 0 0,8-11 0,31-55 0,-52 124 0,6-43-7,0 0 1,1 1-1,0-1 0,1 0 1,0 1-1,1 0 0,1 17 1,0-27-114,-1 0 1,1 0 0,-1 0 0,1 0 0,0 0 0,-1 0-1,1 0 1,0 0 0,0-1 0,0 1 0,0 0 0,0 0-1,0-1 1,0 1 0,0-1 0,0 1 0,0-1 0,0 1-1,0-1 1,0 0 0,0 1 0,0-1 0,0 0 0,0 0-1,1 0 1,0 0 0,34-2-6854,-10-8-175</inkml:trace>
</inkml:ink>
</file>

<file path=ppt/ink/ink2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9.2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94 16752,'0'0'11648,"11"4"-10997,-6-2-590,-1 0-1,0-1 0,0 0 0,1 1 1,-1-2-1,0 1 0,1 0 0,-1-1 1,1 0-1,-1 0 0,1 0 0,-1-1 1,1 1-1,-1-1 0,0 0 0,1 0 1,-1-1-1,0 1 0,0-1 0,0 0 1,0 0-1,0-1 0,0 1 0,0-1 1,-1 1-1,0-1 0,5-5 0,-5 5 37,-1 1 0,1 0-1,-1-1 1,0 1-1,0-1 1,0 0 0,-1 0-1,1 1 1,-1-1-1,1 0 1,-1-1 0,0 1-1,0 0 1,0 0-1,-1 0 1,1-1 0,-1 1-1,0 0 1,0-1-1,0-4 1,0 8-97,-1-1 0,1 1 0,0-1 0,-1 1 0,1-1 0,-1 1 0,1 0 0,-1-1 0,1 1 0,-1 0 0,1-1 0,-1 1 0,1 0 0,-1 0 0,1-1 0,-1 1 0,1 0 0,-1 0 0,0 0 0,1 0 0,-1 0 0,1 0 0,-1 0 0,0 0 0,1 0 0,-1 0 0,1 0 0,-1 0 0,0 0 0,1 0 0,-1 1 0,1-1 0,-1 0 0,1 0 0,-1 1 0,1-1 0,-1 0 0,1 1 0,-2 0 0,-20 14 0,-28 54 0,48-65 0,-1 0 0,1 0 0,0 0 0,0 0 0,1 0 0,-1 0 0,1 1 0,0-1 0,0 1 0,0-1 0,0 1 0,1-1 0,0 1 0,0-1 0,0 1 0,2 5 0,-2-8 1,1-1-1,0 0 1,0 0-1,0 0 1,0 0-1,0 0 1,0 0 0,0 0-1,0 0 1,0 0-1,0 0 1,0-1-1,1 1 1,-1 0-1,0-1 1,1 1 0,-1-1-1,0 1 1,1-1-1,-1 0 1,2 0-1,36 4-26,-28-4-13,24 2-340,-21-3 197,-1 2-1,0 0 1,0 0-1,0 1 1,23 8-1,-34-13 310,0 0-1,0 0 1,0 0-1,-1 0 1,0 0-1,1 0 0,-1 0 1,0 0-1,-1 0 1,1-1-1,0-4 1,-1 7-118,5-21-9,-2 1 0,-1-1 0,-1 0 0,-2-39 0,-2 51-379,1 11-597,1 0 850,1 0 0,0 0 0,0 0 0,1 0 0,-1 1 0,0-1 0,0-1 0,0 1 0,1 0 0,-1 0 0,1 0 0,-1 0 0,0 0 0,1 0 0,0 0 0,-1 0 0,1 0 0,-1-1 0,1 1 0,0 0 0,0 0 0,5 3-746,0 0 0,0 0 0,0 0 0,1-1-1,-1 0 1,1 0 0,0-1 0,-1 0-1,1 0 1,11 1 0,73 2-10791,-66-5 7195</inkml:trace>
</inkml:ink>
</file>

<file path=ppt/ink/ink2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1:59.9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36 3203,'1'0'477,"0"-1"-1,0 1 1,-1 0-1,1-1 1,0 1 0,0-1-1,-1 1 1,1-1-1,-1 0 1,1 1-1,0-1 1,-1 1 0,1-1-1,-1 0 1,1 0-1,-1 1 1,0-1-1,1 0 1,-1 0 0,0 0-1,1 1 1,-1-1-1,0 0 1,0 0 0,0 0-1,0 0 1,0 0-1,0 1 1,0-1-1,0 0 1,0 0 0,0 0-1,0 0 1,-1 1-1,1-1 1,0 0-1,0 0 1,-1 0 0,1 1-1,-1-1 1,0-1-1,-14-2 5092,-7 11-5901,15-3 490,1 2 1,0-1-1,0 1 0,0 0 1,0 0-1,1 0 1,0 1-1,-6 11 1,8-14-36,0 1 0,1 0 0,0 0 1,-1 0-1,2 1 0,-1-1 0,0 0 1,1 1-1,0-1 0,1 1 0,-1-1 0,1 1 1,1 9-1,-1-14-103,1 0 0,0 0 0,-1 0 1,1 0-1,0 0 0,0 0 0,0 0 0,0 0 0,0 0 0,0-1 1,0 1-1,0 0 0,0-1 0,0 1 0,0-1 0,0 1 1,0-1-1,1 0 0,-1 1 0,0-1 0,0 0 0,0 0 1,1 0-1,-1 0 0,0 0 0,2 0 0,36-3 569,-27-2-583,-1 0 0,1 0 0,-1-1 0,0 0 0,-1-1 0,1-1 0,-1 1 0,-1-2 0,0 1 0,0-1 0,0-1 0,-1 1 0,-1-1 0,1-1 0,8-17 0,-45 57-251,24-22 267,0 0-1,0 1 1,1-1-1,0 1 1,1 0-1,-1 1 1,2-1-1,-1 0 1,1 1-1,0 0 1,0 13-1,2-21-20,0 0 0,0-1 0,0 1 0,0 0 0,0-1 0,0 1 0,0 0 0,0 0 0,1-1 0,-1 1 0,0 0 0,1-1 0,-1 1 0,0-1 0,1 1 0,-1 0 0,0-1 0,1 1 0,-1-1 0,1 1 0,-1-1 0,1 1 0,0-1 0,-1 1 0,1-1 0,-1 0 0,1 1 0,1-1 0,23 0 0,-19-1 0,-1-1 0,1 0 0,-1 0 0,1 0 0,-1-1 0,9-5 0,-1-4 0,0-1 0,-2 0 0,1 0 0,-1-1 0,-1-1 0,9-17 0,-24 42 0,1 0 0,0 0 0,0 0 0,1 0 0,0 1 0,1-1 0,1 1 0,-2 16 0,4-26 0,-1 0 0,1 0 0,-1 0 0,1 1 0,0-1 0,-1 0 0,1 0 0,0-1 0,0 1 0,-1 0 0,1 0 0,0 0 0,0 0 0,0-1 0,0 1 0,0 0 0,0-1 0,0 1 0,1-1 0,-1 1 0,0-1 0,0 0 0,0 1 0,0-1 0,1 0 0,-1 0 0,0 0 0,0 0 0,1 0 0,-1 0 0,0 0 0,0 0 0,2-1 0,44-9 0,-28-2 0,0-2 0,-1 0 0,-1-1 0,0-1 0,26-32 0,-48 55 0,1-1 0,0 1 0,0 0 0,1 0 0,0 1 0,0-1 0,1 1 0,0 0 0,0-1 0,1 1 0,0 0 0,0 0 0,1 0 0,0 10 0,1-16-88,0-1-1,0 1 1,-1-1-1,1 1 1,1-1-1,-1 0 1,0 0 0,0 1-1,0-1 1,1 0-1,-1 0 1,0 0 0,1 0-1,-1 0 1,1-1-1,0 1 1,-1 0-1,1-1 1,-1 1 0,1-1-1,0 0 1,-1 1-1,1-1 1,0 0 0,-1 0-1,1 0 1,0 0-1,0 0 1,-1-1-1,1 1 1,2-1 0,2 0-422,-1 1-1,1-1 1,-1-1 0,1 1 0,-1-1 0,0 0 0,0 0 0,8-5 0,-6 1-1079,-1 0 1,1 0-1,-2-1 1,1 0-1,-1 0 1,0 0-1,0 0 1,5-13-1,6-14-5810</inkml:trace>
</inkml:ink>
</file>

<file path=ppt/ink/ink2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0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64 15759,'0'0'11499,"-2"9"-11051,-7 23-269,2 1 0,1 0 0,2 0 0,1 0-1,1 0 1,2 0 0,1 1 0,2-1 0,14 62 0,-15-85 218,4 10-1706,-7-35 107,-2 1 1270,-1 0-1,0 0 1,-1 1 0,-1-1 0,-13-22 0,11 23 633,1-1 0,0-1 0,1 1 1,-6-25-1,13 38-654,-1 0 1,1 1 0,-1-1-1,1 0 1,0 1 0,-1-1-1,1 0 1,0 1 0,0-1-1,0 1 1,-1-1 0,1 1-1,0 0 1,0-1 0,0 1 0,0 0-1,0 0 1,0-1 0,0 1-1,-1 0 1,1 0 0,0 0-1,0 0 1,0 0 0,0 0-1,2 1 1,39-1-498,-33 0 344,3 0-754,0 0-1,0 0 1,1-2 0,-1 0 0,0 0-1,-1-1 1,1 0 0,17-8-1,-22 7 146,0 0-1,0 0 1,-1-1-1,1 0 1,-1-1-1,0 1 0,-1-1 1,0 0-1,0 0 1,0-1-1,0 0 1,-1 0-1,0 0 0,3-7 1,1-4-226,-1-1 0,9-35 0,-9-8 7474,-10 60-1267,-4 10-3696,-6 11-548,5 3-80,2 1 1,1 0-1,0 0 0,2 1 0,0-1 0,2 1 1,3 46-1,-2-69-940,0 0-1,0 0 1,0-1 0,0 1 0,0 0-1,0 0 1,0 0 0,0 0 0,0 0-1,1 0 1,-1-1 0,0 1 0,1 0 0,-1 0-1,0 0 1,1-1 0,-1 1 0,1 0-1,-1 0 1,1-1 0,0 1 0,-1 0-1,1-1 1,0 1 0,-1-1 0,1 1-1,0-1 1,0 1 0,-1-1 0,1 0-1,0 1 1,1-1 0,0 0 1,1 0-1,-1 0 1,0 0-1,0-1 1,0 1 0,1-1-1,-1 0 1,0 0 0,0 0-1,0 0 1,0 0-1,3-2 1,5-3 2,0-2 0,-1 1 0,16-17 0,40-56-5,-32 39 0,49-49 0,-82 90-39,0 0-1,0 0 1,0 0-1,0 0 1,0 0-1,0 0 1,0 1-1,0-1 1,0 0 0,0 0-1,0 0 1,0 0-1,0 0 1,0 0-1,0 0 1,1 0 0,-1 0-1,0 1 1,0-1-1,0 0 1,0 0-1,0 0 1,0 0-1,0 0 1,0 0 0,0 0-1,0 0 1,0 0-1,0 0 1,0 0-1,0 0 1,1 0-1,-1 0 1,0 1 0,0-1-1,0 0 1,0 0-1,0 0 1,0 0-1,0 0 1,0 0 0,0 0-1,1 0 1,-1 0-1,0 0 1,0 0-1,0 0 1,0 0-1,0 0 1,0 0 0,0 0-1,0 0 1,1-1-1,-1 1 1,0 0-1,0 0 1,0 0 0,-5 17-5328,-11 20-5626,8-27 3407</inkml:trace>
</inkml:ink>
</file>

<file path=ppt/ink/ink2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0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11243,'0'0'9545,"-11"48"-7047,9-30-480,2 1-352,0 2-577,0-2-449,11-2-416,1-3-128,1-2-416,5-6-2018,0-3-1057,-1-3-1057,0 0-2627</inkml:trace>
</inkml:ink>
</file>

<file path=ppt/ink/ink2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1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5 15118,'0'0'14120,"-10"-1"-14056,9 0-61,-3 0-3,0 1-1,0-1 1,0 1 0,0 0-1,0 0 1,0 0-1,0 0 1,-7 2 0,9-1 9,0-1-1,0 1 1,1 0 0,-1 0 0,0 1 0,0-1 0,1 0 0,-1 0 0,1 1 0,0-1 0,-1 1 0,1-1 0,0 1 0,0 0 0,0 0-1,0-1 1,0 1 0,0 0 0,0 0 0,1 0 0,-1 0 0,1 0 0,-1 0 0,1 0 0,0 0 0,0 3 0,-1-3 8,1-1 0,0 0 0,-1 1 0,1-1 0,0 1 0,0-1 0,0 0 0,0 1 0,1-1 0,-1 0 0,0 1 1,0-1-1,1 0 0,-1 1 0,1-1 0,-1 0 0,1 1 0,0-1 0,-1 0 0,1 0 0,0 0 0,0 0 0,0 0 1,0 0-1,0 0 0,0 0 0,0 0 0,0 0 0,0 0 0,3 1 0,0-1 11,0 0-1,0-1 1,1 1 0,-1-1-1,1 0 1,-1 0 0,0 0-1,1-1 1,5-1 0,3-1-96,1-1 0,-1 0 1,0-1-1,-1-1 1,1 0-1,12-9 0,-12 7 37,0 1 0,1 1-1,0 0 1,27-8 0,-41 13 38,0 1-1,1 0 1,-1 0 0,0 0 0,1 0-1,-1 0 1,0 0 0,1 0 0,-1 0-1,0 0 1,1 0 0,-1 0 0,0 0-1,1 0 1,-1 0 0,0 0 0,1 0-1,-1 1 1,0-1 0,1 0 0,-1 0-1,0 0 1,1 0 0,-1 1 0,0-1-1,1 0 1,-1 0 0,0 1 0,0-1-1,1 0 1,-1 0 0,0 1 0,0-1-1,0 1 1,0 15 241,-16 26 363,10-28-185,5-13-414,1-1-1,0 1 1,-1 0 0,1 0-1,0 0 1,-1 0-1,1 0 1,0 0-1,0 0 1,0 0 0,0 0-1,0 0 1,0-1-1,0 1 1,0 0 0,1 0-1,-1 0 1,0 0-1,1 0 1,-1 0-1,0 0 1,1 0 0,-1-1-1,1 1 1,-1 0-1,2 1 1,-1-1 13,1-1 0,-1 0 0,0 1 0,1-1 0,-1 0 0,0 1 0,1-1 0,-1 0 0,0 0 0,1 0 0,-1 0-1,1 0 1,-1-1 0,0 1 0,1 0 0,1-1 0,63-29 692,-51 23-644,-6 3-82,30-13-84,-38 16 86,1 0 0,0 1 0,-1-1 0,1 0 0,0 1 0,0 0 1,0-1-1,-1 1 0,1 0 0,0 0 0,0 0 0,0 0 1,-1 0-1,1 1 0,0-1 0,3 2 0,-4 2-3,0 1 0,0-1 0,0 1 0,-1-1 0,0 1 0,0 0 0,0-1 0,-2 7 0,2-1 4,0-8 13,-1-1-1,1 0 0,0 0 1,0 0-1,0 0 1,0 0-1,0 0 1,1 0-1,-1 0 1,0 0-1,0 0 1,1 0-1,-1 0 0,1 0 1,-1 0-1,1 0 1,-1 0-1,1-1 1,-1 1-1,1 0 1,0 0-1,-1 0 1,1-1-1,1 2 1,27-2 146,-12-4-1120,-1 0 0,0-1 0,0-1 0,23-12 0,6-3-551,-44 21 1364,-1 1 192,0 1 6,0-1 0,0 1 0,0-1 0,0 0 0,0 1 0,0-1 0,0 1 0,0-1 0,1 0 0,-1 1 0,1-1 0,-1 0 0,1 0 0,-1 1 0,1-1 0,0 0 0,1 2 0,0-2-200,0 0-1,1-1 1,-1 1 0,0-1-1,0 0 1,0 0 0,0 0 0,1 0-1,-1 0 1,0 0 0,0 0 0,4-2-1,0 1-637,0-1-1,-1 0 1,1 0 0,-1 0-1,0-1 1,5-3-1,21-9 335,-11 11 7624,-20 11-4234,4 23-1584,-1-29-1308,0 0 1,0 0 0,0 0-1,0 0 1,0 0 0,1-1-1,-1 0 1,0 1 0,0-1-1,0 0 1,1-1 0,-1 1-1,4-1 1,43-11-815,-46 11 642,-1 0 56,11-3-949,0 1 0,0 0 1,27-2-1,-40 7 1085,-1 0 0,0 0-1,0 0 1,0 0 0,-1 1-1,1-1 1,0 0 0,-1 0-1,0 0 1,1 0 0,-1 0-1,0 0 1,-1 2 0,2-4-33,-1 1 49,0 1 1,0-1-1,0 0 1,0 1-1,1-1 0,-1 1 1,1-1-1,-1 1 1,1-1-1,-1 1 1,1 0-1,0-1 0,0 1 1,-1-1-1,1 1 1,0 0-1,1-1 0,-1 1 1,0-1-1,0 1 1,1 2-1,0-3-42,0 0 1,0-1-1,0 1 1,0 0-1,0-1 0,0 1 1,0 0-1,0-1 0,1 1 1,-1-1-1,0 0 0,0 1 1,0-1-1,0 0 1,1 0-1,-1 0 0,0 0 1,0 0-1,0 0 0,1 0 1,1 0-1,6-2-125,1 0-1,0 0 1,-1-1-1,1 0 1,14-8-1,21-19-801,-36 23 929,1 0 0,-1 1 0,1 0 0,19-8-1,-29 14 378,0 1-372,0-1 0,0 1-1,1 0 1,-1 0-1,0-1 1,0 1 0,0 0-1,1-1 1,-1 1 0,0 0-1,1-1 1,-1 1-1,0-1 1,1 1 0,-1-1-1,1 1 1,-1-1-1,1 1 1,-1-1 0,1 1-1,0-1 1,-1 1-1,1-1 1,-1 0 0,1 1-1,0-1 1,-1 0 0,1 0-1,1 1 1,148-10-2441,-149 10 2519,0 1 0,0-1 0,0 1 0,0-1 0,-1 1 0,1 0 0,0-1 0,-1 1 0,1 0 0,-1 0 0,0-1 0,1 1 1,-1 0-1,0 0 0,0 0 0,0 0 0,0-1 0,-1 4 0,4 22 1358,-1-24-1394,0-1 0,-1 0 0,1 1 1,0-1-1,0 0 0,0 0 0,0 0 0,1-1 0,-1 1 0,1 0 0,-1-1 0,1 0 1,-1 1-1,1-1 0,0 0 0,-1 0 0,1-1 0,0 1 0,0 0 0,4-1 1,65 2-356,-48-3-238,-18 1-67,0 0 0,-1 0 0,1-1-1,-1 1 1,1-1 0,-1-1 0,9-2 0,8-8-5539</inkml:trace>
</inkml:ink>
</file>

<file path=ppt/ink/ink2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3.0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37 9097,'0'0'3966,"-8"-1"-2316,-24-4 846,21 3 881,29 2-1681,63 7-389,153 10-912,-160-15-3403,84-9 1,-140 5 1495,0-1 0,-1 0 1,0-2-1,27-9 0,-3-6-4990</inkml:trace>
</inkml:ink>
</file>

<file path=ppt/ink/ink2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3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26 12844,'-9'-3'2392,"-71"-17"3560,91 18-3363,13 3-2722,-5 5 181,-1 1 1,0 1 0,0 0-1,30 20 1,-37-21 87,-1 0 0,0 1 0,0 0 0,-1 0 0,0 1 1,0 1-1,-1-1 0,12 19 0,-19-25-113,1 0-1,-1 0 1,0 0 0,0 1 0,0-1 0,0 0-1,-1 1 1,1-1 0,-1 0 0,0 1-1,0-1 1,0 1 0,0-1 0,-1 1 0,1-1-1,-3 6 1,1-2 37,-1 0 0,0-1 0,0 0 0,-1 0 0,0 0 0,0 0-1,-9 9 1,-1-1-360,-1 0 0,0-1-1,-1 0 1,-32 17-1,8-11-4290,5-10-6069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7.3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305 47 12236,'0'-2'379,"0"0"0,0 0 1,0 1-1,0-1 1,0 0-1,0 0 1,0 0-1,-1 1 1,1-1-1,-1 0 0,1 0 1,-1 1-1,0-1 1,1 0-1,-1 1 1,0-1-1,0 1 1,0-1-1,-1 1 0,1-1 1,0 1-1,-3-3 1,1 3-115,-1 0 0,0 0 0,1 0 1,-1 1-1,1-1 0,-1 1 0,0-1 1,1 1-1,-1 1 0,0-1 0,-4 1 1,-6 1-142,-1 1 0,1 0 1,0 1-1,0 1 1,0 0-1,-14 9 0,-76 45 345,81-40-428,22-11-108,16-5 29,42-5-190,29 1-467,-79 1 655,0 1 0,0-1 0,0 2 0,0-1 0,0 1 0,0 0 0,-1 1 0,1-1 0,6 5-1,-11-6 58,-1-1 0,1 1 0,-1 0 0,1 0 0,-1 0-1,0 0 1,1 0 0,-1 1 0,0-1 0,0 0-1,0 0 1,0 1 0,0-1 0,0 1 0,0-1-1,0 1 1,-1-1 0,1 1 0,-1-1 0,1 1 0,-1 0-1,0-1 1,1 1 0,-1 0 0,0 0 0,0-1-1,0 1 1,0 0 0,0-1 0,-1 1 0,1 0 0,0-1-1,-1 1 1,0-1 0,1 1 0,-1 0 0,0-1-1,1 1 1,-1-1 0,0 0 0,0 1 0,0-1-1,-1 0 1,-1 2 0,-3 4 381,-1 0 1,0-1-1,0 0 0,-1-1 1,0 1-1,-12 5 0,8-5-136,-1 0 0,1-2 1,-1 1-1,0-2 0,-1 1 0,1-2 0,-1 0 0,1-1 0,-17 0 0,29-1-339,1 0-1,-1 0 1,1 0-1,-1 0 0,1 0 1,-1 0-1,1 0 1,0 0-1,-1 0 0,1 0 1,-1-1-1,1 1 1,-1 0-1,1 0 0,0 0 1,-1-1-1,1 1 1,-1 0-1,1-1 0,0 1 1,-1 0-1,1-1 1,0 1-1,-1 0 0,1-1 1,0 1-1,0-1 1,0 1-1,-1 0 0,1-1 1,0 1-1,0-1 1,0 1-1,0-1 0,0 1 1,0-1-1,0 1 1,0-1-1,0 1 0,0-1 1,0 1-1,0-1 1,0 1-1,0 0 0,0-1 1,0 1-1,0-1 1,1 1-1,-1-1 0,15-23-5592,10 6 444,7 0-1260</inkml:trace>
</inkml:ink>
</file>

<file path=ppt/ink/ink2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4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205 35 17040,'0'0'635,"-11"-3"-245,-1 1-191,1-1 0,-1 1 0,0 1 0,0 0 0,-19 1 0,26 0-99,1 1 0,-1 0 0,0 0 0,1 0 0,-1 1 0,1-1 0,0 1 0,-1 0 0,1 1 0,0-1 0,0 1 0,0-1 0,1 1 0,-1 0 0,1 0 0,0 1 0,-1-1 0,1 1 0,1 0 0,-5 5 0,5-5 129,0 0 0,0 0 0,0 0 0,0 0 0,1 0 1,-1 0-1,1 1 0,0-1 0,0 0 0,1 1 0,-1-1 0,1 1 0,0-1 0,0 1 1,2 7-1,-2-11-171,0 1 1,1-1 0,-1 0 0,1 0-1,-1 0 1,1 0 0,0 0-1,0 0 1,-1 0 0,1 0 0,0 0-1,0 0 1,0-1 0,0 1-1,0 0 1,0 0 0,0-1 0,0 1-1,0-1 1,0 1 0,0-1-1,2 1 1,0-1 26,1 1 0,-1-1-1,0 0 1,0 0 0,0-1 0,1 1-1,-1-1 1,0 1 0,0-1-1,0 0 1,0 0 0,4-3 0,5-1 48,-1-2 1,-1 0-1,1 0 1,-1-1-1,0 0 0,-1 0 1,0-1-1,0-1 1,-1 1-1,0-1 1,-1-1-1,0 0 1,0 0-1,-1 0 1,8-22-1,-23 63-388,3-12 257,1 0 1,0 0-1,-2 27 0,6-37-7,1 0-1,0-1 0,0 1 0,1 0 1,0-1-1,4 16 0,-5-22-133,1 1 0,0-1 1,-1 1-1,1-1 0,0 1 0,0-1 0,0 0 0,0 0 0,0 1 1,1-1-1,-1 0 0,0 0 0,1 0 0,-1 0 0,0 0 0,1-1 1,-1 1-1,1 0 0,-1-1 0,1 1 0,-1-1 0,1 1 0,0-1 1,-1 0-1,1 1 0,0-1 0,-1 0 0,1 0 0,0 0 0,-1-1 1,1 1-1,-1 0 0,1-1 0,0 1 0,-1-1 0,1 1 0,-1-1 0,3-1 1,19-13-4315,0-9-1969</inkml:trace>
</inkml:ink>
</file>

<file path=ppt/ink/ink2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4.9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0 16047,'-4'9'1730,"-57"165"5098,52-144-5775,2 0-1,2 0 1,0 1 0,1 41-1,12-76-342,9-15-529,0 0 0,-1-2 0,-2 1-1,20-36 1,-10 16-167,-4 6-109,-13 21-25,1 0-1,0 0 1,1 1 0,0 0 0,17-17 0,-25 29 101,-1-1 0,1 0 0,-1 1 0,1-1 0,0 1 0,0-1 0,-1 1 1,1-1-1,0 1 0,0-1 0,0 1 0,0 0 0,-1 0 0,1-1 0,0 1 0,0 0 0,0 0 1,0 0-1,0 0 0,0 0 0,0 0 0,0 0 0,0 0 0,-1 0 0,1 0 0,0 1 0,0-1 1,0 0-1,1 1 0,-1 0-58,0 1 0,1-1 0,-1 0 0,0 1 0,0-1 0,0 1 1,0-1-1,0 1 0,0-1 0,-1 1 0,1 0 0,-1-1 0,1 1 0,0 2 0,0-1-26,0 1 0,-1-1 0,1 1 0,-1 0 0,0-1 0,0 1 0,0 0 0,0-1 0,-1 1 0,1-1 0,-1 1 0,0-1 0,0 1 0,0-1 0,-3 5 0,0-4 61,-1 0 0,0 0 1,0-1-1,0 1 0,0-1 0,-1 0 0,1-1 0,-1 1 0,0-1 0,0 0 1,-8 1-1,-63 8-1490,51-7 160,76-28-7607,-20 2-21</inkml:trace>
</inkml:ink>
</file>

<file path=ppt/ink/ink2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5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14894,'0'0'8445,"-3"14"-7179,-13 44-103,1-6-72,3 1-1,1 0 0,-4 72 1,16-134-806,1 1 0,-1 0 1,1-1-1,1 1 0,5-12 0,3-16-251,-6 20 15,-2-1-1,3-32 0,-6 48-155,-8 40-294,7-30 384,0 1-1,0-1 1,0 0-1,1 1 0,1-1 1,-1 0-1,4 15 0,-3-22 23,0 0 1,-1 1-1,1-1 0,0 0 0,1 0 0,-1 0 0,0 0 0,0 0 0,1-1 0,-1 1 0,1 0 1,0 0-1,-1-1 0,1 1 0,0-1 0,0 0 0,0 0 0,0 1 0,0-1 0,0 0 1,1-1-1,-1 1 0,0 0 0,0-1 0,1 1 0,-1-1 0,0 0 0,1 1 0,-1-1 1,0 0-1,1-1 0,-1 1 0,0 0 0,0-1 0,3 0 0,0 0 17,0-1-1,0 0 1,0 0 0,0-1-1,-1 1 1,1-1 0,-1 0-1,0 0 1,0 0 0,0-1-1,0 1 1,0-1 0,-1 0-1,0 0 1,4-6 0,-4 5-24,1 1 0,-1-1 1,1 1-1,0 0 1,0 0-1,0 0 0,1 1 1,-1-1-1,1 1 1,0 0-1,0 1 0,9-5 1,-13 7-13,0 0 0,-1 1 0,1-1 0,0 0 0,-1 0 0,1 1 0,-1-1 0,1 0 0,0 1 0,-1-1 0,1 0 1,-1 1-1,1-1 0,-1 1 0,1-1 0,-1 1 0,1-1 0,-1 1 0,0-1 0,1 1 0,-1 0 0,0-1 0,0 1 0,1 0 0,-1-1 0,0 1 0,0 0 0,0-1 1,0 1-1,1 0 0,-1 0 0,6 34 46,-3-18-45,-3-15 20,0 0-1,1-1 1,-1 1 0,1-1 0,0 1 0,-1-1 0,1 1-1,0-1 1,0 1 0,0-1 0,0 0 0,0 0 0,0 1-1,0-1 1,1 0 0,-1 0 0,0 0 0,1 0 0,-1 0-1,0 0 1,1-1 0,-1 1 0,1 0 0,0-1 0,-1 1-1,1-1 1,-1 0 0,1 1 0,0-1 0,-1 0 0,1 0 0,0 0-1,-1 0 1,4-1 0,5-1 56,0-1 1,0 0-1,0-1 1,18-8-1,-21 8-72,0 0 1,0 1-1,1 1 0,15-5 0,-14 7 23,-1 0 0,1 1-1,-1 0 1,1 1-1,-1-1 1,0 2 0,15 4-1,-14-3 26,0-1 0,1 0 0,-1-1-1,1 0 1,18 1 0,-17-4-21,1 0-1,-1-1 1,0 0 0,0-1 0,0 0 0,0-1-1,0 0 1,11-6 0,16-17-5212,-37 16-6407,-4 5 4961</inkml:trace>
</inkml:ink>
</file>

<file path=ppt/ink/ink2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5.9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2498,'0'0'6406</inkml:trace>
</inkml:ink>
</file>

<file path=ppt/ink/ink2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6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135 197 6150,'0'0'15513,"2"-9"-12753,2-31-299,-4 39-2371,0 0 0,0 0 0,-1-1 0,1 1 0,0 0 0,-1 0 0,1 0 0,-1 0 0,1 0 0,-1 0 0,1 0-1,-1 0 1,0 0 0,0 0 0,1 0 0,-1 0 0,0 0 0,0 0 0,0 1 0,0-1 0,0 0 0,0 1 0,0-1 0,0 1 0,0-1 0,0 1 0,0-1 0,-1 1 0,1 0-1,0-1 1,0 1 0,0 0 0,0 0 0,-1 0 0,1 0 0,0 0 0,0 0 0,0 0 0,-3 1 0,-1 0 76,-1-1 1,1 1-1,0 1 0,0-1 0,-1 1 1,-8 3-1,9-1-76,0-1 0,0 1 0,0 0 0,0 0 0,1 0 0,0 1 1,-8 9-1,11-12-70,-1 0 0,1 1 0,-1-1 0,1 1 0,0-1 0,0 1 0,0 0 0,0-1 0,1 1 0,-1 0 0,1 0 0,-1-1 0,1 1 0,0 0 0,0 0 0,0 0 0,1-1 0,-1 1 0,2 5 0,-1-7-20,0 0 0,0 1 0,0-1 0,0 0 0,1 0 0,-1 0 0,1 0 0,-1 0 0,0 0 0,1 0 0,0-1 0,-1 1 0,1 0 0,-1-1 0,1 1 0,0-1 0,-1 0 0,1 0 0,0 1 0,-1-1 0,1 0 0,0 0 0,0-1 0,-1 1 0,1 0 0,0-1 0,-1 1 0,3-1 0,1 0 0,1 0 0,-1-1 0,0 1 0,0-1 0,0 0 0,0 0 0,0-1 0,5-3 0,47-52-1313,-58 86 304,-2-10 1023,1-11-9,1 1-1,-1 0 1,2-1 0,-1 1-1,2 12 1,-1-18 19,0-1 0,0 1 0,1 0-1,-1-1 1,1 1 0,0-1 0,-1 1 0,1-1 0,0 1 0,0-1 0,0 1-1,0-1 1,0 0 0,0 0 0,0 1 0,0-1 0,1 0 0,-1 0 0,0 0-1,1 0 1,-1 0 0,1-1 0,-1 1 0,1 0 0,-1-1 0,1 1 0,-1-1-1,1 1 1,0-1 0,-1 0 0,4 0 0,6 0 33,0 0-1,1-1 1,-1 0 0,0-1 0,0 0-1,0-1 1,0 0 0,0-1 0,-1 0-1,1-1 1,-1 0 0,0 0 0,-1-1-1,1-1 1,-1 0 0,-1 0 0,15-14 0,-14 12-40,0-1 1,0 0 0,-1 0 0,0-1 0,-1 0 0,0 0 0,0 0 0,-2-1 0,1 0-1,-1-1 1,-1 1 0,0-1 0,-1 0 0,-1 1 0,2-16 0,-4 27-27,0 0 1,0 0-1,0-1 1,0 1-1,0 0 1,0 0-1,0 0 1,0 0 0,0-1-1,-1 1 1,1 0-1,0 0 1,-1 0-1,1 0 1,-1 0-1,1 0 1,-1 0-1,0 0 1,1 0-1,-1 0 1,-1-1-1,1 2 3,0-1 0,0 1-1,0 0 1,0 0-1,0 0 1,0 0 0,1-1-1,-1 1 1,0 0-1,0 1 1,0-1 0,0 0-1,0 0 1,0 0-1,0 0 1,0 1 0,0-1-1,0 1 1,1-1-1,-2 1 1,-4 3-16,-1 0 0,2 0 0,-1 1-1,0-1 1,-6 9 0,4-5 63,0 1 1,1 0-1,0 1 1,1 0-1,0 0 0,0 0 1,1 1-1,0 0 0,1 0 1,0 0-1,1 0 1,0 1-1,1-1 0,0 1 1,0 21-1,2-30-41,1 0 0,-1 0 0,1-1 0,0 1 0,0 0 0,0 0 0,0-1 0,0 1 0,0-1 0,1 1 0,-1-1 0,1 1 0,0-1 0,0 0 0,0 0 0,0 0 0,0 0 0,0 0 0,0 0 0,1-1 0,-1 1 0,0-1 0,1 1 0,0-1 0,-1 0 0,1 0 0,0 0 0,0-1 0,-1 1 0,1 0 0,0-1 0,0 0 0,0 0 0,4 0 0,1 0 0,0 0 0,0 0 0,0 0 0,0-1 0,0-1 0,0 1 0,-1-1 0,1-1 0,0 1 0,-1-1 0,13-7 0,11-15 0,-29 24 0,-1 0 0,0 0 0,0 0 0,0-1 0,0 1 0,0 0 0,0 0 0,0-1 0,0 1 0,-1-1 0,1 1 0,0 0 0,-1-1 0,1 0 0,-1 1 0,1-1 0,-1 1 0,0-1 0,0 1 0,0-1 0,0-3 0,-2 5 0,0 0 0,1 0 0,-1 0 0,0 0 0,0 0 0,1 0 0,-1 0 0,0 0 0,0 1 0,1-1 0,-1 1 0,0-1 0,0 1 0,1 0 0,-3 1 0,1 0 4,-1 1 0,1 0 0,0-1 0,0 2 0,0-1 0,0 0 0,0 0-1,1 1 1,0-1 0,0 1 0,0 0 0,0 0 0,0 0 0,1 0 0,-1 0 0,1 0 0,-1 7 0,2-9-25,0 0 0,0 0-1,0 0 1,0 0 0,0 0 0,0 0 0,0 0 0,1 0 0,-1 0 0,1 0 0,0 0-1,-1-1 1,1 1 0,0 0 0,0 0 0,0 0 0,0-1 0,1 1 0,-1-1 0,0 1-1,1-1 1,-1 1 0,1-1 0,-1 0 0,1 0 0,0 1 0,0-1 0,-1-1 0,1 1-1,0 0 1,0 0 0,0-1 0,0 1 0,0-1 0,0 1 0,0-1 0,4 0 0,38 2-4409,-14-6-1561,15-13-10659</inkml:trace>
</inkml:ink>
</file>

<file path=ppt/ink/ink2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7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84 11627,'3'-9'3395,"0"-1"-2427,-1 4-301,0 0 0,0 0 0,-1 0 0,0 0 0,0 0 0,-1-9 1,0 14-569,0 0 0,0 1 0,0-1 0,0 1 1,0-1-1,-1 0 0,1 1 0,0-1 0,0 1 1,-1-1-1,1 1 0,0-1 0,-1 1 1,1-1-1,-1 1 0,1-1 0,-1 1 0,1 0 1,-1-1-1,1 1 0,-1-1 0,1 1 1,-1 0-1,1 0 0,-1-1 0,1 1 0,-1 0 1,0 0-1,1 0 0,-1 0 0,1 0 0,-1 0 1,0 0-1,1 0 0,-1 0 0,0 0 1,1 0-1,-1 0 0,1 0 0,-1 0 0,0 0 1,1 1-1,-2-1 0,-28 12 564,17-2-578,1 0-1,0 1 0,0 0 0,-18 24 0,26-30-80,0-1 0,0 1 0,1 0 0,0 0-1,0 0 1,1 1 0,-1-1 0,1 0 0,0 1-1,1 0 1,-1 0 0,1-1 0,0 1 0,1 0-1,-1 0 1,2 10 0,-1-14-2,1 0 1,0-1-1,0 1 1,0 0-1,0-1 0,0 1 1,0-1-1,1 1 0,-1-1 1,0 0-1,1 0 0,-1 1 1,1-1-1,-1 0 0,1 0 1,0 0-1,-1-1 0,1 1 1,0 0-1,2 0 1,45 12-117,-27-8-73,-11-1 115,0-1-1,0 1 1,0 1 0,0 0-1,-1 1 1,0 0-1,13 10 1,-20-14 65,0 1 0,-1-1 0,1 1 0,-1 0 0,0-1-1,0 1 1,0 0 0,0 0 0,0 0 0,-1 1 0,1-1 0,-1 0 0,0 1 0,0-1 0,0 1 0,-1-1 0,1 1-1,-1-1 1,0 1 0,0-1 0,0 1 0,0-1 0,-1 1 0,1-1 0,-1 1 0,0-1 0,0 1 0,-3 5-1,0-1 50,0-1-1,-1 0 1,0 0 0,0 0-1,0-1 1,-1 1-1,0-1 1,-1-1-1,1 1 1,-1-1-1,-14 8 1,12-7-6,0-2 0,0 1 0,0-1 0,0 0 0,-1-1 0,0 0 1,0 0-1,0-1 0,-16 1 0,25-3-72,0 0 0,1 0 0,-1-1 0,0 1 0,0 0 0,1 0 0,-1-1 0,0 1 1,1 0-1,-1-1 0,0 1 0,1-1 0,-1 1 0,1-1 0,-1 1 0,1-1 0,-1 1 0,1-1 0,-1 1 0,1-1 0,-1 0 0,1 1 0,0-1 1,-1 0-1,1 1 0,0-1 0,0 0 0,-1 0 0,1 1 0,0-1 0,0 0 0,0 0 0,0 1 0,0-1 0,0-1 0,3-32-3456,-2 32 3185,10-39-6056</inkml:trace>
</inkml:ink>
</file>

<file path=ppt/ink/ink2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7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 14125,'0'0'1271,"-3"13"555,-5 21-900,-6 25 1589,1 0 0,-5 82 1,17-111-2030,0-12-183,1 1 0,0-1 0,1 1 1,4 20-1,0-144 449,-7 86-964,-1 1 1,-9-31-1,16 55 207,0-1 0,-1 1 0,2-1 0,-1 1 0,1-2 0,-1 1 0,1 0 0,1-1 0,-1 0 0,1 0 0,-1 0 0,1-1 0,0 0 0,11 4 0,-9-4 18,0 0 0,0-1 0,0 0 0,0 0 0,0-1-1,0 0 1,1 0 0,-1-1 0,0 0 0,1 0 0,15-4 0,-20 3-3,-1 0-1,0 0 0,1-1 1,-1 0-1,0 0 1,0 1-1,0-2 1,0 1-1,0 0 1,0-1-1,-1 1 1,1-1-1,-1 0 1,0 0-1,0 0 1,0 0-1,0 0 0,0 0 1,1-6-1,1 1 27,-2 0-1,1-1 1,-1 0-1,-1 1 1,0-1-1,1-17 1,-13 69-606,1-9 585,8-19 203,0 1 1,1-1 0,1 29 0,0-43-198,0 0 1,0 0-1,1-1 0,-1 1 0,0 0 0,1 0 1,-1-1-1,0 1 0,1 0 0,-1-1 1,1 1-1,-1 0 0,1-1 0,-1 1 1,1 0-1,0-1 0,-1 1 0,1-1 0,0 1 1,-1-1-1,1 0 0,0 1 0,-1-1 1,1 0-1,0 1 0,0-1 0,0 0 1,-1 0-1,1 0 0,0 1 0,0-1 0,0 0 1,0 0-1,-1 0 0,1-1 0,0 1 1,0 0-1,0 0 0,-1 0 0,1-1 1,0 1-1,0 0 0,-1 0 0,1-1 0,0 1 1,0-1-1,-1 1 0,2-2 0,35-21 535,-24 11-523,-1-1 0,-1 0-1,0-1 1,-1 0 0,0 0-1,-1-1 1,11-26 0,-24 70-60,0 0 0,2 54 1,2-82 48,0 0 0,0 0 0,0-1 0,0 1 0,0 0 0,1 0 0,-1 0 0,0 0 0,0 0 0,1 0 0,-1 0 0,1 0 0,-1 0 0,1-1 0,-1 1 0,1 0 0,-1 0 0,1 0 0,0-1 0,-1 1 0,1 0 0,0-1 0,0 1 0,-1-1 0,1 1 0,0-1 0,0 1 0,0-1 0,0 0 0,0 1 0,0-1 0,0 0 0,-1 0 0,1 1 0,0-1 0,0 0 0,0 0 0,0 0 0,0 0 0,0-1 0,0 1 0,0 0 0,0 0 0,0 0 0,0-1 0,0 1 0,0 0 0,0-1 0,-1 1 0,1-1 0,1 0 0,4-2 128,0 0 0,-1 1 0,1-2 0,-1 1 0,0-1 0,9-7 0,-6 0-132,1 1 0,-1-1 0,-1-1 0,0 1 0,0-1 0,-1-1 0,5-14 0,-15 44-731,1 0 1,1 0-1,1 0 0,1 29 1,1-24-156,-2-21 566,1 0 0,0 0 0,0-1-1,0 1 1,0 0 0,0 0 0,1 0-1,-1 0 1,0 0 0,0 0 0,1 0 0,-1 0-1,0 0 1,1-1 0,-1 1 0,1 0 0,-1 0-1,1 0 1,-1-1 0,1 1 0,0 0-1,-1-1 1,1 1 0,0 0 0,-1-1 0,1 1-1,0-1 1,0 1 0,0-1 0,0 0 0,-1 1-1,1-1 1,0 0 0,0 0 0,1 1 0,11 0-5784</inkml:trace>
</inkml:ink>
</file>

<file path=ppt/ink/ink2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8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68 16624,'0'0'11365,"11"5"-10500,38 15-417,-45-19-426,-1-1 0,0 1 0,0-1 0,0 0 0,0 0 0,0 0 0,0 0 0,1 0 0,-1-1 0,0 1 0,0-1 0,0 0 0,0 0 0,0 0 0,0-1 0,-1 1 0,1 0 0,0-1 0,0 0 0,-1 0 0,0 0 0,1 0 0,-1 0 0,0 0 0,0-1 0,0 1 0,0-1 0,0 1 0,0-1 0,-1 0 0,0 0 0,1 1 0,-1-1 0,0 0 0,0 0 0,-1 0 0,1 0 0,0-1 0,-1 1 0,0 0 0,0-5 0,0 7-18,-1 0 0,1 0 1,-1 0-1,0 1 0,1-1 1,-1 0-1,0 0 0,1 1 0,-1-1 1,0 0-1,0 1 0,1-1 0,-1 1 1,0-1-1,0 1 0,0-1 1,0 1-1,0 0 0,0-1 0,0 1 1,0 0-1,0 0 0,0 0 0,0 0 1,0 0-1,0 0 0,0 0 0,0 0 1,0 0-1,0 0 0,0 0 1,0 1-1,0-1 0,0 0 0,1 1 1,-1-1-1,-2 2 0,-36 17-91,-14 37-17,49-51 100,1-1-1,0 0 1,0 1 0,0 0-1,1 0 1,0 0 0,0 0-1,0 0 1,0 0 0,1 1-1,0-1 1,-1 7 0,3-11 3,-1 0 0,1 0 0,-1 0 0,1 0 0,0 0 0,0-1 0,-1 1 0,1 0 0,0 0 0,0-1 0,0 1 0,0-1 0,0 1 0,0-1 0,0 1 0,0-1 0,0 1 0,0-1 0,0 0 0,0 0 0,0 0 0,0 1 0,0-1 0,0 0 0,0 0 0,1-1 0,41 4-18,-32-3-48,-5 1 36,4-2-116,0 2 0,1 0 0,-1 0 0,1 0 0,-1 2 1,0-1-1,0 1 0,0 1 0,-1 0 0,1 0 1,9 6-1,-8-42 1556,-5-1-1600,-2 0 0,-1 0 1,-1-34-1,-1 66-380,0 1 0,0-1 1,0 1-1,-1-1 1,1 1-1,0-1 0,0 1 1,0-1-1,0 1 1,0 0-1,0 0 0,0-1 1,0 1-1,0 0 0,0 0 1,0 0-1,0 0 1,0 0-1,0 0 0,0 0 1,0 0-1,0 1 1,0-1-1,0 0 0,0 1 1,0-1-1,19 6-6049</inkml:trace>
</inkml:ink>
</file>

<file path=ppt/ink/ink2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8.6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13837,'0'0'6129,"-8"-1"-4416,1 2-1441,-1 0 0,1 0 0,0 0 0,0 1 0,0 0 0,0 0-1,0 1 1,-7 3 0,11-5-181,0 1 0,0-1 1,0 1-1,0 0 0,1 0 0,-1 0 0,0 0 0,1 0 0,-1 1 0,1-1 0,0 1 1,0-1-1,0 1 0,0 0 0,0 0 0,1 0 0,-1 0 0,1 0 0,0 0 0,0 0 1,0 1-1,0-1 0,0 6 0,3-7-216,0-1 0,0 1 1,0-1-1,1 0 0,-1 1 1,0-1-1,1 0 0,-1 0 1,1 0-1,-1-1 0,1 1 0,-1-1 1,1 1-1,-1-1 0,6 0 1,3 2-540,-2 1 510,0 0-1,0 0 0,-1 1 1,1 0-1,-1 0 0,0 1 1,10 7-1,-17-11 184,0 0 1,0 0-1,0 0 0,0 0 1,0 0-1,0 0 0,0 0 0,0 0 1,-1 0-1,1 1 0,0-1 1,-1 0-1,1 0 0,-1 1 1,1-1-1,-1 0 0,0 1 1,1-1-1,-1 1 0,0-1 1,0 3-1,-1-2 70,0-1 1,0 1-1,0 0 0,0 0 0,0 0 1,-1-1-1,1 1 0,0 0 1,-1-1-1,1 0 0,-1 1 0,0-1 1,1 0-1,-1 0 0,0 0 1,0 0-1,0 0 0,0 0 0,-3 1 1,0 0-77,-31 12 1037,16-14-4038,20-3-1800,3-7-2995</inkml:trace>
</inkml:ink>
</file>

<file path=ppt/ink/ink2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9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2 13837,'-8'1'1783,"-3"2"-1108,0-1 0,0 1 1,0 1-1,1 0 0,-1 0 0,-10 8 0,17-11-357,0 1-1,1 0 1,-1 1 0,1-1-1,-1 1 1,1 0-1,0-1 1,0 1-1,0 1 1,0-1-1,1 0 1,-1 1 0,1-1-1,0 1 1,0 0-1,0 0 1,0 0-1,1 0 1,0 0-1,0 0 1,-2 8 0,4-11-302,0 0 1,0 0 0,-1 1-1,1-1 1,0 0 0,0 0-1,0 0 1,0 0 0,0-1 0,0 1-1,0 0 1,1 0 0,-1-1-1,0 1 1,0-1 0,1 1-1,-1-1 1,0 1 0,0-1 0,1 0-1,-1 1 1,1-1 0,-1 0-1,0 0 1,1 0 0,-1 0 0,0 0-1,1-1 1,-1 1 0,3-1-1,47-8 278,-41 4-521,0 0-1,-1-1 1,1 0 0,-1-1 0,0 0-1,-1 0 1,0-1 0,0 0 0,-1 0-1,0-1 1,0 0 0,-1 0 0,7-14-1,-13 21-60,-20 43 74,14-30 245,0 0 0,2 1-1,-1-1 1,2 1-1,-1 0 1,1 0-1,1 0 1,1 0 0,-1 0-1,2 17 1,0-27-106,0-1 0,1 1 0,-1 0 0,1 0 0,-1-1 0,1 1 0,0 0 0,-1-1 0,1 1 0,0-1 0,0 1 0,0-1 0,0 1 0,1-1 0,-1 0 0,0 0-1,1 0 1,-1 1 0,1-1 0,-1 0 0,1-1 0,-1 1 0,1 0 0,-1 0 0,1-1 0,0 1 0,0-1 0,-1 1 0,1-1 0,0 0 0,0 0 0,-1 1 0,4-2 0,1 2-850,0-2 0,-1 1-1,1-1 1,0 1 0,-1-2 0,1 1-1,-1-1 1,1 1 0,8-6 0,22-17-7457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8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90 191 17489,'0'0'4575,"-8"2"-3230,2 0-1163,0 0 1,0 1 0,0-1-1,1 1 1,-1 1 0,1-1-1,-1 1 1,-4 4-1,8-6-142,0 0-1,-1 0 0,1 1 0,0-1 0,1 1 0,-1-1 0,0 1 0,1 0 0,-1 0 0,1 0 0,0-1 0,0 1 0,0 1 0,0-1 0,1 0 0,-1 0 0,1 0 0,0 0 0,-1 0 0,2 0 0,-1 1 0,1 2 0,0-4-21,0 0 0,0 0 0,0-1 0,0 1 0,0 0 0,1-1 0,-1 1 0,1-1 0,-1 0 0,1 1 0,0-1 0,-1 0 0,1 0 0,0 0 1,0 0-1,0 0 0,0-1 0,0 1 0,0-1 0,0 1 0,0-1 0,0 1 0,0-1 0,0 0 0,4 0 0,-3 0 79,1 1 0,0-1 0,0 0 0,0 0 0,0-1-1,-1 1 1,1-1 0,0 0 0,0 0 0,-1 0 0,1 0 0,0-1 0,4-2 0,-5 1 5,-1 0 1,1 0 0,-1 0 0,1 0-1,-1 0 1,0-1 0,-1 1 0,1-1-1,0 0 1,-1 1 0,0-1 0,0 0-1,0 0 1,0 0 0,-1 0 0,1 0-1,-1 0 1,0 1 0,-1-8 0,-1-5 15,-1 0 0,0 0 0,-8-20 0,8 25-136,47 8-3426,-3 5 2381,1 3 0,57 13 0,-60-10 1039,-38-8 114,-1 0 0,1 0 0,0 0 0,0 1 0,0-1 0,0 0 0,0 1 0,0-1 0,0 0 0,0 1 0,-1-1 0,1 1 0,0 0 0,0-1 0,-1 1 0,1-1 0,0 1 0,-1 0 0,1 0 0,-1-1 0,1 1 0,-1 0 0,1 0 0,-1 0 0,1 0 0,-1 0 0,0 0 0,1-1 0,-1 1 0,0 0 0,0 0 0,0 0 0,0 2 0,-8 35 2243,6-34-2206,1 0-1,0 0 1,0 0 0,0 0 0,0 0 0,1 0-1,-1 0 1,1 4 0,1-7-111,0 0 0,0 0-1,0 0 1,0-1 0,0 1 0,1 0 0,-1-1-1,0 1 1,0-1 0,1 1 0,-1-1 0,0 0 0,1 1-1,-1-1 1,0 0 0,1 0 0,-1 0 0,0 0 0,1 0-1,1-1 1,30-2 175,-29 1-179,-1 0 1,1-1-1,-1 1 0,1-1 0,-1 0 1,0 0-1,0 0 0,0 0 1,0-1-1,-1 1 0,1-1 0,-1 0 1,0 1-1,0-1 0,-1 0 0,1 0 1,-1-1-1,1 1 0,-1 0 1,0-5-1,3-10 19,-2 0 1,0 0 0,-1-21-1,0 29-23,-1-20 39,0 30-51,0 0 0,0 0 0,0 0 0,0 0 0,0 0 0,0 0 0,-1 0 0,1 0 0,0 0 0,-1 0 0,1 0 0,0 1-1,-1-1 1,1 0 0,-1 0 0,1 0 0,-1 1 0,1-1 0,-1 0 0,0 1 0,0-1 0,1 0 0,-2 0 0,1 1-5,0 0 1,1 0 0,-1 0 0,0 1-1,0-1 1,1 0 0,-1 0 0,0 1-1,1-1 1,-1 0 0,0 1 0,1-1-1,-1 1 1,1-1 0,-1 1 0,0-1-1,1 1 1,-1-1 0,1 1-1,0-1 1,-1 1 0,1 0 0,-1-1-1,1 1 1,0 0 0,-1-1 0,1 1-1,0 0 1,0 0 0,0-1 0,0 1-1,0 0 1,-1 0 0,2 1 0,-6 28-17,5-30 24,0 7 1,0 0 1,0 0 0,0 0-1,1 0 1,0 0 0,1 0-1,-1 0 1,1 0 0,4 7-1,-6-12 5,1 0-1,0-1 1,0 1 0,1 0-1,-1 0 1,0-1-1,0 1 1,1-1-1,-1 1 1,1-1 0,0 0-1,-1 1 1,1-1-1,0 0 1,-1 0-1,1 0 1,0 0-1,0-1 1,0 1 0,0 0-1,0-1 1,0 0-1,0 1 1,0-1-1,0 0 1,0 0 0,0 0-1,1 0 1,-1 0-1,0 0 1,0-1-1,0 1 1,0-1-1,0 0 1,3-1 0,-1 0 8,-1 0 0,1-1 0,-1 1 1,1-1-1,-1 0 0,0 0 0,0 0 1,0-1-1,0 1 0,-1-1 0,1 1 1,-1-1-1,0 0 0,0 0 1,0 0-1,1-6 0,19-70 71,-36 116-343,-4 37 390,17-67-119,1 0 0,-1 1 0,1-1 0,1 0 0,-1 0 0,1 1 0,0-1 0,0 0 0,4 9 0,-4-13-1,1 0 0,-1 0-1,1 0 1,0 0-1,0 0 1,0 0-1,0-1 1,0 1-1,0-1 1,1 1 0,-1-1-1,0 0 1,1 0-1,-1 0 1,1 0-1,-1 0 1,1-1 0,-1 1-1,1-1 1,0 0-1,-1 1 1,1-1-1,-1 0 1,6-1-1,-2 0 3,1-1-1,0 1 1,-1-1-1,1 0 0,-1-1 1,0 1-1,0-1 0,0-1 1,0 1-1,0-1 1,-1 0-1,1 0 0,-1 0 1,0-1-1,0 0 0,-1 0 1,0 0-1,1-1 1,-2 0-1,7-10 0,-2 3 2,-1-1 0,0 0 0,-1 0 0,-1 0-1,0-1 1,-1 0 0,0 0 0,2-20 0,-6 35-18,0 0-1,0-1 1,1 1 0,-1-1 0,0 1 0,0 0 0,0-1 0,0 1-1,0-1 1,0 1 0,0 0 0,0-1 0,0 1 0,0-1-1,0 1 1,0-1 0,0 1 0,0 0 0,0-1 0,0 1 0,0-1-1,-1 1 1,1 0 0,0-1 0,0 1 0,0 0 0,-1-1-1,1 1 1,0 0 0,0-1 0,-1 1 0,1 0 0,0-1 0,-1 1-1,1 0 1,0 0 0,-1 0 0,1-1 0,0 1 0,-1 0-1,1 0 1,-1 0 0,1 0 0,-1-1 0,-18 16-88,-15 31 29,29-34 53,0 0 0,0 1 1,-4 23-1,8-31 21,0 1-1,0-1 1,1 1 0,-1 0 0,1 0 0,0-1 0,1 1 0,0 0-1,-1-1 1,2 1 0,1 7 0,-1-11 3,1 1 1,-1-1-1,0 1 0,1-1 1,-1 0-1,1 0 1,0 0-1,0 0 0,-1 0 1,1-1-1,0 1 1,1-1-1,-1 0 0,0 0 1,0 0-1,0 0 1,1-1-1,-1 1 0,0-1 1,1 0-1,-1 0 1,1 0-1,-1 0 0,4-1 1,-1 1-116,0-1-1,0 0 1,-1 1 0,1-2 0,0 1 0,-1-1-1,1 0 1,-1 0 0,0 0 0,1-1-1,-1 1 1,0-2 0,6-4 0,-9 6-445,-1-1 0,1 0 0,-1 1 0,1-1-1,-1 0 1,0 0 0,0 0 0,0 0 0,0 0 0,-1 0 0,1 0 0,-1 0 0,0-1 0,0 1 0,0 0 0,-1-6-1,-1-16-6024</inkml:trace>
</inkml:ink>
</file>

<file path=ppt/ink/ink2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9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 12812,'0'0'5280,"-9"4"-3599,3 0-1406,1-1 1,-1 2-1,1-1 0,-1 0 0,1 1 0,0 0 0,1 0 0,-1 0 0,1 1 0,0 0 0,1 0 0,-1 0 0,1 0 0,0 0 0,1 1 0,0-1 1,0 1-1,-2 10 0,0-3-100,1 1 0,1-1 1,0 1-1,1 0 1,0-1-1,3 27 0,-2-39-167,1-1 0,-1 1 0,1-1 0,-1 1 0,1-1 0,0 0 0,-1 1 0,1-1 0,0 0 0,0 0 0,0 0 0,0 0 0,0 1 0,0-1 0,1-1 0,-1 1 0,0 0 0,0 0 0,1 0 0,-1-1 0,0 1 0,1 0 0,-1-1 0,1 1 0,-1-1 0,1 0 0,1 1 0,51 0-134,-49-2 38,0 1 0,0 0-1,1 0 1,-1 0 0,0 1-1,0-1 1,8 3 0,-12-2 112,-1-1-1,1 1 1,-1 0-1,1-1 1,-1 1 0,1 0-1,-1 0 1,0 0 0,1-1-1,-1 1 1,0 0-1,1 0 1,-1 0 0,0 0-1,0 0 1,0 0 0,0-1-1,0 1 1,0 0-1,0 0 1,0 0 0,0 0-1,-1 0 1,1 0 0,0-1-1,0 1 1,-1 0-1,1 0 1,-1 0 0,1-1-1,-1 1 1,0 1 0,-17 27 1329,18-28-1308,-12 16 519,-30 46 381,39-58-1035,0 1 0,0 0 0,0-1 0,1 1 0,0 0 0,1 0 0,-1 1 0,1-1 0,-1 8 0,35-37-92,-5 1 145,53-32 0,-71 48-28,-8 6-93,-1-1 0,0 1 0,0-1 0,0 0 0,0 0 0,0 1 0,0-1-1,0 0 1,-1 0 0,1 0 0,0 0 0,0 0 0,-1 0 0,1 0 0,0 0 0,-1 0 0,1-1-1,-1 1 1,0 0 0,1 0 0,-1 0 0,0 0 0,0-1 0,0 1 0,0-2 0,0 0-165,-1 1 1,0 0-1,1 0 0,-1-1 1,0 1-1,-1 0 1,1 0-1,0 0 0,-1 0 1,1 0-1,-1 0 1,-2-2-1,-7-5-1732,0-1 1,-1 2-1,-18-11 0,26 16 1271,-28-14-3673,-3-1-1223</inkml:trace>
</inkml:ink>
</file>

<file path=ppt/ink/ink2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09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126 245 2146,'-37'-17'5445,"7"-1"-2178,3 4-448,11 2-353,3 2-128,10 5 2307,12 5-3300,13 0-96,7 0 65,7 0-514,4 2-255,0 1-289,-1-1-160,-1-2-448,-7 0-2147,0-5-2369,-3-11-4261</inkml:trace>
  <inkml:trace contextRef="#ctx0" brushRef="#br0" timeOffset="1">559 0 19571,'0'0'5477,"-34"48"-3043,31-27-1441,3 1-705,0-1-224,8 0-1089,-1-2-2338,1-1-1858,-2-1-5221</inkml:trace>
</inkml:ink>
</file>

<file path=ppt/ink/ink2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10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10922,'0'0'6695,"-10"50"-4101,10-29 609,0-2-1185,0-3-1441,0-1-481,3-8-1313,1-4-4100</inkml:trace>
</inkml:ink>
</file>

<file path=ppt/ink/ink2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2:22.5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2129 46 9129,'-438'42'3929,"310"-40"-4123,91-4 80,-1 2 0,1 2 0,-1 2 0,-68 14 0,43 4 112,0 2-1,1 3 0,-86 51 0,-162 125 142,5 35 597,258-195-600,2 3 0,2 1-1,2 2 1,-37 58 0,64-83-147,0 1 1,2 0-1,0 0 0,2 1 0,1 1 0,1 0 1,1 0-1,2 0 0,0 1 0,-1 48 0,6-57 1,1 0 0,1 1-1,0-1 1,1 0 0,1 0 0,1 0-1,1-1 1,0 1 0,2-1-1,0-1 1,0 0 0,2 0 0,0 0-1,1-1 1,1-1 0,15 16-1,2-3-108,2-2 0,1-1-1,1-1 1,69 36-1,155 58 119,-240-111-4,55 23-49,1-4 0,0-3-1,2-3 1,1-4-1,0-3 1,1-3 0,0-3-1,0-4 1,1-3 0,128-18-1,885-216 258,193-182-349,-1157 371 143,56-13-1,-77 26-5,159-72 0,-236 91 8,-1-2 1,0-2 0,-1 0-1,-1-1 1,-1-2-1,-1-1 1,0-1-1,-2 0 1,-1-2-1,19-26 1,-32 38-2,0-1-1,-2 0 1,1 0-1,-1 0 1,-1-1-1,-1 1 1,0-1-1,3-17 1,-6 22 49,0 1 0,0-1 0,-1 0 0,0 0 0,-1 1 0,0-1 0,0 0 0,-1 1 0,0-1 0,0 1 0,-1 0 0,0 0 0,-1 0 0,-8-14 0,-6-3 22,0 2-1,-2 1 1,-1 0-1,0 1 1,-2 2-1,0 0 1,-35-21-1,-16-4 200,-103-45 0,34 28 321,-2 7-1,-2 7 1,-2 6 0,-181-26-1,70 33-565,-436-3 1,505 41-704,0 9 1,1 8 0,-232 56-1,165-16-1359,-8 4-1426</inkml:trace>
</inkml:ink>
</file>

<file path=ppt/ink/ink2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3:11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3299,'-3'75'4901,"1"0"-2787,1 1-1570,1 5-480,0 3-192,6 0-1249,-1 1-1153,0 4 448,-2-3 1569,-3 2 481,0 0 1281,0 2 1474,-1-1-1090,-4 2-1216,3-2-385,-1-3-929,3-2-1345,0-7-1346</inkml:trace>
</inkml:ink>
</file>

<file path=ppt/ink/ink2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3:11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 7976,'-13'343'7954,"15"-266"-7981,2 1 0,22 108 1,7 17 1336,8 317 1,-35-453-1103,-1 26-4062,-5-72-529</inkml:trace>
</inkml:ink>
</file>

<file path=ppt/ink/ink2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3:10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12268,'0'0'1857,"0"60"-1696,1-35-97,4 1-32,0 3-32,3-2-129,0 2-287,2 0-641,-2-1-192,-1 2-417,-1-1-1761</inkml:trace>
</inkml:ink>
</file>

<file path=ppt/ink/ink2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3:12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25 9865,'0'0'6636,"5"8"-5979,12 24 287,-9-68 2488,-8 35-3378,1 0 0,-1 1 0,0-1 0,0 0 0,0 0 0,0 0 0,1 0 0,-1 0 0,0 0 0,0 0 0,-1 1 0,1-1 0,0 0 0,0 0 0,0 0 0,-1 0 0,1 0 0,0 1 0,-1-1 0,1 0 0,0 0 0,-1 0 0,1 1 0,-1-1 0,0 0 0,1 1 0,-1-1 0,1 1 0,-1-1 0,0 0 0,0 1 0,1-1 0,-1 1 0,0 0 0,0-1 0,0 1 0,1 0 0,-1-1 0,0 1 0,0 0 0,0 0 0,0 0 0,0 0 0,0 0 0,1 0 0,-1 0 0,0 0 0,0 0 0,0 0 0,0 0 0,0 0 0,0 1 0,0 0-53,0-1 0,0 1-1,0 0 1,0 0 0,1 0-1,-1 0 1,0-1 0,1 1-1,-1 0 1,1 0 0,-1 0 0,1 0-1,-1 0 1,1 1 0,0-1-1,-1 0 1,1 0 0,0 0-1,0 0 1,0 0 0,0 2-1,0 33 39,1-26-18,-1-5-13,0 1-1,0-1 1,1 0 0,0 1-1,0-1 1,0 0 0,5 10-1,-6-14 5,1 1 0,0-1 0,0 1 0,-1-1 0,1 0 0,0 1 0,0-1 0,1 0 0,-1 0 0,0 0 0,0 0 0,0 0-1,1 0 1,-1 0 0,0 0 0,1-1 0,-1 1 0,1 0 0,-1-1 0,1 1 0,-1-1 0,1 0 0,0 1 0,-1-1 0,1 0 0,-1 0 0,1 0 0,0 0-1,-1 0 1,1 0 0,2-1 0,-2 0 101,-1-1 1,1 1-1,0 0 0,0-1 0,-1 1 0,1-1 0,-1 1 1,0-1-1,1 1 0,-1-1 0,0 0 0,0 0 1,0 0-1,0 0 0,0 0 0,0 0 0,-1 0 0,1 0 1,-1 0-1,1 0 0,-1 0 0,0 0 0,0-1 0,0-3 1,0 5-75,0-1 1,1 1-1,-1-1 0,0 1 1,0-1-1,0 0 1,0 1-1,0-1 1,-1 1-1,1-1 1,0 1-1,-1-1 0,1 1 1,-1-1-1,0 1 1,1 0-1,-1-1 1,0 1-1,0 0 1,0 0-1,0-1 0,0 1 1,0 0-1,0 0 1,0 0-1,0 0 1,-1 0-1,1 0 1,0 1-1,-1-1 0,1 0 1,0 1-1,-1-1 1,1 1-1,-3-1 1,2 1-35,0 0 0,0 0 0,1 1 0,-1-1 0,0 1 1,0 0-1,0-1 0,0 1 0,1 0 0,-1 0 0,0 0 1,1 0-1,-1 0 0,0 0 0,1 1 0,0-1 0,-1 1 1,1-1-1,0 1 0,0-1 0,0 1 0,0 0 0,0-1 1,0 1-1,0 0 0,0 0 0,1 0 0,-1 2 0,-2 5-12,1 0-1,1-1 1,0 1-1,0 18 1,0-27 7,1 0 1,0 0-1,0 0 0,0 1 1,0-1-1,0 0 1,0 0-1,0 0 0,0 1 1,0-1-1,0 0 1,0 0-1,0 0 0,0 1 1,0-1-1,0 0 1,0 0-1,1 0 0,-1 0 1,0 1-1,0-1 1,0 0-1,0 0 0,0 0 1,0 0-1,0 1 1,1-1-1,-1 0 0,0 0 1,0 0-1,0 0 1,0 0-1,1 0 1,-1 1-1,0-1 0,0 0 1,0 0-1,1 0 1,-1 0-1,0 0 0,0 0 1,0 0-1,1 0 1,-1 0-1,10-6 134,6-13 237,-1-22 383,-11 26-388,-6 22-61,-7 29-635,2 1-1,1 0 1,-1 41 0,6-55-1513,2-1 1,0 1 0,7 34-1,3-26-4803</inkml:trace>
</inkml:ink>
</file>

<file path=ppt/ink/ink2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3:43.1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1 673,'0'0'14734,"0"10"-14478,-19 241 1171,2-12-4766,3 122-6184,14-293 8445,0 0-86</inkml:trace>
</inkml:ink>
</file>

<file path=ppt/ink/ink2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3:43.4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0 4708,'-5'80'1890,"-2"2"-512,1 0-898,2 0-1601,3 3-2595</inkml:trace>
  <inkml:trace contextRef="#ctx0" brushRef="#br0" timeOffset="1">21 1948 4036,'-6'77'3267,"2"-4"-3043,1-2-128,0-4 321,-2-5 576,5-3 544,0-4-608,0-5-545,0-3-352,0-4-416,6-1 96,-2-3-1570,-2-1-769,0 0 481,-2-3 769,0 1-577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8.7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73 8232,'-15'-23'7751,"2"4"-4676,4 4 833,2 5-1090,3 5-768,1 5-704,8 8-2243,2-3-3011,2 0-4772</inkml:trace>
</inkml:ink>
</file>

<file path=ppt/ink/ink2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3:43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1313,'0'0'2723,"-19"65"-1474,17-43-865,2 1-159,0-1-129,0-4-417,0 3-4099</inkml:trace>
</inkml:ink>
</file>

<file path=ppt/ink/ink2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5:48.3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2386 70 8584,'-209'-32'1189,"-2"10"-1,-284 6 1,396 22-1007,1 3 0,0 5 0,1 4 0,1 5 0,1 4 0,1 3 0,1 5 0,2 4 1,-89 52-1,144-70-187,1 0-1,0 3 1,2 1 0,-36 34 0,52-41 34,0 0-1,1 2 0,1 0 1,1 0-1,1 1 0,1 1 1,0 0-1,-10 31 0,1 13 164,4 1-1,2 1 1,3 0-1,3 1 1,3 0 0,3 0-1,3 0 1,11 89-1,-7-126-240,2-1 1,1 0-1,1 0 0,2-1 0,0 0 0,3 0 0,0-1 0,2-1 0,1 0 0,1-1 0,1-1 0,2-1 0,0-1 0,2 0 0,0-2 0,2 0 1,0-2-1,2 0 0,0-2 0,1-1 0,0-1 0,2-1 0,48 18 0,-13-12-7,0-3 1,1-2-1,1-3 0,0-3 0,73 1 1,4-8 166,192-21 0,-128-9 1360,371-96 1,188-118 1692,-352 93-1755,698-356 1,-813 328-1422,-229 128-66,-2-2 0,63-61 0,-114 95 76,0-1-1,-1 0 1,-1-2 0,-1 1-1,0-2 1,-1 0-1,15-33 1,-25 46 6,0 0 1,-1 0-1,0 0 1,0 0-1,-1 0 1,0 0-1,0-1 1,0 1-1,-1 0 1,0-1-1,-1 1 1,1-1-1,-1 1 1,-1 0-1,0 0 1,0 0-1,0 0 1,-1 0-1,0 0 1,0 0-1,0 1 1,-1 0-1,0-1 1,-1 1-1,1 1 1,-1-1-1,-8-7 1,-3-1-7,-2 0 1,0 1 0,0 1-1,-1 1 1,-1 0-1,0 2 1,0 0-1,-31-9 1,-17-1-430,-97-13-1,-317-14-4831,211 31-172</inkml:trace>
</inkml:ink>
</file>

<file path=ppt/ink/ink2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36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 13869,'0'0'2573,"0"3"819,-4 17-1627,-20 45 2386,17-52-3850,1-1-1,1 2 1,0-1 0,1 0-1,1 1 1,0 0-1,1 0 1,0 0 0,1 0-1,1 22 1,9-29-4774,-1-9-3055,-2-6-143</inkml:trace>
</inkml:ink>
</file>

<file path=ppt/ink/ink2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0:48.6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13965,'0'0'2952,"2"-8"-1601,-1-2-821,-1 7-228,0-1-1,1 1 0,-1-1 0,1 1 0,0 0 1,0-1-1,0 1 0,0 0 0,1 0 0,2-5 1,-4 7-258,0 1 1,0 0-1,0 0 1,0 0 0,0 0-1,0 0 1,1-1 0,-1 1-1,0 0 1,0 0-1,0 0 1,0 0 0,0 0-1,0 0 1,0 0 0,0-1-1,0 1 1,0 0-1,1 0 1,-1 0 0,0 0-1,0 0 1,0 0 0,0 0-1,0 0 1,0 0-1,1 0 1,-1 0 0,0 0-1,0 0 1,0 0 0,0 0-1,0 0 1,1 0-1,-1 0 1,0 0 0,0 0-1,0 0 1,0 0 0,0 0-1,1 0 1,-1 0-1,0 0 1,0 0 0,0 0-1,0 0 1,0 0 0,0 0-1,1 0 1,-1 0-1,0 1 1,0-1 0,0 0-1,0 0 1,0 0 0,0 0-1,0 0 1,4 14 591,-1 16-444,-13 376 686,5-278-3811,4-89-1006,1-31 1322,0-1-5267</inkml:trace>
</inkml:ink>
</file>

<file path=ppt/ink/ink2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0:27.6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6086,'0'0'19576,"0"5"-18696,0-4-804,0 0-1,0 0 1,0 0-1,0 0 1,0-1-1,0 1 1,1 0-1,-1 0 0,0 0 1,1 0-1,-1 0 1,0 0-1,1 0 1,-1-1-1,1 1 1,-1 0-1,1 0 0,0-1 1,-1 1-1,1 0 1,0-1-1,0 1 1,-1 0-1,1-1 1,1 1-1,32 8 1311,49-10-195,-71 0-1187,167-26-923,-151 21-852,-7 1-2884,-5-3-2846</inkml:trace>
</inkml:ink>
</file>

<file path=ppt/ink/ink2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58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0 103 5605,'0'0'18578,"5"2"-17404,3 0-870,1 0 1,0 0-1,0-1 0,0-1 0,0 1 0,0-1 0,0-1 1,16-2-1,-20 2-263,0 0 0,-1 0-1,1 0 1,0 0 0,-1-1 0,0 0 0,1 0 0,-1 0 0,0-1 0,0 1 0,0-1 0,0 0-1,0 0 1,-1 0 0,1-1 0,-1 1 0,0-1 0,0 0 0,3-5 0,-6 8 30,1 0 0,0 0 1,-1 0-1,0-1 1,1 1-1,-1 0 0,0 0 1,1 0-1,-1 0 1,0-1-1,0 1 0,0 0 1,0 0-1,0 0 1,0 0-1,-1-1 0,1 1 1,0 0-1,-1 0 0,1 0 1,0 0-1,-1 0 1,0 0-1,1 0 0,-1 0 1,1 0-1,-1 0 1,0 0-1,-1-1 0,-1 0-28,0 0-1,1 0 0,-1 0 0,0 1 1,0-1-1,0 1 0,-1 0 1,1 0-1,0 0 0,0 0 0,-4 0 1,3 0-47,0 0 1,-1 1-1,1-1 1,0 1-1,-1 0 1,1 0 0,0 1-1,0-1 1,-1 1-1,1 0 1,0 0-1,0 0 1,0 0 0,0 1-1,0 0 1,0 0-1,0 0 1,-5 5-1,7-5 13,1 1 0,0-1 0,0 1 0,0 0 0,0-1-1,0 1 1,0 0 0,1 0 0,0 0 0,-1-1 0,1 1-1,0 0 1,0 0 0,1 0 0,-1 0 0,0 0 0,1-1-1,0 1 1,0 0 0,0 0 0,0-1 0,2 5-1,7 34 94,-10-39-163,0-1 1,1 1 0,-1-1 0,0 1-1,1-1 1,-1 1 0,1-1 0,0 0-1,-1 1 1,1-1 0,0 0 0,0 0-1,0 1 1,-1-1 0,1 0 0,1 0-1,-1 0 1,0 0 0,0 0-1,0 0 1,0-1 0,1 1 0,-1 0-1,0 0 1,1-1 0,-1 1 0,1-1-1,-1 1 1,1-1 0,-1 0 0,1 0-1,-1 0 1,1 1 0,-1-1 0,1-1-1,-1 1 1,1 0 0,-1 0-1,3-1 1,2 1-727,0-1-1,0 0 1,0-1 0,0 1-1,0-1 1,0 0 0,0 0-1,7-5 1,11-10-5662</inkml:trace>
</inkml:ink>
</file>

<file path=ppt/ink/ink2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3:40.6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6374,'0'0'9550,"18"26"-2439,59 18-5372,-46-24-382,5 3-769,-1 1-1,-2 2 0,37 36 0,-47-43-408,0-1 0,27 16 0,23 18 459,-24-13-571,23 18 206,64 67 1,-88-79-107,78 57 0,27 25 139,27 42-69,117 118 482,-43-16-548,251 238 234,-422-433-388,261 263 137,-164-165-12,-137-136-129,101 86-13,51 49 0,-147-131 0,2-3 0,61 37 0,30 22 0,6 25 0,72 53 0,-91-94 0,-71-47 0,-2 2 0,59 51 0,57 67 0,-131-116 0,-30-27 0,1-1 0,1 0 0,0-1 0,21 14 0,-26-19 1,-1 0 1,1 0-1,-1 1 1,0 0-1,7 9 1,5 4-91,-13-18-2055</inkml:trace>
</inkml:ink>
</file>

<file path=ppt/ink/ink2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7:43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 6502,'0'0'3321,"9"-1"-2884,150-6 1212,302 26-1,-141 0-1453,205 6 1047,179 5 2299,-1-60-877,-128-37 1372,-536 65-3928,-39 2-151,0 1 1,0-1-1,0 0 1,0 0-1,0 0 1,0 0-1,0 0 0,0 0 1,0 0-1,0 0 1,0 0-1,0 0 1,0 0-1,0 0 1,0 0-1,0 0 1,0 0-1,0 0 1,0 1-1,0-1 1,0 0-1,0 0 1,0 0-1,0 0 1,0 0-1,-22 3-3001,3-3-2326,0 0-3118</inkml:trace>
</inkml:ink>
</file>

<file path=ppt/ink/ink2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12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0 152 6086,'0'0'1003,"8"-3"-965,44-18 2459,-13 5-1830,66-18-1,-94 31-661,1 1 0,0 0-1,0 1 1,0 0-1,0 1 1,0 0-1,0 0 1,0 2 0,0-1-1,19 6 1,-8 0 36,0-1 0,1-2 0,-1 0 0,1-2 1,37 0-1,123-16 627,-43 1-62,7 13-481,177 22 1,-311-21-126,124 6 813,204-18 0,-70 0-95,-190 6 219,-2-3-1,104-25 1,-16 3 1068,-111 25-1170,0 2-1,0 3 1,100 12 0,-155-12-827,23 0 295,17 4 2229,-42-4-2723,10 5 1034,-8-5-3442,-5-10-10557</inkml:trace>
</inkml:ink>
</file>

<file path=ppt/ink/ink2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43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4 641,'2'1'768,"1"-1"642,-2 0-1314,0 0 0,2 0-64,-2 0-192,0 0 128,1 0-321,-1 0-608,1-5-480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39.1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11211,'0'0'9593,"1"15"-8259,0 121 1246,1 35-13,-1-143-2355,2-1 1,1 1-1,2-1 0,8 26 1,-13-48-221,1 0 0,0 0 0,0-1 0,0 1 0,0-1 0,1 1 1,0-1-1,0 0 0,0 0 0,0-1 0,1 1 0,0 0 0,-1-1 0,1 0 0,6 4 1,16 3-2781,5-7-3886,-15-3-1163</inkml:trace>
</inkml:ink>
</file>

<file path=ppt/ink/ink2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42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0 128 7495,'0'0'11755,"8"-5"-11547,24-15-262,-30 19 206,-1 1 0,0-1 0,0 0 0,0 0 0,1 1 0,-1-1 0,0 0 0,0 0 0,0 0 0,-1 0 0,1-1 0,0 1 0,0 0-1,-1 0 1,1 0 0,0-1 0,-1 1 0,1 0 0,-1 0 0,0-1 0,1 1 0,-1-1 0,0 1 0,0 0 0,0-1 0,0 1 0,0 0 0,0-1-1,0 1 1,0-1 0,-1 1 0,1 0 0,0-1 0,-2 0 0,2 1-115,0 1 0,-1 0 0,1-1 0,0 1 0,-1 0 0,1 0 0,0-1 0,-1 1 0,1 0 0,0 0-1,-1 0 1,1-1 0,-1 1 0,1 0 0,-1 0 0,1 0 0,0 0 0,-1 0 0,1 0 0,-1 0 0,1 0 0,-1 0 0,1 0 0,0 0 0,-1 0 0,1 0 0,-1 0 0,1 1 0,-1-1 0,1 0-1,0 0 1,-1 0 0,1 1 0,0-1 0,-1 0 0,1 0 0,0 1 0,-1-1 0,1 0 0,0 1 0,-1-1 0,1 0 0,0 1 0,0-1 0,0 1 0,-1-1 0,1 0 0,0 1 0,0-1-1,0 1 1,0 0 0,-10 21-4,12 2-84,-2-24 52,0 0 0,1 1 0,-1-1 0,0 1 0,0-1 0,1 0 0,-1 1 0,1-1 0,-1 0 0,0 0 0,1 1 1,-1-1-1,1 0 0,-1 0 0,0 1 0,1-1 0,-1 0 0,1 0 0,-1 0 0,1 0 0,-1 0 0,1 0 0,-1 0 0,1 0 0,-1 0 0,1 0 0,0 0 0,1-1 17,0 1-1,0-1 0,0 0 1,0 0-1,0 0 0,0-1 0,0 1 1,0 0-1,-1-1 0,1 1 1,-1-1-1,1 1 0,-1-1 0,1 0 1,-1 0-1,2-3 0,15-48 1173,-18 26 84,0 26-1231,-1 1 0,1-1 0,0 1-1,0-1 1,-1 0 0,1 1 0,-1-1 0,1 1-1,-1-1 1,1 1 0,-1-1 0,1 1-1,-1-1 1,1 1 0,-1-1 0,1 1 0,-1 0-1,0-1 1,1 1 0,-1 0 0,0 0-1,1 0 1,-1-1 0,0 1 0,1 0 0,-1 0-1,0 0 1,1 0 0,-1 0 0,-1 0-1,1 1-37,-1-1-1,0 1 0,1 0 1,-1 0-1,1 0 0,-1 0 0,1 0 1,-1 0-1,1 0 0,0 0 1,0 1-1,-1-1 0,1 0 0,0 1 1,0-1-1,0 1 0,1-1 1,-1 1-1,0 0 0,0-1 1,1 1-1,-1 0 0,1-1 0,0 1 1,-1 0-1,1 3 0,-5 49-82,6-53 81,-1-1-1,1 0 1,0 0 0,0 0 0,0 0-1,-1 0 1,1 0 0,0 0 0,0 0-1,0 0 1,-1 0 0,1 0 0,0-1 0,0 1-1,0 0 1,-1 0 0,1-1 0,0 1-1,-1-1 1,1 1 0,0 0 0,-1-1-1,1 0 1,0 1 0,-1-1 0,2 0 0,0-2 20,0 0 1,0 0 0,0-1 0,0 1 0,0 0-1,0-1 1,-1 1 0,0-1 0,0 0 0,0 1 0,0-1-1,0-7 1,-7 13-296,0 8-1070,1-1 1,1 1-1,0-1 1,0 1-1,-3 13 1,5-16-187,-4 18-6234</inkml:trace>
</inkml:ink>
</file>

<file path=ppt/ink/ink2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49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1 151 6118,'0'0'5536,"15"9"-2365,-15 9-361,1-29-1893,0-29 497,-1 41-1327,1 0 1,-1 0 0,1 0 0,-1 0-1,0 1 1,1-1 0,-1 0 0,0 0-1,0 0 1,0 0 0,0 1 0,0-1 0,0 0-1,0 0 1,0 0 0,0 0 0,-1 1-1,1-1 1,0 0 0,-1 2 0,0-3-89,1 1 0,-1-1 0,1 1 0,0-1 0,-1 1 0,1 0 0,0-1 0,0 1 0,-1 0 1,1-1-1,0 1 0,0 0 0,0-1 0,0 1 0,0 0 0,0-1 0,0 1 0,0 0 0,0-1 0,0 1 0,0 0 1,0-1-1,1 1 0,-1 0 0,0-1 0,0 1 0,1 0 0,-1-1 0,0 1 0,1-1 0,-1 1 0,1-1 0,-1 1 1,1-1-1,-1 1 0,1-1 0,-1 1 0,1-1 0,-1 0 0,1 1 0,0-1 0,-1 0 0,1 1 0,-1-1 0,1 0 1,0 0-1,-1 0 0,1 1 0,0-1 0,-1 0 0,1 0 0,0 0 0,0 0 0,0-1 54,-1 1-1,0 0 1,0 0 0,1-1-1,-1 1 1,0 0-1,0-1 1,1 1-1,-1 0 1,0-1 0,0 1-1,0 0 1,0-1-1,1 1 1,-1 0 0,0-1-1,0 1 1,0-1-1,0 1 1,0 0-1,0-1 1,0 1 0,0-1-1,0 1 1,0 0-1,0-1 1,0 1-1,-1 0 1,1-1 0,0 1-1,0 0 1,0-1-1,0 1 1,-1 0-1,1-1 1,0 1 0,0 0-1,-1-1 1,1 1-1,0 0 1,0 0 0,-1-1-1,1 1 1,0 0-1,-1 0 1,1 0-1,0-1 1,-1 1 0,1 0-1,0 0 1,-1 0-1,0 0 1,-13 1 508,13-2-521,4-15 1681,-2 15-1704,1 0 0,0 0 0,-1 0 0,1 0 0,-1 0 1,0-1-1,1 1 0,-1 0 0,0-1 0,0 1 0,1-1 0,-1 1 0,-1-1 0,1 0 0,0 1 0,0-1 0,0 0 0,-1 0 0,1-3 1,2-8 1201,-14 29-330,8-11-873,1 0 0,-1 0 0,1 0 0,0 0 0,1 0 1,-1 0-1,1 1 0,0-1 0,1 1 0,-1 6 0,1-12-20,0 0 1,0 0-1,0 0 1,0 1 0,0-1-1,0 0 1,0 0-1,0 0 1,0 0 0,0 1-1,0-1 1,0 0-1,0 0 1,0 0-1,0 0 1,0 0 0,1 1-1,-1-1 1,0 0-1,0 0 1,0 0 0,0 0-1,0 0 1,0 0-1,0 1 1,1-1 0,-1 0-1,0 0 1,0 0-1,0 0 1,0 0 0,1 0-1,-1 0 1,0 0-1,0 0 1,0 0 0,0 0-1,1 0 1,-1 0-1,0 0 1,0 0 0,0 0-1,0 0 1,1 0-1,-1 0 1,0 0-1,0 0 1,13-6-133,7-10-232,-11 5-233,0 1-1,-1-2 1,0 1 0,-1-1-1,8-18 1,-12 23-710,0 0 0,-1 0 1,0 0-1,0 0 1,-1-1-1,0 1 1,0-8-1,-1 3-7722</inkml:trace>
</inkml:ink>
</file>

<file path=ppt/ink/ink2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26 470 7271,'0'0'7666,"-4"10"-5002,-14 33-945,18-43-1655,0 0 0,-1 0 0,1 1 0,0-1 0,0 0 0,-1 1 0,1-1 0,0 0 1,0 1-1,-1-1 0,1 0 0,0 1 0,0-1 0,0 0 0,0 1 0,0-1 0,-1 1 0,1-1 1,0 0-1,0 1 0,0-1 0,0 1 0,0-1 0,0 0 0,0 1 0,0-1 0,1 1 0,-1-1 0,0 0 1,0 1-1,0-1 0,0 1 0,0-1 0,1 0 0,-1 1 0,0-1 0,0 0 0,1 1 0,-1-1 1,0 0-1,0 0 0,1 1 0,-1-1 0,0 0 0,1 0 0,-1 1 0,0-1 0,1 0 0,-1 0 1,1 0-1,0 1 0,15-7 1385,-15 5-1272,21-14 641,0 0-1,-2-1 1,0-1 0,-1-2 0,25-29-1,-13 14-566,35-35 142,-4-2 0,97-146 1,-159 217-356,0-1 0,0 1 0,0-1 0,0 0 0,1 1 0,-1-1 0,0 1 0,0-1 1,1 1-1,-1-1 0,1 1 0,-1-1 0,0 1 0,1-1 0,-1 1 0,1 0 0,-1-1 1,1 1-1,-1-1 0,1 1 0,-1 0 0,1 0 0,-1-1 0,1 1 0,0 0 0,-1 0 1,2 0-1,-2 16 93,-10 30-171,-21 52 69,13-48-288,2 1 0,2 0-1,2 1 1,3 1 0,-3 69-1,12-118-3383,-1-6-213,-3-17-2087,-9-3-420</inkml:trace>
</inkml:ink>
</file>

<file path=ppt/ink/ink2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48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14862,'0'0'8232,"65"2"-7560,-30-2-511,4 0-1122,-3-9-3075,-6-7-5253</inkml:trace>
</inkml:ink>
</file>

<file path=ppt/ink/ink2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48.9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23 14189,'0'0'5200,"9"-4"-2627,26-14-731,-34 18-1786,-1 0-1,0 0 1,1 0 0,-1-1-1,1 1 1,-1 0 0,0 0 0,1 0-1,-1 0 1,1 0 0,-1 0-1,0 0 1,1 0 0,-1 0 0,1 0-1,-1 1 1,0-1 0,1 0-1,-1 0 1,1 0 0,-1 0 0,0 1-1,1-1 1,-1 0 0,0 0-1,1 1 1,-1-1 0,0 0-1,0 0 1,1 1 0,-1-1 0,0 0-1,0 1 1,1-1 0,-1 0-1,0 1 1,0-1 0,0 1 0,0-1-1,1 0 1,-1 1 0,0-1-1,0 1 1,0-1 0,0 0 0,0 1-1,0-1 1,0 1 0,0-1-1,0 0 1,-1 1 0,0 25 756,1-23-619,-5 19-77,0 0 1,-2 0-1,0 0 0,-2-1 0,0-1 0,-1 1 0,-26 36 1,-18 41-6,53-97-99,1 0 1,-1 0-1,0-1 0,1 1 0,-1 0 0,1 0 0,0 0 1,-1 0-1,1 0 0,0 0 0,-1 0 0,1 0 0,0 0 0,0 1 1,0-1-1,0 0 0,0 0 0,0 0 0,0 0 0,0 0 1,0 0-1,1 0 0,-1 0 0,0 0 0,1 0 0,-1 0 1,1 0-1,-1 0 0,1 0 0,1 1 0,-1-1 10,1-1-1,0 1 1,0-1-1,0 1 1,0-1-1,0 0 0,0 0 1,-1 0-1,1 0 1,0 0-1,0 0 1,0-1-1,0 1 1,0-1-1,2 0 0,11-4-77,0-1-1,28-15 0,0-9-3315,-22 4-2491,-14 7-842</inkml:trace>
</inkml:ink>
</file>

<file path=ppt/ink/ink2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49.2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8200,'0'0'15214,"61"-8"-14541,-22 3-545,4-3-833,-4-1-3683,-6-3-5862</inkml:trace>
</inkml:ink>
</file>

<file path=ppt/ink/ink2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50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19026,'-5'7'2050,"5"-1"-833,0-1 96,17-2-672,10 1-97,7-4 129,7 0-385,3 0-224,1 0-256,-7 0-1025,-10 0-1057,-10 0-481,-13 0-256,-5 9-864,-15 3-4998</inkml:trace>
</inkml:ink>
</file>

<file path=ppt/ink/ink2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50.9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 13677,'0'0'11114,"70"7"-9576,-26-7-609,3-5-705,4-1-192,-3-2-1313,-7 0-2146,-11 1-2787</inkml:trace>
</inkml:ink>
</file>

<file path=ppt/ink/ink2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51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14 13613,'0'0'6128,"-4"9"-4825,-14 56 836,-11 69 0,15-48-6444,18-147 1236,10-80-5841,3 52 11558,-11 111 3834,0 17-5277,-5-30-1030,1 11 217,1-1-1,1 1 1,1-1 0,8 23-1,-12-38-317,1-1-1,-1 0 0,0 1 1,1-1-1,0 0 1,0 0-1,0 0 1,0 0-1,1 0 0,-1 0 1,1-1-1,-1 1 1,1-1-1,0 0 1,0 0-1,0 0 0,0 0 1,0 0-1,1-1 1,-1 1-1,0-1 1,1 0-1,-1 0 0,1 0 1,0-1-1,-1 1 1,1-1-1,-1 0 1,1 0-1,4 0 1,-4-1 51,0-1 1,-1 1 0,1-1 0,-1 0 0,1 0 0,-1 0-1,0 0 1,0-1 0,0 1 0,0-1 0,0 0 0,0 0-1,-1 0 1,1 0 0,-1 0 0,0-1 0,0 1 0,0-1-1,-1 1 1,1-1 0,1-5 0,3-9 475,0 0 0,-2 0 0,4-21 0,-4-16 1140,-4 53-1812,0 1 0,1-1 0,-1 1-1,0 0 1,0-1 0,0 1-1,-1-1 1,1 1 0,0-1-1,0 1 1,-1-1 0,1 1-1,-1 0 1,1-1 0,-1 1 0,0 0-1,0-1 1,1 1 0,-1 0-1,0 0 1,0 0 0,0 0-1,0 0 1,0 0 0,-1 0 0,1 0-1,0 0 1,0 0 0,-1 1-1,1-1 1,0 0 0,-1 1-1,-1-1 1,-1-13-20962</inkml:trace>
</inkml:ink>
</file>

<file path=ppt/ink/ink2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52.7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14 18481,'-1'1'91,"1"-1"-1,-1 1 0,1-1 0,-1 1 0,1 0 0,0-1 0,-1 1 1,1 0-1,0 0 0,-1-1 0,1 1 0,0 0 0,0 0 0,0 0 1,0-1-1,-1 1 0,1 0 0,0 0 0,1-1 0,-1 1 1,0 0-1,0 0 0,0 0 0,0-1 0,1 2 0,5 23 294,-5-23-366,1 1-1,0-1 0,-1 0 1,1 0-1,0 0 0,0 0 0,0 0 1,1 0-1,-1 0 0,0-1 1,1 1-1,-1-1 0,1 1 1,0-1-1,-1 0 0,1 0 0,0 0 1,-1-1-1,1 1 0,0-1 1,0 1-1,0-1 0,0 0 1,0 0-1,-1 0 0,1-1 0,0 1 1,0 0-1,0-1 0,0 0 1,-1 0-1,1 0 0,0 0 0,-1 0 1,1-1-1,2-1 0,1-1 26,1 0-1,-1-1 0,0 0 1,0 0-1,0 0 0,0-1 1,-1 0-1,0 0 0,-1 0 1,1-1-1,6-13 0,-12 31 231,0-1 0,1 1-1,0 0 1,2 18 0,-1-3-201,-1-25-112,0 0 0,0 0-1,1 0 1,-1 0 0,0 0-1,0 0 1,0 0-1,1 0 1,-1 0 0,1 0-1,-1 0 1,0 0 0,1 0-1,0 0 1,-1 0 0,1 0-1,0 0 1,-1 0 0,1 0-1,0-1 1,0 1 0,0 0-1,0-1 1,0 1 0,0 0-1,1 0 1,1 0-495,0-1 1,-1 1-1,1-1 0,0 1 0,-1-1 0,1 0 0,0 0 1,0 0-1,-1-1 0,5 0 0,18-6-6389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2.2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245 1 6662,'-6'-1'822,"-1"1"-1,1 0 0,-1 1 1,1-1-1,-1 1 0,1 1 1,0-1-1,0 1 1,-1 0-1,-10 5 0,8-2-373,0 1 1,0 0-1,1 0 0,0 0 1,0 1-1,-9 10 0,5-3-47,0 2 0,0-1 0,2 2 0,0-1 0,0 1 0,-12 35 0,21-49-348,0 0-1,-1 1 1,1-1 0,1 1-1,-1-1 1,0 1 0,1 0 0,0 5-1,0-8-47,0 0 0,1 0 0,-1 0-1,0 0 1,1 0 0,-1 0 0,1-1-1,-1 1 1,1 0 0,-1 0 0,1-1-1,0 1 1,-1 0 0,1-1 0,0 1-1,0-1 1,-1 1 0,1-1 0,0 1-1,0-1 1,0 1 0,0-1 0,-1 0-1,1 0 1,0 1 0,0-1-1,0 0 1,0 0 0,0 0 0,0 0-1,0 0 1,0 0 0,0 0 0,1 0-1,8-1 52,1-1 0,-1 0 0,1 0 0,-1-1 0,0 0 0,0-1 0,13-6-1,-13 5-44,1 0 0,-1 1 0,1 1 0,0 0 0,0 0 0,17-1 0,-27 4-12,1-1 0,-1 1 0,0 1 0,1-1 0,-1 0 0,1 0 0,-1 1 0,0-1 0,1 0 0,-1 1 0,0-1 0,1 1 0,-1 0 0,0 0 0,0-1 0,1 1 0,-1 0 0,0 0 0,0 0 0,0 0 0,0 0 0,0 0 0,0 0 0,1 2 0,-1 1 52,1 0-1,-1-1 1,0 1-1,0 0 1,0-1-1,0 1 1,0 0-1,-1 0 1,0 5-1,0 4 153,-1 1 0,-1-1 0,0 1-1,-5 19 1,0-13-123,0-1-1,-1 0 1,-1-1-1,-13 20 1,17-30 233,0 0 0,-1 0 1,0 0-1,0-1 0,-1 0 0,0 0 1,0-1-1,-1 0 0,1 0 1,-16 8-1,22-13-295,1-1 0,0 0-1,-1 0 1,1 0 0,-1 1 0,1-1 0,0 0 0,-1 0-1,1 0 1,-1 0 0,1 0 0,-1 0 0,1 0-1,0 0 1,-1 0 0,1 0 0,-1 0 0,1 0 0,0 0-1,-1 0 1,1 0 0,-1 0 0,1 0 0,-1-1-1,1 1 1,0 0 0,-1 0 0,1 0 0,0-1 0,-1 1-1,1 0 1,0-1 0,-1 1 0,1 0 0,0 0-1,0-1 1,-1 1 0,1-1 0,0 1 0,-1-1 0,0-24 31,14-28-680,-3 26 365,1 0 1,2 2-1,0-1 0,2 2 0,1-1 0,1 2 0,1 1 0,0 0 0,2 1 0,34-28 0,-52 47 267,-1 1 1,1-1-1,0 1 0,0-1 0,0 1 1,0 0-1,0 0 0,0 0 0,0 0 1,1 0-1,-1 1 0,0-1 1,0 1-1,1-1 0,-1 1 0,0 0 1,1 0-1,-1 0 0,0 0 0,1 0 1,2 1-1,-3 1 1,-1-1 1,1 1-1,-1-1 0,1 1 0,-1-1 1,0 1-1,0 0 0,0 0 0,0 0 1,0-1-1,0 1 0,0 0 0,-1 0 1,1 0-1,-1 0 0,1 0 1,-1 1-1,0-1 0,0 0 0,0 0 1,0 0-1,-1 4 0,1 45 1002,1-51-961,-1 1 0,0-1 1,0 0-1,1 1 0,-1-1 0,0 0 1,1 0-1,-1 1 0,0-1 1,1 0-1,-1 0 0,0 1 1,1-1-1,-1 0 0,0 0 0,1 0 1,-1 0-1,1 0 0,-1 0 1,0 0-1,1 0 0,-1 0 0,1 0 1,-1 0-1,1 0 0,-1 0 1,0 0-1,1 0 0,-1 0 1,1 0-1,-1 0 0,0 0 0,1-1 1,-1 1-1,0 0 0,1 0 1,-1-1-1,0 1 0,1 0 1,-1 0-1,0-1 0,1 1 0,-1 0 1,0-1-1,0 1 0,1 0 1,-1-1-1,0 0 0,19-14 441,-12 4-340,-1 0 1,0 0-1,-1 0 1,-1 0-1,1-1 1,-2 1-1,0-1 1,0 0-1,-1 0 1,-1-1 0,0 1-1,0 0 1,-2-18-1,1 29-135,0 0 0,-1 0 0,1 0 0,0 0-1,0 1 1,0-1 0,-1 0 0,1 0 0,0 1 0,-1-1 0,1 0 0,-1 0 0,1 1-1,-1-1 1,1 0 0,-1 1 0,1-1 0,-1 0 0,0 1 0,1-1 0,-1 1 0,0-1-1,1 1 1,-1 0 0,0-1 0,0 1 0,1 0 0,-1-1 0,0 1 0,0 0-1,0 0 1,0 0 0,1 0 0,-1 0 0,0 0 0,0 0 0,0 0 0,0 0 0,0 0-1,1 0 1,-1 0 0,0 1 0,0-1 0,0 0 0,1 1 0,-1-1 0,0 0 0,0 1-1,-1 0 1,2 0-66,-1-1-1,1 0 1,-1 0-1,1 0 0,-1 0 1,1 1-1,-1-1 1,1 0-1,-1 1 1,1-1-1,-1 0 1,1 1-1,0-1 0,-1 0 1,1 1-1,-1-1 1,1 1-1,0-1 1,-1 1-1,1-1 1,0 1-1,0-1 0,-1 1 1,1-1-1,0 1 1,0-1-1,0 1 1,0 0-1,0-1 0,0 1 1,0-1-1,0 1 1,0-1-1,0 1 1,0 0-1,0-1 1,0 1-1,0-1 0,1 1 1,-1-1-1,0 1 1,0-1-1,0 1 1,1-1-1,-1 1 0,0-1 1,1 1-1,-1-1 1,1 0-1,-1 1 1,0-1-1,1 1 1,-1-1-1,1 0 0,-1 1 1,1-1-1,-1 0 1,1 0-1,-1 0 1,1 1-1,-1-1 1,1 0-1,-1 0 0,1 0 1,0 0-1,-1 0 1,1 0-1,7 2-1311,0-1 0,1 0 0,-1-1 0,0 1 0,0-2 0,0 1 0,0-1 0,0 0 0,0-1 0,13-4 0,12-6-6858</inkml:trace>
</inkml:ink>
</file>

<file path=ppt/ink/ink2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53.3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10218,'0'0'18059,"6"8"-17930,21 26-60,-25-32-68,0 0 0,0-1 0,0 0 0,0 1 0,0-1 0,0 0 0,0 0 0,0 0 0,0 0 0,0-1 0,0 1 0,1-1 0,-1 1 0,0-1-1,1 0 1,-1 1 0,0-1 0,1 0 0,-1-1 0,0 1 0,0 0 0,1-1 0,-1 1 0,3-2 0,2-1-153,0 1 1,0-1-1,-1-1 0,1 0 1,7-5-1,33-31-750,-56 66 1521,4-15-521,1 0 1,0 0 0,0 0-1,1 1 1,-2 11-1,5 11-2344,3-27-4870</inkml:trace>
</inkml:ink>
</file>

<file path=ppt/ink/ink2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2.4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2 12300,'0'0'207,"1"0"-1,-1 0 1,0 0 0,1-1 0,-1 1 0,0 0 0,0 0 0,1 0-1,-1 0 1,0 0 0,1 0 0,-1 0 0,0 0 0,0 0 0,1 0 0,-1 0-1,0 0 1,1 0 0,-1 0 0,0 0 0,0 0 0,1 0 0,-1 0-1,0 0 1,1 1 0,-1-1 0,0 0 0,0 0 0,1 0 0,-1 0 0,0 1-1,0-1 1,0 0 0,1 0 0,-1 1 0,0-1 0,0 0 0,0 0-1,0 1 1,1-1 0,-1 0 0,0 0 0,0 1 0,0-1 0,0 0 0,0 0-1,0 1 1,0-1 0,0 0 0,0 1 0,-1 25 2769,-12 27-2345,6-32-419,-16 50-53,22-66-97,0 0 1,0 0-1,0-1 0,1 1 0,0 0 0,0 0 1,0 0-1,1 0 0,-1 0 0,1 0 0,0-1 1,3 7-1,-3-9-5,1 0 1,-1 0-1,1 0 1,0 0-1,0 0 1,0 0-1,0 0 0,0 0 1,0-1-1,0 1 1,1-1-1,-1 0 1,1 1-1,-1-1 1,1 0-1,-1-1 1,1 1-1,-1 0 1,1-1-1,3 1 0,60 2 528,-54-3-561,-3 0-52,0 0 0,0-1 0,0-1-1,0 1 1,0-1 0,9-4 0,13-12-2365,-28 16 1639,-1 0 1,1 0-1,-1-1 0,0 1 0,1-1 0,-2 0 0,1 0 0,2-4 1,3-13-7025</inkml:trace>
</inkml:ink>
</file>

<file path=ppt/ink/ink2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2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0 14830,'0'0'5765,"-34"61"-3522,23-34-386,2 2-255,4 0-705,2-2-449,3 0-416,5-6 32,11-6-1345,4-3-1826,3-8-1345,1-4-2371</inkml:trace>
</inkml:ink>
</file>

<file path=ppt/ink/ink2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3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14798,'0'0'9513,"62"6"-7719,-17-17-641,5-1-801,3 2-288,-5 1-64,-8 6-1249,-11 3-1410,-14 0-1825</inkml:trace>
</inkml:ink>
</file>

<file path=ppt/ink/ink2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3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13 15407,'0'0'7660,"10"-1"-5658,4-2-1269,-3 1-278,1-1 0,1 2-1,-1 0 1,0 0 0,0 1 0,0 0-1,1 1 1,14 4 0,-26-5-452,1 1 1,-1 0-1,0 0 0,0 0 1,0 0-1,0 0 0,0 0 1,0 0-1,0 0 1,0 0-1,0 0 0,-1 1 1,1-1-1,0 0 0,-1 1 1,1-1-1,-1 0 0,0 1 1,1-1-1,-1 1 0,0-1 1,0 1-1,0-1 0,0 0 1,0 1-1,0-1 1,0 1-1,0-1 0,-1 1 1,1-1-1,-1 0 0,1 1 1,-1-1-1,1 0 0,-2 3 1,0 1 51,-1 0 0,0 1 0,0-1 0,0 0 0,0-1 0,-1 1 0,-5 5-1,1-2 142,4-3-36,-1-1 0,1 0-1,-1 0 1,0 0 0,0-1-1,0 1 1,-7 2 0,12-6-59,19 0-53,-7 0-166,-1 1-1,1 1 0,-1-1 0,1 2 1,-1 0-1,0 0 0,15 7 0,-24-9 113,1 0 0,-1-1-1,0 2 1,0-1-1,1 0 1,-1 0 0,0 1-1,0-1 1,0 1 0,-1-1-1,1 1 1,0 0 0,0 0-1,-1 0 1,0 0 0,1 0-1,-1 0 1,0 0-1,0 1 1,0-1 0,0 0-1,0 1 1,-1-1 0,1 0-1,-1 1 1,1-1 0,-1 1-1,0-1 1,0 1 0,0-1-1,0 1 1,-1-1-1,1 1 1,-1-1 0,1 0-1,-1 1 1,0-1 0,0 0-1,0 1 1,0-1 0,-2 3-1,-1 0 64,1-1 0,-1 1-1,0-1 1,0 0 0,0-1 0,-1 1-1,0-1 1,1 1 0,-1-1-1,0-1 1,-1 1 0,1-1 0,0 0-1,-1 0 1,1 0 0,-1-1-1,-6 1 1,-11 2 238,0-1 0,-42-1 0,62-2-330,-1-1 1,0 1-1,1-1 0,-1 0 0,1 0 1,-1 0-1,1-1 0,-1 1 1,1-1-1,0 0 0,0 0 1,0 0-1,0 0 0,0 0 1,0-1-1,0 1 0,-3-5 0,5 6-29,0-1 0,0 1-1,0 0 1,1-1-1,-1 1 1,0-1-1,0 1 1,1-1-1,-1 1 1,1-1-1,-1 1 1,1-1 0,0 1-1,0-1 1,-1 0-1,1 1 1,0-1-1,1 0 1,-1 1-1,0-1 1,0 1-1,1-1 1,-1 0 0,1 1-1,-1-1 1,1 1-1,-1-1 1,1 1-1,0 0 1,0-1-1,0 1 1,0 0 0,0-1-1,0 1 1,0 0-1,0 0 1,1 0-1,-1 0 1,0 0-1,3-1 1,15-9-5189,1 1-2178</inkml:trace>
</inkml:ink>
</file>

<file path=ppt/ink/ink2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4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13773,'0'0'13437,"10"4"-11857,24 8-1288,2-2-1,-1-2 1,1-1 0,1-2 0,44 1 0,-53-4-554,-21-1 812,-3 1-4846,-12 1-8501,-4-3-459</inkml:trace>
</inkml:ink>
</file>

<file path=ppt/ink/ink2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4.8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14670,'0'0'9636,"1"9"-8718,5 50 582,9 68 474,-12-111-1889,1 0 0,0-1-1,1 0 1,1 0 0,13 26-1,-19-40-122,13 16-1633,0-13-5188,-5-4-871</inkml:trace>
</inkml:ink>
</file>

<file path=ppt/ink/ink2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5.2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18417,'0'0'8520,"-1"71"-7430,1-49-578,0 2-352,0-1-96,6 2-32,3 0-288,0-4-993,-3 1-833,-2-3-929,-4-4-1217,0-3-3107</inkml:trace>
</inkml:ink>
</file>

<file path=ppt/ink/ink2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5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59 13581,'0'0'10538,"67"-3"-8520,-23-6-257,9-4-800,3 2-576,-2-1-257,-3 4-96,-10 5-160,-10 3-1346,-7 0-1793,-12 0-1826,-6 1-2466</inkml:trace>
</inkml:ink>
</file>

<file path=ppt/ink/ink2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6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28 10922,'0'0'12268,"10"-3"-10384,-5 2-1699,23-6 1038,-1 1 0,1 1 0,29 0 0,-56 5-1207,-1-1-1,1 1 1,-1 0 0,1 0-1,-1 0 1,1 1-1,-1-1 1,1 0 0,-1 0-1,1 0 1,-1 0-1,1 0 1,-1 1 0,0-1-1,1 0 1,-1 0-1,1 1 1,-1-1 0,1 0-1,-1 1 1,0-1-1,1 0 1,-1 1 0,0-1-1,1 0 1,-1 1-1,0-1 1,0 1 0,1-1-1,-1 1 1,0-1-1,0 1 1,0-1 0,1 1-1,-1 0 1,-6 23 510,-19 20 303,-13-8-426,30-30-344,1 1 0,-1 0 1,1 0-1,-12 17 0,61-15-118,-37-7-29,0-1-1,0 1 1,0 0-1,0 0 1,0 1 0,0 0-1,-1-1 1,1 2-1,-1-1 1,0 0-1,0 1 1,0 0-1,0 0 1,-1 0-1,1 0 1,4 9 0,-6-10 105,-1 0 0,0 0 1,0 0-1,0 0 0,-1 0 1,1 0-1,-1 0 0,1 0 1,-1 0-1,0 0 0,0 0 1,-1 0-1,1 0 0,-1 0 1,1 0-1,-1 0 0,0 0 1,0 0-1,0 0 0,-1 0 1,1 0-1,0-1 0,-1 1 1,0-1-1,0 1 0,0-1 1,0 1-1,0-1 0,0 0 1,-6 3-1,0 1 43,-1 0 1,1-1-1,-1-1 1,-1 1-1,1-1 1,-1-1-1,1 0 0,-1 0 1,0-1-1,-13 1 1,17-2-33,0-1 1,-1 0-1,1 0 1,0 0 0,0-1-1,0 0 1,0 0-1,-8-3 1,11 3-23,1 0-1,-1-1 1,0 1 0,1 0 0,-1-1-1,1 0 1,0 0 0,-1 1-1,1-1 1,0 0 0,0-1 0,0 1-1,1 0 1,-1-1 0,0 1 0,1-1-1,-3-4 1,1-16-3280,3 21 2681,1 1 0,-1-1 0,1 1 0,-1-1 0,1 1 0,-1-1 0,1 1 0,0 0 0,0-1 0,0 1 0,0 0 0,0-1 0,0 1 0,0 0-1,0 0 1,0 0 0,0 0 0,3-1 0,16-10-10617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3.0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93 238 12812,'0'0'10431,"-4"8"-10329,-2 11-114,2 0-1,0 0 1,1 0 0,1 0 0,1 0 0,1 28-1,2 21 312,-2 46-555,-1-110 330,0 0 1,0 0-1,-1 0 0,1 0 0,-1 0 1,0 0-1,-1-1 0,1 1 0,0-1 1,-1 0-1,0 1 0,0-1 0,0 0 1,0-1-1,0 1 0,-1 0 0,1-1 1,-1 0-1,0 0 0,0 0 0,-5 2 1,9-5-28,-1 1 0,0 0 0,1-1-1,-1 1 1,1-1 0,0 0 0,-1 1 0,1-1 0,-1 1 0,1-1 0,0 1 0,-1-1 0,1 0 0,0 1 0,0-1 0,-1 0 0,1 1 0,0-1 0,0 0 0,0 0 0,0 1 0,0-1 0,0 0 0,0 1 0,0-1 0,0 0 0,0 1 0,1-1 0,-1-1 0,2-26 199,13-28 101,41-104 0,-19 60-289,-20 51-1,-8 17 138,1 0 0,3 0 0,0 2 1,2-1-1,32-48 0,-47 78-171,0 1 1,1-1-1,-1 0 1,0 1-1,0-1 1,1 1-1,-1-1 1,0 1-1,1-1 0,-1 1 1,1-1-1,-1 1 1,1 0-1,-1-1 1,1 1-1,-1 0 1,1-1-1,-1 1 0,1 0 1,-1-1-1,1 1 1,0 0-1,-1 0 1,1 0-1,-1 0 0,1 0 1,0 0-1,-1 0 1,1 0-1,-1 0 1,2 0-1,1 18 164,-10 28-138,-7-20 5,-6 12-9,19-36-46,0 0 0,1-1 0,-1 1 0,1 0 0,-1-1 0,1 1 0,-1 0 0,1 0 0,0 0 0,0-1 0,0 1 0,0 0 0,0 0 0,1 0 0,-1-1 0,0 1 0,2 2 0,1-2-4,0 0 1,0 0-1,0 0 0,1 0 0,-1 0 1,1-1-1,-1 0 0,1 0 0,0 0 1,-1 0-1,1-1 0,6 1 0,8 3-54,-13-3 55,0 0-1,0 0 0,0 1 1,0 0-1,-1 0 0,1 1 1,0-1-1,-1 1 0,0 0 0,1 0 1,-1 0-1,-1 1 0,1 0 1,0-1-1,-1 1 0,0 1 1,1-1-1,-2 0 0,1 1 1,0-1-1,-1 1 0,0 0 1,0 0-1,-1 0 0,1 0 1,-1 0-1,0 0 0,0 0 0,-1 1 1,0-1-1,0 0 0,0 0 1,0 1-1,-1-1 0,0 0 1,0 0-1,0 0 0,-1 0 1,1 0-1,-1 0 0,-5 8 1,2-4 175,0 1 0,-1-2 0,0 1 0,-1-1 0,0 0 0,0 0 0,-1 0 0,0-1 0,-15 10 0,18-13-71,-1 0 0,-1-1 0,1 1 0,-1-1 0,1-1 0,-1 1 0,0-1 0,0 0 0,0-1 0,0 1 0,0-1 0,0-1 0,0 1 0,0-1 0,-9-2 0,14 2-202,0-1 0,1 0 0,-1 0 0,0-1-1,1 1 1,-1 0 0,1 0 0,-1-1 0,1 1 0,0-1 0,0 1 0,0-1-1,-1 0 1,2 1 0,-1-1 0,0 0 0,0 0 0,0 0 0,1 0 0,-1 0-1,1 1 1,0-1 0,-1 0 0,1 0 0,0-3 0,0 3-106,-1-1 0,1 1 0,0-1 1,0 1-1,0-1 0,0 1 0,0-1 0,0 1 1,1-1-1,-1 1 0,1 0 0,0-1 0,0 1 1,0 0-1,0-1 0,0 1 0,0 0 0,1 0 1,-1 0-1,2-2 0,32-12-7913,-15 8 1592</inkml:trace>
</inkml:ink>
</file>

<file path=ppt/ink/ink2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6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224 1 18802,'0'0'6694,"0"57"-4644,-15-24 0,-8 9-641,-5 2-448,-3 0-160,1 1-801,1-8 0,7-2 0,7-12 0,6-4 0,1-8-256,5-8-1666,1-3-1313,-1-6-833,-2-15-3363</inkml:trace>
</inkml:ink>
</file>

<file path=ppt/ink/ink2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6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11082,'0'0'14702,"35"59"-12427,-12-34-578,8-5-576,0 2-256,6-2-609,-1 0-160,-3-1-480,-4 1-1730,-7-4-2562,-7 1-2948</inkml:trace>
</inkml:ink>
</file>

<file path=ppt/ink/ink2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8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71 14798,'0'0'11616,"9"0"-9993,23-1-886,1-1 0,0-2 0,-1-2-1,54-15 1,23-4-1614,-84 20-546,0 2-1,34-1 1,-63 6-3723,-1 2 2968,-14 3-4612</inkml:trace>
</inkml:ink>
</file>

<file path=ppt/ink/ink2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8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0 100 15535,'0'0'8103,"88"-3"-5476,-32-14-481,7-3-833,0-1-800,-2 3-417,-10 5-64,-9 5-353,-15 8-1024,-11 0-1762,-11 2-1217,-5 5-5061</inkml:trace>
</inkml:ink>
</file>

<file path=ppt/ink/ink2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8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10890,'0'0'11787,"6"58"-10409,-6-24-225,0 4-641,0 0-352,0 1-63,0-4-65,1-3-32,4-6-1218,4-6-1152,-3-8-480,3-9-1090,-1-3-3299</inkml:trace>
</inkml:ink>
</file>

<file path=ppt/ink/ink2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9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68 8552,'0'0'14088,"12"-3"-12401,35-6-731,-2-3-1,81-31 1,-126 43-953,-1 0 1,1 1-1,0-1 1,0 0-1,0 1 1,-1-1-1,1 0 1,0 0 0,0 1-1,0-1 1,0 0-1,0 1 1,0-1-1,0 0 1,0 1-1,0-1 1,0 0-1,0 1 1,0-1-1,0 0 1,0 1-1,0-1 1,0 0-1,0 1 1,0-1 0,0 0-1,0 1 1,0-1-1,1 0 1,-1 0-1,0 1 1,0-1-1,0 0 1,1 0-1,-1 1 1,0-1-1,0 0 1,1 0-1,-1 1 1,0-1 0,0 0-1,1 0 1,-1 0-1,0 0 1,1 0-1,-1 1 1,0-1-1,1 0 1,-1 0-1,0 0 1,1 0-1,-1 0 1,0 0-1,1 0 1,-1 0-1,0 0 1,1 0 0,-1 0-1,0 0 1,1 0-1,-1-1 1,0 1-1,1 0 1,-1 0-1,0 0 1,0 0-1,1-1 1,-1 1-1,-12 32 180,9-26-113,-29 66 468,11-25-236,1 0-1,-24 92 0,43-133-136,0 5-2354,-4-30-17328</inkml:trace>
</inkml:ink>
</file>

<file path=ppt/ink/ink2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09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17457,'0'0'6021,"52"17"-4836,-22-17-384,0 0-481,-3 0-288,-4 0-2114,-7-5-4099</inkml:trace>
</inkml:ink>
</file>

<file path=ppt/ink/ink2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11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6662,'0'0'16624,"56"-1"-15183,-11-7-223,6 3-738,8-3-384,0 1-64,0 1 0,-5 3-448,-5 1-513,-11 1-801,-8 0-1313,-9-3-992,-9-3-3300</inkml:trace>
</inkml:ink>
</file>

<file path=ppt/ink/ink2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11.6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15919,'0'0'2328,"14"-2"-956,36-8 178,65-10 1374,-101 18-2692,1 1 0,-1 0 0,1 1 0,-1 1 0,23 3 0,-35-4-228,-1 1-1,0-1 0,1 1 0,-1-1 0,0 1 0,1 0 0,-1 0 1,0-1-1,0 1 0,1 0 0,-1 0 0,0 0 0,0 0 1,0 1-1,0-1 0,-1 0 0,1 0 0,0 0 0,0 1 0,-1-1 1,1 1-1,-1-1 0,1 0 0,-1 1 0,1-1 0,-1 1 0,0-1 1,0 1-1,0-1 0,0 1 0,0-1 0,0 1 0,0-1 1,0 1-1,-1-1 0,0 3 0,0 2 20,-1 0 0,0 0-1,0 0 1,0 0 0,-1 0 0,0 0 0,-7 8-1,-23 25 285,-1-2 0,-3-2 0,-71 55 0,86-73 99,21-16-384,-19 19 832,18-12-457,15-4-362,157-12 386,-82 3-2369,-1 2-4933,-44 3-2002</inkml:trace>
</inkml:ink>
</file>

<file path=ppt/ink/ink2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13.9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11179,'0'0'8488,"52"18"-5638,-23-16-415,8-2-193,6 0-833,4 0-768,-1-3-449,-2-5-160,-6 4 0,-7 4-865,-8 0-1921,-10-1-1603,-6-3-3970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2:57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13036,'0'0'3566,"8"6"-3720,7 2 171,1 0 1,-1-1-1,1 0 1,0-2 0,1 0-1,0-1 1,-1 0-1,1-1 1,19 0 0,116 1 636,217-22 1,-83 1-74,615 8 42,-168 5 99,1231-2 1198,-1030 10-1064,1943 71-296,-2345-55-533,136 8 243,-2 36 63,-290-7-221,189 26 241,4-42-97,102-54 582,-93 0-502,-220 15-291,423-6-58,-510-15 7,92-1 525,-356 20-449,1 0 1,-1 1 0,0 0-1,1 0 1,-1 1-1,0 0 1,0 0-1,11 6 1,-16-7-199,0 0 0,0 0 0,0 0 1,-1 0-1,1 0 0,0 0 0,-1 1 0,1-1 1,-1 1-1,1-1 0,-1 1 0,0 0 0,1-1 1,-1 1-1,0 0 0,0 0 0,-1 0 0,1 0 1,0 0-1,0 0 0,-1 0 0,0 0 0,1 0 0,-1 0 1,0 0-1,0 0 0,0 0 0,0 0 0,0 0 1,0 0-1,-1 0 0,1 0 0,-1 0 0,0 2 1,-14 20-5836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21588,'0'0'1538,"-27"74"-609,12-24-417,0 6-384,6 0-64,3-2 0,6-6-96,0-8-1377,3-12-1634,6-11-288,-1-12-737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3.5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1 223 13100,'0'0'13811,"9"-2"-13139,0 0-619,-1 0 1,0 0-1,0-1 0,0-1 0,0 1 0,0-1 0,-1 0 0,7-6 0,-10 8-35,0-1-1,-1 0 1,1 0 0,-1 0 0,0 0-1,0-1 1,0 1 0,-1-1 0,1 0 0,-1 1-1,0-1 1,0 0 0,0-1 0,0 1-1,-1 0 1,0 0 0,0-1 0,0 1-1,1-10 1,-2 14-11,0 0 0,0-1 1,0 1-1,0-1 0,0 1 0,0-1 0,0 1 0,0-1 0,0 1 1,0-1-1,0 1 0,0-1 0,-1 1 0,1-1 0,0 1 0,0 0 0,0-1 1,-1 1-1,1-1 0,0 1 0,0-1 0,-1 1 0,1 0 0,0-1 0,-1 1 1,1 0-1,-1 0 0,1-1 0,0 1 0,-1 0 0,1 0 0,-1-1 0,1 1 1,-1 0-1,-17 6 250,-13 23 218,27-24-395,0 1-1,1 0 0,0 0 1,0 0-1,0 0 0,1 0 1,0 0-1,0 1 0,0-1 0,0 12 1,1-16-66,1 0 0,0 0 1,1 0-1,-1 0 0,0 0 0,1 0 1,-1 0-1,1 0 0,-1 0 0,1-1 1,0 1-1,0 0 0,0 0 1,0 0-1,0-1 0,0 1 0,0-1 1,1 1-1,-1-1 0,1 1 0,-1-1 1,1 0-1,-1 1 0,1-1 1,0 0-1,0 0 0,-1 0 0,1-1 1,0 1-1,0 0 0,0-1 1,0 1-1,0-1 0,0 0 0,0 1 1,0-1-1,4 0 0,125 0 237,-54-2-91,-77 2 102,-2 0-134,-1 0 0,1 0 0,-1 0 0,1-1 0,0 1 1,-1 0-1,1-1 0,0 0 0,-4-1 0,2-8-128,1 0 0,1 0 0,0 0 0,0 0 0,1 0 0,0-1 0,1 1 0,0-1 0,1 1 0,0 0 0,1 0 0,0-1 0,5-14 0,-5 21-104,-1 0 0,1 1 0,0-1 0,1 1 0,-1-1 0,1 1 0,-1 0 0,1 0 0,0 0 0,0 1 0,0-1 0,1 1 0,-1-1 0,0 1 0,1 0 0,0 0 0,6-2 0,2 1-746,0 0-1,0 1 1,0 1 0,18-1-1,-20 2 125,0-1 0,1 0 0,-1 0 1,0-1-1,0 0 0,14-6 0,-12 0-5654</inkml:trace>
</inkml:ink>
</file>

<file path=ppt/ink/ink3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15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17360,'0'0'6807,"1"12"-5670,6 99 374,-7-74-1944,2 1 1,2 0-1,1-1 1,15 55 0,-19-89-139,7 22-2806,-6-8-5840</inkml:trace>
</inkml:ink>
</file>

<file path=ppt/ink/ink3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15.7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15439,'0'0'7975,"56"18"-6405,-16-18-257,7 0-769,2 0-415,-1-4-65,-2-1-193,-5 0-1600,-10-1-1827,-11 0-2497,-9-1-6984</inkml:trace>
</inkml:ink>
</file>

<file path=ppt/ink/ink3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16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 18578,'0'0'4185,"13"-3"-2445,-5 1-1599,12-4 606,1 2 0,-1 0 0,1 1 0,-1 1 0,1 1 0,37 2 1,-57 0-743,1-1 0,-1 1 1,0-1-1,1 1 0,-1 0 1,1-1-1,-1 1 0,0 0 1,0 0-1,1 0 0,-1 0 1,0 0-1,0 0 0,0 0 1,0 0-1,0 0 0,0 1 1,-1-1-1,1 0 0,0 1 1,-1-1-1,1 1 0,0-1 1,-1 1-1,0-1 0,1 0 0,-1 1 1,0 0-1,0-1 0,0 1 1,0-1-1,0 1 0,0-1 1,0 1-1,-1-1 0,1 1 1,0-1-1,-1 2 0,-1 3 36,0 0-1,0 0 0,0 0 0,-1 0 0,0 0 0,0 0 0,-7 9 0,-8 5 294,-1-1-1,-26 20 1,-22 23 870,67-62-1201,-1 0-1,0 1 1,1-1 0,-1 1 0,1-1-1,-1 1 1,1-1 0,-1 1 0,1 0-1,-1-1 1,1 1 0,-1 0 0,1-1-1,0 1 1,-1 0 0,1-1 0,0 1-1,0 0 1,0 0 0,0-1 0,-1 1-1,1 0 1,0 0 0,0-1 0,0 1-1,1 0 1,-1 0 0,0-1 0,0 1-1,0 1 1,2-2 0,-1 1 0,0 0 0,0 0 0,0-1 0,0 1 0,0-1 0,1 1 0,-1-1 0,0 1 0,0-1 0,1 0 0,-1 0 0,0 0 0,1 0 0,1 0 0,57-5 24,-57 4-27,83-18-3078,-44 5-2486,41-19 1,-49 18-6593</inkml:trace>
</inkml:ink>
</file>

<file path=ppt/ink/ink3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18.1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221 32 5221,'13'-9'3160,"-9"6"-2110,0 0-1,-1 1 1,1-1-1,1 1 1,-1 0-1,0 0 1,0 0 0,1 1-1,5-2 1,-14 18 2468,-20 22-2561,-1-2 0,-1-1 0,-47 47 0,8-10-573,3 0-246,60-102-10804,2 4 1313</inkml:trace>
</inkml:ink>
</file>

<file path=ppt/ink/ink3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18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11115,'0'0'11851,"38"59"-10090,-16-38 193,7-1-737,4 2-544,6-1-449,0 3-160,-3-2-929,-4 0-2786,-6-3-4645</inkml:trace>
</inkml:ink>
</file>

<file path=ppt/ink/ink3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24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7847,'0'-1'8104,"0"10"-7816,-2 13 65,-2 10 95,0 11 385,1 15-64,-2 14-193,0 9-352,2 5-128,1-7-96,2-6-160,0-11-961,5-15-640,4-13-898,0-15-5829</inkml:trace>
</inkml:ink>
</file>

<file path=ppt/ink/ink3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25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16848,'0'0'5253,"52"41"-27354</inkml:trace>
</inkml:ink>
</file>

<file path=ppt/ink/ink3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26.0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228 0 18225,'0'0'737,"-10"3"149,2 0-718,0 0-1,1 0 1,-1 0 0,1 1-1,0 0 1,0 0-1,1 1 1,-1 0 0,1 0-1,0 0 1,0 1 0,0 0-1,1 0 1,-5 8-1,-2 4-25,2 1-1,0 0 1,1 0-1,0 0 1,2 1-1,1 1 1,0-1-1,2 1 1,0 0-1,1 0 1,1 0-1,1 1 1,2 25-1,-1-45-132,0 0 0,1 0 1,-1 0-1,0-1 0,1 1 0,-1 0 1,1-1-1,-1 1 0,1 0 0,0-1 1,-1 1-1,1-1 0,0 1 0,0-1 1,0 1-1,0-1 0,1 0 0,-1 1 0,0-1 1,1 0-1,-1 0 0,0 0 0,1 0 1,-1 0-1,1 0 0,0-1 0,-1 1 1,1 0-1,0-1 0,-1 1 0,1-1 0,0 0 1,0 1-1,-1-1 0,1 0 0,0 0 1,0 0-1,-1 0 0,1-1 0,0 1 1,2-1-1,2 0 118,0-1-1,0 0 1,0 0 0,0-1 0,0 1 0,-1-1 0,1 0 0,-1-1-1,0 1 1,8-8 0,-8 7-30,-1 0-1,0 0 1,0 0 0,-1-1 0,1 1-1,-1-1 1,0 0 0,0 0 0,-1 0-1,0 0 1,1 0 0,-2-1-1,1 1 1,-1-1 0,1 1 0,-1-10-1,-1 14-46,0 0 0,-1 0 0,1-1-1,-1 1 1,1 0 0,-1 0 0,0 0-1,0 0 1,1 1 0,-1-1 0,0 0 0,0 0-1,0 0 1,0 1 0,0-1 0,0 0-1,0 1 1,0-1 0,0 1 0,0-1-1,0 1 1,0-1 0,0 1 0,0 0 0,-1 0-1,1 0 1,0-1 0,0 1 0,0 0-1,-1 0 1,1 1 0,0-1 0,-1 0-1,-45 8 26,36-3-30,1 0-1,-1 0 1,1 1-1,0 1 0,-10 8 1,15-12-275,0 1 1,1 0-1,0 0 1,0 0-1,0 1 1,0-1-1,1 1 1,-1 0-1,1 0 1,1 0-1,-1 1 1,-2 5-1,5-10 110,0-1 0,0 0-1,0 0 1,0 1 0,0-1 0,0 0-1,0 1 1,0-1 0,0 0 0,0 0-1,0 1 1,0-1 0,0 0 0,0 1-1,0-1 1,0 0 0,1 0 0,-1 1 0,0-1-1,0 0 1,0 0 0,0 1 0,1-1-1,-1 0 1,0 0 0,0 0 0,0 1-1,1-1 1,-1 0 0,0 0 0,0 0-1,1 0 1,-1 0 0,0 1 0,0-1-1,1 0 1,-1 0 0,0 0 0,1 0 0,-1 0-1,0 0 1,0 0 0,1 0 0,-1 0-1,0 0 1,1 0 0,-1 0 0,0 0-1,16-3-4536,16-14-7514</inkml:trace>
</inkml:ink>
</file>

<file path=ppt/ink/ink3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39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276 27 11275,'0'0'8354,"-8"-5"-7137,2 2-1003,0 0-1,-1 0 0,1 0 1,0 1-1,-1 0 0,1 0 1,-1 1-1,-10-1 0,15 2-139,-1 0 0,0 0-1,0 0 1,1 0-1,-1 1 1,1-1-1,-1 1 1,0 0-1,1 0 1,-1 0-1,1 0 1,0 0 0,-1 0-1,1 1 1,0-1-1,0 1 1,-1-1-1,1 1 1,1 0-1,-1 0 1,0 0 0,0 0-1,1 0 1,-1 1-1,1-1 1,0 0-1,-1 1 1,1-1-1,-1 4 1,1-3-58,-1 0 0,1 1-1,0-1 1,0 1 0,0-1 0,0 1 0,1-1-1,0 1 1,-1-1 0,1 1 0,0 0-1,1-1 1,-1 1 0,1-1 0,-1 1 0,1-1-1,0 1 1,0-1 0,1 0 0,-1 1 0,1-1-1,-1 0 1,5 5 0,1-1 7,0 0-1,1-1 1,-1 0 0,2-1-1,-1 0 1,0 0-1,10 3 1,-6-2-12,0 1-1,0 0 1,17 14-1,-26-19-11,0 1 0,0 0 0,-1 0-1,1 0 1,-1 0 0,0 1 0,1-1 0,-2 0-1,1 1 1,0 0 0,-1-1 0,1 1 0,-1 0-1,0 0 1,0 0 0,0 7 0,-1-5 11,1 0 0,-2 0 0,1 1 0,-1-1 0,1 0 0,-2 0 0,1 0 0,-1 0 0,0 0 0,0 0 0,0 0 0,-1-1 0,0 1 0,0-1 0,-8 10 0,5-9 25,0 1 0,-1-1 0,0-1 0,0 1 0,0-1 0,-1 0 0,0-1-1,0 0 1,0 0 0,-13 4 0,12-5 89,0-1-1,-1 1 0,1-2 1,-1 1-1,1-1 0,-1-1 1,0 0-1,1 0 0,-1-1 1,1 0-1,-14-3 0,19 3-84,1 0-1,0 0 1,-1 0-1,1-1 0,0 1 1,0-1-1,0 0 1,1 0-1,-1 0 0,0 0 1,1 0-1,-1-1 1,1 1-1,0-1 0,-1 0 1,1 0-1,1 1 1,-1-1-1,0 0 0,1-1 1,-1 1-1,1 0 1,0 0-1,0-1 0,0 1 1,1 0-1,-1-1 1,1 1-1,0-1 0,0 1 1,0 0-1,0-1 1,1 1-1,0-6 0,0 6-39,0 0 0,0 0 0,1 1 0,-1-1-1,1 0 1,-1 1 0,1-1 0,0 1 0,0-1-1,0 1 1,0 0 0,0 0 0,0 0 0,1 0 0,-1 0-1,1 1 1,-1-1 0,1 1 0,3-2 0,60-23-38,-47 20 32,38-12 5,-18 6 28,46-20 1,-77 28-11,1 0 0,-1-1 1,0 0-1,0 0 0,0 0 0,0-1 1,-1-1-1,0 1 0,-1-1 0,11-13 1,-15 17 20,0 1 0,-1 0 0,1 0 0,-1-1 0,1 1 0,-1-1 0,0 0 0,0 1 0,0-1 0,0 0 0,-1 1 0,1-1 0,-1 0 0,1 0 0,-1 0 1,0 1-1,0-1 0,0 0 0,0 0 0,-1 0 0,1 0 0,-1 1 0,0-1 0,0 0 0,0 1 0,0-1 0,0 0 0,-1 1 0,1-1 0,-1 1 0,1 0 1,-1 0-1,0-1 0,0 1 0,0 0 0,0 0 0,0 1 0,-1-1 0,1 0 0,0 1 0,-1 0 0,1-1 0,-1 1 0,0 0 0,-3-1 0,-5-2-9,0 0 1,-1 1-1,1 1 0,-1 0 0,0 0 0,0 1 0,1 0 0,-1 1 0,-23 3 0,33-2-61,1-1 1,-1 0-1,0 1 0,0 0 0,0-1 0,0 1 0,0 0 0,0 0 0,1 0 0,-1 0 0,0 0 0,1 0 0,-1 1 1,1-1-1,0 1 0,-1-1 0,1 1 0,0-1 0,0 1 0,-2 2 0,-2 11-3089,4 1-4014,1-9-1741</inkml:trace>
</inkml:ink>
</file>

<file path=ppt/ink/ink3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41.8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 8200,'0'2'5819,"1"3"-3435,-2 12-2474,1-16 844,-2 34 1872,-11 54 1,7-56-2021,-4 67 0,10-94-584,5 40 495,-5-45-496,0 0 1,1 1-1,-1-1 1,1 0-1,-1 0 1,1 1 0,-1-1-1,1 0 1,0 0-1,0 0 1,0 0-1,0 0 1,0 0-1,0 0 1,0 0-1,0-1 1,0 1-1,0 0 1,0 0-1,0-1 1,0 1-1,1-1 1,-1 1-1,0-1 1,0 0-1,1 1 1,-1-1 0,0 0-1,1 0 1,1 0-1,-2-4-560,0 0 1,0 0-1,-1-1 0,0 1 1,1 0-1,-1 0 1,-1-1-1,1 1 0,-2-7 1,0 4-954,-1 1 1,0 0 0,0 0 0,-1 0 0,-6-8 0,-7-9-6928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3.9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47 25720,'0'0'1378,"69"-14"-1218,-26 10-128,6-2-609,3-3-4099,4-4-10474</inkml:trace>
</inkml:ink>
</file>

<file path=ppt/ink/ink3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42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9705,'0'0'10410,"56"-5"-9321,-25 5-288,1 1-321,4-1-352,0 1-64,-1-1-608,-4 0-2083,-3 0-2017,-5-9-5317</inkml:trace>
</inkml:ink>
</file>

<file path=ppt/ink/ink3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42.5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40 15631,'0'0'2461,"11"-6"-641,4-1-1166,1 1-1,-1 1 1,1 0-1,27-4 1,-38 9-528,-1-1 0,0 1 1,1 0-1,-1 0 0,1 0 0,-1 1 0,0 0 1,0-1-1,1 2 0,-1-1 0,7 3 0,-9-2-118,0-1 0,0 1-1,0-1 1,0 1 0,0 0 0,0 0-1,0 0 1,-1 0 0,1 0-1,-1 0 1,0 0 0,1 1-1,-1-1 1,0 0 0,-1 1 0,1-1-1,0 1 1,-1-1 0,1 1-1,-1-1 1,1 1 0,-1 3 0,-1 0 22,1 1 1,-1-1 0,0 1 0,0-1 0,0 0 0,-1 0 0,0 1 0,0-1 0,-1 0 0,0-1 0,0 1 0,0 0 0,-1-1 0,-4 6 0,-9 9 302,0-1 1,-24 21 0,23-24-81,-7 7 55,-36 36 625,58-54-861,-1-1-1,1 0 0,0 1 0,0 0 1,1-1-1,-1 1 0,1 0 1,0 0-1,0 1 0,1-1 0,0 0 1,-2 8-1,4-11-59,-1 0 0,0 0 0,1-1 0,-1 1 1,1 0-1,-1 0 0,1 0 0,0-1 0,0 1 0,0 0 0,0-1 0,0 1 1,0 0-1,0-1 0,1 0 0,-1 1 0,0-1 0,1 0 0,-1 1 0,1-1 1,0 0-1,-1 0 0,1 0 0,0-1 0,0 1 0,-1 0 0,1-1 0,0 1 1,0-1-1,0 1 0,0-1 0,0 0 0,3 0 0,12 2-289,1-1-1,32-2 0,-30 1-865,-11 0-68,1-1 0,-1 1 1,1-1-1,0-1 1,-1 0-1,0 0 0,0-1 1,11-4-1,9-6-5574</inkml:trace>
</inkml:ink>
</file>

<file path=ppt/ink/ink3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42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277 1 14862,'0'0'8670,"-7"8"-7330,-50 60 471,-124 157-67,181-224-1842,0-1 1,0 0-1,0 1 0,0-1 1,0 0-1,-1 1 0,1-1 1,0 0-1,0 0 0,0 1 1,0-1-1,0 0 0,0 1 1,-1-1-1,1 0 0,0 0 1,0 0-1,-1 1 0,1-1 1,0 0-1,0 0 0,-1 0 1,1 1-1,0-1 0,0 0 1,-1 0-1,1 0 0,0 0 1,-1 0-1,1 0 0,0 0 1,0 0-1,-1 0 0,1 1 1,0-1-1,-1 0 1,1-1-1,0 1 0,-1 0 1,1 0-1,0 0 0,-1 0 1,1 0-1,0 0 0,0 0 1,-1 0-1,1-1 0,0 1 1,-1 0-1,1 0 0,0 0 1,0 0-1,0-1 0,-1 1 1,1 0-1,0 0 0,0-1 1,0 1-1,-1 0 0,1 0 1,0-1-1,0 1 0,0 0 1,0-1-1,-5-23-8312,5 22 7986,-3-23-7888</inkml:trace>
  <inkml:trace contextRef="#ctx0" brushRef="#br0" timeOffset="1">0 80 14606,'0'0'8488,"48"15"-6887,-21-3-95,-2 0-449,3 1-769,0 0-224,-2 1-32,-4 0-1089,-4 3-1153,-3-1-1537,0-4-1955,-2-1-7110</inkml:trace>
</inkml:ink>
</file>

<file path=ppt/ink/ink3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43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 14574,'0'0'8680,"85"-6"-7879,-39 6-257,5 0-352,0 0-127,-1 1-33,-10 3 64,-7 0-289,-6-3-479,-13 2-641,-9-1-1570,-5 2-801,-12-1-1120</inkml:trace>
</inkml:ink>
</file>

<file path=ppt/ink/ink3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43.6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12011,'0'0'7143,"81"5"-5669,-35-11-225,3-4-160,2 0-737,-2 1-256,-6 3-256,-5-1-1890,-9 4-1762,-10 0-3170</inkml:trace>
</inkml:ink>
</file>

<file path=ppt/ink/ink3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49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 11851,'0'0'7474,"-9"8"-5643,5-5-1667,-42 41 1828,44-42-1903,0 0 1,0 0-1,0 0 0,0 1 1,1-1-1,-1 0 1,1 1-1,0-1 1,0 1-1,0-1 1,0 1-1,0 0 1,0-1-1,1 1 1,-1 0-1,1 0 1,0-1-1,0 1 0,0 0 1,0 0-1,0-1 1,1 1-1,0 4 1,2-5-49,0 0 0,0-1 0,0 1 1,0-1-1,1 0 0,-1 1 0,0-1 0,1-1 1,-1 1-1,0 0 0,1-1 0,-1 0 0,1 0 0,-1 0 1,7-1-1,5 2 117,-5-1-135,0 1 0,0 1 1,-1 0-1,1 1 0,0-1 1,14 8-1,-21-9-14,0 1-1,0 0 1,0 0-1,0 0 1,-1 0-1,1 0 1,-1 0-1,0 1 1,1-1 0,-1 1-1,0 0 1,-1-1-1,1 1 1,0 0-1,-1 0 1,1 0-1,-1 1 1,0-1-1,0 0 1,0 0-1,-1 1 1,1-1-1,-1 5 1,1-1 161,-1 0 0,0 0 0,0 1 0,0-1 0,-1 0 0,-1 0 0,1 0 1,-1 0-1,0 0 0,-1 0 0,1-1 0,-1 1 0,-1-1 0,1 1 0,-1-1 0,0 0 0,-1-1 0,1 1 1,-1-1-1,0 1 0,0-2 0,-1 1 0,0 0 0,1-1 0,-2 0 0,1-1 0,0 1 0,-1-1 0,1-1 0,-1 1 1,0-1-1,0 0 0,0 0 0,0-1 0,-12 1 0,17-3-273,0 1 0,1-1 0,-1 1-1,1-1 1,-1 0 0,1 0 0,-1 0 0,1 1 0,0-1 0,-1-1 0,1 1-1,0 0 1,0 0 0,0 0 0,0-1 0,0 1 0,0-1 0,0 1 0,0 0-1,1-1 1,-1 1 0,0-1 0,1 0 0,0 1 0,-1-1 0,1 0 0,0 1-1,0-1 1,-1 0 0,1 1 0,1-4 0,-1-63-6565,1 59 5297,3-35-6380</inkml:trace>
</inkml:ink>
</file>

<file path=ppt/ink/ink3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49.3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13293,'0'0'14317,"51"1"-13388,-18-1-641,5 0-192,2-3-96,5-4-1313,-5-1-1986,-4-2-2082,-5 1-3620</inkml:trace>
</inkml:ink>
</file>

<file path=ppt/ink/ink3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49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1 247 10474,'0'0'16303,"10"-7"-14701,19-16-1411,-1-1 1,0-2-1,-2 0 1,-1-2-1,-2-1 0,35-54 1,-58 83-196,0 0 1,0 0 0,0 0 0,0 0-1,0 1 1,0-1 0,0 0-1,0 0 1,0 0 0,0 0-1,0 0 1,1 0 0,-1 0-1,0 0 1,0 0 0,0 0 0,0 1-1,0-1 1,0 0 0,0 0-1,0 0 1,0 0 0,1 0-1,-1 0 1,0 0 0,0 0 0,0 0-1,0 0 1,0 0 0,0 0-1,0 0 1,0 0 0,1 0-1,-1 0 1,0 0 0,0 0-1,0 0 1,0 0 0,0 0 0,0 0-1,0 0 1,0 0 0,1 0-1,-1 0 1,0 0 0,0 0-1,0-1 1,0 1 0,0 0-1,0 0 1,-1 21-6,-9 27 75,0-11-45,1 1 0,2 0 1,1 1-1,0 44 0,6-82-150,-1 0-1,1 0 1,1 0-1,-1 0 1,0 0-1,0 1 1,0-1-1,1 0 1,-1 0-1,0 0 1,1 0-1,-1 0 1,1 0-1,-1 0 1,1 0-1,0 0 1,-1 0-1,1 0 1,1 0-1,-1 0-294,0 0 0,1 0 0,-1-1-1,0 1 1,0-1 0,1 1 0,-1-1 0,0 0 0,1 1 0,-1-1 0,1 0-1,-1 0 1,0 0 0,4-1 0,7 0-8646</inkml:trace>
</inkml:ink>
</file>

<file path=ppt/ink/ink3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50.0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18481,'0'0'11115,"72"0"-10955,-38 0-96,4 0-160,-3 0-1666,-4 0-2145,-7-2-2179,-1-7-7367</inkml:trace>
</inkml:ink>
</file>

<file path=ppt/ink/ink3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50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15791,'0'0'3956,"8"-5"-2510,1 0-1089,0 1 0,0 0 0,1 0 0,0 1 0,0 0 0,-1 1 0,2 0 0,12 0 0,-17 1-194,0 0 1,0 1-1,0 0 0,0 0 0,0 0 0,0 1 0,0 0 1,0 0-1,0 1 0,0-1 0,0 1 0,-1 1 0,1-1 1,-1 1-1,0 0 0,1 0 0,6 6 0,-11-8-84,0 0 0,0 0 0,0 1-1,0-1 1,0 0 0,0 1 0,-1-1-1,1 1 1,0-1 0,-1 1 0,1-1 0,-1 1-1,0-1 1,1 1 0,-1-1 0,0 1 0,0 0-1,0-1 1,0 1 0,0-1 0,0 1-1,-1 0 1,1-1 0,0 1 0,-1-1 0,1 1-1,-1-1 1,0 1 0,1-1 0,-1 1 0,0-1-1,0 0 1,0 1 0,0-1 0,-2 2-1,-5 5 310,1-1 0,-1 0 0,-1-1 0,-11 8 0,11-7-167,-11 5-16,-26 18-21,44-29-181,0 1-1,0-1 0,0 1 0,0-1 0,1 1 0,-1 0 0,1 0 0,-1-1 0,1 1 0,0 0 0,0 0 0,-1 0 1,1 1-1,1-1 0,-1 0 0,0 0 0,0 3 0,1-4-1,1-1 1,-1 1-1,1-1 0,-1 1 0,1 0 1,-1-1-1,1 1 0,-1-1 0,1 1 1,-1-1-1,1 1 0,0-1 0,-1 1 1,1-1-1,0 0 0,-1 0 0,1 1 1,0-1-1,0 0 0,-1 0 0,1 0 1,0 1-1,0-1 0,1 0 0,27 3-55,-20-2-62,1 0-283,0 1-1,0 0 0,0 1 1,0 0-1,0 0 0,-1 1 1,11 5-1,-18-8 372,0 0 1,0 1-1,-1-1 0,1 0 0,0 1 0,0 0 1,-1-1-1,1 1 0,-1 0 0,0 0 0,1-1 1,-1 1-1,0 0 0,0 0 0,0 1 0,0-1 1,0 0-1,-1 0 0,1 0 0,-1 1 0,1-1 1,-1 0-1,0 0 0,0 1 0,0-1 0,0 0 0,0 1 1,-1-1-1,1 0 0,-1 0 0,1 0 0,-1 1 1,0-1-1,0 0 0,0 0 0,0 0 0,0 0 1,-3 3-1,-1 1 220,0 0 0,0 0 0,-1 0 1,0-1-1,0 0 0,0 0 0,-1 0 0,0-1 0,0 0 1,0 0-1,0-1 0,-1 0 0,1 0 0,-1-1 1,1 0-1,-1 0 0,0-1 0,0 0 0,0 0 0,0-1 1,0 0-1,-16-2 0,23 2-297,1 0 0,-1-1 1,0 1-1,0-1 0,0 1 0,0-1 0,1 1 1,-1-1-1,0 1 0,1-1 0,-1 0 1,0 0-1,1 1 0,-1-1 0,1 0 0,-1 0 1,1 1-1,-1-1 0,1 0 0,0 0 0,-1 0 1,1 0-1,0 0 0,0 0 0,0 0 1,-1 0-1,1 0 0,0 0 0,0 1 0,0-1 1,1 0-1,-1-2 0,10-29-6628,3 14-661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4.6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72 287 15278,'0'0'9732,"-10"4"-9641,10-4-86,-41 24 11,40-24 0,-1 1 1,1 0-1,0 0 0,-1 0 1,1 0-1,0 1 0,0-1 1,0 0-1,0 0 0,0 1 1,0-1-1,0 0 0,0 1 1,0-1-1,1 1 0,-1-1 1,0 1-1,1 0 1,-1-1-1,1 1 0,0-1 1,0 1-1,0 0 0,0-1 1,0 1-1,0 0 0,0-1 1,0 1-1,0 0 0,1-1 1,-1 1-1,1 0 0,1 2 1,-2-4-6,1 1 0,0-1 0,0 0 0,0 1 0,0-1 0,0 0 1,0 0-1,-1 0 0,1 0 0,0 0 0,0 0 0,0 0 1,0 0-1,0 0 0,0 0 0,0 0 0,0 0 0,-1-1 0,1 1 1,0 0-1,0-1 0,0 1 0,0-1 0,-1 1 0,1-1 0,0 1 1,-1-1-1,1 1 0,1-2 0,23-18 327,9-12-213,-1-2 0,-2-1 0,-1-2 1,-2 0-1,-2-2 0,33-65 0,-49 82-4,-14 25-71,-19 40-34,10-17 15,-47 108 603,55-121-510,1 1 1,0 0-1,0 0 0,2 0 1,0 1-1,0-1 0,1 25 1,1-38-124,0 0 0,0-1 0,0 1 0,1-1 0,-1 1 0,0-1 0,0 1 0,0-1 0,0 1 0,1-1 0,-1 1 0,0-1 0,1 1 0,-1-1 1,0 1-1,1-1 0,-1 1 0,0-1 0,1 0 0,-1 1 0,1-1 0,-1 0 0,1 1 0,-1-1 0,1 0 0,-1 0 0,1 1 0,-1-1 0,1 0 0,-1 0 0,1 0 0,22-3-298,17-18-2002,-21 4-1861,-1-1 0,22-27-1,-16 16-3142</inkml:trace>
</inkml:ink>
</file>

<file path=ppt/ink/ink3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51.0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189 1 19987,'0'0'6694,"-4"11"-5082,-22 33-514,-1 0-1,-44 51 0,50-67-1223,-17 31-563,37-58-688,1-7-5669,1-15 917,2-3-4644</inkml:trace>
</inkml:ink>
</file>

<file path=ppt/ink/ink3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0:51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15567,'0'0'9833,"19"61"-7687,5-40-865,8-1-576,5-1-481,7-4-192,1-2-2018,1-6-3523,-2-1-4965</inkml:trace>
</inkml:ink>
</file>

<file path=ppt/ink/ink3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02.9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0 9641,'0'14'11773,"0"4"-8130,-1 35-3722,2-52 87,-1-1 1,0 1-1,1 0 0,-1-1 0,1 1 0,-1-1 0,1 1 0,-1-1 1,1 1-1,0-1 0,-1 1 0,1-1 0,0 1 0,-1-1 0,1 0 1,0 1-1,-1-1 0,1 0 0,0 1 0,0-1 0,-1 0 0,1 0 1,0 0-1,1 0 0,28 5 128,-17-4-75,-10 0-85,0 0 1,1-1 0,-1 1-1,0 0 1,0 0 0,0 1-1,0-1 1,0 1 0,0 0-1,0-1 1,0 1-1,0 1 1,-1-1 0,1 0-1,-1 0 1,0 1 0,1 0-1,-1-1 1,-1 1 0,1 0-1,0 0 1,-1 0 0,1 0-1,-1 0 1,0 0 0,0 1-1,0-1 1,0 0 0,-1 1-1,1-1 1,-1 0-1,0 1 1,0-1 0,0 1-1,0-1 1,-2 5 0,1-2 98,-1 0 1,0 0-1,0 0 1,0 0-1,-1 0 1,0 0-1,0 0 1,0-1 0,-1 0-1,1 1 1,-2-1-1,1-1 1,0 1-1,-1-1 1,0 1-1,0-1 1,0-1-1,-10 7 1,7-7 97,0 0-1,1 0 1,-1 0 0,0-1 0,-1 0-1,1 0 1,0-1 0,-1 0 0,1-1-1,0 0 1,-1 0 0,1-1-1,-11-2 1,18 2-416,-1 0 0,1 0 0,-1 0 0,1 0 0,0 0 0,0 0-1,-1-1 1,1 1 0,0 0 0,0-1 0,0 1 0,0-1 0,1 1 0,-1-1 0,0 1 0,1-1-1,-1 0 1,1 1 0,-1-1 0,1 0 0,0 0 0,0 1 0,0-1 0,0 0 0,0-3 0,7-46-9671,0 23 4250</inkml:trace>
</inkml:ink>
</file>

<file path=ppt/ink/ink3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03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9385,'0'0'11082,"30"-49"-9544,-18 48-417,9 1-352,3 0-481,5 0-160,8 7-96,4 0-32,3-1-1377,2-5-1506,-3-1-1954,-2 0-6181</inkml:trace>
</inkml:ink>
</file>

<file path=ppt/ink/ink3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03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0 11115,'0'0'6742,"-6"12"-5648,-40 67 569,-70 93 0,116-172-1748,0 0 1,0 0-1,0 1 1,0-1-1,-1 0 0,1 0 1,0 1-1,0-1 1,0 0-1,0 0 0,0 0 1,0 1-1,0-1 1,-1 0-1,1 0 0,0 0 1,0 1-1,0-1 1,0 0-1,-1 0 0,1 0 1,0 0-1,0 0 1,0 1-1,-1-1 1,1 0-1,0 0 0,0 0 1,0 0-1,-1 0 1,1 0-1,0 0 0,0 0 1,-1 0-1,1 0 1,0 0-1,0 0 0,-1 0 1,1 0-1,0 0 1,0 0-1,-1 0 0,1 0 1,0 0-1,0 0 1,0-1-1,-1 1 0,1 0 1,0 0-1,-1 0 0,0-14-6501,1-5-1042</inkml:trace>
  <inkml:trace contextRef="#ctx0" brushRef="#br0" timeOffset="1">1 119 9289,'0'0'12075,"28"7"-11851,-5 7 1,6 0-65,3 2-64,2-6-480,1 1-2275,1-1-3523</inkml:trace>
</inkml:ink>
</file>

<file path=ppt/ink/ink3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03.9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14798,'0'0'10154,"49"0"-9834,-16 0-224,5 0-32,1 0-128,-1 0-1057,-10 0-833,-3 0-961,-10 3-1056,-11 2-674,-4 2-2369</inkml:trace>
</inkml:ink>
</file>

<file path=ppt/ink/ink3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04.3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 6983,'0'0'11915,"64"7"-10666,-25-7-640,2 0-481,5-4-64,-7-1-833,-1 0-2146,-7-4-4227</inkml:trace>
</inkml:ink>
</file>

<file path=ppt/ink/ink3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07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7079,'3'-6'1693,"-1"4"-1042,-1-1-1,0 1 1,1-1 0,-1 1 0,1-1-1,0 1 1,0 0 0,0 0 0,0 0-1,0 0 1,1 0 0,-1 0 0,0 1-1,1-1 1,-1 1 0,1 0 0,0-1-1,0 1 1,-1 0 0,1 1 0,3-2 0,-4 9-378,0 1 1,-1-1-1,-1 0 1,1 0-1,-1 1 1,0-1 0,-2 10-1,-7 29 469,7-37-637,0-1 0,0 1-1,1-1 1,0 1 0,0-1 0,1 1 0,2 16-1,-1-23-62,0 0 0,0-1 0,1 1-1,-1-1 1,1 0 0,-1 1 0,1-1-1,-1 0 1,1 0 0,0 0-1,0 0 1,-1 0 0,1-1 0,0 1-1,0 0 1,0-1 0,0 1 0,0-1-1,0 0 1,0 0 0,0 1-1,0-1 1,0-1 0,2 1 0,52-2-653,-54 2 250,0-1 1,0 1-1,0-1 0,0 1 1,0-1-1,0 1 0,0-1 1,0 0-1,0 0 0,0 0 1,-1 0-1,4-3 0,4-13-8483,-7 3 148</inkml:trace>
</inkml:ink>
</file>

<file path=ppt/ink/ink3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07.5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11531,'0'0'8007,"-17"56"-6277,16-35-481,-2 1-352,3 1-320,0 1-257,0-2-224,7-3-32,7-1-1441,5-9-1858,2-4-1249,2-5-5606</inkml:trace>
</inkml:ink>
</file>

<file path=ppt/ink/ink3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08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 8904,'0'0'15674,"9"-7"-14783,-4 3-736,1 0-1,0 1 1,1-1-1,-1 1 1,1 0-1,-1 1 1,1-1-1,0 2 1,0-1-1,0 1 0,0-1 1,0 2-1,0-1 1,10 2-1,-1-2 103,-2 0-144,0 1-1,0 1 0,16 2 1,-29-3-109,1 0 1,0 0-1,-1 0 0,1 0 1,-1 1-1,1-1 1,-1 1-1,1-1 0,0 1 1,-1-1-1,0 1 1,1 0-1,-1 0 0,1 0 1,-1-1-1,0 2 1,0-1-1,0 0 0,0 0 1,1 0-1,-1 0 1,-1 1-1,1-1 0,0 0 1,0 1-1,0-1 1,-1 1-1,1-1 0,-1 1 1,1-1-1,-1 1 1,0-1-1,1 1 0,-1 0 1,0 2-1,-1-1 31,-1 0 1,1 0-1,-1 0 0,0 0 1,1-1-1,-1 1 0,-1-1 1,1 1-1,0-1 0,-1 0 0,1 1 1,-1-1-1,1-1 0,-1 1 1,0 0-1,0-1 0,0 1 1,0-1-1,-5 2 0,3-1 58,0 0-1,1 0 0,0 1 1,-1-1-1,1 1 0,0 0 1,0 0-1,-4 5 1,8-7-91,0-1 1,1 1 0,-1-1 0,0 1 0,0-1 0,0 1 0,1-1 0,-1 0 0,0 1-1,1-1 1,-1 0 0,0 1 0,1-1 0,-1 1 0,0-1 0,1 0 0,-1 0-1,1 1 1,-1-1 0,1 0 0,-1 0 0,1 0 0,-1 1 0,1-1 0,-1 0 0,1 0-1,-1 0 1,1 0 0,-1 0 0,1 0 0,0 0 0,23 5 59,-21-4-46,10 2-34,0 0 0,-1 0-1,1 2 1,-1-1-1,19 11 1,-29-14 12,0 0 0,1 1 0,-1-1-1,0 0 1,0 1 0,0-1 0,0 1 0,-1 0 0,1 0 0,0-1 0,-1 1 0,1 0 0,-1 0 0,0 1 0,1-1 0,-1 0-1,0 0 1,-1 1 0,1-1 0,0 0 0,0 1 0,-1-1 0,0 1 0,1-1 0,-1 1 0,0-1 0,0 1 0,0-1-1,-1 1 1,1-1 0,-1 1 0,1-1 0,-1 0 0,0 1 0,0-1 0,0 0 0,-2 5 0,0-4 67,0 1 1,0-1 0,0 1 0,0-1-1,0 0 1,-1 0 0,1-1-1,-1 1 1,0-1 0,0 1 0,0-1-1,0 0 1,0-1 0,0 1-1,-1-1 1,1 0 0,0 0-1,-6 1 1,-12 0 436,0 0 0,-31-1 0,34-2-415,5 2-644,3-1-1742,22-6-1527,11-5-3345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5.0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14 10762,'0'0'10522,"-4"9"-9273,0 3-778,0 0-1,1 1 0,0-1 1,1 1-1,0-1 1,1 1-1,1 0 0,1 17 1,-1-29-460,0-1 1,0 0-1,0 1 1,0-1-1,1 0 1,-1 0-1,0 1 1,0-1-1,0 0 1,1 0-1,-1 0 1,0 1-1,0-1 1,1 0-1,-1 0 1,0 0-1,1 0 1,-1 1-1,0-1 1,0 0-1,1 0 1,-1 0-1,0 0 1,1 0-1,-1 0 1,0 0-1,1 0 1,-1 0-1,0 0 1,1 0-1,-1 0 1,0 0-1,1 0 1,-1 0-1,0 0 1,1 0 0,-1-1-1,0 1 1,0 0-1,1 0 1,-1-1-1,14-6 344,0-6-197,-1-2 0,-1 1 0,0-1 0,-1-1 1,-1 0-1,0-1 0,10-25 0,-96 167 248,70-113-332,0 0 1,0 0 0,1 1 0,1-1-1,0 1 1,-3 17 0,7-30-91,0 1 1,0-1 0,0 1-1,0-1 1,0 1-1,0-1 1,0 1 0,0-1-1,0 1 1,0-1-1,0 0 1,0 1 0,0-1-1,1 1 1,-1-1-1,0 1 1,0-1 0,0 0-1,1 1 1,-1-1-1,0 0 1,1 1 0,-1-1-1,0 0 1,1 1-1,-1-1 1,0 0 0,1 0-1,-1 1 1,1-1-1,-1 0 1,0 0-1,1 1 1,20-2-1274,18-16-1884,-22 4 357,-1 0 0,-1-1 0,24-28 0,-8 5-2725</inkml:trace>
</inkml:ink>
</file>

<file path=ppt/ink/ink3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15.4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 11883,'0'0'10490,"14"0"-9054,112-4 14,185 3-1918,-266 8-2039,-7 0-3367,-26-7 643</inkml:trace>
</inkml:ink>
</file>

<file path=ppt/ink/ink3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15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9737,'0'0'6748,"9"-4"-5195,9-1-1307,-1 1-1,1 1 0,0 0 0,0 1 0,0 1 1,0 1-1,0 1 0,0 0 0,0 1 0,0 1 1,-1 1-1,1 0 0,-1 1 0,22 10 1,-37-14-224,0 0 0,0 0 1,0 0-1,0 0 1,0 0-1,0 1 1,0-1-1,-1 1 1,1-1-1,0 1 1,-1 0-1,1-1 1,-1 1-1,0 0 1,0 0-1,1 0 1,-1 0-1,0 0 0,-1 1 1,1-1-1,0 0 1,-1 0-1,1 4 1,-1-2 66,0 0 0,-1 0 0,1-1 0,-1 1 0,0 0 0,-1 0-1,1 0 1,0-1 0,-1 1 0,0-1 0,0 1 0,-4 4 0,-6 8 535,-2 0 0,0-1 0,-31 26 0,44-40-609,-103 92 1520,63-51-6796,33-33-440</inkml:trace>
</inkml:ink>
</file>

<file path=ppt/ink/ink3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19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310 0 8104,'-35'31'8291,"-6"12"-3573,-97 117-1784,80-90-1746,49-58-1258,-8 11-143,6-15-2916,11-10-140,-1-8 1210,1 10 1665,0-19-4913</inkml:trace>
</inkml:ink>
</file>

<file path=ppt/ink/ink3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20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10602,'0'0'11435,"55"65"-10218,-32-43-576,6-3-449,4 0-96,2-1-64,2-2-96,-1-2-1153,-1-4-801,-10-3-1730,-5-2-2562</inkml:trace>
</inkml:ink>
</file>

<file path=ppt/ink/ink3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20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15727,'0'0'8776,"0"11"-7505,-14 147 1188,9-115-2206,4-37-194,0 0 1,1 0-1,-1 0 1,1 0-1,0 0 1,1 0-1,1 11 1,-1-16-50,0 1-1,0 0 1,0-1 0,0 1 0,1-1-1,-1 0 1,0 1 0,1-1-1,-1 0 1,0 0 0,1 0 0,-1 0-1,1 0 1,0 0 0,-1 0-1,1 0 1,0-1 0,0 1 0,-1-1-1,1 1 1,0-1 0,0 0-1,0 0 1,-1 0 0,1 0 0,0 0-1,0 0 1,2 0 0,-1 0-259,-1 0 1,0 0-1,1 0 1,-1 0-1,1-1 1,-1 1-1,1-1 0,-1 1 1,0-1-1,1 0 1,-1 0-1,0 0 1,0 0-1,0 0 1,0 0-1,0-1 1,0 1-1,0-1 1,3-2-1,-4 2-657,0 0 1,1-1-1,-1 1 0,0 0 0,-1-1 0,1 1 0,0 0 0,-1-1 1,1 1-1,-1-1 0,0 1 0,0-6 0,0-8-10726</inkml:trace>
</inkml:ink>
</file>

<file path=ppt/ink/ink3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20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1 222 5958,'0'0'18801,"40"1"-18480,-4-1-225,3 0-32,-1 0-320,-2 0-1186,-5-2-960,-5-2-1217,-4-1-2339</inkml:trace>
  <inkml:trace contextRef="#ctx0" brushRef="#br0" timeOffset="1">549 12 13036,'0'0'11884,"67"-11"-10795,-26 11-577,0 0-320,0 1-128,-3 1-64,-5 3-672,-5 0-994,-12-1-1153,-7 0-1248</inkml:trace>
</inkml:ink>
</file>

<file path=ppt/ink/ink3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21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14414,'0'0'7142,"59"21"-5668,-17-21-65,8 0-736,-1-1-545,-1-3-128,-7 0-897,-10 1-1761,-8-1-1987,-8 0-3715</inkml:trace>
</inkml:ink>
</file>

<file path=ppt/ink/ink3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22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7719,'0'0'17516,"5"9"-16267,-2-4-1134,0-1 1,-1 1 0,0 0 0,0 0 0,-1 0-1,1 0 1,-1 0 0,0 0 0,0 0-1,-1 1 1,1-1 0,-1 0 0,-1 0-1,1 1 1,-1-1 0,0 0 0,0 0-1,-2 8 1,-7 15 139,6-18-188,1 0 1,0 0 0,0 1-1,1-1 1,0 1-1,1 0 1,0 18 0,1-27-45,1-1 1,-1 0 0,1 0-1,-1 1 1,1-1 0,0 0-1,0 0 1,0 0 0,-1 0 0,1 0-1,0 0 1,0 0 0,0 0-1,1 0 1,-1-1 0,0 1-1,0 0 1,0-1 0,1 1-1,-1-1 1,0 1 0,0-1 0,1 0-1,-1 1 1,0-1 0,1 0-1,-1 0 1,1 0 0,0 0-1,51 1 195,-42-2-170,4 0-88,0 0-1,-1-1 0,0-1 1,1 0-1,19-7 0,-26 7-736,-1 0 0,0-1-1,1 0 1,-1 0 0,0 0-1,10-9 1,-16 12 205,0-1-1,1 1 1,-1-1 0,0 0-1,0 1 1,0-1 0,0 0-1,0 1 1,0-1 0,-1 0-1,1 0 1,0 0 0,-1-2-1,1-9-5390</inkml:trace>
</inkml:ink>
</file>

<file path=ppt/ink/ink3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22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12780,'0'0'7687,"-16"66"-6117,13-40-289,1-1-480,0 3-481,2-2-192,0-4-64,0-4-64,13-4-929,3-6-992,6-8-962,3 0-1505,1-8-3428</inkml:trace>
</inkml:ink>
</file>

<file path=ppt/ink/ink3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23.1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48 14446,'0'0'4575,"8"-5"-1933,5-2-1902,0 1-1,0 0 0,0 1 1,1 1-1,0 0 0,0 1 1,0 0-1,1 1 0,-1 0 1,0 2-1,24 0 1,-37 0-730,1 0 1,-1 1 0,0-1-1,1 0 1,-1 0 0,1 1 0,-1-1-1,0 1 1,1-1 0,-1 1-1,0-1 1,1 1 0,-1 0-1,0 0 1,0 0 0,0-1 0,0 1-1,1 0 1,-2 0 0,1 1-1,0-1 1,0 0 0,0 0 0,0 0-1,0 2 1,0-1 15,-1 1-1,0-1 1,1 1-1,-1-1 1,0 0 0,0 1-1,-1-1 1,1 1-1,0-1 1,-1 0 0,1 1-1,-1-1 1,-1 4-1,-2 3 96,-1-1-1,1 1 0,-1-1 0,-1 0 1,0 0-1,-8 9 0,-40 29 288,36-32-293,1 1 0,-17 18 0,34-33-115,0 0 0,-1 1 0,1-1 0,0 0 0,0 0 0,0 0 0,0 0 0,0 0 0,0 1 0,0-1 0,-1 0 0,1 0 0,0 0 0,0 0 0,0 1 0,0-1 0,0 0 0,0 0 0,0 0 0,0 1 0,0-1 0,0 0 0,0 0 0,0 0 0,0 1 0,0-1 0,0 0 0,0 0 0,0 0 0,0 0 0,1 1 0,-1-1 0,0 0 0,0 0 0,0 0 0,0 0 0,0 1 0,0-1 0,0 0 0,1 0 0,-1 0 0,0 0 0,0 0 0,0 0 0,0 0 0,1 1 0,-1-1 0,0 0 0,0 0 0,17 3 0,28-2 0,-36-1 0,0 0-35,1 0 0,-1 0 0,1 1 1,-1 1-1,0 0 0,0 0 0,13 5 0,-20-6 26,1 0 0,-1 0 0,0 0 0,0 1 1,0-1-1,0 1 0,0 0 0,0-1 0,-1 1 0,1 0 0,0 0 0,-1 0 0,0 0 0,1 0 0,-1 1 1,0-1-1,0 0 0,0 0 0,0 1 0,-1-1 0,1 1 0,0-1 0,-1 1 0,0-1 0,0 1 0,0-1 1,0 1-1,0-1 0,0 1 0,-1-1 0,1 1 0,-1-1 0,-1 4 0,1-2 23,-1 0 0,0 0 0,-1 0 0,1 0 0,0 0 0,-1-1 0,0 1 0,0-1 0,0 1 0,-1-1 0,1 0-1,-1 0 1,1-1 0,-1 1 0,0-1 0,0 0 0,0 0 0,-1 0 0,-4 1 0,-4 2 47,0-1-1,0 0 1,-1-1-1,-28 4 1,34-7-61,-41 3 0,46-3 0,1 0 0,0 0 0,0 0 0,0 0 0,-1 0 0,1-1 0,0 1 0,0-1 0,0 1 0,0-1 0,0 0 0,0 0 0,0 0 0,0 0 0,0 0 0,-3-2 0,6-2-2421,8 0-5999,-6 4 5691,9-3-5578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5.4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327 218 5285,'0'0'10106,"-7"11"-7523,-84 158 1776,-73 185 0,181-390-3832,2 1 0,27-38 0,-7 12-437,-30 47-64,152-241-244,-113 185 23,89-97 0,-132 162 190,-2 1 5,0 0 0,1 1 0,0-1 0,-1 1 0,1-1 0,1 1 0,-1 1 0,0-1 0,6-2 0,-10 5-2,1 0 0,-1-1 1,0 1-1,0 0 1,0 0-1,1 0 1,-1 0-1,0 0 0,0 0 1,0 0-1,0 0 1,1 0-1,-1 0 0,0 0 1,0 0-1,0 0 1,1 0-1,-1 0 1,0 1-1,0-1 0,0 0 1,0 0-1,1 0 1,-1 0-1,0 0 0,0 0 1,0 0-1,0 0 1,0 1-1,1-1 1,-1 0-1,0 0 0,0 0 1,0 0-1,0 1 1,0-1-1,0 0 0,0 0 1,0 0-1,0 0 1,1 1-1,-1-1 1,0 0-1,0 0 0,0 0 1,0 1-1,0-1 1,-2 15-136,-7 15-51,-11 6 140,-1 0 0,-43 53 0,7-10-107,92-89-1265,-29 6 1269,3-1 93,0 0 0,0 0 0,1 0 0,0 2 0,-1-1 0,1 1 0,1 0 1,20-2-1,-31 5 65,0 0 1,0 0-1,1 0 1,-1 0-1,0 0 1,1 0 0,-1 0-1,0 0 1,1 0-1,-1 0 1,0 0-1,0 0 1,1 0 0,-1 1-1,0-1 1,1 0-1,-1 0 1,0 0-1,0 0 1,1 1 0,-1-1-1,0 0 1,0 0-1,0 0 1,1 1-1,-1-1 1,0 0 0,0 0-1,0 1 1,0-1-1,0 0 1,1 1-1,-1-1 1,0 0 0,0 0-1,0 1 1,0-1-1,0 0 1,0 1-1,0-1 1,0 1 0,-7 17 467,-15 12 445,-20 8-830,-2-3 0,-1-1 0,-2-3 0,-1-1 0,-69 30-1,96-50-1436,-1-1 0,-1-1-1,0-1 1,-27 6-1,-19-5-7748</inkml:trace>
</inkml:ink>
</file>

<file path=ppt/ink/ink3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23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1 108 4484,'0'0'14446,"13"1"-12476,52-1 1340,102-11 1,79-24-1713,-67 8-3192,-168 26 724,37-7-1368,-27 0-1067,-7-5-3441,-12 7 1060</inkml:trace>
</inkml:ink>
</file>

<file path=ppt/ink/ink3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24.0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12812,'0'0'18893,"3"8"-18658,-1-5-218,0 1 1,-1-1 0,0 1 0,0 0 0,0 0-1,0-1 1,0 1 0,-1 0 0,0 0-1,0 0 1,0 0 0,0 0 0,0 0 0,-1-1-1,0 1 1,0 0 0,0 0 0,0-1 0,-1 1-1,-2 5 1,4-9-14,-1 1-1,0 0 1,1 0-1,-1 0 1,0 0-1,1 0 1,0 0-1,-1 0 1,1 1-1,0-1 1,-1 0-1,1 0 1,0 0-1,0 0 1,0 0-1,0 0 1,0 1-1,0-1 1,0 0-1,0 0 1,1 0-1,-1 0 1,0 0-1,1 0 1,-1 0-1,0 0 1,1 0-1,0 0 1,-1 0-1,1 0 1,0 0-1,-1 0 1,1 0-1,0 0 1,0-1-1,1 2 1,2-1 4,0 0 1,1 0-1,-1 0 1,1-1-1,-1 1 1,1-1-1,8-1 1,25 2-362,-35-1 318,-1 1 0,1-1 0,0 1 1,-1 0-1,1 0 0,-1 0 0,1 0 0,-1 0 0,1 0 0,-1 1 0,0-1 0,0 1 0,0 0 0,0 0 0,0-1 0,0 1 0,0 0 0,0 1 0,-1-1 0,1 0 0,-1 0 0,0 1 0,0-1 0,0 1 0,0-1 0,1 4 0,-1-2 43,-1-1 0,0 0 0,0 1 1,0-1-1,-1 1 0,1-1 0,-1 1 0,0-1 0,0 0 0,0 0 0,0 1 0,0-1 0,-1 0 1,1 0-1,-1 0 0,0 0 0,0 0 0,0-1 0,0 1 0,-4 3 0,-3 0 79,1 1-1,-1-2 1,0 1-1,-1-1 0,1-1 1,-1 0-1,0 0 1,0-1-1,0 0 1,0 0-1,-1-1 0,1-1 1,-1 0-1,1 0 1,-21-2-1,30 1-200,-1 0-1,0 0 1,1 0 0,-1 0 0,0-1-1,1 1 1,-1-1 0,1 1-1,-1-1 1,0 1 0,1-1-1,-1 0 1,1 1 0,0-1 0,-1 0-1,1 0 1,0 0 0,0 0-1,-1-1 1,1 1 0,0 0-1,0 0 1,0-1 0,0 1 0,0-1-1,1 1 1,-2-2 0,0-3-803,1 0 0,-1 0-1,1 0 1,0 0 0,1 0 0,-1-7 0,1-16-6311</inkml:trace>
</inkml:ink>
</file>

<file path=ppt/ink/ink3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24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2594,'0'0'17841,"51"-4"-14477,-27 4-1923,2 0-672,2 4-289,3-3-416,2-1-1185,0 0-3299,-3-5-6374</inkml:trace>
</inkml:ink>
</file>

<file path=ppt/ink/ink3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20.8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14574,'0'0'8552,"82"6"-8072,-33 1-320,11-2-95,4 2-290,-4 0-1312,-5-2-1026,-9-2-928,-12-3-2499</inkml:trace>
</inkml:ink>
</file>

<file path=ppt/ink/ink3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21.2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 14638,'0'0'2578,"9"0"-1024,32-3-484,111-1 334,-139 4-1424,0 1 0,1 1 0,-1 0 0,0 1 0,0 0 0,0 1 0,-1 0 0,1 1 0,13 8 0,-25-13 15,0 1 1,0 0-1,0 0 1,1 0-1,-1 0 0,0 0 1,0 0-1,0 0 1,0 0-1,-1 0 0,1 0 1,0 0-1,0 0 1,-1 1-1,1-1 0,-1 0 1,1 1-1,-1-1 1,1 0-1,-1 1 0,0-1 1,0 0-1,1 1 1,-1-1-1,0 1 0,0-1 1,-1 1-1,1-1 1,0 0-1,0 1 0,-1-1 1,1 0-1,-1 1 1,1-1-1,-1 0 0,1 1 1,-1-1-1,0 0 1,0 0-1,-1 2 0,-5 6 265,-1 0-1,0-1 1,0 1 0,-11 7-1,4-3 265,-31 29 899,19-18-575,0 1 0,2 2 1,-25 32-1,39-34-682,8-11-1586,8-6-3973,9-7-1264</inkml:trace>
</inkml:ink>
</file>

<file path=ppt/ink/ink3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22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3 203 2755,'9'-4'3582,"15"-5"-2143,82-35 5132,-97 39-5699,1 0 0,-1 0 0,0-1 1,0 0-1,-1-1 0,0 1 0,0-2 1,12-13-1,-19 20-734,0 0 1,0 0-1,0 0 0,0 0 1,-1-1-1,1 1 0,0 0 1,-1 0-1,1-1 0,-1 1 1,1 0-1,-1-1 0,1 1 1,-1 0-1,0-1 0,0 1 1,0 0-1,0-1 0,0 1 0,0-1 1,0 1-1,0 0 0,0-1 1,-1 1-1,1 0 0,0-1 1,-2-1-1,1 2-41,-1-1 0,0 1 0,1 0 0,-1 0 0,0 0 0,0 0 0,0 0-1,0 0 1,0 0 0,0 0 0,0 1 0,0-1 0,0 1 0,0 0 0,-4 0 0,-4-1-29,-1 1 0,1 1-1,0 0 1,0 0 0,0 1 0,-16 5 0,16-3 4,1 0 1,-1 2-1,1-1 0,1 1 1,-1 0-1,-14 15 0,19-18-24,1 1-1,-1 0 1,1 0-1,0 0 0,0 0 1,0 1-1,0-1 1,1 1-1,0 0 1,0 0-1,0-1 0,1 1 1,0 0-1,0 1 1,-1 8-1,2-14-39,0 1-1,0 0 1,0-1-1,0 1 1,1 0 0,-1-1-1,0 1 1,0 0-1,1-1 1,-1 1-1,0-1 1,1 1-1,-1 0 1,1-1 0,-1 1-1,1-1 1,-1 1-1,1-1 1,-1 0-1,1 1 1,-1-1 0,1 1-1,0-1 1,-1 0-1,1 0 1,0 1-1,-1-1 1,2 0 0,28 4 198,29-13 153,-37 3-328,-1-2 1,-1-1 0,0-1-1,0 0 1,-1-2 0,0 0-1,-1-1 1,0-1-1,-1 0 1,-1-2 0,0 0-1,16-22 1,-46 67 140,1 1 0,2 0 0,1 1-1,-9 46 1,13-54-48,2 0-1,1 0 1,1 0 0,0 1-1,2-1 1,4 32-1,-4-54-190,0-1 0,0 0 0,0 0 0,0 0 0,0 1 1,0-1-1,0 0 0,0 0 0,0 0 0,0 1 0,0-1 0,1 0 0,-1 0 0,0 0 0,0 0 0,0 1 0,0-1 0,0 0 0,0 0 0,1 0 0,-1 0 0,0 0 0,0 0 0,0 1 0,0-1 0,1 0 1,-1 0-1,0 0 0,0 0 0,0 0 0,1 0 0,-1 0 0,0 0 0,0 0 0,0 0 0,0 0 0,1 0 0,-1 0 0,0 0 0,0 0 0,0 0 0,1 0 0,-1 0 0,0 0 0,1 0 0,10-9-2774,6-11-2374,-4-2-929,2-4-2675</inkml:trace>
</inkml:ink>
</file>

<file path=ppt/ink/ink3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22.7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 11211,'0'0'8728,"0"8"-6742,-3 12-988,-1-1 1,-1 0-1,-1 0 1,0 0-1,-18 34 1,15-35-656,1 0 1,0 1-1,2-1 1,0 2-1,1-1 1,1 1-1,-3 27 1,8-46-329,-1 1 1,1-1 0,-1 0-1,1 0 1,0 1 0,-1-1-1,1 0 1,0 0 0,0 0-1,0 0 1,0 0-1,0 0 1,0 0 0,0 0-1,0-1 1,0 1 0,0 0-1,0-1 1,1 1 0,-1 0-1,0-1 1,1 0 0,-1 1-1,0-1 1,1 0 0,-1 1-1,0-1 1,1 0 0,-1 0-1,0 0 1,1 0-1,-1-1 1,0 1 0,3-1-1,2 1-327,-1 0 0,1-1 0,-1 0 0,1 0 0,-1 0 0,1-1 0,7-3 0,-10 4-171,-1-1-1,0 1 1,0-1 0,0 1-1,-1-1 1,1 1-1,0-1 1,-1 0 0,1 0-1,-1 0 1,1 0-1,-1 0 1,2-5 0,1-19-9251,-4 9-590</inkml:trace>
</inkml:ink>
</file>

<file path=ppt/ink/ink3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23.0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10698,'0'0'14061,"44"-17"-13676,-6 15-257,2-2-32,2 1-608,0-2-2051,-6-2-1761,-1 1-4068</inkml:trace>
</inkml:ink>
</file>

<file path=ppt/ink/ink3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23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9865,'0'0'14670,"82"4"-14317,-41-3-257,2 1-32,-4-1-192,-6 1-1154,-7 1-1120,-12 0-705,-11-1-1537</inkml:trace>
  <inkml:trace contextRef="#ctx0" brushRef="#br0" timeOffset="1">21 103 7271,'0'0'13645,"54"27"-12973,-14-27-415,5 0-161,1 0-96,-3-3-353,-5-2-2465,-7-4-3652</inkml:trace>
</inkml:ink>
</file>

<file path=ppt/ink/ink3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03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17457,'0'0'2274,"0"54"-705,-5-23-576,2 6-96,2-2-481,1 1-288,0-4-63,3-5-1,6-6-417,1-4-319,-1-6-449,2-7-513,-1-4-480,1 0-1377,-1-14-3428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5.8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 0 19090,'0'0'3267,"4"75"-1281,-15-30-961,-3 4-705,2 2-192,4 1-96,2-4-736,6-10-2435,0-11-2627</inkml:trace>
</inkml:ink>
</file>

<file path=ppt/ink/ink3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03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15150,'0'0'10186,"12"0"-9540,177-8 144,-188 8-795,-1 0 0,1 0 0,-1-1 0,1 1 0,-1 0 0,0 0 0,1 0 0,-1 0 0,1 0 0,-1 0 0,1 1 1,-1-1-1,1 0 0,-1 0 0,1 0 0,-1 0 0,1 0 0,-1 1 0,0-1 0,1 0 0,-1 0 0,1 1 0,-1-1 0,0 0 0,1 1 0,-1-1 0,0 0 0,0 1 0,1-1 0,-1 1 0,0-1 0,0 0 0,1 1 1,-1-1-1,0 1 0,0-1 0,0 1 0,0-1 0,0 1 0,1 0 0,-6 26 74,-19 26 492,21-49-546,-52 107 1244,49-97-1589,2-1 1,0 0 0,0 1 0,1 0 0,1 0 0,-2 25 0,-1-47-11010,-5-6 3620</inkml:trace>
</inkml:ink>
</file>

<file path=ppt/ink/ink3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04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12876,'0'0'8809,"74"18"-7368,-37-15-576,1-2-545,1-1-288,-3 0-448,-7 1-2019,-8-1-1504,-4 0-2179</inkml:trace>
</inkml:ink>
</file>

<file path=ppt/ink/ink3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04.4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 14542,'0'0'5701,"53"-4"-3619,-14-4-64,12-3-513,6 2-448,7-2-480,-5 3-481,0 4-32,-9 2-224,-10 2-1185,-12 0-1186,-7 0-896,-6 4-2210,-3-4-3780</inkml:trace>
</inkml:ink>
</file>

<file path=ppt/ink/ink3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05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25 13357,'0'0'8733,"11"-4"-7393,-5 2-1196,2-1 88,0 0-1,0 0 1,1 0-1,-1 1 1,1 1-1,-1-1 1,1 1-1,0 1 1,0 0-1,16 1 1,-24 0-221,1-1 1,-1 1-1,0 0 1,1 0-1,-1-1 1,0 1 0,0 0-1,0 0 1,0 0-1,0 0 1,0 0-1,0 0 1,0 0-1,0 1 1,0-1 0,0 0-1,-1 0 1,1 1-1,0-1 1,-1 1-1,0-1 1,1 0 0,-1 1-1,0-1 1,1 1-1,-1-1 1,0 1-1,0-1 1,0 1-1,0-1 1,-1 1 0,1-1-1,0 0 1,-1 1-1,1-1 1,0 1-1,-1-1 1,0 0-1,0 2 1,-2 3 72,1 1 1,-1-1-1,0 0 0,0 0 1,-1-1-1,0 1 0,-5 6 1,0-4 237,-1 0 0,0-1 0,-21 12 0,-22 18 2015,53-37-2324,-1 1-1,1-1 1,0 0 0,-1 0 0,1 0 0,-1 1 0,1-1 0,0 0 0,0 1 0,-1-1 0,1 0 0,0 1 0,0-1 0,-1 0 0,1 1 0,0-1 0,0 0 0,0 1 0,-1-1 0,1 1 0,0-1 0,0 0 0,0 1-1,0-1 1,0 1 0,0-1 0,0 0 0,0 1 0,0-1 0,0 1 0,0-1 0,0 1 0,0-1 0,0 0 0,1 1 0,-1-1 0,0 1 0,0-1 0,0 0 0,1 1 0,-1-1 0,0 0 0,0 1 0,1-1 0,-1 0-1,0 0 1,1 1 0,-1-1 0,0 0 0,1 0 0,-1 1 0,0-1 0,1 0 0,-1 0 0,1 0 0,-1 0 0,0 1 0,1-1 0,-1 0 0,1 0 0,-1 0 0,0 0 0,1 0 0,-1 0 0,1 0 0,-1 0 0,1-1-1,36 3 36,-33-2 16,56 1-62,23 1-3369,-29-6-4601,-31-1-82</inkml:trace>
</inkml:ink>
</file>

<file path=ppt/ink/ink3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05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10954,'0'0'14521,"9"1"-12594,127 5 2952,-103-6-6583,-1 0-3350,-4 0-3781</inkml:trace>
</inkml:ink>
</file>

<file path=ppt/ink/ink3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18.8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76 6022,'0'0'7548,"6"-10"-4916,1-6-1733,5-9 172,5 1 2431,-17 24-3467,0 0 1,1-1-1,-1 1 0,0 0 1,0 0-1,1 1 0,-1-1 1,0 0-1,0 0 0,1 0 1,-1 0-1,0 0 0,0 0 1,0 0-1,1 0 0,-1 0 1,0 0-1,0 1 0,0-1 1,1 0-1,-1 0 0,0 0 1,0 0-1,0 1 0,0-1 1,0 0-1,1 0 0,-1 0 1,0 1-1,0-1 1,0 0-1,0 0 0,0 0 1,0 1-1,0-1 0,0 0 1,0 0-1,0 1 0,0-1 1,0 0-1,0 0 0,0 0 1,0 1-1,0-1 0,0 0 1,0 0-1,0 1 0,0-1 1,0 0-1,0 0 0,0 0 1,0 1-1,-1-1 0,1 0 1,0 0-1,1 21-42,-1-20 111,-2 27 94,-1 0-1,-2 0 0,0 0 0,-16 44 0,10-34-380,-10 57 0,23-103-6385,5-37 115,-2 7 1478</inkml:trace>
</inkml:ink>
</file>

<file path=ppt/ink/ink3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19.1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10954,'0'0'9919,"0"12"-9273,0 6-474,2 1 1,0-1-1,1-1 0,0 1 1,2 0-1,0-1 0,10 23 1,-13-34-13,1 0 1,0 0 0,0 0-1,0-1 1,1 0 0,0 1-1,0-1 1,0 0 0,0-1 0,1 1-1,0-1 1,0 0 0,0 0-1,0 0 1,1-1 0,-1 0-1,1 0 1,0 0 0,0-1 0,0 0-1,0 0 1,1 0 0,-1-1-1,0 0 1,1 0 0,7 0-1,-11-2-70,0 0 0,-1 0 0,1 0 0,0 0 0,0-1 0,-1 1 0,1-1 0,-1 1 0,0-1 0,1 0-1,-1 0 1,0 0 0,0 0 0,0-1 0,0 1 0,-1 0 0,1-1 0,0 0 0,-1 1 0,0-1 0,2-5 0,23-66 845,-24 67-784,2-6 123,0-1 0,-1 0 0,-1 0 0,0 0 0,0 0 0,-2 0 0,0 0 0,-3-25 0,2 33-2277,12 0-12757,-3 2 1927</inkml:trace>
</inkml:ink>
</file>

<file path=ppt/ink/ink3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20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0 17489,'0'0'2594,"-2"0"-928,-4 2 191,2 4-1088,2 0-673,2 3-96,0-1-32,0-1-705,11-4-1697,-2-3-961,2 0-2819</inkml:trace>
</inkml:ink>
</file>

<file path=ppt/ink/ink3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20.4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 5541,'-10'10'8745,"2"-1"-7144,1-4 481,2-1-545,4-1 1699,5-3-3589,5-3-608,0-4-1025,-1 0-1601,-3 1-2755</inkml:trace>
</inkml:ink>
</file>

<file path=ppt/ink/ink3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24.6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2018,'0'0'-609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6.4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13741,'0'0'12604,"3"13"-11889,1 1-579,-1 1-1,0 0 0,-1-1 0,-1 1 0,-1 28 1,0-42-125,-1-1 0,1 1 0,0 0 1,0 0-1,0 0 0,0-1 0,0 1 1,0 0-1,0 0 0,0 0 0,0 0 1,0-1-1,0 1 0,0 0 0,1 0 1,-1 0-1,0-1 0,0 1 0,1 0 1,-1 0-1,1-1 0,-1 1 0,1 0 1,-1-1-1,1 1 0,-1 0 0,1-1 0,0 1 1,-1-1-1,1 1 0,0-1 0,-1 1 1,1-1-1,0 0 0,0 1 0,-1-1 1,1 0-1,0 0 0,0 1 0,0-1 1,-1 0-1,1 0 0,0 0 0,0 0 1,0 0-1,0 0 0,-1 0 0,1 0 1,0 0-1,0-1 0,0 1 0,-1 0 1,1 0-1,0-1 0,0 1 0,-1-1 0,1 1 1,0 0-1,-1-1 0,2 0 0,46-31 302,46-57-173,-73 68-104,-21 20-33,1 1 0,-1 0 0,0-1 0,0 1 0,0-1 0,1 1-1,-1 0 1,0-1 0,0 1 0,1-1 0,-1 1 0,0 0 0,1-1 0,-1 1 0,0 0-1,1 0 1,-1-1 0,1 1 0,-1 0 0,0 0 0,1 0 0,-1-1 0,1 1 0,-1 0-1,1 0 1,-1 0 0,1 0 0,-1 0 0,0 0 0,1 0 0,-1 0 0,1 0 0,-1 0-1,1 0 1,-1 0 0,1 0 0,-1 1 0,1-1 0,-1 0 0,0 0 0,1 0 0,-1 1-1,1-1 1,0 26 192,-16 37 179,14-62-365,-10 36 16,2-9-150,1 0 0,2 0 0,-4 37 0,9-65 69,1 0 1,0 1 0,0-1 0,0 0 0,0 0-1,0 1 1,0-1 0,0 0 0,0 0 0,0 1-1,0-1 1,0 0 0,0 1 0,0-1 0,0 0-1,0 0 1,0 1 0,0-1 0,1 0 0,-1 0-1,0 0 1,0 1 0,0-1 0,0 0 0,0 0-1,1 0 1,-1 1 0,0-1 0,0 0-1,0 0 1,0 0 0,1 0 0,-1 1 0,0-1-1,0 0 1,1 0 0,-1 0 0,0 0 0,0 0-1,1 0 1,-1 0 0,0 0 0,0 0 0,1 0-1,13-7-1675,12-18-1709,2-8-2149,2-7-2819</inkml:trace>
</inkml:ink>
</file>

<file path=ppt/ink/ink3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25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0 9129,'0'0'16848,"1"6"-16293,-2 27-324,-1 0 0,-2 0 1,-1 0-1,-18 59 1,1-1 858,19-66 361,12-50-265,2-8-988,4-7-193,2 0 1,2 2-1,1 0 0,35-48 1,-54 84-21,1 0 0,0 0 0,0 1 1,0-1-1,0 1 0,0 0 1,0-1-1,0 1 0,0 0 0,0 0 1,1 0-1,-1 0 0,0 1 1,0-1-1,1 1 0,-1-1 1,1 1-1,-1 0 0,1 0 0,-1 0 1,0 0-1,1 1 0,-1-1 1,1 0-1,-1 1 0,0 0 0,1-1 1,2 3-1,-1-2 14,0 1-1,-1 0 1,1 0 0,0 1-1,-1-1 1,1 1-1,-1-1 1,0 1 0,0 0-1,0 0 1,0 1 0,0-1-1,-1 0 1,0 1 0,4 6-1,-6-7 29,1-1-1,-1 0 0,0 1 1,0-1-1,0 0 0,0 1 1,0-1-1,-1 0 1,1 1-1,-1-1 0,1 0 1,-1 0-1,0 0 0,0 0 1,0 1-1,0-1 1,0 0-1,-1 0 0,1-1 1,-1 1-1,1 0 1,-1 0-1,1-1 0,-1 1 1,0-1-1,0 1 0,0-1 1,0 0-1,-2 1 1,-8 6 168,0-1 1,0-1 0,-19 8 0,22-11-187,-1 0-1,1 0 1,-1-1-1,-17 1 1,25-2-15,1-1 0,-1 0 0,0 0 1,1 1-1,-1-1 0,0 0 0,1 0 1,-1-1-1,0 1 0,1 0 0,-1-1 0,1 1 1,-1-1-1,0 1 0,1-1 0,-1 1 1,1-1-1,-1 0 0,1 0 0,0 0 1,-1 0-1,1 0 0,0 0 0,0 0 0,0-1 1,-1 1-1,1 0 0,1-1 0,-1 1 1,0-1-1,0 1 0,0-1 0,1 1 0,-1-1 1,1 1-1,-1-3 0,1 3-378,1 0 1,-1 0-1,1 0 0,-1 0 0,1 1 0,-1-1 1,1 0-1,0 0 0,-1 0 0,1 1 0,0-1 1,0 0-1,0 1 0,0-1 0,-1 1 0,1-1 1,0 1-1,0-1 0,0 1 0,0-1 0,0 1 1,0 0-1,0 0 0,0 0 0,0-1 0,2 1 1,5-2-2788,10-5-4361</inkml:trace>
</inkml:ink>
</file>

<file path=ppt/ink/ink3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26.1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9769,'0'0'19662,"11"-1"-18317,43-2-560,54-2-139,-43 9-9434,-60-1 3523</inkml:trace>
</inkml:ink>
</file>

<file path=ppt/ink/ink3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26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2851,'0'0'24631,"54"6"-22773,-27-11-769,2-1-737,0 0-256,-4 5-96,-4 1-833,-6 0-1601,-6 0-3107</inkml:trace>
</inkml:ink>
</file>

<file path=ppt/ink/ink3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27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0 243 12172,'0'0'11312,"9"-8"-10234,206-220 2248,-214 228-3330,-1-1 1,0 1-1,0 0 0,0-1 1,0 1-1,0 0 1,0 0-1,0-1 0,0 1 1,0 0-1,1 0 1,-1-1-1,0 1 0,0 0 1,0 0-1,0 0 1,1-1-1,-1 1 0,0 0 1,0 0-1,1 0 1,-1-1-1,0 1 0,0 0 1,1 0-1,-1 0 1,0 0-1,0 0 0,1 0 1,-1 0-1,0 0 1,1 0-1,-1 0 0,0 0 1,0 0-1,1 0 1,-1 0-1,0 0 0,1 0 1,-1 0-1,0 0 1,0 0-1,1 0 0,-1 0 1,0 0-1,0 0 1,1 1-1,-1-1 0,0 0 1,0 0-1,1 0 1,-1 1-1,0-1 0,0 0 1,0 0-1,1 0 1,-1 1-1,0-1 0,0 1 1,1 26 18,-11 37 186,3-38-169,3-12-43,1 1 0,0 0 1,-1 26-1,5-40-153,0-1 0,-1 1 0,1-1 0,0 1 0,0 0 0,-1-1 0,1 1 0,0-1 1,0 0-1,0 1 0,0-1 0,-1 0 0,1 0 0,0 1 0,0-1 0,0 0 0,0 0 0,0 0 0,0 0 0,0 0 0,0 0 0,1 0 0,31-1-7029,-25 1 2761,5 0-2764</inkml:trace>
</inkml:ink>
</file>

<file path=ppt/ink/ink3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28.3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 9641,'0'0'14852,"7"-2"-13993,-1 1-674,2 0 0,-1-1 0,0 1 1,1 1-1,0-1 0,14 2 1,-20-1-180,0 1 1,0-1 0,0 1 0,-1-1 0,1 1 0,0 0 0,0 0-1,0 0 1,-1 0 0,1 0 0,0 0 0,-1 0 0,1 0 0,-1 1-1,1-1 1,-1 0 0,0 1 0,0-1 0,0 1 0,1 0 0,-1 0-1,-1-1 1,1 1 0,0 0 0,0 0 0,-1 0 0,1 0 0,-1-1-1,1 1 1,-1 0 0,0 3 0,0-4-68,4 60 494,-4-56-701,0 0 0,0-1 0,-1 1 1,0 0-1,1-1 0,-2 1 1,1 0-1,0-1 0,-1 0 1,-4 8-1,6-11-130,-1-1-1,0 0 1,1 1 0,-1-1-1,0 0 1,1 0 0,-1 1-1,0-1 1,0 0 0,1 0-1,-1 0 1,0 0 0,1 0-1,-1 0 1,0 0 0,0 0-1,1 0 1,-1-1 0,0 1-1,1 0 1,-1 0 0,0-1-1,1 1 1,-1 0 0,-1-1 0,-8-8-4156</inkml:trace>
</inkml:ink>
</file>

<file path=ppt/ink/ink3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28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 9961,'0'0'13741,"59"-14"-13036,-31 10-289,-1 0-319,4 3-97,-4 1-1378,-2 0-1857,-4 0-1121,-6 0-3684</inkml:trace>
</inkml:ink>
</file>

<file path=ppt/ink/ink3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29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15086,'0'0'9006,"10"0"-7981,203-19 3036,20-2-5762,-228 21 1156,0 0 0,0 0 0,0 1 0,0 0 0,-1 0 0,10 2 0,10 12-6419,-18-11 1028</inkml:trace>
</inkml:ink>
</file>

<file path=ppt/ink/ink3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30.1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33 5125,'0'0'18289,"9"-5"-17557,-1 1-543,1 0 0,0 0 0,0 0 0,1 1 0,-1 1 0,0 0 0,1 0 0,-1 1 0,1 0 0,0 0 0,13 2 0,-22-1-176,0 1 0,0-1-1,0 1 1,-1-1 0,1 1-1,0-1 1,-1 1-1,1 0 1,0-1 0,-1 1-1,1 0 1,-1 0 0,1 0-1,-1-1 1,0 1 0,1 0-1,-1 0 1,0 0-1,1 0 1,-1 0 0,0-1-1,0 1 1,0 0 0,0 0-1,0 0 1,0 0 0,0 0-1,0 0 1,0 0-1,0 0 1,0 0 0,-1-1-1,1 1 1,0 0 0,-1 0-1,1 0 1,-1 0 0,0 0-1,-17 35 440,11-28-269,-1-1 0,0 1 0,0-1 0,-1-1 0,0 1 0,0-2 0,-1 1 0,0-1 0,0-1 1,0 0-1,0 0 0,-1-1 0,-20 4 0,54 12-717,-17-16 556,0 0 0,1 0 0,-1-1 0,1 0 1,-1-1-1,1 1 0,-1-1 0,1 0 0,0-1 1,0 1-1,0-1 0,-1-1 0,12-1 0,-12 1-136,-1 0-1,0 0 1,1 0-1,-1-1 1,0 0-1,0 0 1,0 0-1,0-1 1,0 1-1,-1-1 0,1 0 1,-1-1-1,0 1 1,0-1-1,0 0 1,0 0-1,5-7 1,-5-2-6164,-4 8-27</inkml:trace>
</inkml:ink>
</file>

<file path=ppt/ink/ink3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31.9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16015,'0'0'7527,"55"-4"-7078,-28 3-257,-1-1-160,-3 0-96,3 2-449,-2 0-672,-4 0-1441,-4-2-1794,-4-5-4709</inkml:trace>
</inkml:ink>
</file>

<file path=ppt/ink/ink3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32.3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18161,'0'0'8093,"0"9"-8029,-1 7-250,2 0 1,-1 0-1,2 1 0,4 18 0,-2-10-2797,-3-8-5330,-1-12 114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6.7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153 1 14350,'-8'7'1494,"-6"5"-1005,-105 101 6635,118-112-7094,0 0 0,0 0 1,0 0-1,0 0 0,0 1 0,0-1 1,0 0-1,1 0 0,-1 1 0,1-1 1,-1 0-1,1 1 0,-1-1 0,1 1 1,0-1-1,-1 1 0,1-1 0,0 1 1,0-1-1,0 1 0,0-1 0,1 0 1,-1 1-1,0-1 0,1 1 0,0 1 1,0-1 2,0 0 0,1 1 1,0-1-1,0 0 0,-1 0 1,1 0-1,0 0 0,1-1 1,-1 1-1,0-1 0,0 1 1,1-1-1,3 2 0,-1-1-29,0 1-1,0-1 0,0-1 0,1 1 1,-1-1-1,1 0 0,-1 0 1,1 0-1,-1-1 0,1 0 0,-1 0 1,1 0-1,11-3 0,-12 0-77,0 0 0,-1 0 0,1-1-1,0 0 1,-1 0 0,0 0 0,0 0 0,0 0 0,-1-1-1,1 0 1,-1 0 0,0 0 0,4-9 0,1-23-4087,-8 45 4108,2 5-3190,-1-12 3106,0-1-1,0 0 1,0 0 0,0 1-1,0-1 1,0 0 0,0 0 0,0 0-1,0 0 1,0 0 0,0 0-1,0-1 1,0 1 0,0 0-1,0 0 1,0-1 0,0 1 0,1-1-1,12-7-2515,1-2-2098</inkml:trace>
</inkml:ink>
</file>

<file path=ppt/ink/ink3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32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13421,'0'0'12203,"65"1"-11402,-34-1-609,0 0-96,-6 0-320,1 0-1345,-3-1-1634,-5-3-609,-3 1-1569,-7-1-3652</inkml:trace>
</inkml:ink>
</file>

<file path=ppt/ink/ink3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33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 16976,'0'0'9983,"8"0"-9028,10-1-595,-8 0-221,0 1 0,0-1 0,0 2 0,14 1 0,-23-2-133,1 0 1,0 1 0,-1-1 0,1 1-1,0-1 1,-1 1 0,1-1-1,-1 1 1,1 0 0,-1 0 0,1 0-1,-1 0 1,1 0 0,-1 0-1,0 0 1,0 0 0,0 1 0,0-1-1,0 0 1,0 1 0,0-1-1,0 1 1,0-1 0,0 1 0,-1-1-1,1 1 1,-1-1 0,1 1-1,-1 0 1,0-1 0,1 1 0,-1 3-1,-1 0 17,1 0 0,-1 0 0,0 0 0,0 0 1,-1 0-1,0-1 0,0 1 0,0 0 0,0-1 0,-1 1 0,1-1 0,-1 0 0,0 0 0,-5 6 0,1-3 56,-1 0 1,1 0-1,-1-1 1,0 0-1,0 0 1,-15 7-1,83-9-4,-8-3-1065,-17-2-2410,4 1-4654,-21 0-668</inkml:trace>
</inkml:ink>
</file>

<file path=ppt/ink/ink3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34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211 1 15471,'0'0'3203,"-44"53"-2467,26-31-223,0 1 31,-3-2 129,3-1-96,-2 1 159,4-4 97,1-5-256,1 0-449,8-3-64,-3-1-705,7-5-1729,-2-3-2178,-2 0-2915</inkml:trace>
</inkml:ink>
</file>

<file path=ppt/ink/ink3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34.8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 10314,'0'0'9096,"59"-7"-7110,-33 12-705,-4 13-192,5 4-384,-1 4-320,2 5-257,-1-2-64,-1-1-961,-3-7-2787,-4-9-4611</inkml:trace>
</inkml:ink>
</file>

<file path=ppt/ink/ink3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8:05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15503,'0'0'4660,"-4"11"-3784,-1 2-484,0 1 1,1 0 0,1 1 0,0-1-1,1 0 1,0 25 0,6 349 4358,-8 384-3699,-9 212-1239,24-790 212,4 175 366,31 744 581,-22-777 221,3 19-646,2 6-1017,-29-326-400,-9-27-1496,-9-15-1690,2-10-1896,-4-8-3449</inkml:trace>
</inkml:ink>
</file>

<file path=ppt/ink/ink3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8:07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0 187 10666,'0'0'5744,"8"0"-4948,252-19 2818,-89 2-2349,649-48-51,-116 7-20,74 36-747,-359 16-110,1596 58 4751,-537 49-4640,-1128-76-588,-247-17 109,32-7 58,-97-3-32,0 2-1,43 5 1,-81 5-2479,-1-7-1278</inkml:trace>
</inkml:ink>
</file>

<file path=ppt/ink/ink3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8:07.7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59 10634,'0'0'4911,"-1"-8"-3480,0-3-759,-2-26 3247,4 37-3770,-1-1 0,1 1 0,-1 0 0,1 0-1,-1-1 1,1 1 0,0 0 0,-1 0 0,1 0 0,0-1 0,-1 1-1,1 0 1,-1 0 0,1 0 0,0 0 0,-1 0 0,1 0 0,0 0-1,-1 1 1,1-1 0,-1 0 0,1 0 0,0 0 0,-1 1 0,1-1-1,-1 0 1,1 1 0,-1-1 0,1 0 0,-1 1 0,2 0 0,20 11 500,10 4-263,1-2 0,0-1 0,1-1 0,0-2 0,41 7 0,53 16-203,-126-32-163,-1-1 1,0 0-1,1 1 1,-1-1-1,0 1 0,0-1 1,0 1-1,1-1 1,-1 1-1,0 0 1,0 0-1,0-1 1,0 1-1,0 0 1,0 0-1,0 0 1,-1 0-1,1 0 1,0 0-1,0 1 1,-1-1-1,1 0 1,-1 0-1,1 0 1,-1 1-1,1-1 1,-1 0-1,0 0 1,1 3-1,-2 0 65,1-1 1,-1 0-1,0 0 0,0 1 0,0-1 1,-1 0-1,1 0 0,-1 0 0,0 0 1,1-1-1,-5 5 0,-7 8 306,0-1 1,-1 0-1,-17 12 1,1-4-454,0 0 0,-2-2 0,-1-1 0,-56 23 0,65-35-2773,9-6-3832</inkml:trace>
</inkml:ink>
</file>

<file path=ppt/ink/ink3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8:11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424 0 6758,'0'0'15727,"-8"4"-14349,-1 1-1273,1 0 0,0 1 1,0-1-1,1 2 1,-1-1-1,2 1 0,-1 0 1,-9 13-1,-48 77 284,42-61-333,-55 81 1,-94 162-2297,169-274 1421,-1-1-550</inkml:trace>
</inkml:ink>
</file>

<file path=ppt/ink/ink3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8:11.4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19699,'0'0'3843,"30"73"-2081,0-32-225,10 5-416,7 2-736,7 1-289,6-1-128,0-3-1506,-9-5-2401,-12-4-3364</inkml:trace>
</inkml:ink>
</file>

<file path=ppt/ink/ink3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8:08.7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1 813 14221,'0'0'8841,"11"-15"-7656,40-55-170,56-102 1,40-102-220,-127 235-676,101-204 333,-127 294-212,-26 179 7,30-201-346,1 0 1,2 0 0,0 0 0,2-1 0,1 1 0,9 30-1,11 0-1978,-4-34-789,-19-24 2443,1 0 1,-1 0-1,1 0 1,-1 0-1,1-1 1,0 1-1,-1 0 1,1-1-1,0 1 1,0-1-1,-1 1 1,1-1-1,0 0 1,2 0-1,17-5-10228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7.0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38 3908,'0'0'19004,"-2"-8"-16767,-7-21-123,6 34 778,-6 30-2415,3 1-326,2 1 0,1 47 0,3-83-218,0 0 0,0-1-1,1 1 1,-1-1-1,0 1 1,0 0 0,0-1-1,1 1 1,-1-1-1,0 1 1,1 0 0,-1-1-1,1 1 1,-1-1 0,0 1-1,1-1 1,-1 0-1,1 1 1,-1-1 0,1 1-1,0-1 1,-1 0-1,1 1 1,-1-1 0,1 0-1,0 0 1,-1 0-1,1 1 1,-1-1 0,1 0-1,0 0 1,-1 0-1,1 0 1,0 0 0,-1 0-1,1 0 1,0 0-1,-1 0 1,1-1 0,0 1-1,-1 0 1,1 0 0,-1-1-1,1 1 1,0 0-1,-1-1 1,1 1 0,-1 0-1,1-1 1,0 0-1,32-18-8874,-18 4 1863</inkml:trace>
</inkml:ink>
</file>

<file path=ppt/ink/ink3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8:09.8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59 16624,'0'0'4943,"0"12"-4703,-39 724 2328,35-699-2097,2-26 101,0-24 312,2-58-719,2 1 1,19-105-1,47-134-1034,-63 291 853,25-80 12,-27 90-5,0 0 0,1 0-1,0 1 1,1-1 0,-1 1 0,1 0-1,1 1 1,-1-1 0,10-7-1,-13 12 8,0 0-1,0 0 0,1 0 1,-1 0-1,1 1 0,0-1 1,0 1-1,-1 0 0,1 0 1,0 0-1,0 0 0,0 0 0,0 0 1,0 1-1,0 0 0,0-1 1,0 1-1,0 0 0,0 1 1,0-1-1,5 1 0,-4 1 9,0 0 0,-1 0-1,1 0 1,-1 0 0,0 0-1,1 1 1,-1 0 0,0-1-1,0 1 1,-1 0 0,1 1-1,-1-1 1,1 0 0,1 5-1,3 4 25,-1 1 0,-1 0 0,0 0-1,0 1 1,-2-1 0,1 1 0,-2 0-1,2 16 1,-4-22 90,-1-1 0,1 1 0,-2-1 0,1 1 1,-1-1-1,1 0 0,-2 1 0,1-1 0,-1 0 0,-1-1 0,1 1 0,-1 0 0,0-1 0,0 0 0,-1 0 1,0 0-1,0-1 0,-11 10 0,6-7 31,0 0-1,0-1 1,-1-1 0,0 0-1,0 0 1,-1-1 0,1 0 0,-1-1-1,0 0 1,-21 3 0,32-7-231,-1 1-1,0-1 1,0 0 0,1 0 0,-1 1-1,0-1 1,1 0 0,-1-1 0,0 1 0,0 0-1,1 0 1,-1-1 0,0 1 0,1-1-1,-1 1 1,0-1 0,1 0 0,-1 0-1,1 1 1,-1-1 0,1 0 0,-1-1 0,1 1-1,0 0 1,0 0 0,-1 0 0,1-1-1,0 1 1,0-1 0,-1-1 0,1-1-700,0 0 1,0 0-1,0-1 1,0 1-1,1 0 1,0-1 0,0 1-1,0-1 1,0 1-1,1 0 1,1-8-1,12-35-11087</inkml:trace>
</inkml:ink>
</file>

<file path=ppt/ink/ink3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11.3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225 1 6278,'0'0'10218,"-27"62"-9097,6-23-737,-5 3-288,1 1-64,-2-2 128,3-2 225,0-5 287,3-7 161,7-5-320,3-8-417,6-9-289,5-23-5348,12-11-3427</inkml:trace>
</inkml:ink>
</file>

<file path=ppt/ink/ink3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11.7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 6662,'0'0'12796,"-5"10"-11296,-13 33-28,-15 49 0,28-74-1355,0 1 0,1 0 0,1 1 1,0-1-1,2 1 0,0 20 0,1-39-120,0 1-1,0-1 1,1 1 0,-1-1-1,0 1 1,1-1-1,-1 1 1,0-1 0,1 0-1,0 1 1,-1-1 0,1 0-1,0 1 1,0-1 0,-1 0-1,1 0 1,0 0-1,0 1 1,0-1 0,1 0-1,-1-1 1,0 1 0,0 0-1,2 1 1,33 3-783,-19-4-3312,-1 2-3938</inkml:trace>
</inkml:ink>
</file>

<file path=ppt/ink/ink3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12.1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5445,'0'0'20884,"57"11"-20788,-16-6-32,4-5-1665,0 0-3332,-1-14-8328</inkml:trace>
</inkml:ink>
</file>

<file path=ppt/ink/ink3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3:29.0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99 5701,'0'0'5686,"9"-7"-2830,1 0-2089,49-38 3712,-55 41-3658,0 1 0,-1-1 0,1 0 0,-1 1 0,0-2 0,0 1 0,3-7 0,-10 10 2678,-20 9-3101,7 2-379,1 0 0,1 2 0,-1 0 0,2 1 0,-20 21 0,29-28-31,-1 0-1,2 0 1,-1 0-1,1 1 1,0 0 0,0-1-1,1 1 1,0 0 0,0 1-1,0-1 1,1 1-1,1-1 1,-1 1 0,1-1-1,0 1 1,1 12 0,0-19 8,0 1 1,1-1 0,-1 0 0,1 0 0,0 0-1,-1 0 1,1 0 0,0 0 0,0 0 0,-1 0-1,1 0 1,0 0 0,0 0 0,0-1 0,0 1-1,0 0 1,0-1 0,0 1 0,1-1 0,-1 1 0,0-1-1,0 1 1,0-1 0,1 0 0,-1 0 0,2 1-1,44 3 73,-23-2-35,-20-1-40,-1-1 1,1 1 0,-1 0 0,1 1-1,-1-1 1,0 0 0,1 1 0,-1 0-1,0 0 1,0 0 0,0 0 0,0 0-1,-1 1 1,1-1 0,-1 1 0,1 0-1,-1-1 1,0 1 0,0 0 0,2 4-1,-3-4 10,0 0 1,0 0-1,-1 0 0,1-1 0,-1 1 1,1 0-1,-1 0 0,0 0 0,0 0 1,-1 0-1,1 0 0,0 0 0,-1-1 1,0 1-1,0 0 0,0 0 0,0 0 1,0-1-1,0 1 0,-1-1 0,1 1 1,-1-1-1,0 0 0,1 1 0,-5 3 1,-2 1 97,0-1 0,-1 1 0,0-1 0,0-1 0,0 1 0,-1-2 0,1 1 1,-1-1-1,0-1 0,-12 3 0,16-5-7,1 1 0,-1-2 0,0 1 0,0-1 0,0 1-1,0-2 1,0 1 0,-11-3 0,14 3-79,0-1 1,1 0-1,-1 0 0,0-1 0,1 1 0,-1 0 0,1-1 1,-1 0-1,1 1 0,0-1 0,0 0 0,0 0 0,0 0 1,0 0-1,0-1 0,0 1 0,1-1 0,-3-3 0,3 4-19,1 1-1,-1-1 1,0 0-1,1 0 0,-1 0 1,1 0-1,-1 0 1,1 1-1,0-1 0,0 0 1,0 0-1,0 0 1,0 0-1,1 0 0,-1 0 1,1 0-1,-1 1 1,1-1-1,-1 0 0,1 0 1,0 0-1,0 1 1,0-1-1,0 1 1,0-1-1,0 0 0,0 1 1,1 0-1,-1-1 1,3-1-1,4-3-19,0 0 1,1 0-1,0 1 1,15-6-1,-8 2 29,34-16 46,65-37-104,-103 54 145,-1 0 1,0 0-1,-1-1 1,0 0-1,-1-1 0,0 0 1,12-16-1,-19 24-89,-1-1 1,1 1 0,-1-1-1,1 1 1,-1-1-1,0 0 1,0 1-1,0-1 1,0 0-1,-1 0 1,1 1 0,-1-1-1,0 0 1,0 0-1,0 0 1,0 0-1,0 0 1,0 1-1,-1-1 1,0 0-1,-1-3 1,1 3-6,0 1 0,0 0 1,-1 1-1,0-1 0,1 0 0,-1 0 0,0 1 1,0-1-1,0 1 0,0-1 0,0 1 0,0 0 1,0 0-1,0 0 0,0 0 0,-1 0 0,1 1 1,0-1-1,-1 1 0,1-1 0,0 1 0,-1 0 1,1 0-1,-4 0 0,2 0-187,0 0-1,1 0 1,-1 1 0,1-1-1,-1 1 1,1 0 0,-1 0 0,-5 3-1,6-2-198,0 0-1,1 0 0,0 0 1,-1 0-1,1 0 0,0 1 0,0-1 1,0 1-1,0-1 0,0 1 1,1 0-1,-1 0 0,1-1 1,0 1-1,0 0 0,0 0 1,0 1-1,1-1 0,-1 0 1,1 0-1,-1 0 0,1 0 1,0 1-1,1 2 0,-1 9-6354</inkml:trace>
</inkml:ink>
</file>

<file path=ppt/ink/ink3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3:29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1 20019,'0'0'5029,"-23"73"-1986,15-46-1730,2-1-897,4-3-288,0-5-160,2-2-384,0-5-1218,0-2-704,4-6-128,3-3-833,2-3-609,-1-14-2050</inkml:trace>
</inkml:ink>
</file>

<file path=ppt/ink/ink3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3:29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84 17777,'0'0'7095,"-5"10"-6343,0-3-602,1 1 4,-1-1 1,1 1-1,0 0 0,0 0 0,1 0 1,0 1-1,1-1 0,0 1 0,-1 9 1,5-17-133,-1 1 0,1-1 1,0 0-1,0 0 0,0 0 1,0 0-1,0 0 1,0-1-1,0 1 0,0-1 1,0 1-1,0-1 1,1 0-1,-1 0 0,0 0 1,0 0-1,4 0 1,4 0 17,-5 1-39,-1 0 0,0 0 0,0 0 0,1 0 0,-1 1 0,0 0 0,0 0 0,-1 0 0,1 0 0,0 0 0,-1 1 0,1-1 0,-1 1 0,0 0 0,0 0 0,0 1 0,0-1 0,0 1 0,-1-1 0,0 1 0,1 0 0,-1 0 0,-1 0 0,1 0 0,-1 0-1,1 0 1,-1 0 0,0 0 0,-1 1 0,1-1 0,-1 0 0,0 1 0,0-1 0,-1 6 0,1-5 169,-1 0-1,-1-1 1,1 0-1,-1 1 1,1-1-1,-1 0 1,0 0-1,-1 1 1,1-2-1,-1 1 1,0 0-1,0 0 1,-4 3-1,-1 1 286,0-1-1,0 0 0,-1-1 0,-11 7 1,16-11-441,0 0 0,0 0-1,1-1 1,-1 1 0,0-1 0,0 0 0,-1 0 0,1 0 0,0-1 0,0 0 0,0 1 0,0-1 0,-9-1 0,12 0-177,-1 0 0,1 1 0,0-1 0,-1 0 0,1 0 0,0 0 0,0 1 0,-1-1 0,1-1 0,0 1 1,0 0-1,0 0 0,0 0 0,0 0 0,1-1 0,-1 1 0,0 0 0,1-1 0,-1 1 0,1-1 0,-1 1 0,1-1 1,-1 1-1,1-4 0,-4-41-5859,4 39 4772,0-29-4953,0 0-3598</inkml:trace>
  <inkml:trace contextRef="#ctx0" brushRef="#br0" timeOffset="1">74 86 3043,'0'0'19346,"57"-43"-17040,-33 35-1249,3 1-704,5 1-289,1 2-320,-2-2-2659,3-5-4228</inkml:trace>
</inkml:ink>
</file>

<file path=ppt/ink/ink3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3:36.2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0 22197,'0'0'6427,"0"13"-5898,0 30-444,-2 1 1,-2 0-1,-12 57 1,8-75-135,5-19-38,0 1 0,1 0 0,0-1 0,0 1-1,1 0 1,0 0 0,0 0 0,1 11 0,0-18-39,0-1 0,1 0 0,-1 1 0,0-1 0,0 0 0,1 1 1,-1-1-1,0 0 0,1 0 0,-1 0 0,0 1 0,0-1 0,1 0 0,-1 0 0,0 0 1,1 1-1,-1-1 0,1 0 0,-1 0 0,0 0 0,1 0 0,-1 0 0,0 0 1,1 0-1,-1 0 0,1 0 0,-1 0 0,0 0 0,1 0 0,-1 0 0,0 0 0,1-1 1,-1 1-1,0 0 0,1 0 0,-1 0 0,0 0 0,1-1 0,15-8-4632,-2-7-1776</inkml:trace>
</inkml:ink>
</file>

<file path=ppt/ink/ink3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3:36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15951,'0'0'13827,"9"0"-13123,8 0-573,0 0-1,0-1 0,0-1 1,0 0-1,0-2 1,21-6-1,-7-7-82,-25 13-43,0 1 0,0-1-1,0 1 1,1 0 0,-1 0-1,1 1 1,12-3-1,-19 21-30,-4 3 126,-2 0-1,0 0 1,-1 0 0,-1-1 0,-1 0 0,-11 18 0,-7 15 23,6-9-54,7-17 1,2 0 1,1 1-1,1 0 0,0 0 1,-7 42-1,17-67-291,-1 0 0,1 0 0,0 1-1,0-1 1,0 0 0,0 0 0,0 0 0,0 0 0,0 0 0,0 0-1,0 0 1,1 1 0,-1-1 0,0 0 0,1 0 0,-1 0 0,0 0-1,1 0 1,0 0 0,-1 0 0,1 0 0,0-1 0,-1 1 0,1 0-1,0 0 1,0 0 0,-1-1 0,1 1 0,2 1 0,-2-2-84,0 0 0,0-1 1,-1 1-1,1 0 1,0 0-1,0 0 0,0-1 1,0 1-1,-1 0 1,1-1-1,0 1 0,0-1 1,0 1-1,-1-1 0,1 1 1,0-1-1,-1 0 1,1 1-1,-1-1 0,1 0 1,-1 1-1,1-1 0,-1 0 1,1 0-1,-1 0 1,1 1-1,-1-1 0,0 0 1,0 0-1,1 0 0,-1 0 1,0 0-1,0 0 1,0 1-1,0-3 0,2-16-10249</inkml:trace>
</inkml:ink>
</file>

<file path=ppt/ink/ink3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3:37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 15022,'0'0'13325,"77"11"-12909,-35-11-256,1-3-160,-1-2-1217,-3 0-2498,-6 1-2819,-6 0-7816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7.5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124 240 3555,'0'0'19635,"-8"-1"-17932,5 1-1622,0-1-1,0 1 1,0 0-1,0 1 1,0-1 0,0 0-1,0 1 1,0 0 0,0-1-1,0 1 1,0 1-1,0-1 1,0 0 0,1 1-1,-1-1 1,-3 3 0,1 1-15,1-1 0,-1 1 0,1 0-1,-1 0 1,2 1 0,-1-1 0,0 1 0,-2 7 0,-13 40 351,19-51-399,-1-1 1,1 0 0,-1 1 0,1-1-1,-1 1 1,1-1 0,0 0 0,0 1-1,0-1 1,0 1 0,0-1 0,0 1 0,0-1-1,0 0 1,1 1 0,-1-1 0,0 1-1,1-1 1,-1 0 0,1 1 0,0-1-1,-1 0 1,1 0 0,0 1 0,0-1-1,0 0 1,0 0 0,0 0 0,0 0 0,0 0-1,0 0 1,0 0 0,0-1 0,3 2-1,2-1 9,0 0-1,1 0 0,-1-1 0,1 0 0,-1 0 0,1-1 1,-1 0-1,1 0 0,-1 0 0,0-1 0,13-5 0,-8 2-10,1-1 0,-1-1 1,0 0-1,0 0 0,15-15 0,-3 0-34,-2-1 0,0-1 0,-1-2 0,17-28 0,-25 38-92,-1-2 0,-1 0-1,0 0 1,-1-1 0,-1 0 0,-1 0 0,6-28 0,-12 46 102,-1 1 1,0-1-1,0 1 0,0-1 0,0 1 1,0-1-1,0 0 0,0 1 1,0-1-1,0 1 0,0-1 1,0 0-1,0 1 0,0-1 1,0 1-1,0-1 0,-1 1 0,1-1 1,0 1-1,-1-1 0,1 1 1,0-1-1,0 1 0,-1-1 1,1 1-1,-1-1 0,1 1 1,-1-1-1,1 1 0,0 0 0,-1-1 1,0 1-1,-19 4-153,-21 22-1,39-24 159,-26 19-10,1 3 1,2 0-1,0 1 0,1 1 0,-24 35 0,48-61-11,0 1-1,-1-1 0,1 0 1,0 1-1,0-1 1,-1 0-1,1 1 0,0-1 1,0 0-1,0 1 0,-1-1 1,1 0-1,0 1 1,0-1-1,0 1 0,0-1 1,0 0-1,0 1 0,0-1 1,0 1-1,0-1 1,0 1-1,0-1 0,0 0 1,0 1-1,0-1 1,0 1-1,0-1 0,0 0 1,0 1-1,1-1 0,-1 1 1,0-1-1,0 0 1,1 1-1,15-2-490,22-13-70,-26 7 363,66-29-615,-71 34 958,0 0 1,0 0-1,0 0 1,0 1-1,0 0 0,0 0 1,1 1-1,-1 0 1,11 1-1,-16 0-52,-1-1-1,0 1 1,1 0-1,-1-1 1,0 1-1,0 0 1,0 0 0,0 0-1,0 0 1,0 0-1,0 0 1,0 0-1,0 0 1,0 0-1,0 1 1,-1-1 0,1 0-1,0 1 1,-1-1-1,1 0 1,-1 1-1,0-1 1,1 0-1,-1 1 1,0-1-1,0 1 1,0 1 0,1 47 664,-2-37-679,1 0-174,0 23-903,-2-13-3536,0-12-3075</inkml:trace>
</inkml:ink>
</file>

<file path=ppt/ink/ink3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37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2 191 2594,'0'0'2237,"0"-9"-1126,0-19-234,-1 0 892,1-1 1,1 1-1,8-41 0,-10 82 5501,1 11-3469,5 133-2145,-3 72-575,1 26-828,1-200-293,1 27 930,-5 111 0,-6-79-943,16 184 0,-5-262 59,-2-24-1218,-2-24-4672,-1-12 743</inkml:trace>
</inkml:ink>
</file>

<file path=ppt/ink/ink3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39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51 7175,'-7'2'2818,"2"0"33,4 2 1890,7-4-2980,14 0 449,9 0-192,6-8-480,4-3-673,4-1-513,0 2-224,-4 0-96,-4 4-160,-4 5-1153,-10 1-1442,-4 0-1153,-6 0-2946</inkml:trace>
</inkml:ink>
</file>

<file path=ppt/ink/ink3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40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 12107,'-3'0'8681,"11"-2"-8041,4 2-191,4 0-129,4 0-288,1 0 0,2 0-576,-4 0-1314,-1 0-1505,-4 0-3620</inkml:trace>
</inkml:ink>
</file>

<file path=ppt/ink/ink3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41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68 3812,'0'0'13858,"12"-9"-12299,37-29-219,-42 35-1112,0 0 0,1 0 0,-1 0 0,1 1 1,-1 0-1,1 1 0,0-1 0,0 1 0,0 1 0,0 0 1,-1 0-1,1 0 0,12 3 0,-5-1-70,-13-2-145,-1 0-1,1 0 0,-1 0 0,0 0 1,1 0-1,-1 0 0,0 1 1,1-1-1,-1 1 0,0-1 1,0 1-1,1-1 0,-1 1 0,0 0 1,0 0-1,0-1 0,0 1 1,0 0-1,0 0 0,1 1 1,-2-1-2,1 0 1,-1 0 0,0 0 0,1 0-1,-1 0 1,0 0 0,0 0 0,0 0 0,0 1-1,0-1 1,0 0 0,0 0 0,-1 0-1,1 0 1,0 0 0,0 0 0,-1 0 0,1 0-1,-2 1 1,-1 4 47,-1 0 0,0 0 1,0-1-1,-1 1 0,-9 8 0,-4 2 168,14-14-160,0 0 0,0 1-1,1-1 1,0 1 0,-1 0 0,1 0-1,0 1 1,0-1 0,1 0-1,-1 1 1,1 0 0,0 0 0,0 0-1,0 0 1,0 0 0,1 0-1,-1 0 1,0 5 0,3-8-59,0 1 1,0-1-1,0 0 1,1 0-1,-1 0 1,0 0-1,0 0 1,1 0-1,-1-1 1,1 1-1,-1 0 1,0-1-1,1 1 1,-1-1-1,1 1 1,0-1-1,1 1 1,32 6-1705,30-8-6979,-40-6 2557</inkml:trace>
</inkml:ink>
</file>

<file path=ppt/ink/ink3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41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11755,'0'0'11019,"60"3"-10539,-29-9-384,2 1-32,0 2-352,-2 3-961,-11 0-1282,-10 0-1312</inkml:trace>
</inkml:ink>
</file>

<file path=ppt/ink/ink3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41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10 5541,'0'0'16261,"10"-1"-15087,-7 0-1084,18-2 269,-1 0 1,1 2-1,26 1 0,-46 0-358,0 0 1,0 0-1,0 1 0,0-1 0,0 1 0,-1-1 0,1 1 0,0-1 1,0 1-1,0 0 0,-1-1 0,1 1 0,0 0 0,-1 0 1,1-1-1,-1 1 0,1 0 0,-1 0 0,1 0 0,-1 0 1,1 0-1,-1 0 0,0-1 0,0 1 0,1 0 0,-1 0 1,0 0-1,0 0 0,0 0 0,0 0 0,0 0 0,0 0 0,0 0 1,0 0-1,-1 0 0,1 0 0,0 0 0,-1 0 0,0 1 1,-14 38 127,-43 32 528,110-68-123,-39-5-509,-9 1-31,0-1 0,-1 1 0,1 0 0,0 0 1,-1 1-1,1-1 0,0 1 0,-1 0 0,6 1 1,-8-1 4,1 0 0,-1 0 1,0 1-1,-1-1 0,1 0 1,0 0-1,0 1 0,0-1 0,-1 0 1,1 1-1,-1-1 0,1 0 1,-1 1-1,1-1 0,-1 1 1,0-1-1,0 1 0,0-1 0,0 1 1,0-1-1,0 1 0,0-1 1,0 1-1,-1-1 0,1 1 1,0-1-1,-1 1 0,0 1 0,-2 3 184,1 1-1,-1-1 0,0 0 1,0 0-1,-1 0 0,0 0 1,0-1-1,0 0 0,-1 0 1,0 0-1,0 0 0,0-1 1,0 1-1,-1-1 0,1-1 0,-1 1 1,0-1-1,0 0 0,-1 0 1,1-1-1,-1 0 0,1 0 1,-1 0-1,0-1 0,1 0 1,-1 0-1,0-1 0,0 0 1,0 0-1,1-1 0,-1 0 0,-7-1 1,13 2-259,0-1 0,0 1 0,1 0 0,-1-1 1,0 1-1,0 0 0,1-1 0,-1 1 0,0-1 0,1 1 0,-1-1 1,0 1-1,1-1 0,-1 0 0,1 1 0,-1-1 0,1 0 1,-1 1-1,1-1 0,0 0 0,-1 1 0,1-1 0,0 0 0,-1 0 1,1 0-1,0 1 0,0-1 0,0 0 0,0 0 0,0 0 1,0 0-1,0 1 0,0-1 0,0-1 0,12-27-9078,3 7-1517</inkml:trace>
</inkml:ink>
</file>

<file path=ppt/ink/ink3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51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0 0,'-20'11'2114,"0"1"-1762,4-2-192,3-3-95,3 0 127,3-2-32,1-1-96,5-1 0,8-3-2626,4-5 2658,-2-3 0,4-2-192</inkml:trace>
</inkml:ink>
</file>

<file path=ppt/ink/ink3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52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3393 4164,'-9'4'128,"-84"34"-15,49-22 2310,23-2 2881,7-5-2296,14-9-2903,0 0 1,0 0-1,0 0 1,0 0-1,-1 0 1,1 0-1,0 0 1,0 0-1,0 0 1,0 0-1,-1 0 0,1 0 1,0 0-1,0 0 1,0 0-1,0 0 1,-1 0-1,1 0 1,0 0-1,0 0 0,0 0 1,0 0-1,-1 0 1,1 0-1,0 0 1,0-1-1,0 1 1,0 0-1,0 0 1,0 0-1,-1 0 0,1 0 1,0 0-1,0-1 1,0 1-1,0 0 1,0 0-1,0 0 1,0 0-1,0 0 0,0-1 1,0 1-1,0 0 1,0 0-1,0 0 1,0 0-1,-1-1 1,1 1-1,1 0 1,-1 0-1,0 0 0,0 0 1,0-1-1,0 1 1,0 0-1,0-1 396,25-6 75,62-50 275,-61 38-809,41-22-1,-32 21 95,51-39-1,-54 35 26,64-35 0,-25 19 362,-2-4-1,-2-2 1,97-88 0,-118 95-447,71-50-35,182-105 0,-5 5 6,288-186 27,-223 124-4,-230 154-54,340-214-11,-70 54 16,-176 99-31,-56 36 20,305-207-90,-56 20 9,-408 302 68,197-149 131,-205 156-168,1 0 0,-1 0 0,0 0 0,1-1 0,-1 1 0,0 0 0,1 0 0,-1 0 0,0-1 0,1 1 0,-1 0 0,0-1 0,0 1 0,1 0 0,-1 0 0,0-1 0,0 1 0,1 0 1,-1-1-1,0 1 0,0 0 0,0-1 0,0 1 0,0-1 0,0 1 0,0 0 0,0-1 0,0 1 0,0 0 0,0-1 0,0 1 0,0-1 0,0 1 0,0 0 0,0-1 0,0 1 0,0 0 0,0-1 0,0 1 0,-1 0 1,1-1-1,-15-6-4621,9 5 2416,-20-10-7973</inkml:trace>
</inkml:ink>
</file>

<file path=ppt/ink/ink3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53.7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311 1 20371,'0'0'3940,"-8"9"-2856,-64 76-226,-71 113 0,55-74-1245,196-279-13167,-67 95 5285</inkml:trace>
</inkml:ink>
</file>

<file path=ppt/ink/ink3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54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0 10794,'0'0'13170,"-5"14"-11990,-10 26-872,1 1-1,3 1 1,1 0 0,2 0 0,-3 47 0,11-69-514,2 46 261,-2-62-453,1-1 0,-1 0 0,1 0 1,0 1-1,0-1 0,0 0 0,0 0 0,1 0 1,-1 0-1,1 0 0,0 0 0,0-1 1,0 1-1,0-1 0,0 1 0,4 2 1,-3-4-4109</inkml:trace>
  <inkml:trace contextRef="#ctx0" brushRef="#br0" timeOffset="1">0 284 17392,'0'0'11147,"75"-9"-11083,-36 9-64,1 0-2114,1-1-4100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13389,'0'0'3886,"0"9"-1809,0 11-1403,1-1 0,1 1 1,1 0-1,0 0 0,2-1 1,0 0-1,9 21 0,-11-33-621,0 0 0,0 0-1,1 0 1,0-1-1,0 1 1,0-1-1,1 0 1,0-1-1,1 1 1,-1-1 0,1 0-1,0 0 1,0-1-1,0 0 1,1 0-1,-1 0 1,1-1-1,0 0 1,0 0 0,1-1-1,-1 1 1,15 1-1,-18-3 10,0-1 0,0 0 0,-1 0 0,1 0 0,0 0 1,0 0-1,0-1 0,0 1 0,-1-1 0,1 0 0,0-1 0,-1 1 0,1 0 0,-1-1 0,1 0 0,-1 0 0,0 0 0,6-4 0,-5 1 88,-1 1 0,1-1 0,-1 1 0,0-1 0,0 0 0,0 0 0,0-1 0,-1 1 0,0-1 0,0 1 0,1-8-1,1-13 327,0 0 0,-2-1-1,-2 0 1,-2-34 0,2 54-484,-1-10 89,-1 1 1,-1-1-1,-1 1 0,-5-18 0,9 34-114,0 0-1,0 0 1,0 0 0,0 0-1,0 0 1,-1 0 0,1 1-1,0-1 1,0 0 0,0 0-1,0 0 1,0 0 0,0 0-1,0 0 1,0 0 0,0 0-1,0 0 1,-1 0 0,1 1-1,0-1 1,0 0 0,0 0-1,0 0 1,0 0 0,0 0-1,-1 0 1,1 0 0,0 0 0,0 0-1,0 0 1,0 0 0,0 0-1,0 0 1,-1 0 0,1 0-1,0 0 1,0 0 0,0 0-1,0 0 1,0 0 0,0 0-1,0-1 1,-1 1 0,1 0-1,0 0 1,0 0 0,0 0-1,0 0 1,0 0 0,0 0-1,0 0 1,0 0 0,0 0-1,-1-1 1,2 2-140,-1-1 1,0 1-1,0-1 1,0 1-1,0-1 1,0 0-1,0 1 1,1-1-1,-1 1 0,0-1 1,0 0-1,1 1 1,-1-1-1,0 0 1,1 1-1,-1-1 0,0 0 1,1 1-1,-1-1 1,0 0-1,1 0 1,-1 1-1,1-1 1,-1 0-1,1 0 0,-1 0 1,0 0-1,1 1 1,-1-1-1,1 0 1,-1 0-1,1 0 1,-1 0-1,1 0 0,-1 0 1,1 0-1,-1 0 1,1-1-1,16 1-7728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8.4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134 182 10090,'6'-13'3016,"0"2"-2162,17-39 1650,-15 9 3330,-9 40-5739,1 1 0,0-1 0,0 1 0,-1-1 0,1 1 0,0 0 0,0-1-1,-1 1 1,1-1 0,0 1 0,-1 0 0,1-1 0,-1 1 0,1 0 0,0 0-1,-1-1 1,1 1 0,-1 0 0,1 0 0,-1-1 0,1 1 0,-1 0 0,1 0-1,-1 0 1,1 0 0,-1 0 0,1 0 0,-1 0 0,1 0 0,-1 0 0,1 0-1,0 0 1,-1 0 0,1 0 0,-1 0 0,1 1 0,-1-1 0,1 0 0,-1 0-1,1 0 1,-1 1 0,0 0 0,-22 9 518,11-1-542,0 0 1,1 1 0,0 1-1,1 0 1,0 0 0,-11 17-1,15-19-22,0 0 0,0 1 1,1 0-1,0 0 0,1 0 0,0 0 0,1 0 0,0 1 1,-2 15-1,5-26-47,0 1 1,0-1-1,0 1 1,0-1-1,0 1 1,0 0-1,0-1 1,0 1-1,0-1 1,0 1-1,0-1 1,0 1-1,1-1 1,-1 1-1,0-1 1,0 1-1,1-1 1,-1 1-1,0-1 1,1 1-1,-1-1 1,1 1-1,-1-1 1,0 0-1,1 1 1,-1-1-1,1 0 1,-1 1-1,1-1 1,-1 0-1,1 0 1,-1 0-1,1 1 1,-1-1-1,2 0 1,26-2 88,26-21 75,-17-5-159,-1-2 1,-2-1 0,-1-1-1,-1-2 1,-2-1 0,27-40-1,-124 200-71,54-101 59,8-14-39,0-1-1,1 1 1,-1 0 0,2 0 0,0 0 0,0 0 0,0 1-1,1-1 1,1 1 0,0 20 0,1-30 37,0 0 0,0-1 0,1 1 0,-1-1 1,0 1-1,0-1 0,1 1 0,-1-1 0,1 0 0,-1 1 0,0-1 0,1 1 1,-1-1-1,1 0 0,-1 1 0,1-1 0,-1 0 0,1 0 0,-1 1 0,1-1 1,-1 0-1,1 0 0,-1 0 0,1 0 0,0 0 0,-1 1 0,1-1 0,-1 0 0,1 0 1,-1 0-1,1-1 0,0 1 0,-1 0 0,1 0 0,-1 0 0,1 0 0,-1 0 1,1-1-1,-1 1 0,1-1 0,22-10 140,-12 1-32,-1-1 0,0 0 0,0 0 0,-2-1 0,11-17 0,-10 14-38,2 0 0,21-25 0,-32 76-314,-6-10 287,4-20-33,0 1-1,0-1 1,1 0 0,0 1-1,1-1 1,-1 10 0,1-15-5,1 1 1,-1-1-1,0 0 1,1 1 0,-1-1-1,1 0 1,-1 1-1,1-1 1,0 0 0,-1 0-1,1 0 1,0 0-1,0 0 1,0 0 0,0 0-1,0 0 1,0 0-1,0 0 1,0 0 0,1 0-1,-1-1 1,0 1-1,0-1 1,1 1-1,-1-1 1,0 1 0,1-1-1,-1 0 1,0 1-1,1-1 1,-1 0 0,1 0-1,-1 0 1,3-1-1,21 3 36,1-2 0,-1 0 0,0-2 0,0-1-1,45-11 1,-68 13 64,-1 0 0,1 0 0,0 0 0,-1 0 0,1 0 0,-1-1 0,1 1 0,-1-1-1,1 1 1,-1-1 0,0 1 0,0-1 0,0 0 0,0 1 0,0-1 0,0 0 0,-1 0 0,1 0 0,0 0-1,-1 0 1,0 1 0,1-1 0,-1 0 0,0-3 0,-1-59 1372,0 39-1101,0 11-334,2-15-251,0 28 123,-1 0 1,0 0-1,1 0 1,-1 0-1,1 1 1,-1-1-1,1 0 1,-1 0-1,1 0 1,0 1-1,-1-1 1,1 0 0,0 1-1,0-1 1,-1 1-1,1-1 1,0 1-1,0-1 1,0 1-1,0 0 1,-1-1-1,1 1 1,0 0-1,0 0 1,0-1-1,0 1 1,2 0-1,61-5-8592,-22 0-342</inkml:trace>
</inkml:ink>
</file>

<file path=ppt/ink/ink3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54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11371,'0'0'4174,"4"-9"-1494,11-27-464,-15 35-2102,0 0 0,0 0 0,0 0 0,1 0 0,-1 0 0,0 1 0,1-1 0,-1 0 0,1 0 1,-1 0-1,1 1 0,-1-1 0,1 0 0,0 1 0,-1-1 0,1 0 0,0 1 0,-1-1 0,1 1 0,0-1 0,0 1 1,-1 0-1,1-1 0,0 1 0,0 0 0,0-1 0,0 1 0,1 0 0,-1 0-52,0 1-1,0 0 1,0-1-1,0 1 1,0 0-1,0 0 1,-1 0-1,1 0 1,0-1-1,0 1 1,0 0-1,-1 1 1,1-1-1,-1 0 1,1 0-1,0 2 1,13 47-12,-10-6-2514,-1 64 1,-3-84 375,-3-28-3122,2-13-11</inkml:trace>
</inkml:ink>
</file>

<file path=ppt/ink/ink3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55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89 10346,'0'0'4110,"-1"11"-1985,1-7-2029,-2 5 204,1 1 0,1-1 0,0 1 0,0-1 0,2 14 0,-1-19-178,0 0 0,0 0 0,1-1 0,-1 1 0,1-1 0,0 1 0,0-1 0,0 1 0,0-1-1,0 0 1,1 0 0,-1 0 0,1 0 0,0-1 0,0 1 0,0-1 0,1 1 0,-1-1 0,4 2 0,-1-1 34,-1-1 1,0 0-1,1 1 1,-1-2-1,1 1 0,0-1 1,-1 0-1,1 0 1,0 0-1,0-1 1,0 0-1,-1 0 1,1 0-1,0-1 1,0 0-1,10-3 0,-12 2 27,0 0-1,0 0 0,0 0 0,0 0 0,0-1 1,0 1-1,-1-1 0,1 0 0,-1-1 0,0 1 0,1 0 1,-2-1-1,1 0 0,0 1 0,-1-1 0,0 0 1,0 0-1,0-1 0,0 1 0,-1 0 0,2-7 0,1-10 255,-1-1-1,-1 1 0,-1-1 0,-2-24 1,0 8-942</inkml:trace>
</inkml:ink>
</file>

<file path=ppt/ink/ink3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57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13581,'0'0'6438,"-2"54"-6118,2-29-256,0 5 0,0 0-32,0 2-64,0 3-64,3-1-32,0 0-288,2 2-673,0-1-1121,-3-3-1826,1-2-6726</inkml:trace>
</inkml:ink>
</file>

<file path=ppt/ink/ink3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59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9865,'0'0'10154,"56"0"-9610,-17 0-319,5 0-161,4 2 0,11 1-1121,4-1-1217,2 0-1538,1-2-608</inkml:trace>
</inkml:ink>
</file>

<file path=ppt/ink/ink3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6:00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53 11403,'0'0'1035,"9"0"-335,118 5 491,190-5-7111,-205-3 8471,215-25-3285,-194 13 3575,240 3 0,-211 29-5372,39 1 98,-172-17 4494,66 0 3085,-33-1-5146,-37-4-1997,-2-6-3523</inkml:trace>
</inkml:ink>
</file>

<file path=ppt/ink/ink3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6:01.2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33 12300,'0'0'15524,"5"-7"-15273,-3 5-239,-1 0 1,1 0-1,0 0 1,0 0-1,0 0 1,0 1 0,0-1-1,0 1 1,0-1-1,1 1 1,-1 0-1,0 0 1,1 0 0,-1 0-1,1 1 1,-1-1-1,1 0 1,4 1-1,-3 0-5,-1 0-1,0 1 0,1 0 0,-1-1 1,0 1-1,1 1 0,-1-1 0,0 0 1,0 1-1,0 0 0,0-1 0,0 1 1,0 1-1,-1-1 0,1 0 0,-1 0 1,1 1-1,2 3 0,-3-4-8,-1 0 0,1 0 0,0 0 0,-1 0 0,1 0 0,-1 0 0,1 0 0,-1 1 0,0-1-1,0 0 1,0 1 0,0-1 0,-1 0 0,1 1 0,-1-1 0,1 1 0,-1 0 0,0-1 0,0 1 0,0-1 0,0 1 0,-1-1-1,1 1 1,-1-1 0,1 1 0,-1-1 0,-2 5 0,-1 0-10,-1-1 0,0 0 1,0 0-1,-1 0 0,1-1 0,-1 0 0,-8 6 1,-15 13-13,82-21-1866,-46-3 1771,1-1 0,-1 2 0,0-1-1,0 1 1,1 0 0,-1 1 0,11 3 0,-17-4 110,0-1 0,0 1 0,0 0 0,1 0 1,-1 0-1,0-1 0,0 1 0,0 0 0,0 0 1,0 0-1,0 1 0,-1-1 0,1 0 0,0 0 1,-1 0-1,1 1 0,0-1 0,0 2 0,-1 0 11,0 0 0,0 0 0,1-1 0,-2 1 0,1 0 1,0 0-1,-1 0 0,1-1 0,-1 1 0,0 0 0,0 0 0,-2 3 0,-1 3 112,-1-1 0,0 1 0,0-1 0,-1-1 0,0 1 0,0-1 0,-1 0 0,0 0 0,-1-1 0,1 0 1,-1-1-1,0 1 0,-16 7 0,20-11 50,-1 0 0,1 0 1,-1 0-1,0 0 0,0-1 1,0 1-1,0-1 0,0 0 1,0-1-1,0 0 0,-1 1 1,1-2-1,0 1 0,0 0 1,0-1-1,0 0 0,0 0 1,0-1-1,0 1 0,0-1 1,0 0-1,1-1 0,-1 1 0,1-1 1,-1 0-1,1 0 0,-5-4 1,1-9-1533,12 5-5347,6 3-208</inkml:trace>
</inkml:ink>
</file>

<file path=ppt/ink/ink3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6:01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32 9513,'0'0'8718,"-5"13"-7533,-93 320 3123,85-296-2829,7-25-236,4-23 935,4-4-2102,1 1 0,0 0 0,0-1 0,2 1 0,0 1 0,9-18 0,48-80 129,-44 80-194,-11 20-13,4-9-26,1 1 0,1 1 0,23-27-1,-32 40 19,0 1 0,0 1 0,0-1-1,1 0 1,0 1 0,-1 0-1,1 0 1,0 1 0,0-1-1,1 1 1,-1 0 0,0 0 0,1 1-1,-1 0 1,1 0 0,0 0-1,-1 0 1,1 1 0,7 1-1,-11-1-3,-1 0-1,0 0 0,0 0 1,0 0-1,1 1 0,-1-1 1,0 0-1,0 1 0,0-1 0,0 1 1,0-1-1,0 1 0,0 0 1,0-1-1,0 1 0,0 0 1,0 0-1,-1 0 0,1 0 0,0 0 1,0-1-1,-1 1 0,1 1 1,-1-1-1,1 0 0,-1 0 1,1 0-1,-1 0 0,1 0 0,-1 0 1,0 0-1,0 1 0,0-1 1,0 0-1,0 0 0,0 0 1,0 1-1,0-1 0,0 0 0,0 0 1,-1 0-1,1 0 0,0 0 1,-1 1-1,1-1 0,-1 0 1,0 1-1,-1 3 23,0 0 0,0-1 0,-1 1 0,0-1 0,1 1 0,-1-1 1,-1 0-1,1 0 0,-7 6 0,-3-2 113,0 0-1,-1 0 1,0-1 0,-18 6 0,25-10-133,-1 0 0,0-1 0,0 0 0,0-1 1,-1 1-1,1-2 0,0 1 0,-1-1 0,-12-1 1,35-14-4527,41-28-5584,-19 15 225</inkml:trace>
</inkml:ink>
</file>

<file path=ppt/ink/ink3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6:02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1 14157,'0'0'7752,"-9"9"-6813,-18 28-424,-40 71 1,23-48 1160,44-59-2119,21-11-1773,-18 7 2163,1 0-1,-1-1 0,0 1 1,0-1-1,0 0 0,0 0 1,-1 0-1,1 0 0,-1 0 1,0 0-1,0-1 0,-1 1 1,1-1-1,-1 1 0,0-1 1,0 0-1,-1 1 0,1-6 1,-2 9 64,1 0 1,-1 1-1,0-1 1,1 0 0,-1 1-1,0-1 1,0 1-1,0-1 1,0 1-1,1-1 1,-1 1-1,0-1 1,0 1 0,0 0-1,0-1 1,0 1-1,0 0 1,0 0-1,0 0 1,0 0 0,0 0-1,0 0 1,0 0-1,0 0 1,0 0-1,0 0 1,0 1-1,0-1 1,0 0 0,-1 1-1,-32 10 426,33-10-417,-1 0 0,1 0 0,-1 0 0,1 0 0,0 0 0,-1 0 0,1 0 0,0 1 0,0-1 0,0 0 0,0 1 0,0-1 0,0 0 0,0 1 0,0 0 0,1-1 0,-1 1 0,0-1 0,1 1 0,0 0 0,-1-1 0,1 1 0,0 2 0,0-3-15,1 0 0,0 0 0,0 0 0,0 0 0,0 0 0,0-1 0,0 1 0,0 0 0,0-1 0,0 1 0,1 0 0,-1-1 0,0 0 0,0 1 0,1-1 0,-1 0 0,0 1 0,0-1 0,1 0 0,-1 0 0,0 0 0,0 0 0,1 0 0,-1-1 0,0 1 1,0 0-1,1 0 0,-1-1 0,0 1 0,0-1 0,2 0 0,3-2-6,0 1 1,-1 0 0,0-1 0,1 0 0,-1-1-1,0 1 1,5-6 0,-7 8-34,-1-1 0,0 0 0,1-1 0,-1 1 0,0 0 0,0-1 0,0 1 0,-1-1 1,1 1-1,0-1 0,-1 0 0,0 0 0,0 1 0,0-1 0,1-5 0,-2 8 38,0-1 0,-1 1 0,1 0 0,0 0 0,-1 0 0,1 0 0,0 0 0,-1-1 0,1 1 0,-1 0 0,1 0 0,0 0 0,-1 0 0,1 0 0,-1 0 0,1 0 0,0 0 0,-1 0 0,1 0 0,-1 0 0,1 1 0,0-1 0,-1 0 0,1 0 0,-1 0 0,1 0 0,0 1 0,-1-1 0,1 0 0,0 0 0,-1 1 0,1-1 0,0 0 0,0 1 0,-1-1 0,1 0 0,0 1 0,0-1 0,0 0 0,-1 1 0,-14 12 291,13-10-260,0 0-1,0-1 0,1 1 0,-1 0 1,1 0-1,0 0 0,0 0 0,0 0 1,0 1-1,1-1 0,-1 0 0,1 0 1,-1 0-1,1 1 0,0-1 1,1 0-1,-1 0 0,0 0 0,1 1 1,0-1-1,0 0 0,0 0 0,0 0 1,0 0-1,1 0 0,-1 0 0,4 4 1,-2-3-265,1 0 0,0 0 0,0-1 1,1 1-1,-1-1 0,1 0 0,-1 0 0,1 0 1,0-1-1,0 0 0,0 0 0,0 0 0,1 0 1,-1-1-1,8 1 0,47 1-8653</inkml:trace>
</inkml:ink>
</file>

<file path=ppt/ink/ink3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0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10954,'0'0'18386,"57"0"-18002,-23 0-320,4 0-384,-4 0-897,-1 0-1346,-7 0-1120,-6 0-2083,-7 0-8743</inkml:trace>
</inkml:ink>
</file>

<file path=ppt/ink/ink3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1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85 6438,'0'0'15295,"-6"-8"-13502,-19-28-453,25 36-1297,-1-1 1,1 0-1,0 1 0,0-1 0,-1 0 1,1 1-1,0-1 0,0 0 0,0 1 1,0-1-1,0 0 0,0 0 0,0 1 0,0-1 1,0 0-1,0 1 0,0-1 0,0 0 1,0 1-1,1-1 0,-1 0 0,0 1 1,0-1-1,1 0 0,-1 1 0,1-1 1,-1 1-1,0-1 0,1 1 0,-1-1 0,1 1 1,-1-1-1,1 1 0,0-1 0,-1 1 1,1-1-1,-1 1 0,1 0 0,0 0 1,-1-1-1,1 1 0,1 0 0,30-9 805,-29 9-688,7-2 25,0 0 0,0 0 1,0 1-1,1 1 0,-1-1 0,0 2 1,0-1-1,0 2 0,14 2 0,-23-3-169,0 0-1,0 0 0,0 0 1,0-1-1,0 1 0,0 0 1,0 0-1,-1 1 0,1-1 1,0 0-1,-1 0 0,1 0 1,-1 0-1,1 0 0,-1 1 1,1-1-1,-1 0 0,0 1 1,0-1-1,0 0 0,0 0 1,0 1-1,0-1 0,0 0 1,0 1-1,0-1 0,-1 0 1,1 0-1,0 1 0,-1-1 1,1 0-1,-1 0 0,1 0 1,-2 2-1,-24 37 543,-1-16-268,22-20-135,-1 0-1,1 0 1,0 0-1,1 1 1,-1-1 0,1 1-1,0 0 1,-6 10-1,10-15-151,0 1-1,1-1 0,-1 1 0,0-1 0,0 1 1,0-1-1,0 1 0,1-1 0,-1 0 1,0 1-1,1-1 0,-1 1 0,0-1 0,1 0 1,-1 1-1,0-1 0,1 0 0,-1 1 0,1-1 1,-1 0-1,1 1 0,-1-1 0,0 0 1,1 0-1,-1 0 0,1 0 0,-1 1 0,1-1 1,-1 0-1,1 0 0,-1 0 0,1 0 1,0 0-1,25 4 45,-22-4-31,5 1-193,64 7-2254,-24-6-6839,-31-2 723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9.0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101 179 11211,'9'-13'4233,"0"1"-3604,37-55-12,-42 61-31,0-1 0,0 0 0,-1 0 0,0 0 0,0 0 0,-1 0 0,0-1 0,0 1-1,0-11 1,-2 18-531,0-1 0,0 1 0,-1 0 0,1-1 0,0 1-1,-1 0 1,1-1 0,-1 1 0,1 0 0,0-1 0,-1 1 0,1 0 0,-1 0-1,1 0 1,-1-1 0,1 1 0,-1 0 0,1 0 0,-1 0 0,1 0-1,-1 0 1,1 0 0,-1 0 0,1 0 0,-1 0 0,1 0 0,-1 0-1,1 0 1,-1 0 0,1 0 0,-1 1 0,1-1 0,-1 0 0,1 0-1,0 0 1,-1 1 0,1-1 0,-1 0 0,0 1 0,-21 10 286,7 0-211,1 1 1,1 0-1,0 1 1,1 0-1,0 1 1,-14 22-1,20-27-69,0 1 1,0 0-1,1 1 1,0-1-1,1 1 0,0 0 1,1 0-1,0 0 0,1 1 1,0-1-1,-1 13 1,4-22-55,-1-1 1,0 1-1,1-1 1,-1 0 0,1 1-1,-1-1 1,1 0 0,0 1-1,-1-1 1,1 0-1,0 0 1,0 0 0,0 0-1,0 0 1,0 0 0,0 0-1,0 0 1,0 0-1,0 0 1,1-1 0,-1 1-1,0 0 1,0-1-1,1 1 1,-1-1 0,0 1-1,1-1 1,-1 0 0,1 0-1,-1 1 1,0-1-1,1 0 1,-1 0 0,1 0-1,-1-1 1,1 1 0,-1 0-1,0 0 1,3-2-1,4 1 92,0 0 1,0-1-1,0 0 0,0-1 0,0 1 0,7-5 0,-1-1 17,-1 0 0,0-1 0,-1-1 0,0 0 0,-1 0 0,0-1 0,16-20 0,-21 23-109,0 0 0,-1-1 0,0 0 0,0 0 0,0 0 0,-2 0 0,1-1 0,-1 1 0,0-1 1,-1 0-1,0 0 0,1-17 0,-3 26-50,0 0 1,0 1 0,0-1 0,0 0 0,0 0-1,0 1 1,-1-1 0,1 0 0,0 0 0,0 1 0,0-1-1,-1 0 1,1 1 0,0-1 0,-1 0 0,1 1-1,-1-1 1,1 0 0,0 1 0,-1-1 0,0 1 0,1-1-1,-1 1 1,1-1 0,-1 1 0,0-1 0,1 1-1,-1 0 1,0-1 0,1 1 0,-1 0 0,0 0 0,1-1-1,-1 1 1,0 0 0,0 0 0,1 0 0,-1 0-1,0 0 1,0 0 0,1 0 0,-1 0 0,0 0 0,-1 1-1,-1-1-145,0 1 0,1 0-1,-1 0 1,0 0-1,0 0 1,1 0 0,-1 1-1,1-1 1,-1 1 0,1 0-1,-3 2 1,-6 9-1778,0 0 0,1 1 0,-15 27 0,10-14-3938</inkml:trace>
</inkml:ink>
</file>

<file path=ppt/ink/ink3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2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 14862,'29'0'9103,"2"-1"-4359,3 0-4523,1-2 0,50-10 0,-58 8-2316,-22 5-2010,2 0-3538</inkml:trace>
</inkml:ink>
</file>

<file path=ppt/ink/ink3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2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23 21396,'0'0'9145,"10"-3"-8467,2-3-541,-9 4-123,1 0-1,0 0 0,0 1 1,0-1-1,0 1 1,0 0-1,0 0 1,0 0-1,0 1 1,0 0-1,6 0 1,-10 0-13,1 0 1,-1 1 0,1-1-1,-1 0 1,0 1-1,1-1 1,-1 1 0,0-1-1,1 1 1,-1-1 0,0 1-1,1-1 1,-1 1-1,0-1 1,0 1 0,0-1-1,0 1 1,1 0-1,-1-1 1,0 1 0,0-1-1,0 1 1,0-1 0,0 1-1,0 0 1,-1-1-1,1 1 1,0-1 0,0 1-1,0-1 1,0 1-1,-1-1 1,1 1 0,0-1-1,-1 1 1,1-1-1,0 1 1,-1-1 0,0 1-1,-11 23 154,-1-10-64,11-13-96,0 1 1,0-1-1,1 0 0,-1 1 0,0-1 0,1 1 0,-1 0 0,1-1 0,0 1 0,-1 0 0,1 0 0,0 0 1,0 0-1,0 0 0,0 0 0,1 0 0,-1 0 0,0 1 0,1-1 0,0 0 0,-1 0 0,1 3 0,3-3-21,0 0 0,0 0 0,1 0 0,-1-1 0,0 1 0,1-1 0,-1 1 0,1-1 0,-1 0 0,1-1 0,0 1-1,-1-1 1,1 1 0,5-1 0,6 2-74,-10-1 79,-1 0-1,0 0 1,0 0 0,0 1-1,-1 0 1,1 0 0,0 0-1,-1 0 1,1 0-1,-1 1 1,1-1 0,-1 1-1,0 0 1,0 0 0,-1 0-1,1 1 1,-1-1-1,1 1 1,-1-1 0,3 8-1,-4-8 89,0 0-1,0 0 1,-1 1-1,1-1 1,-1 0 0,0 0-1,0 1 1,0-1-1,-1 0 1,1 0-1,-1 1 1,1-1 0,-1 0-1,0 0 1,0 0-1,-1 0 1,1 0-1,0 0 1,-1 0-1,0-1 1,0 1 0,0 0-1,0-1 1,0 1-1,0-1 1,-1 0-1,-2 3 1,-4 1-54,1-1 1,-1 1-1,1-1 0,-1 0 1,-1-1-1,1 0 0,-1-1 1,1 0-1,-1 0 0,0-1 1,-13 1-1,17-2-14,1 0-1,-1-1 1,0 0-1,1 0 1,-1-1-1,0 1 1,1-1-1,-1-1 1,1 1-1,-1-1 1,1 0 0,0 0-1,0 0 1,0-1-1,0 0 1,0 0-1,0 0 1,1 0-1,-1-1 1,1 0-1,-6-7 1,28 6-5198,-8 3-97,8-6-4068</inkml:trace>
</inkml:ink>
</file>

<file path=ppt/ink/ink3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3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5189,'0'0'20521,"-1"8"-18947,0 3-1105,-13 119 2533,7 8-3665,14-126-1422</inkml:trace>
</inkml:ink>
</file>

<file path=ppt/ink/ink3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3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13901,'0'0'13933,"72"-8"-13228,-30 4-609,4 0-96,0-2-865,-7-1-2114,-9 2-2914,-9-4-9898</inkml:trace>
</inkml:ink>
</file>

<file path=ppt/ink/ink3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5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61 11018,'-4'-5'8219,"6"-5"-4684,7-9-1190,-4 16-2049,0 0 0,0 0 0,0 0 0,1 0-1,-1 1 1,0 0 0,1 0 0,0 1 0,9-2 0,-13 3-274,0-1 1,-1 1 0,1 0 0,-1-1-1,1 1 1,0 0 0,-1 0-1,1 0 1,0 0 0,-1 1 0,1-1-1,-1 0 1,1 1 0,0-1 0,-1 1-1,1 0 1,-1-1 0,1 1-1,-1 0 1,0 0 0,1 0 0,-1 0-1,0 0 1,0 0 0,0 0 0,1 0-1,-1 1 1,0-1 0,-1 0 0,1 1-1,0-1 1,0 1 0,0-1-1,-1 1 1,1-1 0,-1 1 0,1 1-1,-1 3 47,1 0 0,-1 0 0,0-1 0,-1 1-1,1 0 1,-1-1 0,0 1 0,-1-1 0,0 1-1,1-1 1,-2 1 0,1-1 0,0 0 0,-4 5 0,-6 6 527,0 0 1,-25 25 0,25-28-345,0 1-1,0 0 0,-13 20 0,25-33-251,0-1 0,0 0 0,0 0 0,0 0 0,0 1 0,0-1 0,0 0 0,0 0 0,-1 0 0,1 1 0,0-1 0,0 0 0,0 0 0,0 0 0,0 1 0,0-1 0,0 0 0,0 0 0,0 0 0,1 1 0,-1-1 0,0 0 0,0 0 0,0 0 0,0 1 0,0-1 0,0 0 0,0 0 0,0 0 0,0 1 0,1-1 0,-1 0 0,0 0 0,0 0 0,0 0 0,0 0 0,1 1 0,-1-1 0,0 0 0,0 0 0,0 0 0,0 0 0,1 0 0,-1 0 0,0 0 0,0 0 0,0 0 0,1 0 0,-1 0 0,0 0 0,1 0 0,18 0 0,20-8 0,31-14-3156,7-2-4803,-57 17-2066</inkml:trace>
</inkml:ink>
</file>

<file path=ppt/ink/ink3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6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47 4837,'0'0'18396,"2"-9"-16891,7-24-250,-7 29 1126,-1 10-1739,-2 11-430,-28 47 363,22-53-487,2-1 0,0 1 0,0 0 0,1 1-1,0-1 1,1 1 0,0-1 0,-2 24 0,6-34-80,0 0 0,-1 0 0,1 0 0,-1 0-1,1 0 1,0-1 0,-1 1 0,1 0 0,0-1 0,0 1-1,0 0 1,0-1 0,0 1 0,-1-1 0,1 0 0,0 1-1,0-1 1,0 0 0,0 1 0,0-1 0,0 0 0,0 0-1,0 0 1,0 0 0,1 0 0,-1 0 0,0 0 0,1 0-1,40-1 263,-36 0-244,71-12-1156,-57 8-1701,-14 1-4931</inkml:trace>
</inkml:ink>
</file>

<file path=ppt/ink/ink3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6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6919,'0'0'19442,"60"-33"-19378,-45 33-544,3 0-1154,0 0-1377,-4 0-1761,0 0-3973</inkml:trace>
</inkml:ink>
</file>

<file path=ppt/ink/ink3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8.2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13 16303,'0'-1'432,"1"0"-1,-1 0 1,0 1-1,1-1 1,-1 0-1,1 1 1,0-1-1,-1 0 0,1 1 1,0-1-1,-1 0 1,1 1-1,0-1 1,0 1-1,-1 0 0,1-1 1,0 1-1,0 0 1,0-1-1,0 1 1,-1 0-1,3-1 1,-2 2-270,-1-1 0,1 1 1,-1-1-1,1 1 0,-1-1 1,1 1-1,-1 0 0,1-1 1,-1 1-1,0 0 1,1-1-1,-1 1 0,0 0 1,1-1-1,-1 1 0,0 0 1,0-1-1,0 1 0,0 0 1,0 0-1,1 0 1,-1 56-651,-1-44 1237,0 12-634,-1-1-1,-6 25 1,-2 9-5530,5-56-2331,-2-2 2162</inkml:trace>
</inkml:ink>
</file>

<file path=ppt/ink/ink3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8.5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12588,'0'0'12300,"52"-5"-12236,-21 5-321,4-1-1664,1-11-1795,0-5-4195</inkml:trace>
</inkml:ink>
</file>

<file path=ppt/ink/ink3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8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202 1 19827,'0'0'6982,"-42"60"-6021,36-36-352,3 3-257,1 0-224,2 0-64,0-4 0,2-2-64,7-2 32,-2-5-352,6-3-993,-3-5-1410,-2-4-1761</inkml:trace>
  <inkml:trace contextRef="#ctx0" brushRef="#br0" timeOffset="1">0 281 16752,'0'0'10282,"63"21"-9257,-25-21-609,1 0-352,-1-6-32,-5-2-256,-5 2-705,-5 1-1537,-2 0-1698,-6 1-2306,-4 1-7848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49.3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1 12844,'0'0'5605,"-15"53"-3426,10-30-258,5-1-415,0-2-673,5-3-577,14-4-192,7-4-673,7-5-1024,3-3 960,-3-1-672,-1 0-1858,-6 0-1698,-10 0-4676</inkml:trace>
</inkml:ink>
</file>

<file path=ppt/ink/ink3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9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22 13004,'0'0'16544,"10"-3"-15418,-3 1-921,3-1-63,-1-1 0,1 2 0,0-1 0,0 1 0,0 1 0,0 0 0,0 0 0,1 1 0,-1 1 0,13 1 0,-22-1-142,0-1 0,0 1 0,0 0 0,0 0 0,0 0 0,0-1 0,0 1 0,0 0 0,0 0 0,-1 1 0,1-1 0,0 0 0,-1 0 0,1 0 0,-1 0 0,1 1-1,-1-1 1,1 0 0,-1 0 0,0 1 0,0-1 0,0 0 0,1 0 0,-1 1 0,-1-1 0,1 0 0,0 1 0,0-1 0,0 0 0,-1 0 0,1 1 0,0-1 0,-1 0 0,0 0 0,0 2-1,-1 2 39,0 0 0,0 0-1,-1 0 1,1-1-1,-1 1 1,0-1 0,-5 6-1,2-5-31,0 1-1,-1-1 0,1 0 1,-13 7-1,31-12-112,0-1 0,0 2 1,19 3-1,-28-3 111,1 1-1,-1-1 1,0 1 0,0 0 0,0 0-1,0 0 1,-1 1 0,1-1 0,-1 1 0,1-1-1,-1 1 1,0 0 0,0 0 0,0 0-1,0 0 1,0 0 0,-1 0 0,0 1-1,1-1 1,-1 1 0,0-1 0,-1 0-1,1 1 1,-1 0 0,1-1 0,-1 6-1,0-6 8,0 1 0,0-1 0,0 0 0,0 1 0,-1-1-1,1 0 1,-1 0 0,0 0 0,0 0 0,0 1 0,0-1 0,0 0-1,-1-1 1,1 1 0,-1 0 0,0 0 0,0-1 0,0 1 0,0-1-1,0 1 1,-1-1 0,1 0 0,-1 0 0,0 0 0,1 0 0,-1-1-1,0 1 1,0-1 0,-4 2 0,-3-1-11,0-1 0,0 0 0,0 0 0,0-1 0,0 0 0,0-1 0,-13-3 0,19 4 0,0-1 0,0 1 0,0-1 0,0-1 0,0 1 0,0 0 0,0-1 0,1 0 0,-1 0 0,0 0 0,1 0 0,0-1 0,0 1 0,0-1 0,0 0 0,0 0 0,0 0 0,0 0 0,1 0 0,-4-7 0,6-5-2837,18 4-7263,-11 8 6979,10-5-8015</inkml:trace>
</inkml:ink>
</file>

<file path=ppt/ink/ink3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59.9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216 0 19346,'0'0'12583,"-5"9"-11868,-195 298-592,197-302-1408,0 1-3124,1-10-1252,-1-11-3836</inkml:trace>
</inkml:ink>
</file>

<file path=ppt/ink/ink3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00.2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24023,'0'0'8744,"85"52"-8744,-40-34 0,4 1 0,1 1 0,-3 0 0,-4-2 0,-8-1-4644,-11-2-5510</inkml:trace>
</inkml:ink>
</file>

<file path=ppt/ink/ink3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12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3315 4965,'11'-9'14071,"11"-9"-9817,48-40-4867,-17 11 747,67-46-1,-94 75-99,8-6-18,1 1-1,39-18 0,38-22-9,-79 43-6,60-57 0,7 10 0,-84 55-3,1-2-6,0 2-1,34-19 0,-26 16 14,0-1 0,33-27 1,7-5-13,264-171-93,-284 188 78,-1-2-1,58-56 1,-55 42 12,1-4-25,3 2 1,2 2 0,2 3 0,69-43 0,274-187-544,-320 216 512,130-96-536,-82 52 581,116-85-47,-180 143 61,436-335-149,-416 302 215,-43 38 26,3 1 0,76-53 0,-20 35-29,-71 43-41,-1-1 0,-1-1 0,0-2 0,-1 0 0,32-31-1,-35 28 48,36-26-1,-39 33-20,-1-1 0,0 0 0,-1-2 0,16-19 0,-2 6-14,-25 25 121,0 1 0,-1-1-1,0 0 1,0 0 0,0 0 0,-1-1 0,1 1 0,-1-1 0,0 0-1,0 0 1,2-6 0,-25 22-4743,9-11-892</inkml:trace>
</inkml:ink>
</file>

<file path=ppt/ink/ink3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13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216 0 14606,'0'0'7879,"-9"11"-7703,-57 64 692,-69 85 2210,130-147-4776,18-21 332,22-23-1277,-5-5-1345,0-5-2066</inkml:trace>
</inkml:ink>
</file>

<file path=ppt/ink/ink3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14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39 10410,'13'-38'5260,"-19"64"1037,-1-6-5981,2 0 0,0 0-1,1 0 1,1 1-1,1-1 1,1 1-1,1 0 1,3 26-1,-2-46-338,-1 1-1,1-1 1,-1 1-1,1-1 0,0 1 1,-1-1-1,1 0 0,0 1 1,0-1-1,0 0 1,0 0-1,0 0 0,0 0 1,2 2-1</inkml:trace>
</inkml:ink>
</file>

<file path=ppt/ink/ink3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14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12748,'0'0'11275,"70"-27"-11243,-43 24-577,4-2-1473,-3 1-2114,1-1-4548</inkml:trace>
</inkml:ink>
</file>

<file path=ppt/ink/ink3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14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1 12588,'0'0'11702,"5"9"-10923,-3-4-720,0-1 0,0 0 1,0 0-1,-1 1 0,0-1 0,0 1 0,0 0 1,0-1-1,-1 1 0,0 0 0,0-1 0,0 1 0,0 0 1,-1-1-1,0 1 0,0-1 0,0 1 0,0-1 1,-1 1-1,0-1 0,0 0 0,-3 6 0,-11 19 401,11-21-194,0 1 1,0-1 0,1 1 0,0 1 0,1-1 0,0 0 0,0 1 0,1 0 0,-2 11 0,5-21-258,-1 1 0,0 0 1,1 0-1,-1 0 1,0 0-1,1-1 1,-1 1-1,1 0 0,-1 0 1,1-1-1,-1 1 1,1 0-1,0-1 0,-1 1 1,1-1-1,0 1 1,0-1-1,-1 1 0,1-1 1,0 1-1,0-1 1,0 0-1,-1 1 0,1-1 1,0 0-1,0 0 1,0 0-1,0 0 1,0 0-1,0 0 0,0 0 1,-1 0-1,1 0 1,0 0-1,0 0 0,0 0 1,0-1-1,0 1 1,0 0-1,-1-1 0,1 1 1,1-1-1,2 0-227,1 0 0,-1-1 0,1 1 0,-1-1 0,0 0 0,0 0 0,5-4 0,-7 5-332,0-1-1,-1 0 1,1 1 0,0-1 0,-1 0 0,0 0 0,1 0 0,-1-1 0,0 1 0,0 0-1,0 0 1,0-1 0,0 1 0,-1 0 0,1-1 0,-1 1 0,1 0 0,-1-1-1,0-2 1,0-13-6769</inkml:trace>
  <inkml:trace contextRef="#ctx0" brushRef="#br0" timeOffset="1">0 94 9545,'0'0'12268,"51"0"-11339,-5-5-321,8-4-416,1-2-288,-1-7-3491,-9-5-8328</inkml:trace>
</inkml:ink>
</file>

<file path=ppt/ink/ink3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17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 13741,'0'0'11494,"0"9"-10726,-9 52 500,4-40-685,1 1 0,0 26-1,4-47-571,0 0-1,1 0 1,-1 0-1,0 0 1,1 0-1,0 0 1,-1-1-1,1 1 0,-1 0 1,1 0-1,0 0 1,0 0-1,-1-1 1,1 1-1,0 0 1,0-1-1,0 1 0,0 0 1,0-1-1,0 0 1,0 1-1,0-1 1,0 1-1,0-1 0,0 0 1,0 0-1,0 0 1,0 0-1,1 1 1,-1-1-1,1-1 1,45 2 141,-35-2-94,0 2-328,32-4-977,-25-6-2268,-9-8-3923,-8 3 914</inkml:trace>
</inkml:ink>
</file>

<file path=ppt/ink/ink3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0 6983,'0'0'11402,"-23"49"-10024,16-26-1,-2 5-192,0-1-352,1-2-257,1-2-159,-1-6-161,6-4-160,2-3-32,0-6-448,4-4-1602,6 0-1121,1-6-3619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0.3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147 108 16400,'0'0'3811,"-8"13"-2855,-14 25-520,3 2 1,1 1-1,-15 49 0,20-41-125,2 0 0,2 0-1,2 1 1,0 64 0,9-114-252,-1-1-1,0 1 1,1-1 0,-1 1-1,0-1 1,0 0 0,0 0 0,1 1-1,-1-1 1,0 0 0,0 0-1,0 0 1,0 0 0,-1 0 0,2-2-1,10-21-108,-1 0-1,-2 0 0,0-1 0,-2 0 1,0-1-1,2-26 0,19-64-1740,-16 75 1797,3 1 1,1 0-1,1 1 0,3 1 0,1 1 0,28-38 0,-56 106 1905,-93 231-729,88-222-1036,2 0 0,2 1 0,1 0-1,-1 72 1,8-112-144,-1-1 0,1 1 1,0 0-1,0-1 0,0 1 0,0 0 0,0-1 0,0 1 0,0-1 0,0 1 0,0 0 0,0-1 0,0 1 0,0 0 0,0-1 0,0 1 1,1-1-1,-1 1 0,0 0 0,0-1 0,1 1 0,-1-1 0,0 1 0,1-1 0,-1 1 0,1-1 0,-1 1 0,1-1 0,-1 1 0,1-1 1,-1 0-1,1 1 0,-1-1 0,1 0 0,-1 1 0,1-1 0,0 0 0,-1 0 0,1 0 0,-1 0 0,1 1 0,0-1 0,-1 0 0,1 0 0,0 0 1,-1 0-1,1 0 0,0 0 0,-1-1 0,1 1 0,-1 0 0,1 0 0,1-1 0,0 0 25,1 0 0,0-1-1,-1 0 1,1 1 0,-1-1-1,0 0 1,0 0 0,0 0 0,0 0-1,3-4 1,4-11 18,0 0 0,-1-1 0,-1 0 0,-1 0 1,6-30-1,-6 23-45,1 1 1,13-29-1,-19 52-25,-1 0 1,1 0-1,-1 0 0,1 1 0,-1-1 0,1 0 0,0 0 0,-1 1 0,1-1 0,0 1 0,0-1 1,-1 0-1,1 1 0,0 0 0,0-1 0,0 1 0,0-1 0,-1 1 0,1 0 0,0 0 1,0-1-1,0 1 0,0 0 0,0 0 0,0 0 0,0 0 0,0 0 0,0 0 0,0 0 0,0 1 1,0-1-1,0 0 0,-1 0 0,1 1 0,2 0 0,38 22 11,-14-8 1,-19-12 15,1-1 1,0 1-1,-1-2 1,1 1-1,0-1 1,0-1-1,0 0 1,0 0-1,0 0 1,0-1-1,11-3 1,3-3 33,-1-1 0,41-19 0,-34 14-19,-22 9-42,37-11 377,-42 15-326,-1 0-1,1 0 1,-1 0-1,1 0 1,-1 0-1,1 0 1,-1 1-1,1-1 1,-1 0-1,1 1 0,-1-1 1,0 1-1,1 0 1,-1-1-1,0 1 1,1 0-1,-1 0 1,0 0-1,0 0 1,0 0-1,0 0 1,0 0-1,0 0 1,0 1-1,0-1 1,0 0-1,0 2 1,1 0-20,-1-1 0,1 1 1,0 0-1,0-1 1,0 0-1,0 1 1,0-1-1,0 0 1,0 0-1,1 0 1,-1-1-1,1 1 1,0 0-1,-1-1 0,1 0 1,0 1-1,0-1 1,0-1-1,0 1 1,0 0-1,0-1 1,0 1-1,0-1 1,0 0-1,5 0 0,5-2 0,0 0-1,0-1 1,0 0-1,22-11 0,24-4 35,-58 18-44,0 0-1,0 0 0,0 0 1,0 0-1,0 0 0,-1 1 1,1-1-1,0 0 0,0 0 1,0 1-1,0-1 0,-1 1 1,1-1-1,0 1 0,0-1 1,-1 1-1,1-1 0,0 1 0,-1-1 1,1 1-1,-1 0 0,1-1 1,-1 1-1,1 0 0,-1 0 1,1-1-1,-1 1 0,0 0 1,1 0-1,-1 0 0,0 0 1,0-1-1,0 1 0,1 0 1,-1 0-1,0 0 0,0 1 1,0 42 5,-1-31 42,1 36-55,-2 1-1,-13 74 1,11-105 74,-1 1 0,0-1 0,-2 0 0,0-1-1,-1 0 1,-1 0 0,0-1 0,-2 0 0,-14 19 0,24-34 48,-1 1 0,0-1 1,0 0-1,0 0 0,-1 0 0,1 0 0,0 0 1,-1 0-1,0-1 0,1 1 0,-1-1 0,-3 2 1,5-3-70,1 0 1,-1 0 0,1 0 0,-1 0 0,1 0-1,-1 0 1,1 0 0,-1 0 0,1 0 0,-1 0-1,1 0 1,0 0 0,-1-1 0,1 1 0,-1 0-1,1 0 1,-1-1 0,1 1 0,0 0 0,-1 0-1,1-1 1,-1 1 0,1 0 0,0-1 0,0 1-1,-1-1 1,1 1 0,-5-25 531,6 1-505,1 0 0,1 0 0,1 0 0,1 0-1,1 1 1,2-1 0,0 2 0,1-1 0,21-36 0,-18 39-303,1 1 0,1 0 0,0 1 0,21-20 1,-22 26-570,0 0 0,1 0 1,1 2-1,0 0 1,29-15-1,-14 11-5148,-4 0-5168</inkml:trace>
</inkml:ink>
</file>

<file path=ppt/ink/ink3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18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71 14061,'0'0'9129,"63"-15"-7912,-27 7-384,7 0-225,-2-1-287,3 2-161,0 0-64,-9 1-96,-6 3-224,-4 0-897,-4 2-961,-11-2-737,-1 2-1025</inkml:trace>
</inkml:ink>
</file>

<file path=ppt/ink/ink3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9:18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14 14574,'0'0'7127,"9"-1"-5483,111-11 918,-120 12-2560,1 0 0,-1 0 0,0 0 0,1 0 0,-1 0 0,1 0 0,-1 0 0,0 0 0,1 0 0,-1 0 0,0 0 0,1 0 0,-1 0 0,0 1 0,1-1 0,-1 0 0,0 0 0,1 0 0,-1 1-1,0-1 1,1 0 0,-1 0 0,0 1 0,0-1 0,1 0 0,-1 1 0,0-1 0,0 0 0,0 1 0,0-1 0,1 0 0,-1 1 0,0-1 0,0 0 0,0 1 0,0-1 0,0 1 0,0-1 0,-5 20 214,-16 13 441,-31 7 1078,88-31-1628,-34-9-93,9 2-20,0 0 0,1 0 0,19 8 0,-29-10-1,0 0 1,-1 1-1,1 0 1,0-1-1,-1 1 0,1 0 1,-1 0-1,1 0 1,-1 0-1,1 0 1,-1 0-1,0 0 0,1 1 1,-1-1-1,0 0 1,0 1-1,0-1 1,0 1-1,0-1 0,0 1 1,-1-1-1,1 1 1,-1 0-1,1-1 1,-1 1-1,1 0 0,-1 0 1,0-1-1,0 1 1,0 0-1,0 0 1,0-1-1,0 1 1,-1 3-1,0-2 87,-1-1 0,1 0 0,-1 0 1,0 0-1,0 0 0,0 0 0,0 0 0,0 0 0,0 0 1,-1-1-1,1 0 0,0 1 0,-1-1 0,0 0 1,1 0-1,-1 0 0,1 0 0,-1-1 0,-3 2 0,-55 7 2305,53-9-2317,-54-1 159,58 1-225,1 0-1,-1-1 1,1 0 0,0 1-1,0-1 1,-1-1-1,1 1 1,0 0-1,0-1 1,0 1-1,0-1 1,0 0-1,1 0 1,-1 0-1,-3-4 1,6 6-62,-1-1 0,1 1 0,0-1 0,-1 1 0,1-1 0,0 1 1,0-1-1,0 1 0,-1-1 0,1 1 0,0-1 0,0 0 0,0 1 0,0-1 0,0 1 0,0-1 0,0 1 0,0-1 1,0 0-1,0 1 0,0-1 0,1 1 0,-1-1 0,0 1 0,0-1 0,1 1 0,-1-1 0,0 1 0,0-1 0,1 1 1,-1-1-1,1 1 0,-1-1 0,1 0 0,18-13-5728,-14 11 3423,25-16-9294</inkml:trace>
</inkml:ink>
</file>

<file path=ppt/ink/ink3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38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17 7175,'0'0'15022,"-3"-4"-14515,-10-8 241,11 26-168,13 52-169,-4-32-831,3 159-6119,-9-144 1400,0-1-4008,-7 146 20129,-1-77-9249,10-1-6088,0 6 3024,-3-83 1124,0-19-1293</inkml:trace>
</inkml:ink>
</file>

<file path=ppt/ink/ink3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57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 11563,'-4'12'2845,"-5"17"-1529,2-1 0,-6 42 0,11-58-1330,1 0 0,0 0 1,1 0-1,0 0 0,1 0 0,1 0 0,0 0 0,0 0 1,1-1-1,6 16 0,-3-15-776,0-1 0,0 1 0,2-2 0,-1 1-1,1-1 1,16 16 0,-23-24 790,1 1 0,-1 0 0,1-1-1,-1 1 1,0 0 0,0 0 0,0 0-1,0 0 1,-1 0 0,1 0 0,-1 0-1,0 1 1,0-1 0,0 0 0,0 4-1,-8 50 1636,7-53-1536,-5 28 1414,2 0-1,-1 40 1,5-71-1524,0-4-971,0-14-3006,0-12-4943</inkml:trace>
</inkml:ink>
</file>

<file path=ppt/ink/ink3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58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73 222 10474,'0'0'4191,"-8"12"-1378,0 0-2238,-1-2 331,2 1 1,-1 1-1,2-1 0,-1 1 0,2 0 0,-8 22 0,13-33-883,0-1-1,-1 0 0,1 1 1,0-1-1,0 0 0,0 1 0,0-1 1,0 0-1,-1 1 0,1-1 1,0 0-1,0 1 0,0-1 1,0 0-1,0 1 0,0-1 0,0 1 1,0-1-1,1 0 0,-1 1 1,0-1-1,0 0 0,0 1 1,0-1-1,0 0 0,1 1 0,-1-1 1,0 0-1,0 0 0,0 1 1,1-1-1,-1 0 0,0 1 1,0-1-1,1 0 0,-1 0 0,0 0 1,1 1-1,-1-1 0,0 0 1,1 0-1,16-8 303,16-22 218,9-29 327,63-119 1,-64 104 110,-41 73-962,0 1 0,0-1 0,0 1-1,0-1 1,1 0 0,-1 1 0,0-1-1,0 1 1,0-1 0,1 1 0,-1 0 0,0-1-1,1 1 1,-1-1 0,1 1 0,-1-1-1,0 1 1,1 0 0,-1-1 0,1 1-1,-1 0 1,1 0 0,-1-1 0,1 1-1,-1 0 1,1 0 0,-1 0 0,1-1 0,-1 1-1,1 0 1,0 0 0,0 0 0,5 20 206,-6 52-233,-1-51 95,0 0-159,-1 0-1,-9 37 1,7-38 69,0 1 1,-1 36 0,5-56-93,0 0 0,0 0 0,0 0 0,0 0-1,0 0 1,1-1 0,-1 1 0,0 0 0,1 0 0,-1 0 0,0-1 0,1 1 0,-1 0 0,1 0 0,-1-1 0,1 1 0,0-1 0,-1 1 0,1 0 0,0-1 0,-1 1 0,1-1 0,0 1 0,-1-1-1,3 1 1,-2-1-286,-1 0-1,1 1 1,0-1-1,0 0 0,0 0 1,0 0-1,-1 0 1,1 0-1,0 0 0,0 0 1,0 0-1,0 0 0,-1-1 1,1 1-1,0 0 1,0-1-1,0 1 0,-1 0 1,1-1-1,0 1 1,-1-1-1,1 1 0,0-1 1,-1 1-1,1-1 0,0 1 1,-1-1-1,2-1 1,8-18-10323</inkml:trace>
</inkml:ink>
</file>

<file path=ppt/ink/ink3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58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1 284 18642,'0'0'7559,"11"-13"-6529,26-34-750,-1-2 1,-3-2-1,30-63 0,-55 104 484,-8 27-573,-8 29-158,-8 11-362,-22 99-673,33-130-2258,2 1 1,1 27 0,2-42-6356</inkml:trace>
</inkml:ink>
</file>

<file path=ppt/ink/ink3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6:04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240 0 8552,'0'0'11873,"-5"13"-10368,-23 42-411,-2-2 1,-71 96-1,100-147-1139,0-1 0,0 1 1,1-1-1,-1 0 0,0 1 0,0-1 0,0 0 0,-1 0 0,1 0 0,0 0 1,0 0-1,-1 0 0,1 0 0,0 0 0,-1-1 0,1 1 0,-1 0 0,1-1 0,-1 1 1,1-1-1,-1 0 0,1 1 0,-1-1 0,0 0 0,1 0 0,-1 0 0,1 0 1,-1 0-1,0 0 0,1-1 0,-1 1 0,-1-1 0,1-1-509,-1 0-1,1 0 1,0-1-1,0 1 1,1-1 0,-1 1-1,0-1 1,1 1-1,-1-1 1,1 0-1,0 0 1,0 0 0,0 0-1,1 0 1,-1 0-1,0-4 1,-3-23-6354</inkml:trace>
</inkml:ink>
</file>

<file path=ppt/ink/ink3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6:05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9865,'0'0'13966,"53"34"-12717,-36-13-160,3 1-64,1 0-64,2-2-353,1 1-480,0 0-64,-3 1-928,-5-1-1250,-1-2-1890,-8-5-2530</inkml:trace>
</inkml:ink>
</file>

<file path=ppt/ink/ink3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6:05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243 0 20467,'0'0'6833,"-5"14"-6469,-10 24 27,-1-1 0,-3 0 0,-40 61 0,44-77-47,-21 22 529,44-79-628,24-25-876,-18 33 61,0 0-1,16-47 0,-44 116 586,6-22 4,0 1 0,2 0 0,0 1-1,2-1 1,-5 39 0,9-57-5,0 0 1,0-1-1,0 1 0,-1 0 0,1 0 1,1 0-1,-1-1 0,0 1 1,0 0-1,1 0 0,-1-1 1,1 1-1,-1 0 0,1-1 1,0 1-1,0 0 0,0-1 0,0 1 1,0-1-1,0 0 0,0 1 1,0-1-1,0 0 0,1 1 1,-1-1-1,1 0 0,-1 0 1,1 0-1,-1 0 0,1-1 0,-1 1 1,1 0-1,0-1 0,-1 1 1,1-1-1,0 1 0,0-1 1,-1 0-1,1 0 0,0 0 0,0 0 1,0 0-1,-1 0 0,1 0 1,0-1-1,0 1 0,-1 0 1,1-1-1,2-1 0,-4 2-3,1-1 0,-1 1 0,1-1 0,-1 1-1,0-1 1,1 0 0,-1 1 0,0-1 0,0 1-1,1-1 1,-1 0 0,0 1 0,0-1 0,0 0-1,0 1 1,0-1 0,0 0 0,0 1 0,0-1 0,0 0-1,0 1 1,0-1 0,0 0 0,-1 1 0,1-1-1,0 0 1,0 1 0,-1-1 0,1 0 0,0 1 0,-1-1-1,1 1 1,-1-1 0,1 1 0,-1-1 0,0 0-1,-15-23 151,16 24-161,-19-22 26,0 1-1,-1 0 1,-1 1-1,-43-30 1,49 44-40,12 11 50,4-4-30,0 1 0,0 0-1,0-1 1,0 1-1,0-1 1,0 1 0,1-1-1,-1 1 1,0-1 0,1 0-1,-1 0 1,1 0 0,2 2-1,12 4 23,0-1-1,1 0 0,-1-1 1,1-1-1,1 0 1,-1-1-1,0-1 0,23 0 1,59 9-675,-70 1-1253,-24-3-6092</inkml:trace>
</inkml:ink>
</file>

<file path=ppt/ink/ink3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38.9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6470,'0'0'4773,"0"56"-5318,3-44-1665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1.3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28 7111,'0'-22'8739,"-7"16"-3535,6 7-5047,-1 0-1,1 0 1,-1 0-1,0 0 1,1 0 0,0 0-1,-1 1 1,1-1 0,0 0-1,0 1 1,-1-1-1,1 1 1,0 0 0,1-1-1,-1 1 1,0 0 0,0 2-1,-7 14 63,0 0-1,2 0 0,1 1 1,0 0-1,1 0 0,1 0 1,0 0-1,2 1 0,1 25 1,0-44-214,0 0 1,1 0-1,-1 1 0,0-1 1,1 0-1,-1 0 1,1 0-1,0 1 1,-1-1-1,1 0 1,0 0-1,0 0 0,-1 0 1,1 0-1,0 0 1,0 0-1,0-1 1,0 1-1,0 0 0,0 0 1,0-1-1,1 1 1,-1-1-1,0 1 1,0-1-1,0 1 1,1-1-1,-1 0 0,0 0 1,1 1-1,-1-1 1,0 0-1,0 0 1,1 0-1,-1 0 1,0-1-1,1 1 0,1-1 1,4 0 60,-1 0 1,1-1-1,-1 0 1,0 0 0,0 0-1,10-6 1,14-13 100,0-1-1,-2-2 1,0 0 0,39-47 0,-42 45-46,-22 29-524,-5 12 326,-4 16 146,2-16-57,1 0 0,0 0-1,1 1 1,-1 18 0,3-34-3,0 1-1,0-1 1,0 1 0,0-1 0,0 0 0,0 1 0,0-1-1,0 1 1,1-1 0,-1 1 0,0-1 0,0 0-1,0 1 1,1-1 0,-1 1 0,0-1 0,0 0-1,1 1 1,-1-1 0,0 0 0,1 1 0,-1-1 0,0 0-1,1 0 1,-1 1 0,1-1 0,-1 0 0,1 0-1,-1 0 1,0 1 0,1-1 0,0 0 0,20-2 368,19-14 193,16-22-402,-43 28-146,0 1 1,0 0-1,1 0 1,0 1-1,1 1 1,0 1-1,27-9 0,-41 15-20,-1 0-1,1 0 0,-1 0 0,1 0 0,0 0 1,-1 0-1,1 0 0,-1 0 0,1 0 1,-1 0-1,1 0 0,-1 0 0,1 0 1,-1 1-1,1-1 0,-1 0 0,1 0 0,-1 0 1,1 1-1,-1-1 0,1 0 0,-1 1 1,1-1-1,-1 1 0,0-1 0,1 0 0,-1 1 1,0-1-1,1 1 0,-1-1 0,0 1 1,0-1-1,1 1 0,-1-1 0,0 1 1,0 0-1,0 28 104,-17 26 102,-3-4 247,21-51-359,1 0 1,-1 0-1,1-1 0,0 1 1,-1 0-1,1 0 0,-1-1 1,1 1-1,0-1 1,-1 0-1,0 1 0,1-1 1,-1 0-1,2-1 0,58-38 401,46-26-399,-96 60-104,0 1 1,0 0-1,1 0 0,0 2 1,-1-1-1,1 2 0,22-3 1,-33 5-2,0 0 0,0-1 0,0 1 0,0 0 0,0 0 0,0 1 0,1-1 0,-1 0 1,0 0-1,0 0 0,0 1 0,0-1 0,0 1 0,0-1 0,0 0 0,0 1 0,0 0 0,0-1 1,-1 1-1,1 0 0,0-1 0,0 1 0,0 0 0,-1 0 0,1 0 0,0 0 0,0 1 0,0 1 7,-1-1-1,1 1 1,-1-1-1,1 1 1,-1 0-1,0-1 0,0 1 1,0 0-1,0-1 1,-1 1-1,0 3 1,-4 10 76,0-1 1,0 0-1,-9 14 0,12-23-19,2-6-64,1 1-1,0-1 1,0 1-1,0-1 1,0 0-1,0 1 1,0-1-1,-1 0 1,1 0-1,0 0 1,0 0-1,0 0 1,0 0-1,0 0 1,0 0-1,0 0 1,0 0-1,0 0 1,0-1-1,0 1 1,1-1-1,52-17-5051,1-7-5030,-22 7 11</inkml:trace>
</inkml:ink>
</file>

<file path=ppt/ink/ink3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39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2659,'0'0'5119,"0"9"-2834,-8 213 6041,10-122-7193,-1 7-1602,-9-106-8655</inkml:trace>
</inkml:ink>
</file>

<file path=ppt/ink/ink3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1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8680,'0'0'19688,"2"9"-18759,0 11-419,-1 0 1,-1 1-1,0-1 0,-5 28 1,4-38-385,-1 1 33,0 0-1,1 1 0,1-1 1,1 22-1,0-31-217,0-1-1,0 1 1,0-1-1,0 0 1,0 1 0,0-1-1,1 0 1,-1 0-1,1 0 1,-1 0-1,0 0 1,1 0 0,0 0-1,-1 0 1,1-1-1,0 1 1,-1-1 0,1 1-1,0-1 1,-1 0-1,1 1 1,0-1 0,0 0-1,0 0 1,-1 0-1,1 0 1,0-1-1,2 0 1,0 1-240,0 0 0,0 0 0,0-1 0,0 1 0,0-1 0,0 0 0,0 0 0,0-1 0,0 1-1,0-1 1,6-4 0,-9 4-601,0 1-1,1-1 0,-1 1 1,0-1-1,0 0 0,0 1 1,-1-1-1,1 0 0,0 0 1,-1 0-1,1 0 0,-1 1 1,1-4-1,-1-13-12151</inkml:trace>
</inkml:ink>
</file>

<file path=ppt/ink/ink3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1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0 14734,'0'0'4548,"-20"55"-2274,17-33-640,0 2-385,0 0-640,2-4-289,1 1-320,0-6 0,1-4-993,6-5-961,1-6-1729,-1 0-2115,1-5-4900</inkml:trace>
</inkml:ink>
</file>

<file path=ppt/ink/ink3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1.6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 15695,'0'0'13138,"8"3"-12631,-6-3-467,0 1-1,0-1 1,-1 1 0,1 0 0,0-1 0,0 1 0,0 0 0,-1 0-1,1 1 1,-1-1 0,1 0 0,-1 1 0,3 2 0,-4-2-2,1-1 1,-2 1 0,1 0 0,0-1 0,0 1 0,0 0 0,-1 0 0,1-1-1,-1 1 1,1-1 0,-1 1 0,0 0 0,0-1 0,1 1 0,-1-1 0,0 0 0,0 1-1,-1-1 1,1 0 0,0 1 0,0-1 0,-3 1 0,2 0-27,1 0-1,-1-1 1,0 1 0,0 0-1,1 0 1,-1 1 0,1-1-1,-1 0 1,1 0 0,0 1-1,0-1 1,0 0 0,0 1 0,1-1-1,-1 1 1,0 5 0,2-6-13,0 1 0,1 0 0,-1-1 0,1 1 0,0 0 1,-1-1-1,1 0 0,0 1 0,0-1 0,1 0 0,-1 0 0,0 0 1,5 3-1,-5-4 22,0 0-1,0 0 1,-1 0 0,1 1 0,-1-1 0,1 0 0,-1 1 0,0-1 0,1 1 0,-1 0-1,0 0 1,0-1 0,0 1 0,0 0 0,-1 0 0,1 0 0,0 0 0,-1 0 0,1 0-1,-1 0 1,0 0 0,0 0 0,0 0 0,0 0 0,0 0 0,0 0 0,0 0 0,-1 0-1,1 0 1,-1 0 0,1 0 0,-1 0 0,0 0 0,0 0 0,0-1 0,0 1 0,0 0-1,0 0 1,0-1 0,-1 1 0,1-1 0,-3 3 0,0 0 31,0-1 1,0 0-1,0 0 0,-1 0 1,1-1-1,-1 0 0,1 0 1,-1 0-1,0 0 0,0 0 1,0-1-1,0 0 1,0 0-1,0-1 0,0 1 1,-10-1-1,15 0-181,-1 0 0,1 0 1,0 0-1,-1 0 0,1 0 0,-1 0 0,1 0 0,0 0 1,-1-1-1,1 1 0,0 0 0,-1 0 0,1 0 1,0 0-1,-1 0 0,1-1 0,0 1 0,-1 0 1,1 0-1,0-1 0,-1 1 0,1 0 0,0 0 0,0-1 1,-1 1-1,1 0 0,0-1 0,0 1 0,0 0 1,0-1-1,-1 1 0,1 0 0,0-1 0,0 1 1,0-1-1,0 1 0,0 0 0,0-1 0,0 1 0,0-1 1,0 1-1,0 0 0,0-1 0,0 1 0,0 0 1,0-1-1,0 1 0,1-1 0,-1 1 0,0 0 1,0-1-1,0 1 0,1-1 0,15-13-11375,-8 12 784</inkml:trace>
</inkml:ink>
</file>

<file path=ppt/ink/ink3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2.0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66 11275,'0'0'16490,"2"7"-15145,-3-6-1298,1 0 1,0 0-1,1 0 0,-1 0 0,0 1 1,0-1-1,0 0 0,1 0 0,-1 0 1,1 0-1,-1 0 0,0 0 0,1 0 1,0 0-1,-1-1 0,1 1 0,0 0 1,-1 0-1,1 0 0,0-1 1,0 1-1,0 0 0,-1-1 0,1 1 1,0 0-1,0-1 0,0 1 0,0-1 1,0 0-1,2 1 0,2-1 117,1 0-1,-1-1 1,1 0-1,-1 0 1,0 0-1,8-3 1,-4 1-67,45-11 45,68-20-239,-48 2-5436,-64 24 1849</inkml:trace>
</inkml:ink>
</file>

<file path=ppt/ink/ink3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2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14990,'0'0'11600,"-5"9"-9694,3-7-1839,-1 4 146,-1 1-1,1-1 1,1 0 0,-1 1 0,1-1-1,0 1 1,1 0 0,-1 0 0,0 11-1,3-17-222,0 0-1,-1 0 0,1 0 1,0-1-1,-1 1 0,1 0 1,0-1-1,0 1 0,0 0 1,0-1-1,0 1 0,-1-1 1,1 1-1,0-1 0,0 0 1,0 1-1,0-1 0,0 0 1,0 0-1,0 0 0,0 0 1,2 0-1,33 5-735,-25-4 371,-9-1 391,0 0-1,0 1 1,1-1 0,-1 0 0,0 1-1,0 0 1,0 0 0,0-1 0,0 1-1,0 0 1,-1 0 0,1 1 0,0-1-1,0 0 1,-1 1 0,1-1 0,-1 1-1,1-1 1,-1 1 0,0 0 0,1-1-1,-1 1 1,0 0 0,0 0 0,-1 0-1,2 2 1,-1 0 70,-1 0-1,1 0 0,-1 0 1,0 0-1,0 0 1,-1 1-1,1-1 1,-1 0-1,0-1 1,0 1-1,0 0 0,-1 0 1,-2 5-1,2-4 2,0 1 0,-1-1 0,0 0-1,0 1 1,0-2 0,-1 1 0,0 0-1,0-1 1,0 1 0,0-1 0,-1 0-1,1-1 1,-1 1 0,0-1 0,0 0-1,-1 0 1,1 0 0,-1-1 0,1 0-1,-8 2 1,11-4-204,0 0 0,1 1 0,-1-1 0,0 0 0,0 0 1,1-1-1,-1 1 0,0 0 0,0-1 0,1 1 0,-1-1 0,0 1 0,1-1 0,-1 0 0,0 1 0,1-1 1,-1 0-1,1 0 0,-1 0 0,1-1 0,0 1 0,0 0 0,-1 0 0,0-3 0,0-1-602,0 1-1,0-1 0,1-1 1,0 1-1,0 0 0,0 0 0,0-8 1,-1-12-6392,1-3-3523</inkml:trace>
</inkml:ink>
</file>

<file path=ppt/ink/ink3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2.7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14510,'0'0'10410,"63"-12"-9225,-36 10-865,5-2-256,1-1-2050,2-3-3395,-2-3-7911</inkml:trace>
</inkml:ink>
</file>

<file path=ppt/ink/ink3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3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0 12172,'0'0'11610,"-4"12"-10697,-12 29-558,-22 41 0,31-68-303,0 0-1,-1-1 0,-1 0 1,0-1-1,-1 1 1,0-2-1,-21 19 0,10-22-1466,20-8 975,0 0 1,0-1-1,0 1 0,0 0 0,0 0 0,0-1 0,0 1 1,0-1-1,0 1 0,0-1 0,0 1 0,0-1 0,0 1 1,0-1-1,0 0 0,1 0 0,-1 1 0,0-1 1,1 0-1,-1 0 0,0 0 0,1 0 0,-1 0 0,1 0 1,-1 0-1,1 0 0,-1-1 0,-4-18-9244</inkml:trace>
</inkml:ink>
</file>

<file path=ppt/ink/ink3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3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13773,'0'0'9225,"51"10"-8040,-33 2-352,3 2-65,5-1-383,0 0-225,2-4-64,2 0-64,-3-1-801,0-2-832,-3 1-545,-3-2-769,-5-1-1249,-2 0-1345</inkml:trace>
</inkml:ink>
</file>

<file path=ppt/ink/ink3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3.8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0 17873,'0'0'10565,"2"10"-9663,1 4-797,-1-1 1,-1 0 0,0 1 0,-1-1-1,0 1 1,-1-1 0,-1 1-1,0-1 1,-4 15 0,1-11-39,0-2 129,0 1 0,2 0-1,0 1 1,-1 25 0,4-41-319,0 0 0,0-1-1,0 1 1,1-1 0,-1 1-1,0-1 1,0 1 0,1-1-1,-1 1 1,1-1 0,-1 1 0,0-1-1,1 1 1,-1-1 0,1 0-1,-1 1 1,1-1 0,-1 0 0,1 1-1,-1-1 1,1 0 0,0 0-1,-1 1 1,1-1 0,-1 0 0,1 0-1,0 0 1,-1 0 0,1 0-1,-1 0 1,1 0 0,0 0 0,-1 0-1,1 0 1,-1 0 0,2-1-1,-1 1-149,0 0-1,0 0 1,0 0 0,0 0-1,0-1 1,0 1-1,0 0 1,0-1-1,0 1 1,0-1-1,0 1 1,0-1-1,-1 1 1,1-1-1,0 1 1,0-1-1,0 0 1,-1 1-1,1-1 1,0 0-1,-1 0 1,1 0-1,0-1 1,0-11-4361,-1-3-1473</inkml:trace>
  <inkml:trace contextRef="#ctx0" brushRef="#br0" timeOffset="1">0 156 14350,'0'0'9545,"63"2"-8360,-24-2-513,2-4-479,2-4-225,-2-2-2147,-5 0-5444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1.9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82 70 17777,'0'0'9577,"-8"4"-8040,2 0-1440,1-1 0,0 1 1,0 0-1,0 1 0,1-1 0,-1 1 0,1 0 0,0 0 0,0 0 0,1 0 0,-1 1 0,1-1 0,1 1 0,-1 0 0,1 0 0,0 0 0,0 0 0,0 1 1,1-1-1,0 0 0,0 10 0,1-14-91,0 1 1,0-1 0,0 0-1,0 1 1,0-1 0,1 0-1,-1 1 1,1-1 0,-1 0-1,1 0 1,0 1 0,0-1-1,0 0 1,0 0 0,0 0-1,1 0 1,-1 0 0,1 0-1,-1-1 1,1 1 0,-1 0-1,1-1 1,2 2 0,-2-2 1,0 0 0,0-1 1,0 1-1,0 0 0,0-1 1,0 0-1,0 0 0,0 1 1,0-1-1,0 0 0,1 0 0,-1-1 1,0 1-1,0 0 0,0-1 1,0 0-1,0 1 0,0-1 1,0 0-1,0 0 0,-1 0 1,1 0-1,0 0 0,0 0 0,-1 0 1,3-3-1,17-16 134,-1 0 1,-1-1-1,-1-1 0,-1-1 1,18-30-1,-36 54-143,0 0-1,0 0 0,0 1 0,0-1 1,0 1-1,0-1 0,0 1 1,1-1-1,-1 1 0,1-1 1,-1 1-1,1-1 0,0 1 1,-1 0-1,1-1 0,0 1 1,0 0-1,0-1 0,0 1 1,0 0-1,1-1 0,-1 1 1,1-1-1,-1 1 0,1 0 0,-1-1 1,1 1-1,0-1 0,-1 1 1,1-1-1,0 0 0,0 1 1,0-1-1,0 0 0,1 0 1,-1 0-1,0 1 0,0-1 1,1-1-1,-1 1 0,1 0 1,-1 0-1,1 0 0,-1-1 1,1 1-1,-1-1 0,1 1 0,-1-1 1,1 1-1,0-1 0,2 0 1,3 1 12,-1 0 0,1 0 0,-1-1 1,1 0-1,-1 0 0,1-1 0,0 1 1,-1-2-1,0 1 0,1-1 0,-1 1 1,8-5-1,-5 1 1,0 0 0,0-1 0,-1 0 0,1 0 0,-1-1 0,0 0 0,-1 0 0,0-1 0,0 0 0,-1-1 0,8-11 0,-18 17-263,-8 7 108,-9 7 19,16-8 113,1 0 0,-1 1 0,1-1 1,0 1-1,0 0 0,0 0 0,1 0 0,0 0 0,-1 1 0,1-1 0,1 1 0,-1 0 0,1 0 0,0 0 0,0 0 1,0 1-1,1-1 0,0 0 0,0 1 0,0-1 0,0 10 0,2-14-14,-1 1 1,1-1-1,0 1 0,0-1 1,0 1-1,-1-1 0,1 0 0,0 1 1,1-1-1,-1 0 0,0 0 1,0 0-1,1 0 0,-1 0 1,0 0-1,1 0 0,-1 0 0,1-1 1,-1 1-1,1 0 0,-1-1 1,1 1-1,0-1 0,-1 0 1,1 0-1,-1 1 0,1-1 1,2 0-1,56 1-423,-47-1 438,5 0 9,-8 0 8,1 0 0,-1 0-1,0-1 1,14-3 0,-20 3 1,0-1 0,0 0 0,0 0-1,0 0 1,0 0 0,0 0 0,-1-1 0,1 1 0,-1-1 0,0 0 0,0 0 0,0 0 0,4-6 0,58-69-3547,-35 42-3492,-4 5-1068</inkml:trace>
</inkml:ink>
</file>

<file path=ppt/ink/ink3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8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6150,'0'0'13549,"53"2"-13485,-11-2 0,6 0-32,5 0-353,4 0-736,4 0-1121,-4-1-544,-3-2-2595</inkml:trace>
</inkml:ink>
</file>

<file path=ppt/ink/ink3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8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12524,'0'0'4516,"74"4"-4196,-39-4-256,8 0-896,5 1-1827,4-1-704,1 2-513,-2-1-480</inkml:trace>
  <inkml:trace contextRef="#ctx0" brushRef="#br0" timeOffset="1">733 19 4420,'0'0'64,"95"0"-416,-48 0-225,-4 0-63,-5 0 896,-7 0 1474,-5 0 576,-1 0-256,-5 0-481,1-1-288,2-2-896,3-2-385,5 0-1185,1 1-2146</inkml:trace>
</inkml:ink>
</file>

<file path=ppt/ink/ink3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8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10954,'0'0'7015,"62"-13"-5413,-45 12-129,-4 1-865,0 0-479,-2 0-97,-3 0 0,-2 4-32,-2 1-705,1-3-1601,0-2-1890</inkml:trace>
</inkml:ink>
</file>

<file path=ppt/ink/ink3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1:59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16 6374,'0'0'12428,"-2"-16"-11980,30 21-256,6 2-128,13-5-320,5-2-2370,7 0-4357</inkml:trace>
</inkml:ink>
</file>

<file path=ppt/ink/ink3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00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15407,'0'0'3833,"12"-2"-3631,39-3-350,1 1 0,72 5-1,114 18-2782,-162-11 2229,143 1-9489,-174-9 8221</inkml:trace>
</inkml:ink>
</file>

<file path=ppt/ink/ink3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00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8104,'0'0'12395,"48"-6"-12170,-30 6-193,5 0 0,1 0-865,-1-5-1121,-1-4-3747</inkml:trace>
</inkml:ink>
</file>

<file path=ppt/ink/ink3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05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 3972,'0'0'3331,"17"-36"-3299,-17 36-1505</inkml:trace>
</inkml:ink>
</file>

<file path=ppt/ink/ink3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06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60 8552,'0'0'10938,"9"-5"-9208,24-17-203,-33 21-1352,1 1-1,0 0 1,-1-1 0,1 1 0,0-1 0,-1 1-1,1-1 1,0 1 0,-1-1 0,1 1 0,-1-1-1,1 0 1,-1 1 0,1-1 0,-1 0 0,1 0-1,-1 1 1,0-1 0,0 0 0,1 0-1,-1 1 1,0-1 0,0-1 0,-12-7 1528,-23 6-771,35 3-865,-8 0 111,1 0 0,-1 1-1,0 0 1,1 0 0,-1 1 0,1 0 0,0 1 0,0-1-1,-13 7 1,17-7-149,0 0 0,0 0 0,0 0 0,0 1 0,0-1 0,1 1 0,-1-1 0,1 1 0,0 0 0,0 0 0,0 0 0,0 0 0,0 0 0,0 1 0,1-1 0,0 0 0,0 1 0,0-1 0,0 1 0,0-1 0,1 1 0,-1 7 0,2-10-27,-1 0 1,1-1-1,0 1 1,0 0-1,0-1 0,-1 1 1,1 0-1,0-1 1,0 1-1,0-1 0,0 1 1,0-1-1,0 0 0,0 1 1,0-1-1,0 0 1,0 0-1,0 1 0,0-1 1,0 0-1,0 0 1,0 0-1,0-1 0,0 1 1,2 0-1,32-3 128,-22-2-164,0 0 0,-1 0-1,0-2 1,0 1 0,0-1 0,-1-1-1,0 0 1,-1-1 0,1 0 0,-2 0-1,15-19 1,-56 69 145,18-23 50,0 0 0,-12 22 0,22-33-131,1 0 0,0 0 1,0 1-1,0 0 0,1-1 1,0 1-1,1 0 0,-1 0 1,1 15-1,1-20-38,1 0 1,0 0-1,-1 1 1,1-1-1,1 0 0,-1 0 1,0 0-1,1 0 0,-1 0 1,1 0-1,0 0 1,4 4-1,-3-4-41,-1 0-1,0 0 1,0 0 0,0 0-1,0 0 1,0 0-1,-1 1 1,0-1 0,1 0-1,-1 1 1,0-1 0,-1 1-1,1 4 1,0-18-7024,1-8 2695,1-5-1510</inkml:trace>
</inkml:ink>
</file>

<file path=ppt/ink/ink3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07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30 7687,'2'-12'3244,"-1"-6"15072,-1 34-16654,-3 33-1246,-2 0-1,-3 0 0,-14 52 0,6-28-218,9-44-197,4-27 0,3-18 0,2 3 0,0 0 0,1 0 0,0 1 0,1-1 0,0 1 0,10-19 0,43-71 0,-50 91 0,-3 4 0,0 0 0,0 1 0,1 0 0,0 0 0,0 0 0,1 1 0,0-1 0,0 1 0,0 1 0,0-1 0,1 1 0,0 0 0,0 0 0,0 1 0,0 0 0,0 1 0,1-1 0,-1 1 0,1 1 0,0-1 0,-1 1 0,1 1 0,0-1 0,0 1 0,-1 1 0,1-1 0,0 1 0,13 4 0,-18-4 0,-1 0 0,0 0 0,0 0 0,0 0 0,1 1 0,-1-1 0,-1 1 0,1 0 0,0-1 0,0 1 0,0 0 0,-1 0 0,1 0 0,-1 0 0,0 0 0,1 0 0,-1 0 0,0 1 0,0-1 0,0 3 0,0-3 0,-1 0 0,1 0 0,-1-1 0,0 1 0,0 0 0,0 0 0,0-1 0,0 1 0,0 0 0,0 0 0,0-1 0,-1 1 0,1 0 0,-1-1 0,1 1 0,-1 0 0,0-1 0,0 1 0,1-1 0,-1 1 0,0-1 0,0 1 0,-1-1 0,1 0 0,0 1 0,0-1 0,-1 0 0,1 0 0,-3 1 0,-12 6 0,-1-2 0,0 0 0,-1-1 0,1 0 0,-1-2 0,0 0 0,0-1 0,0-1 0,0 0 0,0-2 0,0 0 0,-20-4 0,34 5 0,0-1 0,1 0 0,-1 0 0,1 0 0,0 0 0,-1-1 0,1 1 0,0-1 0,0 0 0,0 0 0,0 0 0,0 0 0,0-1 0,1 1 0,-1-1 0,-3-4 0,39 10-320,28 8-10613,-37-9 3384</inkml:trace>
</inkml:ink>
</file>

<file path=ppt/ink/ink3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08.1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0 13421,'0'0'16287,"2"9"-15620,-1 0-504,1-1 0,-1 1-1,-1 0 1,0 0-1,0-1 1,0 1 0,-1 0-1,-1 0 1,0-1 0,0 1-1,0-1 1,-7 14-1,-49 78 116,58-100-278,0 0 0,0 0 0,0 0 0,0 1 0,0-1 0,0 0 0,0 0 0,0 1 0,0-1 0,0 0 0,0 0 0,0 0 0,0 1 0,0-1 0,0 0 0,0 0 0,1 1 0,-1-1 0,0 0 0,0 0 0,0 0 0,0 0 0,0 1 0,1-1 0,-1 0 0,0 0 0,0 0 0,0 0 0,0 0 0,1 1 0,-1-1 0,0 0 0,0 0 0,0 0 0,1 0 0,-1 0 0,0 0 0,0 0 0,1 0 0,-1 0 0,0 0 0,0 0 0,0 0 0,1 0 0,-1 0 0,0 0 0,0 0 0,1 0 0,-1 0 0,0 0 0,12-1 0,-12 1 0,20-4-42,0-2 0,0 0 1,35-16-1,-8 4-410,-39 12-2419,-6-6-8668,-2 12 11423,0-8-8666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3.1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0 19090,'-9'9'2018,"-11"10"-1034,2 2-1,1 0 1,0 0-1,2 2 1,0 0 0,1 1-1,-18 45 1,25-48-976,0 0 0,1 0 1,1 1-1,2 0 0,0-1 1,1 1-1,1 0 0,3 31 0,-2-52-8,0 0 0,-1-1 0,1 1 0,0-1 0,1 1 0,-1-1-1,0 1 1,0-1 0,0 1 0,0-1 0,0 1 0,0-1-1,1 1 1,-1-1 0,0 1 0,0-1 0,1 1 0,-1-1-1,0 0 1,1 1 0,-1-1 0,0 1 0,1-1 0,-1 0 0,1 1-1,-1-1 1,0 0 0,1 0 0,-1 1 0,1-1 0,-1 0-1,2 0 1,13-9 167,12-24 72,-18 18-200,41-70-500,-45 76 429,-1 1 0,-1-1 0,0 0 0,0 0 0,-1 0 0,0 0 0,0 0 0,0-12 0,-12 43 886,10-19-845,0 0 1,0 0-1,0 0 0,0 0 0,0 0 1,1 0-1,0 0 0,-1 0 0,1 0 1,0 0-1,0 0 0,0 0 0,1-1 1,-1 1-1,1 0 0,-1-1 0,1 1 1,0-1-1,0 0 0,0 0 0,4 3 1,-2-2 0,1-1 1,0 1-1,0-1 1,0-1 0,0 1-1,0-1 1,0 0 0,0 0-1,1 0 1,-1-1-1,10 0 1,-8-1 11,0-1 0,0 1 0,0-2 0,-1 1 1,1-1-1,-1 0 0,0 0 0,0-1 0,0 1 0,0-1 0,-1-1 0,1 1 1,-1-1-1,0 0 0,-1 0 0,1 0 0,-1-1 0,0 0 0,0 0 0,5-12 0,-12 14-74,-9 8-6,-8 8-8,14-7 101,1 0 0,0 0 0,0 0 0,1 0 0,0 1 0,0 0 0,0 0 0,0 0 0,1 0 0,0 1 0,0-1 0,1 1 0,0 0 0,0 0 0,1 0 0,-1 0 0,1 8 0,1-14-30,1 0-1,-1 0 1,0 0-1,1 0 1,0 0-1,-1 0 0,1 0 1,0 0-1,-1-1 1,1 1-1,0 0 1,0-1-1,-1 1 1,1 0-1,0-1 1,0 1-1,0-1 1,0 1-1,0-1 0,0 0 1,0 1-1,0-1 1,0 0-1,0 0 1,0 0-1,0 1 1,0-1-1,0 0 1,0 0-1,0-1 1,0 1-1,2 0 1,39-5 194,-17-4-221,1-1 0,-2-1 0,0-1 0,0-2 0,-1 0 0,-1-1 0,40-36 0,-68 56 113,0 1 1,1 0-1,0 0 1,1 0-1,-1 1 1,1 0-1,1 0 1,-1 0-1,1 0 1,0 0-1,1 1 1,-1-1-1,2 1 1,-2 9-1,3-16-84,0 0-1,1 0 1,-1 0 0,0 0 0,1 0-1,-1 0 1,1 0 0,-1-1-1,1 1 1,0 0 0,-1 0-1,1 0 1,0-1 0,-1 1 0,1 0-1,0-1 1,0 1 0,0 0-1,0-1 1,0 1 0,0-1 0,0 0-1,0 1 1,0-1 0,0 0-1,0 1 1,0-1 0,0 0 0,0 0-1,0 0 1,0 0 0,0 0-1,0 0 1,0 0 0,1-1 0,42-5 130,-29 1-137,0-2 0,-1 0 0,0 0 0,0-1 0,0-1 0,-1 0 0,20-20 0,-10 8 0,-2-1 0,0-1 0,18-27 0,-32 39 0,1 0 0,-1 1 0,-1-2 0,0 1 0,0-1 0,-2 0 0,1 0 0,-1-1 0,4-24 0,-8 36-4,0 1 0,0-1 0,0 1 0,0-1 0,0 1 0,0-1 0,-1 1 0,1-1 0,0 1 1,0-1-1,0 1 0,-1 0 0,1-1 0,0 1 0,0-1 0,-1 1 0,1 0 0,0-1 0,-1 1 0,1 0 0,0-1 0,-1 1 0,1 0 0,-1-1 0,1 1 0,0 0 0,-1 0 0,1 0 0,-1-1 1,1 1-1,-1 0 0,1 0 0,-1 0 0,1 0 0,-1 0 0,1 0 0,-1 0 0,1 0 0,-1 0 0,1 0 0,-1 0 0,1 0 0,-1 0 0,1 0 0,0 1 0,-1-1 0,0 0 0,-25 11-265,11-2 251,1 1 0,0 0 0,1 1 0,0 1 0,1 0 0,0 1 0,-12 17 0,17-20 12,0-1-1,1 1 1,0 0 0,1 1 0,0-1-1,1 1 1,0 0 0,0 1 0,1-1-1,1 0 1,-2 20 0,4-29 2,0 0-1,0 0 1,1 0 0,-1 0-1,1 0 1,0 0 0,-1-1-1,1 1 1,0 0 0,0 0-1,0 0 1,0-1-1,1 1 1,-1-1 0,0 1-1,1-1 1,-1 1 0,1-1-1,-1 0 1,1 1 0,0-1-1,-1 0 1,1 0 0,0 0-1,0-1 1,0 1 0,0 0-1,0-1 1,0 1 0,0-1-1,0 0 1,0 1-1,0-1 1,0 0 0,0 0-1,2-1 1,9 1 30,-1 0 0,1-1-1,-1 0 1,22-6 0,-10 0 6,0-2-1,-1 0 1,0-1 0,-1-2 0,0 0-1,-1-2 1,29-23 0,-24 17-10,-2-2 1,-1-1 0,0-1-1,-2 0 1,24-37 0,-35 39-8,-10 22-17,0 0-1,-1-1 1,1 1-1,0 0 1,0 0 0,0 0-1,0-1 1,0 1-1,0 0 1,-1 0 0,1 0-1,0 0 1,0-1-1,0 1 1,0 0 0,-1 0-1,1 0 1,0 0 0,0 0-1,0 0 1,-1 0-1,1 0 1,0 0 0,0 0-1,-1 0 1,1-1-1,0 1 1,0 0 0,0 0-1,-1 1 1,1-1-1,0 0 1,0 0 0,-1 0-1,1 0 1,0 0 0,0 0-1,0 0 1,-1 0-1,1 0 1,0 0 0,0 0-1,0 1 1,-1-1-1,1 0 1,-4 2-13,0 0-1,0 1 0,1-1 1,-1 1-1,1 0 1,0 0-1,-6 7 1,1 2 10,0 1 0,1 0 0,1 0 0,0 0 0,1 1 0,0 0 0,1 0 0,0 0 0,-1 22 0,-1 13-15,2 69-1,5-116 24,-1 0 1,0 0-1,0 0 0,0 0 1,1-1-1,-1 1 0,1 0 1,0 0-1,-1-1 0,1 1 0,0 0 1,0-1-1,0 1 0,0 0 1,0-1-1,1 0 0,-1 1 1,0-1-1,1 0 0,2 3 0,-3-4 0,0 1 0,0-1-1,0 0 1,0 1-1,0-1 1,0 0-1,0 0 1,0 1-1,0-1 1,0 0-1,0 0 1,0 0-1,0 0 1,0-1-1,0 1 1,0 0 0,0 0-1,0 0 1,0-1-1,-1 1 1,1-1-1,0 1 1,0 0-1,0-1 1,0 0-1,0 1 1,-1-1-1,1 1 1,0-1 0,0 0-1,-1 0 1,1 1-1,0-1 1,-1 0-1,1 0 1,-1 0-1,0 0 1,1 0-1,0-1 1,0-2-114,1 0 1,-1 0-1,0 0 1,0 0-1,0 0 1,-1-1-1,1 1 0,-1 0 1,0 0-1,0-1 1,-1 1-1,1 0 1,-1 0-1,0-1 0,0 1 1,0 0-1,-1 0 1,1 0-1,-1 0 1,0 1-1,0-1 0,0 0 1,-1 1-1,1 0 1,-1-1-1,-6-4 1,-8-10-667,-1 1 0,-1 1-1,-30-20 1,27 20 1186,13 9-393,3 4 44,1-1 0,1 1 0,-1-1 0,0-1 0,1 1 0,0 0 0,-4-7 0,11 10 28,1 0 0,0 0 0,0 0 0,-1 0 0,1 1 0,0-1 0,0 1 0,0 0 0,7 1 0,-9-1-2,106 6 887,-71-2-1598,-1-2 0,45-3 0,-80 1 305,1 0 0,-1 0 1,1 0-1,-1 0 0,1-1 0,-1 1 1,1 0-1,-1-1 0,1 1 0,-1-1 0,1 0 1,-1 1-1,0-1 0,1 0 0,-1 0 0,0 0 1,0 0-1,0 0 0,1 0 0,-1 0 1,0 0-1,0 0 0,-1-1 0,1 1 0,0 0 1,0-1-1,-1 1 0,1-1 0,-1 1 0,1-3 1,3-25-11282</inkml:trace>
</inkml:ink>
</file>

<file path=ppt/ink/ink3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08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 4901,'0'0'23126,"82"0"-22454,-49 0-320,1 0-255,-4 0-97,-3 0-1378,-5 0-1953,-2 0-2851,1-3-8552</inkml:trace>
</inkml:ink>
</file>

<file path=ppt/ink/ink3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13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 11115,'-2'11'2210,"-28"53"663,23-53-2565,1 1 0,0 0 0,0 1 0,1 0 0,1-1 0,0 1 0,1 1 0,1-1 0,0 0 0,-1 20 1,4-31-207,-1-1 1,1 1-1,0-1 0,0 1 1,0-1-1,0 0 1,0 0-1,0 1 1,0-1-1,1 0 1,-1 0-1,0 0 1,0 0-1,1 0 1,-1 0-1,1-1 1,-1 1-1,1 0 1,-1-1-1,1 1 1,-1-1-1,1 0 1,0 1-1,-1-1 1,1 0-1,0 0 1,-1 0-1,1 0 1,2-1-1,56 0 1613,-55 1-1566,6-2 82,0 0 0,0-1 1,-1 0-1,1 0 1,-1-1-1,15-7 0,-21 8-366,0 1 0,0-1-1,0 1 1,0-1-1,-1-1 1,1 1 0,5-7-1,-8 8-234,1 1 0,-1-1-1,0 0 1,-1 1-1,1-1 1,0 0 0,0 0-1,-1 0 1,1 1 0,-1-1-1,0 0 1,1 0 0,-1 0-1,0 0 1,0 0-1,0 0 1,0 0 0,-1 0-1,0-3 1,-4-5-3548,-2 0-1042</inkml:trace>
</inkml:ink>
</file>

<file path=ppt/ink/ink3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13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0 6951,'0'0'9865,"-11"56"-8264,9-28-223,-1 2-289,1 3-481,2-3-255,0 0-257,0-4-32,9-4-449,5-5-672,1-8-1409,-2-9-1313,2 0-2980</inkml:trace>
</inkml:ink>
</file>

<file path=ppt/ink/ink3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14.2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52 13164,'0'0'6983,"10"-8"-5424,-1 2-1136,1 0 0,-1 0 0,1 0 0,17-5 0,-24 9-359,0 1 1,0 0-1,0 0 1,0 0-1,0 0 1,0 1-1,1-1 0,-1 1 1,0 0-1,0 0 1,1 0-1,-1 0 1,0 1-1,0-1 0,1 1 1,-1 0-1,0 0 1,0 0-1,0 0 1,0 0-1,0 1 0,0-1 1,-1 1-1,1 0 1,3 3-1,-4-3-39,-1-1 1,1 2-1,-1-1 0,0 0 1,0 0-1,0 0 0,0 1 1,0-1-1,0 0 0,-1 1 1,1-1-1,-1 1 0,1-1 1,-1 1-1,0-1 0,0 1 1,0-1-1,0 0 0,-1 1 1,1-1-1,-1 1 0,0-1 1,1 1-1,-1-1 0,0 0 0,0 0 1,0 1-1,-1-1 0,1 0 1,0 0-1,-1 0 0,-3 3 1,-5 7 346,-1 0 1,-1 0-1,-22 17 1,23-21-147,-4 8-56,16-7 24,32-5 137,-8-3-257,-22-1-80,0 0 0,0 0 0,0 0 1,0 1-1,0-1 0,0 1 1,0 0-1,-1 0 0,1 0 0,0 0 1,0 0-1,-1 1 0,1-1 0,-1 1 1,0-1-1,1 1 0,-1 0 1,0 0-1,0 0 0,0 0 0,0 1 1,0-1-1,-1 0 0,1 1 0,-1-1 1,1 1-1,-1 0 0,0 0 1,0-1-1,0 1 0,0 0 0,-1 0 1,1 0-1,-1 0 0,0 0 1,0 0-1,0 3 0,-1 0 4,0 0 0,0 0 0,-1 0 1,0-1-1,0 1 0,-1 0 0,1-1 0,-1 0 0,0 1 1,-1-1-1,1-1 0,-1 1 0,0 0 0,0-1 0,-1 0 0,1 0 1,-9 6-1,6-6 211,-1 1 0,0-1 0,0-1 0,0 0 0,0 0 0,-1 0 0,1-1 0,-1-1 0,1 1 0,-1-1 0,0-1 0,-17 0 0,26 0-284,-1 0 1,1 0-1,-1 0 1,1 0-1,-1 0 0,1-1 1,-1 1-1,1 0 1,-1 0-1,1 0 1,-1 0-1,1-1 0,-1 1 1,1 0-1,-1-1 1,1 1-1,-1 0 0,1-1 1,0 1-1,-1 0 1,1-1-1,0 1 1,-1-1-1,1 1 0,0-1 1,0 1-1,-1-1 1,1 1-1,0-1 0,0 1 1,0-1-1,-1 0 1,0-13-9216,1 13 8223,0-4-7853</inkml:trace>
</inkml:ink>
</file>

<file path=ppt/ink/ink3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14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73 13421,'0'0'10153,"12"2"-8727,37 2-779,0-1 0,0-2 0,0-3 0,50-8 0,-48 3-3297,98-30-1,-110 20-6366,-25 8-288</inkml:trace>
</inkml:ink>
</file>

<file path=ppt/ink/ink3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15.0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0 206 4452,'0'0'21322,"9"-8"-19966,213-184 726,-222 192-2086,0 0 1,0-1 0,1 1-1,-1 0 1,0-1 0,0 1-1,0 0 1,0 0 0,1-1 0,-1 1-1,0 0 1,0 0 0,1-1-1,-1 1 1,0 0 0,1 0-1,-1 0 1,0 0 0,0-1-1,1 1 1,-1 0 0,0 0-1,1 0 1,-1 0 0,0 0 0,1 0-1,-1 0 1,0 0 0,1 0-1,-1 0 1,0 0 0,1 0-1,-1 0 1,0 0 0,1 0-1,-1 0 1,0 0 0,1 1-1,-1-1 1,0 0 0,1 0 0,-1 0-1,0 0 1,0 1 0,1-1-1,-2 21-79,-15 30 134,15-49-32,-6 17-2,1-5-49,1 0 0,0 1 0,1-1-1,1 1 1,0 0 0,-1 21 0,4-35-79,1 0 1,-1 0-1,0 0 0,0 0 1,0-1-1,1 1 0,-1 0 1,0 0-1,1 0 0,-1 0 1,1 0-1,-1 0 1,1 0-1,0-1 0,-1 1 1,1 0-1,0-1 0,-1 1 1,1 0-1,0-1 0,0 1 1,0-1-1,-1 1 0,1-1 1,0 1-1,0-1 0,0 0 1,0 1-1,0-1 1,0 0-1,0 0 0,0 0 1,0 1-1,0-1 0,0 0 1,0 0-1,0-1 0,0 1 1,0 0-1,0 0 0,0 0 1,0-1-1,1 0 1,3 0-776,0 0 0,0 0 1,1-1-1,-2 0 1,1 0-1,0-1 1,6-3-1,18-18-6646</inkml:trace>
</inkml:ink>
</file>

<file path=ppt/ink/ink3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15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36 13293,'-9'10'2621,"-1"0"-2010,-42 50 3231,49-56-3551,0 0-1,1 1 1,-1-1 0,1 0-1,0 1 1,0-1 0,0 1-1,0 0 1,1-1 0,0 1 0,0 0-1,0 0 1,1 0 0,-1 7-1,2-10-264,0-1 0,0 1 1,-1-1-1,1 1 0,0-1 0,1 1 0,-1-1 0,0 0 0,0 1 0,1-1 0,-1 0 0,0 0 0,1 0 0,-1 0 0,1 0 0,-1 0 0,1 0 0,0-1 0,-1 1 0,1-1 0,0 1 0,0-1 1,-1 0-1,1 1 0,0-1 0,0 0 0,-1 0 0,3 0 0,58-2 304,-56 2-268,0-1 58,-1 0 0,1 0 0,-1 0-1,0 0 1,1-1 0,-1 0 0,0 0 0,0-1-1,0 1 1,-1-1 0,1 0 0,-1 0 0,1-1 0,-1 1-1,0-1 1,0 0 0,-1 0 0,1 0 0,-1-1-1,0 1 1,3-6 0,-2 1 221,0 1 1,0-1-1,-1 1 0,0-1 1,-1 0-1,0 0 0,-1 0 1,1-1-1,-2 1 0,1 0 1,-3-17-1,2 25-332,0 0-1,-1-1 1,1 1 0,-1 0 0,1 0-1,-1-1 1,0 1 0,1 0 0,-1 0-1,0 0 1,0 0 0,0 0 0,0 0-1,0 0 1,0 0 0,0 0 0,0 1-1,0-1 1,0 0 0,0 1 0,0-1-1,-1 1 1,1-1 0,0 1 0,-1 0-1,1-1 1,0 1 0,0 0 0,-1 0-1,-2 0 1,3 0-61,-1-1 1,0 1-1,0 0 0,1 0 0,-1 1 0,0-1 1,1 0-1,-1 1 0,0-1 0,1 1 1,-1-1-1,0 1 0,1 0 0,-1-1 0,1 1 1,-1 0-1,1 0 0,0 0 0,-1 0 0,1 1 1,0-1-1,0 0 0,-2 3 0,-5 20-3645,7-7-6021,1-8-4146</inkml:trace>
</inkml:ink>
</file>

<file path=ppt/ink/ink3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30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17777,'0'0'4420,"75"0"-4100,-31 0 1,-1 0-161,7 0-128,-2 0-353,-5 0-768,-9 0-352,-7 0-321,-13 0-896,-14 3-1346</inkml:trace>
</inkml:ink>
</file>

<file path=ppt/ink/ink3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30.9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14157,'0'0'8520,"57"5"-7174,-21-5-770,4 0-448,2 0-64,-2 0-256,-1 0-1281,-7 0-1058,-6 0-2946</inkml:trace>
</inkml:ink>
</file>

<file path=ppt/ink/ink3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0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259 1 14157,'0'0'9118,"-9"6"-8744,4-3-296,0 0 0,1 0 0,0 0 0,-1 1 0,1 0-1,0 0 1,1 0 0,-1 0 0,1 1 0,0-1 0,0 1 0,0 0 0,1 0 0,-1 0-1,1 0 1,1 0 0,-1 1 0,1-1 0,-1 0 0,2 1 0,-2 10 0,11 56 156,-6-57-214,-1-1-1,0 1 1,-1-1 0,-1 18 0,-1-27-12,1 0 0,-1-1-1,0 0 1,-1 1 0,1-1 0,-1 0 0,1 1 0,-1-1 0,-1 0 0,1 0 0,0 0-1,-1-1 1,0 1 0,0-1 0,0 1 0,0-1 0,-7 5 0,4-4 83,0 0-1,0 0 1,-1 0 0,1-1 0,-1 1-1,0-2 1,0 1 0,0-1 0,0 0-1,0 0 1,-1-1 0,1 0 0,0-1-1,-1 1 1,1-1 0,-15-2 0,20 1-57,1 1 1,0 0-1,0-1 1,-1 1-1,1-1 1,0 1 0,0-1-1,-1 1 1,1-1-1,0 0 1,0 0-1,0 0 1,0 0 0,0 0-1,0 0 1,0 0-1,1 0 1,-1 0-1,0 0 1,0 0 0,1 0-1,-1-1 1,1 1-1,-1 0 1,1 0-1,-1-1 1,1 1 0,0 0-1,0-1 1,0 1-1,0 0 1,0-1-1,0 1 1,0 0-1,0-1 1,0 1 0,0 0-1,1-1 1,-1 1-1,1 0 1,0-2-1,0-1-18,1-1-1,0 1 0,0 0 0,0 0 0,1 0 0,-1 1 0,1-1 1,0 1-1,0-1 0,0 1 0,5-5 0,17-7-6,1 2-1,0 0 1,33-11-1,-35 15 12,0-1 0,-1 0 0,0-2 0,34-24 0,-55 34 41,1 1 0,-1-1 1,0 0-1,0 0 1,0 0-1,0-1 1,0 1-1,-1 0 1,1-1-1,-1 1 1,1-1-1,0-4 0,-1 6-1,-1-1 0,0 1 0,0 0 0,0-1 0,0 1 0,0-1 0,0 1 0,0 0 0,0-1 0,0 1 0,-1-1 0,1 1 0,0 0 0,-1-1 0,1 1 0,-1 0 0,0-1 0,-1-1 0,-1 0 0,0 0 1,0 0-1,0 0 1,-1 0-1,1 1 1,-1 0-1,0-1 1,0 1-1,0 0 1,0 1-1,0-1 1,0 1-1,0 0 0,-6-1 1,-39-3 303,27 11-1060,22-6 573,0 1 0,-1-1 0,1 1 0,-1-1 0,1 1 0,0-1 1,-1 1-1,1-1 0,0 1 0,0-1 0,0 1 0,-1 0 0,1-1 0,0 1 0,0-1 0,0 1 0,0 0 0,0-1 1,0 1-1,0 0 0,0-1 0,0 1 0,0-1 0,0 1 0,1 0 0,-1-1 0,0 1 0,0-1 0,1 1 0,-1-1 0,1 2 1,0-1-425,0 0 1,1 0-1,-1-1 1,1 1-1,-1 0 1,1-1 0,-1 1-1,1 0 1,0-1-1,-1 0 1,1 1 0,0-1-1,-1 0 1,1 0-1,0 0 1,-1 0-1,1 0 1,3-1 0,1 1-2317,17 0-7680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5.9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0 19410,'-3'15'620,"-15"82"732,5 0 0,-2 177 1,15-268-1343,0 1 0,1-1 1,0 0-1,0 1 0,0-1 1,1 0-1,-1 0 1,2 0-1,-1 0 0,1 0 1,0 0-1,6 9 0,-6-12 43,-1-1 0,1 1 1,0-1-1,0 0 0,0 0 0,1 0 0,-1 0 0,0 0 0,1-1 0,-1 1 0,1-1 1,-1 0-1,1 0 0,0-1 0,0 1 0,-1-1 0,1 1 0,0-1 0,0 0 0,-1-1 1,1 1-1,6-2 0,4-1 233,-1-1 1,1 0-1,-1-1 1,-1 0-1,1-1 1,-1 0-1,0-1 1,20-15-1,84-79 378,-104 90-639,30-27-49,-2-1 1,-2-2-1,-2-2 1,40-59-1,-76 102-55,1-1 0,-1 1-1,1-1 1,-1 1 0,1 0 0,-1-1-1,0 1 1,1-1 0,-1 1-1,0-1 1,0 0 0,1 1-1,-1-1 1,0 1 0,0-1-1,0 1 1,1-1 0,-1 0 0,0 1-1,0-1 1,0 1 0,0-1-1,0 0 1,0 1 0,0-1-1,-1 0 1,1 1 0,0-1-1,0 1 1,0-1 0,0 1 0,-1-1-1,1 0 1,0 1 0,-1-1-1,1 1 1,-1-1 0,-23 0-7498,17 2 5878,-22 3-8935</inkml:trace>
</inkml:ink>
</file>

<file path=ppt/ink/ink3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1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1 3876,'0'0'23088,"2"9"-22965,-2 0-118,0-4 5,0-1 0,0 1 0,0-1 0,1 1 0,0 0 0,-1-1 0,2 1 0,-1-1 1,0 0-1,1 1 0,0-1 0,0 0 0,0 0 0,1 0 0,-1 0 0,6 5 0,-1-4-149,-1 1 0,0-1 0,1 1 0,-2 0 0,11 14 0,-15-19 129,0 1 1,0-1-1,0 0 0,0 1 1,-1-1-1,1 1 0,0-1 0,-1 1 1,1-1-1,-1 1 0,0-1 1,1 1-1,-1 0 0,0-1 1,0 1-1,0 0 0,0-1 1,0 1-1,0-1 0,-1 1 1,1 0-1,-1-1 0,1 1 1,-1-1-1,1 1 0,-1-1 1,0 1-1,0-1 0,1 0 0,-1 1 1,0-1-1,0 0 0,-1 1 1,1-1-1,0 0 0,0 0 1,0 0-1,-3 1 0,-5 4 256,-2-1-1,1 0 1,0-1 0,-1 0-1,0-1 1,0 0-1,0 0 1,0-1-1,-1-1 1,1 0 0,0 0-1,-1-1 1,1-1-1,-16-2 1,25 2-317,-1 0 0,1 0-1,0 0 1,-1 0 0,1-1 0,0 1 0,0-1 0,0 1-1,0-1 1,0 0 0,1 0 0,-1 0 0,0 0 0,1 0 0,0 0-1,-1 0 1,1-1 0,0 1 0,0 0 0,0-1 0,1 1 0,-1-1-1,0 1 1,1-1 0,-1-4 0,0-3-1498,0 1 0,1-1 0,0 1 0,0-1 0,4-17 0,6-3-5243</inkml:trace>
</inkml:ink>
</file>

<file path=ppt/ink/ink3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1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6694,'0'0'14958,"54"-6"-12683,-31 6-514,2 0-415,3-2-418,3 2-543,-2 0-257,2 0-192,-6 0-1826,-4 0-2082,-3 0-3363</inkml:trace>
</inkml:ink>
</file>

<file path=ppt/ink/ink3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2.0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12043,'0'0'13037,"53"1"-12813,-24-1-224,-3 0-2210,-2-2-2691,3-4-4035</inkml:trace>
</inkml:ink>
</file>

<file path=ppt/ink/ink3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2.4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0 13453,'0'0'12833,"-6"9"-11482,-2 4-1028,1 1 0,0 0 0,1 1 0,1 0 0,0 0 0,1 0 0,1 0 0,0 0 0,-1 27 0,4-41-358,-1 6 90,1 0-1,0 1 0,1-1 0,0 0 0,3 14 0,-3-20-182,-1 1 0,1-1 0,-1 0 0,1 0 0,-1 0 1,1 1-1,0-1 0,0 0 0,0 0 0,0 0 0,0 0 0,0 0 1,0-1-1,0 1 0,0 0 0,1 1 0,0-2-273,0 1 1,-1-1-1,1 0 0,0 1 0,0-1 1,-1 0-1,1 0 0,0 0 0,0 0 1,-1 0-1,1-1 0,0 1 0,-1 0 1,1-1-1,0 1 0,1-2 0,10-7-4884,2-6-2760</inkml:trace>
  <inkml:trace contextRef="#ctx0" brushRef="#br0" timeOffset="1">129 146 10570,'0'0'8200,"-20"56"-5446,14-32-800,1 0-320,2 2-321,1 0-416,2-3-577,0-3-192,0-2-1473,5-5-1698,5-5-3011,-1-3-9929</inkml:trace>
</inkml:ink>
</file>

<file path=ppt/ink/ink3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2.7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11 16784,'0'0'7324,"8"-2"-5984,1 0-983,0 0-1,0 0 0,0 1 1,1 0-1,11 1 1,-19-1-342,-1 1-1,1 0 1,-1 0 0,0 0 0,1 1-1,-1-1 1,1 0 0,-1 0-1,1 1 1,-1-1 0,0 1 0,1-1-1,-1 1 1,0 0 0,0-1 0,1 1-1,-1 0 1,0 0 0,0 0 0,0 0-1,0 0 1,0 0 0,0 0 0,0 0-1,0 0 1,-1 1 0,1-1 0,0 0-1,-1 1 1,1-1 0,-1 0 0,1 1-1,-1-1 1,0 0 0,1 1 0,-1-1-1,0 1 1,0-1 0,0 1-1,0-1 1,0 1 0,-1-1 0,1 0-1,0 1 1,-1-1 0,1 1 0,-1-1-1,1 0 1,-1 1 0,1-1 0,-1 0-1,-2 2 1,1 1 83,0-1 0,-1 0 0,1 0 0,-1 0 0,0-1 0,0 1 0,0-1-1,0 1 1,0-1 0,-6 3 0,6-4-16,1 0-1,-1 1 1,0-1-1,1 1 1,-1 0-1,1 0 1,0 0-1,-1 0 1,1 1-1,0-1 1,0 0-1,1 1 1,-1-1-1,0 1 1,-2 5-1,7-6-123,-1 0 1,1 0-1,0 0 0,-1-1 1,1 1-1,0-1 0,0 0 0,0 0 1,0 0-1,0 0 0,0 0 1,0-1-1,7 1 0,-3 1-132,-3-2 117,0 1 1,0 0-1,0 1 0,-1-1 0,1 0 1,0 1-1,-1 0 0,1 0 0,-1 0 1,0 1-1,0-1 0,0 1 0,0 0 1,4 4-1,-6-6 56,0 0 0,-1 1 1,1-1-1,-1 0 1,1 0-1,-1 0 0,0 1 1,0-1-1,1 0 0,-1 0 1,0 1-1,0-1 1,0 0-1,0 1 0,0-1 1,-1 0-1,1 0 0,-1 3 1,0-1 64,0-1 0,-1 1 1,1-1-1,-1 1 1,0-1-1,0 1 0,0-1 1,0 0-1,0 0 1,0 0-1,-3 2 0,-5 3 141,1-1 0,-1 0 0,0-1-1,-1 0 1,1 0 0,-1-1 0,0-1-1,0 0 1,0 0 0,0-1 0,0 0-1,-1-1 1,-12 0 0,24-1-345,0 0 1,-1 0-1,1 0 1,0 0-1,-1 0 0,1 0 1,-1 0-1,1-1 0,0 1 1,-1 0-1,1 0 1,0 0-1,-1 0 0,1 0 1,0-1-1,-1 1 0,1 0 1,0 0-1,-1-1 1,1 1-1,0 0 0,0 0 1,-1-1-1,1 1 0,0 0 1,0-1-1,0 1 1,-1 0-1,1-1 0,0 1 1,0 0-1,0-1 0,0 1 1,0 0-1,0-1 1,0 1-1,0-1 0,0 1 1,0 0-1,0-1 0,0 1 1,0-1-1,0 1 1,0 0-1,0-1 0,0-1-943,0-5-6818</inkml:trace>
</inkml:ink>
</file>

<file path=ppt/ink/ink3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3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0 118 10378,'0'0'6694,"9"0"-5028,299-7 5835,421-32-5730,-408 0-1803,-131 14 38,-44 18-326,-146 7 259,1 0 1,-1 0 0,1 0 0,-1 0 0,1 0 0,-1 0 0,1 0 0,-1 0 0,1 0 0,-1 0 0,1 1 0,-1-1 0,1 0 0,-1 0 0,1 1 0,-1-1 0,0 0 0,1 1 0,-1-1 0,1 0 0,-1 1 0,0-1 0,1 0 0,-1 1-1,0-1 1,0 1 0,1-1 0,-1 1 0,0-1 0,0 1 0,0-1 0,1 1 0,-1-1 0,0 1 0,0-1 0,0 1 0,0-1 0,0 1 0,0 0 0,0-1-133,0 1 0,0-1 0,0 1 0,-1-1 0,1 1 0,0-1 0,0 0 0,0 1 0,-1-1 0,1 0 0,0 1 0,0-1 0,-1 1 0,1-1 0,0 0 0,-1 0 0,1 1 0,0-1 0,-1 0 1,1 0-1,0 1 0,-1-1 0,1 0 0,-1 0 0,1 0 0,0 0 0,-2 1 0,-6-1-5541</inkml:trace>
</inkml:ink>
</file>

<file path=ppt/ink/ink3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4.4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0 231 14318,'0'0'6416,"14"-6"-4585,44-20-802,-1-3-1,-2-2 0,-1-3 0,76-62 0,-130 96-1014,0-1 0,1 1 0,-1-1 0,0 1 0,1-1 1,-1 1-1,1-1 0,-1 1 0,0-1 0,1 1 0,-1 0 0,1-1 0,-1 1 0,1 0 0,-1-1 0,1 1 0,0 0 0,-1 0 0,1-1 0,-1 1 0,1 0 0,-1 0 0,1 0 0,0 0 0,-1 0 1,1 0-1,0 0 0,-1 0 0,1 0 0,-1 0 0,1 0 0,0 0 0,0 1 0,-3 22 259,-23 45 25,20-57-204,4-8-82,-3 6 13,0 0 1,1 1 0,0-1 0,0 1-1,1 0 1,-1 15 0,4-25-58,-1 1-1,1 0 1,-1 0 0,1 0-1,-1-1 1,1 1 0,0 0 0,-1 0-1,1-1 1,0 1 0,-1-1 0,1 1-1,0-1 1,0 1 0,0-1 0,0 1-1,0-1 1,-1 0 0,1 0-1,0 1 1,0-1 0,0 0 0,0 0-1,0 0 1,0 0 0,0 0 0,0 0-1,0 0 1,0 0 0,0 0-1,0-1 1,1 1 0,36-8-2357,-28 4 988,-1 0-1,0-1 1,-1-1 0,1 1-1,8-9 1,14-13-5336</inkml:trace>
</inkml:ink>
</file>

<file path=ppt/ink/ink3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4.8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0 13421,'0'0'3016,"-5"9"-165,-7 11-1586,-28 53 2821,37-67-3733,0 0 0,0 1 0,1 0 0,0-1 1,0 1-1,1 0 0,0 0 0,0 0 0,1 13 1,0-19-323,1 1 1,0 0 0,0 0-1,0-1 1,0 1 0,0-1-1,0 1 1,1-1 0,-1 0-1,1 1 1,-1-1 0,1 0 0,-1 0-1,1 0 1,-1 0 0,1 0-1,0 0 1,0 0 0,-1-1-1,1 1 1,0-1 0,0 1-1,0-1 1,0 0 0,0 0-1,0 0 1,0 0 0,3 0-1,56-2 236,-56 1-249,0-1 1,0 1 0,0-1-1,0 0 1,-1 0 0,1 0-1,-1-1 1,0 1 0,1-1-1,-1 0 1,0 0 0,-1-1 0,1 1-1,0-1 1,-1 0 0,0 0-1,0 0 1,0 0 0,2-6-1,-3 8 1,-1-1-1,0 1 1,0-1-1,0 1 1,0-1-1,0 1 1,-1-1 0,1 0-1,-1 1 1,0-1-1,1 0 1,-1 0-1,0 1 1,-1-1-1,1 0 1,0 1-1,-1-1 1,0 0 0,1 1-1,-1-1 1,0 0-1,0 1 1,-1 0-1,1-1 1,0 1-1,-1 0 1,0-1-1,1 1 1,-1 0 0,0 0-1,0 0 1,0 1-1,0-1 1,0 0-1,-5-1 1,3 0 43,-1 1 0,0 0 0,0 0 1,0 0-1,-1 1 0,1-1 0,-10 0 1,-10 7-2962,24-5 2319,0 1 0,0-1 1,0 1-1,0 0 0,0 0 0,1-1 0,-1 1 0,0 0 1,0 0-1,1 0 0,-1 0 0,1 0 0,-1 0 0,1 0 1,-1 0-1,1 0 0,-1 0 0,1 0 0,-1 2 1</inkml:trace>
</inkml:ink>
</file>

<file path=ppt/ink/ink3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6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 11211,'0'0'11338,"57"-6"-8967,-25 2-642,1-2-672,5 0-704,2 1-257,-4 1-64,-1 0-257,-5 3-864,-6 1-704,-6 0-770,-10 0-1056</inkml:trace>
</inkml:ink>
</file>

<file path=ppt/ink/ink3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6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13132,'0'0'10186,"84"34"-9738,-40-38-319,6-5-898,0-5-2274,-4-1-3299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6.3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20371,'0'0'2114,"41"53"-1217,-22-35 32,4-1-384,5 1-449,5-1-545,3-3-2402,1-5-1152,-1-3-2916</inkml:trace>
</inkml:ink>
</file>

<file path=ppt/ink/ink3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9.0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46 3395,'0'0'14478,"-4"-8"-13133,-17-29 1212,7 101 1869,3-38-3841,-23 68 682,31-84-1176,1-1 0,0 1 0,1 0-1,0-1 1,1 1 0,0 0 0,0 0-1,2 11 1,-1-18-64,0-1 0,0 0 0,0 0 0,0 0 1,0 0-1,0 0 0,1 0 0,-1 0 0,0 0 0,1-1 0,0 1 0,-1 0 1,1-1-1,0 0 0,0 1 0,0-1 0,0 0 0,0 0 0,0 0 0,0 0 1,0 0-1,1 0 0,-1-1 0,0 1 0,0-1 0,1 1 0,3-1 0,8 1 145,1 0-1,-1-1 0,18-3 1,-25 3-144,13-2-352,1-1-1,0-1 0,-1-1 0,1-1 1,24-10-1,-33 6-3562,-11-4-3538,-5 1-2099</inkml:trace>
</inkml:ink>
</file>

<file path=ppt/ink/ink3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9.4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16400,'0'0'6342,"-36"62"-4709,30-33-63,0 4-321,6 3-673,0-1-416,0-1-96,11-4-64,1-3-448,3-4-897,-2-4-385,2-2-384,1-7-929,-4-5-864,1-5-1923</inkml:trace>
  <inkml:trace contextRef="#ctx0" brushRef="#br0" timeOffset="1">211 230 16784,'0'0'6342,"-32"56"-5157,29-35-128,3 6-320,0 2-417,5-1-224,10 0-192,3-6-1313,1-3-865,4-8-962,-5-9-1216,-1-2-2947</inkml:trace>
</inkml:ink>
</file>

<file path=ppt/ink/ink3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49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89 14286,'0'0'2092,"9"-10"-15,-2 3-1661,0 0 0,0 0 0,1 0 0,0 1 0,0 0 0,1 1 0,0 0 0,0 0 0,0 1 0,0 0 0,1 1 1,-1 0-1,1 0 0,0 1 0,10-1 0,-11 2-74,-1 0 0,1 1 0,-1 0 1,1 1-1,-1 0 0,1 0 0,11 4 0,-18-4-300,0 0-1,0 0 0,0 0 0,0 0 0,0 0 1,0 1-1,-1-1 0,1 1 0,-1-1 0,1 1 1,-1-1-1,1 1 0,-1 0 0,0 0 0,0 0 1,0 0-1,0 0 0,0 0 0,0 0 1,-1 0-1,1 0 0,-1 0 0,1 0 0,-1 0 1,0 1-1,0-1 0,0 0 0,0 0 0,0 0 1,0 0-1,-1 1 0,1-1 0,-1 0 1,0 3-1,-3 6 134,-1 0 0,0 0 0,-1 0 0,0 0 0,0-1 0,-1 0 0,0 0 0,-1-1-1,0 0 1,-1 0 0,-16 12 0,13-10 47,0 1-1,1 0 0,0 0 0,1 1 1,-13 20-1,22-32-220,1 0 1,0-1-1,-1 1 1,1 0-1,-1-1 1,1 1-1,0 0 1,0 0-1,0-1 1,-1 1-1,1 0 0,0 0 1,0 0-1,0-1 1,0 1-1,0 0 1,0 0-1,0 0 1,1-1-1,-1 1 1,0 0-1,0 0 1,1-1-1,-1 1 0,0 0 1,1-1-1,-1 1 1,1 0-1,0 0 1,0 0-1,1 1 0,0-1 1,-1 0-1,1 0 0,0-1 0,0 1 1,0 0-1,0-1 0,-1 1 1,1-1-1,4 1 0,69-1-10,-58-1 7,125-10-2970,-1-8-4364,-83 8-3688</inkml:trace>
</inkml:ink>
</file>

<file path=ppt/ink/ink3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03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73 100 5669,'4'-4'1111,"1"-1"-1,-1 1 0,1 0 0,0 0 1,0 0-1,12-6 0,-12 8-355,-1-1-1,0 1 0,1-1 0,-1 0 0,0 0 1,-1 0-1,1-1 0,0 0 0,-1 1 1,4-7-1,-7 10-590,1 0-1,-1-1 1,0 1 0,0-1 0,1 1 0,-1-1-1,0 0 1,0 1 0,0-1 0,1 1-1,-1-1 1,0 1 0,0-1 0,0 0 0,0 1-1,0-1 1,0 1 0,0-1 0,-1 1-1,1-1 1,0 0 0,0 1 0,0-1 0,0 1-1,-1-1 1,1 1 0,0-1 0,-1 1-1,1-1 1,0 1 0,-1-1 0,1 1 0,0 0-1,-1-1 1,1 1 0,-1-1 0,-26-4 1160,21 5-1360,0 0 0,0 1-1,0 0 1,0 0 0,0 0 0,1 1 0,-11 3 0,10 0 46,0-1 0,0 1 0,1 0 1,-1 0-1,1 1 0,0-1 0,1 1 0,-1 0 1,1 1-1,0-1 0,1 1 0,0 0 1,0 0-1,0 0 0,1 0 0,0 0 1,0 0-1,1 1 0,0-1 0,0 1 0,0-1 1,1 1-1,1 7 0,0-14-6,-1 1 0,1-1 0,0 0-1,0 0 1,0 0 0,-1 0 0,1 0-1,0 0 1,0 0 0,0 0 0,0 0 0,0-1-1,1 1 1,-1 0 0,0-1 0,0 1-1,0-1 1,1 1 0,-1-1 0,0 0 0,1 1-1,-1-1 1,0 0 0,1 0 0,-1 0-1,0 0 1,1 0 0,-1 0 0,0 0 0,1 0-1,1-1 1,44-10 254,-29 1-192,-1 0 1,0-1-1,-1 0 0,0-1 0,-1-1 0,0-1 1,-1 0-1,0-1 0,18-26 0,-36 71 206,-27 69 811,22-74-870,0 1 0,2 0-1,0 0 1,2 0 0,-3 48 0,23-90-10500,-6-2 2359,3-2-6192</inkml:trace>
</inkml:ink>
</file>

<file path=ppt/ink/ink3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03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6054,'0'0'19245,"0"11"-17911,-4 258 4149,4-269-5537,1 1-1,-1 0 1,1 0 0,-1 0 0,1-1 0,-1 1 0,1 0-1,0-1 1,-1 1 0,1 0 0,0-1 0,0 1 0,-1-1 0,1 1-1,0-1 1,0 0 0,0 1 0,0-1 0,-1 0 0,1 1-1,0-1 1,0 0 0,0 0 0,0 0 0,0 0 0,0 0-1,0 0 1,0 0 0,0 0 0,-1 0 0,1 0 0,0-1 0,2 0-1,-1 1-390,0 0 0,-1 0-1,1 0 1,0-1 0,0 1-1,0-1 1,-1 1 0,1-1-1,0 0 1,0 1-1,-1-1 1,1 0 0,-1 0-1,1 0 1,-1-1 0,1 1-1,-1 0 1,2-2 0,0-25-9672,-3 12 1176</inkml:trace>
</inkml:ink>
</file>

<file path=ppt/ink/ink3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2:04.2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9065,'0'0'17680,"0"-8"-17359,23 8-129,5 0-96,3 0-128,2 0-1922,-2-4-1890,0-4-3939</inkml:trace>
</inkml:ink>
</file>

<file path=ppt/ink/ink3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54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2306,'32'-23'11321,"5"9"-5645,-35 14-5571,-1 0 0,1 0 0,0 0 0,-1 0 0,1 0 0,0 0 0,-1 0 0,1 0 0,0 0 0,-1 1 0,1-1 0,0 1 0,-1 0 1,1-1-1,-1 1 0,1 0 0,-1 0 0,0 0 0,1 0 0,-1 0 0,0 0 0,1 0 0,-1 0 0,0 1 0,0-1 0,0 0 0,0 1 0,0-1 0,0 1 0,-1-1 0,1 1 0,0-1 0,-1 1 0,1-1 0,-1 1 1,0 0-1,1-1 0,-1 1 0,0 0 0,0 0 0,0-1 0,0 3 0,0 13 248,-1 0 0,-1 0 1,0 0-1,-1 0 0,0-1 0,-12 31 1,-4 21 573,18-66-848,1 1 0,-1 0 0,0 0 0,1 0 0,0-1 0,-1 1 0,1 0 0,0 0 0,1 0 0,-1 0 0,0 0 0,2 4 0,-1-6-34,0 0 1,0 0-1,0 0 1,0 0-1,1 0 1,-1 0-1,0 0 1,0 0-1,1 0 1,-1-1 0,0 1-1,1 0 1,-1-1-1,1 1 1,-1-1-1,1 0 1,-1 1-1,1-1 1,0 0 0,-1 0-1,1 0 1,-1 0-1,4-1 1,6 1 40,0-1-1,0 0 1,0 0 0,0-1 0,0-1 0,-1 0 0,12-4 0,-16 4-577,1 0 1,-1 0 0,-1-1 0,1 0-1,0 0 1,-1 0 0,9-9 0,-6-6-4842,-7 6-1202,-1 11 5598,0-8-9196</inkml:trace>
</inkml:ink>
</file>

<file path=ppt/ink/ink3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54.9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0 352,'0'0'23767,"-8"63"-23030,8-35-449,3 3-192,3 1-32,3-2-480,0-3-930,2-3-928,1-6-641,1-6-1185,1-6-2177</inkml:trace>
</inkml:ink>
</file>

<file path=ppt/ink/ink3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55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0 15054,'0'0'5638,"-29"50"-4838,19-25-31,5 4-321,2-2-255,3-2-129,0-3-32,0 0-417,11-7-992,1-6-737,4-5-448,2-4-1794,-3 0-5029</inkml:trace>
</inkml:ink>
</file>

<file path=ppt/ink/ink3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3:55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65 10890,'0'0'9604,"8"-9"-7880,28-29-229,-33 36-1338,0 0-1,0 0 1,0 0 0,0 1-1,0-1 1,0 1 0,0 0-1,0 0 1,1 0 0,-1 0-1,0 0 1,1 1 0,-1 0-1,0 0 1,1-1-1,-1 2 1,1-1 0,5 1-1,-7 0-131,0-1-1,0 0 1,0 1-1,-1 0 0,1-1 1,0 1-1,0 0 1,0 0-1,-1 0 0,1 0 1,-1 0-1,1 0 0,-1 0 1,1 1-1,-1-1 1,0 0-1,1 1 0,-1-1 1,0 1-1,0 0 1,0-1-1,0 1 0,0 0 1,-1 0-1,1-1 0,0 1 1,-1 0-1,1 4 1,-2 1 114,0 0-1,0 1 1,-1-1 0,0 0 0,-1 0 0,1 0 0,-1 0 0,-1-1 0,1 1 0,-1-1 0,0 0 0,-1 0 0,1 0 0,-1 0-1,-11 9 1,8-6 128,-1 0-1,2 1 1,-1-1-1,-8 18 1,16-26-253,-1 0 0,1 0 1,0-1-1,-1 1 0,1 0 0,0 0 0,0 0 1,0 0-1,0 0 0,-1 0 0,1 0 0,1 0 1,-1 0-1,0-1 0,0 1 0,0 0 0,0 0 1,1 0-1,-1 0 0,0 0 0,1 0 1,-1-1-1,1 1 0,-1 0 0,1 0 0,-1-1 1,1 1-1,-1 0 0,1-1 0,0 1 0,-1 0 1,1-1-1,0 1 0,0-1 0,-1 1 0,1-1 1,0 0-1,0 1 0,0-1 0,0 0 1,0 1-1,0-1 0,-1 0 0,1 0 0,0 0 1,0 0-1,0 0 0,1 0 0,60 2 148,-42-2-347,14 4-2372,-7-1-4965,-13-3-2781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6.6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129 119 14638,'0'0'5787,"-10"-9"-4218,-31-29-469,39 37-1049,0-1 0,0 1-1,1 0 1,-1-1 0,0 1 0,0 0 0,0 0 0,0 0 0,-1 1 0,1-1 0,0 0-1,0 1 1,0-1 0,-1 1 0,1 0 0,0 0 0,-3 0 0,3 0-39,1 1 1,-1-1 0,1 1-1,-1 0 1,1-1 0,-1 1-1,1 0 1,0 0 0,-1 0-1,1 0 1,0 0 0,0 0-1,0 0 1,-1 0 0,1 1-1,1-1 1,-1 0 0,-1 2-1,0 2 128,0-1-1,0 1 0,0-1 1,1 1-1,0 0 0,0 0 1,0-1-1,1 1 1,-1 0-1,1 0 0,0 0 1,1 7-1,0-11-97,0 0 0,-1 1 0,1-1 0,0 0 0,0 0 0,0 0 0,0 0 0,0 1 0,1-1 0,-1-1 0,0 1 0,0 0 0,1 0 0,-1 0 0,0-1 0,1 1 0,-1 0 0,0-1 0,1 0 0,-1 1 0,1-1 0,-1 0 0,1 1 0,-1-1 0,1 0 0,0 0 0,1-1 0,46-3 282,-34-2-287,0 0 1,-1-1-1,1 0 0,-2-1 1,1 0-1,-1-2 0,-1 1 1,1-2-1,11-12 0,-4 4 81,41-27 0,-61 46-114,0 0 0,0 0 0,0 0 0,0 0 0,1 0 0,-1 0 1,0 0-1,0-1 0,0 1 0,0 0 0,0 0 0,0 0 0,1 0 1,-1 0-1,0 0 0,0 0 0,0 0 0,0 0 0,0 0 0,0 0 1,1 0-1,-1 0 0,0 0 0,0 1 0,0-1 0,0 0 0,0 0 0,0 0 1,1 0-1,-1 0 0,0 0 0,0 0 0,0 0 0,0 0 0,0 0 1,0 0-1,0 1 0,0-1 0,0 0 0,1 0 0,-1 0 0,0 0 1,0 0-1,0 0 0,0 1 0,0-1 0,0 0 0,0 0 0,0 0 0,0 0 1,0 0-1,0 0 0,0 1 0,0-1 0,0 0 0,0 0 0,0 0 1,-1 15 179,-6 14 256,-2-8-163,5-11-173,0 0 1,0 0-1,1 0 1,0 1-1,1-1 1,0 1 0,0-1-1,1 17 1,1-26-100,1 0 1,-1-1 0,1 1 0,-1 0 0,1-1 0,-1 1-1,1-1 1,0 1 0,-1-1 0,1 1 0,0-1 0,-1 1-1,1-1 1,0 1 0,0-1 0,0 0 0,-1 0 0,1 1-1,0-1 1,0 0 0,0 0 0,-1 0 0,1 0 0,0 0-1,0 0 1,0 0 0,0 0 0,-1 0 0,3-1 0,26-4 272,-11-3-200,0 0-1,0-1 0,-1-1 0,0-1 0,22-18 0,-23 15-70,2 2 0,0 0-1,0 1 1,32-13 0,-49 23 15,0 1-1,0-1 1,0 1 0,0-1 0,0 1 0,0 0 0,0 0-1,0-1 1,0 1 0,0 0 0,0 0 0,0 0-1,0 0 1,0 0 0,0 1 0,0-1 0,1 0 0,-1 0-1,0 1 1,0-1 0,0 0 0,0 1 0,0-1-1,-1 1 1,1 0 0,0-1 0,0 1 0,0 0-1,0-1 1,-1 1 0,1 0 0,0 0 0,-1 0 0,1 0-1,0-1 1,-1 1 0,1 0 0,-1 0 0,0 0-1,1 0 1,-1 0 0,0 0 0,1 1 0,-1-1-1,0 0 1,0 0 0,0 0 0,0 0 0,0 0 0,-1 2-1,1 9-13,0 1-1,-1 0 1,-5 20-1,3-15-765,3-17 258,-2 8-433</inkml:trace>
</inkml:ink>
</file>

<file path=ppt/ink/ink3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14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19 3043,'0'0'769,"-15"-8"-417,15 6 1217,0 1-1248,0-1-289,0 1-224,0-2-769,0 1-1089</inkml:trace>
</inkml:ink>
</file>

<file path=ppt/ink/ink3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15.4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218 82 4869,'-5'-22'1352,"0"-2"183,4-2 5277,1 26-6616,0-1-1,-1 1 0,1-1 1,0 0-1,-1 1 0,1-1 1,0 1-1,-1-1 0,1 1 1,-1 0-1,1-1 0,-1 1 0,1-1 1,-1 1-1,1 0 0,-1-1 1,0 1-1,1 0 0,-1 0 1,1 0-1,-1-1 0,0 1 1,1 0-1,-1 0 0,1 0 0,-1 0 1,0 0-1,1 0 0,-1 0 1,0 0-1,1 0 0,-1 0 1,0 1-1,1-1 0,-1 0 0,1 0 1,-2 1-1,-24 8 695,9 3-695,1 0-1,0 1 1,1 1-1,0 1 1,1 0-1,-21 31 1,34-45-192,0 0 1,0 0 0,0 1 0,1-1 0,-1 1-1,0-1 1,1 1 0,0-1 0,-1 1 0,1-1 0,0 1-1,0-1 1,-1 1 0,1-1 0,1 1 0,-1-1-1,0 1 1,0-1 0,0 1 0,1-1 0,-1 1-1,1-1 1,-1 1 0,1-1 0,0 1 0,-1-1 0,1 0-1,0 0 1,0 1 0,0-1 0,0 0 0,0 0-1,0 0 1,0 0 0,1 0 0,-1 0 0,0 0-1,0 0 1,1-1 0,-1 1 0,3 0 0,7 4-11,1 0 0,-1-1 1,1-1-1,17 3 0,-5-1-232,-19-4 198,0 0-1,-1 1 1,1-1-1,0 1 1,-1 1-1,1-1 1,-1 1-1,1-1 1,-1 1-1,0 0 1,0 1-1,0-1 1,5 8-1,-8-9 43,0 0 0,0 0 0,0 1 0,0-1-1,0 0 1,-1 1 0,1-1 0,-1 1 0,0-1 0,0 1-1,1-1 1,-2 1 0,1-1 0,0 1 0,0-1 0,-1 0-1,0 1 1,1-1 0,-1 1 0,0-1 0,0 0 0,0 0 0,0 1-1,-1-1 1,1 0 0,-1 0 0,1 0 0,-1 0 0,0-1-1,-2 3 1,-18 18 354,-48 39-1,9-9 582,87-41-1673,-18-9 592,0 0-1,0 1 0,0 0 0,-1 0 1,0 1-1,8 4 0,-14-6 139,1 0-1,0 0 0,0 1 1,-1-1-1,0 0 0,1 0 1,-1 1-1,0-1 0,0 1 1,0-1-1,0 1 1,-1-1-1,1 1 0,-1 0 1,1-1-1,-1 1 0,0 0 1,0-1-1,0 1 0,-1 3 1,-1 3 20,-1 0 0,0 0 0,0 0 0,-7 13 0,-8 27 547,15-41-552,1 1 1,-1-1 0,0 0-1,-1-1 1,0 1 0,0-1-1,-8 11 1,7-11-3,0 0 1,0 0-1,1 1 1,0-1 0,1 1-1,0 0 1,0 0-1,-2 12 1,2 61-319,4-70 278,0 1 0,-1-1 0,-1 1 0,0 0 0,-1-1 0,0 0 0,0 1 0,-1-1 0,-6 15 0,6-21 102,0 1-1,0 0 1,1 0-1,0 0 0,0 0 1,1 0-1,0 0 1,-1 11-1,2-15-65,1 0 1,-1 0-1,0-1 1,1 1-1,0 0 1,0 0-1,-1 0 1,1-1-1,0 1 1,0 0-1,1-1 1,-1 1-1,0-1 1,0 1-1,1-1 1,-1 1-1,1-1 1,-1 0-1,1 0 1,0 0-1,-1 0 0,1 0 1,0 0-1,0 0 1,-1-1-1,1 1 1,0-1-1,0 1 1,0-1-1,3 1 1,36 6 55,-29-6-79,1 1 0,-1 1-1,0 0 1,0 1 0,12 5-1,-21-7-341,1-1-1,0 1 0,0-1 1,0 0-1,-1 0 0,1-1 1,8 1-1,10 0-3832</inkml:trace>
</inkml:ink>
</file>

<file path=ppt/ink/ink3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00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38 2306,'0'0'20783,"0"12"-19700,-3 221 1778,1-41 2046,2-210-4831,7-188 506,-5 180-554,2 0 0,1 1 0,1-1 1,1 1-1,19-44 0,-24 65-46,0 1-1,1-1 1,-1 0 0,1 1-1,0 0 1,0 0-1,0 0 1,0 0 0,1 0-1,-1 1 1,1-1 0,0 1-1,0 0 1,-1 0-1,1 0 1,1 1 0,-1-1-1,0 1 1,0 0 0,7-1-1,-7 2 2,-1-1 0,1 1 0,0 0 0,-1 0 0,1 1 0,-1-1 0,1 0 0,-1 1 0,1 0 0,-1 0 0,0 0 0,1 0 0,-1 1 0,0-1 0,0 1 0,0 0 0,0 0 0,0 0 0,0 0 1,-1 1-1,1-1 0,-1 1 0,1-1 0,-1 1 0,3 4 0,-5-5 16,1 0 0,0-1 1,-1 1-1,1-1 0,-1 1 1,0 0-1,0-1 1,0 1-1,0 0 0,0 0 1,0-1-1,0 1 0,0 0 1,0-1-1,-1 1 1,1-1-1,-1 1 0,1 0 1,-1-1-1,0 1 0,0-1 1,1 1-1,-1-1 1,0 0-1,0 1 0,0-1 1,-1 0-1,1 0 0,0 1 1,0-1-1,-1 0 1,1 0-1,-1-1 0,-2 2 1,-7 6 143,0-2 0,-1 0 1,-17 6-1,18-7 58,-14 5 130,-18 8-1923,43-18 1518,0 0 1,0 0-1,0 0 1,0 0-1,0 0 0,0 1 1,0-1-1,0 0 1,0 0-1,0 0 1,0 0-1,0 0 0,0 0 1,0 0-1,0 0 1,0 0-1,0 0 1,0 0-1,0 1 0,0-1 1,0 0-1,0 0 1,0 0-1,0 0 1,0 0-1,0 0 0,0 0 1,0 0-1,0 0 1,0 0-1,0 0 1,0 1-1,0-1 0,0 0 1,0 0-1,0 0 1,-1 0-1,1 0 1,28-5-4856,-5-2 66,1-1-1415</inkml:trace>
</inkml:ink>
</file>

<file path=ppt/ink/ink3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00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43 10186,'0'0'12374,"8"-8"-10148,25-25-224,-28 32 780,-5 11-1878,-5 12-159,-27 39-92,25-50-563,0 0-1,1 0 1,0 1-1,1 0 1,0 0-1,1 0 1,0 1-1,1-1 1,-2 23-1,5-34-89,0 0 1,0 0-1,0-1 0,0 1 1,1 0-1,-1 0 0,0-1 0,0 1 1,1 0-1,-1-1 0,1 1 1,-1 0-1,1-1 0,-1 1 1,1 0-1,-1-1 0,1 1 1,-1-1-1,1 1 0,-1-1 0,1 1 1,0-1-1,-1 0 0,1 1 1,0-1-1,0 0 0,0 1 1,31 3 7,30-11-94,-21-7-856,-21 2-1804,-11-2-4889,-12 8 2163,-9-1-2584</inkml:trace>
</inkml:ink>
</file>

<file path=ppt/ink/ink3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00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12396,'0'0'15022,"56"-2"-14221,-23 2-449,4-3-256,-4-3-224,0-2-2563,-2-4-2722,-7 2-7239</inkml:trace>
</inkml:ink>
</file>

<file path=ppt/ink/ink3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2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16111,'0'0'11980,"67"36"-11788,-28-33-64,1-2-96,1-1-513,-8 2-1504,-6-1-738,-10 0-1345,-11-1-1761</inkml:trace>
</inkml:ink>
</file>

<file path=ppt/ink/ink3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2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7303,'0'0'17520,"72"40"-17391,-30-40-33,1 1-353,-3-1-1921,-5 0-1729,-5 0-2916</inkml:trace>
</inkml:ink>
</file>

<file path=ppt/ink/ink3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2.7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204 32 15631,'0'0'7500,"-10"-5"-6347,-36-18-475,43 22-629,-1 0-1,0 0 0,1 1 1,-1 0-1,0 0 1,0 0-1,1 0 0,-1 0 1,0 1-1,0 0 0,1-1 1,-1 1-1,1 1 0,-1-1 1,1 0-1,-1 1 1,1 0-1,0 0 0,-5 4 1,-1 0 119,1 0 0,0 1 0,0 0 0,1 0 0,-8 11-1,13-16-112,0-1-1,1 1 0,0-1 0,-1 1 0,1 0 0,0-1 0,0 1 0,0 0 0,0 0 0,0 0 0,1 0 0,-1 0 0,0 0 0,1 0 0,0 0 0,-1 0 0,1 0 0,0 1 0,0-1 0,0 0 0,0 0 0,1 0 1,0 3-1,0-3-34,1-1 1,-1 1 0,1-1 0,0 1 0,0-1 0,0 0 0,0 0 0,0 0-1,0 0 1,0 0 0,0 0 0,0-1 0,0 1 0,0-1 0,1 1 0,-1-1-1,0 0 1,0 0 0,0 0 0,1 0 0,1-1 0,9 0-49,0-2 1,0 0-1,-1 0 0,0-1 1,0 0-1,0-1 1,0-1-1,-1 0 1,1 0-1,-2-1 0,1-1 1,-1 0-1,0 0 1,0-1-1,-1 0 1,-1 0-1,14-20 0,-21 28 114,-2 4-44,0 0 1,-1 0-1,1 0 1,0 0-1,-1 0 1,0 0-1,0-1 1,-3 5-1,-4 5 120,-3 10 129,1 0 0,1 1-1,0 0 1,2 0 0,1 1-1,1 0 1,1 0 0,1 0 0,1 1-1,0 28 1,3-53-338,0 1 1,0-1-1,0 0 1,-1 1 0,1-1-1,0 1 1,0-1-1,0 1 1,0-1-1,0 1 1,0-1-1,0 0 1,0 1-1,1-1 1,-1 1-1,0-1 1,0 1-1,0-1 1,0 1-1,0-1 1,1 0-1,-1 1 1,0-1-1,0 0 1,1 1-1,-1-1 1,0 0-1,1 1 1,-1-1-1,0 0 1,1 1-1,-1-1 1,1 0-1,-1 0 1,0 0-1,1 1 1,-1-1-1,1 0 1,-1 0-1,1 0 1,-1 0-1,0 0 1,1 0-1,-1 0 1,1 0-1,-1 0 1,1 0-1,-1 0 1,1 0-1,-1 0 1,0 0-1,1 0 1,-1 0-1,1 0 1,-1-1-1,1 1 1,-1 0 0,0 0-1,1-1 1,-1 1-1,1 0 1,20-20-8528,-8 3 177</inkml:trace>
</inkml:ink>
</file>

<file path=ppt/ink/ink3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3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 18033,'0'0'6273,"1"8"-4581,0 10-1040,-1 0 0,0 0 0,-1 0 1,-1 0-1,-7 29 0,3-28-551,2-7-48,1 1 1,0-1-1,0 0 1,1 1-1,0 13 1,2-25-49,1-1 0,-1 1 1,0 0-1,1 0 0,-1 0 1,1 0-1,0-1 0,-1 1 1,1 0-1,0 0 0,-1-1 0,1 1 1,0-1-1,0 1 0,-1 0 1,1-1-1,0 0 0,0 1 1,0-1-1,0 1 0,0-1 1,0 0-1,0 0 0,-1 0 1,1 1-1,0-1 0,0 0 1,0 0-1,0 0 0,0 0 1,0-1-1,0 1 0,0 0 0,0 0 1,0 0-1,1-1 0,38-10-885,-34 8 137,0-1-1,-1 1 1,0-1-1,0 0 0,0-1 1,7-7-1,-10 9-230,0 1 1,0-1-1,0 0 0,-1 0 1,1 0-1,-1 0 0,0 0 1,0 0-1,1-4 0,1-13-9249</inkml:trace>
</inkml:ink>
</file>

<file path=ppt/ink/ink3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3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1 170 5990,'0'0'18705,"48"18"-18032,-19-18-513,3-7-64,-1 0-256,-3-1-1121,-5 1-2307,-2 0-2369</inkml:trace>
  <inkml:trace contextRef="#ctx0" brushRef="#br0" timeOffset="1">354 17 18930,'0'0'10538,"59"-1"-10410,-22-3-64,2 3-32,0-2-929,0 3-1601,-6-1-1282,-4-2-1088,-4 0-3941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14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0 242 11307,'11'2'-534,"40"7"320,1-3-1,-1-3 1,57-2 0,165-21-140,-168 11-69,-48 5-341,1 2-1,-1 3 1,0 3-1,81 15 1,-91-11 1514,0-2 1,1-2-1,-1-2 0,1-3 1,-1-1-1,1-2 0,-1-2 1,46-13-1,-10 5 662,0 3 0,0 4-1,144 7 1,14-1-1064,-209-1-374,0-2 0,0-2 0,-1 0 1,48-18-1,114-56-198,-16 6-6357,-148 64-2532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7.2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68 9321,'0'0'16565,"11"5"-15941,-4-3-582,0 1-1,1-1 0,-1 0 0,0-1 0,0 1 0,1-2 0,-1 1 1,1-1-1,-1 0 0,1 0 0,-1-1 0,1 0 0,-1 0 0,0-1 0,0 0 1,11-5-1,36-23 84,-41 21-51,-1 2 0,2 0 1,-1 0-1,17-5 0,-30 12-24,1 0 0,0 0 0,-1 0 0,1 1-1,0-1 1,-1 0 0,1 0 0,0 0 0,-1 1 0,1-1-1,-1 0 1,1 1 0,0-1 0,-1 0 0,1 1 0,-1-1-1,1 1 1,-1-1 0,1 1 0,-1-1 0,0 1 0,1-1-1,-1 1 1,0 0 0,1-1 0,-1 1 0,0-1 0,0 1-1,1 0 1,-1-1 0,0 1 0,0 0 0,0-1 0,0 1-1,0 0 1,0-1 0,0 1 0,0 0 0,0 1 0,0 36 562,0-30-469,-1-4-108,1 0-1,0 0 1,0 0-1,0 0 1,1 0-1,0 0 1,-1-1-1,1 1 0,0 0 1,1 0-1,-1-1 1,1 1-1,2 3 1,-3-6-82,1 0 0,0 1 1,0-1-1,0 0 0,0-1 1,-1 1-1,1 0 0,0-1 1,1 1-1,-1-1 0,0 1 1,0-1-1,0 0 0,0 0 1,0 0-1,0 0 0,0 0 1,0-1-1,0 1 0,0 0 0,0-1 1,0 0-1,0 1 0,0-1 1,3-2-1,10 1-2873,-5 2-5480,-8 0 5563</inkml:trace>
</inkml:ink>
</file>

<file path=ppt/ink/ink3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4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45 4708,'0'0'11414,"9"-9"-8910,25-24-438,-34 33-1985,1 0-1,-1 0 1,0 0 0,0-1 0,0 1 0,0 0 0,0 0 0,0 0 0,1 0 0,-1-1 0,0 1 0,0 0 0,0 0 0,0 0 0,1 0 0,-1 0-1,0-1 1,0 1 0,0 0 0,1 0 0,-1 0 0,0 0 0,0 0 0,1 0 0,-1 0 0,0 0 0,0 0 0,0 0 0,1 0 0,-1 0 0,0 0-1,0 0 1,1 0 0,-1 0 0,0 0 0,0 0 0,0 1 0,1-1 0,-1 0 0,0 0 0,0 0 0,0 0 0,1 0 0,-1 1 0,1 12 1079,-5 14-368,-16 24 324,15-42-946,0 0 1,1 1-1,0 0 1,1 0-1,0 0 1,1 0-1,0 0 0,0 1 1,1-1-1,1 0 1,-1 1-1,3 13 0,-1-22-137,0 0-1,0 0 1,0 0-1,0 0 0,1 0 1,-1-1-1,1 1 1,-1 0-1,1-1 1,0 0-1,-1 1 0,1-1 1,0 0-1,0 0 1,0 0-1,0 0 1,0 0-1,0 0 0,0 0 1,0-1-1,1 1 1,-1-1-1,0 0 0,4 1 1,63 1 17,-54-3-243,19-4-2152,-24-5-1752,-10 9 3714,0 1-1,0-1 1,0 0 0,0 0-1,0 0 1,0 0-1,0 0 1,-1 1 0,1-1-1,0 0 1,-1 0-1,1 0 1,0 1 0,-1-1-1,1 0 1,-1 0-1,1 1 1,-1-1 0,-1-1-1,-15-10-6951</inkml:trace>
</inkml:ink>
</file>

<file path=ppt/ink/ink3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4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10602,'0'0'14414,"32"1"-13966,11 2-288,6-3-64,0 0-224,-2 0-2018,-5 0-1954,-3-5-3747</inkml:trace>
</inkml:ink>
</file>

<file path=ppt/ink/ink3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5.2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12107,'0'0'14734,"54"6"-13869,-15-6-544,5 0-257,1 0-1314,-1 0-2209,-6 0-1121,-12 0-1314,-11 0-288</inkml:trace>
  <inkml:trace contextRef="#ctx0" brushRef="#br0" timeOffset="1">110 72 7687,'0'0'8168,"-62"22"-5317,55-19-1026,4 0-351,3 0-737,6-2-609,12-1 64,6 0-96,6 0 32,6 0-544,0 0-737,-3 0-257,2 0-31,-6 0-513,-4-1-2082,1-6-4035</inkml:trace>
</inkml:ink>
</file>

<file path=ppt/ink/ink3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6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3 101 5285,'0'0'4164,"7"-11"-726,2-1-2173,20-31 1262,-13 8 4011,-40 95-1948,17-45-4534,1-1 0,0 1 0,1 0 0,1 1 1,0-1-1,1 1 0,-2 24 0,5-38-51,0-1 0,1 0 1,-1 1-1,0-1 0,0 0 0,1 0 0,-1 1 0,1-1 1,-1 0-1,1 0 0,-1 0 0,1 0 0,0 0 0,-1 0 1,1 1-1,0-2 0,0 1 0,0 0 0,0 0 0,0 0 1,0 0-1,0-1 0,0 1 0,0 0 0,2 0 0,1 1 18,0-1 0,0 0 0,1 0 0,-1 0-1,0 0 1,0-1 0,1 0 0,5 0 0,38-8-2616,-45 7 1767,0 0 1,0 0-1,0 0 0,0 0 0,0-1 0,0 0 0,-1 1 0,1-1 1,4-4-1,1-7-5425,-4 0-2905</inkml:trace>
</inkml:ink>
</file>

<file path=ppt/ink/ink3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6.4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8136,'0'0'13709,"0"59"-12684,0-37-545,5 4-384,3 0 0,2 1-672,3-4-1122,0-3-1024,-1-2-802,-2-6-832,1-5-801</inkml:trace>
  <inkml:trace contextRef="#ctx0" brushRef="#br0" timeOffset="1">114 243 5349,'0'0'13325,"7"44"-12621,-11-26-351,0-2-225,2 0-64,2-6-1025,0-7-1794,8-3-2690</inkml:trace>
</inkml:ink>
</file>

<file path=ppt/ink/ink3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6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9545,'0'0'9043,"11"-9"-6913,-9 8-2066,5-5 135,0 0 0,1 1-1,-1 0 1,1 0 0,0 1 0,1 0-1,-1 0 1,1 1 0,-1 0 0,1 1 0,0 0-1,13-1 1,-16 2-56,5 1-41,-1-1 0,1 2 0,-1-1-1,0 1 1,17 5 0,-25-6-85,0 1 0,0-1 0,-1 1 0,1 0 0,-1 0-1,1 0 1,0 0 0,-1 0 0,0 0 0,1 0 0,-1 0 0,0 1 0,1-1 0,-1 1 0,0-1 0,0 0 0,0 1 0,0 0-1,0-1 1,-1 1 0,1 0 0,0-1 0,-1 1 0,1 0 0,-1 0 0,0 0 0,0-1 0,1 1 0,-1 0 0,0 0 0,0 0-1,-1-1 1,1 1 0,0 0 0,-1 0 0,1 0 0,-1-1 0,1 1 0,-3 3 0,-1 2 277,-1 1 0,0 0 0,-1-1 0,0 0 0,0-1 0,0 1 0,-1-1 1,0 0-1,0-1 0,-13 8 0,-21 19 1249,39-29-1431,-1-1 1,1 0 0,-1 1 0,1 0 0,0-1 0,0 1-1,1 0 1,-1 0 0,0 0 0,-1 6 0,3-8-100,0 0 0,-1-1 1,1 1-1,0-1 1,0 1-1,0 0 0,0-1 1,1 1-1,-1-1 0,0 1 1,0-1-1,0 1 0,0 0 1,1-1-1,-1 1 1,0-1-1,0 1 0,1-1 1,-1 1-1,0-1 0,1 0 1,-1 1-1,1-1 0,0 1 1,22 5 92,6-4-409,71-1-4246,-36-12-6662,-38 1-971</inkml:trace>
</inkml:ink>
</file>

<file path=ppt/ink/ink3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7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14382,'0'0'10666,"57"-12"-10442,-22 11-192,4 1 32,2 0-1345,-3 0-2627,1-2-3139</inkml:trace>
</inkml:ink>
</file>

<file path=ppt/ink/ink3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7.5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 12556,'0'0'5728,"8"-3"-4132,6-1-1139,-1 1 0,1 1 0,-1 0 0,22 0 0,-31 2-369,0 0 0,0 0-1,0 0 1,0 1 0,0 0-1,0 0 1,0 0 0,-1 0-1,1 1 1,5 2 0,-7-3-83,-1 1 0,1-1 0,-1 0 0,0 0 0,1 1-1,-1-1 1,0 1 0,0-1 0,0 1 0,0 0 0,0-1 0,0 1 0,-1 0 0,1 0 0,0-1 0,-1 1 0,1 0 0,-1 0 0,0 0 0,0 0 0,0 0 0,0 0 0,0 2 0,-1 0 114,0-1 1,1 0 0,-2 1 0,1-1 0,0 0 0,-1 0-1,1 0 1,-1 0 0,0 0 0,0 0 0,0-1-1,-1 1 1,1-1 0,-5 5 0,-47 33 1880,35-26-1260,17-12-648,-2 0 6,0 0 0,1 0 0,0 1 0,-1-1 0,1 1 1,0 0-1,0 0 0,1 0 0,-1 0 0,0 0 0,1 1 0,0-1 0,0 1 1,0 0-1,0 0 0,1-1 0,-2 8 0,3-10-93,0 0-1,1 0 1,-1 0-1,1 0 1,-1-1 0,1 1-1,-1 0 1,1 0-1,0 0 1,-1-1 0,1 1-1,0 0 1,0 0-1,0-1 1,-1 1 0,1-1-1,0 1 1,0-1-1,0 1 1,0-1 0,0 0-1,0 1 1,0-1-1,0 0 1,0 0 0,0 0-1,0 0 1,0 1-1,1-2 1,39 3-368,-36-2 182,34 1-1546,87-4-9737,-81-3 4193</inkml:trace>
</inkml:ink>
</file>

<file path=ppt/ink/ink3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7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15310,'0'0'12845,"63"0"-12333,-25 0-352,2 0-128,1 0-576,-5 0-1762,-6 0-449,-6 0-1153,-10 0-1505,-8 0-2851</inkml:trace>
  <inkml:trace contextRef="#ctx0" brushRef="#br0" timeOffset="1">2 68 13581,'0'0'8392,"75"31"-8168,-45-26-192,1-5 0,3 0-160,-1 0-256,-5 0-1122,0 0-1729,-2-9-4805</inkml:trace>
</inkml:ink>
</file>

<file path=ppt/ink/ink3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8.7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0 111 11723,'0'0'4596,"1"-8"-2663,-1 4-1806,0 1-1,0 0 1,0 0-1,1 0 1,-1 1-1,1-1 1,0 0 0,0 0-1,0 0 1,0 0-1,0 0 1,1 1-1,-1-1 1,1 1 0,-1-1-1,1 1 1,0 0-1,0-1 1,0 1-1,1 0 1,-1 0 0,0 0-1,1 1 1,-1-1-1,1 1 1,0-1-1,-1 1 1,1 0 0,0 0-1,4-1 1,16-5 304,0 1 1,1 0-1,0 2 1,0 1-1,44 0 1,-67 3-423,0-1 1,0 1-1,0 0 1,0 0-1,0 0 1,0-1-1,0 1 1,0 0-1,0 1 1,0-1-1,0 0 1,0 0 0,0 0-1,0 1 1,0-1-1,0 0 1,0 1-1,0-1 1,0 1-1,-1-1 1,1 1-1,0-1 1,0 1-1,0 0 1,-1-1-1,1 1 1,0 0-1,-1 0 1,1-1-1,0 1 1,-1 0-1,1 0 1,-1 0-1,0 0 1,1 0 0,-1 0-1,0 0 1,1 0-1,-1 0 1,0 0-1,0 0 1,0 0-1,0 0 1,0 0-1,0 0 1,0 0-1,0 0 1,0 0-1,-1 0 1,1 0-1,0 0 1,-1 0-1,1-1 1,0 1-1,-1 0 1,1 0-1,-1 0 1,0 0 0,1 0-1,-1-1 1,-1 2-1,-3 7 137,-1-1-1,0 0 1,-1 0 0,-13 12-1,-3-1 4,-32 28 292,52-44-394,1 0 1,-1 0 0,1 0-1,-1 0 1,1 0-1,0 0 1,0 0-1,1 1 1,-1-1-1,1 1 1,-1-1-1,1 1 1,0-1-1,0 7 1,1-8-83,0-1 0,0 0 0,1 0 0,-1 0 0,1 0 0,-1 0-1,1 0 1,0 0 0,-1 0 0,1 0 0,0 0 0,0 0 0,-1-1 0,1 1 0,0 0 0,0 0 0,0-1 0,0 1 0,0 0 0,0-1 0,0 1 0,0-1-1,0 0 1,0 1 0,1-1 0,-1 0 0,0 0 0,0 1 0,0-1 0,2 0 0,43 2-2995,-38-2 2166,23 0-3423,1 0-2268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8.3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241 67 2050,'0'0'9705,"0"-8"-6710,-1-29-208,1 36-2597,0 0 0,0 0 0,0 0 0,-1 0 1,1 0-1,0 0 0,-1 0 0,1 0 0,-1 0 1,1 1-1,-1-1 0,1 0 0,-1 0 0,0 0 1,1 1-1,-1-1 0,0 0 0,0 1 0,1-1 1,-1 0-1,0 1 0,0-1 0,0 1 1,0-1-1,0 1 0,0 0 0,0-1 0,0 1 1,0 0-1,0 0 0,0 0 0,0 0 0,0 0 1,0 0-1,0 0 0,0 0 0,-1 0 0,-35 6 1124,5 4-704,9-4-101,1 1 1,0 0-1,-25 14 1,46-20-519,1-1 1,-1 0-1,0 0 1,1 1-1,-1-1 1,1 0-1,-1 1 1,1-1-1,-1 0 1,1 1-1,-1-1 1,1 1-1,0-1 1,-1 1-1,1-1 1,0 1 0,-1-1-1,1 1 1,0 0-1,-1-1 1,1 1-1,0-1 1,0 1-1,0 0 1,0-1-1,0 1 1,0 0-1,0-1 1,0 2-1,14 12-222,34 7-205,-42-19 328,8 3-15,0 0 1,-1 2 0,0-1 0,21 15 0,-30-19 133,-1 1 1,0 0-1,0-1 0,-1 1 0,1 0 1,0 0-1,-1 1 0,0-1 0,0 1 0,0-1 1,0 1-1,0-1 0,-1 1 0,0 0 0,0 0 1,0 0-1,0 0 0,0 0 0,-1 0 1,1 0-1,-1 0 0,-1 5 0,0-6 75,0 0 0,0 0 0,0-1-1,0 1 1,-1 0 0,1-1 0,-1 1-1,0-1 1,1 0 0,-1 1 0,0-1 0,-1 0-1,1 0 1,0 0 0,-1 0 0,1-1-1,-1 1 1,1-1 0,-6 3 0,-61 23 628,58-24-533,-1 2-195,2-1-169,-1-1-1,1 0 0,-1 0 0,0-1 1,-16 1-1,46-19-6211,9-9 533,9-6-3512</inkml:trace>
</inkml:ink>
</file>

<file path=ppt/ink/ink3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9.0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1 4933,'0'0'17072,"-55"53"-15983,50-39-352,4 2-449,1-1-160,2 2-128,12-2-1121,4-3-1538,1-2-2305,-1-5-7048</inkml:trace>
</inkml:ink>
</file>

<file path=ppt/ink/ink3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29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13965,'0'0'2296,"11"-2"-252,-7 1-1871,10-2 409,-1 0-1,1 1 0,0 1 1,25 1-1,-36 0-507,-1 0 1,1 0-1,0 0 0,-1 1 1,1-1-1,0 1 0,-1-1 1,1 1-1,-1 0 0,1 0 1,-1 0-1,1 1 0,-1-1 0,0 0 1,0 1-1,0 0 0,1-1 1,-1 1-1,-1 0 0,1 0 1,0 0-1,0 0 0,-1 1 1,0-1-1,1 0 0,-1 1 1,0-1-1,0 1 0,0-1 1,0 1-1,-1-1 0,1 1 1,-1 0-1,1-1 0,-1 1 0,0 3 1,-1-3 106,1 1 0,-1-1 0,0 1 0,-1-1 0,1 0 0,-1 0 0,1 1-1,-1-1 1,0 0 0,0 0 0,-1 0 0,1-1 0,0 1 0,-1-1 0,0 1 0,1-1 0,-1 0 0,-4 2 0,-62 39 1801,55-36-1605,6-3-193,5-3-138,1 0 0,-1 0 0,0 0 0,1 1 0,-1-1 0,1 1 0,-1-1 0,1 1 0,0 0 0,0 0-1,0 0 1,0 0 0,0 0 0,0 1 0,0-1 0,1 1 0,-1-1 0,-1 6 0,3-7-44,0-1-1,1 1 1,-1 0-1,0-1 0,1 1 1,-1-1-1,1 1 1,-1 0-1,1-1 0,-1 1 1,1-1-1,0 1 1,-1-1-1,1 1 0,-1-1 1,1 0-1,0 1 1,-1-1-1,1 0 0,0 1 1,0-1-1,-1 0 1,1 0-1,0 0 0,0 0 1,1 0-1,26 4 47,-22-3-48,22 2-214,74 7-3092,-33-7-3477,-25-3-1978</inkml:trace>
</inkml:ink>
</file>

<file path=ppt/ink/ink3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30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0 13004,'0'0'7906,"-4"10"-7051,-27 52-255,14-32-350,1 1 0,-12 37 0,27-66-171,0-1-1,0 1 1,1-1-1,-1 1 1,1 0-1,-1 0 1,1-1-1,0 1 1,0 0-1,0-1 1,0 1-1,0 0 1,0 0-1,0-1 1,0 1-1,1 0 1,-1-1-1,1 1 1,-1 0-1,1-1 0,0 1 1,-1-1-1,1 1 1,0-1-1,0 1 1,0-1-1,0 1 1,0-1-1,1 0 1,-1 0-1,0 0 1,1 0-1,-1 0 1,0 0-1,1 0 1,-1 0-1,1 0 1,0 0-1,2 0 1,6 1 58,0 0 1,0-1-1,0-1 1,1 1-1,16-3 1,-4 1-62,35-5-225,-24-7-3599,-28 9 182,-5 1-1713</inkml:trace>
</inkml:ink>
</file>

<file path=ppt/ink/ink3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31.3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15759,'0'0'4228,"53"-22"-2498,-15 16-321,7 1-320,11 3-577,0 2-383,4 0-450,-8 0-2754,-2 0-6598</inkml:trace>
</inkml:ink>
</file>

<file path=ppt/ink/ink3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33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83 5701,'-8'-4'1697,"5"3"-1104,0 0 0,0 0 0,0 0 0,0-1 1,0 1-1,1-1 0,-1 0 0,1 0 0,-1 0 0,1 0 0,-1 0 0,1-1 0,0 1 0,0-1 0,0 1 0,1-1 1,-1 0-1,0 0 0,1 1 0,0-1 0,-1-4 0,2 6-478,1 0 0,-1 0 1,1 0-1,-1 0 0,1 0 0,0 1 1,0-1-1,0 0 0,-1 0 0,1 1 1,0-1-1,0 0 0,0 1 0,0-1 1,0 1-1,0-1 0,0 1 0,0 0 1,0-1-1,0 1 0,0 0 0,2 0 1,28-7 730,-30 7-740,16-3 145,0 1-1,0 0 0,0 2 0,0 0 0,0 1 0,19 3 0,-34-4-241,-1 0 0,0 1 0,0-1 0,1 0 0,-1 1 0,0-1 0,0 1-1,1-1 1,-1 1 0,0 0 0,0-1 0,0 1 0,0 0 0,0 0 0,0 0 0,0 0-1,0 0 1,-1 0 0,1 0 0,0 0 0,0 0 0,-1 0 0,1 1 0,-1-1-1,1 0 1,-1 0 0,1 1 0,-1-1 0,0 0 0,0 0 0,0 1 0,1-1 0,-1 0-1,-1 1 1,1-1 0,0 0 0,0 1 0,0-1 0,-1 0 0,1 0 0,0 1-1,-1-1 1,1 0 0,-1 0 0,0 0 0,1 1 0,-1-1 0,-1 1 0,-2 5 45,-1 0 1,0-1-1,0 1 1,0-1-1,-1 0 1,-7 6-1,2-4 2,7-5 96,0-1 0,0 1 0,0 0 0,1 0 0,-1 0 0,1 1 0,-1-1 0,1 1 0,0 0 0,1 0 0,-1 0 0,1 0 0,-3 6 0,6-9-146,0 0 1,0-1-1,0 1 1,0 0 0,0-1-1,0 1 1,0-1 0,0 1-1,0-1 1,0 1-1,0-1 1,1 0 0,-1 0-1,0 0 1,0 1 0,0-1-1,0 0 1,1 0-1,-1-1 1,0 1 0,0 0-1,3-1 1,1 1 11,10 0-15,41-1-1721,-1-8-4724,-26-1-151</inkml:trace>
</inkml:ink>
</file>

<file path=ppt/ink/ink3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34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 14798,'0'0'7944,"-40"49"-6631,36-33-224,4-1-449,0 3-544,0 3-448,7-2-1602,4-3-1985,0-5-3300</inkml:trace>
</inkml:ink>
</file>

<file path=ppt/ink/ink3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34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41 11627,'0'0'14526,"8"-7"-13453,-1 3-888,0-1 1,0 1-1,0 0 1,0 1-1,1 0 1,15-5-1,-21 7-169,-1 1-1,1-1 0,0 1 0,0 0 0,0 0 1,-1-1-1,1 1 0,0 0 0,0 0 0,0 1 1,-1-1-1,1 0 0,0 0 0,0 1 0,-1-1 0,1 1 1,0 0-1,-1 0 0,1-1 0,-1 1 0,1 0 1,-1 0-1,1 0 0,-1 1 0,1-1 0,-1 0 1,0 0-1,0 1 0,0-1 0,0 1 0,0-1 0,0 1 1,0-1-1,0 1 0,-1 0 0,1-1 0,0 1 1,-1 0-1,0 0 0,1-1 0,-1 1 0,0 0 1,0 0-1,0-1 0,0 1 0,0 3 0,0-1 66,-1 0 0,1 0 0,0-1-1,-1 1 1,0 0 0,0 0 0,0-1-1,0 1 1,-1-1 0,1 1-1,-1-1 1,0 1 0,0-1 0,0 0-1,-3 3 1,-45 39 910,42-40-841,1 0 0,0 1 1,0 1-1,0-1 1,1 1-1,-1 0 1,-6 11-1,13-17-149,-1-1 0,1 1 0,0-1 0,-1 1 0,1 0 0,0-1 0,0 1 0,0 0 0,-1-1 0,1 1 0,0 0 0,0-1 0,0 1 0,0 0 0,0-1 0,0 1 0,0 0 0,0 0 0,1-1 0,-1 1 0,0-1 0,0 1 0,1 0 0,-1-1 0,0 1 0,1 0 0,-1-1 0,0 1 0,1-1 0,-1 1 0,1-1 0,-1 1 0,1-1 0,-1 1-1,1-1 1,-1 0 0,1 1 0,0-1 0,-1 0 0,1 1 0,-1-1 0,1 0 0,0 0 0,-1 1 0,1-1 0,0 0 0,-1 0 0,1 0 0,0 0 0,-1 0 0,1 0 0,1 0 0,47 0-45,-37 0-22,19 0-468,48-1-6449,-48 0-517</inkml:trace>
</inkml:ink>
</file>

<file path=ppt/ink/ink3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44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94 14414,'0'0'2914,"1"-8"-586,-1 4-2108,0 0-1,1 0 1,0 0 0,-1 1-1,2-1 1,-1 1 0,0-1-1,1 1 1,-1-1 0,1 1-1,0-1 1,0 1 0,1 0-1,-1 0 1,1 0 0,-1 1 0,1-1-1,0 1 1,0-1 0,0 1-1,0 0 1,0 0 0,1 0-1,-1 0 1,1 1 0,-1-1-1,1 1 1,-1 0 0,1 0-1,0 1 1,0-1 0,5 0-1,-6 1-199,0-1 0,-1 1 0,1 0 0,-1-1 0,1 1-1,0 1 1,-1-1 0,1 0 0,0 1 0,-1-1-1,1 1 1,-1 0 0,1-1 0,-1 1 0,0 1-1,1-1 1,-1 0 0,0 0 0,0 1 0,1 0 0,-1-1-1,0 1 1,-1 0 0,4 3 0,-3-1-9,-1 0 1,1 0-1,-1 0 0,0 1 1,0-1-1,-1 0 1,1 0-1,-1 1 1,0-1-1,0 0 0,0 1 1,0-1-1,-1 0 1,0 0-1,-1 6 0,-4 4 40,1 0 0,-2 0-1,0-1 1,0 0-1,-1 0 1,-1-1-1,0 1 1,-1-2 0,-20 20-1,-6 9 448,35-39-490,0-1 0,1 0 0,-1 1 0,1-1 0,-1 1 1,1-1-1,-1 1 0,1-1 0,0 1 0,-1 0 0,1-1 0,0 1 0,-1-1 0,1 1 0,0 0 0,0-1 0,-1 1 0,1 0 1,0-1-1,0 1 0,0 0 0,0-1 0,0 1 0,0 0 0,0-1 0,0 1 0,0 0 0,1-1 0,-1 1 0,0 0 1,0-1-1,0 1 0,1 0 0,0 0 0,0 0 5,1 0 0,-1 0 0,1 0 0,0 0 1,0-1-1,-1 1 0,1-1 0,0 1 0,0-1 0,-1 0 0,1 0 1,3 0-1,58-5-680,-20-7-2269,-4-10-3375,-22 5 92</inkml:trace>
</inkml:ink>
</file>

<file path=ppt/ink/ink3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44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229 46 13613,'-10'0'496,"4"0"-442,-1 0 0,0 1 0,1 0 0,-1 0 0,0 0 0,1 1 0,-1 0 0,1 0 0,0 0 0,0 1-1,0 0 1,0 1 0,0-1 0,0 1 0,1 0 0,0 0 0,0 1 0,0 0 0,-7 8 0,2 3 74,0 0 0,0 1 0,2-1 0,0 2 0,1-1-1,1 1 1,-8 36 0,7-16 798,2 1 0,-1 70 0,6-98-808,0-1 1,1 1 0,0 0-1,1 0 1,0-1 0,0 1-1,1-1 1,1 0 0,8 18-1,-9-23-80,0-1 0,0 0 0,0 0 0,0 0 0,1-1 0,-1 1 0,1-1 0,0 0 0,0 0 0,0 0 0,0-1 0,1 1 0,-1-1 0,1 0 0,0 0 0,-1 0 0,1-1 0,0 0 0,0 0 0,0 0 0,0-1 0,0 1 0,6-1 0,3-2 376,0 1 0,0-2 0,-1 0 1,1-1-1,-1 0 0,1-1 0,-1 0 1,-1-1-1,1-1 0,-1 0 0,0 0 0,17-15 1,11-11 57,-3 0 0,39-45 0,-53 53-272,-2 0 0,-1-2 0,26-43-1,-40 61-129,-2 0-1,1 0 0,-1 0 0,-1 0 0,0 0 0,0-1 0,0 0 1,-2 1-1,1-1 0,-1 0 0,0 0 0,-1 0 0,0 0 0,-1 0 1,0 0-1,-4-13 0,4 18-60,-1 0 1,0 0-1,-1 0 1,0 1-1,1-1 0,-1 1 1,-1-1-1,1 1 1,0 0-1,-1 0 0,0 1 1,0-1-1,0 1 1,-7-5-1,2 4-35,1-1 1,-1 1 0,0 0-1,0 1 1,-1 0-1,1 1 1,-16-3 0,11 4-146,0-1 1,1 2-1,-1 0 0,1 1 1,-1 0-1,1 1 1,-1 0-1,1 1 1,0 1-1,0 0 1,-20 9-1,13-1-1047,0 1-1,0 1 1,-23 22-1,3 4-3532</inkml:trace>
</inkml:ink>
</file>

<file path=ppt/ink/ink3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15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1 193 9513,'0'0'827,"11"-2"-624,111-14-190,419-33 2307,-293 48-1675,543-23 23,143-17 897,-911 41-1514,-7 1-23,0-1 1,0 0-1,1-2 0,-1 1 0,0-2 1,0 0-1,20-7 0,-36 10-25,0 0 0,1 0 0,-1 0 0,0 0 0,1 0 0,-1 0-1,0 0 1,1 0 0,-1-1 0,0 1 0,1 0 0,-1 0 0,0 0 0,1 0 0,-1 0 0,0 0-1,0-1 1,1 1 0,-1 0 0,0 0 0,0-1 0,1 1 0,-1 0 0,0 0 0,0-1 0,1 1 0,-1 0-1,0 0 1,0-1 0,0 1 0,0 0 0,0-1 0,1 1 0,-1 0 0,0-1 0,0 1 0,0 0-1,0-1 1,0 1 0,0 0 0,0-1 0,0 1 0,0 0 0,0-1 0,0 1 0,-1 0 0,1-1-1,0 1 1,0 0 0,0-1 0,0 1 0,0 0 0,-1 0 0,1-1 0,0 1 0,-1-1 0,-19-9-635,15 8 127,-27-13-3857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8.6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216 1 15214,'-9'5'2835,"-16"10"-1976,1 1 0,0 1 1,-24 24-1,39-34-603,1 1 1,1 0 0,0 0 0,0 0-1,0 1 1,1 1 0,0-1 0,1 1-1,0 0 1,1 0 0,0 0 0,-4 17-1,7-26-248,1 1 0,-1-1 0,1 1 0,0-1 0,0 1 0,0 0-1,0-1 1,0 1 0,0-1 0,0 1 0,1-1 0,-1 1-1,0-1 1,1 1 0,-1-1 0,1 1 0,0-1 0,-1 0 0,1 1-1,0-1 1,0 0 0,0 1 0,0-1 0,0 0 0,0 0 0,0 0-1,1 0 1,-1 0 0,0 0 0,0 0 0,1-1 0,-1 1-1,1 0 1,-1-1 0,0 1 0,1-1 0,-1 1 0,1-1 0,0 0-1,-1 0 1,1 0 0,-1 0 0,1 0 0,-1 0 0,1 0-1,-1 0 1,2-1 0,5 1 66,0-2 0,-1 1 0,1-1-1,-1 0 1,1 0 0,-1-1 0,0 0 0,10-6-1,-5 1 110,0 0 0,-1-1 0,0-1 0,0 0 0,-1 0-1,10-13 1,-17 19-104,0 1 0,-1-1 0,1 0-1,-1 0 1,0 0 0,0 0 0,0 0 0,0 0-1,-1-1 1,1 1 0,-1 0 0,0-1 0,-1 0-1,1 1 1,-1-1 0,0 1 0,0-1 0,0 1-1,-1-1 1,0 0 0,1 1 0,-2-1 0,-1-6-1,1 10-167,1-1 0,-1 0 0,0 0 0,0 0-1,0 1 1,0-1 0,0 1 0,0 0-1,0-1 1,0 1 0,0 0 0,-1 0-1,1 0 1,0 1 0,-1-1 0,1 1-1,-1-1 1,1 1 0,-3 0 0,-22 3-4090,26-3 3733,0 0-1,0 1 1,0-1-1,0 1 1,0-1-1,0 1 0,0 0 1,0-1-1,1 1 1,-1 0-1,0 0 1,0 0-1,1-1 1,-1 1-1,0 0 1,1 0-1,-1 0 0,1 0 1,-1 2-1,0 11-6551</inkml:trace>
</inkml:ink>
</file>

<file path=ppt/ink/ink3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39.0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 8072,'0'0'6934,"-1"12"-4425,-32 134 3175,21-102-4996,2 1 0,1 0-1,-4 78 1,14-121-726,-1 0 0,0-1 1,1 1-1,-1 0 0,1-1 0,0 1 0,-1-1 1,1 1-1,0 0 0,0-1 0,0 0 0,0 1 1,0-1-1,0 0 0,1 1 0,-1-1 0,0 0 1,1 0-1,-1 0 0,1 0 0,2 1 0,14 1-2961,-18-3 2731,1 0-1,0-1 1,-1 1-1,1 0 1,-1-1-1,1 1 0,0 0 1,-1-1-1,1 1 1,-1-1-1,1 1 0,-1-1 1,1 1-1,-1-1 1,1 1-1,-1-1 1,0 0-1,1 1 0,-1-1 1,0 1-1,1-1 1,-1 0-1,0-1 1,3-14-4195</inkml:trace>
</inkml:ink>
</file>

<file path=ppt/ink/ink3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39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 14670,'0'0'13570,"15"-3"-12652,51-4-216,1 4 0,79 4-1,-42 1-836,-53-1-713,23 0-2889,-27-6-3310,-24-1-790</inkml:trace>
</inkml:ink>
</file>

<file path=ppt/ink/ink3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39.7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20243,'0'0'6182,"58"6"-4516,-14-3-481,10-2-641,3-1-416,2 0-128,-3 0-512,-11 2-994,-4 1-1312,-16 1-1122,-14 0-929</inkml:trace>
</inkml:ink>
</file>

<file path=ppt/ink/ink3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40.0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17553,'0'0'2018,"54"5"-545,-8-5 0,8 0 129,8-8-577,8 0-897,3-3-1089,-4-1-2851,-4 4-4676</inkml:trace>
</inkml:ink>
</file>

<file path=ppt/ink/ink3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47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43 14798,'0'0'9614,"11"-5"-8300,9-3-815,1 1 0,0 1 0,1 0 0,-1 2 0,28-3 1,-49 7-502,0 0 0,1 0 0,-1 0 1,0 0-1,1 1 0,-1-1 0,0 0 1,1 0-1,-1 0 0,0 0 0,1 0 1,-1 0-1,0 1 0,1-1 0,-1 0 1,0 0-1,0 0 0,1 1 0,-1-1 1,0 0-1,0 0 0,1 1 0,-1-1 1,0 0-1,0 0 0,0 1 0,0-1 1,1 0-1,-1 1 0,0-1 0,0 0 1,0 1-1,0-1 0,0 0 0,0 1 1,0-1-1,0 1 0,-4 19 151,-13 15 292,5-20-220,-13 18 188,24-31-395,0-1 0,0 1 0,0 0 1,0-1-1,1 1 0,-1 0 0,0 0 0,1-1 0,-1 1 0,1 0 0,0 0 0,-1 0 0,1-1 1,0 1-1,0 0 0,1 3 0,3-3-7,0 0 0,0-1 0,0 1 1,0-1-1,0 0 0,0 0 0,0-1 1,1 1-1,6-1 0,4 2-154,-13-2 130,1 0-1,-1 0 1,0 1 0,0-1-1,0 1 1,0-1-1,0 1 1,0 0 0,0-1-1,0 1 1,0 0-1,0 1 1,-1-1 0,1 0-1,0 0 1,-1 1 0,1-1-1,-1 1 1,1-1-1,-1 1 1,0 0 0,0 0-1,1-1 1,-1 1-1,0 0 1,-1 0 0,1 0-1,0 0 1,-1 0 0,1 0-1,-1 0 1,1 0-1,-1 1 1,0-1 0,0 0-1,0 0 1,0 0-1,0 0 1,-1 0 0,1 0-1,-1 0 1,1 1-1,-2 1 1,-1 3 139,0 0 0,0-1 0,-1 0 0,0 1 0,0-2 0,0 1 0,-1 0 0,1-1 0,-2 0 0,1 0 0,-11 8 0,6-7 47,0 0 1,0 0-1,-1-1 0,0 0 0,0-1 0,0 0 0,0-1 0,-1 0 0,0-1 0,1 0 0,-20 0 0,29-2-295,0 0 0,1 0 0,-1 0-1,0 0 1,1 0 0,-1-1 0,1 1 0,-1-1 0,0 1 0,1-1 0,-1 0-1,1 1 1,0-1 0,-1 0 0,1 0 0,0 0 0,-1 0 0,1 0-1,0 0 1,0-1 0,0 1 0,0 0 0,0-1 0,0 1 0,0 0-1,0-1 1,1 1 0,-1-1 0,1 1 0,-1-1 0,1 0 0,-1 1 0,1-1-1,0 0 1,0 1 0,0-1 0,0 1 0,0-1 0,0 0 0,0 1-1,0-1 1,1-1 0,0-5-1000,1 0-1,0 0 1,0 1 0,0-1-1,1 1 1,0 0-1,7-13 1,9-9-6732</inkml:trace>
</inkml:ink>
</file>

<file path=ppt/ink/ink3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48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302 36 13581,'0'0'1244,"-13"0"-545,5 0-618,-1 1 0,1 0-1,0 0 1,-1 0 0,1 1 0,0 0 0,0 1-1,1 0 1,-1 0 0,0 1 0,1 0-1,0 0 1,0 1 0,-8 5 0,1 4 286,0 1 0,0 0 1,1 1-1,1 0 0,1 1 1,0 0-1,1 1 0,1 0 1,1 0-1,-10 34 0,10-26-153,2 0 0,0 0-1,2 1 1,1-1-1,1 1 1,2 0 0,4 43-1,-4-63-208,1 0 0,1 0 0,-1-1 0,1 1-1,0 0 1,1-1 0,-1 1 0,1-1 0,1 0-1,-1 0 1,1 0 0,0-1 0,0 1 0,1-1-1,0 0 1,0 0 0,0 0 0,0-1 0,1 0-1,6 4 1,-4-4 42,1 0-1,-1-1 0,1 0 1,-1-1-1,1 0 1,0 0-1,0-1 0,0 0 1,0 0-1,0-1 1,0 0-1,0-1 1,0 0-1,0 0 0,11-4 1,-1-1 262,0 0 0,0-1 0,-1-2 0,0 0 0,-1 0 0,0-2 0,0 0 0,-1-1 0,-1-1 0,0 0 0,-1-1 0,0 0 0,13-19 0,-13 15-33,-1-1 1,-1 0 0,0-1-1,-2 0 1,0-1-1,-1 0 1,-2-1-1,0 0 1,-1 0-1,-1-1 1,3-26-1,-7 33-168,0 0-1,-1 0 0,0 0 1,-1 0-1,-1 0 0,-7-28 0,7 38-108,0 1 1,0-1-1,-1 1 0,0-1 0,0 1 0,0 0 0,-1 0 0,1 0 0,-1 1 0,0-1 0,-1 1 0,1 0 0,-1 0 0,0 0 0,0 1 0,0 0 0,0 0 0,0 0 1,-1 0-1,-11-3 0,4 3-121,0 0 1,0 0-1,0 1 1,-1 1-1,1 0 1,0 1-1,-1 0 1,1 1-1,0 1 1,-1 0-1,1 1 1,-14 4-1,1 3-1139,0 0 0,1 1 0,0 2 0,-41 28 0,-7 11-4846</inkml:trace>
</inkml:ink>
</file>

<file path=ppt/ink/ink3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18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1 13293,'0'0'9069,"-5"10"-7622,0 1-1087,-69 179 2809,65-161-2865,1 1 1,1-1-1,2 1 0,2 1 0,-1 31 1,4-59-276,0-1 1,0 0 0,0 1 0,1-1-1,-1 1 1,1-1 0,-1 1 0,1-1-1,0 0 1,0 1 0,0-1 0,0 0-1,0 0 1,1 0 0,-1 1 0,1-2-1,-1 1 1,1 0 0,0 0 0,0 0-1,0-1 1,4 3 0,-2-1 72,1-1 0,0 0 0,0-1 0,-1 1 0,1-1 1,1 0-1,-1 0 0,0 0 0,0-1 0,10 0 0,-6 0-303,-1-1 0,1 0 0,-1 0 0,1-1-1,-1 0 1,0-1 0,1 0 0,-1 0 0,-1 0-1,1-1 1,0 0 0,-1-1 0,12-9 0,-18 13-144,0 0 1,0 0-1,0-1 0,0 1 1,0 0-1,0-1 1,-1 1-1,1 0 1,0-1-1,-1 1 0,1-1 1,-1 1-1,0-1 1,1 1-1,-1-1 1,0 1-1,0-1 0,0 0 1,0 1-1,0-1 1,0 1-1,-1-1 1,1 1-1,0-1 0,-1 1 1,1-1-1,-1 1 1,0-1-1,1 1 1,-1 0-1,0-1 0,-1 0 1,-18-17-6350</inkml:trace>
</inkml:ink>
</file>

<file path=ppt/ink/ink3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18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50 7719,'0'0'7111,"-60"-25"-4292,52 23 1985,18 2-4163,15 4 672,11 0-352,8 0-224,7 0-513,8-2-512,-1-2-2947,-2 0-2403,-2 0-6309</inkml:trace>
  <inkml:trace contextRef="#ctx0" brushRef="#br0" timeOffset="1">725 30 18321,'0'0'8552,"61"-13"-17968,-37-4-2051</inkml:trace>
</inkml:ink>
</file>

<file path=ppt/ink/ink3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18.9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274 0 13325,'0'0'8007,"-49"50"-6309,17-19-481,-2 4-64,0 2-224,4 1-481,1-5-191,9-2-129,6-5-64,3-5-64,4-8 0,5-5-1089,-1-6-1121,-2-2-673,3-5-704,0-15-6375</inkml:trace>
</inkml:ink>
</file>

<file path=ppt/ink/ink3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19.2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17104,'0'0'9097,"-10"66"-7784,20-42-640,13 2-385,6 0-128,8-6-32,4-4-544,4-5-1442,3-4-832,-4-7-1731,0 0-3682</inkml:trace>
  <inkml:trace contextRef="#ctx0" brushRef="#br0" timeOffset="1">586 117 13965,'0'0'4308,"-5"11"-2140,-5 10-1397,2 0 0,0 1 1,1 0-1,1 0 1,1 1-1,1 0 0,-1 25 1,5-41-740,0 1 0,0-1 0,1 0 0,0 0 0,0 1 0,1-1 1,3 10-1,-4-14-31,0-1 1,1 0 0,-1 0 0,0 0-1,1-1 1,0 1 0,-1 0 0,1-1-1,0 1 1,0-1 0,0 1 0,0-1 0,0 0-1,0 0 1,1 0 0,-1 0 0,0 0-1,0 0 1,1-1 0,-1 1 0,0-1-1,1 0 1,-1 1 0,1-1 0,-1 0-1,3-1 1,33-2-3044,-35 3 2250,1-1 0,-1 0-1,0 0 1,0-1 0,0 1-1,0-1 1,0 1 0,-1-1-1,4-3 1,6-7-5358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9.0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6822,'0'0'-3747</inkml:trace>
</inkml:ink>
</file>

<file path=ppt/ink/ink3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19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 14958,'0'0'10602,"75"9"-9833,-27-9-577,8 0-96,-1-1-480,2-5-1602,-6 0 0,-7-4-2274,-6 1-3523</inkml:trace>
</inkml:ink>
</file>

<file path=ppt/ink/ink3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19.9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0 13100,'0'0'14542,"73"0"-13549,-28 0-801,9 0-160,0 3 0,2 1-672,-7-1-1314,-7 0-1345,-14-2-1153,-18-1-3300</inkml:trace>
  <inkml:trace contextRef="#ctx0" brushRef="#br0" timeOffset="1">1 197 18097,'0'0'4100,"82"15"-3555,-24-15-321,8 0 64,6 0-224,-2-6-416,-7-2-4068,-6-3-9994</inkml:trace>
</inkml:ink>
</file>

<file path=ppt/ink/ink3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2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89 7944,'0'0'6053,"6"-9"-2519,-2 3-3305,-1 1 0,1 0-1,0 0 1,1 0 0,-1 1 0,1 0-1,0 0 1,0 0 0,0 0-1,0 1 1,1-1 0,0 1-1,-1 1 1,1-1 0,0 1 0,0 0-1,0 1 1,8-2 0,89-7 1392,-95 9-1539,0 1-1,-1 1 1,1-1-1,0 1 1,-1 0-1,1 1 1,-1 0-1,1 0 1,-1 1-1,0 0 1,8 4-1,-12-6-50,-1 1 0,0-1-1,0 1 1,-1 0 0,1 0-1,0-1 1,0 1 0,-1 0-1,1 0 1,-1 1 0,0-1-1,0 0 1,1 0 0,-2 1-1,1-1 1,0 0 0,0 1 0,-1-1-1,1 1 1,-1 2-1,0-1 63,0 0 0,-1 1 0,1-1 0,-1 0-1,0 0 1,0 0 0,-1 0 0,1 0-1,-1 0 1,0-1 0,-3 5 0,-5 7 268,-1 0 1,-1-1-1,-1 0 1,-16 14-1,28-28-354,-22 20 371,-29 30 484,49-47-835,0 0-1,0 1 0,1-1 0,-1 1 0,1-1 0,0 1 1,0 0-1,1 0 0,-1 0 0,1 0 0,-1 0 0,1 0 1,0 6-1,1-8-49,1 0 1,0 0 0,-1 0-1,1 0 1,0 0 0,0 0-1,0 0 1,0 0 0,1-1 0,-1 1-1,0 0 1,1-1 0,-1 1-1,1-1 1,0 0 0,-1 1-1,1-1 1,0 0 0,0 0-1,0 0 1,0 0 0,0 0-1,0-1 1,0 1 0,0 0-1,0-1 1,0 0 0,0 1 0,3-1-1,70 8-3246,-72-8 2974,46 1-3644,2-1-2649</inkml:trace>
</inkml:ink>
</file>

<file path=ppt/ink/ink3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2.4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19250,'0'0'10538,"42"12"-38212</inkml:trace>
</inkml:ink>
</file>

<file path=ppt/ink/ink3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3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1 13677,'0'0'7201,"-9"13"-5797,-4 7-584,0 2-1,-10 23 1,19-35-532,0 0 1,0 0-1,1 1 1,1-1 0,0 1-1,0-1 1,1 1-1,0 0 1,1 12-1,0-21-268,0 0 0,1 1 0,-1-1 0,1 0 0,-1 0 0,1 0 0,0 0 0,0 0 0,0 0 0,0-1 0,0 1 0,0 0 0,0 0 0,1-1 0,-1 1 0,1-1 0,-1 1 0,1-1 0,0 1 0,-1-1 0,4 2-1,-1-1 16,0-1 0,1 1 0,-1-1 0,1 0 0,-1 0 0,1 0 0,-1 0 0,1-1 0,9 0 0,-7 0-434,0 0 0,0-1 0,1 0 1,-1-1-1,0 0 0,0 0 0,0 0 1,-1-1-1,1 0 0,0 0 0,-1-1 1,0 1-1,8-7 0,-12 7 36,1 1 0,-1-1-1,1-1 1,-1 1 0,0 0-1,0 0 1,0-1 0,0 1-1,-1-1 1,0 0 0,1 1 0,-1-1-1,-1 0 1,1 0 0,0 1-1,-1-1 1,0-7 0,0 10 390,-1 1 1,1 0 0,0 0 0,0 0-1,-1-1 1,1 1 0,0 0-1,-1 0 1,1 0 0,0 0 0,-1 0-1,1 0 1,0 0 0,-1 0 0,1 0-1,0 0 1,-1 0 0,1 0-1,0 0 1,-1 0 0,1 0 0,0 0-1,-1 0 1,1 0 0,0 0-1,-1 1 1,1-1 0,0 0 0,0 0-1,-1 0 1,1 1 0,0-1-1,0 0 1,-1 0 0,1 0 0,0 1-1,0-1 1,0 0 0,-1 1-1,1-1 1,0 0 0,0 0 0,0 1-1,0-1 1,0 1 0,-12 12 950,3 1 266,0 1 1,-10 26-1,16-36-1070,2 0 0,-1 1 0,1-1 0,-1 0 0,2 0 0,-1 1 0,0-1 0,1 1 0,0-1 0,0 1 0,1-1 0,1 9 0,-1-12-180,1 0 0,-1 1 0,0-1 0,1 0 0,-1 0-1,1 0 1,0 0 0,-1 0 0,1 0 0,0 0 0,0 0 0,0-1 0,1 1 0,-1-1 0,0 0 0,1 1 0,-1-1 0,0 0 0,1-1 0,0 1 0,-1 0 0,6 0 0,28 4-2560,-5-5-3558,-30 0 5984,26 0-11524</inkml:trace>
</inkml:ink>
</file>

<file path=ppt/ink/ink3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3.6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32 14157,'0'0'5414,"9"-6"-3834,-4 2-1383,1 1 0,0 0 0,0 0 0,0 1 0,0-1 0,0 1 0,0 1-1,1-1 1,7 0 0,-11 2-106,0 0-1,0 0 0,-1 0 0,1 0 0,0 1 0,-1-1 0,1 1 0,-1 0 0,1 0 0,0 0 0,-1 0 0,0 0 0,1 1 0,-1-1 0,0 1 1,0-1-1,0 1 0,0 0 0,0 0 0,0 0 0,0 0 0,0 0 0,-1 0 0,1 0 0,-1 1 0,0-1 0,0 1 0,0-1 0,0 1 0,1 4 1,-1-5-1,0 1 1,0-1 0,0 1 0,-1-1 0,1 1 0,-1 0 0,0-1-1,1 1 1,-1 0 0,-1 0 0,1-1 0,0 1 0,-1 0 0,1-1 0,-1 1-1,0-1 1,0 1 0,0-1 0,0 1 0,-2 3 0,-1-1 141,-1 0 0,1-1 0,-1 1 0,0-1 0,0 0 0,-9 5 0,9-5-176,-1 0-1,1 0 1,0 0-1,-1 1 1,2-1-1,-1 1 1,-6 9 0,10-13-101,1 0 0,-1 0 0,1 1 0,-1-1 0,1 0 0,-1 0 0,1 0 0,0 0 0,0 1 0,-1-1 0,1 0 0,0 0 0,0 1 0,0-1 0,0 0 0,1 0 0,-1 0 0,0 1-1,0-1 1,1 0 0,-1 0 0,1 0 0,-1 0 0,1 1 0,-1-1 0,1 0 0,0 0 0,-1 0 0,1 0 0,0 0 0,0-1 0,0 1 0,0 0 0,0 0 0,1 1 0,51 25-1767,-12-6 611,-40-20 1196,0 0 1,0 0-1,0 0 0,0 0 0,0 0 1,0 0-1,0 0 0,0 0 1,0 0-1,-1 0 0,1 1 1,-1-1-1,1 0 0,-1 1 1,1-1-1,-1 0 0,0 1 0,0-1 1,1 0-1,-1 1 0,0-1 1,0 1-1,0-1 0,-1 0 1,1 1-1,0 1 0,-2-1 120,1 0-1,0 1 0,-1-1 0,0 0 1,1 0-1,-1 0 0,0 0 1,0 0-1,0 0 0,0-1 1,0 1-1,-4 2 0,-8 3 732,1-1 0,-1 0-1,-23 7 1,36-13-816,-17 5 391,-1-1 0,-1 0-1,1-2 1,-39 0 0,58-1-545,-1-1 1,0 0-1,0-1 1,0 1-1,1 0 1,-1 0-1,0 0 1,0 0-1,1 0 1,-1-1-1,0 1 1,1 0-1,-1-1 1,0 1-1,1-1 1,-1 1-1,0-1 1,1 1-1,-1-1 0,1 1 1,-2-2-1,3-10-7413,5 7-183</inkml:trace>
</inkml:ink>
</file>

<file path=ppt/ink/ink3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4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10090,'0'0'16826,"16"3"-15630,49 3-707,0-3 1,98-9-1,-136 4-480,136-15-1339,-56-4-4913,-105 21 5565,2-1-247,-1 1-3612</inkml:trace>
</inkml:ink>
</file>

<file path=ppt/ink/ink3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4.3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0 14478,'0'0'14942,"8"3"-14723,4 1-259,0-2-1,1 1 1,23 0 0,-22-2-358,0 0 0,0 1 0,-1 0 0,1 2 0,-1-1 0,15 7 0,-27-10 385,1 1 1,-1 0-1,0-1 0,1 1 0,-1 0 1,0 0-1,0 0 0,0 0 1,0 0-1,0 0 0,0 0 0,0 0 1,0 1-1,0-1 0,0 0 1,0 1-1,-1-1 0,1 0 0,-1 1 1,1-1-1,-1 1 0,1-1 1,-1 1-1,0-1 0,0 2 0,0 1 103,-1-1 1,1 0-1,-1 0 0,0 0 0,0 0 0,0 0 0,0 0 0,-1 0 0,1 0 0,-1 0 0,-3 3 0,-3 5 446,-2 0 1,0-1-1,0 0 1,-15 11-1,7-7 108,1-2-1,-2 0 0,-24 11 0,37-20-680,-1 0 0,0-1 0,1 1 0,-1-1 0,0-1 0,0 1 0,0-1 0,0 0 0,0-1 0,0 0 0,0 0 0,0 0 0,0-1 0,-8-1 0,13 0-423,0 1 0,0 0 0,0-1 0,0 1 0,0-1 0,0 1 0,0-1 0,1 0 0,-1 0 0,0 0 0,1 0 0,0 0 0,0 0 0,-1 0 0,1 0 0,0-1 0,1 1 0,-1 0 0,0-1 0,1 1 0,-1-1 0,1-3 0,-2-21-6752</inkml:trace>
</inkml:ink>
</file>

<file path=ppt/ink/ink3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4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13997,'0'0'4260,"51"-16"-1281,-21 9-769,5 4-768,1 1-738,2 1-640,1 0-704,-5-3-2627,0-5-4933</inkml:trace>
</inkml:ink>
</file>

<file path=ppt/ink/ink3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5.1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 15919,'0'0'8520,"59"0"-7367,-24 0-576,9 0-385,-3 0-128,1 2-352,-8 0-1314,-8-2-1921,-11 0-1602</inkml:trace>
  <inkml:trace contextRef="#ctx0" brushRef="#br0" timeOffset="1">1 116 11082,'0'0'8489,"72"6"-7465,-26-6-447,7 0-321,6 0-224,-3 0-96,-2 0-1761,-7 0-2500,-3 0-7077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1.1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268 314 13036,'0'-4'301,"-1"1"0,1-1 0,-1 1 1,0 0-1,0-1 0,-1 1 0,1 0 0,-1 0 0,1 0 0,-1 0 0,0 0 0,0 0 0,0 1 0,-1-1 0,1 1 0,0-1 0,-1 1 0,0 0 0,0 0 0,0 0 0,1 0 0,-2 0 0,1 1 0,0-1 0,-5 0 0,2-1-19,1 1-1,-1 1 0,0-1 0,0 1 0,0 0 0,0 0 0,0 1 0,0-1 0,0 1 0,0 1 0,0-1 0,0 1 1,0 0-1,-8 3 0,6 0-157,0 1 1,1 0-1,-1 0 1,1 1 0,0 0-1,0 0 1,1 1-1,0 0 1,0 0-1,0 0 1,1 1-1,0 0 1,1 0 0,-1 0-1,2 0 1,-1 1-1,1 0 1,0 0-1,1-1 1,-2 13 0,4-19-118,0 0 0,0-1 0,0 1-1,0 0 1,1-1 0,-1 1 0,0-1 0,1 1 0,-1 0 0,1-1 0,0 1 0,-1-1 0,1 1 0,0-1 0,0 0 0,0 1 0,0-1 0,0 0 0,0 1 0,0-1 0,0 0 0,1 0 0,-1 0 0,0 0 0,1 0 0,-1 0 0,1-1 0,-1 1 0,1 0 0,-1-1 0,1 1 0,-1-1 0,1 1 0,0-1 0,-1 0 0,1 0 0,0 0 0,-1 0 0,4 0 0,5 0 24,0-1 0,1 0 0,-1 0-1,0-1 1,16-5 0,-7 0-3,0-2 1,0 0-1,0 0 0,-1-2 0,-1-1 1,0 0-1,0-1 0,19-20 0,-15 13-66,-2-2 0,0 0 1,-1-1-1,-1-1 0,20-38 0,-32 52 112,-1 0 0,1 0 0,-2-1 0,1 1 1,-2-1-1,1 0 0,-1 0 0,-1 0 0,0-14 1,-1 24-59,1 0 0,-1 1 0,0-1 0,0 0 0,0 0 1,0 0-1,0 1 0,-1-1 0,1 0 0,0 0 0,0 1 1,0-1-1,-1 0 0,1 0 0,0 1 0,-1-1 0,1 0 0,-1 1 1,1-1-1,-1 0 0,1 1 0,-1-1 0,1 1 0,-1-1 0,1 1 1,-1-1-1,0 1 0,1-1 0,-1 1 0,0 0 0,1-1 1,-1 1-1,0 0 0,0-1 0,1 1 0,-1 0 0,0 0 0,0 0 1,0 0-1,1 0 0,-1 0 0,0 0 0,0 0 0,1 0 1,-1 0-1,0 0 0,0 1 0,0-1 0,1 0 0,-1 1 0,0-1 1,1 0-1,-1 1 0,0-1 0,0 1 0,-3 1 21,-1 0 0,1 1 1,0-1-1,0 1 0,1 0 0,-1 0 0,0 0 0,-4 7 0,-3 7-24,1 1 0,0 0 0,2 0-1,0 1 1,1 0 0,1 1 0,1 0 0,0 0 0,2 0-1,0 0 1,1 0 0,2 1 0,0-1 0,3 25-1,-3-42-86,1 0-1,0 0 0,0 0 1,0-1-1,0 1 0,0 0 1,1-1-1,-1 1 0,1-1 1,0 1-1,0-1 0,0 0 1,0 0-1,0 0 0,0 0 1,0 0-1,1 0 0,-1 0 1,1-1-1,-1 1 0,1-1 1,0 0-1,3 2 1,-3-3-486,1 1 1,-1 0 0,0-1 0,1 1 0,-1-1 0,0 0 0,1 0-1,-1 0 1,0 0 0,1-1 0,-1 0 0,0 1 0,5-3 0,18-12-6696</inkml:trace>
</inkml:ink>
</file>

<file path=ppt/ink/ink3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5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266 105 11851,'0'0'2552,"-4"-9"-86,-1-2-1756,4 7-461,0 0 1,-1 0 0,0 1 0,0-1 0,0 0 0,0 1 0,-1-1 0,1 1 0,-4-4 0,4 6-139,1 0 1,-1 0-1,1 0 0,-1 0 1,1 1-1,-1-1 1,0 1-1,1-1 1,-1 1-1,0-1 1,1 1-1,-1 0 0,0 0 1,0 0-1,1 0 1,-1 0-1,0 0 1,0 1-1,1-1 1,-1 0-1,0 1 0,1 0 1,-1-1-1,1 1 1,-1 0-1,1 0 1,-1 0-1,1 0 1,-1 0-1,1 0 0,-2 1 1,-40 38 496,39-36-565,1 0-1,0 0 0,0 1 1,0-1-1,0 1 1,1 0-1,0-1 0,0 1 1,0 0-1,0 0 1,1 1-1,0-1 0,0 0 1,0 0-1,1 1 0,0-1 1,0 0-1,0 1 1,0-1-1,1 0 0,0 0 1,2 6-1,0-3-31,1 0 0,0 0 0,0-1-1,1 1 1,0-1 0,0 0 0,1 0 0,0-1 0,0 0-1,0 0 1,1 0 0,12 7 0,-15-10 20,7 4-95,-1 0 0,0 1 0,-1 1 0,15 16 0,-22-24 46,0 1 0,-1 0 0,1 0-1,-1 0 1,0 0 0,0 1 0,1-1 0,-1 0 0,-1 0 0,1 1 0,0-1 0,-1 1 0,1-1 0,-1 1-1,0-1 1,1 0 0,-1 1 0,-1-1 0,1 1 0,0-1 0,0 1 0,-1-1 0,0 1 0,1-1 0,-1 0-1,0 1 1,0-1 0,0 0 0,0 0 0,-1 0 0,1 0 0,-2 2 0,-4 3 13,1-1 0,-1 0 0,0 0 0,0 0 0,-1-1 0,0 0 0,0-1 0,0 0 0,0 0-1,-1-1 1,-14 5 0,10-5 237,-1 0 1,0 0-1,0-1 0,0-1 0,-1-1 0,-26-1 0,40 1-176,0 0-1,-1 0 1,1 0-1,0 0 1,0-1-1,0 1 1,0 0 0,0 0-1,-1-1 1,1 1-1,0-1 1,0 1 0,0-1-1,0 1 1,0-1-1,0 0 1,1 1 0,-1-1-1,0 0 1,0 0-1,0 0 1,1 0-1,-1 1 1,0-1 0,1 0-1,-1 0 1,0 0-1,1 0 1,0-1 0,-1 1-1,1 0 1,0 0-1,-1 0 1,1 0-1,0 0 1,0 0 0,0-1-1,0 1 1,0 0-1,0 0 1,1-2 0,-1 0-32,1 0 0,0 1 0,1-1 1,-1 0-1,0 0 0,1 1 0,-1-1 1,1 1-1,0-1 0,0 1 0,0 0 1,0 0-1,0 0 0,0 0 0,3-2 1,35-18 6,65-27 0,21-11-36,-112 51 1,1 0 1,-1 0-1,-1-2 0,0 1 1,0-2-1,10-12 1,-19 20 18,-1 0 0,1-1 1,-1 1-1,-1-1 1,1 0-1,-1 0 0,1 0 1,-2 0-1,1 0 0,0 0 1,-1 0-1,0 0 1,0-1-1,-1 1 0,1-1 1,-1 1-1,0 0 1,-1-1-1,1 1 0,-1-1 1,0 1-1,0 0 0,-1 0 1,0 0-1,0 0 1,0 0-1,-3-6 0,1 6 5,0-1-1,0 0 1,0 1-1,0 0 1,-1 0-1,0 0 1,0 1-1,0-1 1,-1 1-1,0 1 1,0-1-1,0 1 1,0 0-1,0 0 1,0 0-1,-1 1 1,1 0-1,-1 1 1,0-1-1,1 1 1,-9 0-1,12 1-96,-1 0-1,0 0 0,1 0 1,-1 1-1,0-1 1,0 1-1,1 0 1,-1 0-1,1 0 1,-1 1-1,-5 2 1,8-3-96,0 0 0,0 0 1,0 0-1,0 0 0,0 0 1,0 0-1,1 0 0,-1 0 1,0 0-1,0 1 0,1-1 1,-1 0-1,1 1 0,-1-1 1,1 0-1,0 1 0,0-1 1,-1 0-1,1 1 0,0-1 1,0 0-1,0 1 0,0-1 1,1 1-1,-1-1 0,0 0 1,0 1-1,1-1 0,-1 0 1,1 1-1,-1-1 0,1 0 1,0 0-1,0 0 0,-1 1 1,2 0-1,15 16-3932,9 0-2216</inkml:trace>
</inkml:ink>
</file>

<file path=ppt/ink/ink3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6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385 29 7431,'0'0'12321,"-11"-5"-9892,5 1-2262,1 1-1,-1 0 1,0 1-1,0-1 1,-1 1-1,1 0 1,0 1-1,0 0 1,-1 0 0,1 0-1,-1 1 1,1 0-1,-1 0 1,1 0-1,-1 1 1,1 0-1,-1 0 1,1 1 0,-6 2-1,-8 5 199,1 1-1,1 0 1,0 2-1,0 0 1,1 1 0,1 0-1,-17 19 1,25-24-220,0 1 1,0 0 0,1 0 0,0 1 0,1 0-1,0 0 1,0 1 0,1 0 0,0-1 0,1 2-1,1-1 1,-1 0 0,2 1 0,-2 14 0,4-23-129,0 0 1,0 0-1,0 0 1,0 0-1,1 0 1,0 0-1,-1 0 1,1 0-1,0 0 1,0 0-1,1-1 1,-1 1-1,1 0 1,-1-1-1,1 1 1,0-1-1,0 1 1,3 2-1,0-1 11,0 0-1,0-1 1,0 0-1,0 0 1,1 0-1,-1-1 1,1 0-1,11 3 1,6 0-50,0-1-1,1-2 1,40 0 0,-52-2-51,0-1 1,0 0-1,0 0 0,0-1 1,0-1-1,11-4 0,-21 7 76,0-1 0,1 0 0,-1 0 0,0 0-1,0 0 1,0 0 0,0 0 0,0 0-1,0 0 1,-1-1 0,1 1 0,0-1-1,-1 0 1,1 1 0,-1-1 0,1 0-1,-1 0 1,0 0 0,0 0 0,0 0-1,0 0 1,0 0 0,-1 0 0,1-1 0,0 1-1,-1 0 1,0 0 0,1-1 0,-1 1-1,0 0 1,0 0 0,0-1 0,-1 1-1,1 0 1,0 0 0,-1-1 0,0 1-1,1 0 1,-1 0 0,-2-3 0,2 2-7,-1 0 1,0 0-1,0 0 1,0 0-1,-1 1 1,1-1-1,-1 1 1,1-1-1,-1 1 0,0 0 1,0 0-1,0 0 1,0 1-1,0-1 1,0 1-1,-1-1 1,1 1-1,-1 0 1,1 0-1,0 1 1,-1-1-1,1 1 1,-1-1-1,-7 2 1,6-1-374,-1 0 0,0 1 0,0-1 1,0 2-1,1-1 0,-10 4 0,12-4-357,-1 0-1,1 1 1,0 0-1,0-1 1,0 1-1,0 1 1,0-1-1,0 0 1,1 1-1,-4 3 1,-6 10-5977</inkml:trace>
</inkml:ink>
</file>

<file path=ppt/ink/ink3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6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1 102 11211,'0'0'6459,"9"0"-4014,74-5 1051,107-19 0,1-1-2662,104 11-91,-71 6-1785,-213 7 551,28-3-1956,-38 3 1945,0 1 0,1 0 0,-1-1 0,0 1 0,0-1 0,1 0 0,-1 1 0,0-1 0,0 0 0,0 0 0,0 0 0,0 0 0,0 0 0,1-2 0,2-5-6518</inkml:trace>
</inkml:ink>
</file>

<file path=ppt/ink/ink3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8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1 4132,'0'0'20782,"-2"10"-20093,0 4-406,-5 46 854,8-59-1125,-1 0 0,1 0 0,-1 0 0,1 0 0,-1-1 0,1 1 0,-1 0 0,1 0 0,0 0 0,-1-1 0,1 1 0,0 0 0,0 0 0,-1-1 0,1 1 0,0-1-1,0 1 1,0-1 0,0 1 0,0-1 0,0 0 0,0 1 0,0-1 0,1 0 0,33 9 92,-25-7-59,15 3 40,-16-4-171,0 1 1,-1 0 0,1 0-1,0 0 1,-1 1 0,1 0-1,-1 1 1,0 0 0,0 0-1,-1 1 1,1 0 0,12 11-1,-18-14 79,-1-1-1,0 1 0,0-1 1,0 1-1,0 0 1,0-1-1,0 1 0,-1 0 1,1 0-1,0-1 0,-1 1 1,1 0-1,-1 0 1,0 0-1,0 0 0,0 0 1,0 0-1,0 0 0,0 0 1,0-1-1,0 1 0,-1 0 1,0 3-1,-1-1 37,0-1 1,0 0-1,-1 1 0,1-1 0,0 0 1,-1 0-1,0-1 0,0 1 0,0-1 0,0 1 1,-4 1-1,-7 5 416,0-2-1,-1 0 1,0 0 0,-23 5 0,17-5-63,0-2 0,0-1 0,-1 0 0,0-2 0,1 0 0,-43-4 0,62 2-469,0-1-1,1 1 0,-1-1 1,0 0-1,1 1 0,-1-1 1,0 0-1,1 0 0,-1 0 1,1 0-1,-1-1 0,1 1 1,0 0-1,0-1 0,-1 1 1,1-1-1,0 1 0,0-1 1,0 1-1,1-1 0,-1 0 1,0 1-1,1-1 0,-1 0 1,1 0-1,-1 0 0,1 1 1,0-1-1,0 0 0,0-2 1,-1-4-1585,1 0 0,0 0 1,0 0-1,1 0 0,4-15 0,6-7-5049</inkml:trace>
</inkml:ink>
</file>

<file path=ppt/ink/ink3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28.7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13485,'0'0'9353,"57"-15"-7656,-34 15-223,3 0-449,5 0-577,5 1-384,1 0-64,5-1-1890,1 0-2626,-3-9-6695</inkml:trace>
</inkml:ink>
</file>

<file path=ppt/ink/ink3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35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 16464,'0'0'9096,"51"3"-6982,-19-3-833,4-3-768,2-3-385,1-2-96,-4 4-64,-1 0-577,-9 3-864,-7 1-961,-10 0-673,-15 5-7912</inkml:trace>
</inkml:ink>
</file>

<file path=ppt/ink/ink3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35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14061,'0'0'9417,"77"31"-7943,-31-31-257,6 0-801,2 0-384,-2 0-320,-7 0-1218,-8-3-1472,-11 0-2339,-10-3-8681</inkml:trace>
</inkml:ink>
</file>

<file path=ppt/ink/ink3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36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0 18257,'0'0'5574,"3"60"-4133,-3-25-192,-8 2-608,3 0-449,0-2-160,2-3 64,3-5-96,0-6 0,0-6-64,0-4-449,8-6-704,1-5-897,3 0-1089,-2-5-1697,4-11-6823</inkml:trace>
</inkml:ink>
</file>

<file path=ppt/ink/ink3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36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 19955,'0'0'9780,"12"-1"-9011,210-8-390,-221 10-388,0-1 0,0 1 1,0 0-1,0-1 0,-1 1 0,1 0 1,0-1-1,0 1 0,0 0 1,-1 0-1,1 0 0,-1 0 1,1-1-1,0 1 0,-1 0 1,0 0-1,1 0 0,-1 0 1,1 0-1,-1 0 0,0 1 1,0-1-1,0 0 0,0 0 1,0 0-1,0 0 0,0 0 1,0 0-1,0 0 0,0 0 0,0 0 1,-1 0-1,0 2 0,-8 41 80,-100 191 143,106-223-1154,3-9-2578</inkml:trace>
</inkml:ink>
</file>

<file path=ppt/ink/ink3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37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12492,'0'0'15983,"56"26"-15342,-20-25-385,5-1-128,0 0-192,-2 0-2082,-3-7-2755,-6-4-2882</inkml:trace>
  <inkml:trace contextRef="#ctx0" brushRef="#br0" timeOffset="1">366 35 13549,'0'0'8071,"-39"56"-5764,28-35-866,2 2-96,5-1-736,3-2-513,1 0-1698,1-7-2818,13-3-3107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1.9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125 262 19506,'-13'8'2654,"5"-4"-2197,-50 32 2789,54-34-3005,0 1 0,0 0 0,1 0 0,-1 0 0,1 1 0,0-1 0,0 1 0,0 0 0,1-1 0,-1 1 0,1 1 1,0-1-1,0 0 0,-2 6 0,4-10-242,0 1 1,0-1 0,0 1 0,0-1-1,0 1 1,1-1 0,-1 0 0,0 1 0,0-1-1,0 1 1,0-1 0,0 0 0,1 1 0,-1-1-1,0 1 1,0-1 0,1 0 0,-1 1 0,0-1-1,1 0 1,-1 1 0,0-1 0,1 0-1,-1 0 1,0 1 0,1-1 0,-1 0 0,1 0-1,-1 0 1,0 0 0,1 1 0,-1-1 0,1 0-1,24 3-265,24-10-560,-39 4 639,-1-1 0,0-1-1,0 1 1,0-1 0,0-1 0,-1 0 0,0 0 0,9-9-1,51-63-571,-28 30 955,-40 49-193,1 0-1,-1 0 0,1 0 1,-1 0-1,0 0 0,1-1 1,-1 1-1,0 0 1,0 0-1,1 0 0,-1 0 1,0 0-1,0 0 0,0 0 1,0 0-1,0 0 0,-1 0 1,1 0-1,0 0 0,0 0 1,-1 1-1,-3 33 251,-5-2-125,4-17-89,1 0 1,0 0-1,2 0 1,-2 20-1,4-35-56,0-1 0,0 1 0,0-1 0,0 1 0,0-1 0,0 1 0,0-1 0,0 0 0,0 1 0,1-1-1,-1 1 1,0-1 0,0 1 0,0-1 0,0 1 0,1-1 0,-1 0 0,0 1 0,0-1 0,1 0 0,-1 1 0,0-1-1,1 0 1,-1 1 0,1-1 0,-1 0 0,0 1 0,1-1 0,-1 0 0,1 0 0,-1 0 0,0 1 0,1-1 0,-1 0 0,1 0-1,0 0 1,21-5-974,19-20-1423,-39 24 2202,-2 0 202,0 1 0,1-1-1,-1 1 1,0-1 0,1 1 0,-1 0 0,1-1 0,-1 1-1,0-1 1,1 1 0,-1 0 0,1-1 0,-1 1 0,1 0-1,-1 0 1,1 0 0,-1-1 0,1 1 0,-1 0 0,1 0-1,-1 0 1,1 0 0,-1 0 0,1 0 0,0 0 0,-1 0-1,1 0 1,-1 0 0,1 0 0,-1 0 0,1 0 0,-1 0-1,1 1 1,-1-1 0,1 0 0,-1 0 0,1 1 0,-1-1 0,1 0-1,-1 1 1,1-1 0,-1 0 0,0 1 0,1 0 0,-4 29 417,-23 41 380,-45 68-180,58-117 82,-1-1 0,0-1 0,-1 0 0,-22 21-1,28-36 1400,12-18-1563,13-18-586,245-421-78,-189 323 65,-61 108 96,20-32 26,-29 49-37,0 1 1,1 0-1,-1 0 1,1 0-1,0 0 1,0 0-1,0 1 1,0-1-1,1 1 1,-1 0-1,5-3 1,-7 5-12,0 0 1,0 0-1,-1 1 1,1-1-1,0 0 1,-1 0-1,1 1 1,0-1-1,-1 0 1,1 1-1,0-1 1,-1 0-1,1 1 1,-1-1-1,1 1 1,0-1-1,-1 1 1,0 0-1,1-1 1,-1 1-1,1-1 0,-1 1 1,0 0-1,1-1 1,-1 1-1,0 0 1,0-1-1,1 1 1,-1 0-1,0 0 1,0-1-1,0 1 1,0 0-1,0 0 1,0-1-1,0 1 1,0 0-1,0 0 1,-1 0-1,2 43 114,-2-37-114,0 23 21,2 33 47,0-59-65,-1-1-1,1 1 1,0 0 0,0-1-1,1 1 1,-1-1 0,1 1-1,-1-1 1,1 0-1,0 0 1,1 0 0,-1 0-1,0 0 1,4 3 0,-1-1 67,1 0 0,-1 0 0,0 1 1,0 0-1,-1 0 0,0 0 1,0 1-1,4 8 0,-7-13-39,0 1 0,0-1 1,-1 0-1,1 1 0,-1 0 0,1-1 0,-1 1 0,0-1 1,0 1-1,0-1 0,-1 1 0,1-1 0,0 1 1,-1 0-1,0-1 0,0 0 0,1 1 0,-2-1 0,1 1 1,0-1-1,0 0 0,-1 0 0,1 0 0,-1 0 0,1 0 1,-1 0-1,-3 2 0,-9 9 200,-1-1 1,0-1-1,-1 0 0,-25 12 1,33-19-244,-1 0 0,1 0 0,-1-1 0,0 0 0,0-1 0,0 0 1,0 0-1,0-1 0,0 0 0,-1 0 0,-10-2 0,23-16-3954,12-7-2814,6-9-4340</inkml:trace>
</inkml:ink>
</file>

<file path=ppt/ink/ink3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37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10 18033,'0'0'3555,"9"-1"-933,7-3-1481,0 2-1,1 0 1,25 1 0,-34 2-1003,-1-1 0,0 1-1,1 0 1,-1 0-1,0 1 1,0 0 0,0 0-1,0 0 1,0 1-1,0 0 1,-1 1 0,8 4-1,-13-7-114,0 0-1,-1-1 0,1 1 0,0 0 1,0 0-1,0-1 0,-1 1 1,1 0-1,0 0 0,-1 0 0,1 0 1,-1 0-1,1 0 0,-1 0 1,1 0-1,-1 0 0,0 0 1,1 0-1,-1 0 0,0 1 0,0-1 1,0 0-1,0 0 0,0 0 1,0 0-1,0 0 0,0 0 0,-1 0 1,1 0-1,0 1 0,-1-1 1,1 0-1,-1 0 0,1 0 1,-1 0-1,1 0 0,-1-1 0,0 1 1,1 0-1,-2 1 0,-38 30 971,32-27-941,-23 15 65,11-8-92,1 1 1,1 0 0,0 1 0,-28 30 0,45-44-26,0 1 0,0 0 0,0 1 0,0-1 0,1 0 0,-1 0 0,0 0 0,0 0 0,1 1 0,-1-1 0,1 0 0,-1 1 0,1-1 0,0 0 0,0 1 0,-1-1 0,1 1 0,0-1 0,0 2 0,1-2 0,-1 0 0,1-1 0,-1 1 0,1 0 0,-1 0 0,1-1 0,-1 1 0,1 0 0,0-1 0,-1 1 0,1-1 0,0 1 0,0-1 0,-1 1 0,1-1 0,0 1 0,0-1 0,0 0 0,0 1 0,0-1 0,1 0 0,8 2 0,0-1 0,0 0 0,0-1 0,13-1 0,-7 0 0,171-8-6940,-139 5-918</inkml:trace>
</inkml:ink>
</file>

<file path=ppt/ink/ink3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43.2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289 33 9737,'0'0'8157,"9"-6"-6272,24-20-166,-29 25 474,-6 8-1737,-5 7-415,-21 24 243,-2-2-1,-62 61 0,-81 51-812,171-147-918,19-15-3064,37-40-2771,-20 17 2067</inkml:trace>
</inkml:ink>
</file>

<file path=ppt/ink/ink3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43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88 4036,'6'-10'4206,"2"-4"-2676,13-25 1605,-1 15 1815,-20 24-4786,1 0 0,0 1 1,-1-1-1,1 1 0,-1-1 0,1 1 1,-1-1-1,0 1 0,1 0 0,-1-1 1,0 1-1,1-1 0,-1 1 0,0 0 1,0-1-1,1 1 0,-1 0 1,0-1-1,0 1 0,0 0 0,0-1 1,0 1-1,0 0 0,0 0 0,0-1 1,0 1-1,0 0 0,0-1 0,-1 2 1,2 29 411,-1-8-355,-1 17-104,1 1 0,2-1 0,2 0 0,2 0 0,11 41 0,-11-57-1978,-5-14-7355</inkml:trace>
</inkml:ink>
</file>

<file path=ppt/ink/ink3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44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15118,'0'0'4997,"51"0"-3524,-10 0 129,7 0-353,9 0-544,-4 0-545,2 0-96,-7 0-512,-7 6-1570,-10-2-2274,-8-1-3908</inkml:trace>
</inkml:ink>
</file>

<file path=ppt/ink/ink3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45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 10314,'0'0'15171,"4"8"-14231,11 57 13,-12-48-733,0 0 0,1 0 1,1 0-1,1-1 0,11 24 0,-17-38-182,1-1 0,0 1 1,0-1-1,1 1 0,-1-1 0,0 1 0,0-1 0,1 0 1,-1 0-1,1 1 0,-1-1 0,1 0 0,-1 0 0,1-1 0,0 1 1,0 0-1,-1 0 0,1-1 0,0 1 0,0-1 0,0 0 1,2 1-1,0-2 34,-1 1 1,0-1-1,0 1 1,0-1-1,1 0 1,-1 0-1,0-1 1,0 1-1,-1-1 1,1 1-1,5-5 1,4-4 57,-1 0 0,0-2-1,0 1 1,10-15 0,2-7 238,30-51 1,-54 133-204,-4-12-120,2-25-34,1-1 0,0 1 0,1-1 0,0 1 0,1-1 1,1 1-1,2 20 0,-2-31-2,-1 0 0,1 0 0,-1 0 0,1 0 1,0 0-1,0 0 0,-1 0 0,1 0 0,0 0 1,0 0-1,0-1 0,0 1 0,0 0 0,0-1 1,0 1-1,0-1 0,0 1 0,0-1 0,0 1 1,0-1-1,1 0 0,-1 1 0,0-1 0,0 0 0,0 0 1,1 0-1,-1 0 0,0 0 0,0 0 0,0 0 1,0 0-1,1-1 0,-1 1 0,1-1 0,3 0 26,-1 0 0,0 0 0,0-1 0,0 1 0,-1-1-1,1 0 1,0 0 0,5-4 0,7-10-35,-1 0 0,0-1 0,-1 0 0,-1-1 0,-1-1 0,0 0 0,-2 0 0,0-1 0,12-37 0,-19 52-2636,2 4-4338,-5 1 6799</inkml:trace>
</inkml:ink>
</file>

<file path=ppt/ink/ink3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48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5061,'0'0'13015,"8"-2"-11579,-3 1-1174,0 0 0,0 0 0,1 0-1,-1 1 1,0 0 0,0 0 0,0 0 0,0 1 0,0 0 0,0 0 0,0 0 0,0 0 0,0 1 0,0 0 0,6 3-1,8 2 133,1-1-1,0 0 1,1-2-1,-1-1 1,35 2-1,51-3-4581,-90-2 2690,-4 0-3729</inkml:trace>
</inkml:ink>
</file>

<file path=ppt/ink/ink3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48.8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13293,'0'0'7463,"55"12"-5702,-12-12-351,8 0-385,5 0-513,1-3-384,-3 2-96,-9 1-96,-5 0-769,-12 0-1537,-13 0-2370</inkml:trace>
</inkml:ink>
</file>

<file path=ppt/ink/ink3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52.69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721 1 10730,'0'0'8034,"-11"10"-7468,-23 25 27,2 1-1,-43 65 0,-56 104 494,70-106-692,3-8-205,-103 169 73,121-188-215,-51 130-1,86-190-322,0 1-1,1-1 1,0 1 0,2 0-1,-1-1 1,1 1-1,1 1 1,1 23 0,0-36 146,0-1 0,0 1 0,1-1 0,-1 1 0,1-1 0,-1 0 0,0 1 0,1-1 0,-1 1 1,1-1-1,-1 0 0,1 1 0,-1-1 0,1 0 0,-1 0 0,1 0 0,-1 1 0,1-1 0,-1 0 1,1 0-1,0 0 0,-1 0 0,1 0 0,-1 0 0,1 0 0,-1 0 0,1 0 0,0 0 0,-1 0 1,1 0-1,-1 0 0,1-1 0,-1 1 0,1 0 0,-1 0 0,1-1 0,-1 1 0,1 0 0,-1-1 1,1 1-1,0-1 0,21-18-4584</inkml:trace>
</inkml:ink>
</file>

<file path=ppt/ink/ink3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53.03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621 1 10282,'0'0'9539,"-8"15"-9229,-516 846 2135,521-856-2418,-9 10 47,1 1-1,1 0 1,1 1-1,1-1 1,0 2-1,1-1 1,0 1-1,-5 28 1,12-45-114,-1 0 1,1-1-1,0 1 1,0 0 0,0-1-1,0 1 1,0 0-1,0-1 1,0 1-1,0 0 1,0 0 0,0-1-1,1 1 1,-1 0-1,0-1 1,0 1-1,1 0 1,-1-1 0,0 1-1,1-1 1,-1 1-1,1-1 1,-1 1-1,1 0 1,-1-1 0,1 0-1,-1 1 1,1-1-1,-1 1 1,1-1-1,-1 0 1,1 1 0,0-1-1,-1 0 1,1 1-1,0-1 1,-1 0-1,1 0 1,0 0 0,0 0-1,-1 0 1,1 0-1,0 0 1,-1 0-1,1 0 1,0 0 0,-1 0-1,1 0 1,0 0-1,-1-1 1,1 1-1,1 0 1,2-2-416,0 1 0,0-1 1,0 1-1,0-1 0,0 0 0,0-1 0,6-3 1,21-27-5136,4-10-4403</inkml:trace>
</inkml:ink>
</file>

<file path=ppt/ink/ink3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53.38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676 1 9897,'0'0'10811,"-9"10"-10416,-197 275 1500,71-94-897,97-139-906,-24 29 36,4 3-1,-76 147 1,128-219-134,1 0-1,0 0 1,1 1-1,0 0 1,1-1-1,1 1 0,0 0 1,0 17-1,2-29-22,0 0-1,0 0 0,0 0 0,0 0 0,0 0 0,0 0 1,0 0-1,0 0 0,0 0 0,1 0 0,-1 0 0,0 0 1,1 0-1,-1 0 0,1 0 0,-1 0 0,1 0 0,0 0 1,-1-1-1,1 1 0,0 0 0,-1 0 0,1-1 0,0 1 1,0-1-1,0 1 0,0 0 0,-1-1 0,1 0 0,1 1 0,1 0-90,0-1-1,-1 0 1,1 0-1,0 0 1,-1 0-1,1 0 1,0-1-1,-1 1 1,1-1-1,-1 1 1,5-3-1,3-1-547,-1 0-1,0-1 0,0 0 0,0 0 0,13-11 0,24-30-4227,5-12-2535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2.7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95 7335,'-1'-10'8566,"-1"26"-6327,3-18 1819,3-16-2287,3-10 943,-6 21-2061,1 1-1,-1 0 1,1 0-1,0 0 1,0 0-1,6-9 1,-9 73 14,-45 148-541,30-148-88,2 2 0,-8 74 0,24-111-458,8-29-2368,12-36-2524,5-52-3587,-16 35 3897</inkml:trace>
</inkml:ink>
</file>

<file path=ppt/ink/ink3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53.71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558 0 10826,'0'0'9385,"-8"12"-8659,-453 707 1292,440-686-1589,11-19-289,0 0 0,1 1 0,1 0 0,1 1 0,0 0 0,-7 25 0,13-40-184,1-1 0,0 1 0,0-1 0,-1 1 0,1-1 0,0 1 0,0-1 0,0 1 0,0-1 0,0 1 0,0 0 0,0-1 0,0 1 0,0-1 0,0 1 0,0-1 0,0 1 0,0-1 0,1 1 0,-1 0 0,0-1 0,0 1 0,0-1 0,1 1 0,-1-1 0,0 1 0,1-1 0,-1 0 0,0 1 0,1-1 0,-1 1 0,1-1 0,-1 0 0,1 1-1,-1-1 1,1 0 0,-1 1 0,1-1 0,-1 0 0,1 0 0,-1 0 0,1 0 0,-1 1 0,1-1 0,0 0 0,-1 0 0,1 0 0,-1 0 0,1 0 0,-1 0 0,1 0 0,0 0 0,-1-1 0,1 1 0,-1 0 0,1 0 0,-1 0 0,1-1 0,-1 1 0,1 0 0,-1 0 0,1-1 0,-1 1 0,1-1 0,35-22-1798,53-60-4174,-34 25 1404</inkml:trace>
</inkml:ink>
</file>

<file path=ppt/ink/ink3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54.07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534 1 7111,'0'0'7281,"-2"8"-4622,-4 8-2163,0-1 1,0 0-1,-2 0 1,0 0 0,-1-1-1,0 0 1,-1-1-1,-12 14 1,-9 12-39,-345 492 1571,375-529-2026,-5 6 4,1 0 0,-1 1 0,2 0 1,-1 0-1,1 1 0,-4 15 0,7-25-20,1 0 0,0 1 0,0-1 0,0 0 1,0 0-1,0 1 0,0-1 0,0 0 0,0 1 0,0-1 0,0 0 0,0 1 0,0-1 0,0 0 1,0 1-1,0-1 0,0 0 0,0 0 0,0 1 0,0-1 0,0 0 0,0 1 0,1-1 0,-1 0 0,0 0 1,0 1-1,0-1 0,1 0 0,-1 0 0,0 1 0,0-1 0,1 0 0,-1 0 0,0 0 0,0 1 0,1-1 1,-1 0-1,0 0 0,0 0 0,1 0 0,-1 0 0,0 0 0,1 0 0,-1 0 0,0 0 0,1 0 1,-1 0-1,0 0 0,1 0 0,-1 0 0,0 0 0,1 0 0,17-7-755,-2-2 113,-1-1 0,0-1-1,-1 0 1,0-1 0,16-19 0,63-78-4092,-75 86 3576,47-60-3837</inkml:trace>
</inkml:ink>
</file>

<file path=ppt/ink/ink3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54.41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381 0 10634,'0'0'5018,"-14"17"-3539,-208 277 1505,206-268-2836,-6 4-32,3 2 0,0 1 0,2 0 0,1 1 0,-17 58 0,32-90-109,1-1 0,-1 0 1,1 0-1,0 1 0,0-1 1,-1 0-1,1 1 0,0-1 1,0 0-1,0 1 0,1-1 1,-1 0-1,0 1 1,0-1-1,1 0 0,-1 1 1,1-1-1,-1 0 0,1 0 1,-1 0-1,2 2 0,-1-3-2,-1 1 1,1-1-1,0 1 0,0-1 0,0 0 0,0 0 0,0 1 0,0-1 1,0 0-1,0 0 0,0 0 0,0 0 0,0 0 0,0 0 0,0 0 0,0 0 1,0 0-1,0-1 0,0 1 0,0 0 0,1-1 0,6-3 12,1 1-1,-1-2 1,0 1 0,12-10-1,25-21-2037,72-72 0,-59 39 2833,-126 154 2076,-45 62-945,96-123-1996,1 0-1,2 1 1,1 0 0,-11 31 0,22-50-1832,2-9-1841</inkml:trace>
</inkml:ink>
</file>

<file path=ppt/ink/ink3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54.81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2020 15407,'0'-12'1211,"0"6"-1045,0-10 13,0 0 0,1 0 1,0 1-1,2-1 0,0 0 0,9-27 0,35-53 107,4 2 0,81-113 0,-80 129-241,73-108 188,8 6 0,173-181 0,-213 266-513,4 4-1,3 4 0,5 5 0,221-133 0,-163 127-1096,-155 85 738,-30 8-8502</inkml:trace>
</inkml:ink>
</file>

<file path=ppt/ink/ink3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55.20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47 89 6694,'0'0'6230,"6"-11"-3827,-5 7-2087,20-38 934,-20 40-1047,1-1 1,-1 1-1,0 0 1,1 0 0,-1 0-1,1 0 1,0 1-1,-1-1 1,1 0 0,0 1-1,0-1 1,0 1-1,0-1 1,0 1 0,1 0-1,-1 0 1,0 0-1,4-1 1,-6 3-164,1-1-1,0 0 1,-1 0 0,1 0-1,-1 1 1,1-1 0,0 0-1,-1 0 1,1 1 0,-1-1-1,1 1 1,-1-1 0,1 0 0,-1 1-1,0-1 1,1 1 0,-1-1-1,1 1 1,-1-1 0,0 1-1,1-1 1,-1 1 0,0 0-1,0-1 1,0 1 0,1-1-1,-1 1 1,0 0 0,0-1-1,0 1 1,0 0 0,0 0-1,1 28 326,-1-22-165,-3 53 504,-3-1 0,-2 0 0,-3 0 0,-25 75 0,17-65-627,3 0 1,-11 102 0,27-151-2032,1-31-5370,-1-13 1937</inkml:trace>
</inkml:ink>
</file>

<file path=ppt/ink/ink3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55.55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6 342 12332,'0'0'4035,"-5"-48"-1440,5 33-1,0 3-384,18-1-896,9 3-546,15 1 161,13-4-32,18-5-352,12-3-289,11-4-160,7-2-64,3-1-160,-7 3-1057,-11-1-1314,-13 2-3330,-16-3-11115</inkml:trace>
</inkml:ink>
</file>

<file path=ppt/ink/ink3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57.46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1 1 1473</inkml:trace>
</inkml:ink>
</file>

<file path=ppt/ink/ink3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6:00.79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916 43 8616,'-14'-6'1409,"-4"-2"-1318,-1 2-1,0 0 0,-1 1 0,1 1 0,-1 0 0,0 2 1,0 1-1,-22 0 0,10 4-58,-1 1 1,1 2-1,0 1 0,1 2 1,-1 1-1,2 1 1,0 2-1,0 1 0,1 1 1,1 1-1,-28 21 0,32-19 213,0 2 0,2 0 0,0 1 0,1 1 0,1 1-1,1 1 1,2 1 0,0 0 0,1 1 0,2 1 0,1 0-1,-11 31 1,10-11-4,1 0 1,-12 92-1,23-112-223,0 0 1,1-1 0,2 1-1,1 0 1,1-1 0,12 51-1,-12-68-10,0 0-1,0 0 0,1-1 1,0 1-1,0-1 0,1 0 1,0 0-1,1 0 0,0-1 1,0 1-1,0-1 0,1-1 1,0 0-1,1 0 0,9 6 0,-7-6 105,1-1-1,0 0 0,0-1 0,0 0 1,1-1-1,-1 0 0,1-1 0,0 0 0,0-1 1,20 0-1,5-4 330,0-2 1,-1-1-1,1-2 1,-1-1-1,-1-2 1,58-26-1,-40 14-87,-2-2 0,-1-2-1,-2-3 1,0-1 0,-2-3 0,-2-1-1,51-53 1,-76 67-226,0-1 1,-2-1-1,0-1 1,-2 0-1,-1-2 1,22-50-1,-29 55-90,0-1 1,-2 0-1,0 0 0,-2-1 0,0 0 0,-1 1 0,-2-1 1,0 0-1,-6-38 0,5 49-43,-2 1 0,0-1-1,0 0 1,-1 1 0,0 0 0,-1 0 0,-1 0 0,1 0 0,-2 1-1,1 0 1,-1 1 0,-1-1 0,0 1 0,0 0 0,-1 1 0,0 0-1,0 1 1,-1 0 0,0 0 0,0 1 0,-1 0 0,0 1-1,0 0 1,-22-6 0,4 3-152,-1 1-1,0 2 0,0 1 0,0 2 1,-1 0-1,1 2 0,0 2 0,-56 9 1,32 0-870,0 3 1,-91 37-1,-17 19-4243,41-14-3863</inkml:trace>
</inkml:ink>
</file>

<file path=ppt/ink/ink3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6:05.7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1096 180 9513,'-8'-11'667,"-5"-10"-285,-2 0 0,-26-29 0,34 43-91,-1 0 1,1 0-1,-1 1 1,0-1 0,-1 2-1,1-1 1,-1 1-1,0 1 1,-1 0 0,1 0-1,-11-3 1,0 4-96,1 1-1,0 0 1,-1 2 0,1 0 0,0 1 0,-1 1 0,1 1-1,0 0 1,0 2 0,0 0 0,1 1 0,0 1 0,-31 16-1,-2 5-151,0 3-1,3 2 0,-59 49 0,75-54 46,1 1 0,2 2 0,0 0-1,3 2 1,0 2 0,2 0-1,2 1 1,1 1 0,2 1 0,2 1-1,1 0 1,2 1 0,2 1 0,2 0-1,1 1 1,2 0 0,2 0-1,2 1 1,2-1 0,6 64 0,-3-88-92,0-1 1,2 1 0,0-1 0,0 0-1,2-1 1,0 1 0,1-1 0,16 28 0,-17-35 2,1 0 0,0-1 0,0 0 1,0 0-1,1 0 0,0-1 0,1 0 1,-1 0-1,1-1 0,1-1 0,-1 1 1,1-1-1,0-1 0,0 0 0,16 4 1,3-2 188,0-2 0,1 0 1,0-2-1,-1-2 0,1 0 1,0-2-1,-1-1 0,0-2 1,47-13-1,7-7 845,158-72 0,-131 45-485,-1-5-1,117-82 1,-181 108-419,-1-3-1,-2-1 0,-1-2 0,-2-2 0,-2-2 0,-1-1 0,35-57 0,-58 77-29,0 0 0,-2-1 0,-1 0 0,0-1 0,-2 0 0,-1-1 0,-1 1 0,3-29 0,-8 44-84,0 0 1,0 0-1,-1-1 1,0 1-1,-1 0 1,0 0-1,0 0 1,-1 0 0,0 0-1,-1 0 1,0 0-1,0 1 1,-1-1-1,0 1 1,0 0-1,-1 0 1,0 0-1,-1 1 1,0 0-1,0 0 1,0 0 0,-1 1-1,0 0 1,0 0-1,-9-5 1,-4 0-172,-1 1 1,-1 2 0,0 0-1,0 1 1,0 1-1,-1 1 1,0 1 0,1 1-1,-2 1 1,-24 2-1,-21 2-1005,1 3 0,-78 16 0,-202 61-7135,185-36-4058</inkml:trace>
</inkml:ink>
</file>

<file path=ppt/ink/ink3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6:58.8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47 8232,'0'0'19448,"-4"2"-18146,2 0-885,13 0 131,36-2 712,61-4 300,-73 3-1560,-1-3 0,0 0 0,0-2 0,0-2 0,48-18 0,-103 32 0,-1-1 0,1-1 0,-1-1 0,-25 0 0,24-2 0,0 1 0,-1 1 0,1 1 0,0 1 0,-30 11 0,52-15 0,0-1 0,0 0 0,0 1 0,0-1 0,0 1 0,0-1 0,0 1 0,0 0 0,0-1 0,0 1 0,0 0 0,1 0 0,-1 0 0,0-1 0,0 1 0,1 0 0,-2 1 0,2-1 0,0-1 0,0 1 0,1-1 0,-1 1 0,0-1 0,0 1 0,0-1 0,0 0 0,0 1 0,1-1 0,-1 1 0,0-1 0,0 0 0,1 1 0,-1-1 0,0 0 0,0 1 0,1-1 0,-1 0 0,1 1 0,-1-1 0,0 0 0,1 0 0,-1 0 0,0 1 0,1-1 0,0 0 0,38 9 0,203-21 0,-409 36 0,111-14 0,-81 4 0,343-27 0,6 0 0,-209 10 0,-12-5 0,-14-4 0,1 4 0,0 2 0,0 0 0,0 1 0,-1 2 0,0 0 0,0 1 0,0 1 0,-45 5 0,63-3-147,-1 0 1,0 0-1,1 0 1,0 1-1,-1 0 1,1 0-1,0 0 1,0 0-1,0 1 1,0 0-1,0 0 1,0 0-1,1 1 1,0 0-1,0-1 1,0 1-1,-4 6 1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3.1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93 3267,'0'0'14739,"0"11"-14280,1 15-165,2 1-1,1-1 0,1 0 0,1 0 0,1 0 0,1-1 1,2 0-1,0-1 0,2 0 0,0 0 0,20 26 0,-30-47-77,0-1-1,0 0 1,0 0-1,0 0 1,0 0-1,0 0 1,1 0-1,-1-1 1,1 1-1,-1-1 0,1 1 1,-1-1-1,1 0 1,0 0-1,0 0 1,0-1-1,-1 1 1,1-1-1,0 1 1,0-1-1,0 0 0,4 0 1,-2-2-9,1 1 0,-1-1 0,0 1 1,0-2-1,0 1 0,-1 0 0,1-1 0,-1 0 0,1 0 1,-1 0-1,6-6 0,6-8 101,1-1-1,-2-1 1,-1 0-1,15-27 1,-14 21-51,-1-1 1,-1-1-1,11-33 1,-20 48-188,-1 0 1,0 0-1,0-1 0,-1 1 1,-1-1-1,0 0 1,0 1-1,-2-1 0,1 0 1,-4-12-1,4 24-77,0 0 0,0 0 0,0 0-1,0 0 1,0 1 0,-1-1 0,1 0 0,0 0 0,-1 0 0,1 0 0,0 1-1,-1-1 1,1 0 0,-1 0 0,0 1 0,1-1 0,-1 0 0,0 1-1,1-1 1,-1 0 0,0 1 0,0-1 0,1 1 0,-1-1 0,0 1-1,0 0 1,0-1 0,0 1 0,1 0 0,-1 0 0,0-1 0,0 1 0,0 0-1,0 0 1,0 0 0,0 0 0,0 0 0,0 0 0,0 1 0,0-1-1,1 0 1,-1 0 0,0 1 0,0-1 0,-1 1 0,0 0-87,-1 0 1,1 1 0,-1-1 0,1 1 0,0 0-1,-1-1 1,1 1 0,0 0 0,0 0-1,0 1 1,1-1 0,-1 0 0,-1 4-1,-12 47-6091,10-17-3429,5-35 9233,-2 15-9127</inkml:trace>
</inkml:ink>
</file>

<file path=ppt/ink/ink3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01.2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65 52 7335,'-58'10'13389,"52"-8"-6893,36-8-4291,292-38-40,-185 30-1735,-121 15-365,-30 6 83,-29 8 98,-159 15-100,135-22-75,-97 22 0,193-26-71,23-3 0,-13-5 0,70-17 0,-77 12 0,2 3 0,-1 0 0,39 0 0,-121 31 0,14-12 0,-2-3 0,1 0 0,-1-3 0,-1-1 0,-61 2 0,326-26 0,-73 2 0,-457 24 0,367-7 0,0-2 0,0-3 0,118-24 0,-156 16 0,-25 5 0,-15 3 0,-28 2 0,-1 2 0,0 2 0,-63 11 0,51-5 0,-65 0 0,119-8-35,1 0 1,0 0-1,0-1 1,0 1-1,-1 0 1,1 0-1,0 0 0,0 0 1,0-1-1,0 1 1,-1 0-1,1 0 1,0-1-1,0 1 0,0 0 1,0 0-1,0 0 1,0-1-1,0 1 0,0 0 1,0 0-1,-1-1 1,1 1-1,0 0 1,0 0-1,0-1 0,1 1 1,-1 0-1,0 0 1,0-1-1,0 1 1,0 0-1,0 0 0,0-1 1,0 1-1,0 0 1,0 0-1,1-1 1,-1 1-1,0 0 0,0 0 1,0 0-1,0-1 1,1 1-1,-1 0 1,0 0-1,0 0 0,0 0 1,1 0-1,-1-1 1,0 1-1,0 0 1,1 0-1,11-13-5972,12-4-3736</inkml:trace>
</inkml:ink>
</file>

<file path=ppt/ink/ink3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02.8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31 265 8904,'0'0'1650,"-5"-9"-833,1 0-398,0 0 1,0 0 0,1 0-1,0-1 1,1 1-1,0-1 1,0 0 0,1 1-1,0-1 1,1 0-1,0 0 1,1 0 0,0 1-1,2-13 1,5-7 106,5-12 4878,-9 32-2742,-1 10-393,-6 38-638,-17 493 477,20-461-1739,2-24-331,14 73 1,-9-83-11,2 53 0,-10-216-28,14-319 0,20 156 0,-49 431 0,-6 109 0,20-190 0,0 1 0,2 1 0,15 108 0,-13-332 0,-3-526 0,10 1059 0,-18-181 0,3-114 0,8 150 0,8-201-5037,-3-8-4975</inkml:trace>
</inkml:ink>
</file>

<file path=ppt/ink/ink3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6:16.0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 0 6662,'0'0'19197,"-2"15"-13888,-3 15-4217,-5 27-1008,3 0 1,2 1-1,3-1 1,2 1-1,9 69 1,-1-75-85,18 66 0,-1-4 0,-11-11 0,-5 1 0,-5 109 0,-2-228-1903,-1 11 975,0-1 1,1 0 0,-1 1 0,1 0 0,0-1 0,0 1-1,3-5 1,3-2-7144</inkml:trace>
</inkml:ink>
</file>

<file path=ppt/ink/ink3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6:16.8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1135 14830,'-7'9'12138,"19"-13"-9076,21-14-2444,-14 4-539,392-301 1961,-363 284-2040,-48 30 0,1 0 0,-1 0 0,1 0 0,-1 1 0,0-1 0,0 0 0,1 0 0,-1 0 0,0 0 0,0 0 0,0 0 0,0 0 0,0 0 0,0 0 0,0 0 0,0 0 0,-1 0 0,1 0 0,0 1 0,0-1 0,-1 0 0,1 0 0,-1 0 0,1 0 0,-2-1 0,-15-25 0,12 19 0,-52-79 0,-3 2 0,-4 3 0,-4 3 0,-84-77 0,133 137 0,1-1 0,1 0 0,-27-44 0,-10-13 0,53 76-19,0 0 0,0 0 1,0 0-1,0 0 0,0 0 0,-1 0 0,1 0 0,0 1 1,-1-1-1,1 0 0,-1 1 0,1-1 0,0 1 0,-1 0 1,1-1-1,-1 1 0,-2 0 0,3 0-13,1 0 0,-1 0 0,0 0 0,1 0 0,-1 0-1,1 0 1,-1 1 0,0-1 0,1 0 0,-1 0 0,1 1 0,-1-1 0,0 0 0,1 1 0,-1-1 0,1 0-1,-1 1 1,1-1 0,0 1 0,-1-1 0,1 1 0,-1-1 0,1 1 0,0-1 0,-1 1 0,1 0 0,0-1-1,0 1 1,-1-1 0,1 1 0,0 0 0,0-1 0,0 1 0,0 0 0,0-1 0,0 1 0,0 0-1,0-1 1,0 1 0,0-1 0,0 1 0,1 1 0,30 34-16597,-21-16 8904</inkml:trace>
</inkml:ink>
</file>

<file path=ppt/ink/ink3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6:17.5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31 239 7751,'0'0'2061,"0"-10"-983,0-33 1825,3 1-1,9-57 0,-10 89-1942,4-20 2314,-3 25-1334,-2 18 6,-4 22-1569,0 1 0,-3-1 1,-12 46-1,7-36-280,-6 54 0,20-109 2,-1 0 1,1 0-1,1 0 1,0 1-1,0-1 0,11-15 1,39-56-113,-51 77 13,-2 2-5,0-1 1,0 1 0,1 0-1,-1 0 1,1 0 0,-1 1-1,1-1 1,-1 0 0,1 0-1,0 1 1,0-1 0,0 1-1,0 0 1,0 0 0,0-1-1,1 1 1,-1 1-1,0-1 1,0 0 0,1 0-1,2 0 1,-4 2-1,-1 0-1,1 0 1,0-1-1,-1 1 1,1 0-1,0 0 1,-1 0-1,0 0 1,1 0-1,-1 0 1,1 0-1,-1 0 1,0 0-1,0 0 1,1 0-1,-1 0 1,0 0-1,0 0 1,0 0-1,0 2 1,-1 29 24,0-23-8,1 5 64,0 1 1,-2-1 0,0 0-1,0 0 1,-2 0 0,1 0 0,-2 0-1,0-1 1,0 1 0,-8 11-1,17-78 1260,-1 42-1339,1 1 1,0-1-1,0 1 0,1 0 0,1 0 1,0 1-1,0-1 0,0 1 0,16-15 1,-22 23-4,1 1 0,-1-1 1,0 1-1,1-1 1,-1 1-1,1 0 0,-1-1 1,0 1-1,1 0 0,-1-1 1,1 1-1,-1 0 1,1-1-1,0 1 0,-1 0 1,1 0-1,-1 0 0,1 0 1,-1-1-1,1 1 1,0 0-1,-1 0 0,1 0 1,-1 0-1,1 0 1,0 0-1,-1 1 0,1-1 1,-1 0-1,1 0 0,-1 0 1,1 1-1,0-1 1,-1 0-1,1 0 0,-1 1 1,1-1-1,-1 0 0,0 1 1,1-1-1,-1 1 1,1-1-1,-1 0 0,0 1 1,1-1-1,-1 1 0,0-1 1,1 1-1,-1 0 1,0-1-1,0 1 0,1-1 1,-1 1-1,0-1 1,0 1-1,0 0 0,0 0 1,2 41-122,-2-33 116,0 21 12,-2 0-1,-9 50 0,8-66 61,0 0-1,-1-1 1,-1 0-1,0 0 1,-1 0 0,0-1-1,0 0 1,-11 14-1,17-26-53,0 0-1,0 1 0,0-1 0,0 0 1,-1 1-1,1-1 0,0 0 0,0 0 1,0 1-1,-1-1 0,1 0 0,0 0 1,0 1-1,-1-1 0,1 0 0,0 0 1,0 0-1,-1 1 0,1-1 0,0 0 1,-1 0-1,1 0 0,0 0 0,-1 0 1,1 0-1,0 0 0,-1 0 0,1 0 1,0 0-1,-1 0 0,1 0 0,0 0 1,-1 0-1,1 0 0,0 0 0,-1 0 1,1 0-1,-5-14 201,5-29 76,0 37-265,8-44-369,-8 49 321,0-1 0,0 0 0,1 1 0,-1-1 0,1 1 0,0-1 0,-1 1 1,1 0-1,0-1 0,0 1 0,0 0 0,0-1 0,0 1 0,0 0 0,0 0 1,1 0-1,-1 0 0,0 0 0,1 0 0,-1 0 0,0 0 0,1 1 0,-1-1 0,1 0 1,-1 1-1,1-1 0,2 1 0,-3 0-149,1 1 0,-1-1 1,0 1-1,0-1 0,0 1 1,0 0-1,0 0 0,0-1 1,0 1-1,0 0 0,0 0 1,0 0-1,0 0 0,0 0 1,-1 0-1,1 0 0,-1 1 1,1-1-1,0 0 0,-1 0 0,0 0 1,1 3-1,5 14-3879,-3-4-3919</inkml:trace>
</inkml:ink>
</file>

<file path=ppt/ink/ink3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6:18.1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2264 10346,'0'0'8632,"-4"-13"-8216,0-8-59,0-1 0,1 0 0,2 1-1,0-1 1,3-32 0,19-106 2076,58-217 1,83-144-2753,-122 411 216,4 2-1,5 2 0,5 3 0,4 2 1,4 2-1,89-106 0,-95 141 179,-19 22 16,35-50 0,-72 91-188,-14 18-8545,8-10 703</inkml:trace>
</inkml:ink>
</file>

<file path=ppt/ink/ink3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6:19.2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233 64 11787,'0'0'15871,"-7"-11"-13196,8 3-2637,1 1 0,0-1 0,0 1 1,1-1-1,3-6 0,-5 14-6,-1 0 22,-2 14 144,0-1 1,-1 1 0,-1 0 0,0-1-1,-1 0 1,-1 0 0,0 0 0,-10 16-1,-6 12 133,-37 94-331,-33 69 0,75-179 0,17-26-15,-1 1 0,1-1-1,-1 0 1,1 0 0,-1 0 0,1 0 0,0 0 0,-1 0-1,1 0 1,0 0 0,0 0 0,-1 0 0,1 0 0,0 0-1,0 0 1,0 0 0,0 0 0,1-1 0,3-22-2140,1 0-1,1 0 1,1 1 0,2 0 0,0 1-1,19-34 1,-2 1-4309,-6 6-432,-2-2 4625,9-24 6892,6 5 8888,-33 70-13428,1-1 1,-1 1-1,0 0 1,0 0-1,0 0 0,0-1 1,0 1-1,0 0 1,0 0-1,0 0 1,0-1-1,0 1 1,1 0-1,-1 0 0,0 0 1,0 0-1,0 0 1,0-1-1,1 1 1,-1 0-1,0 0 0,0 0 1,0 0-1,0 0 1,1 0-1,-1 0 1,0 0-1,0 0 0,0 0 1,1 0-1,-1 0 1,0 0-1,0 0 1,0 0-1,1 0 1,-1 0-1,0 0 0,0 0 1,1 0-1,-1 0 1,0 0-1,0 0 1,0 0-1,0 0 0,1 0 1,-1 0-1,0 0 1,0 1-1,7 12 1308,2 25-1022,-9-35 10,19 148 1385,-5-26-2236,3-44-4412,-16-77-314</inkml:trace>
</inkml:ink>
</file>

<file path=ppt/ink/ink3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6:19.6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0 148 10154,'0'0'15342,"69"14"-14829,-35-27-321,-4-3-128,1-6-128,-2 0-1057,-4-3-1762,-4-4-1505,-4-5-1922</inkml:trace>
</inkml:ink>
</file>

<file path=ppt/ink/ink3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6:19.9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3 110 12524,'0'0'12428,"0"8"-12252,-1 36 143,0 57 1461,1-89-1584,1-1 0,1 0 0,0 1-1,0-1 1,1 0 0,6 15 0,-9-25-185,1 0 0,-1-1 0,0 1 0,1 0 0,-1-1 0,0 1 0,1-1 1,-1 1-1,1 0 0,-1-1 0,1 1 0,-1-1 0,1 0 0,0 1 0,-1-1 0,1 1 0,-1-1 1,1 0-1,0 1 0,-1-1 0,1 0 0,0 0 0,-1 1 0,1-1 0,0 0 0,0 0 0,-1 0 1,1 0-1,0 0 0,1 0 0,21-13 296,13-28 29,-25 24-102,-1-1 0,0 1-1,-1-2 1,-1 1 0,-1-1 0,-1-1-1,0 1 1,5-34 0,-15 122 181,2-40-251,1 0 0,3 33 0,-2-61-161,0 1 0,0-1-1,0 1 1,0-1 0,0 0 0,0 1-1,1-1 1,-1 1 0,1-1 0,-1 0-1,1 1 1,-1-1 0,1 0-1,0 1 1,0-1 0,-1 0 0,1 0-1,0 0 1,0 0 0,0 0 0,0 0-1,1 0 1,-1 0 0,0 0 0,0 0-1,0-1 1,1 1 0,-1 0 0,0-1-1,1 1 1,-1-1 0,1 0-1,-1 1 1,0-1 0,1 0 0,-1 0-1,1 0 1,-1 0 0,4 0 0,-2-1 1,1 0 0,0 0 1,0-1-1,0 1 1,-1-1-1,1 0 0,-1 0 1,1 0-1,-1 0 0,0-1 1,0 0-1,0 1 1,5-6-1,5-9-4,-1 0 0,0-1 0,-1-1 0,-1 0 0,-1 0 0,0-1 0,-2 0 0,0 0 0,-1-1 0,-2 0 0,0 0 0,1-22 0,-1 31-3816,-1 6-413,3-9-5695</inkml:trace>
</inkml:ink>
</file>

<file path=ppt/ink/ink3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25.7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5 105 13613,'0'0'7997,"-1"6"-7922,-1 24 953,0 1 1,5 43 0,0 1-336,12 630-277,7-1059-245,0-5-59,-20 265-108,-4-100 24,2 192-24,0 1-1,0-1 1,0 1 0,0 0-1,0-1 1,0 1-1,-1-1 1,1 1-1,0 0 1,-1-1-1,1 1 1,-1 0-1,0-1 1,1 1-1,-1 0 1,-1-1-1,-7 15-27,-3 39 117,4 34 204,4 115 0,3-66-208,-2 169-251,8-176-8602,-4-110 388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3.4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58 10218,'0'0'19293,"-2"6"-19213,0 0-66,0 0 1,0 0-1,1 0 1,0 0-1,1 0 1,-1 0-1,1 0 1,1 7-1,-1-11-10,0 0-1,0 0 1,1 1-1,-1-1 0,1 0 1,-1 0-1,1 0 1,0 0-1,0 0 1,0 0-1,0 0 1,0 0-1,0 0 1,1-1-1,-1 1 1,0 0-1,1-1 1,0 1-1,-1-1 1,1 1-1,0-1 1,0 0-1,0 0 1,0 0-1,0 0 1,0 0-1,0 0 1,0 0-1,3 0 1,1 0 9,0 0 0,0-1 1,0 0-1,-1 0 1,1 0-1,0-1 1,0 0-1,0 0 1,-1 0-1,1 0 1,-1-1-1,1 0 0,-1-1 1,1 1-1,-1-1 1,0 0-1,7-6 1,4-4 14,0-1 0,-1-1 1,21-27-1,20-20 49,-55 68-144,0-1-1,0 1 1,0 0-1,1-1 1,0 1 0,0-1-1,5 10 1,-4-12-236,0 0 1,0-1-1,1 0 1,-1 1-1,1-1 0,-1-1 1,1 1-1,-1 0 1,1-1-1,0 0 1,0 0-1,0 0 0,0 0 1,0-1-1,4 1 1,69-1-5579,-46-1 2766,21 1-1845</inkml:trace>
</inkml:ink>
</file>

<file path=ppt/ink/ink3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5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0 3075,'0'0'15257,"-2"10"-13335,-21 74 2256,10-44-1459,-9 60 0,20-85-2563,0 0 1,2 0 0,-1-1-1,4 24 1,-2-35-166,0 1-1,0-1 1,0 0 0,1 1 0,-1-1-1,1 0 1,0 0 0,0 0-1,0 0 1,0 0 0,3 3-1,6 8-2164,-3 1-3435,-8-13 2883</inkml:trace>
</inkml:ink>
</file>

<file path=ppt/ink/ink3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6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12396,'0'0'14958,"64"-9"-14029,-25 9-545,0 0-256,5 3-96,-2 0-929,-3-3-2210,-6 0-2690,-5 0-6246</inkml:trace>
</inkml:ink>
</file>

<file path=ppt/ink/ink3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2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37 637 11883,'-11'20'3702,"8"-15"-3066,0-1 0,0 1 0,0 0 0,1 0 0,0 0 0,0 0 0,0 0 0,1 1 0,-1-1 0,1 1 0,0 9 0,18-21 2011,1-11-1881,-1 0 0,0-2 0,-2 0 0,0 0 0,20-37-1,-4 8-245,285-465 1140,-316 513-1659,0-1 1,0 0 0,0 1-1,0-1 1,1 0-1,-1 1 1,0-1-1,0 1 1,1-1 0,-1 1-1,0-1 1,1 0-1,-1 1 1,1-1-1,-1 1 1,1 0 0,-1-1-1,1 1 1,-1-1-1,1 1 1,-1 0-1,1-1 1,-1 1 0,1 0-1,0 0 1,-1-1-1,1 1 1,-1 0-1,1 0 1,0 0 0,-1 0-1,1 0 1,1 0-1,3 22 38,-7 48-3,1-65-36,-10 82 0,-45 167 0,5-30 0,47-194-132,1 0 1,2 31-1,1-59-1181,0-5 509,0 0 0,0 0 1,0-1-1,-1 1 0,1 0 0,-1 0 1,1 0-1,-3-4 0,-10-20-4433,-9-7-2044</inkml:trace>
</inkml:ink>
</file>

<file path=ppt/ink/ink3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2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87 15855,'0'0'11147,"59"10"-9162,-12-10-319,4-6-833,11-7-673,2-3-96,2-1-1537,-5 1-2627,-12 2-2242,-5-1-6374</inkml:trace>
</inkml:ink>
</file>

<file path=ppt/ink/ink3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2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24984,'0'0'7783,"-3"37"-28923</inkml:trace>
  <inkml:trace contextRef="#ctx0" brushRef="#br0" timeOffset="1">0 253 21396,'0'0'11371,"7"11"-13069,4-11-1665,-2 0-2947,-3 0-4900</inkml:trace>
</inkml:ink>
</file>

<file path=ppt/ink/ink3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5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37 134 5285,'0'0'8387,"-6"-8"-5793,5 5-2200,-21-27 938,21 29-1168,0-1 1,0 1-1,1-1 0,-1 1 0,0-1 0,1 0 0,-1 1 0,1-1 0,0 0 0,-1 1 0,1-1 0,0 0 0,0 1 0,0-1 0,0 0 1,0 1-1,0-1 0,1 0 0,-1 1 0,0-1 0,1 0 0,0 1 0,0-2 0,3-2 69,1 1-1,-1 0 1,1 0-1,0 0 1,0 0 0,0 1-1,1 0 1,-1 0-1,1 1 1,0-1-1,0 1 1,0 1 0,0-1-1,0 1 1,7-1-1,8-1-18,0 1-1,0 1 1,26 2-1,-41 0-174,1-1 0,0 1 0,-1 1 0,1-1 0,-1 1 0,1 0 0,-1 1 0,0-1 0,0 1-1,0 1 1,0-1 0,0 1 0,-1 0 0,0 0 0,0 0 0,0 1 0,0 0 0,-1 0 0,1 0 0,3 7 0,-5-7-19,-1 0 0,0-1 0,0 1 0,0 0 0,-1 0-1,0 0 1,0 0 0,0 0 0,0 1 0,-1-1 0,0 0 0,0 0 0,0 0 0,-1 1 0,0-1 0,0 0 0,0 0 0,0 0 0,-1 0 0,0 0-1,0-1 1,0 1 0,-1-1 0,0 1 0,1-1 0,-7 7 0,-12 12 284,-1 0 1,-1-1-1,-1-2 1,-30 21-1,-22 17 1196,75-57-1485,1-1 0,-1 1 0,0 0 0,0-1 1,0 1-1,1 0 0,-1 0 0,0-1 0,1 1 1,-1 0-1,0 0 0,1 0 0,-1 0 1,1 0-1,0 0 0,-1 0 0,1 0 0,0 0 1,-1 0-1,1 0 0,0 2 0,0-3-8,1 1-1,-1 0 0,1-1 0,-1 1 1,1 0-1,-1-1 0,1 1 0,-1-1 0,1 1 1,0-1-1,-1 1 0,1-1 0,0 1 1,0-1-1,-1 0 0,1 1 0,0-1 1,0 0-1,-1 0 0,1 0 0,1 1 1,57 2 78,-46-3-7,32 2-140,74 1-3316,-40-7-4782,-34-3 381</inkml:trace>
</inkml:ink>
</file>

<file path=ppt/ink/ink3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9.9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17585,'0'0'7596,"5"9"-6752,32 54 31,-16-25-806,1-2 1,2 0-1,56 63 1,-80-99-317,15 17-1200,-11-8-1503,-8-3-4786,-9-6 1330</inkml:trace>
</inkml:ink>
</file>

<file path=ppt/ink/ink3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0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1 163 12748,'0'0'13965,"51"-28"-12651,-19 15-802,1-2-352,0-1-96,-2-2-64,-6 0-608,-3 0-1634,-5 0-1762,-7 0-3107</inkml:trace>
</inkml:ink>
</file>

<file path=ppt/ink/ink3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0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13261,'0'0'13580,"53"-6"-13227,-27 1-225,0 3-64,0 0-256,-5 2-897,-3 0-1506,-7 0-1152,-8 4-2339</inkml:trace>
</inkml:ink>
</file>

<file path=ppt/ink/ink3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1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13293,'0'0'12748,"68"5"-12300,-34-5-416,1-2-224,-2-2-1634,-4-1-2818,-3 0-5382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3.8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187 238 11851,'0'0'10239,"-12"-4"-9091,6 2-995,2 1-85,1-1 0,-1 1 0,0 0 0,1 0 0,-1 0 0,0 1 0,0-1 0,1 1 0,-1 0 0,0 0 0,0 0 0,0 0 0,0 1 0,1 0 0,-1 0 0,0 0 0,1 0 0,-1 0 0,1 1 0,-1-1 0,-5 5 1,1-1 168,1 0 0,0 1 1,0-1-1,1 1 0,-1 1 1,1-1-1,1 1 0,-1 0 1,1 0-1,1 1 0,-1 0 1,-3 9-1,8-16-235,-1-1 0,1 0 0,0 1 0,0-1 0,0 1-1,0-1 1,0 1 0,0-1 0,0 0 0,0 1 0,0-1 0,0 1 0,0-1-1,0 1 1,1-1 0,-1 0 0,0 1 0,0-1 0,0 0 0,1 1 0,-1-1-1,0 1 1,0-1 0,1 0 0,-1 1 0,0-1 0,0 0 0,1 0 0,-1 1-1,1-1 1,-1 0 0,0 0 0,1 0 0,-1 1 0,1-1 0,21 1 44,24-12-16,-30 4-210,-1-1 0,0-1 0,0 0-1,-1-1 1,0-1 0,-1 0 0,0-1-1,-1 0 1,14-19 0,-8 8 310,-1-1 0,-2 0-1,0-1 1,20-49 0,-26 38 678,-9 26-98,-7 24-429,2-3-257,1 0-1,1 1 1,0-1-1,0 1 1,1-1-1,0 1 1,1 0-1,1 0 1,0 0-1,0 0 1,2 0-1,1 13 1,-1-19-173,0-1 0,-1 1 0,2-1 1,-1 0-1,1 0 0,-1 0 0,1 0 1,1 0-1,-1 0 0,1-1 0,6 6 1,-6-6-279,1 0 0,0-1 1,0 0-1,0 0 1,1 0-1,-1-1 0,1 1 1,-1-1-1,1 0 1,0-1-1,0 0 0,10 1 1,27-1-5719,3-5-5284</inkml:trace>
</inkml:ink>
</file>

<file path=ppt/ink/ink3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5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49 2787,'-33'-4'11446,"32"4"-11094,0 0-1,0 0 1,0 0 0,0 0 0,0-1-1,0 1 1,0 0 0,0-1-1,0 1 1,0-1 0,0 1-1,0-1 1,0 1 0,0-1 0,0 0-1,1 1 1,-1-1 0,0 0-1,0 0 1,1 0 0,-1 0 0,0 1-1,1-1 1,-1 0 0,1 0-1,-1-2 1,2 2-283,0 0-1,0 0 0,1 0 1,-1 0-1,0 0 1,0 0-1,1 0 0,-1 0 1,1 1-1,-1-1 1,1 1-1,-1-1 1,1 1-1,-1-1 0,1 1 1,2 0-1,29-7 162,-22 5-189,1 0-35,-1 0-1,1 1 1,-1 0-1,1 1 1,-1 0 0,1 0-1,-1 2 1,22 4-1,-31-6-5,-1 1 0,0 0 0,1-1 0,-1 1 0,0 0 0,0 0 0,0 0 1,1 0-1,-1 0 0,0 0 0,0 0 0,-1 1 0,1-1 0,0 0 0,0 0 0,-1 1 0,1-1 0,0 0 0,-1 1 0,1-1 0,-1 1 0,0-1 0,1 3 0,-1-1 15,-1 0-1,1 1 1,0-1-1,-1 0 0,0 0 1,0 0-1,0 0 1,0 0-1,0 0 1,-3 4-1,-3 4 99,0-1 0,-1 0 1,0-1-1,-13 13 0,12-12 261,-1-1 1,0 0-1,-1 0 0,0-1 1,0 0-1,-1-1 0,0 0 0,-26 10 1,45-19-224,9-1-216,-1 0-1,1 1 1,0 0 0,0 2-1,19 0 1,-32 1 35,0-1 1,0 0-1,0 1 0,0 0 0,0-1 0,0 1 1,0 0-1,0 1 0,0-1 0,0 0 0,-1 1 1,1-1-1,-1 1 0,1 0 0,-1 0 0,0 0 1,0 0-1,1 1 0,-1-1 0,-1 0 0,1 1 1,0 0-1,-1-1 0,1 1 0,-1 0 0,0 0 1,0 0-1,0-1 0,0 1 0,-1 0 0,1 0 1,-1 1-1,1-1 0,-1 0 0,-1 4 0,1-5 81,-1 1-1,0-1 1,0-1 0,0 1-1,0 0 1,0 0-1,0 0 1,-1 0-1,1-1 1,0 1-1,-1-1 1,0 1-1,1-1 1,-1 1-1,0-1 1,0 0-1,1 0 1,-1 0-1,0 0 1,0 0-1,0 0 1,0-1-1,-1 1 1,-3 0-1,-59 13 1632,60-13-1504,-52 4 618,-74-2 0,112-3-738,67 0-1946,71-1-8860,-77-6 3974</inkml:trace>
</inkml:ink>
</file>

<file path=ppt/ink/ink3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5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12908,'0'0'12156,"-3"11"-10523,-13 65-528,4 0 0,2 1 0,2 78 0,8-117-562,-2 0 0,-8 40 0,13-166-522,4 35-21,26-91 0,-27 125 0,0 1 0,1 1 0,0-1 0,2 1 0,0 1 0,1 0 0,0 0 0,21-23 0,-25 33-29,0 1 1,0 0-1,1 1 0,0 0 1,-1 0-1,1 0 0,1 1 0,-1 0 1,11-3-1,-13 4 9,1 1 1,-1 0-1,0 0 0,1 0 1,-1 1-1,1-1 0,-1 1 1,1 1-1,-1-1 0,0 1 1,1 0-1,-1 0 0,0 1 1,8 2-1,-11-3 27,0 0 0,0 0 0,0 0-1,0 0 1,-1 0 0,1 0 0,0 1 0,-1-1 0,1 1-1,-1-1 1,1 1 0,-1-1 0,0 1 0,0 0 0,0 0-1,0 0 1,0-1 0,0 1 0,0 0 0,-1 0 0,1 0-1,-1 1 1,1-1 0,-1 0 0,0 0 0,1 0 0,-1 0-1,-1 0 1,1 0 0,0 0 0,0 0 0,-1 0 0,1 1-1,-1-1 1,0 0 0,1 0 0,-1-1 0,0 1 0,0 0-1,0 0 1,-3 3 0,-1 2 23,0 0-1,0 0 1,-1-1-1,0 0 1,0 0-1,0 0 1,-1-1-1,0 1 1,-7 3-1,3-4-31,1-1 1,0 0-1,-1 0 0,0-1 0,0 0 1,-16 1-1,24-3-39,0-1 1,0 0-1,0 0 0,0 0 1,0-1-1,0 1 0,0 0 1,0-1-1,1 0 0,-1 0 1,0 0-1,-4-2 0,5 2-14,1-1-1,0 1 1,-1 0-1,1 0 1,0-1-1,0 1 1,0 0-1,0-1 1,0 1-1,1-1 0,-1 1 1,0-1-1,1 0 1,-1 1-1,1-1 1,-1 0-1,1 1 1,0-1-1,0 0 0,-1 0 1,1 1-1,1-1 1,-1-3-1,4-10-6377,10-3-4542</inkml:trace>
</inkml:ink>
</file>

<file path=ppt/ink/ink3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9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 15503,'0'11'2781,"-2"8"-2148,-1-1 1,-1 1-1,0 0 1,-2-1-1,-14 34 1,-3 11-180,2 22-2109,23-134-4388,-1 15 907</inkml:trace>
</inkml:ink>
</file>

<file path=ppt/ink/ink3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9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6342,'0'0'10143,"3"10"-8851,1 10-659,2-1 1,0 0 0,1 0-1,0 0 1,13 19-1,-16-31-468,0 0-1,1 0 1,0-1-1,1 0 1,-1 0 0,1 0-1,0-1 1,0 1-1,1-2 1,0 1 0,0-1-1,0 0 1,0 0-1,1-1 1,-1 0-1,1 0 1,9 1 0,-9-1-93,0-2 1,1 1-1,-1-1 1,0-1-1,1 1 1,-1-2-1,1 1 1,13-3-1,-18 2 46,-1 0-1,1-1 0,0 1 1,-1-1-1,1 0 1,-1 0-1,0 0 0,0-1 1,0 1-1,0-1 0,0 1 1,0-1-1,-1 0 1,1 0-1,-1 0 0,0-1 1,0 1-1,0-1 0,0 1 1,2-7-1,3-12 402,-1-1-1,-1-1 1,-1 1 0,-1-1-1,0 0 1,-3-46-1,-1 64-437,0 10-1195,1-3 928,0-1 1,0 1-1,0 0 0,1 0 0,-1 0 0,0 0 0,1-1 1,-1 1-1,0 0 0,1 0 0,-1 0 0,1-1 0,-1 1 1,1 0-1,0-1 0,-1 1 0,1 0 0,-1-1 0,1 1 0,0-1 1,0 1-1,-1-1 0,3 1 0,10 3-4437,1-4-2328</inkml:trace>
</inkml:ink>
</file>

<file path=ppt/ink/ink3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46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13357,'0'0'16810,"-5"6"-15801,1 0-782,-6 14 686,11-20-896,-1 1 1,1 0-1,0 0 0,0-1 1,0 1-1,0 0 0,0-1 1,0 1-1,0-1 0,0 1 1,0-1-1,0 1 1,0-1-1,0 0 0,0 1 1,0-1-1,0 0 0,0 0 1,0 0-1,0 0 0,0 0 1,0 0-1,1 0 0,-1 0 1,2-1-1,34-1-17,55-10 0,-61 7 0,-1 1 0,1 2 0,37 1 0,-66 1 0,-1 0 0,0 0 0,1 0 0,-1 0 0,1 0 0,-1 0 0,0 0 0,1 1 0,-1-1 0,1 0 0,-1 1 0,0-1 0,0 1 0,1 0 0,-1-1 0,0 1 0,0 0 0,0 0 0,1 0 0,-1 0 0,0 0 0,0 0 0,-1 0 0,1 0 0,0 0 0,0 0 0,0 0 0,-1 1 0,1-1 0,-1 0 0,1 1 0,-1-1 0,1 0 0,-1 1 0,0-1 0,0 0 0,1 1 0,-1-1 0,0 1 0,0-1 0,-1 0 0,1 1 0,0-1 0,0 1 0,-1-1 0,1 0 0,-1 3 0,-2 3 0,0 0 0,0 0 0,-1 0 0,0 0 0,0-1 0,0 1 0,-8 7 0,-68 66 0,52-55 0,1 2 0,-39 51 0,57-61-2179,7-15 1546,1 1 1,-1 0 0,1-1-1,0 1 1,0 0-1,1-1 1,-1 1 0,1 0-1,-1 0 1,1-1 0,0 1-1,0 0 1,0 0 0,0 0-1,0 0 1,2 3-1,-8-15-5645,-2-2-3469</inkml:trace>
</inkml:ink>
</file>

<file path=ppt/ink/ink3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46.3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 9897,'0'0'19907,"10"-3"-18732,24-4-837,1 2 0,0 2 0,0 0 1,59 5-1,-28-1-775,-61-1-80,22 2-1564,-14 5-4855</inkml:trace>
</inkml:ink>
</file>

<file path=ppt/ink/ink3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47.8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 10346,'0'0'17745,"54"0"-16688,-15-10-577,2 1-352,-3-4-64,-4 8-64,-5 4-320,-10 1-1378,-8 5-1537,-8 8-1025,-3-3-1601</inkml:trace>
</inkml:ink>
</file>

<file path=ppt/ink/ink3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48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72 7591,'0'0'5952,"-6"-8"-3475,-21-27-64,20 17 2617,14 9-2221,22 8-1095,-22 1-1556,27-1 884,51 2-85,-79-1-948,0 1 0,0 0 0,1 0 0,-1 1 0,0-1 0,0 1 0,0 0 0,-1 1 0,1 0 0,7 4 0,-12-6-10,0 0 1,0 0-1,0 0 0,0 0 1,0 0-1,0 1 0,-1-1 0,1 0 1,0 0-1,-1 0 0,1 1 1,-1-1-1,1 0 0,-1 1 1,0-1-1,0 1 0,1-1 1,-1 0-1,0 1 0,0-1 1,0 1-1,0-1 0,-1 0 1,1 1-1,0-1 0,-1 0 0,1 1 1,0-1-1,-1 0 0,0 1 1,1-1-1,-1 0 0,0 0 1,0 0-1,1 0 0,-1 0 1,0 1-1,-1-1 0,-6 8 39,0 0 0,0-1 0,-14 11 0,15-14-40,-9 9 31,-44 39-5,57-49-24,0-1 1,0 0 0,0 1 0,1 0-1,-1 0 1,1 0 0,0 0 0,0 0-1,1 0 1,-1 0 0,1 1 0,0-1-1,0 1 1,-1 5 0,2-8 6,1-1-1,-1 0 1,0 0 0,1 1 0,-1-1 0,1 0-1,-1 0 1,1 0 0,0 1 0,-1-1-1,1 0 1,0 0 0,0 0 0,0 0 0,0-1-1,0 1 1,0 0 0,0 0 0,0 0 0,0-1-1,0 1 1,1-1 0,-1 1 0,0-1 0,0 1-1,1-1 1,-1 0 0,0 1 0,0-1-1,1 0 1,1 0 0,51 2 35,-42-2-125,56-3-2006,0-11-4059,-25 0-269</inkml:trace>
</inkml:ink>
</file>

<file path=ppt/ink/ink3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49.1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7 8552,'0'0'15455,"8"-3"-14681,-7 3-759,0-1 1,0 1-1,0-1 1,1 1-1,-1 0 0,0-1 1,0 1-1,0 0 1,0 0-1,0 0 1,0 0-1,0 0 1,1 0-1,-1 0 0,0 0 1,0 0-1,0 0 1,0 0-1,0 1 1,0-1-1,0 1 1,0-1-1,0 1 1,0-1-1,0 1 0,0-1 1,0 1-1,0 0 1,0-1-1,0 1 1,-1 0-1,1 0 1,0 0-1,0 0 0,-1 0 1,1 0-1,-1 0 1,2 2-1,-1 5 56,0 1 1,0 0-1,-1-1 0,0 1 1,-3 15-1,-3 24 57,-24 86-1,17-84 1820,-7 57-1,26-135-1678,2 1 1,0-1-1,2 2 0,25-49 1,-22 49-159,-7 13-145,4-10-30,1 1 1,1 0 0,26-36 0,-35 54 46,0 0-1,1 0 1,-1 1 0,1-1-1,-1 1 1,1-1 0,0 1-1,0 0 1,0 1 0,1-1-1,-1 1 1,1-1 0,0 2-1,-1-1 1,1 0 0,0 1-1,0 0 1,0 0 0,0 0-1,0 1 1,0 0 0,0-1-1,0 2 1,0-1 0,7 2-1,-9-1 7,0 0-1,0 1 0,0-1 1,0 1-1,0 0 0,0 0 1,0 0-1,-1 0 0,1 0 1,-1 0-1,1 1 0,-1-1 1,0 1-1,0 0 0,0 0 1,-1 0-1,1-1 0,-1 2 1,1-1-1,-1 0 0,1 5 1,-1-5 64,0-1 0,-1 0 0,1 1 0,-1-1 0,1 1 0,-1-1 1,0 1-1,0-1 0,0 1 0,-1-1 0,1 1 0,-1-1 0,1 1 0,-1-1 1,0 0-1,0 1 0,0-1 0,0 0 0,0 0 0,0 0 0,-1 0 1,1 0-1,-1 0 0,1 0 0,-1 0 0,0 0 0,0-1 0,-4 4 0,-6 1 17,0-1 0,-1 0-1,1 0 1,-1-1-1,0-1 1,0 0 0,-1-1-1,1 0 1,0-1-1,-1-1 1,1 0-1,-17-2 1,30 1-77,-1 1-1,1 0 1,-1 0-1,1-1 1,0 1 0,-1 0-1,1-1 1,-1 1-1,1 0 1,0-1 0,-1 1-1,1-1 1,0 1 0,-1-1-1,1 1 1,0-1-1,0 1 1,-1-1 0,1 1-1,0-1 1,0 1-1,0-1 1,0 1 0,0-1-1,0 1 1,0-1-1,0 0 1,0 1 0,0-1-1,0 1 1,0-1 0,0 1-1,0-1 1,1 1-1,-1-1 1,0 1 0,0-1-1,0 1 1,1-1-1,-1 1 1,0-1 0,1 1-1,-1 0 1,1-1-1,-1 1 1,0-1 0,2 1-1,16-24-3034,-18 24 3040,31-33-7118</inkml:trace>
</inkml:ink>
</file>

<file path=ppt/ink/ink3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16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0 161 192,'0'0'6444,"6"-9"-3012,10-19-1331,-8 12 449,1 0 0,1 1 0,0 0 0,23-25 1,-33 39-2504,0 1 0,1 0 0,-1 0 1,0-1-1,0 1 0,0 0 0,1 0 0,-1 0 1,0-1-1,0 1 0,1 0 0,-1 0 1,0 0-1,0 0 0,1-1 0,-1 1 1,0 0-1,1 0 0,-1 0 0,0 0 1,0 0-1,1 0 0,-1 0 0,0 0 0,1 0 1,-1 0-1,0 0 0,1 0 0,-1 0 1,0 0-1,0 0 0,1 1 0,-1-1 1,0 0-1,0 0 0,1 0 0,-1 0 1,0 0-1,0 1 0,1-1 0,-1 0 0,0 0 1,0 0-1,1 1 0,-1-1 0,0 0 1,0 1-1,4 19 514,-6 27-368,-3-9-73,-18 60 0,13-61-53,-9 67 0,19-104-64,1-1 0,-1 1 0,0 0 0,0 0 0,0 0 0,0 0 0,0 0 0,0-1 0,0 1 0,1 0 0,-1 0 0,0 0 0,0 0 0,0 0 0,0 0 0,0 0 0,1 0 0,-1 0 0,0 0 0,0-1 0,0 1 0,0 0 0,1 0 0,-1 0 0,0 0 0,0 0 0,0 0 0,0 0 0,1 0 0,-1 0 0,0 0 0,0 0 0,0 0 0,0 1 0,1-1 0,-1 0 0,0 0 0,0 0 0,0 0 0,0 0 0,0 0 0,1 0 0,-1 0 0,0 0 0,0 1 0,0-1 0,0 0 0,0 0 0,0 0 0,0 0 0,0 0 0,1 1 0,-1-1 0,0 0 0,0 0 0,0 0 0,0 0 0,0 1 0,0-1 0,0 0 0,0 0 0,0 0 0,0 1 0,9-11 349,1-8-273,-1 0 0,-1 0 1,-1-1-1,-1 0 0,7-32 0,-6 14-306,4-53 1,-18 139 6,4-39 222,1 0 1,1 0-1,0 1 0,0-1 1,1 0-1,1 12 1,0-21 3,-1 0 0,0-1 0,1 1 0,-1-1 1,0 1-1,1-1 0,-1 1 0,1-1 0,-1 1 0,1-1 0,-1 1 1,1-1-1,0 1 0,-1-1 0,1 0 0,-1 0 0,1 1 0,0-1 1,-1 0-1,1 0 0,0 1 0,0-1 0,-1 0 0,1 0 0,0 0 1,-1 0-1,1 0 0,0 0 0,-1 0 0,1-1 0,1 1 0,22-6 230,-15 1-196,0-1 0,0 0 1,-1 0-1,0-1 0,-1-1 0,1 1 0,-1-1 0,9-14 0,45-74 90,-52 75-86,4-9-159,-10 29-90,-4 19-143,-5 11 555,-16 50-1,15-59 9,1 1 0,0 1 0,2-1 0,0 1 0,0 22 0,9-7-800,4-24-1876,10-7-3718,-6-6-702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4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1 14350,'0'0'5642,"-7"10"-5263,-17 28-26,2 1 0,1 0 0,-17 51-1,28-64-274,2 1 0,1 1-1,1-1 1,1 1-1,1 0 1,1 47-1,3-69-74,0 0-1,1 0 0,-1 0 1,1 0-1,1 0 1,-1 0-1,1-1 0,0 1 1,0 0-1,1-1 1,-1 0-1,1 1 1,1-1-1,-1 0 0,1-1 1,-1 1-1,1-1 1,1 1-1,-1-1 0,1-1 1,-1 1-1,1 0 1,0-1-1,6 3 1,-2-2-368,-1-1 1,0 0 0,1 0 0,0-1 0,0 0 0,13 1 0,-8-2-1144,-1-1 1,1 0-1,-1-1 1,15-3 0,26-11-10601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4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0 467 3299,'0'0'23911,"15"-1"-22459,-3 1-1344,1-2 1,-1 0-1,0 0 0,0-2 1,0 1-1,0-1 0,-1-1 1,0 0-1,17-10 0,16-13-5,-2-2 0,0-2-1,-3-2 1,0-2 0,-3-1-1,0-1 1,-3-3-1,55-86 1,-74 106 539,-24 47-35,-1 4-495,-1 15-165,3 1 0,1 0-1,3 1 1,0 85-1,5-126-346,-3 30-2793,-8-15-3842,-1-13-1192</inkml:trace>
</inkml:ink>
</file>

<file path=ppt/ink/ink3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17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60 224 19442,'0'0'5622,"-9"6"-5174,8-5-442,-2 1 43,-1 0 0,0 1 0,1-1 0,0 1 1,0 0-1,0 0 0,0 0 0,0 1 0,1-1 1,-1 1-1,1-1 0,0 1 0,0 0 0,0 0 1,1 0-1,-1 0 0,1 0 0,0 0 0,0 1 1,0-1-1,1 0 0,-1 6 0,2-10-39,-1 1-1,0-1 0,0 1 1,1-1-1,-1 1 1,0-1-1,0 1 0,1-1 1,-1 1-1,1-1 1,-1 0-1,0 1 0,1-1 1,-1 0-1,1 1 1,-1-1-1,1 0 0,-1 1 1,1-1-1,-1 0 0,1 0 1,-1 0-1,1 1 1,-1-1-1,1 0 0,-1 0 1,1 0-1,0 0 1,-1 0-1,1 0 0,-1 0 1,1 0-1,-1 0 1,1 0-1,-1-1 0,1 1 1,-1 0-1,1 0 1,-1 0-1,1-1 0,-1 1 1,1 0-1,-1-1 1,1 1-1,-1 0 0,1-1 1,-1 1-1,1-1 1,27-16 202,-27 16-224,0 0-1,0-1 1,1 1 0,-1 0 0,0 0-1,1 0 1,-1 0 0,1 1 0,0-1-1,-1 0 1,1 0 0,-1 1 0,1-1-1,2 1 1,-4 0-3,1 0-1,-1 0 1,1 0 0,-1 0 0,1 1 0,-1-1-1,0 0 1,1 0 0,-1 1 0,1-1-1,-1 0 1,1 1 0,-1-1 0,0 0-1,1 1 1,-1-1 0,0 0 0,1 1-1,-1-1 1,0 1 0,0-1 0,1 1-1,-1-1 1,0 1 0,0-1 0,0 1-1,1-1 1,-1 1 0,0 0 0,1 7-189,-1 1 1,0-1 0,0 0-1,-2 14 1,0 2 3,2-24 203,0 1 0,0-1 0,0 0 0,0 1 0,0-1 0,0 0 0,1 1 0,-1-1 0,0 0 0,0 1 0,1-1 0,-1 0 0,0 0-1,0 1 1,1-1 0,-1 0 0,0 0 0,1 1 0,-1-1 0,0 0 0,1 0 0,-1 0 0,0 0 0,1 0 0,-1 1 0,0-1 0,1 0 0,-1 0 0,1 0 0,-1 0 0,0 0 0,1 0 0,-1 0 0,0 0 0,1 0 0,-1-1-1,0 1 1,1 0 0,-1 0 0,1 0 0,-1 0 0,0 0 0,1-1 0,-1 1 0,0 0 0,0 0 0,1-1 0,-1 1 0,0 0 0,1-1 0,17-10 236,-11 5-220,-1 0 0,0 0 0,0-1 0,0 0 0,-1 0 0,0 0 1,-1-1-1,0 1 0,0-1 0,0 0 0,-1-1 0,0 1 0,-1 0 0,0-1 0,0 1 1,-1-1-1,0 0 0,0-11 0,-1 19 13,1 2-225,-1 0 154,1 1 1,0-1 0,0 0-1,-1 0 1,1 0 0,0 0 0,0 0-1,0-1 1,0 1 0,0 0-1,1 0 1,-1-1 0,0 1-1,0-1 1,2 2 0,2-2-234,0 0 1,0 0 0,-1 0-1,1-1 1,0 1-1,-1-1 1,1 0 0,-1-1-1,1 1 1,8-4-1,-6 0-785,0 1 0,0-1-1,0 0 1,-1-1-1,0 1 1,0-1-1,0-1 1,-1 1-1,7-10 1,-1-1-1476,-1-1 0,16-37 0,-6-1 4837,-18 48 4779,-5 11-2833,-11 29-1518,-20 50-1204,26-59-1161,0 0 0,2 1 0,0 0 0,2 0 0,0 0 0,2 1 0,1 34 0,1-58-354,0 1 0,0-1 0,0 0 0,1 0-1,-1 0 1,0 0 0,1 0 0,-1 0 0,0 0 0,1 0 0,-1 0 0,1 0-1,0 0 1,-1-1 0,1 1 0,0 0 0,0 0 0,-1-1 0,1 1 0,0 0-1,0-1 1,0 1 0,0 0 0,0-1 0,0 1 0,0-1 0,0 0 0,0 1-1,0-1 1,0 0 0,0 0 0,0 0 0,0 1 0,0-1 0,0 0 0,0 0-1,0-1 1,0 1 0,1 0 0,-1 0 0,0 0 0,1-1 0,3 0 24,-1-1 1,0 1-1,0 0 1,0-1-1,0 0 1,0 0-1,-1 0 1,1-1-1,4-3 1,1-3-470,0 0 1,-1-1-1,0 0 1,-1 0-1,12-22 1,-15 24-1163,-1 0 1,1-1-1,-2 0 1,1 1-1,1-13 1,-3 2-5416</inkml:trace>
</inkml:ink>
</file>

<file path=ppt/ink/ink3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17.6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4132,'0'0'19026,"60"4"-18930,-45-4-96,-5 0-160,-2 0-1089,-3 0-641,-5 3-769,2-2-2049</inkml:trace>
</inkml:ink>
</file>

<file path=ppt/ink/ink3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18.0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0 13965,'0'0'8638,"1"13"-7421,-6 147 2026,1 41-2840,9-181-644,-1-11-2424,-3 1-9046</inkml:trace>
  <inkml:trace contextRef="#ctx0" brushRef="#br0" timeOffset="1">55 322 5765,'0'0'3524,"-24"-56"960,12 31-1089,3 5-480,3 5-641,3 6 96,3 7-127,2 2-2308,13 4 33,2 6 32,3-1-864,3 1-1058,-4-1-1281,1-4-3203</inkml:trace>
</inkml:ink>
</file>

<file path=ppt/ink/ink3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18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22005,'0'0'5541</inkml:trace>
</inkml:ink>
</file>

<file path=ppt/ink/ink3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0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 13581,'0'0'15182,"62"13"-14701,-27-13-321,8-8-128,-1-3-865,1 1-1954,-10 3-1697,-4-1-2530</inkml:trace>
</inkml:ink>
</file>

<file path=ppt/ink/ink3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0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234 6 2787,'0'0'18417,"-10"-2"-17264,6 1-1124,0 0 1,0 0-1,-1 1 0,1-1 0,0 1 1,0 0-1,0 0 0,-1 1 1,1-1-1,0 1 0,0 0 0,0 0 1,0 0-1,0 1 0,0-1 0,0 1 1,0 0-1,1 0 0,-1 0 0,1 1 1,-1-1-1,1 1 0,0 0 0,0 0 1,0 0-1,-4 7 0,-11 9 376,2 1 1,-29 45-1,39-55-109,1 0 0,0 1 0,1 0 0,0 0-1,0 0 1,1 0 0,1 1 0,0-1 0,-1 15 0,3-25-287,0 1 0,0 0 1,0 0-1,1-1 0,-1 1 1,0 0-1,1-1 0,-1 1 1,1 0-1,-1-1 0,1 1 1,0 0-1,0-1 0,0 1 1,0-1-1,0 1 0,0-1 1,0 0-1,0 0 0,0 1 1,1-1-1,1 1 0,1 0 13,-1 0 0,1 0-1,0-1 1,-1 1 0,1-1-1,0 0 1,0 0 0,0 0-1,7-1 1,1 1 19,0-1 1,0-1-1,0 0 0,0-1 1,0 0-1,12-5 1,-13 3-36,0 0 1,-1-1 0,1-1 0,16-11 0,-24 16 5,0-2-1,0 1 1,0 0 0,0 0-1,-1-1 1,1 0 0,-1 1-1,0-1 1,0 0-1,0 0 1,0 0 0,0 0-1,0-1 1,-1 1-1,0 0 1,0-1 0,0 1-1,0-1 1,1-4-1,-3 7 23,1 1-1,-1-1 0,0 0 0,1 0 1,-1 1-1,0-1 0,1 0 0,-1 1 1,0-1-1,0 0 0,0 1 0,1-1 1,-1 1-1,0 0 0,0-1 0,0 1 1,0 0-1,0-1 0,0 1 0,0 0 1,0 0-1,0 0 0,0 0 0,0 0 1,0 0-1,0 0 0,0 0 0,0 0 1,0 0-1,0 1 0,1-1 0,-3 1 1,-34 7 502,25-1-286,-1 0-1,1 0 1,1 2-1,0-1 1,0 1-1,0 1 1,-15 19 0,18-14 64,20-16-150,19-16-66,-5-4-290,-19 15 29,-1 0 0,1 1 0,0 0 1,0 0-1,1 0 0,0 1 0,-1 0 0,1 0 1,10-2-1,-18 6 148,1 1 0,0-1 1,0 1-1,-1 0 0,1-1 1,-1 1-1,1-1 0,0 1 1,-1 0-1,1 0 0,-1-1 1,0 1-1,1 0 0,-1 0 1,0 0-1,1-1 0,-1 1 1,0 0-1,0 0 0,0 0 1,0 0-1,0 0 0,0 0 1,0-1-1,0 1 0,0 0 0,0 1 1,0 36 13,0-31 23,-6 97 448,6-104-522,0 1 1,1-1-1,-1 1 1,0-1-1,0 1 1,1-1-1,-1 1 1,0-1 0,0 1-1,1-1 1,-1 1-1,1-1 1,-1 1-1,0-1 1,1 0-1,-1 1 1,1-1-1,-1 0 1,1 1-1,-1-1 1,1 0-1,-1 0 1,1 1-1,-1-1 1,1 0 0,0 0-1,-1 0 1,1 0-1,-1 0 1,1 0-1,-1 0 1,1 0-1,0 0 1,-1 0-1,1 0 1,-1 0-1,1 0 1,-1 0-1,1-1 1,-1 1-1,1 0 1,-1 0 0,1-1-1,-1 1 1,1 0-1,-1-1 1,1 1-1,-1 0 1,1-1-1,27-17-8761,-16-2-1191</inkml:trace>
</inkml:ink>
</file>

<file path=ppt/ink/ink3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1.4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69 11435,'0'0'3982,"2"-9"-394,0 1-2500,-1 5-736,0 0-1,0 0 1,0-1-1,-1 1 1,1 0-1,-1 0 1,0 0 0,0 0-1,0-1 1,0 1-1,0 0 1,-2-4-1,2 6-251,-1 1-1,1-1 1,-1 1 0,1-1-1,-1 1 1,0-1-1,1 1 1,-1-1-1,0 1 1,1 0 0,-1-1-1,0 1 1,1 0-1,-1 0 1,0 0-1,0 0 1,1-1 0,-1 1-1,0 0 1,0 0-1,1 0 1,-1 0-1,0 1 1,0-1 0,1 0-1,-1 0 1,0 0-1,1 1 1,-1-1-1,0 0 1,0 1-1,1-1 1,-1 0 0,1 1-1,-1-1 1,0 1-1,1-1 1,-2 2-1,-24 16 108,13-5-82,1 1 1,0-1-1,1 2 1,0 0 0,1 0-1,1 1 1,0 0-1,1 1 1,1-1 0,1 2-1,0-1 1,1 1-1,1-1 1,1 1 0,1 0-1,-1 29 1,3-44-114,0 0 0,0 0-1,1 0 1,-1-1 0,1 1 0,0 0 0,0 0 0,0-1 0,0 1 0,0 0-1,0-1 1,1 1 0,-1-1 0,1 0 0,0 1 0,0-1 0,0 0-1,0 0 1,0 0 0,0 0 0,4 1 0,-2 0 8,1-1 0,0 0 0,0 0 0,0 0 1,0-1-1,0 0 0,0 0 0,1 0 0,-1-1 0,0 1 0,6-2 1,-1 1 8,0-1 1,0 0-1,0-1 1,0 0-1,-1 0 1,1-1-1,-1-1 1,1 1-1,-1-1 1,0-1-1,-1 0 1,11-8-1,8-22 74,-27 34-96,1 1 0,-1-1 0,1 0 0,0 1 0,-1-1 0,1 0 0,-1 0 0,0 1 0,1-1 0,-1 0 0,0 0 0,1 0 0,-1 0 0,0 1 0,0-1 0,0 0 0,0 0 0,0 0 0,0 0 0,0 0 0,0 1 0,0-1 0,0 0 0,0 0 0,-1 0 0,1 0 0,0 0 0,-1 1 0,1-1 0,0 0 0,-1 0 0,1 1 0,-1-1 0,1 0 0,-1 1 0,1-1 0,-1 0 0,0 1 0,1-1 0,-1 1 0,0-1 0,0 1 0,1-1 0,-1 1 0,0 0 0,-1-1 0,-4 0 18,-1 1 0,0-1 0,0 1 0,0 1 0,0 0 0,1 0 0,-1 0 0,0 0 0,1 1 0,-1 0 0,1 1 0,-8 3 0,10-4-13,0 0 1,0 0-1,0 0 1,0 0-1,0 1 0,0 0 1,1 0-1,-1 0 1,1 0-1,0 1 1,0-1-1,0 1 0,0 0 1,1 0-1,-1 0 1,1 0-1,0 0 1,-3 9-1,5-13-12,0 1 0,0-1 0,0 0 0,0 1 0,0-1 0,0 1 0,0-1 0,0 1 0,1-1 0,-1 0 0,0 1 0,0-1 0,0 0 0,0 1 0,0-1 0,1 1 0,-1-1 0,0 0 0,0 1 0,1-1 0,-1 0 0,0 0 0,1 1 0,-1-1 0,0 0 0,1 0 0,-1 1 0,0-1 0,1 0 0,-1 0 0,0 0 0,1 0 0,-1 1 0,1-1 0,-1 0 0,0 0 0,1 0 0,-1 0 0,1 0 0,19 0 0,-16 0 0,9-2-39,-1-1 1,0 1-1,1-2 0,-1 0 1,-1 0-1,1-1 0,-1-1 1,16-9-1,-14 7-26,1 1 0,0 0 0,0 1 0,26-7 0,-39 13 54,0 0 0,-1 0 0,1 0 0,0-1-1,0 1 1,-1 0 0,1 0 0,0 0 0,-1 0-1,1 0 1,0 1 0,0-1 0,-1 0 0,1 0-1,0 0 1,-1 1 0,1-1 0,0 0 0,-1 1-1,1-1 1,0 1 0,-1-1 0,1 0 0,-1 1-1,1-1 1,-1 1 0,1 0 0,-1-1 0,1 1-1,-1-1 1,0 1 0,1 0 0,3 31 16,-20 45 250,13-65-306,-2 20-776,5-19-4832</inkml:trace>
</inkml:ink>
</file>

<file path=ppt/ink/ink3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1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44 4228,'2'-1'589,"0"0"0,-1-1 0,1 1 0,-1 0 1,1 0-1,-1-1 0,0 1 0,1-1 0,-1 1 0,0-1 0,0 0 0,0 1 0,0-1 1,-1 0-1,1 0 0,0 0 0,-1 1 0,1-1 0,-1 0 0,1-2 0,-1 3-373,-1 1 0,1-1 0,0 1-1,-1-1 1,1 1 0,0-1 0,-1 1 0,1-1-1,0 1 1,-1 0 0,1-1 0,-1 1-1,1 0 1,-1-1 0,1 1 0,-1 0 0,1-1-1,-1 1 1,1 0 0,-1 0 0,1 0-1,-1 0 1,1-1 0,-2 1 0,-25 2 72,17 0-267,1 1 0,0 1 0,1-1 0,-1 2 0,1-1 0,0 1 0,0 0 0,0 1 0,0 0 0,1 0 0,0 1 0,1-1 0,-11 14 0,17-19-20,-1 0-1,1 0 1,-1-1 0,1 1-1,0 0 1,-1 0 0,1 0-1,0 0 1,0 0 0,0 0-1,-1 0 1,1 0-1,0 0 1,0 0 0,1 0-1,-1 0 1,0 0 0,0 0-1,0 0 1,1 0 0,-1 0-1,0 0 1,1 0 0,-1 0-1,1-1 1,-1 1 0,1 0-1,-1 0 1,1 0 0,0-1-1,-1 1 1,1 0-1,0-1 1,0 1 0,-1 0-1,1-1 1,0 1 0,0-1-1,0 1 1,0-1 0,0 0-1,0 1 1,0-1 0,-1 0-1,3 0 1,59 11 57,-37-7-45,-18-3-2,0 1-1,-1 1 0,0-1 0,0 1 0,0 0 0,0 0 1,0 1-1,0 0 0,-1 0 0,0 0 0,0 1 0,5 4 1,-9-7 0,1 0 0,-1 0 0,1 1 0,-1-1 0,0 0 0,0 0 0,0 1 0,0-1 0,0 0 0,-1 1 0,1-1 0,-1 1 0,0-1 0,1 1 0,-1-1 0,0 1 0,-1-1 0,1 1 0,0-1 0,-1 0 0,1 1 0,-1-1 0,0 1 0,1-1 0,-1 0 0,-1 1 0,1-1 0,0 0 0,0 0 0,-1 0 0,1 0 0,-1 0 0,0 0 0,1-1 0,-5 4 0,1 1 203,-1 0 0,0 0 0,-1-1 0,0 1 0,1-1 0,-2-1 0,1 1 0,0-1 0,-1-1 0,0 1 0,0-2 0,0 1 1,0-1-1,0 0 0,0 0 0,-1-1 0,1 0 0,-1-1 0,1 0 0,-13-1 0,20 1-274,1 0 1,-1 0 0,0 0-1,0-1 1,0 1-1,0 0 1,0 0-1,0-1 1,1 1-1,-1-1 1,0 1 0,0-1-1,0 1 1,1-1-1,-1 1 1,0-1-1,1 0 1,-1 1-1,1-1 1,-1 0 0,1 0-1,-1 1 1,1-1-1,-1 0 1,1 0-1,-1 0 1,1 0-1,0 0 1,0 1 0,0-1-1,-1 0 1,1 0-1,0 0 1,0 0-1,0 0 1,0 0-1,0 0 1,1 0 0,-1 0-1,0 1 1,0-1-1,1 0 1,-1 0-1,1-1 1,0-2-1006,1 0 0,0 0 0,0 0 0,1 0 0,-1 0 0,1 1 0,5-6 0,9-8-5928</inkml:trace>
</inkml:ink>
</file>

<file path=ppt/ink/ink3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1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19346,'0'0'2766,"-4"10"-1507,-14 50 174,3 0 0,2 1 0,3 1 0,-3 69 0,13-236-661,0 62-981,0 37-94,0 14-150,0-6 447,0 0 0,0 0-1,1 1 1,-1-1-1,1 0 1,-1 0 0,1 1-1,0-1 1,0 0-1,0 0 1,0 0 0,0 0-1,0 0 1,1 0-1,-1-1 1,1 1 0,-1 0-1,1-1 1,0 1-1,-1-1 1,1 1 0,0-1-1,0 0 1,0 0-1,0 0 1,0 0 0,0 0-1,0 0 1,1-1-1,-1 1 1,0-1 0,0 1-1,1-1 1,-1 0-1,0 0 1,4 0 0,1 0 16,-1 0 0,0 0 0,0-1 0,0 0 0,1 0 0,-1-1 0,0 0 0,0 0 0,-1 0 0,1 0 0,0-1 0,9-6 0,-9 5 17,0-1 0,0 0 1,-1 0-1,0 0 1,0 0-1,0-1 0,0 0 1,-1 0-1,0 0 1,0-1-1,-1 1 0,1-1 1,-2 0-1,5-11 1,-29 57-279,16-26 263,0 0-1,1 0 1,1 0 0,0 1 0,1 0 0,1 0 0,0 0 0,-1 22 0,3-35-7,0 0 1,0 0 0,1 1 0,-1-1 0,0 0 0,0 0 0,1 0-1,-1 1 1,0-1 0,1 0 0,-1 0 0,1 0 0,-1 0 0,1 0-1,0 0 1,0 0 0,-1 0 0,1 0 0,0 0 0,0 0 0,0 0 0,0 0-1,0-1 1,0 1 0,0 0 0,2 0 0,-1 0 12,1-1-1,0 1 1,-1-1 0,1 0 0,0 0 0,0 0 0,-1 0-1,1 0 1,0 0 0,0-1 0,4 0 0,1-2 31,1 0 0,-1 0 0,0 0 0,0-1 0,0 0 0,12-10 0,-11 7-36,0 0 1,-1-1-1,0 0 1,-1 0-1,0-1 1,0 0-1,-1 0 1,0-1-1,-1 1 1,0-1-1,0-1 1,-1 1-1,0-1 1,-1 1-1,0-1 1,1-17-1,-4 33-85,-1 1 0,0-1-1,0 1 1,0-1 0,-1 0 0,-4 9-1,4-9 83,0 0 0,0-1 0,1 1 0,0 0 0,-1 0 0,1 0 1,1 0-1,-1 0 0,1 10 0,1-15 0,-1 1 1,1 0-1,-1-1 1,1 1-1,-1-1 1,1 1 0,-1-1-1,1 0 1,-1 1-1,1-1 1,0 1-1,-1-1 1,1 0-1,0 0 1,-1 1-1,1-1 1,0 0 0,-1 0-1,1 0 1,0 0-1,-1 0 1,1 0-1,0 0 1,0 0-1,-1 0 1,1 0-1,0 0 1,-1 0-1,1-1 1,0 1 0,24-6 249,-17 1-262,0-1 1,0 1-1,-1-1 1,0-1-1,0 1 0,-1-1 1,0 0-1,0-1 1,8-13-1,-14 20-46,-9 27-433,3-14 471,1 0 0,0 0 0,1 1 0,0 0 0,1 0 0,0 0 0,-1 22 0,5-34-653,0-1 0,0 0 0,1 0 0,-1 1-1,0-1 1,0 0 0,0 0 0,0 0 0,1-1 0,-1 1-1,0 0 1,0 0 0,0-1 0,0 1 0,0 0 0,0-1-1,0 1 1,0-1 0,0 0 0,0 1 0,1-2 0,6-9-11301</inkml:trace>
</inkml:ink>
</file>

<file path=ppt/ink/ink3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2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1 190 13196,'0'0'9492,"8"-4"-7645,0-1-1625,1 0-1,-1 0 1,0-1-1,-1 1 1,1-2-1,-1 1 1,0-1 0,-1 0-1,0-1 1,0 1-1,0-1 1,-1-1-1,0 1 1,-1-1-1,0 1 1,0-1-1,-1 0 1,0-1 0,-1 1-1,0 0 1,2-14-1,-4 23-215,0 0-1,0 0 1,0-1-1,0 1 1,0 0 0,0 0-1,0-1 1,0 1-1,0 0 1,0 0-1,0 0 1,0-1-1,0 1 1,0 0 0,0 0-1,0 0 1,0-1-1,0 1 1,0 0-1,-1 0 1,1 0-1,0-1 1,0 1 0,0 0-1,0 0 1,0 0-1,0 0 1,-1-1-1,1 1 1,0 0-1,0 0 1,0 0 0,-1 0-1,1 0 1,0 0-1,0-1 1,0 1-1,-1 0 1,1 0-1,0 0 1,0 0 0,0 0-1,-1 0 1,1 0-1,0 0 1,0 0-1,-1 0 1,-11 8-1,-8 16-85,19-22 81,-1 1 0,1-1 0,-1 1-1,1-1 1,0 1 0,0 0-1,0 0 1,0 0 0,1-1 0,-1 1-1,1 0 1,0 0 0,-1 0 0,2 0-1,-1 6 1,1-8-3,0 0 0,0 1 0,0-1 1,0 0-1,0 0 0,0 1 0,0-1 0,0 0 0,0 0 0,0 0 0,1 0 1,-1-1-1,0 1 0,1 0 0,-1 0 0,1-1 0,-1 1 0,1-1 0,-1 1 1,1-1-1,-1 0 0,1 0 0,-1 1 0,1-1 0,0 0 0,-1 0 0,1-1 1,1 1-1,15-1-232,-14 0 146,-1 1 0,0-1 1,0 1-1,0 0 0,0 0 0,1 0 1,-1 0-1,0 0 0,0 1 0,0-1 1,0 1-1,0 0 0,0 0 0,0 0 1,0 0-1,0 1 0,0-1 0,0 1 0,-1 0 1,6 4-1,-6-16 945,0 1 1,-1-1-1,0 0 0,0-13 1,-1 22-948,0 0 0,0 0 0,0 0 1,0 0-1,0 0 0,0 0 0,0 0 0,0 0 1,0 1-1,0-1 0,0 0 0,1 0 0,-1 0 0,0 0 1,1 0-1,-1 0 0,1 0 0,-1 0 0,1 0 1,-1 1-1,1-1 0,-1 0 0,2 0 0,16 6-7325,1 3 4553,38 4-8061,-22-9 7154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4.5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7 104 9961,'0'0'17393,"-6"-48"-15728,30 40-960,13 1-256,4 1-257,8 2-160,2 0-417,-2-6-3554,-2-7-4101</inkml:trace>
</inkml:ink>
</file>

<file path=ppt/ink/ink3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3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135 212 15567,'0'0'3117,"-9"1"-581,-1 0-2024,1 0 0,0 1 1,0 1-1,0 0 0,0 0 0,0 0 0,-8 6 0,14-8-423,1 0 0,-1 0-1,0 1 1,1-1 0,-1 1-1,1 0 1,0-1 0,0 1-1,-1 0 1,1 0 0,0 1-1,1-1 1,-1 0 0,0 1-1,1-1 1,-1 1 0,1-1-1,0 1 1,0 0 0,0 0-1,0-1 1,0 1 0,1 0-1,-1 0 1,1 0 0,0 0-1,0 0 1,0 0 0,0 0-1,0 0 1,2 5 0,-2-7-84,1 0 0,0 0 0,0 0 0,0 0 0,0-1 0,0 1 0,0 0 0,1 0 0,-1-1 0,0 1 0,0 0 0,1-1 0,-1 1 0,0-1 0,1 0 0,-1 1 0,0-1 0,1 0 0,-1 0 0,0 0 0,1 0 0,-1 0 0,0 0 0,1 0 0,-1 0 0,0-1 0,1 1 0,-1-1 0,2 0 0,39-14-235,10-31-685,-49 43 895,0 0 1,-1 0-1,1-1 0,-1 1 0,1-1 1,-1 0-1,0 0 0,-1 0 1,1 0-1,-1 0 0,1 0 1,-1 0-1,1-9 0,-19 29-274,14-12 375,0 1-1,0-1 0,0 1 0,0 0 0,1 0 0,0 0 0,0 0 0,0 0 0,0 0 0,1 1 0,0-1 0,-1 9 0,2-13-75,0-1-1,1 0 0,-1 1 0,0-1 0,0 0 0,0 1 0,0-1 0,0 1 0,0-1 1,0 0-1,1 1 0,-1-1 0,0 0 0,0 1 0,1-1 0,-1 0 0,0 1 0,0-1 0,1 0 1,-1 0-1,0 1 0,1-1 0,-1 0 0,0 0 0,1 0 0,-1 1 0,0-1 0,1 0 1,-1 0-1,1 0 0,-1 0 0,0 0 0,1 0 0,-1 0 0,1 0 0,21-2 238,17-14 84,-28 7-408,-1 0 0,0 0 0,0-1 0,-1 0 1,0-1-1,-1 0 0,0 0 0,10-20 0,-18 30-3,-1 6 47,0 0-1,0 0 1,-1 0 0,0 0 0,0 0 0,0-1-1,-1 1 1,-3 4 0,-7 18 179,11-21-30,0 1 0,0 0 0,1 0 0,0 0-1,0 0 1,1 0 0,-1 0 0,2 11 0,0-17-97,-1-1 1,1 1-1,-1 0 0,1 0 0,-1-1 1,1 1-1,-1 0 0,1-1 0,0 1 1,-1-1-1,1 1 0,0-1 0,0 1 1,-1-1-1,1 1 0,0-1 0,0 0 1,0 1-1,-1-1 0,1 0 0,0 0 1,0 0-1,0 0 0,0 0 0,0 0 1,0 0-1,-1 0 0,1 0 0,0 0 0,0 0 1,0 0-1,0 0 0,0-1 0,-1 1 1,1 0-1,0-1 0,0 1 0,-1-1 1,2 0-1,34-17 265,-19 2-368,-1-1 0,24-33 0,-16 18 25,-23 31 64,-31 34 171,29-30-140,1 0 0,-1 1 0,1-1 0,-1 0 0,1 0-1,0 1 1,0-1 0,1 6 0,0 3 22,35-15 529,-24-3-558,0-1 0,-1 0 0,1 0 0,-2-1 0,1-1 1,-1 0-1,0 0 0,-1-1 0,0 0 0,9-15 0,-3 4 27,-1-2-1,-1 1 1,-1-2-1,11-32 0,-19 39 599,-15 29-619,-15 31-148,6 11 158,1 2 0,-21 111 0,28-106-3,-3-1-1,-30 79 1,29-110 24,15-27-44,0-1-1,0 0 1,0 0 0,1 0 0,-1 0 0,0-1 0,0 1-1,0 0 1,0 0 0,-1 0 0,1-1 0,0 1 0,0-1-1,0 1 1,-1-1 0,1 1 0,0-1 0,0 0 0,-1 1-1,1-1 1,0 0 0,-2 0 0,2-1 13,0 1-1,0-1 1,0 0-1,1 0 1,-1 1 0,0-1-1,1 0 1,-1 0-1,1 0 1,-1 0-1,1 0 1,-1 1 0,1-1-1,0 0 1,-1 0-1,1 0 1,0 0 0,0-1-1,-1 1 1,1 0-1,0 0 1,0 0-1,1-2 1,-1-33 70,0 29-77,0-7-29,1 0 1,0 0-1,1 0 0,1 1 1,0-1-1,0 1 1,2 0-1,0 0 1,7-15-1,-9 22-20,1 0 0,-1 1 0,1-1 0,0 1 0,0 0-1,1 0 1,-1 0 0,1 1 0,0 0 0,0 0 0,1 0 0,-1 0 0,1 1 0,0 0 0,0 0-1,0 1 1,0-1 0,1 1 0,-1 1 0,0-1 0,9 0 0,1 1-665,23-3-3316,-2-9-4123,-14-1-609</inkml:trace>
</inkml:ink>
</file>

<file path=ppt/ink/ink3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4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68 7911,'0'0'4127,"4"-10"-417,1 0-2525,-3 6-716,0 1-1,0-1 0,-1 1 1,0-1-1,1 0 0,-1 1 1,0-1-1,-1 0 0,1 0 1,0-6-1,-4 22 3423,-7 9-3301,0 0-544,-16 61 1162,3 2 0,-15 105 1,38-188-1189,0-1 1,-1 1 0,1 0 0,0-1-1,-1 1 1,1 0 0,0-1 0,0 1-1,0 0 1,0-1 0,0 1 0,0 0-1,0-1 1,0 1 0,0 0 0,0-1-1,0 1 1,0 0 0,0-1 0,1 1-1,-1 0 1,0-1 0,0 1 0,1 0-1,-1-1 1,0 1 0,1-1-1,-1 1 1,1-1 0,-1 1 0,1-1-1,-1 1 1,1-1 0,-1 1 0,1-1-1,-1 0 1,1 1 0,0-1 0,-1 0-1,1 0 1,-1 1 0,1-1 0,0 0-1,-1 0 1,1 0 0,0 0 0,-1 0-1,1 0 1,0 0 0,-1 0 0,1 0-1,0 0 1,-1 0 0,1 0 0,0 0-1,-1 0 1,1-1 0,0 1 0,-1 0-1,1-1 1,0 1 0,-1 0 0,1-1-1,0 0 1,45-30 942,-41 27-856,45-34-487,0-3-1,-3-2 1,78-93-1,-142 144-20150</inkml:trace>
</inkml:ink>
</file>

<file path=ppt/ink/ink3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5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6374,'0'0'11435,"-7"61"-10058,11-47-256,10-3-352,3 0-641,4-2-416,0-2-1794,1-3-1570,1-4-1601</inkml:trace>
  <inkml:trace contextRef="#ctx0" brushRef="#br0" timeOffset="1">318 95 12364,'0'0'12524,"2"50"-11467,-2-47-737,0-2-224,3-1-1057,0 0-1665,-1-13-1923,-2-9-11082</inkml:trace>
</inkml:ink>
</file>

<file path=ppt/ink/ink3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33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17328,'0'0'8520,"0"2"-8648,5 5-1089,0-2-1794,-1 1-2146</inkml:trace>
</inkml:ink>
</file>

<file path=ppt/ink/ink3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33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 7335,'0'0'15342,"-29"36"-15310,32-36-832,5 0-161,0-2-1025,-2-4-1505,-1 3-2819</inkml:trace>
</inkml:ink>
</file>

<file path=ppt/ink/ink3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8:13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 6502,'0'0'20275,"53"-18"-19986,-37 13-193,-2 2-96,-1 2-32,-4 1-673,-3 0-800,-4 5-802,-2 5-1024,0-1-3075</inkml:trace>
</inkml:ink>
</file>

<file path=ppt/ink/ink3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8:14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11979,'0'0'12973,"51"40"-12877,-22-47-128,-4 0-1282,-1 0-1088,-7 2-641,-8 5-2274</inkml:trace>
</inkml:ink>
</file>

<file path=ppt/ink/ink3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8:14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0 9833,'0'0'6428,"-1"9"-4731,-1 3-1178,1 1-1,0 0 0,1 0 1,1-1-1,0 1 0,0 0 1,1-1-1,1 1 1,8 21-1,18 21-283,-23-45-964,1 1 1,-2 0 0,0 0 0,6 15 0,-11-9-6468,-2-11-1180</inkml:trace>
</inkml:ink>
</file>

<file path=ppt/ink/ink3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8:15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1 358 13677,'0'0'8712,"45"-77"-7335,-16 39-544,4-2-544,4-3-161,0 2-96,0 0-769,-4 0-1922,-5 5-3138</inkml:trace>
</inkml:ink>
</file>

<file path=ppt/ink/ink3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15.8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1 536 5926,'0'0'19591,"8"-8"-17615,88-86-1076,-5-5 0,81-113 1,-93 89-672,-90 172 359,-22 24-351,11-28 67,2 1-1,1 1 1,3 0 0,-19 91 0,35-137-304,-5 66-293,5-63 224,0-1 1,0 1 0,0 0-1,1 0 1,-1-1 0,1 1-1,0-1 1,0 1 0,0 0-1,1-1 1,-1 0-1,1 1 1,0-1 0,4 6-1,-6-9-60,0 1 0,0-1 0,0 0 0,0 0-1,0 0 1,0 0 0,0 1 0,1-1 0,-1 0-1,0 0 1,0 0 0,0 0 0,0 0 0,0 0-1,0 1 1,1-1 0,-1 0 0,0 0 0,0 0-1,0 0 1,1 0 0,-1 0 0,0 0-1,0 0 1,0 0 0,0 0 0,1 0 0,-1 0-1,0 0 1,0 0 0,0 0 0,1 0 0,-1 0-1,0 0 1,0 0 0,0 0 0,0 0 0,1 0-1,-1 0 1,0 0 0,0 0 0,0-1 0,0 1-1,1 0 1,-1 0 0,0 0 0,0 0 0,0 0-1,0 0 1,0-1 0,0 1 0,1 0 0,-1 0-1,0 0 1,0 0 0,0-1 0,0 1 0,0 0-1,0 0 1,0 0 0,0-1 0,0 1 0,0 0-1,0 0 1,0 0 0,0 0 0,0-1-1,0 1 1,-1-16-5683,1 13 5021,-4-22-9694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5.0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1 6598,'0'0'12134,"-2"9"-9859,-6 23-185,2 0 1,-4 54 0,10-85-2083,0 0 0,0 0 0,0 0 0,0 0 0,0 0 0,0-1 0,0 1 0,0 0 0,1 0 0,-1 0 0,0 0 0,1 0 1,-1-1-1,0 1 0,1 0 0,-1 0 0,1-1 0,-1 1 0,1 0 0,0-1 0,-1 1 0,1 0 0,0-1 0,-1 1 0,1-1 0,0 1 0,0-1 0,-1 0 0,1 1 0,0-1 0,1 1 0,1-1 24,0 0-1,0 1 1,0-1-1,0 0 1,0-1-1,0 1 1,1 0-1,-1-1 1,4-1 0,7-3 126,-1 0 1,0 0-1,16-11 1,44-33 68,-53 34-209,1 1-1,0 0 0,0 2 0,1 0 0,36-12 1,-58 24-24,1-1 0,-1 1 0,1 0 0,-1 0 0,1 0 0,-1 0 0,0 0 0,1 0 0,-1 0 0,1 0 1,-1 0-1,0 0 0,1 0 0,-1 1 0,1-1 0,-1 0 0,0 0 0,1 0 0,-1 0 0,0 1 0,1-1 1,-1 0-1,0 0 0,1 1 0,-1-1 0,0 0 0,1 1 0,-1-1 0,0 0 0,0 1 0,1-1 0,-1 0 1,0 1-1,0-1 0,0 0 0,0 1 0,1-1 0,-1 1 0,1 23-63,-9 22 160,-1-23-15,6-15 74,0 1-1,0-1 0,1 1 0,-3 16 1,6-25-130,-1 1 0,0-1 0,0 0 0,0 1 0,0-1 0,1 1 0,-1-1 0,0 0 0,0 1 0,1-1 0,-1 0 0,0 0 0,1 1 0,-1-1 0,0 0 0,1 0 0,-1 1 0,0-1 0,1 0 0,-1 0 0,0 0 1,1 0-1,-1 1 0,1-1 0,-1 0 0,0 0 0,1 0 0,-1 0 0,1 0 0,-1 0 0,1 0 0,-1 0 0,0 0 0,1 0 0,-1-1 0,1 1 0,-1 0 0,0 0 0,1 0 0,0-1 0,20-5 402,1-5-321,0-2 0,31-22-1,-37 23-74,1 0 1,0 2-1,0 0 0,1 0 0,27-8 0,-45 18-26,0 0 0,1-1-1,-1 1 1,0 0 0,1 0-1,-1 0 1,0 0 0,1 0-1,-1 0 1,0 0 0,1 0-1,-1 0 1,0 0 0,1 0-1,-1 0 1,0 0 0,1 0-1,-1 0 1,0 0 0,0 1-1,1-1 1,-1 0-1,0 0 1,1 0 0,-1 0-1,0 1 1,0-1 0,1 0-1,-1 0 1,0 1 0,0-1-1,1 0 1,-1 0 0,0 1-1,0-1 1,0 0 0,0 1-1,1-1 1,-1 0 0,0 1-1,0-1 1,0 1-1,-2 20-32,-14 27-20,14-44 53,2-3 31,-10 33-489,10-33 351,0 0-1,0-1 0,0 1 0,0 0 0,0-1 1,0 1-1,0 0 0,0-1 0,1 1 0,-1 0 0,0-1 1,0 1-1,1 0 0,-1-1 0,0 1 0,1-1 0,-1 1 1,1-1-1,-1 1 0,1-1 0,-1 1 0,1-1 1,-1 1-1,1-1 0,-1 0 0,1 1 0,-1-1 0,1 0 1,0 1-1,-1-1 0,1 0 0,0 0 0,-1 0 0,1 1 1,0-1-1,-1 0 0,1 0 0,0 0 0,-1 0 1,1 0-1,0 0 0,-1-1 0,1 1 0,0 0 0,0 0 1,23-7-4292,1-11-1858</inkml:trace>
</inkml:ink>
</file>

<file path=ppt/ink/ink3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16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18674,'0'0'8616,"57"26"-7079,-21-21-544,9-5-576,7 0-321,2 0-897,-2 0-2915,-8-9-2786,-10-2-7655</inkml:trace>
</inkml:ink>
</file>

<file path=ppt/ink/ink3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16.5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18289,'0'0'12300,"69"7"-11724,-28-7-383,-1-1-257,4-2-1314,-8-1-928,-6 4-1281,-9 0-1634,-10 0-2018</inkml:trace>
  <inkml:trace contextRef="#ctx0" brushRef="#br0" timeOffset="1">29 154 14029,'0'0'12908,"72"35"-12587,-22-50-321,0-2-1506,-2 1-1953,-4 1-3139</inkml:trace>
</inkml:ink>
</file>

<file path=ppt/ink/ink3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16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0 18738,'0'0'7666,"-2"10"-6487,-37 94 471,28-80-1806,0 1-1,2 1 1,1 0 0,1 0-1,1 1 1,-3 41 0,9-67-1494,1-4-875,14-39-4709,-7 8 305</inkml:trace>
</inkml:ink>
</file>

<file path=ppt/ink/ink3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17.2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15 15471,'0'0'2856,"0"10"-171,-3 43 427,0-24-1243,2 0 0,4 54 0,-3-76-1764,1 0 1,1 0-1,-1 0 0,1 0 0,0-1 0,0 1 1,1-1-1,0 0 0,0 1 0,1-1 0,0 0 0,0-1 1,0 1-1,1-1 0,-1 0 0,1 0 0,8 6 1,-11-9-94,1 0 0,-1-1 0,0 1 0,1-1 0,-1 0 0,1 0 0,-1 0 0,1 0 0,-1 0 0,1-1 0,0 1 0,-1-1 0,1 1 1,0-1-1,0 0 0,-1 0 0,1 0 0,0-1 0,-1 1 0,1-1 0,0 1 0,3-3 0,-2 1 20,0 0 0,0-1 0,0 0-1,0 0 1,0 0 0,-1 0 0,1-1 0,-1 1-1,0-1 1,0 0 0,4-7 0,1-6 48,1 0 1,-2 0-1,0-1 1,-2 0-1,6-25 1,-5 7-236,-2 1 0,-1-53 1,-3 88-69,0-1 1,1 1-1,-1 0 1,0-1-1,0 1 1,0 0-1,0 0 1,0-1-1,0 1 1,0 0-1,-1-1 1,1 1-1,0 0 1,0-1-1,0 1 1,0 0-1,0 0 1,0-1-1,0 1 1,-1 0-1,1 0 1,0-1-1,0 1 1,0 0 0,-1 0-1,1-1 1,0 1-1,0 0 1,-1 0-1,1 0 1,0 0-1,0-1 1,-1 1-1,1 0 1,0 0-1,-1 0 1,-7-1-7546</inkml:trace>
</inkml:ink>
</file>

<file path=ppt/ink/ink3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17.6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66 18033,'0'0'8467,"-3"11"-8350,-7 33-144,10-43-5,0 0-1,0 0 0,-1 0 0,1 0 0,1 0 0,-1 0 0,0 1 0,0-1 0,0 0 0,0 0 0,1 0 0,-1 0 0,1-1 0,-1 1 0,1 0 0,-1 0 0,1 0 0,-1 0 0,1 0 0,0 0 0,-1-1 1,1 1-1,0 0 0,0-1 0,-1 1 0,1 0 0,0-1 0,0 1 0,0-1 0,0 1 0,0-1 0,0 0 0,0 1 0,0-1 0,0 0 0,0 0 0,0 0 0,0 0 0,0 0 0,0 0 0,0 0 1,2 0-1,40-7-1225,-25-3 799,-1 0 0,0-1 0,0 0 0,-1-2-1,0 0 1,-1 0 0,-1-1 0,19-25 0,-33 39 507,0 0 0,0-1 0,0 1 1,0-1-1,1 1 0,-1 0 0,0-1 0,0 1 0,1-1 0,-1 1 0,0 0 0,1-1 1,-1 1-1,0 0 0,1 0 0,-1-1 0,0 1 0,1 0 0,-1 0 0,1-1 0,-1 1 1,0 0-1,1 0 0,-1 0 0,1 0 0,-1 0 0,1 0 0,-1 0 0,1 0 0,-1 0 1,0 0-1,1 0 0,-1 0 0,1 0 0,-1 0 0,1 0 0,-1 0 0,0 0 0,1 0 1,0 1-1,3 21 1298,-9 41-5,4-58-1239,0 1-75,1-1 1,-1 1-1,1 0 1,0-1-1,0 1 1,0 0-1,1-1 1,1 7-1,-1-10-135,-1-1-1,1 0 0,0 1 1,0-1-1,-1 0 0,1 0 1,0 0-1,0 0 1,0 1-1,0-1 0,0 0 1,0-1-1,0 1 0,2 1 1,-1-1-365,1 0-1,-1 0 1,1 0 0,-1 0 0,1-1-1,-1 1 1,1-1 0,0 1 0,-1-1 0,4 0-1,19 0-8708</inkml:trace>
</inkml:ink>
</file>

<file path=ppt/ink/ink3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18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48 5285,'0'0'17590,"8"-9"-14467,24-26-764,-31 35-2311,-1 0 0,0-1 0,0 1-1,0 0 1,1 0 0,-1-1-1,0 1 1,0 0 0,1 0-1,-1 0 1,0-1 0,0 1-1,1 0 1,-1 0 0,0 0-1,1 0 1,-1 0 0,0 0-1,1-1 1,-1 1 0,0 0 0,0 0-1,1 0 1,-1 0 0,0 0-1,1 0 1,-1 0 0,0 0-1,1 1 1,-1-1 0,0 0-1,1 0 1,-1 0 0,0 0-1,1 0 1,-1 0 0,0 1-1,0-1 1,1 0 0,-1 0-1,0 0 1,0 1 0,1-1 0,-1 0-1,0 0 1,0 1 0,0-1-1,1 0 1,-1 0 0,0 1-1,0-1 1,0 0 0,0 1-1,0-1 1,0 0 0,0 1-1,0-1 1,1 0 0,-1 1-1,0-1 1,0 0 0,0 1-1,-1-1 1,1 0 0,0 1 0,0-1-1,0 0 1,0 1 0,0 26 303,0-25-101,-5 35 62,3-31-291,0 0-1,1 1 1,0-1 0,1 1-1,0-1 1,0 1-1,0-1 1,0 1-1,3 10 1,-2-16-126,0 0 0,0 0 1,0 0-1,1 0 0,-1 0 0,0 0 0,0 0 1,1 0-1,-1-1 0,0 1 0,1 0 0,-1-1 0,1 1 1,-1-1-1,1 1 0,-1-1 0,1 0 0,-1 0 1,1 0-1,-1 0 0,1 0 0,-1 0 0,1 0 1,-1 0-1,1-1 0,-1 1 0,1-1 0,-1 1 1,2-1-1,3-1-560,-1 1 1,1-1 0,0 0 0,-1-1-1,0 1 1,7-5 0,3-7-1854,1 0-43,-13 16 2105,-7 12 866,-3 4-130,-7 19 604,11-10-4034,3-17-6865</inkml:trace>
</inkml:ink>
</file>

<file path=ppt/ink/ink3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1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0 103 8488,'0'0'3150,"9"-6"-305,10-6-1288,0 1 0,1 0 0,-1 2-1,2 0 1,-1 2 0,33-8 0,-17 7-510,1 2 0,-1 2 0,53 0 0,-87 4-1039,0 0 0,0 0 0,0 0 0,0 0 0,0 0 0,0 1 0,0-1 0,0 1 0,0-1 0,0 1 0,0 0 0,0 0 0,0-1 0,-1 2 0,1-1 0,3 2 0,-4-2 1,-1 0 1,1 0 0,0 0-1,-1 0 1,1 1-1,-1-1 1,1 0 0,-1 0-1,0 0 1,0 0 0,1 0-1,-1 1 1,0-1-1,0 0 1,0 0 0,0 0-1,0 1 1,0-1 0,-1 0-1,1 0 1,-1 2-1,-1 2 47,0 0-1,0 0 0,-1 0 1,1-1-1,-1 1 0,-1-1 1,1 1-1,0-1 0,-1 0 1,-8 7-1,-56 31 611,56-36-570,0 0-1,1 1 1,0 0 0,0 1-1,1 0 1,0 1 0,0 0-1,1 1 1,-10 11 0,18-20-87,1 0 0,-1 0 1,0 0-1,1 1 0,-1-1 1,1 0-1,-1 0 0,1 0 1,-1 1-1,1-1 0,0 0 1,0 1-1,0-1 0,0 0 1,0 0-1,0 1 1,0-1-1,0 0 0,0 1 1,0-1-1,1 0 0,-1 0 1,0 1-1,1-1 0,-1 0 1,1 0-1,0 0 0,-1 0 1,1 0-1,0 1 0,0-1 1,0 0-1,0-1 0,-1 1 1,1 0-1,0 0 0,1 0 1,-1-1-1,0 1 0,0 0 1,0-1-1,0 1 0,1-1 1,-1 1-1,0-1 0,0 0 1,3 1-1,9 2-16,0 0 0,0-1 0,25 1-1,-22-2-107,59 4-3237,-24-5-3951,-14 0-2451</inkml:trace>
</inkml:ink>
</file>

<file path=ppt/ink/ink3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2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17136,'0'0'8456,"48"-30"-7623,-42 43-64,-6 12-353,0 7-256,0 4-96,-10 2 0,1 1-64,-1-7 0,5-4-576,5-7-1154,0-10-896,0-7-1474</inkml:trace>
</inkml:ink>
</file>

<file path=ppt/ink/ink3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2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30 17264,'0'0'8136,"71"9"-7880,-32-9-480,3-6-2883,0-8-2498,-1-4-6663</inkml:trace>
</inkml:ink>
</file>

<file path=ppt/ink/ink3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3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4 16848,'0'0'5274,"9"0"-3090,-3-1-1843,7-1 426,1 1-1,0 1 1,20 2-1,-31-2-635,1 1 1,-1-1-1,0 1 0,0 0 0,0 0 0,0 0 0,0 0 0,0 1 0,5 3 0,-7-4-112,0 0-1,0 0 1,0 0-1,0 0 1,0 0-1,0 0 1,0 0-1,-1 0 1,1 1-1,0-1 1,-1 0-1,1 1 1,-1-1-1,0 0 1,1 1-1,-1-1 1,0 1-1,0-1 0,0 0 1,0 1-1,0-1 1,0 1-1,0 1 1,-1 0 42,0-1 1,0 1-1,1 0 1,-2-1-1,1 1 1,0 0 0,-1-1-1,1 0 1,-1 1-1,1-1 1,-1 0-1,0 0 1,0 0-1,0 0 1,-5 3-1,-43 25 1393,1 1-593,82-30-861,-23 0-101,1 0-1,-1 1 1,1 0-1,-1 1 1,0 0-1,0 0 1,-1 1 0,12 5-1,-18-7 55,0 0-1,0 0 0,0 0 1,0 0-1,0 0 1,0 1-1,-1 0 0,1-1 1,-1 1-1,0 0 1,0 0-1,3 4 1,-5-5 35,1 0 0,0 0 0,-1 0 0,1 0 0,-1 0 0,0 1 0,0-1 0,0 0 0,0 0 0,0 0 0,0 1 0,0-1 1,-1 0-1,1 0 0,-1 0 0,0 0 0,1 0 0,-1 0 0,0 0 0,0 0 0,-3 4 0,1-2 66,0-1 0,-1 1-1,0-1 1,0 1 0,0-1-1,0 0 1,0-1 0,0 1 0,-1-1-1,0 0 1,1 0 0,-1 0-1,0 0 1,0-1 0,0 0-1,-6 1 1,-4 0 122,0 0 0,0-2 1,0 1-1,-19-3 0,32 2-363,1 0 0,0 0-1,-1 0 1,1 0 0,-1-1 0,1 1-1,0 0 1,-1-1 0,1 1 0,-1-1 0,1 1-1,0-1 1,0 0 0,-1 1 0,1-1 0,0 0-1,-2-1 1,4 1-13,-1 0 0,0 1 0,1-1 0,-1 0-1,0 1 1,1-1 0,-1 0 0,1 1 0,-1-1 0,1 1 0,-1-1-1,1 1 1,-1-1 0,1 1 0,-1 0 0,1-1 0,0 1-1,-1 0 1,1-1 0,0 1 0,-1 0 0,1 0 0,0 0 0,0-1-1,-1 1 1,1 0 0,0 0 0,-1 0 0,1 0 0,0 0 0,1 1-1,16-6-6391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5.7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38 262 12396,'0'0'8504,"-5"9"-7116,0-1-830,3-6-346,0 1 1,0-1 0,0 1-1,1 0 1,-1 0-1,1 0 1,0 0-1,0 0 1,0 0 0,0 0-1,0 0 1,1 0-1,-1 7 1,1-9-143,0 0 0,1 0 0,-1-1-1,1 1 1,-1 0 0,1 0 0,0 0 0,-1 0 0,1-1 0,0 1 0,-1 0 0,1-1 0,0 1 0,0 0-1,0-1 1,-1 1 0,1-1 0,0 0 0,0 1 0,0-1 0,0 0 0,0 1 0,0-1 0,0 0 0,0 0-1,0 0 1,0 0 0,0 0 0,0 0 0,0 0 0,0 0 0,0 0 0,0 0 0,0 0 0,0-1 0,0 1 0,1-1-1,40-12 248,-38 11-292,-1 0 0,1-1 1,0 1-1,-1-1 0,0 0 0,0 0 0,0-1 0,0 1 0,0 0 0,-1-1 0,1 0 0,-1 1 0,0-1 1,0 0-1,0 0 0,-1 0 0,1-1 0,-1 1 0,1-8 0,-2 11-66,-1 1 1,1-1-1,-1 0 0,1 1 0,-1-1 0,0 1 1,1-1-1,-1 1 0,1-1 0,-1 1 1,0-1-1,0 1 0,1 0 0,-1-1 0,0 1 1,0 0-1,1-1 0,-1 1 0,0 0 1,0 0-1,1 0 0,-1 0 0,0 0 1,0 0-1,0 0 0,1 0 0,-1 0 0,0 0 1,0 1-1,0-1 0,1 0 0,-1 0 1,0 1-1,0-1 0,0 1 0,-33 12-680,28-8 738,0 0 0,0 0 0,0 1 0,1-1 0,0 1 1,0 1-1,0-1 0,1 1 0,0 0 0,0 0 0,1 0 0,-1 0 0,2 0 0,-1 1 0,1 0 0,0-1 0,1 1 0,0 0 0,0 0 0,0 13 0,2-20-7,0 1 1,-1-1 0,1 1-1,0-1 1,0 1-1,0-1 1,0 0-1,0 1 1,0-1-1,0 0 1,0 0-1,1 0 1,-1 0-1,0 0 1,1 0-1,-1 0 1,1-1-1,-1 1 1,1 0-1,-1-1 1,1 1-1,-1-1 1,1 1-1,-1-1 1,1 0-1,0 0 1,-1 0-1,1 0 1,3 0-1,3 0 16,1 0-1,-1-1 1,1 0 0,13-3-1,-6-1-18,-1-1 1,0-1-1,-1 0 0,1-1 1,-1 0-1,25-21 0,-6 1-158,43-46 0,-54 50 182,-1-1 0,20-32-1,-33 45-149,-1 0-1,0 0 1,-1-1-1,-1 0 0,0 0 1,0-1-1,3-21 0,-7 34 103,-1 0-1,0 0 1,0 0-1,1 0 1,-1 0-1,0 0 1,0 0-1,0 0 1,0 0-1,0 0 1,0 0-1,0 0 1,0 0-1,-1 0 1,1 0-1,0 0 1,-1 0-1,1 0 1,0 1-1,-1-1 1,1 0-1,-1 0 1,0 0-1,1 0 1,-1 0-1,0 1 1,1-1-1,-2-1 1,0 2 3,1 0 1,-1 0-1,0 0 0,1 0 1,-1 0-1,1 0 1,-1 0-1,1 0 1,-1 1-1,1-1 0,-1 0 1,1 1-1,-1-1 1,1 1-1,-4 1 1,-5 5 39,-1-1 0,1 1 1,-14 12-1,3 1 322,0 0 0,-26 33 0,41-45-166,0 0 0,0 1 0,1 0 1,0 0-1,0 0 0,1 1 0,1 0 1,-1 0-1,2 0 0,-3 14 0,4-23-175,2 1-1,-1-1 1,0 1-1,0-1 1,0 0-1,1 1 1,-1-1-1,1 1 1,-1-1 0,1 0-1,-1 1 1,1-1-1,0 0 1,0 0-1,-1 1 1,1-1-1,0 0 1,0 0-1,0 0 1,0 0-1,1 0 1,-1 0-1,0-1 1,0 1-1,1 0 1,-1-1-1,0 1 1,1 0-1,-1-1 1,0 0-1,1 1 1,-1-1-1,1 0 1,-1 0-1,1 1 1,-1-1 0,0 0-1,3-1 1,9 2 45,0-1 1,0-1 0,16-3 0,-23 4-60,64-14-510,-47 9 346,0 0 0,46-2 0,-68 7 191,0 0-1,0 0 1,0 0 0,0 0 0,0 0-1,0 1 1,0-1 0,0 0-1,0 0 1,0 1 0,0-1-1,0 1 1,0-1 0,0 1-1,0-1 1,0 1 0,0 0 0,-1-1-1,1 1 1,0 0 0,0 0-1,-1 0 1,1-1 0,-1 1-1,1 0 1,0 0 0,-1 0-1,0 0 1,1 0 0,0 2 0,2 37 671,1 0-306,-4-40-371,0 1 0,0-1-1,1 1 1,-1 0 0,0-1 0,1 1-1,-1-1 1,0 1 0,1-1 0,-1 1 0,1-1-1,-1 1 1,0-1 0,1 1 0,0-1-1,-1 0 1,1 1 0,-1-1 0,1 0 0,-1 1-1,1-1 1,0 0 0,-1 0 0,1 0-1,-1 1 1,1-1 0,0 0 0,-1 0 0,1 0-1,0 0 1,0 0 0,19-13 654,10-25 113,-16 13-725,-2 0 1,0 0 0,-2-2-1,10-33 1,-20 59-79,0 1 1,1-1-1,-1 1 1,0-1-1,1 1 1,-1-1-1,0 1 1,1-1-1,-1 1 1,1 0 0,-1-1-1,1 1 1,-1 0-1,1-1 1,0 1-1,-1 0 1,1 0-1,-1-1 1,1 1-1,-1 0 1,1 0-1,0 0 1,-1 0-1,1 0 1,0 0-1,-1 0 1,1 0-1,-1 0 1,1 0-1,0 0 1,-1 0 0,1 1-1,-1-1 1,2 0-1,24 9-1536,-23-7 1241,6 1-1059,-1 0 0,1-1 0,0 1-1,18 1 1,14-3-5516</inkml:trace>
</inkml:ink>
</file>

<file path=ppt/ink/ink3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5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 6086,'0'-1'345,"0"1"1,1 0 0,-1 0 0,0 0-1,1 1 1,-1-1 0,0 0 0,1 0-1,-1 0 1,0 0 0,1 0-1,-1 0 1,0 0 0,0 0 0,1 1-1,-1-1 1,0 0 0,1 0-1,-1 0 1,0 1 0,0-1 0,0 0-1,1 0 1,-1 1 0,0-1 0,0 0-1,0 0 1,0 1 0,1-1-1,-1 0 1,0 1 0,0-1 0,0 0-1,0 1 1,5 19 3070,-3 23-2807,-2-40 172,-3 52 184,-1 0-1,-4 0 0,-18 71 0,10-48 1260,23-126 74,-4 22-2289,13-46 1,22-34-208,-34 96 143,1 0 1,0 1-1,1-1 1,0 1-1,0 1 1,1-1-1,0 1 1,12-10-1,-14 15 34,1 0 1,-1 0-1,1 1 0,0 0 0,0 0 0,0 1 1,0 0-1,0 0 0,0 0 0,0 0 1,1 1-1,-1 0 0,0 1 0,0-1 1,0 1-1,0 1 0,0-1 0,0 1 1,0 0-1,0 0 0,0 0 0,-1 1 1,1 0-1,-1 0 0,0 1 0,9 6 1,-14-9 29,1 0 0,0-1 0,-1 1 0,1 0 0,0-1 0,-1 1 0,1 0 0,-1 0 0,0-1 0,1 1 0,-1 0 0,1 0 0,-1 0 0,0 0 0,0 0 0,0-1 0,1 1 0,-1 0 0,0 0 0,0 0 0,0 0 0,0 0 1,-1 0-1,1 0 0,0 0 0,0 0 0,0-1 0,-1 1 0,1 0 0,0 0 0,-1 0 0,1 0 0,-1-1 0,1 1 0,-1 0 0,1 0 0,-1-1 0,0 1 0,1 0 0,-1-1 0,0 1 0,0-1 0,1 1 0,-1-1 1,0 1-1,0-1 0,0 0 0,1 1 0,-1-1 0,0 0 0,0 0 0,-2 1 0,-54 15 987,50-14-907,-123 20-735,199-29-8734,-27-2 321</inkml:trace>
</inkml:ink>
</file>

<file path=ppt/ink/ink3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6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14926,'0'0'8232,"79"27"-6855,-34-27-928,5 0-417,-4 0-1730,-5-4-544,-10 1-1185,-13-1-2691</inkml:trace>
</inkml:ink>
</file>

<file path=ppt/ink/ink3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6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83 15214,'0'0'6374,"91"0"-5573,-40-14-641,11-4-480,2 0-2531,-7 3-2530,-1-2-8616</inkml:trace>
</inkml:ink>
</file>

<file path=ppt/ink/ink3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7.0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19923,'0'0'4644,"-40"59"-3234,32-30-193,2 4-641,3 0-416,3 1-192,0-3-993,11-3-1409,4-2-961,-6-7-1217,-1-6-609</inkml:trace>
</inkml:ink>
</file>

<file path=ppt/ink/ink3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7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44 19346,'0'0'7159,"11"-1"-6337,10-1-603,13 1-184,0-2 0,-1-2-1,56-14 1,-77 14-52,9-2-65,-21 7 76,0 0 1,1 0-1,-1 0 0,0 0 0,1 0 0,-1 0 0,0 0 0,1 0 0,-1 0 0,0 1 0,1-1 0,-1 0 0,0 0 1,1 0-1,-1 1 0,0-1 0,0 0 0,1 0 0,-1 1 0,0-1 0,0 0 0,0 0 0,1 1 0,-1-1 0,0 0 0,0 1 1,0-1-1,0 0 0,0 1 0,0-1 0,1 0 0,-1 1 0,0-1 0,0 0 0,0 1 0,0-1 0,0 0 0,0 1 1,-1-1-1,1 0 0,0 1 0,0-1 0,0 0 0,0 1 0,0-1 0,0 0 0,0 1 0,-1-1 0,1 0 0,0 1 0,-34 94 726,25-73-478,1 0 0,0 1 0,-5 31-1,6 26-452,7-62-3948,0-2-4133</inkml:trace>
  <inkml:trace contextRef="#ctx0" brushRef="#br0" timeOffset="1">57 241 17424,'0'0'8617,"68"5"-8329,-31-2-256,2-3-1217,-4 0-2563,-1-3-3651</inkml:trace>
</inkml:ink>
</file>

<file path=ppt/ink/ink3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7.9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15599,'0'0'8872,"85"-18"-8584,-31 4-256,2-1-2402,-3-2-3908</inkml:trace>
</inkml:ink>
</file>

<file path=ppt/ink/ink3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8.4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13997,'0'0'5360,"13"0"-4234,15 3-119,49 9 0,-67-11-858,0 2 0,0-1 1,-1 2-1,1-1 1,-1 1-1,0 0 1,0 1-1,-1 0 0,1 1 1,9 7-1,-17-11-120,0-1-1,1 1 1,-1-1-1,0 1 1,0 0-1,-1-1 1,1 1-1,0 0 1,0 0-1,-1 0 1,1 0-1,-1 0 1,0-1-1,1 1 1,-1 0-1,0 0 1,0 0-1,0 0 1,0 0-1,-1 0 1,1 0-1,0 0 1,-1 0-1,0 0 1,1 0-1,-1-1 1,0 1-1,0 0 1,0 0-1,0-1 1,0 1-1,0-1 1,-1 1-1,1-1 1,0 1-1,-1-1 0,-1 2 1,-9 8 448,0-1 0,-1 0 1,-21 13-1,19-14-95,0 1 68,-40 29 1067,53-37-1463,-1 1 0,1-1-1,-1 0 1,1 1-1,0 0 1,0-1-1,0 1 1,0 0-1,0 0 1,1 0-1,0 0 1,-1 0-1,1 0 1,0 1-1,-1 5 1,3-8-64,0 0-1,-1 0 1,1 1 0,0-1-1,0 0 1,0 0 0,0 0-1,0 0 1,0 0-1,0 0 1,0-1 0,0 1-1,0 0 1,0 0 0,0-1-1,1 1 1,-1-1 0,0 1-1,1-1 1,-1 0 0,0 1-1,1-1 1,-1 0 0,0 0-1,1 0 1,-1 0-1,3 0 1,50 1-1126,-46-1 656,-7 0 419,19 1-2897,1-2-1,25-4 1,-3-6-7313</inkml:trace>
</inkml:ink>
</file>

<file path=ppt/ink/ink3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28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0 21044,'0'0'7271,"-3"11"-6695,-4 23-331,1 0 0,-1 68 0,5-76-248,-1 3 20,-2 0 0,-1-1 0,-1 0 0,-16 41 0,12-36-12,39-111 673,4 2 0,65-114 0,-95 185-687,1 1 0,0-1-1,1 1 1,-1 0-1,1 0 1,-1 0 0,1 0-1,0 0 1,1 1 0,-1 0-1,1 0 1,-1 0-1,1 0 1,0 1 0,0 0-1,0 0 1,0 0-1,8-1 1,-9 3-4,1 0-1,-1 0 1,1 0 0,-1 0-1,1 1 1,-1 0-1,1 0 1,-1 0 0,0 0-1,0 1 1,1 0 0,-1 0-1,0 0 1,-1 0 0,1 1-1,0-1 1,-1 1-1,1 0 1,-1 0 0,0 0-1,0 0 1,4 6 0,-5-7 23,0 0 0,-1 0 0,1 0 1,0 1-1,-1-1 0,1 1 1,-1-1-1,0 1 0,0-1 0,0 1 1,0 0-1,0-1 0,-1 1 1,1 0-1,-1 0 0,0-1 0,0 1 1,0 0-1,0 0 0,0 0 0,-1 4 1,-1-4 23,1 0 1,-1 0-1,0 0 1,0 0 0,0 0-1,0 0 1,0-1-1,-1 1 1,1-1-1,-1 1 1,0-1 0,1 0-1,-1 0 1,-6 3-1,-3 0 51,1 0-1,-1 0 1,0-1-1,0 0 1,-1-1-1,1-1 1,-1 0-1,-17 0 1,29-2-121,0 1 0,1-1 0,-1 0 0,0 0 1,0 0-1,1 0 0,-1 0 0,0 0 0,0 0 0,1 0 0,-1-1 0,0 1 0,0 0 0,1 0 1,-1 0-1,0-1 0,1 1 0,-1-1 0,0 1 0,1 0 0,-1-1 0,1 1 0,-1-1 1,1 1-1,-1-1 0,1 1 0,-1-1 0,1 0 0,-1 1 0,1-1 0,-1 0 0,1 1 0,0-1 1,0 0-1,-1 1 0,1-1 0,0 0 0,0 0 0,0 1 0,0-1 0,0 0 0,0 0 1,0 1-1,0-1 0,0 0 0,0 0 0,0 0 0,1-3-758,1 0 0,-1 0 1,1 0-1,0 1 0,0-1 0,0 1 1,0-1-1,3-3 0,22-23-13241</inkml:trace>
</inkml:ink>
</file>

<file path=ppt/ink/ink3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34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3203,'0'0'16207,"68"6"-15054,-43-4-128,5 0-384,6-1-417,1 1-160,-1 0-640,0-2-1474,-11 0-1409,-7 0-2051</inkml:trace>
</inkml:ink>
</file>

<file path=ppt/ink/ink3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34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12364,'0'0'4900,"74"8"-4579,-35-5-129,3-2-160,0 4-769,-1-2-1825,-6 1-1762,-5-2-4132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6.0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0 1 4068</inkml:trace>
</inkml:ink>
</file>

<file path=ppt/ink/ink3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34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12 11755,'9'-1'1036,"-5"0"-782,105-8 3507,-98 8-3579,0 1 1,0 1 0,0 0-1,0 0 1,0 1 0,0 1-1,0 0 1,13 5-1,-23-7-179,1 0 0,-1-1 0,0 1 0,0 0 0,0 0-1,0 0 1,0 0 0,0 0 0,0 0 0,0 0 0,0 0-1,0 0 1,-1 0 0,1 0 0,0 0 0,-1 1-1,1-1 1,-1 0 0,1 1 0,-1-1 0,0 0 0,1 1-1,-1-1 1,0 1 0,0-1 0,0 0 0,0 1 0,0-1-1,-1 0 1,1 1 0,0-1 0,0 1 0,-1-1 0,1 0-1,-1 0 1,1 1 0,-1-1 0,0 0 0,0 0-1,1 0 1,-1 1 0,0-1 0,0 0 0,-2 1 0,-6 9 170,0-1 0,-1 0 0,-16 13 1,18-16-23,-72 64 611,-53 47-3302,101-91-5270</inkml:trace>
</inkml:ink>
</file>

<file path=ppt/ink/ink3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3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91 10762,'0'0'3433,"7"-9"-1554,-3 3-1440,31-39 2016,-33 42-2031,0 1 1,1-1 0,-1 1-1,1 0 1,0-1 0,0 1 0,0 0-1,0 0 1,0 1 0,0-1-1,0 1 1,0 0 0,1-1 0,-1 1-1,6 0 1,-9 1-336,1 0-1,0 1 1,0-1-1,0 0 1,-1 1 0,1-1-1,0 1 1,-1 0 0,1-1-1,0 1 1,-1 0-1,1-1 1,-1 1 0,1 0-1,-1-1 1,1 1-1,-1 0 1,0 0 0,1 0-1,-1-1 1,0 1-1,1 0 1,-1 0 0,0 0-1,0 0 1,0 0-1,0 0 1,0-1 0,0 1-1,0 2 1,-1 35 1192,1-30-921,-12 51 445,9-50-793,1 1-1,0 0 1,0-1 0,1 1 0,0 15 0,1-24-40,1 0 1,-1 0 0,1 0-1,0 0 1,-1 0-1,1-1 1,0 1 0,0 0-1,-1 0 1,1 0-1,0 0 1,0-1 0,0 1-1,0-1 1,0 1-1,0 0 1,0-1 0,0 0-1,0 1 1,0-1 0,1 0-1,-1 1 1,0-1-1,0 0 1,0 0 0,0 0-1,0 0 1,3 0-1,44-1-440,-35 1 209,-8 0 205,0-1 0,0 2 0,0-1 1,0 0-1,0 1 0,0 0 0,0 0 0,0 1 0,0 0 0,-1-1 0,1 1 0,7 5 0,-10-5 40,0 0 0,-1 0 0,1 0 0,0 0 0,-1 1 0,1-1-1,-1 0 1,0 1 0,0-1 0,0 1 0,0 0 0,0-1 0,-1 1 0,1 0 0,-1-1 0,0 1-1,0 0 1,0 0 0,0-1 0,0 1 0,0 0 0,-1-1 0,1 1 0,-1 0 0,-1 3 0,0 0 52,0 0 1,-1 0 0,0 0-1,0 0 1,0-1 0,0 0-1,-1 1 1,0-1 0,0-1 0,-1 1-1,1 0 1,-1-1 0,0 0-1,0 0 1,0-1 0,-1 1-1,-8 3 1,4-2 30,-1 0 0,1-1 1,-1 0-1,0-1 0,0 0 0,-1-1 0,1 0 0,0-1 0,-12 1 1,21-2-172,-1 0 1,1-1 0,0 1 0,0 0 0,0-1-1,0 1 1,0-1 0,0 1 0,0-1 0,0 0 0,0 0-1,0 0 1,1 0 0,-1 0 0,0 0 0,0-1 0,1 1-1,-1-1 1,1 1 0,-1-1 0,1 1 0,0-1-1,0 0 1,0 0 0,-1-2 0,-1-2-1162,1 0 0,0-1 0,0 1 0,1-1 0,0 0-1,0-12 1,0-24-8986</inkml:trace>
</inkml:ink>
</file>

<file path=ppt/ink/ink3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4.1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 12908,'0'0'13325,"68"-6"-12364,-42 6-513,8 0-352,1 0-704,-1 0-1955,2 0-2241,-4 0-3716</inkml:trace>
</inkml:ink>
</file>

<file path=ppt/ink/ink3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4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1 19218,'0'0'2947,"-7"11"-561,-7 12-1612,2-1-1,0 2 0,2 0 0,1 0 1,0 0-1,-7 42 0,13-36-784,2 45-1,3-59-54,-2 0 0,0 0 0,0 0 0,-2 0 0,0 0 0,-1 0 0,0 0 0,-2-1 0,-9 24 0,14-39 69,0 0 0,0-1 1,0 1-1,0 0 0,0 0 0,0 0 0,0 0 0,-1-1 0,1 1 1,0 0-1,0 0 0,0 0 0,0 0 0,-1 0 0,1-1 1,0 1-1,0 0 0,0 0 0,-1 0 0,1 0 0,0 0 1,0 0-1,0 0 0,-1 0 0,1 0 0,0 0 0,0 0 1,0 0-1,-1 0 0,1 0 0,0 0 0,0 0 0,0 0 1,-1 0-1,1 0 0,0 0 0,0 0 0,0 0 0,-1 1 1,1-1-1,0 0 0,0 0 0,0 0 0,0 0 0,-1 0 0,1 1 1,0-1-1,0 0 0,0 0 0,0 0 0,0 0 0,0 1 1,-1-1-1,1 0 0,0 0 0,0 0 0,0 1 0,0-1 1,0 0-1,0 0 0,0 0 0,0 1 0,0-1 0,0 0 1,0 1-1,-2-18 162,3-1-176,1 1 1,0 0-1,1 0 0,1 0 1,1 1-1,10-24 0,48-94 14,-54 119-49,-1-1-26,0 0-1,2 1 1,0 0-1,24-26 1,-31 38 61,0-1 1,1 1-1,-1 0 1,1 0-1,0 0 1,0 1-1,0-1 1,0 1-1,0 0 1,1 0-1,-1 0 1,1 1-1,-1-1 1,1 1 0,0 0-1,-1 1 1,1-1-1,0 1 1,0 0-1,0 0 1,-1 0-1,1 1 1,8 1-1,-12-1 5,1 0-1,0 0 1,-1 0-1,1 0 1,-1 0-1,1 0 1,-1 0-1,0 0 1,1 1-1,-1-1 1,0 1 0,0-1-1,0 1 1,0-1-1,0 1 1,0 0-1,0-1 1,-1 1-1,1 0 1,-1-1-1,1 1 1,-1 0-1,0 0 1,1 0-1,-1 0 1,0-1-1,0 1 1,-1 0-1,1 2 1,0 1 58,-1-1 1,1 0 0,-1 0 0,0 0-1,0 0 1,0 0 0,-1 0-1,1 0 1,-1 0 0,0 0-1,-4 6 1,1-5 126,1 0 1,-1 0-1,0 0 0,0 0 0,0-1 1,-1 0-1,0 0 0,0 0 0,0-1 1,0 0-1,0 0 0,-1 0 0,1-1 1,-1 0-1,0 0 0,1-1 0,-1 0 1,-8 1-1,14-2-256,1 0 0,-1 0 0,1 0 0,-1 0 1,0 0-1,1 0 0,-1 0 0,0-1 0,1 1 0,-1 0 0,0 0 0,1 0 0,-1-1 0,1 1 1,-1 0-1,1-1 0,-1 1 0,1 0 0,-1-1 0,1 1 0,-1-1 0,1 1 0,-1 0 0,1-1 1,-1 0-1,1 1 0,0-1 0,-1 1 0,1-1 0,0 1 0,0-1 0,-1 0 0,1 1 0,0-1 1,0 1-1,0-1 0,0 0 0,0 1 0,0-1 0,0 0 0,0 1 0,0-1 0,0 0 0,0 1 1,0-1-1,0 1 0,0-1 0,1 0 0,-1 1 0,0-1 0,1 1 0,-1-1 0,0 0 1,1 0-1,1-2-898,-1 0 1,1-1-1,0 1 1,0 0 0,0 0-1,1 0 1,-1 0-1,5-4 1,17-9-9569</inkml:trace>
</inkml:ink>
</file>

<file path=ppt/ink/ink3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4.8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5 21941,'0'0'6726,"70"18"-6534,-35-18-864,3-3-2563,2-5-1122,-5 2 2660,-10 3-3428,-7 1-7014</inkml:trace>
  <inkml:trace contextRef="#ctx0" brushRef="#br0" timeOffset="1">0 124 16335,'0'0'8777,"76"18"-8617,-30-20-32,-1-5 0,2 0-608,-5 0-1698,-7-2-2178,-1 4-3748</inkml:trace>
</inkml:ink>
</file>

<file path=ppt/ink/ink3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5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 18578,'0'0'7783,"-14"54"-6021,10-32-449,-2 5-705,1-2-415,3-1-161,2 2-289,0-4-1056,0-4-1345,5-7-1474,4-6-1249,2-5-5029</inkml:trace>
</inkml:ink>
</file>

<file path=ppt/ink/ink3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5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 20467,'0'0'1581,"-6"8"367,3-4-1785,-27 40 2302,29-42-2351,-1 1 0,1-1 0,0 1 0,0-1 0,0 1 0,0 0 0,0-1 0,0 1 0,1 0 0,0 0 0,-1 0 0,1 0 0,0-1 0,0 1 0,1 0 0,-1 0 0,0 0 0,2 3 0,-1-5-127,0 0 0,0 0 1,0 0-1,0 0 0,0-1 1,0 1-1,0 0 0,1-1 0,-1 1 1,0-1-1,0 1 0,1-1 1,-1 1-1,0-1 0,0 0 0,1 0 1,-1 0-1,0 1 0,3-2 1,32 1-359,-24-1 184,21 0-756,33-1-332,-62 2 1257,0 0 1,-1 0 0,1 1-1,0-1 1,-1 1 0,1 0 0,-1 0-1,1 0 1,-1 1 0,0-1-1,1 1 1,-1 0 0,3 2-1,-4-2 77,0 0-1,-1 1 0,1-1 0,-1 0 0,1 1 0,-1-1 1,0 1-1,0-1 0,-1 1 0,1 0 0,0-1 0,-1 1 1,1 0-1,-1-1 0,0 1 0,0 0 0,0 0 0,0-1 1,-1 1-1,1 0 0,-1 0 0,1-1 0,-1 1 0,0-1 1,0 1-1,0-1 0,-1 1 0,1-1 0,-1 1 0,1-1 1,-1 0-1,-2 2 0,-6 11 558,-1-2-1,-1 1 1,-20 16 0,32-29-600,-1-1 7,-61 51 1693,59-48-1642,-1-1 0,0 1 0,0-1 1,0 0-1,-1 0 0,1-1 0,0 1 0,-1-1 0,1 0 0,-1 0 0,1 0 1,-1-1-1,0 0 0,-8 0 0,12 0-183,0-1-1,-1 0 1,1 0 0,-1 1-1,1-1 1,0 0 0,0 0-1,-1 0 1,1 0 0,0 0-1,0-1 1,0 1 0,0 0-1,0 0 1,0-1 0,1 1-1,-1 0 1,0-1 0,1 1-1,-1-1 1,1 1 0,-1-1-1,1 1 1,0-1 0,0-3-1,-3-45-6722,3 41 4939,0-33-9184</inkml:trace>
</inkml:ink>
</file>

<file path=ppt/ink/ink3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5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91 20884,'0'0'8744,"75"-27"-7623,-38 14-576,1 3-417,3-3-352,-5 4-1955,-4 0-3938,-2 0-6599</inkml:trace>
</inkml:ink>
</file>

<file path=ppt/ink/ink3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6.4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14061,'0'0'8328,"14"48"-6918,7-41-386,8-2-127,5-4-384,7-1-321,4 0-256,-1-1-1698,-5-5-1377,-11-1-961,-13 3-3042</inkml:trace>
</inkml:ink>
</file>

<file path=ppt/ink/ink3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6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9545,'0'0'13325,"58"40"-12845,-18-35-288,2 0-128,5-1-832,-5-3-2115,-3-1-2050,-9 0-3267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6.4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145 1 17264,'0'0'1885,"-10"12"-471,-7 11-706,0 0 0,2 1-1,0 1 1,2 1 0,1 0-1,1 0 1,1 1 0,-8 35-1,16-50-339,0 1 1,1-1-1,0 0 0,1 0 1,2 20-1,-2-29-322,1 0 0,0 1 0,0-1 0,-1 0 0,2 0 0,-1 0 1,0 0-1,1-1 0,-1 1 0,1 0 0,0-1 0,0 1 0,0-1 0,0 1 0,0-1 0,1 0 0,-1 0 0,1 0 0,-1 0 1,1 0-1,0-1 0,0 1 0,-1-1 0,1 0 0,0 0 0,5 1 0,0 0-15,0 0 1,0-1-1,0 0 1,0-1-1,0 0 0,0 0 1,0-1-1,0 0 1,0 0-1,0-1 0,0 0 1,0 0-1,-1-1 0,1 0 1,-1 0-1,0-1 1,8-4-1,8-8 2,-1-1 0,-1-1 0,32-33 0,5-6 7,-75 101-286,12-33-428,0 0-1,1 1 0,0 0 1,0 0-1,1 0 0,1 0 1,-2 17-1,4-28 521,0-1 0,0 1 0,0-1 0,0 1 0,0-1 0,0 1 0,0-1 0,0 1 0,1-1 0,-1 1 1,0-1-1,0 1 0,0-1 0,1 0 0,-1 1 0,0-1 0,0 1 0,1-1 0,-1 0 0,0 1 0,1-1 0,-1 0 0,1 1 0,-1-1 0,0 0 0,1 1 0,-1-1 0,1 0 0,-1 0 0,1 0 0,-1 1 0,0-1 0,1 0 0,-1 0 0,1 0 0,-1 0 1,1 0-1,-1 0 0,1 0 0,-1 0 0,1 0 0,-1 0 0,1 0 0,-1 0 0,1-1 0,1 1-142,20 1-5122</inkml:trace>
</inkml:ink>
</file>

<file path=ppt/ink/ink3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7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9705,'0'0'3459,"11"0"-2279,10-2-517,81-2 1894,-94 4-2316,-1 0 0,1 0 1,0 1-1,-1 1 0,1-1 0,-1 1 0,1 0 0,-1 1 0,0 0 0,13 7 0,-18-9-144,0 1-1,0 0 1,0 0-1,0 0 1,0 0-1,-1 0 0,1 0 1,-1 1-1,0-1 1,1 0-1,-1 1 0,0-1 1,-1 1-1,1-1 1,0 1-1,-1 0 1,1-1-1,-1 1 0,0 0 1,0-1-1,0 1 1,0 0-1,0-1 0,-1 1 1,1 0-1,-1-1 1,1 1-1,-1-1 1,0 1-1,0-1 0,0 1 1,-1-1-1,1 0 1,-3 4-1,-5 7 363,0 0 0,0-1 0,-2 0 0,-14 14 0,4-6-612,-19 20 253,12-17-6992,21-20-4073</inkml:trace>
</inkml:ink>
</file>

<file path=ppt/ink/ink3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7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0 15407,'0'0'4628,"4"9"-3523,1 6-820,0 0 1,-1 0-1,-1 0 1,0 1-1,-1-1 1,-1 1-1,0 0 1,-2 0-1,1-1 1,-5 24-1,-3 7 51,-1-1 0,-23 65 0,28-99-162,-15 41 1135,18-50-1130,0 1 0,0-1-1,0 1 1,0-1 0,-1 0 0,1 0 0,-1 1 0,0-1 0,1 0 0,-1-1 0,0 1 0,0 0 0,0 0 0,0-1-1,-4 3 1,5-4-152,1 0 0,0 0 0,-1-1 0,1 1 0,0 0-1,-1 0 1,1 0 0,0 0 0,-1 0 0,1 0 0,-1-1 0,1 1-1,0 0 1,0 0 0,-1-1 0,1 1 0,0 0 0,-1 0 0,1-1-1,0 1 1,0 0 0,0-1 0,-1 1 0,1 0 0,0-1-1,0 1 1,0 0 0,0-1 0,-1 1 0,1 0 0,0-1 0,0 1-1,0-1 1,0 1 0,0 0 0,0-1 0,0 1 0,0-1 0,0 1-1,0-22 225,0 17-182,2-22-149,1-1 0,1 1 1,1 0-1,2 0 0,0 1 1,2 0-1,1 0 0,1 1 1,1 0-1,1 1 0,1 1 1,20-26-1,-28 43 45,1-1 0,0 1 0,0 0 0,0 0 0,1 1 0,-1 0 0,1 1 0,1 0 0,-1 0 0,0 0 0,1 1 0,0 0-1,10-1 1,-15 3 6,1 0-1,0 0 0,0 0 0,-1 1 0,1-1 1,0 1-1,0 0 0,0 1 0,0-1 1,-1 1-1,1 0 0,0 1 0,0-1 0,-1 1 1,1-1-1,-1 1 0,0 1 0,1-1 0,-1 1 1,0-1-1,-1 1 0,1 0 0,0 1 0,-1-1 1,7 8-1,-10-10 20,1 1 0,0-1 0,0 0 1,-1 1-1,1-1 0,-1 1 0,1-1 0,-1 1 0,0-1 0,0 1 1,1 0-1,-1-1 0,0 1 0,0-1 0,0 1 0,-1-1 1,1 1-1,0-1 0,-1 1 0,1-1 0,-1 1 0,1-1 1,-1 1-1,0-1 0,1 1 0,-1-1 0,0 0 0,0 0 1,0 1-1,0-1 0,0 0 0,0 0 0,-1 0 0,1 0 1,0 0-1,0 0 0,-1-1 0,1 1 0,0 0 0,-1-1 1,1 1-1,-2 0 0,-8 4 66,0-1-1,0 0 1,0 0 0,-13 1 0,7-2 206,0 0 0,0-1 1,-25-1-1,40-1-305,0 0 1,-1 0-1,1-1 1,-1 1-1,1-1 0,-1 1 1,1-1-1,0 0 1,-1 0-1,1 0 0,0 0 1,0 0-1,-1 0 1,-2-3-1,4 3-117,1-1-1,-1 1 1,1 0-1,-1 0 1,1-1-1,0 1 1,-1 0-1,1-1 1,0 1-1,0 0 1,0-1-1,0 1 1,0-1-1,0 1 1,0 0-1,1-1 1,-1 1-1,0 0 1,1-1-1,-1 1 1,1 0-1,-1 0 1,1-1-1,0 1 1,0 0 0,-1 0-1,1 0 1,0 0-1,2-2 1,20-20-4666,8-3-2034</inkml:trace>
</inkml:ink>
</file>

<file path=ppt/ink/ink3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8.3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234 1 17745,'0'0'6619,"-7"9"-5668,-35 40 667,8-11-818,1 2 1,2 1 0,-31 55-1,58-83-811,11-13-466,12-17-626,-4-5-855,-2 0-1,16-36 0,-12 24-28,-21 44 2264,1 0-1,0 0 1,1 0-1,0 1 1,0 10 0,-1 4 214,-4 29 480,7-51-922,-1 1-1,1-1 1,0 1-1,0-1 1,0 1-1,1-1 1,-1 1-1,1-1 1,0 1-1,0-1 1,0 0-1,3 6 1,-4-9-40,0 1 1,0-1-1,0 0 1,0 0-1,0 0 1,0 0-1,1 0 1,-1 0-1,0 0 1,0 0 0,0 0-1,0 0 1,0 1-1,0-1 1,0 0-1,0 0 1,0 0-1,0 0 1,1 0-1,-1 0 1,0 0-1,0 0 1,0 0-1,0 0 1,0 0-1,0 0 1,0 0-1,0 0 1,1 0-1,-1 0 1,0 0 0,0 0-1,0 0 1,0 0-1,0 0 1,0 0-1,0 0 1,0 0-1,1 0 1,-1 0-1,0 0 1,0 0-1,0-1 1,0 1-1,0 0 1,0 0-1,0 0 1,0 0-1,0 0 1,0 0-1,0 0 1,0 0 0,1 0-1,-1 0 1,0-1-1,0 1 1,0 0-1,0 0 1,0 0-1,0 0 1,0 0-1,0 0 1,0 0-1,0 0 1,0-1-1,0 1 1,0-13 259,-5-18-114,-11-10 726,-3 0 0,-39-68 0,48 102 113,16 21-974,-1-8-61,1-1 1,-1 1-1,2-1 1,-1 0-1,0 0 1,1 0-1,0-1 1,0 0-1,0-1 1,0 0-1,11 4 1,2-1-1694,1-1 1,0 0-1,25 2 1,2-4-3889</inkml:trace>
</inkml:ink>
</file>

<file path=ppt/ink/ink3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8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14670,'0'0'10025,"48"29"-9128,-8-24-448,4-1-321,6-4-481,-6 0-1729,-4 0-1953,-12 0-2179,-12 0-3107</inkml:trace>
</inkml:ink>
</file>

<file path=ppt/ink/ink3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49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10410,'0'0'11082,"82"22"-10313,-33-22-577,5-3-160,-1 0-961,-4-2-2306,-3-1-6021</inkml:trace>
</inkml:ink>
</file>

<file path=ppt/ink/ink3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50.7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10 13421,'0'0'9123,"9"0"-7639,60-4-418,-43 1-751,0 1 0,1 1 1,0 2-1,30 4 1,-56-5-315,0 0 0,0 1 0,0-1 0,0 0 1,0 1-1,0-1 0,0 0 0,0 1 0,0 0 1,0-1-1,0 1 0,0-1 0,0 1 1,-1 0-1,1 0 0,0-1 0,0 1 0,-1 0 1,1 0-1,0 0 0,-1 0 0,1 0 0,-1 0 1,1 0-1,-1 0 0,0 0 0,1 0 0,-1 0 1,0 0-1,0 0 0,0 0 0,0 0 1,0 1-1,0-1 0,0 0 0,0 0 0,0 0 1,0 0-1,-1 0 0,1 0 0,0 0 0,-1 1 1,-1 3 29,0 0 1,0 0-1,-1 0 1,1 0-1,-1-1 1,0 1-1,-5 4 1,-17 16 571,-54 42 0,16-14 849,62-48-805,13-2-442,21-2-208,-27-1 99,1-1-107,0 1 0,1 1 1,-1-1-1,0 1 0,0 1 0,0-1 0,0 1 0,0 0 0,-1 1 0,1 0 0,0 0 0,7 5 0,-11-5-14,1 0 0,0 1-1,-1-1 1,1 1-1,-1 0 1,0 0 0,0 1-1,-1-1 1,1 0-1,-1 1 1,0 0 0,0-1-1,-1 1 1,0 0-1,1 0 1,-1 0-1,-1 0 1,1 8 0,0-9 72,0 1 1,-1-1 0,1 1 0,-1-1-1,0 1 1,-1-1 0,1 1 0,-1 0-1,0-1 1,0 0 0,0 1 0,-1-1 0,1 0-1,-1 1 1,0-1 0,0 0 0,-1 0-1,1-1 1,-1 1 0,0 0 0,0-1-1,0 0 1,0 1 0,-1-1 0,1 0-1,-1-1 1,0 1 0,0-1 0,0 0-1,0 0 1,0 0 0,0 0 0,-1-1-1,1 1 1,-1-1 0,-7 1 0,-3 1 56,0 0 1,0-1 0,0 0-1,0-1 1,0-1-1,0-1 1,0 0 0,-1-1-1,-25-6 1,27-2-761,18 0-1199,31-4-4762,-17 7 1449,14-9-10580</inkml:trace>
</inkml:ink>
</file>

<file path=ppt/ink/ink3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2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296 41 14157,'0'0'7074,"-12"-7"-5585,-43-22-314,52 28-1092,-1 0 1,0 0-1,1 1 1,-1-1-1,0 1 1,1-1-1,-1 1 0,0 1 1,1-1-1,-1 0 1,0 1-1,1-1 1,-1 1-1,1 0 1,-1 1-1,1-1 1,-4 2-1,-4 3 132,1 0-1,0 1 0,-14 11 0,16-12-43,1 0 1,0 0-1,0 0 1,0 0-1,-8 12 1,14-17-159,1 0 0,-1 0 1,1-1-1,-1 1 0,1 0 0,-1 0 0,1 0 0,0 0 1,-1 0-1,1 0 0,0 0 0,0 0 0,0 0 0,0 0 1,-1 0-1,1 0 0,1 0 0,-1 0 0,0 0 0,0 1 1,1-1-9,0 0-1,0 0 1,0 0 0,0 0 0,0 0 0,0 0 0,0 0 0,0-1 0,0 1 0,0 0 0,1-1 0,-1 1 0,0-1 0,0 0 0,1 1 0,-1-1 0,0 0 0,1 0 0,-1 1 0,3-1 0,-3 0-12,21 2-49,-1 1 0,0 1 0,0 1 0,25 9 0,-42-12 49,1 0-1,-1 0 1,0 0-1,1 1 1,-1 0-1,0-1 0,-1 2 1,1-1-1,0 0 1,-1 1-1,4 5 1,-5-7 3,-1 1 0,0-1 0,1 1 0,-1 0 0,-1 0 0,1-1 0,0 1 0,-1 0 0,1 0 0,-1 0 1,0 0-1,0 0 0,0 0 0,0-1 0,-1 1 0,1 0 0,-1 0 0,0 0 0,1 0 0,-4 4 0,2-3 23,0 0-1,0 0 0,-1-1 0,0 0 1,0 1-1,0-1 0,0 0 0,0 0 1,-1 0-1,1-1 0,-1 1 0,0-1 1,1 0-1,-9 3 0,-64 21 774,64-23-608,-3 2 120,-1-2 0,0 0 0,1-1 1,-1-1-1,-18 0 0,34-1-307,-1 0 0,1 0 0,-1 0-1,1 0 1,0 0 0,-1-1 0,1 1-1,0 0 1,-1 0 0,1 0 0,0 0-1,0 0 1,-1-1 0,1 1 0,0 0 0,-1 0-1,1 0 1,0-1 0,0 1 0,-1 0-1,1 0 1,0-1 0,0 1 0,0 0-1,-1-1 1,1 1 0,0 0 0,0-1-1,0 1 1,0 0 0,0-1 0,0 1 0,0 0-1,0-1 1,0 1 0,0 0 0,0-1-1,0 1 1,0 0 0,0-1 0,0 1-1,0 0 1,0-1 0,0 1 0,0 0-1,0-1 1,0 1 0,1 0 0,-1-1 0,0 1-1,0 0 1,0-1 0,1 1 0,-1 0-1,0 0 1,1-1 0,14-17-1014,99-68-8346,-66 47 3197</inkml:trace>
</inkml:ink>
</file>

<file path=ppt/ink/ink3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3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0 18514,'0'0'1879,"-2"8"-70,-14 40 112,5-17-934,1 2 0,1-1 0,2 1 0,1 0-1,-2 42 1,8-64-855,2 38 140,-2-48-267,0 0 1,0 0-1,0 0 1,0 0-1,1 0 0,-1 0 1,0-1-1,1 1 1,-1 0-1,0 0 0,1 0 1,-1 0-1,1 0 0,-1-1 1,1 1-1,0 0 1,-1-1-1,1 1 0,0 0 1,-1-1-1,1 1 1,0-1-1,0 1 0,0-1 1,-1 1-1,1-1 1,0 1-1,0-1 0,0 0 1,0 0-1,0 1 0,0-1 1,0 0-1,0 0 1,0 0-1,0 0 0,0 0 1,0 0-1,-1 0 1,1-1-1,1 1 0,0-1 2,-1 0-1,1 0 0,-1 0 1,0 0-1,1-1 0,-1 1 0,0 0 1,0-1-1,0 1 0,0-1 1,0 1-1,0-1 0,0 1 0,-1-1 1,1 0-1,-1 1 0,1-1 1,-1 0-1,1-3 0,5-36-238,-5 33 212,1-55-108,-1 58 122,-2 1 0,1-1 0,0 0 0,-1 0 0,0 1 0,0-1 0,-1 1 0,1-1 0,-1 1 0,-2-6 0,4 11 4,0-1-1,0 0 1,0 1 0,0-1-1,0 0 1,0 0 0,0 1-1,0-1 1,0 0-1,0 0 1,0 1 0,0-1-1,0 0 1,0 0 0,0 1-1,-1-1 1,1 0 0,0 0-1,0 1 1,0-1-1,0 0 1,0 0 0,-1 0-1,1 1 1,0-1 0,0 0-1,0 0 1,-1 0 0,1 1-1,0-1 1,0 0-1,-1 0 1,1 0 0,0 0-1,0 0 1,-1 0 0,1 0-1,0 0 1,0 0 0,-1 0-1,1 0 1,0 0-1,0 0 1,-1 0 0,1 0-1,0 0 1,-1 0 0,1 0-1,0 0 1,0 0 0,-1 0-1,1 0 1,0 0-1,0 0 1,-1-1 0,1 1-1,0 0 1,0 0 0,0 0-1,-1-1 1,1 1 0,0 0-1,0 0 1,-2 24-143,2-24 147,0 6 13,1-1-1,-1 1 0,1-1 0,1 1 0,-1-1 0,1 0 0,-1 0 0,2 1 0,-1-1 0,0 0 0,1-1 0,0 1 0,0 0 0,1-1 1,-1 0-1,1 0 0,0 0 0,0 0 0,0 0 0,0-1 0,1 0 0,0 0 0,-1 0 0,1 0 0,0-1 0,0 0 0,0 0 1,1 0-1,-1-1 0,0 1 0,1-1 0,-1-1 0,1 1 0,-1-1 0,1 0 0,0 0 0,-1-1 0,1 1 0,-1-1 0,0 0 0,1-1 1,-1 1-1,0-1 0,0 0 0,0-1 0,0 1 0,0-1 0,0 0 0,-1 0 0,1 0 0,-1-1 0,0 0 0,0 1 0,5-8 1,-4 5-18,-1 0 1,-1 0 0,1 0 0,-1 0 0,0-1 0,-1 1 0,1-1 0,-1 0 0,-1 0 0,1 1 0,-1-1 0,0-10 0,-1 17-2,0-1-1,0 1 1,0 0 0,0 0 0,0 0 0,0 0 0,-1-1-1,1 1 1,0 0 0,0 0 0,0 0 0,0 0 0,-1-1-1,1 1 1,0 0 0,0 0 0,0 0 0,0 0 0,-1 0-1,1 0 1,0 0 0,0 0 0,0 0 0,-1 0 0,1-1-1,0 1 1,0 0 0,-1 0 0,1 0 0,0 0 0,0 0-1,0 1 1,-1-1 0,1 0 0,0 0 0,0 0 0,0 0-1,-1 0 1,1 0 0,0 0 0,0 0 0,0 0 0,0 0-1,-1 1 1,1-1 0,0 0 0,0 0 0,0 0-1,0 0 1,-1 1 0,1-1 0,0 0 0,0 0 0,0 0-1,0 0 1,0 1 0,0-1 0,-12 11-80,5 0 155,1-1 1,0 1-1,0 1 0,2-1 0,-1 1 0,1 0 0,1 0 1,0 0-1,1 0 0,0 0 0,0 22 0,1-33-61,1 0-1,0 0 0,0 0 0,1 0 1,-1 0-1,0 0 0,0 0 0,0 0 1,1 0-1,-1 0 0,0 0 1,1 0-1,-1 0 0,1-1 0,-1 1 1,1 0-1,-1 0 0,1 0 0,0-1 1,-1 1-1,1 0 0,0 0 0,0-1 1,0 1-1,0-1 0,-1 1 1,2 0-1,1 0 9,-1-1 0,1 1 0,-1-1 0,0 0 0,1 0 0,-1 0 0,1 0 0,-1 0 0,1 0 0,-1 0 0,4-2 0,1 1 16,-1-1 0,1-1 0,0 1 0,-1-1 0,1-1 0,-1 1 0,9-7 0,-3-1-11,-1-1 1,0 0-1,-1 0 0,-1-1 1,0-1-1,0 0 1,-1 0-1,-1 0 0,0-1 1,-1 0-1,-1 0 1,5-23-1,-10 37 14,0 15 81,-1 10-55,0-16-30,0 0-1,1 0 0,0 0 0,3 14 0,-3-21-32,1 0 0,-1 0 0,0-1 0,1 1 0,-1 0 0,1-1 0,-1 1 0,1 0 0,0-1 0,-1 1 0,1-1 0,0 1 0,-1-1 0,1 1 0,0-1 0,0 1 0,-1-1 0,1 0 0,0 0 0,0 1 0,0-1 0,-1 0 0,1 0 0,0 0 0,0 0 0,0 0 0,0 0 0,0 0 0,-1 0 0,1 0 0,0 0 0,0 0 0,0 0 0,0-1 0,-1 1 0,1 0 0,0-1 0,0 1 0,-1-1 0,2 0 0,28-18 0,-8-8 0,-15 18 0,-16 30 0,5-13-41,-19 47-1329,22-52 1178,0 1 1,0-1 0,0 1-1,0-1 1,1 1 0,0-1 0,-1 1-1,1-1 1,0 1 0,1-1 0,-1 1-1,1-1 1,1 7 0,-1-10-169,-1 1-1,1-1 1,-1 1 0,1-1 0,-1 1-1,1-1 1,0 1 0,-1-1 0,1 0-1,0 1 1,0-1 0,-1 0 0,1 1 0,0-1-1,0 0 1,-1 0 0,1 0 0,0 0-1,0 0 1,0 0 0,-1 0 0,1 0-1,0 0 1,1 0 0,1 0-665,16-1-7148</inkml:trace>
</inkml:ink>
</file>

<file path=ppt/ink/ink3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3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0 137 11531,'0'0'13650,"11"-4"-11872,8-5-997,0 0 0,21-16 0,-34 22-582,-1 0 0,0-1 0,0 1 0,0-1 0,-1-1 0,0 1 0,1-1 0,-1 1 0,-1-1 0,1-1 0,-1 1 0,0 0 0,0-1 0,4-9 0,-7 14-196,0 1 1,0 0-1,0 0 1,0 0-1,0 0 1,0 0-1,0-1 1,0 1-1,0 0 1,0 0-1,0 0 1,0 0-1,0 0 1,0 0 0,0-1-1,0 1 1,0 0-1,0 0 1,0 0-1,0 0 1,0 0-1,0-1 1,0 1-1,0 0 1,0 0-1,0 0 1,0 0-1,-1 0 1,1 0-1,0-1 1,0 1-1,0 0 1,0 0 0,0 0-1,0 0 1,0 0-1,0 0 1,-1 0-1,1 0 1,0 0-1,0 0 1,0 0-1,0-1 1,0 1-1,-1 0 1,1 0-1,0 0 1,0 0-1,0 0 1,0 0 0,0 0-1,0 0 1,-1 0-1,1 0 1,0 0-1,0 1 1,-12 5 147,-10 13-23,18-14-128,0 0 0,1 1 0,-1-1 0,1 1 0,0 0 0,0-1 0,1 2 0,0-1 0,0 0 0,0 0 0,1 1 0,0-1 0,0 8 0,1-13 0,1 0 0,0 0 0,-1 0 0,1 1 0,0-1 0,0 0 0,0 0 0,0 0 0,0 0 0,0-1 0,0 1 0,0 0 0,1 0 0,-1-1 0,0 1 0,0 0 0,1-1 0,-1 0 0,0 1 0,1-1 0,-1 0 0,0 1 0,1-1 0,-1 0 0,0 0 0,1 0 0,1 0 0,49 1 0,-44-1 0,115 6-582,-123-34 1164,-3 10-582,0 0 0,-10-28 0,2 8 0,14 38-89,1 1 1,0 0-1,-1 0 1,1 0-1,-1 0 1,1 0-1,-1 1 1,4 2-1,-6-4-59,12 5-1677,1 0 0,-1-1 0,1 0 0,0-1 0,0-1 0,0 0 0,19 0 0,8-2-951</inkml:trace>
</inkml:ink>
</file>

<file path=ppt/ink/ink3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4.2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17328,'0'0'11916,"60"12"-11564,-23-17-288,-2 0-64,0 1-769,-5 0-2209,-9 2-1795,-5-3-4260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7.0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260 306 17969,'-8'0'972,"-5"1"-485,0 0 1,-1 2 0,1-1 0,1 2 0,-1-1 0,0 2 0,1 0 0,-22 12-1,24-12-70,1 1 0,0 0-1,0 0 1,0 1-1,0 0 1,1 1 0,1 0-1,-1 0 1,1 0 0,1 1-1,-11 18 1,16-26-385,0 0 0,0 1 0,1-1 0,-1 0 0,1 1 0,-1-1 0,1 1 0,-1-1 0,1 1 0,0-1 0,0 1 0,-1-1 1,1 1-1,0-1 0,1 1 0,-1-1 0,0 1 0,0-1 0,1 1 0,-1-1 0,0 0 0,1 1 0,0-1 0,-1 1 0,2 0 0,-1 0-14,1-1 0,0 0 1,0 0-1,-1 1 0,1-1 0,0-1 0,0 1 0,0 0 0,0 0 1,0-1-1,0 1 0,0-1 0,0 1 0,0-1 0,4 0 0,4 0 22,1-1 0,-1 1 1,0-2-1,0 0 0,0 0 0,14-5 0,-7 0-17,0-2 1,-1 0 0,1 0 0,24-21-1,-33 24-31,-1 0-1,0 0 1,0-1-1,-1 0 1,0 0-1,0 0 0,-1-1 1,0 1-1,0-2 1,-1 1-1,6-13 1,-20 32-603,-5 17 640,12-22-3,2 1-1,-1-1 1,1 0 0,0 0 0,0 1 0,1-1-1,-1 0 1,1 1 0,1-1 0,0 0-1,1 9 1,-1-13-29,0 1 1,0 0-1,0-1 0,0 1 0,0 0 1,1-1-1,-1 0 0,1 1 0,0-1 1,0 0-1,0 0 0,0 0 0,0 0 1,0 0-1,0 0 0,1 0 0,-1-1 1,1 0-1,-1 1 0,1-1 0,0 0 1,-1 0-1,1 0 0,0 0 0,0-1 1,5 1-1,1 0-248,1 0 0,-1-1 1,0 0-1,1 0 0,-1-1 1,0 0-1,1-1 0,-1 0 1,0 0-1,0-1 0,-1-1 1,1 1-1,0-1 0,13-9 1,-11 5-360,0-1 1,-1 0-1,0-1 0,-1 0 1,0 0-1,0-1 1,-1 0-1,0-1 1,7-14-1,-2-2-768,-1 0 0,-1-1-1,-2 0 1,-1-1-1,-1 0 1,-1 0 0,-2-1-1,1-40 1,-9 34 9799,4 37-8277,0 0-1,0-1 1,0 1 0,0 0-1,0 0 1,0-1 0,-1 1-1,1 0 1,0 0 0,0-1-1,0 1 1,0 0-1,-1 0 1,1 0 0,0-1-1,0 1 1,0 0 0,-1 0-1,1 0 1,0-1 0,0 1-1,-1 0 1,1 0-1,0 0 1,-1 0 0,1 0-1,0 0 1,0 0 0,-1 0-1,1 0 1,0 0 0,-1 0-1,1 0 1,0 0 0,-1 0-1,-13 15 1116,3 3-732,1 0 0,2 1 0,-1 0 0,2 1-1,1-1 1,0 1 0,2 1 0,0-1 0,1 1 0,1-1 0,1 1-1,2 24 1,-1-44-507,0 0 0,0 0 0,0 0 0,0-1 0,1 1 0,-1 0-1,0 0 1,0 0 0,1 0 0,-1-1 0,0 1 0,1 0 0,-1 0 0,1-1 0,-1 1-1,1 0 1,-1-1 0,1 1 0,0-1 0,-1 1 0,1-1 0,0 1 0,-1-1 0,1 1-1,0-1 1,0 1 0,1-1 0,27 0 738,30-20 266,-57 20-1019,15-9-37,-12 7 7,0-1-1,0 0 1,0 1-1,0 0 1,1 0-1,-1 0 1,1 1-1,-1 0 1,1 0-1,-1 0 1,1 1-1,11 0 1,-16 1 15,0 0 1,0 0 0,-1 0-1,1 0 1,0 0 0,-1 1-1,1-1 1,0 0 0,-1 0-1,0 0 1,1 1 0,-1-1-1,0 0 1,1 1 0,-1-1-1,0 0 1,0 0 0,0 1-1,0-1 1,-1 2 0,0 35 11,0-32 16,1-1 25,0 0-1,0 0 1,-1 0 0,0 0 0,0 1 0,0-2 0,-1 1 0,0 0-1,0 0 1,0 0 0,0-1 0,-1 1 0,0-1 0,0 0 0,0 0 0,0 0-1,-1 0 1,1 0 0,-1-1 0,0 1 0,0-1 0,0 0 0,-1-1-1,-5 4 1,-2-2 62,1 0 0,-1 0 0,0-2-1,0 1 1,-1-1 0,1-1 0,0 0-1,0-1 1,-14-2 0,24 3-127,0-2 1,-1 1-1,1 0 0,0 0 0,0-1 1,-1 1-1,1-1 0,0 1 0,0-1 1,0 0-1,-1 0 0,1 0 0,0 0 1,0-1-1,1 1 0,-1 0 0,0-1 1,0 1-1,1-1 0,-1 0 1,1 1-1,-1-1 0,1 0 0,0 0 1,-1 0-1,1 0 0,-1-3 0,2 3-55,0 0-1,0 0 1,0 0-1,0 0 1,0 0-1,0 0 1,1-1-1,-1 1 1,1 0 0,-1 0-1,1 1 1,0-1-1,0 0 1,-1 0-1,2 0 1,-1 0-1,0 1 1,0-1-1,0 0 1,1 1-1,-1-1 1,1 1-1,-1 0 1,1-1-1,0 1 1,-1 0-1,1 0 1,0 0-1,0 0 1,3-1-1,54-20-9430,-24 12 3289</inkml:trace>
</inkml:ink>
</file>

<file path=ppt/ink/ink3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5.1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73 14574,'0'0'3603,"3"-9"-587,1 0-1940,-2 6-648,0-1 0,-1 1 0,0-1-1,0 1 1,0-1 0,0 0 0,0 1 0,-1-1 0,1-7 0,-1 10-338,0 1 0,-1-1 0,1 1 0,0-1 0,0 1 0,-1-1 0,1 0 0,0 1 0,-1-1 0,1 1 0,0-1 0,-1 1 0,1 0 1,-1-1-1,1 1 0,-1-1 0,1 1 0,-1 0 0,1-1 0,-1 1 0,1 0 0,-1 0 0,0-1 0,1 1 0,-1 0 0,1 0 0,-1 0 0,0 0 0,1 0 0,-1 0 0,0 0 1,1 0-1,-1 0 0,1 0 0,-1 0 0,0 0 0,0 1 0,-26 5-96,20-2 5,0 1-1,0-1 0,0 1 1,1 1-1,-1-1 1,1 1-1,1 0 0,-1 0 1,1 1-1,0 0 1,1 0-1,-1 0 0,1 0 1,1 1-1,-1-1 0,-2 10 1,0 1-7,1 1 0,1 0 0,1 0 0,0 1 0,0 34 1,3-50 11,0 1 0,1-1 0,-1 0 1,1 0-1,0 0 0,1 0 0,-1 0 0,0 0 1,1 0-1,0 0 0,0 0 0,0-1 1,1 1-1,-1-1 0,1 1 0,0-1 1,0 0-1,0 0 0,0 0 0,0-1 0,1 1 1,-1-1-1,1 0 0,0 0 0,0 0 1,-1 0-1,8 2 0,-6-3 22,1 1-1,-1-1 0,1 0 1,-1 0-1,1-1 1,-1 1-1,1-1 1,-1-1-1,1 1 0,-1-1 1,1 0-1,-1 0 1,1 0-1,-1-1 1,0 0-1,0 0 0,0 0 1,0-1-1,0 1 1,0-1-1,4-4 1,-7 6-2,-1 0 0,1 0 0,-1 0 1,1-1-1,-1 1 0,0 0 0,1-1 1,-1 1-1,0 0 0,0-1 0,0 0 1,0 1-1,-1-1 0,1 1 0,0-1 1,0 0-1,-1 0 0,0 1 0,1-1 0,-1 0 1,0 0-1,0 0 0,1 0 0,-1 1 1,-1-1-1,1 0 0,0 0 0,0 0 1,-1 1-1,1-1 0,-1 0 0,0 0 1,1 1-1,-1-1 0,0 0 0,0 1 1,0-1-1,0 1 0,0-1 0,0 1 1,-1 0-1,1-1 0,0 1 0,-1 0 1,1 0-1,-1 0 0,-1-1 0,-1-1 31,0 1-1,0-1 1,0 1-1,-1 0 1,1 1-1,0-1 1,-1 1-1,1-1 1,-1 1-1,0 1 1,1-1-1,-1 1 1,0-1-1,1 2 1,-1-1-1,0 0 1,1 1 0,-6 1-1,9-2-54,0 0 0,0 0 0,1 1 0,-1-1 0,0 0 0,0 1 0,1-1 0,-1 0 0,0 1 0,1-1 0,-1 1 0,0-1 0,1 1 0,-1-1 0,1 1 0,-1-1 0,1 1 0,-1 0 0,1-1 0,0 1 0,-1 0 0,1 0 0,0-1 0,-1 1 0,1 0 0,0-1 0,0 1 0,0 0 0,-1 0 0,1 0 0,0-1 0,0 1 0,0 0 0,0 0 0,1 0 0,-1-1 0,0 1 0,0 0 0,1 1 0,-1-1 0,1 0 0,0 0 0,0 0 0,-1 1 0,1-1 0,0 0 0,0 0 0,0 0 0,0 0 0,1-1 0,-1 1 0,0 0 0,0 0 0,0-1 0,1 1 0,-1 0 0,0-1 0,0 0 0,1 1 0,-1-1 0,3 1 0,20-1-63,-1-1 0,0-1 0,0-1 0,0-1 1,0-1-1,0 0 0,42-18 0,-60 21 59,-5 2-11,1-1-1,-1 1 1,0 0 0,0 0 0,1 0 0,-1 0 0,0 0-1,1 0 1,-1 0 0,0 0 0,1 0 0,-1 0 0,0 0-1,0 0 1,1 0 0,-1 0 0,0 0 0,1 0 0,-1 0-1,0 0 1,1 0 0,-1 0 0,0 1 0,0-1 0,1 0-1,-1 0 1,0 0 0,0 0 0,1 1 0,-1-1 0,0 0-1,0 0 1,1 1 0,-1-1 0,0 0 0,0 0-1,0 1 1,0-1 0,1 17-146,-10 20 236,8-34-102,-6 14-109,-8 25 274,15-41-306,0 1 0,-1-1 0,1 0 0,0 0 0,0 0 0,0 1 0,0-1-1,0 0 1,0 0 0,0 0 0,0 0 0,1 1 0,-1-1 0,0 0-1,1 0 1,0 1 0,0-1-49,-1-1 0,1 1-1,-1-1 1,1 0 0,0 0-1,-1 1 1,1-1 0,0 0-1,-1 0 1,1 0 0,0 0-1,-1 1 1,1-1 0,0 0-1,-1 0 1,1-1 0,0 1-1,0 0 1,-1 0 0,1 0-1,0 0 1,-1-1 0,1 1-1,-1 0 1,1 0 0,0-1 0,-1 1-1,1-1 1,-1 1 0,2-1-1,17-14-4314,2-8-2873</inkml:trace>
</inkml:ink>
</file>

<file path=ppt/ink/ink3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5.7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 11050,'0'0'15711,"-9"8"-14558,-9 7-705,2 1-1,0 1 1,1 0-1,-19 29 0,28-38-333,1 1 0,-1 1-1,2-1 1,-1 1 0,1-1-1,0 1 1,1 1-1,1-1 1,-1 0 0,2 1-1,-1-1 1,1 1-1,1 15 1,1-24-98,0 0 0,0 0 0,0 0 0,0-1 0,0 1 0,1 0 0,-1-1 1,0 1-1,1-1 0,-1 1 0,1-1 0,0 0 0,-1 1 0,1-1 0,0 0 0,0 0 0,0 0 0,0-1 0,0 1 0,0 0 0,0-1 0,0 1 1,0-1-1,0 0 0,0 0 0,0 1 0,0-1 0,4-1 0,1 2 7,0-1 0,1 0 0,-1-1 1,0 0-1,1 0 0,-1 0 0,10-4 0,-13 3-1,0 0 0,-1 0-1,1 0 1,0-1 0,-1 0-1,1 0 1,-1 0 0,5-7-1,-6 9-13,-1-1 0,0 1 1,0-1-1,0 0 0,0 0 0,0 1 0,0-1 0,0 0 0,0 0 0,-1 0 1,1 0-1,-1 0 0,0 0 0,1 0 0,-1 0 0,0 0 0,0-1 0,0 1 1,0 0-1,-1 0 0,0-2 0,0 3-8,0 0 0,0 1 0,0-1 0,0 0 0,0 1 0,0-1 0,0 0 0,-1 1 0,1-1 0,0 1 0,0 0 0,-1-1 0,1 1 0,0 0 0,-1 0 0,1 0 0,0 0 0,-1 0 0,1 0 0,0 0 0,-1 1 0,1-1 0,-3 1 0,-30 9 0,31-9 0,1 0 0,0 0 0,0 0 0,0 0 0,1 0 0,-1 1 0,0-1 0,0 1 0,1 0 0,-1-1 0,1 1 0,-1 0 0,1 0 0,0 0 0,0 0 0,0 0 0,0 0 0,0 0 0,-1 3 0,2-4 0,0 0 0,0-1 0,1 1 0,-1 0 0,0-1 0,0 1 0,0-1 0,1 1 0,-1 0 0,0-1 0,0 1 0,1-1 0,-1 1 0,1-1 0,-1 1 0,0-1 0,1 1 0,-1-1 0,1 1 0,-1-1 0,1 0 0,0 1 0,-1-1 0,1 0 0,28 6 0,-16-7 0,-1 0 0,1 0 0,-1-2 0,1 1 0,-1-1 0,0-1 0,0 0 0,0-1 0,-1 0 0,17-11 0,-40 53 0,-17 27 44,27-59-64,0 1 0,1-1 0,-1 0 0,1 0 0,1 1 0,-1-1 0,1 1 0,-1-1 0,2 1 0,0 9 0,7-11-6469,-6-4 4388,7 0-11586</inkml:trace>
</inkml:ink>
</file>

<file path=ppt/ink/ink3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38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1 147 11819,'0'0'4009,"17"-1"-3229,570-7 1509,-315 11-2240,366-25-508,-306-12 502,587-36 31,-911 71-238,16-2-157,-15-4-3320,-8-5-1292</inkml:trace>
</inkml:ink>
</file>

<file path=ppt/ink/ink3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40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1 107 13293,'0'0'11029,"11"-5"-10277,19-9-291,-1-1-1,-1-2 1,45-35-1,-73 52-436,0 0 1,0 0-1,0 0 0,0-1 1,1 1-1,-1 0 0,0 0 1,0 0-1,0-1 0,0 1 1,0 0-1,0 0 0,1 0 1,-1 0-1,0-1 0,0 1 1,0 0-1,0 0 0,1 0 1,-1 0-1,0 0 0,0 0 1,0 0-1,1 0 0,-1 0 1,0 0-1,0-1 0,1 1 1,-1 0-1,0 0 0,0 0 1,0 0-1,1 0 0,-1 1 1,0-1-1,0 0 0,0 0 0,1 0 1,-1 0-1,0 0 0,0 0 1,0 0-1,1 0 0,-1 0 1,0 0-1,0 1 0,0-1 1,1 0-1,-1 0 0,0 0 1,0 0-1,0 1 0,0-1 1,0 0-1,1 0 0,-4 19 528,-16 36-370,14-43 12,1 0-163,-2 1-45,2 0 1,-1 0-1,2 0 1,0 1-1,0-1 1,0 28-1,3-41-7,0 1 0,0-1-1,0 1 1,0-1 0,0 1-1,0-1 1,0 1 0,0-1 0,0 1-1,0-1 1,1 1 0,-1-1-1,0 1 1,0-1 0,0 0-1,1 1 1,-1-1 0,0 1 0,1-1-1,-1 0 1,0 1 0,1-1-1,-1 0 1,1 1 0,-1-1-1,1 0 1,-1 0 0,0 1 0,1-1-1,-1 0 1,1 0 0,-1 0-1,1 0 1,20-4-682,15-20-1174,-30 17 862,-1 0 0,1-1 0,-1 1 0,-1-1-1,1 0 1,3-10 0,4-18-5834</inkml:trace>
</inkml:ink>
</file>

<file path=ppt/ink/ink3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40.4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274 35 10954,'-9'0'3711,"5"0"-3452,-4-1 165,-1 0-1,0 1 1,1 0 0,-1 1 0,0-1-1,1 2 1,-1-1 0,1 1-1,0 1 1,0 0 0,-12 5-1,8 0-277,0 1 0,1 1 0,0 0 0,0 0 0,1 1 0,1 0 0,0 1 0,0 0 0,1 1 0,1-1 0,0 1 0,0 1-1,2-1 1,-6 19 0,9-26-86,0 0-1,1 1 1,0-1-1,0 0 1,0 1-1,1-1 1,0 1-1,0-1 1,1 1-1,-1-1 1,1 1-1,1-1 1,-1 0-1,1 0 0,0 1 1,1-1-1,0-1 1,0 1-1,0 0 1,0-1-1,1 1 1,0-1-1,0 0 1,0 0-1,1-1 1,0 1-1,0-1 1,0 0-1,0 0 1,0-1-1,1 0 1,0 0-1,0 0 1,8 3-1,-1-2 43,0 0 0,0-1 0,0-1-1,1 0 1,-1-1 0,1 0 0,0-1 0,-1 0 0,1-1-1,-1-1 1,1 0 0,-1-1 0,0 0 0,0-1 0,0-1-1,0 0 1,-1 0 0,0-1 0,0-1 0,22-16 0,-23 15 148,1-1 0,-1 0 0,0-1 0,-1 0 1,0-1-1,-1 0 0,0 0 0,-1-1 0,0 0 1,-1-1-1,0 0 0,-1 0 0,0 0 1,-1-1-1,-1 1 0,0-1 0,-1 0 0,-1-1 1,2-22-1,-4 32-197,0 0 0,0 0 0,-1 0 0,0 0 1,0 0-1,0 0 0,-1 0 0,1 0 0,-1 1 0,0-1 1,-1 1-1,1-1 0,-1 1 0,0 0 0,0 0 0,0 0 1,0 0-1,-1 1 0,1-1 0,-1 1 0,0 0 0,0 0 1,0 0-1,-1 1 0,1-1 0,-1 1 0,1 0 0,-1 1 1,0-1-1,-9-1 0,5 1-279,1 1-1,-1 0 1,0 0 0,0 1-1,0 0 1,0 1 0,0 0-1,1 1 1,-1-1 0,0 2-1,1-1 1,-1 1 0,1 0-1,0 1 1,0 0 0,-14 9-1,18-10-634,-7 5-1956,4-3-4032</inkml:trace>
</inkml:ink>
</file>

<file path=ppt/ink/ink3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41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2691,'0'0'-65</inkml:trace>
</inkml:ink>
</file>

<file path=ppt/ink/ink3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41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41 162 6246,'0'0'12924,"-7"6"-11146,-24 17-294,29-19 1492,10-6-2063,12-7-339,8-12-354,0-2-1,-2-1 1,0-1 0,-2-1 0,27-38-1,-59 78-203,1 1 0,-10 27 0,4-9-16,6-17-32,1-3-160,0 1 0,0 0-1,2 0 1,0 0 0,0 1 0,1-1 0,-1 18 0,4-32 94,0 0 0,0 1 0,0-1 0,0 0 0,0 0 0,0 1 0,0-1 0,0 0 0,0 0 0,0 1 0,0-1 0,0 0 0,0 0 0,0 1 0,0-1 0,0 0 0,0 0 0,1 1-1,-1-1 1,0 0 0,0 0 0,0 1 0,0-1 0,0 0 0,1 0 0,-1 0 0,0 1 0,0-1 0,0 0 0,1 0 0,-1 0 0,0 0 0,0 0 0,1 1 0,-1-1 0,0 0 0,0 0 0,1 0 0,-1 0 0,12-6-2306,7-16-2199,-9-4-2449</inkml:trace>
</inkml:ink>
</file>

<file path=ppt/ink/ink3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41.8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1 9353,'0'0'1431,"-11"4"-262,1 1-907,1 1 1,0-1-1,0 2 1,0-1-1,1 1 0,0 0 1,0 1-1,1 0 1,0 0-1,0 1 1,-8 13-1,-3 9 1005,0 1 0,-19 53 0,32-70-892,0 0 1,1 1-1,0 0 1,1 0-1,1 0 1,1 0-1,0 0 1,2 20-1,0-33-320,-1 1-1,1-1 1,-1 0-1,1 0 1,1 1-1,-1-1 1,0 0-1,1 0 0,-1 0 1,1 0-1,0 0 1,0-1-1,0 1 1,0-1-1,1 1 1,-1-1-1,1 0 0,-1 1 1,1-1-1,0-1 1,0 1-1,0 0 1,0-1-1,0 1 1,0-1-1,0 0 0,0 0 1,1 0-1,-1-1 1,0 1-1,1-1 1,-1 1-1,0-1 1,1 0-1,4-1 0,5 0 163,-1 0 0,0-1 0,1 0 0,-1-1 0,0-1 0,0 1 0,-1-2 0,19-9 0,-9 2 0,-1-1 0,-1-1-1,0-1 1,-1 0 0,-1-1-1,0-2 1,25-32 0,-34 40-102,-1 0 0,-1-1 1,0 0-1,0 0 0,-1 0 1,0 0-1,-1-1 0,-1 0 1,0 0-1,0 0 0,-1 0 1,-1-1-1,0 1 1,0-1-1,-1 1 0,-3-20 1,2 29-114,0 0 0,1 0 0,-1 0 0,-1 0 0,1 0 0,0 0 0,-1 0 0,1 0 0,-1 0 0,0 1 0,0-1 0,0 1 0,0-1 0,-1 1-1,1 0 1,-1 0 0,1 0 0,-1 0 0,0 0 0,1 1 0,-1-1 0,0 1 0,0 0 0,0 0 0,0 0 0,-1 0 0,1 0 0,0 1 0,0-1 0,0 1 0,-1 0 0,1 0 0,0 0 0,-4 1 0,-2 0-224,-1 0 1,1 0-1,-1 1 0,1 1 0,0 0 0,0 0 1,0 0-1,0 1 0,1 1 0,-12 7 0,-26 26-3248,22-7-5349,19-17-3881</inkml:trace>
</inkml:ink>
</file>

<file path=ppt/ink/ink3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43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13 163 1185,'0'0'5920,"-2"-10"-5274,0 0-1295,0-2 1732,-1-1-1,2 1 1,0 0-1,0-1 0,1-12 1,0 22-812,0 1 1,1 0-1,-1-1 0,0 1 1,1 0-1,0-1 0,-1 1 1,1 0-1,0 0 1,0 0-1,0-1 0,0 1 1,1 0-1,-1 1 0,1-1 1,-1 0-1,1 0 0,-1 0 1,1 1-1,0-1 1,0 1-1,0 0 0,0-1 1,0 1-1,0 0 0,0 0 1,0 0-1,1 0 1,-1 1-1,0-1 0,1 1 1,-1-1-1,0 1 0,1 0 1,4 0-1,-5 0-205,1 0-1,-1 1 1,1-1 0,0 1-1,-1 0 1,1 0 0,-1 0-1,1 0 1,-1 0 0,0 0-1,1 1 1,-1-1 0,0 1-1,0-1 1,0 1 0,0 0-1,0 0 1,0 0 0,-1 0-1,1 0 1,-1 1 0,1-1-1,-1 0 1,0 1 0,0-1-1,0 1 1,0-1 0,0 1-1,-1-1 1,1 1 0,-1 0-1,1-1 1,-1 1 0,0 0-1,-1 3 1,2 0-51,-1 0 0,0 0 0,-1 1 0,0-1 0,0 0 0,0 0 0,0 0 1,-1 0-1,0 0 0,0 0 0,-1-1 0,0 1 0,0-1 0,0 0 0,-4 6 0,-11 11 105,18-22-148,0 0 0,0 1 0,0-1 1,0 0-1,-1 1 0,1-1 0,0 1 0,0-1 1,0 0-1,0 1 0,0-1 0,0 0 1,0 1-1,0-1 0,0 0 0,0 1 0,0-1 1,0 1-1,0-1 0,0 0 0,0 1 0,0-1 1,0 0-1,1 1 0,-1-1 0,0 0 1,0 1-1,0-1 0,1 0 0,-1 1 0,0-1 1,4 1-371,0 1 1,-1-2-1,1 1 1,-1 0-1,1-1 1,0 0 0,0 1-1,-1-1 1,5-1-1,0 1-287,-3 0-133,0 0-1,0-1 0,0 1 1,0-1-1,0 0 1,-1 0-1,1-1 1,0 1-1,-1-1 1,1 0-1,4-3 0,7-5-4135</inkml:trace>
</inkml:ink>
</file>

<file path=ppt/ink/ink3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1:43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345 53 4164,'0'0'1858,"-12"0"-561,-1-2-978,-1 1 0,1 1-1,-1 1 1,1 0 0,0 0 0,-1 2 0,1-1 0,0 2 0,0 0-1,-16 7 1,16-4-112,1 2 0,0-1 0,1 1 0,-1 1 0,2 0-1,-1 1 1,2 0 0,-1 1 0,2 0 0,-1 0 0,2 0 0,-1 1-1,2 1 1,0-1 0,0 1 0,2 0 0,-1 0 0,2 0 0,0 1 0,1 0-1,0-1 1,1 1 0,1 18 0,0-29-206,0 0 1,0 0-1,0 0 0,1-1 1,-1 1-1,1 0 1,0 0-1,0 0 0,1 0 1,-1-1-1,1 1 0,0-1 1,0 1-1,0-1 1,0 0-1,0 0 0,1 0 1,4 5-1,-2-5 39,0 0 1,0 0-1,0 0 0,0-1 0,0 0 1,0 0-1,1 0 0,-1 0 1,1-1-1,0 0 0,-1 0 0,11 0 1,9-1 520,1-1-1,-1-1 1,1-1 0,-1-2 0,0 0-1,0-1 1,-1-2 0,1 0 0,24-14-1,-20 8-284,0-2 0,-2 0 0,0-2-1,0-1 1,-2-2 0,41-41 0,-56 52-96,-1-1 1,-1-1 0,1 0-1,-2 0 1,0-1 0,0 1-1,-1-2 1,-1 1 0,5-18-1,-9 27-155,0 0 0,0 1 0,-1-1 0,1 0-1,-1 1 1,0-1 0,0 0 0,0 0-1,0 1 1,-1-1 0,0 0 0,1 1-1,-1-1 1,-1 1 0,1-1 0,0 1-1,-1-1 1,0 1 0,0 0 0,0 0-1,0 0 1,0 0 0,-1 0 0,1 0 0,-1 1-1,1-1 1,-1 1 0,0-1 0,0 1-1,-1 0 1,1 0 0,0 1 0,-1-1-1,1 1 1,-1 0 0,1 0 0,-1 0-1,1 0 1,-7 0 0,-8-3-126,0 2 0,0 0 0,0 2 0,0 0 0,0 0 0,0 2 0,-22 4 0,-12 6-1790,-55 22-1,60-19-740,18-7-2568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7.5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64 14958,'0'0'6177,"-8"2"-4346,-24 10 438,31-11-2180,0-1 1,0 1-1,0-1 0,1 1 1,-1 0-1,0-1 0,0 1 0,1 0 1,-1-1-1,0 1 0,1 0 1,-1 0-1,0 0 0,1 0 1,0-1-1,-1 1 0,1 0 1,-1 0-1,1 0 0,0 0 1,0 0-1,-1 0 0,1 0 1,0 0-1,0 0 0,0 0 1,0 0-1,0 0 0,0 0 1,1 0-1,-1 0 0,0 0 1,0 0-1,1 0 0,-1 0 0,1 0 1,-1 0-1,1 0 0,-1 0 1,1-1-1,-1 1 0,1 0 1,0 0-1,1 1 0,1 0 8,1 0-1,-1 0 1,1 0-1,-1 0 1,1 0-1,0-1 1,0 1-1,-1-1 1,1 0-1,0-1 0,0 1 1,0-1-1,0 1 1,1-1-1,4-1 1,4 1-11,-1-1 1,1 0-1,-1-1 0,13-3 1,-15 1-64,0 0 0,0 0 0,-1-1 0,1 0 0,-1 0 0,10-9 0,-16 12-18,1-1-1,-1 0 1,0 1-1,0-1 0,0 0 1,0-1-1,-1 1 1,1-1-1,-1 1 0,0-1 1,0 0-1,0 1 1,0-1-1,-1 0 0,1 0 1,-1 0-1,0-1 1,0-4-1,-1 8-19,0 0-1,-1 1 1,1-1-1,0 0 1,-1 0 0,1 1-1,-1-1 1,1 0-1,-1 0 1,1 1 0,-1-1-1,1 0 1,-1 1-1,0-1 1,1 1-1,-1-1 1,0 1 0,0-1-1,1 1 1,-1 0-1,0-1 1,0 1 0,0 0-1,1 0 1,-1-1-1,0 1 1,0 0-1,0 0 1,0 0 0,0 0-1,0 0 1,1 0-1,-1 0 1,0 0-1,0 1 1,-1-1 0,-37 9-221,29-4 238,1 1 0,0 0 0,1 0 0,-1 0 0,1 1 0,-12 13 0,16-15 62,0-1 0,0 1 0,0 0 1,1 0-1,0 0 0,0 1 0,0-1 1,0 1-1,1-1 0,0 1 0,0 0 1,-2 12-1,5-17-53,-1 1 0,0-1 0,1 1 0,-1-1 1,1 1-1,-1-1 0,1 1 0,0-1 0,-1 0 1,1 1-1,0-1 0,0 0 0,0 1 0,0-1 0,0 0 1,0 0-1,1 0 0,-1 0 0,0 0 0,1 0 0,-1-1 1,0 1-1,1 0 0,-1-1 0,1 1 0,-1 0 0,1-1 1,-1 0-1,1 1 0,-1-1 0,1 0 0,0 0 0,-1 0 1,1 0-1,1 0 0,67-3 223,-63 3-214,19-5-26,-1 0-1,1-2 1,-1 0 0,41-20-1,-34 14-17,58-16 0,-90 29 30,1 0-1,0 0 0,-1 1 0,1-1 1,-1 0-1,1 0 0,0 1 0,-1-1 1,1 0-1,-1 1 0,1-1 1,-1 1-1,1-1 0,-1 0 0,1 1 1,-1-1-1,0 1 0,1-1 0,-1 1 1,0 0-1,1-1 0,-1 1 0,0-1 1,0 1-1,1 0 0,-1-1 0,0 1 1,0-1-1,0 1 0,0 0 0,0-1 1,0 1-1,0 0 0,0-1 1,0 1-1,0 0 0,0-1 0,-1 1 1,1-1-1,0 2 0,-5 42 351,3-25-255,2-18-101,0-1 0,0 1 0,1-1 0,-1 1 0,0-1 0,0 1 0,1-1 0,-1 0 0,0 1 0,1-1 0,-1 1 0,0-1 0,1 0 0,-1 1 0,1-1 0,-1 0 0,1 1 0,-1-1 0,1 0 0,-1 0 0,1 0 0,-1 1 0,1-1 0,-1 0 0,1 0 0,-1 0 0,1 0 0,-1 0 0,1 0 0,0 0 0,22 0 0,-18 0 0,30 1-683,0-3 1,-1 0-1,1-3 0,-1-1 1,0-1-1,0-2 0,64-25 1,-88 28-581,0 0 1,0 0-1,-1-1 1,1 0-1,11-13 1,13-15-4792</inkml:trace>
</inkml:ink>
</file>

<file path=ppt/ink/ink3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57.9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6919,'0'0'21695,"2"12"-21007,-1-4-587,0 1-1,0-1 1,-1 1 0,0-1-1,-1 1 1,0-1-1,0 1 1,-1-1-1,0 1 1,-1-1-1,-3 9 1,-1-3 14,1 0-1,1 0 1,1 1 0,0-1 0,0 1 0,1 0-1,0 19 1,4-33-82,-1 0-1,1 0 1,0 0 0,0 0 0,0 0-1,0 0 1,1 0 0,-1 0-1,0 0 1,0-1 0,0 1 0,1 0-1,-1-1 1,0 1 0,1-1-1,-1 0 1,0 1 0,1-1 0,-1 0-1,0 0 1,1 0 0,-1 0-1,1 0 1,-1 0 0,3-1 0,40-1 365,7-15-389,-27 1-3461,-9-3-7668,-15 11 4634</inkml:trace>
</inkml:ink>
</file>

<file path=ppt/ink/ink3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58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9833,'0'0'16976,"11"-4"-15833,12-4-426,0 1 1,0 2 0,1 0-1,45-3 1,23 4-1763,-2 4-9422,-74 0 6812</inkml:trace>
</inkml:ink>
</file>

<file path=ppt/ink/ink3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58.8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11307,'0'0'15470,"65"1"-15021,-31 1-321,2-1-64,0 0-448,-5 1-1474,-4 1-1121,-5 3-1153,-8 0-1249,-4-2-4612</inkml:trace>
</inkml:ink>
</file>

<file path=ppt/ink/ink3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59.1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 13741,'0'0'9513,"53"0"-8456,-23-4-416,4-1-449,2 1-160,1 1-160,-2-2-1762,-4 0-1826,-4 1-5252</inkml:trace>
</inkml:ink>
</file>

<file path=ppt/ink/ink3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59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6758,'0'0'12108,"10"-5"-9887,8-3-1643,0 0 1,0 2 0,1 0-1,0 1 1,1 1 0,-1 1-1,1 1 1,-1 0 0,37 2-1,-55 1-564,0-1 0,0 0 0,0 0 0,-1 1 0,1-1 0,0 0 0,0 1 0,0-1 0,0 0 0,-1 1 0,1 0-1,0-1 1,-1 1 0,1-1 0,0 1 0,-1 0 0,1-1 0,-1 1 0,1 0 0,-1 0 0,1-1 0,-1 1 0,1 0-1,-1 0 1,0 0 0,1 0 0,-1-1 0,0 1 0,0 0 0,0 0 0,0 0 0,0 0 0,0 0 0,0 0 0,0 0 0,0 0-1,0 0 1,0-1 0,-1 1 0,1 0 0,0 0 0,-1 0 0,1 0 0,0-1 0,-1 1 0,1 0 0,-1 0 0,1-1-1,-2 2 1,-1 4 174,-1 0-1,1 0 1,-1 0-1,0-1 0,-7 7 1,-24 18 1004,-2-2 0,-56 34 1,73-49-745,19-13-447,1 0 0,-1 0 1,1 0-1,0 0 0,-1 0 0,1 0 0,0 1 1,-1-1-1,1 0 0,0 0 0,-1 1 0,1-1 1,0 0-1,-1 0 0,1 1 0,0-1 1,0 0-1,-1 1 0,1-1 0,0 0 0,0 1 1,0-1-1,0 0 0,-1 1 0,1-1 0,0 0 1,0 1-1,0-1 0,0 0 0,0 1 1,0-1-1,0 1 0,0-1 0,0 0 0,0 1 1,15 4 13,38-4-24,-41-2 7,16 1-197,84 0-3928,0-7-3809,-91 4-4946</inkml:trace>
</inkml:ink>
</file>

<file path=ppt/ink/ink3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3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45 4548,'0'0'12887,"6"-8"-11301,14-19-78,-15 18-124,-21 24-983,3-2-346,0 1 0,0 1 0,2 0 0,0 0 0,0 1 0,2 1 0,0 0 0,1 0 0,0 1 0,2 0 0,0 0 0,1 0 0,1 1 0,0 0 0,2 0 0,-1 24 0,3-40-75,0-1 1,0 0-1,0 0 1,0 1-1,1-1 1,-1 0-1,1 0 1,0 0-1,-1 1 1,1-1-1,0 0 1,0 0-1,0 0 0,1 0 1,-1-1-1,0 1 1,1 0-1,-1 0 1,1-1-1,0 1 1,-1-1-1,1 1 1,3 1-1,-1-1-712,1 0 0,0 0 0,-1-1 0,1 0 0,0 1 0,0-1 0,0-1 0,0 1 0,9-1 0,11 0-7137</inkml:trace>
</inkml:ink>
</file>

<file path=ppt/ink/ink3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4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202 0 16367,'0'0'4698,"-10"12"-4062,-182 212 2161,306-332-12919,-77 73 4843</inkml:trace>
</inkml:ink>
</file>

<file path=ppt/ink/ink3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4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3 6854,'40'-2'3604,"-39"6"672,-16 18-2252,14-21-1747,-13 16 834,1 1 0,1 0 0,1 1 0,-10 22 0,17-33-907,0 1 0,1 0 0,1 0 0,0 0-1,0 0 1,0 0 0,1 0 0,1 0 0,0 1-1,0-1 1,0 0 0,4 15 0,-4-21-265,1 0 0,0-1 0,0 1-1,0 0 1,1-1 0,-1 1 0,1 0 0,-1-1 0,1 0 0,0 1 0,0-1-1,0 0 1,0 0 0,0 0 0,0 0 0,1 0 0,-1-1 0,1 1 0,2 0-1,-5-3-195,1-1-1,-1 0 1,0 0-1,0 0 1,0 0-1,0 0 0,0 1 1,0-1-1,0 0 1,-1 0-1,1 0 0,-1 0 1,1 1-1,-1-1 1,-1-3-1,-29-42-547,29 45 931,1-1-1,-1 1 1,0 0-1,0 0 1,-1 0-1,1 0 1,0 0-1,-1 1 1,1-1 0,-1 1-1,0-1 1,1 1-1,-1 0 1,0 0-1,0 0 1,-4 0-1,6 1 623,36-7 1270,23-16-1600,-46 17-429,-1 1 1,1 0 0,-1 1-1,1 0 1,1 1 0,-1 0-1,0 1 1,1 0 0,-1 1-1,14 1 1,-25 0 6,0 1 0,0 0 0,-1-1 0,1 1 0,0 0 0,0 0 0,-1-1-1,1 1 1,0 0 0,-1 0 0,1 0 0,-1 0 0,1 0 0,-1 0 0,1 0 0,-1 0 0,0 0 0,1 0 0,-1 0 0,0 0 0,0 0-1,0 0 1,0 0 0,0 0 0,0 2 0,-1 38 299,1-29-25,0-11-221,-1 0 0,1 0 0,0-1-1,0 1 1,0 0 0,0 0 0,0 0 0,0 0-1,0 0 1,0 0 0,0 0 0,0 0 0,1 0 0,-1 0-1,0 0 1,1-1 0,-1 1 0,0 0 0,1 0 0,-1 0-1,1-1 1,0 1 0,-1 0 0,1 0 0,-1-1-1,2 2 1,18-11 1191,9-5-1743,-28 13 463,0 1 0,0-1 0,0 1-1,0 0 1,0-1 0,0 1 0,0 0 0,0-1-1,0 1 1,0 0 0,0 0 0,0 0 0,0 0-1,0 0 1,0 0 0,0 0 0,0 1-1,0-1 1,0 0 0,0 0 0,0 1 0,0-1-1,0 1 1,0-1 0,-1 1 0,1-1-1,0 1 1,0 0 0,0-1 0,-1 1 0,1 0-1,0-1 1,-1 1 0,1 0 0,0 0 0,-1 0-1,1 0 1,-1 0 0,1 0 0,-1 0-1,0-1 1,1 1 0,-1 0 0,0 0 0,0 1-1,0-1 1,0 0 0,0 0 0,0 0-1,0 0 1,0 0 0,0 1 0,2 15-162,-1-16 100,-1-1-1,0 0 1,0 1-1,0-1 1,0 0-1,0 1 1,0-1-1,1 0 1,-1 1-1,0-1 1,0 0-1,0 0 1,1 1-1,-1-1 1,0 0-1,0 0 1,1 0-1,-1 1 1,0-1-1,0 0 1,1 0-1,-1 0 1,0 0-1,1 1 1,-1-1-1,0 0 1,1 0-1,-1 0 1,0 0-1,1 0 1,-1 0-1,0 0 1,1 0-1,-1 0 1,0 0-1,1 0 1,-1 0-1,0 0 1,1-1-1,-1 1 1,0 0-1,0 0 1,1 0-1,-1 0 1,0 0-1,1-1 1,-1 1-1,0 0 1,0 0-1,1 0 1,-1-1-1,0 1 1,0 0-1,1-1 1,12-13-3784,-2-4-913</inkml:trace>
</inkml:ink>
</file>

<file path=ppt/ink/ink3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5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5 10314,'0'0'11242,"-3"9"-10831,0-2-381,1-1 0,0 1 0,0 0 0,0 0 0,1 0 0,0 0 0,1 0 0,0 0 0,0 0-1,0 0 1,1 0 0,0 0 0,0-1 0,3 9 0,0 0-21,0 1 1,0-1-1,-2 1 1,0 0-1,-1 0 0,0 0 1,-2 18-1,0-28 59,0-1 1,0 1-1,0-1 0,0 1 1,-1-1-1,0 0 0,0 0 1,0 0-1,-1 0 0,1 0 1,-1 0-1,0-1 0,-1 1 0,1-1 1,-1 0-1,0 0 0,0 0 1,0-1-1,-1 1 0,1-1 1,-1 0-1,0 0 0,1-1 1,-8 3-1,11-4-16,0-1 0,0 1 0,0-1 0,0 1 0,0-1 0,0 0 0,0 0 0,0 1 0,0-1 0,0 0 0,-1 0 0,1 0 0,0 0 0,0 0 0,0-1 0,0 1 0,0 0 0,0 0 0,0-1 0,0 1 0,0-1 0,0 1 0,0-1 0,0 1 0,0-1 0,-1 0 0,1-1-25,0 1-1,0-1 1,0 0 0,0 1 0,0-1-1,0 0 1,1 0 0,-1 0-1,1 1 1,-1-1 0,1 0 0,0 0-1,0 0 1,0-2 0,0-3-31,0 0 1,1 0-1,0 1 0,0-1 1,1 0-1,0 0 0,0 1 1,3-8-1,4 1-16,1 0-1,0 0 1,0 1-1,1 1 1,1 0-1,0 0 1,0 1-1,1 0 1,15-7-1,-12 6 23,0 0 1,0-2-1,-1 1 0,-1-2 0,15-16 0,-27 27 34,0 1 0,0-1 0,1 0 0,-2 0-1,1 0 1,0 0 0,-1 0 0,1-1 0,-1 1 0,0 0 0,0-1 0,0 1 0,-1-1-1,1 1 1,-1-1 0,0 1 0,0-7 0,-1 10-7,1-1-1,-1 1 1,1-1 0,-1 1-1,1 0 1,-1-1 0,1 1 0,-1 0-1,0-1 1,1 1 0,-1 0-1,1 0 1,-1 0 0,0-1-1,1 1 1,-1 0 0,0 0-1,1 0 1,-1 0 0,0 0-1,1 0 1,-1 0 0,0 1 0,1-1-1,-1 0 1,0 0 0,1 0-1,-1 1 1,1-1 0,-1 0-1,1 1 1,-1-1 0,0 0-1,1 1 1,-1-1 0,0 1-1,-20 15 21,17-11-18,-1 1 0,1-1 0,0 1-1,0 0 1,1 0 0,0 0 0,0 0 0,0 0-1,1 1 1,0 0 0,0-1 0,1 1-1,0 0 1,0 0 0,0-1 0,1 8 0,1-13-121,-1 0 0,1 0 0,0 0 0,0 0 0,-1 0 0,1 0 0,0-1 0,0 1 1,0 0-1,0-1 0,0 1 0,0-1 0,0 1 0,0-1 0,0 1 0,1-1 0,-1 0 0,0 1 1,0-1-1,0 0 0,0 0 0,0 0 0,1 0 0,-1 0 0,0 0 0,2 0 0,35-4-5981,-11-7-1414</inkml:trace>
</inkml:ink>
</file>

<file path=ppt/ink/ink3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5.4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17649,'0'0'6545,"-9"7"-5173,7-7-1353,-2 3 121,0 0-1,-1 0 1,1 0 0,0 1-1,0 0 1,1-1 0,-1 1-1,1 0 1,0 1 0,0-1-1,0 1 1,0-1 0,1 1-1,0 0 1,0 0-1,0 0 1,0 0 0,1 0-1,0 0 1,0 7 0,0-8-123,1 0 1,-1 1 0,1-1 0,1 0-1,-1 0 1,1 1 0,-1-1 0,1 0-1,3 7 1,-3-9-7,0-1 1,1 1-1,-1-1 0,0 0 1,1 1-1,-1-1 0,1 0 0,0 0 1,-1 0-1,1 0 0,0 0 1,0-1-1,-1 1 0,1-1 0,0 1 1,0-1-1,0 1 0,0-1 1,0 0-1,0 0 0,0 0 0,0 0 1,2-1-1,18 0-301,-14 1-239,0-1 1,0 1-1,0 0 0,14 3 0,-20-3 495,-1 0-1,0 1 1,1-1-1,-1 0 1,0 1 0,1 0-1,-1-1 1,0 1-1,1 0 1,-1 0-1,0-1 1,0 1 0,0 0-1,0 0 1,0 0-1,0 1 1,0-1-1,0 0 1,0 0-1,-1 0 1,1 1 0,0-1-1,-1 0 1,1 1-1,-1-1 1,1 0-1,-1 1 1,0-1 0,1 1-1,-1-1 1,0 3-1,0 3 231,-1 1 0,0-1-1,0 1 1,0-1 0,-1 1 0,0-1-1,0 0 1,-1 0 0,0 0-1,-4 7 1,5-10-25,0-1 1,0 0-1,0 0 1,0-1-1,0 1 1,-1 0-1,1-1 1,-1 1-1,1-1 0,-1 0 1,0 1-1,0-2 1,0 1-1,0 0 1,-1-1-1,1 1 0,0-1 1,-1 0-1,1 0 1,-1 0-1,1 0 1,-1-1-1,-5 1 1,7-2-249,1 1 0,0-1 0,0 0 0,0 0 0,0 1-1,-1-1 1,1 0 0,1 0 0,-1 0 0,0 0 0,0 0 0,0 0 0,0 0 0,1-1 0,-1 1 0,0 0 0,1 0 0,-1-1 0,1 1 0,0 0 0,-1-1 0,1 1 0,0 0 0,0-1 0,0 1 0,0 0 0,0-1 0,0 1 0,0 0 0,0-1 0,0 1 0,1-2 0,-1-2-1498,1-1-1,0 0 1,0 1-1,0 0 0,0-1 1,4-8-1,5 0-5705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8:07.9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99 0 20788,'0'0'2690,"-53"68"-223,38-36-578,5 2-511,0 1-834,7 0-448,3 0-32,0 5-608,0-1-1762,0 1-1890,-4-5 800,0-2-7910</inkml:trace>
  <inkml:trace contextRef="#ctx0" brushRef="#br0" timeOffset="1">4 654 20628,'0'0'3811,"6"53"-1793,-3-39 352,-3-1-832,5-1-1186,-2-2-288,0-4-1505</inkml:trace>
</inkml:ink>
</file>

<file path=ppt/ink/ink3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6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152 168 13196,'0'0'6668,"-10"0"-4997,4-1-1500,0 1 1,0 0-1,0 1 0,1-1 1,-1 1-1,0 0 0,1 1 1,-1-1-1,0 1 0,1 0 0,0 1 1,-1-1-1,1 1 0,0 0 1,1 1-1,-1-1 0,0 1 1,1 0-1,0 0 0,0 0 1,-5 7-1,6-8 16,1 1 1,-1-1-1,1 1 0,0-1 1,0 1-1,0 0 1,1 0-1,0 0 0,-1 0 1,1 0-1,1 0 1,-1 0-1,0 7 0,1-10-170,0 0-1,1 1 0,-1-1 1,0 0-1,0 0 0,1 0 1,-1 0-1,1 0 1,-1-1-1,1 1 0,-1 0 1,1 0-1,0 0 0,-1 0 1,1 0-1,0-1 0,0 1 1,-1 0-1,1-1 0,2 2 1,-1-1-6,1 0 1,-1 0 0,1-1-1,-1 1 1,1-1-1,-1 1 1,1-1 0,-1 0-1,1 0 1,-1 0-1,1-1 1,3 1 0,-1-2-184,1 0 1,-1 0 0,0 0 0,1-1 0,-1 1-1,0-1 1,0 0 0,-1-1 0,1 1 0,0-1-1,-1 0 1,0 0 0,0 0 0,-1-1 0,1 1-1,-1-1 1,0 0 0,0 0 0,3-7 0,5-11-2311,-1 0 0,13-48 1,-18 52 38,15-38-1892,4 22 9650,-30 45-4301,1-1 0,0 1 0,1 0 0,0 0 0,0 1 0,1-1 0,1 1-1,0 0 1,0 0 0,0 18 0,1-10-878,0 1-1,1 0 1,1-1-1,1 1 1,1-1-1,8 32 1,-12-51-126,0 1 0,0-1 1,0 0-1,0 0 0,0 1 0,0-1 0,0 0 1,0 0-1,0 0 0,0 0 0,0 0 1,0-1-1,0 1 0,0 0 0,0 0 0,0-1 1,0 1-1,0 0 0,0-1 0,0 1 0,1-1 1,-2 0-1,-5-8-64,0 0 0,0 0 0,2 0 0,-1 0 0,1-1 0,0 0 0,1 0 1,0-1-1,-4-20 0,8 30 106,1 1-1,-1-1 1,1 0 0,-1 1 0,1-1 0,-1 0 0,1 1 0,0-1 0,-1 1-1,1-1 1,0 1 0,0-1 0,-1 1 0,1-1 0,0 1 0,0 0 0,0-1 0,-1 1-1,1 0 1,0 0 0,0 0 0,0 0 0,0 0 0,-1 0 0,1 0 0,0 0-1,0 0 1,0 0 0,1 0 0,41 0-361,-32 1 290,18 0-2714,-10 0-1885,-5 1-1036</inkml:trace>
</inkml:ink>
</file>

<file path=ppt/ink/ink3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6.5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15054,'0'0'12391,"-9"2"-11938,6-2-429,-36 9 267,38-8-290,-1-1-1,1 1 1,-1-1-1,1 1 0,-1 0 1,1 0-1,0 0 1,-1-1-1,1 1 0,0 0 1,0 1-1,-1-1 1,1 0-1,0 0 0,0 0 1,0 1-1,0-1 1,1 0-1,-1 1 0,0-1 1,1 1-1,-1-1 0,1 1 1,-1-1-1,1 1 1,-1 1-1,6-1-409,0 0 1,0-1-1,0 0 1,1 0-1,-1-1 1,0 1-1,9-1 1,-10 0-232,2 0 289,-1 0 1,1 1-1,-1 0 0,0 0 0,1 0 0,-1 1 0,0-1 0,7 4 0,-12-4 380,1-1 0,-1 0 0,1 0 0,-1 1-1,1-1 1,-1 0 0,0 1 0,1-1-1,-1 1 1,0-1 0,1 1 0,-1-1-1,0 0 1,1 1 0,-1-1 0,0 1 0,0-1-1,0 1 1,0-1 0,1 1 0,-1-1-1,0 1 1,0-1 0,0 1 0,0 0-1,0-1 1,0 1 0,0-1 0,0 1 0,0-1-1,-1 1 1,0 1 192,0 0 0,-1 0 0,1 0 1,0 0-1,-1-1 0,0 1 0,1 0 0,-1-1 0,0 1 0,0-1 1,-4 2-1,-59 32 4702,38-23-5165,23-11-3009,9-6-3021,12-7-2408</inkml:trace>
</inkml:ink>
</file>

<file path=ppt/ink/ink3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7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7 10762,'0'0'18845,"-2"-2"-18541,2 1-301,0 1 1,-1 0-1,1 0 0,0-1 1,0 1-1,0 0 0,-1 0 1,1 0-1,0-1 0,0 1 1,-1 0-1,1 0 0,0 0 1,0 0-1,-1-1 0,1 1 1,0 0-1,-1 0 0,1 0 1,0 0-1,-1 0 0,1 0 1,0 0-1,0 0 0,-1 0 1,1 0-1,0 0 0,-1 0 1,1 0-1,0 0 1,-1 0-1,1 0 0,0 0 1,0 1-1,-1-1 0,1 0 1,0 0-1,-1 0 0,-4 14-414,7 16-675,3-27 984,0 0-1,0-1 0,0 1 1,0-1-1,0 0 0,1 0 0,-1-1 1,0 1-1,8 0 0,-4-1-185,0 2 0,0-1-1,0 1 1,0 0 0,9 6 0,-16-8 303,-1 0 0,0 0 0,0 0 1,1 0-1,-1 0 0,0 0 1,0 0-1,0 0 0,0 0 1,0 1-1,0-1 0,0 0 1,-1 1-1,1-1 0,0 1 1,-1-1-1,1 1 0,-1-1 1,0 1-1,1-1 0,-1 1 0,0 0 1,0-1-1,0 1 0,0-1 1,0 1-1,0 0 0,-1-1 1,1 1-1,0-1 0,-1 1 1,1-1-1,-1 1 0,-1 1 1,0 1 194,-1-1 0,0 1 1,0-1-1,0 1 1,0-1-1,-1 0 1,1 0-1,-1-1 0,0 1 1,0-1-1,0 0 1,0 0-1,0 0 0,-1 0 1,1-1-1,0 1 1,-1-1-1,1-1 1,-1 1-1,1 0 0,-1-1 1,0 0-1,-7-1 1,11 0-324,0 1 0,0-1 0,1 0 1,-1 1-1,0-1 0,1 0 0,-1 0 1,0 0-1,1 0 0,-1 0 0,1 0 1,0 0-1,-1 0 0,1 0 0,0 0 1,-1 0-1,1 0 0,0 0 0,0 0 1,0 0-1,0 0 0,0 0 0,0 0 1,0 0-1,0 0 0,0 0 0,1 0 1,-1 0-1,1-2 0,12-30-10550,1 16 734</inkml:trace>
</inkml:ink>
</file>

<file path=ppt/ink/ink3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7.8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51 179 9673,'0'0'17040,"8"-7"-16938,21-23 63,-22 17 823,-17 11-588,-15 11-186,20-5-141,0 0 0,1 0 0,-1 1 1,1 0-1,0 0 0,0 0 0,0 0 0,1 0 1,0 1-1,0 0 0,0-1 0,1 1 0,-1 0 1,2 1-1,-1-1 0,1 0 0,0 0 1,0 1-1,0-1 0,1 7 0,0-12-62,0 1 0,1-1-1,-1 0 1,0 0 0,1 0-1,-1 0 1,1 0 0,-1 0-1,1 0 1,-1 0 0,1 0-1,0 0 1,-1 0 0,1 0-1,0 0 1,0 0 0,0 0-1,0-1 1,0 1 0,0 0-1,0-1 1,0 1 0,0-1-1,2 1 1,0 1 18,1-1 1,0-1-1,0 1 0,0-1 1,0 1-1,0-1 0,7-1 1,-3 1-21,1-2 0,-1 1 0,1-1 0,-1 0 1,0-1-1,13-6 0,-10 3-104,-1 0-1,-1 0 1,1-1 0,-1-1 0,0 1-1,0-2 1,-1 1 0,0-1 0,-1 0-1,0-1 1,0 0 0,8-17 0,-24 39-715,-23 34 1764,31-43-865,0 0 1,0 0 0,0 1 0,0-1 0,0 0 0,1 1-1,-1-1 1,1 1 0,0 5 0,0-8-84,1 0 1,-1 0-1,0 0 1,1 0-1,-1 0 1,1-1-1,-1 1 1,1 0-1,0 0 1,-1 0-1,1-1 1,0 1-1,-1 0 1,1-1-1,0 1 1,0-1-1,0 1 1,-1-1-1,1 1 1,0-1-1,0 0 1,0 1-1,0-1 1,0 0-1,0 0 1,0 1-1,0-1 1,0 0-1,0 0 0,0 0 1,0 0-1,0 0 1,0-1-1,0 1 1,1 0-1,5-2-303,0 0 0,0 0-1,-1 0 1,1-1-1,-1 0 1,1 0-1,-1-1 1,0 1-1,-1-1 1,1-1 0,0 1-1,-1-1 1,0 0-1,0 0 1,-1 0-1,0-1 1,0 0 0,6-10-1,1-2-984,-1-2 1,0 1-1,-2-1 1,11-38-1,-16 45 290,1-5 3744,-7 13 492,-6 17-1981,4-2-962,0-1 0,0 1-1,1 1 1,1-1 0,-1 1-1,2-1 1,-1 1 0,2 0-1,-1 0 1,1 12 0,1-10-458,1-1 0,0 0 0,1 1 0,0-1 0,1 0 0,1 0 0,-1-1 0,11 22 0,-11-41-3946,-7-10 1048,-7 2-1205,-1 1 1,-22-22-1,6 6 3189,5-3 16789,32 33-12943,23-1-1855,-30 2-312,21 0 263,45-2 459,-31-9-3499,-36 11 1910,-1 0 1,0 0-1,1 0 1,-1 0-1,0-1 1,0 1 0,1 0-1,-1 0 1,0-1-1,0 1 1,0 0-1,0 0 1,1-1-1,-1 1 1,0 0-1,0 0 1,0-1-1,0 1 1,0 0-1,0-1 1,0 1 0,1 0-1,-1-1 1,0 1-1,0 0 1,0 0-1,0-1 1,0 1-1,-1 0 1,1-1-1,0 1 1,0 0-1,0-1 1,0 1-1,0-1 1,-4-8-13072</inkml:trace>
</inkml:ink>
</file>

<file path=ppt/ink/ink3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8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 16464,'0'0'14669,"51"1"-15309,-41-1-3844,5-6-10603</inkml:trace>
</inkml:ink>
</file>

<file path=ppt/ink/ink3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8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 12780,'0'0'16880,"9"7"-16111,-2-2-721,0 1 1,-1-1 0,1 1-1,-1 0 1,-1 1 0,1 0 0,-1-1-1,0 2 1,-1-1 0,1 1-1,-1-1 1,-1 1 0,0 0-1,0 0 1,0 1 0,1 11-1,-3-2-117,-1 1 0,0-1 0,-1 1 0,-2-1-1,0 0 1,0 0 0,-2 0 0,0-1 0,-1 1 0,-14 26-1,-20 23-2876,-11-9-3335,14-26-2527</inkml:trace>
</inkml:ink>
</file>

<file path=ppt/ink/ink3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7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0 13357,'-11'13'2792,"1"8"-2543,2 0 0,0 0 1,1 0-1,1 1 0,1 0 0,1 0 1,1 1-1,1-1 0,2 33 1,-1-53-234,1-1 1,0 1 0,0-1 0,0 1 0,0-1 0,0 1-1,0 0 1,1-1 0,-1 1 0,1-1 0,-1 1 0,1-1-1,-1 1 1,1-1 0,0 1 0,0-1 0,-1 0-1,1 1 1,0-1 0,0 0 0,1 0 0,-1 0 0,1 2-1,0-3 49,0 1 0,-1-1-1,1 0 1,-1 1-1,1-1 1,0 0 0,-1 0-1,1 0 1,0 0 0,-1-1-1,1 1 1,0 0-1,-1-1 1,1 1 0,0-1-1,-1 1 1,4-3-1,3-1 161,1-1 0,-1-1-1,0 0 1,0 0 0,14-15-1,-9 7-200,0-1 0,-1 0 0,0-1 0,-2-1 1,0 1-1,0-2 0,-2 1 0,0-1 0,9-34 0,-21 67 417,-4 17-112,-7 60 0,15-82-250,-1 1-87,0-1 0,2 1 0,-1 0 0,1 0 0,3 13 0,-3-22 32,-1-1 0,1 1-1,-1 0 1,1-1-1,0 1 1,-1 0 0,1-1-1,0 1 1,0-1-1,0 1 1,0-1 0,1 0-1,-1 0 1,0 1-1,0-1 1,1 0-1,-1 0 1,1 0 0,-1 0-1,1 0 1,-1-1-1,1 1 1,0 0 0,-1-1-1,1 1 1,0-1-1,-1 1 1,1-1 0,0 0-1,0 0 1,0 0-1,-1 0 1,1 0 0,0 0-1,0-1 1,-1 1-1,1 0 1,0-1-1,-1 0 1,3 0 0,2-2 186,0 0 0,0 0 0,0 0 1,0-1-1,0 0 0,-1 0 0,0 0 1,1-1-1,-2 0 0,1 0 0,-1 0 1,1-1-1,-1 0 0,5-9 0,2-5 230,-1 0-1,-1-1 1,8-24-1,-13 30-370,1 0 1,-2 0-1,0-1 1,0 1-1,0-22 0,-27 81-9091,21-28 3471,1-4-3653</inkml:trace>
</inkml:ink>
</file>

<file path=ppt/ink/ink3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7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25 4356,'0'0'12353,"-10"9"-11435,2-3-657,1 1 0,-1 0-1,1 1 1,0-1-1,1 1 1,0 1-1,0-1 1,1 1 0,0 0-1,0 0 1,1 0-1,0 1 1,1 0-1,0-1 1,-3 20 0,6-27-233,-1 0 0,1 0 1,0 0-1,0-1 0,0 1 1,0 0-1,1 0 0,-1 0 0,0 0 1,1 0-1,-1 0 0,1-1 1,0 1-1,0 0 0,-1 0 1,1-1-1,0 1 0,0-1 1,1 1-1,-1-1 0,0 1 1,0-1-1,1 0 0,-1 1 0,3 0 1,-1-1 41,0 0-1,-1 0 1,1-1 0,0 1 0,0-1-1,0 0 1,0 1 0,0-1-1,0-1 1,0 1 0,0 0 0,0-1-1,-1 1 1,1-1 0,0 0 0,5-3-1,0 0 123,0 0 0,0 0-1,-1-1 1,1-1-1,-1 1 1,0-1-1,-1-1 1,1 1-1,-1-1 1,-1 0-1,1 0 1,-1-1-1,0 1 1,-1-1 0,0 0-1,0-1 1,-1 1-1,0-1 1,0 1-1,-1-1 1,0 0-1,-1 0 1,0 0-1,0-10 1,-1 18-189,-1-1 0,1 1 1,-1-1-1,1 1 0,-1 0 0,0-1 0,0 1 1,0 0-1,0-1 0,0 1 0,0 0 0,0 0 1,0 0-1,0 0 0,0 0 0,-1 0 0,1 0 1,0 0-1,-1 1 0,1-1 0,0 0 1,-1 1-1,1-1 0,-1 1 0,1 0 0,-1-1 1,1 1-1,-3 0 0,3-1-43,0 1 0,0 0 0,-1 0 0,1 0 1,0 0-1,0 0 0,0 0 0,0 0 0,-1 0 0,1 0 0,0 0 0,0 1 0,0-1 1,0 0-1,0 1 0,0-1 0,0 1 0,0 0 0,0-1 0,0 1 0,0 0 1,0-1-1,0 1 0,0 0 0,0 0 0,1 0 0,-1 0 0,0 0 0,1-1 0,-1 2 1,1-1-1,-1 0 0,1 0 0,-1 0 0,1 0 0,-1 2 0,1-2-121,0 0 0,-1 0 0,1 0-1,0 0 1,0 1 0,0-1 0,0 0-1,0 0 1,0 0 0,1 0 0,-1 0 0,0 0-1,1 0 1,-1 0 0,0 0 0,1 0-1,-1 0 1,1 0 0,0 0 0,-1 0-1,1 0 1,0 0 0,-1-1 0,1 1 0,0 0-1,0 0 1,0-1 0,1 2 0,0-2-147,0 1 0,0-1 0,0 0 0,0 0 0,0 0 0,0 0 0,0 0 0,0 0 0,0 0 0,0-1 0,0 1 0,0-1 0,4-1 0,3-1-1068,0-2-1,0 1 0,0-1 0,-1 0 0,11-9 0,7-11-5168</inkml:trace>
</inkml:ink>
</file>

<file path=ppt/ink/ink3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8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 8360,'0'0'11424,"-6"12"-10757,2-5-587,-49 97 1353,47-91-1249,1 1 1,0 0-1,1 0 0,0 0 0,1 0 1,-2 25-1,5-39-179,0 1 1,0-1-1,0 1 0,0-1 1,0 0-1,0 1 1,0-1-1,0 1 0,0-1 1,0 1-1,0-1 0,0 1 1,1-1-1,-1 0 0,0 1 1,0-1-1,0 0 1,1 1-1,-1-1 0,0 1 1,0-1-1,1 0 0,-1 1 1,0-1-1,1 0 0,-1 0 1,0 1-1,1-1 1,-1 0-1,0 0 0,1 0 1,-1 1-1,1-1 0,-1 0 1,0 0-1,1 0 0,-1 0 1,1 0-1,-1 0 1,1 0-1,0 0 0,23-9 281,18-23 4,-38 28-250,-1 1-20,-1 0 1,1 0-1,0 0 0,0 0 0,0 1 1,0-1-1,0 1 0,1 0 0,-1 0 0,1 0 1,5-2-1,-9 8 102,1 1 0,-1-1 1,0 0-1,0 1 0,0-1 1,-1 1-1,-1 7 0,2-11-102,-10 41 320,6-31-452,2 0 1,-1 1-1,1-1 0,0 15 0,16-32-3123,0-12-854,2-7-2878</inkml:trace>
</inkml:ink>
</file>

<file path=ppt/ink/ink3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8.4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1 19731,'0'0'5829,"-55"63"-4548,40-32 417,-1 5-833,3 0-545,1 1-224,6-2-64,1-3 32,4-5-96,1-4-576,0-6-898,1-8-1184,5-8-1795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1:55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1098 143 12940,'-75'0'356,"1"2"0,-96 17 1,146-15-300,0 2 0,1 0 1,0 2-1,0 0 0,0 2 1,1 0-1,1 1 0,0 2 1,0 0-1,2 1 0,-20 18 1,6 1 29,1 2 1,1 1-1,3 1 0,1 2 1,1 1-1,3 1 1,1 1-1,2 0 1,-17 57-1,15-31 82,4 1 1,3 1-1,3 1 0,3 0 0,0 101 0,8-99-52,4-1 1,12 75-1,-9-116-29,1 0 0,1-1 0,2 0 1,1 0-1,1-1 0,1-1 0,23 36 0,-21-40-55,1-2-1,1 1 0,1-2 0,1 0 1,0-2-1,2 0 0,0-1 1,1-1-1,1-1 0,0 0 0,1-2 1,1-1-1,0-2 0,1 0 0,0-1 1,1-2-1,0 0 0,0-2 1,0-1-1,1-2 0,32 1 0,-25-4-32,-1-2-1,1-1 1,-1-1-1,0-3 0,0 0 1,44-17-1,-31 6-46,-2-2 0,0-2 0,78-53 0,-47 18 41,-2-3-1,-3-3 1,-3-4 0,70-87-1,-59 58 87,97-159 0,-136 188-48,-4-1 0,-3-2 0,40-119 0,-63 157-10,-2-1 0,-1 1 0,-1-1-1,-2-1 1,-2 1 0,-2-61 0,-2 75-8,0 0 0,-2 0 0,0 0 1,-1 0-1,-1 1 0,-1 0 1,0 0-1,-1 0 0,-1 1 1,-1 1-1,-1-1 0,0 2 0,-15-18 1,2 9 245,-1 2 0,-2 0-1,0 2 1,-1 1 0,0 1 0,-2 2 0,0 0 0,-1 2 0,0 2-1,-1 1 1,0 1 0,-41-7 0,-2 4 229,-1 3 0,0 3 1,0 4-1,-104 9 0,134-2-427,-1 3 0,1 1 1,1 2-1,0 3 0,0 1 0,2 3 1,0 1-1,-68 40 0,61-27-206,2 2 0,2 2 0,1 3 0,2 1 0,1 2 0,-57 73 0,-50 95-2791,51-69-1209,-30 29-5236</inkml:trace>
</inkml:ink>
</file>

<file path=ppt/ink/ink3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9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 13581,'0'0'7025,"-9"13"-6245,-2 4-338,0 1 0,1 1 0,1 0 0,0 0 1,-10 39-1,4 2 932,4 0 1,1 1 0,-1 91-1,-1-424-1160,13 274-338,1 0 1,-1 0-1,1 0 1,-1 0 0,1-1-1,0 1 1,-1 0-1,1-1 1,0 1-1,0-1 1,0 0-1,0 1 1,1-1 0,-1 0-1,0 0 1,5 1-1,47 12-6142,-23-14 1082,1-2-2722</inkml:trace>
</inkml:ink>
</file>

<file path=ppt/ink/ink3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9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106 230 17649,'-10'11'1922,"-5"5"-796,1 1 0,-19 29 0,28-39-823,1 1-1,0 0 1,0 0-1,1 0 1,0 0 0,0 0-1,1 1 1,0-1-1,0 1 1,1 0-1,0 12 1,1-20-302,0 1 1,0-1 0,1 0-1,-1 1 1,0-1 0,1 0-1,-1 0 1,1 1 0,-1-1-1,1 0 1,0 0 0,-1 0-1,1 0 1,0 1-1,0-1 1,0 0 0,0-1-1,0 1 1,0 0 0,0 0-1,0 0 1,0 0 0,0-1-1,0 1 1,0-1 0,1 1-1,-1-1 1,0 1-1,1-1 1,-1 0 0,0 1-1,1-1 1,-1 0 0,0 0-1,1 0 1,-1 0 0,0 0-1,1 0 1,-1-1 0,0 1-1,3-1 1,1 0-17,1 0 0,-1-1 0,0 1 0,1-1 0,-1 0 0,0-1 0,0 1 1,0-1-1,5-4 0,4-6-212,0-1-1,-1-1 1,0 0 0,-2-1 0,0 0 0,11-20 0,3-24-2961,-35 81 2258,6-15 863,1 0-1,0 1 1,0-1-1,1 0 1,0 1-1,0 0 1,0-1-1,-1 12 0,3-17-10,1-1 0,-1 1 0,0-1 0,1 1-1,-1-1 1,0 1 0,1-1 0,-1 1 0,1-1-1,-1 0 1,0 1 0,1-1 0,-1 0 0,1 1-1,-1-1 1,1 0 0,-1 0 0,1 1 0,-1-1-1,1 0 1,0 0 0,-1 0 0,1 0 0,-1 0-1,1 0 1,-1 0 0,1 0 0,0 0 0,-1 0-1,1 0 1,-1 0 0,1 0 0,-1 0 0,1 0-1,0-1 1,-1 1 0,1 0 0,-1 0 0,1-1-1,-1 1 1,1 0 0,-1-1 0,0 1 0,1 0-1,0-2 1,26-14-1060,32-51-3520,-8-13 3279,-43 65 1520,-1 0 0,0-1 0,-2 0 1,1 0-1,-2 0 0,0-1 0,-1 0 0,1-29 0,-4 46-57,0-1 0,0 1 0,0 0 0,0 0 0,0-1 0,0 1 0,0 0 0,0 0 1,0 0-1,0-1 0,-1 1 0,1 0 0,0 0 0,0 0 0,0-1 0,0 1 0,-1 0 0,1 0 0,0 0 0,0 0 0,0 0 0,-1-1 0,1 1 0,0 0 0,0 0 0,-1 0 0,1 0 0,0 0 0,0 0 1,-1 0-1,1 0 0,0 0 0,0 0 0,-1 0 0,1 0 0,0 0 0,0 0 0,-1 0 0,1 0 0,0 0 0,0 0 0,0 0 0,-1 0 0,1 0 0,0 1 0,0-1 0,-1 0 0,1 0 0,0 0 0,0 0 1,0 0-1,0 1 0,-1-1 0,1 0 0,0 0 0,0 0 0,0 1 0,0-1 0,0 0 0,-1 0 0,1 1 0,0-1 0,0 0 0,0 0 0,0 1 0,-13 13 1277,-1 8-553,1 1 0,1 0-1,-9 25 1,17-38-582,1 0 0,0 0 0,0 0 0,1 1 0,0-1 0,1 0 0,0 1 0,0-1 0,1 1 0,3 15 0,-3-25-255,1 0-1,0 0 1,1 0 0,-1 0-1,0 0 1,0 0-1,0 0 1,0 0-1,1 0 1,-1-1-1,0 1 1,1-1-1,-1 1 1,1-1-1,-1 1 1,1-1-1,-1 0 1,0 0-1,1 0 1,-1 0-1,1 0 1,-1 0 0,3 0-1,38-3-1046,14-10 254,-56 54 2429,-1-37-1586,0 0 19,1 0 1,-1 0 0,1 0 0,0 0-1,0 0 1,0 1 0,1 6 0,-1-11-39,1 1 0,-1-1 1,0 0-1,0 1 0,0-1 1,1 0-1,-1 0 0,0 1 1,0-1-1,1 0 0,-1 0 1,0 1-1,0-1 0,1 0 1,-1 0-1,0 0 0,1 1 1,-1-1-1,0 0 0,1 0 1,-1 0-1,0 0 0,1 0 0,-1 0 1,1 0-1,-1 0 0,0 0 1,1 0-1,-1 0 0,0 0 1,1 0-1,-1 0 0,24-12-89,25-14-6374,-45 24 5208,7-3-2596</inkml:trace>
</inkml:ink>
</file>

<file path=ppt/ink/ink3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0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 15503,'0'0'7500,"-10"5"-7308,8-4-185,-34 17 174,34-17-174,0 0 0,0 0-1,0 1 1,0-1 0,0 0-1,1 1 1,-1-1 0,1 1-1,-1 0 1,1-1 0,-1 1-1,1 0 1,0 0 0,0 0 0,0 0-1,0 0 1,0 0 0,-1 4-1,6-4-174,0-1 0,0 1 0,0-1 0,0 0 0,0 0 0,1 0 0,4 1 0,-7-2 108,20 3-14,-14-3 142,-1 1 0,0 0 0,1 0 0,-1 0 0,0 1-1,0 0 1,0 1 0,0-1 0,0 2 0,9 4 0,-16-7 28,1 0 0,-1 0 0,1-1 1,-1 1-1,0 0 0,0 0 0,1-1 0,-1 1 0,0 0 0,0 0 1,0 0-1,0-1 0,0 1 0,0 0 0,0 0 0,0 0 1,0-1-1,0 1 0,0 0 0,-1 0 0,1 0 0,0-1 1,-1 1-1,1 0 0,0 0 0,-1-1 0,1 1 0,-1 0 1,1-1-1,-1 1 0,1-1 0,-1 1 0,0-1 0,1 1 0,-1-1 1,0 1-1,-29 21 1245,26-20-1206,-113 69 639,123-90-23243</inkml:trace>
</inkml:ink>
</file>

<file path=ppt/ink/ink3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1.6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43 170 9865,'0'0'9770,"-4"8"-8212,1-3-1426,-23 39 2566,24-42-2591,1 0 0,0 0 1,0 0-1,0 0 0,0 0 1,0 1-1,1-1 0,-1 0 1,1 1-1,-1-1 0,1 0 1,0 1-1,0-1 0,0 1 1,0-1-1,1 0 0,-1 1 1,1 3-1,1-5-72,0 0 0,0 0 0,0 0 0,0 0 0,-1 0 0,1-1 0,1 1 0,-1 0 0,0-1 0,0 0 0,0 1-1,0-1 1,0 0 0,0 0 0,4-1 0,34-3 340,-34 2-342,0-1-1,-1 0 1,0 0-1,1 0 1,-1-1-1,0 1 1,-1-1-1,1-1 1,5-5-1,-6 5-7,0 1-1,1-1 1,-1 1-1,1 1 0,0-1 1,0 1-1,0 0 0,11-5 1,-15 8-22,-1 0 0,1 1 1,-1-1-1,1 0 0,-1 0 1,1 1-1,-1-1 0,1 0 1,-1 1-1,1-1 1,-1 1-1,0-1 0,1 1 1,-1-1-1,0 1 0,1-1 1,-1 1-1,0-1 0,1 1 1,-1-1-1,0 1 0,0-1 1,0 1-1,0 0 0,0-1 1,1 1-1,-1-1 0,0 1 1,0-1-1,0 1 0,-1 0 1,1-1-1,0 1 0,2 36 310,-1-16-227,-1-20-82,0 0 1,0-1-1,0 1 0,0 0 0,0-1 0,0 1 1,1 0-1,-1-1 0,0 1 0,0 0 1,1-1-1,-1 1 0,0-1 0,1 1 0,-1 0 1,1-1-1,-1 1 0,1-1 0,-1 1 0,1-1 1,-1 0-1,1 1 0,-1-1 0,1 1 0,-1-1 1,1 0-1,0 1 0,-1-1 0,1 0 1,0 0-1,-1 0 0,2 1 0,20-13 186,17-33 17,-36 41-225,-3 4 9,0-1 1,0 0-1,1 1 0,-1-1 0,0 0 1,1 1-1,-1-1 0,0 0 0,1 1 0,-1-1 1,1 1-1,-1-1 0,1 1 0,0-1 1,-1 1-1,1-1 0,-1 1 0,1-1 1,0 1-1,-1 0 0,1-1 0,0 1 1,-1 0-1,1 0 0,0-1 0,0 1 1,1 0-1,-2 21-652,-1-1 686,0 6-416,2 31-1108,-1-57 1492,1 1-1,-1-1 0,0 0 0,0 0 1,0 1-1,0-1 0,0 0 0,0 0 1,1 0-1,-1 1 0,0-1 0,0 0 1,0 0-1,1 0 0,-1 0 0,0 0 1,0 1-1,0-1 0,1 0 0,-1 0 1,0 0-1,0 0 0,1 0 0,-1 0 1,0 0-1,0 0 0,0 0 0,1 0 0,-1 0 1,0 0-1,0 0 0,1 0 0,-1 0 1,0 0-1,0 0 0,1 0 0,-1 0 1,0 0-1,0 0 0,1-1 0,-1 1 1,0 0-1,0 0 0,0 0 0,1 0 1,-1 0-1,0-1 0,0 1 0,0 0 1,0 0-1,0 0 0,1-1 0,-1 1 1,0 0-1,10-11 237,-2 1-348,0-1-1,0 2 1,18-16 0,-19 19-874,1 0 1,0 1-1,0 0 0,1 1 1,17-7-1,-15 6 137,0 0 0,-1 0 0,0-1 1,13-10-1,-11 7 687,0-2 1,-1 1 0,13-16-1,-17 18 548,-1 1 0,0-2-1,0 1 1,-1-1-1,0 1 1,-1-1-1,0 0 1,0-1-1,-1 1 1,0-1-1,-1 0 1,0 0 0,1-14-1,-7 20 897,-4 9-858,-7 11-27,-3 11 439,2 1-1,-21 45 1,31-58-549,0 1 0,1-1 1,1 1-1,1 0 0,0 0 0,-2 32 0,5-47-277,0 0 0,0 0-1,0 0 1,0 0 0,0 0 0,0 0-1,1 0 1,-1 0 0,0 1 0,0-1-1,1 0 1,-1 0 0,1 0 0,-1-1 0,1 1-1,-1 0 1,1 0 0,0 0 0,-1 0-1,1 0 1,0-1 0,0 1 0,-1 0-1,1-1 1,0 1 0,2 1 0,-1-2 16,0 1 1,0-1 0,0 0-1,0 1 1,1-1 0,-1 0-1,0 0 1,0 0 0,0-1-1,0 1 1,0-1 0,4 0-1,2-2 30,-1 0 0,1 0 0,-1 0 0,0-1 0,0 0 0,9-8 0,76-79-1347,-97 98 1342,1 1 0,0 0-1,1 0 1,0 0 0,0 0-1,0 0 1,1 1 0,0-1-1,1 1 1,-1 17 0,3-26-31,-1 1 0,0 0 1,1 0-1,-1-1 0,1 1 0,0-1 1,-1 1-1,1-1 0,-1 1 0,1-1 1,0 1-1,-1-1 0,1 1 0,0-1 0,-1 0 1,1 1-1,0-1 0,0 0 0,0 0 1,-1 1-1,1-1 0,0 0 0,0 0 1,0 0-1,-1 0 0,1 0 0,0 0 1,0 0-1,0-1 0,-1 1 0,1 0 1,0 0-1,0 0 0,0-1 0,33-9 602,-15-1-534,-1-2 0,-1 0 0,22-22 0,1 0-458,-40 35 270,-1 3 81,0 1 0,0 0-1,0-1 1,-1 1 0,0-1 0,0 1-1,0-1 1,0 0 0,-5 5 0,-2 5 69,4-6 31,1 1 1,0 0-1,0 0 0,0 0 0,1 0 0,1 0 1,-1 1-1,1-1 0,-1 13 0,5-21-208,0 1 0,-1 0 0,1 0 0,0-1 0,-1 1 0,1-1 0,0 1 0,0-1 0,0 0 0,-1 0 0,1 0 0,0 0 0,0 0 0,0 0 0,0 0 0,-1-1 0,1 1 0,3-2 0,2-1-735,0 0 1,0 0-1,0-1 0,-1 0 1,1 0-1,5-6 0,18-15-5035</inkml:trace>
</inkml:ink>
</file>

<file path=ppt/ink/ink3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2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1 737,'0'0'11904,"-9"4"-7927,-64 41 2889,73-45-6669,6 0-161,5 0-33,-1 0 1,1 1 0,-1 0 0,1 0-1,11 4 1,-21-5 1,1 1-1,0 0 1,0-1-1,-1 1 1,1 0-1,0 0 1,-1 0-1,1 0 1,0 0-1,-1 0 1,0 0-1,1 1 0,-1-1 1,0 0-1,1 1 1,-1-1-1,0 1 1,0 0-1,0-1 1,-1 1-1,1 0 1,0-1-1,0 1 1,-1 0-1,1 0 1,-1 0-1,0-1 1,0 1-1,1 0 1,-1 0-1,0 0 1,-1 0-1,1 0 1,0 0-1,0 0 1,-1 1-1,-1 1 135,1-1 0,0 0 0,-1 0-1,0 0 1,0-1 0,0 1 0,0 0 0,0-1-1,0 1 1,-1-1 0,1 0 0,-1 0 0,0 0-1,1 0 1,-5 2 0,-51 26 1649,41-22-1462,0-1-2705,24-16-24,39-28-2294,-19 16 1593,5-9-1940,4-6-2270</inkml:trace>
</inkml:ink>
</file>

<file path=ppt/ink/ink3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2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 8872,'0'0'13213,"-9"7"-12717,-1 3-160,0 0 0,0 0-1,1 1 1,1 0-1,0 1 1,0 0 0,1 0-1,1 0 1,0 1-1,1 0 1,0 0 0,1 1-1,0-1 1,-1 15-1,3-14-215,2 0-1,0 0 0,3 25 1,-2-36-222,-1-1 1,1 1-1,0 0 1,-1-1-1,1 1 0,0-1 1,1 1-1,-1-1 1,0 1-1,1-1 1,3 4-1,-4-5-106,0 0 0,0 0 0,0-1 0,0 1 0,1-1 0,-1 1 0,0-1 0,0 1 0,1-1 0,-1 1 0,0-1 0,0 0 0,1 0 0,-1 0 0,0 0 0,1 0 0,-1 0 0,0 0 0,1 0 0,-1 0 0,0-1 0,1 1 0,-1-1 0,0 1 0,3-2 0,-4 1-132,1 0 0,0 0 0,0 0 0,-1 0 0,1 0 1,-1 0-1,1-1 0,-1 1 0,1 0 0,-1 0 0,0 0 0,1-1 1,-1 1-1,0 0 0,0-1 0,0 1 0,0 0 0,0 0 0,-1-1 1,1 1-1,0 0 0,0 0 0,-1-1 0,0 0 0,-10-32-1456,-11 6 5942,18 24-3360,0-1 0,0 0 1,0 1-1,1-1 0,0 0 0,-1-1 1,2 1-1,-1-1 0,1 1 1,0-1-1,-2-7 0,4 12-717,1 0 0,-1 0 0,1 1-1,0-1 1,-1 0 0,1 0 0,0 1 0,-1-1 0,1 1 0,0-1-1,0 1 1,0-1 0,0 1 0,-1-1 0,1 1 0,0 0 0,0-1-1,0 1 1,0 0 0,0 0 0,0 0 0,0 0 0,0 0-1,0 0 1,0 0 0,1 0 0,39 0-282,-30 1 339,73 0-2029,3 0-8178,-37-1-2763</inkml:trace>
</inkml:ink>
</file>

<file path=ppt/ink/ink3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4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36 6919,'0'0'16511,"-11"-7"-16175,-35-19-181,44 25-144,-1 1-1,1-1 0,0 1 0,0 0 1,-1 0-1,1 0 0,0 0 0,0 0 1,-1 0-1,1 1 0,0-1 0,0 1 1,0 0-1,-1-1 0,1 1 0,0 0 1,0 0-1,-3 3 0,-31 25 446,28-23-221,8-5-229,0-1 0,0 0 0,-1 0 0,1 0-1,0 1 1,0-1 0,0 0 0,-1 0 0,1 0-1,0 1 1,0-1 0,0 0 0,0 1-1,0-1 1,-1 0 0,1 0 0,0 1 0,0-1-1,0 0 1,0 1 0,0-1 0,0 0-1,0 0 1,0 1 0,0-1 0,0 0 0,0 1-1,0-1 1,0 0 0,1 0 0,-1 1 0,0-1-1,0 0 1,0 1 0,0-1 0,1 0-1,12 10 110,29 7-56,-24-11-46,-13-4-17,0 0 0,-1 1-1,1 0 1,-1 0 0,0 0 0,0 0 0,0 0 0,0 1 0,0 0-1,-1 0 1,0 0 0,0 0 0,0 0 0,0 1 0,0 0 0,-1-1-1,3 9 1,-4-10 12,-1 0 0,1 0 0,-1 1 0,0-1-1,0 0 1,0 1 0,-1-1 0,1 0 0,-1 0 0,1 0-1,-1 1 1,0-1 0,-1 0 0,1 0 0,0 0-1,-1 0 1,1-1 0,-1 1 0,0 0 0,0-1 0,0 1-1,-1-1 1,1 1 0,0-1 0,-1 0 0,0 0 0,1 0-1,-1-1 1,-3 3 0,-6 1 382,-1 1 0,1-1 0,-1-1 0,0 0 0,-1-1 0,1-1 0,0 0 0,-1-1 0,1 0 0,-28-2 0,37 1-436,33-24-10567,-1 10 3305</inkml:trace>
</inkml:ink>
</file>

<file path=ppt/ink/ink3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5.4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0 18546,'0'0'7238,"-5"9"-6714,-10 18-235,2-1 1,1 2 0,-12 38-1,-22 103 386,26-89 657,24-116-939,-1-53-1,-2 79-387,-1 7-3,1 0 0,-1 0 0,0-1 1,0 1-1,0 0 0,0 0 1,0 0-1,-1-1 0,1 1 0,-1 0 1,-2-5-1,0 48-504,3-36 505,1-1 0,-1 0 0,1 1 0,-1-1 0,1 0 0,0 0 0,0 0 0,1 0 0,-1 0 0,1 0 0,-1 0 0,1 0 0,0-1 0,0 1 0,0-1 0,0 1 0,1-1 0,-1 0 0,1 0 0,-1 0 0,1 0 0,0 0 0,0 0 0,0-1 0,0 0 0,0 1 0,0-1 0,0 0 0,0 0-1,0-1 1,1 1 0,-1-1 0,0 0 0,1 1 0,-1-1 0,0-1 0,0 1 0,1 0 0,-1-1 0,0 0 0,0 0 0,0 0 0,0 0 0,0 0 0,0-1 0,0 1 0,0-1 0,0 0 0,0 1 0,-1-1 0,5-5 0,4-4 24,0-1 1,-2-1-1,1 1 1,-2-2-1,1 1 1,9-23-1,-18 35-64,-11 30-401,-2-10 649,18-28 264,17-39 334,-50 61-905,21-9 139,0 1 0,1 0 0,-1 1 0,1-1 0,1 1 0,-1 0 0,1 1 1,-8 11-1,10-14-36,1 0 1,0 0 0,0 0 0,0 0 0,1 0-1,-1 1 1,1-1 0,0 0 0,0 1 0,1-1 0,-1 1-1,1-1 1,0 1 0,0-1 0,1 1 0,-1-1-1,3 7 1,-2-9-1,0-1-1,0 1 1,0-1 0,0 1-1,1-1 1,-1 0 0,0 1-1,1-1 1,-1 0-1,1 0 1,0 0 0,-1 0-1,1-1 1,0 1 0,-1 0-1,1-1 1,0 1-1,0-1 1,0 0 0,0 1-1,-1-1 1,1 0 0,0 0-1,0 0 1,0 0-1,0-1 1,0 1 0,-1 0-1,4-2 1,2 1 23,0 0 1,0-1-1,0 0 0,0 0 1,0-1-1,9-4 0,-4-2-16,-1 0 0,0-1 0,-1 0 1,0 0-1,0-1 0,-1-1 0,-1 1 0,0-2 0,0 1 0,8-20 0,-14 26-14,-6 17-10,-1 1 0,0-2 0,-1 1 0,-11 16 0,12-20 4,0 0 0,1 0 0,-1 1 0,1 0 0,1 0 0,0 0 0,0 0 0,0 0 0,1 0-1,0 1 1,-1 12 0,3-21 9,0 1-1,0-1 0,0 1 1,0-1-1,0 1 0,0-1 1,1 0-1,-1 1 0,0-1 1,0 1-1,0-1 1,0 0-1,1 1 0,-1-1 1,0 1-1,0-1 0,1 0 1,-1 1-1,0-1 0,0 0 1,1 1-1,-1-1 0,0 0 1,1 0-1,-1 1 1,1-1-1,-1 0 0,0 0 1,1 0-1,-1 0 0,1 1 1,-1-1-1,1 0 0,20-2 179,17-16 119,-27 9-283,0 0 1,0-1 0,-1 0-1,-1 0 1,0-1 0,0-1-1,-1 1 1,0-1-1,9-22 1,-34 63-286,-11 19-710,27-45 880,-1 0 0,1 0 0,0 0 0,0 0 0,1 0 0,-1 1 0,1-1 0,0 0-1,-1 0 1,1 1 0,1-1 0,-1 0 0,0 1 0,2 3 0,-1-6-494,-1 0 0,1 0 1,0 0-1,0 0 1,-1 0-1,1 0 0,0 0 1,0 0-1,0 0 0,0 0 1,1-1-1,-1 1 1,0 0-1,0-1 0,0 1 1,0-1-1,1 1 0,-1-1 1,0 0-1,1 0 0,-1 1 1,3-1-1,7 0-10181</inkml:trace>
</inkml:ink>
</file>

<file path=ppt/ink/ink3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5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54 3395,'0'0'1817,"-20"2"10283,20-2-11901,-1 0 0,0 0 1,0 1-1,1-1 0,-1 0 1,0 1-1,1-1 0,-1 1 1,0-1-1,1 1 0,-1-1 1,1 1-1,-1-1 0,1 1 0,-1-1 1,1 1-1,-1 0 0,1-1 1,-1 1-1,1 0 0,0 0 1,0-1-1,-1 1 0,1 0 1,0 0-1,0-1 0,0 1 1,0 0-1,0 0 0,0-1 1,0 1-1,0 1 0,1-1-67,-1 0 0,1 0 0,0 0 0,0 0 0,0 0 0,0 0 0,0-1 0,0 1 0,0 0 0,0-1 0,0 1 0,0-1 0,0 1-1,0-1 1,0 1 0,1-1 0,-1 0 0,0 0 0,0 0 0,0 1 0,1-1 0,-1 0 0,0 0 0,0-1 0,3 1 0,34-3 1696,-34 2-1692,1-1 0,-1 0 0,-1 0 1,1-1-1,0 1 0,0-1 0,-1 0 1,0 0-1,1 0 0,-1 0 0,-1 0 1,1-1-1,0 1 0,-1-1 0,1 0 1,-1 0-1,0 0 0,-1 0 0,1 0 0,-1 0 1,1-1-1,0-4 0,-2 9-137,0 0 0,0-1-1,0 1 1,0 0 0,0 0-1,0 0 1,-1-1 0,1 1 0,0 0-1,0 0 1,0 0 0,0-1-1,0 1 1,0 0 0,0 0 0,0 0-1,-1-1 1,1 1 0,0 0-1,0 0 1,0 0 0,0 0 0,-1 0-1,1-1 1,0 1 0,0 0-1,0 0 1,-1 0 0,1 0 0,0 0-1,0 0 1,0 0 0,-1 0-1,1 0 1,0 0 0,0 0 0,-1 0-1,1 0 1,0 0 0,0 0-1,-1 0 1,1 0 0,0 0-1,0 0 1,0 0 0,-1 0 0,1 0-1,0 0 1,0 0 0,0 0-1,-1 1 1,1-1 0,0 0 0,0 0-1,0 0 1,0 0 0,-1 1-1,1-1 1,0 0 0,0 0 0,-11 8-172,4-2 163,1 0 0,0 1 1,1-1-1,-1 1 0,1 0 0,0 1 0,1-1 0,0 1 0,0 0 0,1 0 0,0 0 0,0 0 0,-3 18 1,7-26 4,-1 1 1,1 0 0,-1 0-1,1-1 1,0 1 0,-1 0 0,1-1-1,0 1 1,-1 0 0,1-1 0,0 1-1,0-1 1,0 0 0,0 1 0,-1-1-1,1 1 1,0-1 0,0 0 0,0 0-1,0 0 1,0 1 0,0-1 0,0 0-1,1 0 1,34 3 65,-24-2-133,-10 0 64,1-1-1,0 1 1,0-1-1,0 1 1,1-1 0,-1 0-1,0-1 1,0 1-1,0 0 1,0-1-1,0 0 1,-1 1 0,1-1-1,0-1 1,0 1-1,4-2 1,-3-1 84,0-1-1,-1 1 1,1 0 0,-1-1 0,0 0 0,0 0 0,-1 0-1,3-7 1,2-4-620,-6 13 577,1 0 0,-1-1 0,1 1 0,-1 0 0,1 0 0,0 0 0,0 0 0,0 1 0,0-1 1,4-2-1,6-1-3770,5 4-4186,1 2-314</inkml:trace>
</inkml:ink>
</file>

<file path=ppt/ink/ink3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6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0 18930,'0'0'5605,"-7"10"-5092,-8 13 287,2 1-1,0 0 1,2 1 0,0 0 0,-11 44 0,17-50-575,2-11-217,0-1 0,1 1 0,0 0 0,0 0 0,1-1 0,0 1 0,1 0 0,-1 0-1,1 0 1,1 0 0,1 9 0,-1-16-203,0-1 1,-1 1-1,1 0 0,0-1 0,0 1 0,0-1 0,0 1 1,0-1-1,0 1 0,0-1 0,0 0 0,0 0 0,0 1 1,0-1-1,0 0 0,0 0 0,0 0 0,0 0 0,0 0 1,0 0-1,0 0 0,0 0 0,2-1 0,25-6-6505,-9-5 81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13453,'0'0'1089,"0"11"-198,-2 108 2391,3 97 333,-1-214-3591,0 0-1,0 0 1,0 0-1,0 0 1,1 0-1,-1 0 1,1 0-1,-1 0 1,1 0-1,0 0 1,0 0-1,0 0 1,0 0-1,0-1 1,0 1-1,0 0 1,1-1-1,-1 1 1,2 1-1,-1-2 57,-1-1 0,1 1 0,0 0 0,-1-1 0,1 0 0,-1 1 0,1-1 0,0 0 0,0 0 0,-1 0 0,1 0 0,0 0 0,-1 0 0,1 0 0,0 0 0,-1-1 0,1 1 0,2-2 0,5-2 349,1 0-1,-1-2 1,0 1 0,0-1 0,-1 0 0,10-8 0,40-38-45,-2-3 1,-3-2-1,68-93 0,-117 144-955,5-6 1476,-8 9-3923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2:08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13198 3384 11275,'-1'-4'245,"1"0"0,-1 0 0,0 0 1,-1 0-1,1 1 0,-1-1 0,0 0 1,0 0-1,0 1 0,0 0 0,-1-1 1,1 1-1,-5-4 0,-45-44 2355,32 32-2238,-51-42-213,-3 3 0,-160-95 0,28 20-14,-470-296-226,534 350 171,-798-473 385,801 459-446,-720-441 303,683 439 222,-587-325 306,-74-27 1130,811 435-1902,0 0-1,0 2 0,-1 1 1,-1 1-1,1 1 1,-1 1-1,0 2 0,-1 1 1,-29 0-1,-110-11 694,20 0-421,-572 25-355,-10-5 169,-1-35 128,87 2-166,-28-1-141,-401-7 62,598 62-90,-3 1-341,203-38 321,136 2 65,-146 11 0,277-2-1,0 0 1,-1 1-1,1-1 0,0 2 1,0-1-1,0 1 0,0 1 0,1-1 1,-1 1-1,1 0 0,0 1 1,0 0-1,1 0 0,-1 1 0,1-1 1,0 1-1,0 1 0,1-1 1,0 1-1,0 0 0,1 0 0,0 0 1,0 1-1,0 0 0,-2 10 1,-6 19 10,2 0 0,2 0 0,1 1 0,-2 50 0,5-50-10,-25 239 4,-118 807 42,133-1016-47,-145 753 115,121-653 73,21-100-30,-11 96 0,26-152-160,1-1-1,1 1 0,-1-1 0,2 1 1,0-1-1,4 19 0,-4-26-7,1 0 0,-1 0-1,1-1 1,0 1 0,1 0-1,-1-1 1,0 1 0,1-1-1,0 0 1,0 0-1,0 0 1,0 0 0,0-1-1,1 1 1,-1-1 0,1 0-1,0 0 1,-1 0 0,1 0-1,8 2 1,15 2 8,-1 0 0,1-2 0,0-1 1,0-1-1,0-2 0,37-3 0,8 1 18,2364-34 9,-443-56 38,-133 5-64,-832 65-36,329-13-8,567-28 35,-1273 47 2,297 8 7,-744 25 5,-70-4 129,-133-13-119,-1 0-1,0 0 1,0 0 0,0 0-1,0 0 1,1 0-1,-1 0 1,0 0 0,0 0-1,0 0 1,0 0 0,1 0-1,-1 0 1,0-1-1,0 1 1,0 0 0,0 0-1,0 0 1,0 0-1,1 0 1,-1 0 0,0-1-1,0 1 1,0 0 0,0 0-1,0 0 1,0 0-1,0-1 1,0 1 0,0 0-1,0 0 1,0 0-1,0 0 1,0-1 0,0 1-1,0 0 1,0 0 0,0 0-1,0-1 1,0 1-1,0 0 1,0 0 0,0 0-1,0 0 1,0-1 0,0 1-1,0 0 1,0 0-1,-1 0 1,1 0 0,0 0-1,0 0 1,0-1-1,0 1 1,0 0 0,0 0-1,-1 0 1,1 0 0,0 0-1,-15-20 255,-28-29-461,34 40 199,-70-72-419,-4 4-1,-2 4 1,-122-79 0,-304-161-115,435 269 482,-864-449-86,578 311 107,-784-416-1422,530 309 1921,459 230-356,-3 8 0,-174-32 1,-712-67-281,224 98 560,-4 46-168,21 1-129,-1248 21-81,508 95 438,1241-78-355,-769 93-331,989-117-2314,74-12-2845,8-10-7053</inkml:trace>
</inkml:ink>
</file>

<file path=ppt/ink/ink3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6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 7399,'0'0'20681,"-5"3"-20644,-1 0 84,1 0 0,-1 1-1,1 0 1,0 1 0,0-1 0,1 1-1,-1 0 1,1 0 0,0 0-1,0 0 1,1 1 0,-1 0-1,1 0 1,1 0 0,-1 0 0,1 0-1,-3 10 1,6-15-120,-1-1-1,1 1 1,-1 0-1,1-1 1,-1 1-1,1-1 1,0 0-1,-1 1 1,1-1 0,0 1-1,-1-1 1,1 0-1,0 0 1,-1 1-1,1-1 1,0 0 0,0 0-1,-1 0 1,1 0-1,0 0 1,0 0-1,-1 0 1,1 0-1,0 0 1,0 0 0,-1 0-1,1 0 1,0-1-1,0 1 1,-1 0-1,1-1 1,0 1-1,-1 0 1,1-1 0,-1 1-1,2-1 1,29-14-17,-20 6 13,0-1 0,-1 0 0,11-15 0,12-12 106,-36 42-152,0 1-1,0 0 0,0 0 1,0 0-1,-2 11 1,1-4 26,2-10-189,1 0-1,0 1 1,0-1 0,0 1 0,0-1 0,0 1 0,1-1 0,-1 1-1,1 0 1,0-1 0,1 5 0,-1-7-21,1 0 1,0 0-1,-1 1 1,1-1-1,0 0 1,0 0 0,0-1-1,-1 1 1,1 0-1,0 0 1,0 0-1,0-1 1,0 1-1,1 0 1,-1-1-1,0 1 1,0-1-1,0 1 1,0-1-1,1 0 1,-1 1-1,0-1 1,0 0-1,1 0 1,-1 0-1,0 0 1,0 0 0,1 0-1,-1 0 1,0-1-1,0 1 1,2-1-1,25-4-3925,5-9-385</inkml:trace>
</inkml:ink>
</file>

<file path=ppt/ink/ink3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0 12268,'0'0'4308,"-8"1"-1815,-1 0-2072,0 1-1,0 1 1,1-1 0,-1 1 0,1 1 0,-11 6 0,16-9-335,0 0 0,0 1 0,1-1 1,-1 1-1,1 0 0,-1 0 0,1 0 1,0 0-1,-1 0 0,1 0 0,0 1 1,0-1-1,1 1 0,-1-1 0,1 1 0,-1 0 1,1-1-1,0 1 0,0 0 0,0 0 1,0 0-1,0 0 0,1 0 0,0 0 1,-1 0-1,1 6 0,1-8-74,0 0 0,-1-1-1,1 1 1,0 0 0,0 0 0,0 0 0,0 0 0,0-1-1,0 1 1,0 0 0,0-1 0,0 1 0,0-1-1,0 1 1,0-1 0,0 0 0,0 1 0,0-1-1,1 0 1,-1 0 0,2 0 0,32 4 111,-29-4-100,20 1-55,24 3 32,-49-4 62,0 1 1,-1-1 0,1 0-1,-1 1 1,1-1 0,-1 0-1,1 1 1,-1-1 0,1 1-1,-1-1 1,0 1 0,1-1-1,-1 1 1,0-1 0,1 1-1,-1 0 1,0-1 0,1 1-1,-1-1 1,0 1 0,0 0-1,0-1 1,0 1 0,0-1-1,0 1 1,0 0 0,0-1-1,0 1 1,0 0 0,0-1-1,0 1 1,0 0 0,0-1-1,0 1 1,-1-1 0,1 1 0,0-1-1,-1 1 1,1 0 0,0-1-1,-1 1 1,1-1 0,0 1-1,-1-1 1,1 1 0,-1-1-1,1 0 1,-1 1 0,1-1-1,-2 1 1,-24 24 1834,20-20-1840,-1 1 0,1-2 0,-1 1 0,0-1 1,-1 0-1,1 0 0,-1-1 0,0 0 0,0 0 1,0-1-1,0 0 0,0 0 0,-9 0 0,17-24-10269,9 8 4025,6-5-1938</inkml:trace>
</inkml:ink>
</file>

<file path=ppt/ink/ink3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7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 13261,'0'0'12721,"-2"9"-12358,-17 75 1132,6-31-776,2 0 0,2 1 1,-2 71-1,14-117-1921,-3-8 1021,0 0 0,0 1 1,1-1-1,-1 0 0,0 0 1,0 0-1,1 0 0,-1 0 1,0 0-1,0 0 0,1 0 0,-1 0 1,0 0-1,0 0 0,1 0 1,-1 0-1,0 0 0,0 0 1,1 0-1,-1 0 0,0 0 0,1 0 1,-1 0-1,0 0 0,0-1 1,0 1-1,1 0 0,-1 0 1,0 0-1,0 0 0,1-1 0,-1 1 1,0 0-1,0 0 0,0 0 1,0-1-1,1 1 0,-1 0 1,0 0-1,0-1 0,0 1 0,0 0 1,0 0-1,0-1 0,0 1 1,0 0-1,0 0 0,0-1 1,0 1-1,0 0 0,0 0 0,0-1 1,0 1-1,0 0 0,0 0 1,0-1-1,0 1 0,0 0 1,0 0-1,-1-1 0,-7-42-4530,-11 2 6033,15 33-249,0 1-1,0-1 0,1 0 1,0 0-1,0 0 0,1 0 0,0 0 1,-1-15-1,3 22-949,0 0 0,1 0 0,-1 1 0,0-1-1,1 0 1,-1 0 0,0 0 0,1 1 0,-1-1 0,1 0 0,-1 1 0,1-1-1,0 0 1,-1 1 0,1-1 0,0 1 0,-1-1 0,1 1 0,0-1 0,0 1 0,-1-1-1,1 1 1,0 0 0,0-1 0,0 1 0,0 0 0,-1 0 0,1 0 0,0 0-1,0 0 1,0 0 0,1 0 0,38 0 268,-28 0-150,72 1-1366,-1-1-6222,-23 0-2443</inkml:trace>
</inkml:ink>
</file>

<file path=ppt/ink/ink3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4:45.9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258 5 416,'0'0'6631,"-8"-1"-5692,-3 0-1223,2 0 1011,1 0 0,0 1-1,-1 0 1,1 0 0,-16 4 0,21-4-561,0 1 0,0 0-1,0 1 1,0-1 0,1 0 0,-1 1 0,0-1-1,1 1 1,-1 0 0,1 0 0,0 0 0,0 0-1,0 1 1,0-1 0,0 0 0,0 1 0,0 0-1,1-1 1,-1 1 0,1 0 0,0 0 0,-1 3-1,-16 58-31,-16 107 0,12-47-65,11-73-15,-1-1-332,3 1 0,-6 96 0,17-139 266,1 0 0,0 0 0,1-1 0,0 0 0,0 0 0,0 0 0,1 0 0,0 0 0,0-1 0,8 7 0,-3-1-11,-3-4-5,1 0-1,-1 0 0,1-1 1,0 0-1,1-1 0,0 0 1,0 0-1,0-1 0,1 0 1,-1 0-1,1-1 0,0-1 1,1 0-1,-1 0 0,0-1 0,1 0 1,0-1-1,-1 0 0,19-1 1,12-3 96,0-2 1,-1-2 0,75-23-1,3 0 39,-17 10-11,21-5 80,176-14 1,-5 11 1013,102-28-53,-330 48-678,1 4-1,75 3 1,-68 2-181,97-10 1,-145 5-206,1 2-1,0 1 1,0 1 0,27 3 0,-41-1-83,-1 0 0,1 0 0,-1 1 0,0 1 0,0 0 1,0 1-1,0 0 0,-1 0 0,0 1 0,0 0 0,11 10 0,-6-3-175,-7-6-10,0 1 0,1-2 0,0 1-1,1-1 1,15 8 0,-22-13 188,0 0 0,0 0 0,0 0 1,0-1-1,0 1 0,0-1 0,1 1 0,-1-1 1,0-1-1,0 1 0,0 0 0,1-1 0,-1 1 0,0-1 1,0 0-1,0 0 0,0 0 0,0 0 0,0-1 1,-1 1-1,1-1 0,0 0 0,-1 0 0,4-2 1,51-44 449,-56 46-379,-1 2 16,3 14-215,4-22-244,11-14-399,3 4-3840,-13 9 139</inkml:trace>
</inkml:ink>
</file>

<file path=ppt/ink/ink3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4:47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2671 862 5285,'3'3'7359,"5"-2"-4331,22-1-3688,-23 0 1594,60-4 143,130-23 0,-145 18-712,-49 8-243,1 0-1,0 0 0,0 1 0,-1 0 0,1-1 0,0 2 0,0-1 0,-1 0 0,6 2 0,-8-2-66,1 1 0,-1 0 0,0 0 0,0 0-1,0 0 1,0 0 0,0 0 0,0 1 0,0-1 0,0 0 0,0 0 0,0 1 0,-1-1 0,1 1 0,-1-1 0,1 1 0,-1-1 0,1 1 0,-1-1 0,0 1-1,0-1 1,1 1 0,-1-1 0,-1 3 0,2 1-41,-1 0 1,1 0-1,0 0 0,0 0 0,1 0 0,0 0 1,-1 0-1,2 0 0,-1-1 0,0 1 1,1-1-1,0 1 0,0-1 0,0 0 0,1 0 1,6 6-1,-7-8-30,1 0 1,-1 0-1,1 0 0,-1-1 1,1 1-1,0-1 0,0 0 1,-1 0-1,1 0 1,0 0-1,0-1 0,0 1 1,0-1-1,0 0 1,0 0-1,0-1 0,0 1 1,0-1-1,0 0 1,0 0-1,-1 0 0,8-4 1,3-2 105,0-1 1,0 0-1,-1-1 0,0-1 1,-1 0-1,0 0 0,0-2 1,-1 1-1,-1-1 1,0-1-1,-1 0 0,0 0 1,10-21-1,89-255 1703,-56 135-1467,-45 131-96,-2 0 0,-1 0 0,-1 0-1,-1-1 1,-1-45 0,-1 58 142,-5 8-359,1 1-1,0 1 1,-1-1 0,1 0-1,-1 1 1,-8-1-1,11 1 2,-167-30 48,-195-10 0,65 9-26,171 19-300,-251 8 1,-126 51-272,341-23 507,-121 13-274,219-31 38,0-3 0,-92-10 1,-253-19 70,126 18 521,201 8-154,-91 9-14,175-8-284,-1-1-1,1 0 1,-1 1-1,1-1 1,0 1 0,0-1-1,-1 1 1,1-1-1,0 1 1,0-1-1,0 0 1,0 1-1,0-1 1,-1 0-1,1 1 1,0-1-1,0 1 1,1-1 0,-1 0-1,0 1 1,0-1-1,0 0 1,0 1-1,0-1 1,1 1-1,-1-1 1,0 1-1,1-1 1,-1 1 0,1-2-1,7-21-3506,8-15-3566</inkml:trace>
</inkml:ink>
</file>

<file path=ppt/ink/ink3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4:49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64 7495,'0'0'8792,"-1"12"-8002,-5 25-334,-2 0-1,-1 0 0,-1-1 0,-32 69 1,-21 71-245,61-167-216,-1 0 0,2 0 0,-1 0 0,1 0 0,1 1 0,-1-1 0,2 0 0,-1 0 0,1 1 0,5 16 0,-4-20 1,0-1 1,0 0-1,1 0 0,0 0 1,0 0-1,0-1 1,1 1-1,-1-1 1,1 0-1,0 0 1,1 0-1,-1 0 1,0-1-1,1 0 1,0 0-1,0 0 0,0 0 1,11 3-1,17 6 34,0-2-1,1-1 0,0-1 1,59 4-1,142-9 102,-62-25-97,-120 13-13,88-4-1,-83 13-47,0 2 0,0 3 1,72 16-1,-87-13-21,-1-2 1,1-2-1,52-2 1,126-16 32,-135 6 97,165-1 236,272 25-1,51 50 46,-556-64-235,1 0 0,-1-2 0,1 0-1,-1-1 1,0 0 0,1-2-1,-1 0 1,0-1 0,-1-1 0,1-1-1,-1 0 1,18-10 0,-2 3-69,1 2 1,-1 2 0,2 1 0,67-7 0,236-14 164,-329 27-147,-1 0 1,1 0 0,0-1-1,-1 0 1,0-1-1,0 0 1,0 0 0,0-1-1,-1 0 1,1 0-1,-1-1 1,0 0-1,-1 0 1,9-10 0,-13 11 39,1-1 0,-1 1 0,0-1 1,0 0-1,0 1 0,-1-1 1,0 0-1,0 0 0,-1 0 0,0 0 1,0 0-1,0 0 0,-2-8 1,2-4 65,-2 3-135,-1 0 0,0-1 0,0 1-1,-2 0 1,0 1 0,-1-1 0,-7-13-1,-8-21-146,17 39-84,0 0 0,-1 1 0,0 0 0,-1 0 0,0 1-1,0-1 1,-1 1 0,0 1 0,-1-1 0,1 1 0,-14-9 0,-6-2-24,-1 1 0,-41-18 0,41 22 415,1-1 0,-49-33 0,-6-22-416,80 69-200</inkml:trace>
</inkml:ink>
</file>

<file path=ppt/ink/ink3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4:51.0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5029,'0'0'2242,"68"4"-1409,-43-4-673,4 0-64,-4 0-288,-1 0-2627</inkml:trace>
</inkml:ink>
</file>

<file path=ppt/ink/ink3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4:52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3478 778 12556,'0'0'-144,"12"3"480,46 9 531,0-2 1,84 4-1,134-10 1720,-221-4-2085,21 3-440,-44 0 177,53-4-1,-80 0-49,1-1 0,-1 1 1,1-1-1,-1 0 0,0-1 1,0 1-1,0-1 0,0 0 0,0 0 1,-1-1-1,1 1 0,-1-1 0,0 0 1,0 0-1,0-1 0,-1 1 0,5-8 1,3-5-126,-1 0-1,-1 0 1,12-32 0,-18 43-58,25-65 403,-4-1 0,27-123 0,-51 192-353,1 1 0,-1 0 0,1-1 0,-1 1 0,0 0-1,0-1 1,0 1 0,0 0 0,-1-1 0,1 1 0,-1 0 0,1 0-1,-1-1 1,0 1 0,0 0 0,0 0 0,0 0 0,0 0 0,0 0-1,-1 0 1,1 0 0,-1 0 0,1 1 0,-1-1 0,-2-1 0,-3-1-37,0 0 0,0 1 0,0 0 0,0 0 0,-1 1 0,-9-3 0,3 2 39,-78-18-22,-179-14-1,140 21-250,-35-4-799,-281-43 715,288 34-196,-1 7 1,-223 1-1,150 17 542,-248 5-868,240 29 490,57-4 390,32-12-510,-280-8 0,409-11 601,0-1 1,1-1 0,0-1-1,-26-11 1,22 8-123,0 1 0,-38-7 1,-31 6 408,0 4 1,-119 10 0,191-2-401,-1 1 1,1 1-1,0 1 0,-41 16 1,5-1-38,58-21-44,1 0 1,0 1 0,-1-1 0,1 0-1,0 0 1,-1 1 0,1-1 0,-1 0-1,1 0 1,0 0 0,-1 0 0,1 1-1,-1-1 1,1 0 0,-1 0 0,1 0-1,-1 0 1,1 0 0,0 0-1,-1 0 1,1 0 0,-1 0 0,1-1-1,-1 1 1,1 0 0,-1 0 0,1 0-1,0 0 1,-1-1 0,1 1 0,0 0-1,-1 0 1,1-1 0,-1 1-1,1 0 1,0-1 0,-1 1 0,1 0-1,0-1 1,0 1 0,-1 0 0,1-1-1,0 1 1,0-1 0,0 1 0,0 0-1,-1-1 1,1 1 0,0-1 0,0 1-1,0-1 1,0 1 0,0-1-1,0 1 1,0-1 0,10-29-3363,-6 20 1708,9-31-5637</inkml:trace>
</inkml:ink>
</file>

<file path=ppt/ink/ink3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6:27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1 334 4676,'0'0'7688,"3"-5"-7464,1 1-188,0 0 1,0 1 0,0 0-1,1 0 1,-1 0-1,1 1 1,-1-1-1,1 1 1,0 0 0,0 0-1,0 1 1,0-1-1,0 1 1,0 0-1,1 1 1,-1-1 0,0 1-1,0 0 1,7 1-1,85-2 312,360-23-28,-119-30 13,329-31 1875,26 36-2061,-294 17-102,-195 27-48,-75 4 38,-107-4 124,-22 5-233,1 0 0,-1-1 0,0 1 0,1-1 0,-1 1 0,1 0 0,-1-1 0,0 1 0,1-1 0,-1 1 0,0-1 0,0 1 0,1-1 0,-1 1 0,0-1 0,0 0 0,0 1 0,0-1 0,0 1 0,0-1 0,0 1 0,0-1 0,0 1 0,0-1 0,0 0 0,0 1 0,0-1 0,0 1 0,0-1 0,-1 1 0,1-1 0,0 1 0,0-1 0,-1 1 0,1-1 0,0 1 0,-1-2 0,-11-14-6081</inkml:trace>
</inkml:ink>
</file>

<file path=ppt/ink/ink3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6:29.0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0 144 5605,'0'0'1372,"9"0"-53,58 0-98,442-18 344,-256-12-1466,475-45 1365,4 55 1185,-199 81-2304,-350-33-352,216 6 0,-355-33 59,-1 0-157,47-4 0,-78 2 217,-1 0 0,0-1 0,0-1 0,0 1 0,0-2-1,0 0 1,-1 0 0,1-1 0,11-7 0,-20 10-378,9-6 1327,-7 1-5566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2:15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1132 2709 8584,'0'0'2926,"-8"-5"-2681,13 3-245,1 0 1,0 1-1,0 0 0,-1 0 1,1 0-1,0 1 0,0 0 1,6 0-1,23-2-19,49-13-1359,0-5 0,-1-3 0,-2-3-1,128-61 1,297-186 71,-312 161 3355,317-183 1420,239-170-2940,444-394-1652,-1062 750 1399,114-87 674,-187 154-470,1 3-1,87-42 0,-125 71-292,1 2 0,0 0 1,1 2-1,-1 0 0,41-3 1,-19 6 88,-1 1 0,51 5 0,-74 0-83,0 0 1,0 2-1,0 0 0,-1 1 1,30 13-1,96 56 488,-61-30-587,228 97 10,-172-82-71,-4 5-1,130 84 1,5 46 2,52 32 209,86 13-85,-179-110-42,249 187 0,-330-200-116,445 314 5,288 121 49,-851-533-56,-9-5 11,0 0 0,-1 1 0,0 2 0,26 25-1,-47-42 24,-1 0-1,0 0 0,0 0 0,0 0 0,0 0 1,0 1-1,1-1 0,-1 0 0,0 0 1,0 0-1,0 0 0,0 0 0,0 0 0,0 0 1,1 0-1,-1 1 0,0-1 0,0 0 0,0 0 1,0 0-1,0 0 0,0 1 0,0-1 0,0 0 1,0 0-1,0 0 0,0 0 0,0 0 1,0 1-1,0-1 0,0 0 0,0 0 0,0 0 1,0 0-1,0 1 0,0-1 0,0 0 0,0 0 1,0 0-1,0 0 0,0 1 0,0-1 0,0 0 1,0 0-1,0 0 0,-1 0 0,1 0 1,0 0-1,0 1 0,0-1 0,0 0 0,0 0 1,0 0-1,-1 0 0,1 0 0,-14 0 511,-19-9-467,-58-17-201,-164-25-1,-100 11-806,206 26 651,-997-92 154,-7 60 502,-1733 116-807,2756-65 428,-1856 49 448,502 39 716,762-56-1005,687-38-105,1-1 0,-42-7-1,68 8-116,0-1 1,1 1-1,-1-2 0,0 1 0,1-1 0,0 0 0,-1 0 1,1-1-1,1 0 0,-1-1 0,0 1 0,1-1 0,0 0 1,0-1-1,-8-10 0,13 14-123,-1 1 1,1-1-1,1 1 1,-1-1-1,0 0 0,0 1 1,1-1-1,-1 0 1,1 0-1,-1 1 0,1-1 1,0 0-1,-1 0 1,1 0-1,0 0 1,0 1-1,1-1 0,-1 0 1,0 0-1,0 0 1,1 1-1,0-1 1,-1 0-1,1 0 0,0 1 1,-1-1-1,1 0 1,0 1-1,2-3 0,15-10-4362</inkml:trace>
</inkml:ink>
</file>

<file path=ppt/ink/ink3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7:23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4516,'0'0'1201,"12"3"-928,50 11 1435,123 11 0,484 34-1420,-413-31-522,612-5 679,-110-10-15,-417 5-458,-256-18 18,168-22 0,-171 10 105,-40 7 4,0-1 0,0-3 0,55-18 0,-94 26-307,0-1 0,0 1 0,0-1-1,0 0 1,0 0 0,0 0 0,-1 0 0,1 0-1,-1-1 1,4-3 0,3-10-4949</inkml:trace>
</inkml:ink>
</file>

<file path=ppt/ink/ink3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7:24.3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4388,'0'0'1009,"8"0"-229,161 5 3968,137-4-2914,-79-18-1676,373-13-7,559 43-151,-692 21-351,-324-20-2202,-123-12 1543,60 3-277,-76-5 1182,0-1 1,0 1 0,1-1-1,-1 1 1,0-1 0,0 0 0,0 0-1,0-1 1,-1 1 0,1-1-1,0 0 1,-1 0 0,1 0-1,-1-1 1,6-4 0,3-11-5037</inkml:trace>
</inkml:ink>
</file>

<file path=ppt/ink/ink3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0:05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49 246 9161,'0'0'9694,"-8"9"-7852,-23 25-203,22-15 2022,19-15-819,19-15-1055,8-13-1294,-2-1-1,-1-3 0,51-51 0,-58 53-432,19-23 2,-34 34-50,2 1 1,-1 0-1,18-13 1,-28 61-13,-6-12 0,-1 0 0,-1-1 0,-1 1 0,-1-1 0,-10 22 0,9-24 0,1-1 0,0 2 0,2-1 0,0 1 0,1 0 0,-2 33 0,5-52-143,1 0-1,0 0 1,0 0 0,0 0 0,0 0-1,0 0 1,0-1 0,0 1-1,0 0 1,0 0 0,0 0-1,1 0 1,-1 0 0,0-1 0,1 1-1,-1 0 1,0 0 0,1 0-1,-1-1 1,1 1 0,-1 0 0,1 0-1,0-1 1,-1 1 0,1-1-1,-1 1 1,1 0 0,0-1-1,0 1 1,-1-1 0,1 0 0,0 1-1,0-1 1,0 0 0,0 1-1,-1-1 1,3 0 0,-1 0-368,0 0 1,0-1-1,0 1 1,0-1-1,0 0 1,0 0-1,0 1 1,0-1 0,0-1-1,0 1 1,-1 0-1,1 0 1,0-1-1,-1 1 1,3-3-1,13-15-5575</inkml:trace>
</inkml:ink>
</file>

<file path=ppt/ink/ink3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0:05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0 246 6246,'0'0'21690,"10"-1"-19832,2-1-1616,-1-1 0,1-1 0,-1 0 0,0 0 0,-1-1 0,1 0 0,-1-1 0,0 0 0,0-1 0,-1 0 0,15-15 0,156-147-173,-180 169-69,0 0 0,1 0 0,-1 0 0,0 0 0,0 1 0,0-1 0,0 0 0,0 0 0,0 0 0,0 0 0,0 0 0,0 0 0,1 1 0,-1-1 0,0 0 0,0 0 0,0 0 0,0 0 0,0 0 0,0 0 0,1 0 0,-1 0 0,0 0 0,0 0 0,0 0 0,0 0 0,1 0 0,-1 0 0,0 0 0,0 0 0,0 0 0,0 0 0,0 0 0,1 0 0,-1 0 0,0 0 0,0 0 0,0 0 0,0 0 0,1 0 0,-1 0 0,0 0 0,0 0 0,0 0 0,0 0 0,0 0 0,0-1 0,1 1 0,-1 0 0,0 0 0,0 0 0,0 0 0,0 0 0,0 0 0,0-1 0,0 1 0,-6 24 0,-15 32 0,7-25-3,-23 59-325,34-82 162,1 0-1,0 0 0,0 0 1,1 0-1,0 0 0,0 1 0,1-1 1,1 16-1,3-20-4392,5-3-3144</inkml:trace>
</inkml:ink>
</file>

<file path=ppt/ink/ink3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51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297 0 10826,'0'0'12257,"-9"10"-11872,-266 279 1761,267-284-3684,4-24-15619</inkml:trace>
</inkml:ink>
</file>

<file path=ppt/ink/ink3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51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17521,'0'0'7206,"61"54"-6181,-35-40-480,5 1-353,-1 0-128,-1 1-769,-4-2-736,-2-2-1153,-8-1-1634,-3-5-6406</inkml:trace>
</inkml:ink>
</file>

<file path=ppt/ink/ink3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52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25 11275,'0'0'5060,"9"-4"-3159,26-15-481,-35 19-1375,0 0-1,1-1 1,-1 1-1,0 0 1,1 0-1,-1 0 1,0 0 0,1 0-1,-1 0 1,0 0-1,0-1 1,1 1 0,-1 0-1,1 0 1,-1 0-1,0 0 1,0 1-1,1-1 1,-1 0 0,0 0-1,1 0 1,-1 0-1,0 0 1,1 0 0,-1 0-1,0 1 1,1-1-1,-1 0 1,0 0-1,0 0 1,1 1 0,-1-1-1,0 0 1,0 0-1,1 1 1,-1-1 0,0 0-1,0 0 1,0 1-1,0-1 1,1 0-1,-1 1 1,0-1 0,0 0-1,0 1 1,0-1-1,0 0 1,0 1 0,0-1-1,0 0 1,0 1-1,0-1 1,0 0-1,0 1 1,0-1 0,0 0-1,-1 1 1,-1 19 759,-1-9-673,-1-1 0,-1 1 0,1 0-1,-2-1 1,0 0 0,-12 17 0,-50 56 50,55-68-13,-39 44 1321,73-87-2044,0 0 0,-2-2 0,20-41 0,-28 51 699,-17 37 20,-5 16-120,-5 91 2972,9-163-2823,6 25-131,-1 0-1,0 0 0,-1 1 1,-1-1-1,0 0 0,-1 1 0,-1 0 1,0 0-1,-10-17 0,16 31-40,0-1 0,0 0-1,0 0 1,-1 0 0,1 0-1,0 1 1,0-1 0,0 0 0,0 0-1,0 0 1,0 0 0,0 1-1,0-1 1,0 0 0,0 0-1,0 0 1,-1 0 0,1 0-1,0 0 1,0 1 0,0-1 0,0 0-1,0 0 1,0 0 0,-1 0-1,1 0 1,0 0 0,0 0-1,0 0 1,0 0 0,-1 0-1,1 0 1,0 0 0,0 0 0,0 0-1,0 0 1,-1 0 0,1 0-1,0 0 1,0 0 0,0 0-1,-1 0 1,1 0 0,0 0 0,0 0-1,0 0 1,0 0 0,0 0-1,-1 0 1,1 0 0,0-1-1,6 20-156,0-12 153,-1 0 0,2-1 1,-1 0-1,1 0 0,0-1 0,0 0 0,0 0 1,1-1-1,0 1 0,0-2 0,0 1 1,0-1-1,11 2 0,51 10-2875,-6-11-7279,-40-4-3977</inkml:trace>
</inkml:ink>
</file>

<file path=ppt/ink/ink3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53.0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16560,'0'0'5957,"78"8"-4451,-36-8-706,5 0-575,-4-1-193,-1-3-961,-6 1-1089,-11 2-320,-12 1-609,-8 0-3267</inkml:trace>
</inkml:ink>
</file>

<file path=ppt/ink/ink3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9:53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 14862,'0'0'3267,"80"0"-1986,-38-5-608,8-4-513,2 0-192,-2-2-1153,-2 4-2402,-4-3-5190</inkml:trace>
</inkml:ink>
</file>

<file path=ppt/ink/ink3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4:56.8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0 340 4676,'0'0'19123,"10"-9"-17362,166-167 1387,-29 24-1972,-147 152-1168,0 0-1,0-1 1,0 1 0,0 0-1,1 0 1,-1 0-1,0 0 1,0 0-1,0-1 1,0 1-1,0 0 1,0 0 0,0 0-1,1 0 1,-1 0-1,0 0 1,0 0-1,0 0 1,0-1 0,0 1-1,1 0 1,-1 0-1,0 0 1,0 0-1,0 0 1,0 0-1,1 0 1,-1 0 0,0 0-1,0 0 1,0 0-1,0 0 1,1 0-1,-1 0 1,0 0 0,0 0-1,0 0 1,0 1-1,1-1 1,-1 0-1,0 0 1,0 0-1,0 0 1,0 0 0,0 0-1,0 0 1,1 0-1,-1 1 1,0-1-1,0 0 1,0 0 0,0 0-1,1 14 51,-6 17 1,-10 20 88,9-37-150,1 1 1,1 0-1,0 0 0,1 0 1,1 1-1,0-1 0,1 1 1,2 24-1,0-37 2,0 0 1,0 0-1,0 0 1,1 0-1,-1 0 1,1 0-1,0 0 1,3 4-1,-3-4-93,1 0-1,-1 0 0,0 0 1,-1 0-1,1 0 1,-1 0-1,1 1 1,-1-1-1,1 5 1,0 25-2519,-5-17-1199,3-16 3583,0 0 1,-1 1 0,1-1 0,0 0 0,0 0 0,0 1-1,0-1 1,-1 0 0,1 0 0,0 0 0,0 1 0,0-1-1,-1 0 1,1 0 0,0 0 0,0 0 0,0 0-1,-1 1 1,1-1 0,0 0 0,0 0 0,-1 0 0,1 0-1,0 0 1,0 0 0,-1 0 0,1 0 0,0 0 0,-1 0-1,1 0 1,0 0 0,0 0 0,-1 0 0,1 0-1,0 0 1,0-1 0,-1 1 0,1 0 0,0 0 0,0 0-1,-10-8-5782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21588,'0'0'1538,"-27"74"-609,12-24-417,0 6-384,6 0-64,3-2 0,6-6-96,0-8-1377,3-12-1634,6-11-288,-1-12-737</inkml:trace>
</inkml:ink>
</file>

<file path=ppt/ink/ink3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4:57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 3876,'0'0'15807,"0"-7"-13800,0 6-1848,0-1 0,0 0 0,0 1 1,0-1-1,1 0 0,-1 0 0,0 1 0,1-1 1,-1 0-1,1 1 0,0-1 0,-1 1 0,1-1 1,0 1-1,0-1 0,0 1 0,0-1 0,0 1 1,0 0-1,1 0 0,-1-1 0,0 1 1,1 0-1,-1 0 0,2 0 0,3-2 229,-1 1 1,1 0-1,-1 1 0,1 0 1,0 0-1,-1 0 0,1 0 0,9 1 1,38-1-83,-18 2-6725,-22-1-2186</inkml:trace>
</inkml:ink>
</file>

<file path=ppt/ink/ink3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4:58.6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18738,'0'0'4292</inkml:trace>
</inkml:ink>
</file>

<file path=ppt/ink/ink3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4:59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 15983,'0'0'8328,"31"-14"-11371,-9-2-3043</inkml:trace>
</inkml:ink>
</file>

<file path=ppt/ink/ink3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02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29 18578,'0'0'4057,"0"11"-3652,0 114 761,-5 109 3274,6-306-1808,-2 41-2703,2 1-1,6-50 1,-4 64 50,1 0-1,0 1 1,1-1-1,0 1 1,2 0 0,8-16-1,-12 27 13,0-1-1,0 1 1,0 0-1,1 0 1,-1 0-1,1 0 1,0 1-1,0 0 1,0-1-1,1 1 1,-1 1-1,1-1 1,0 1-1,0 0 1,0 0-1,0 0 1,0 0-1,0 1 1,0 0-1,0 0 1,0 1-1,7-1 1,-7 1-12,0 0 0,1 0 1,-1 0-1,1 1 0,-1-1 1,0 1-1,1 1 1,-1-1-1,10 5 0,-13-5 17,-1 0 0,1 1-1,0-1 1,-1 1 0,1-1 0,-1 1-1,0 0 1,1 0 0,-1-1 0,0 1-1,0 0 1,0 0 0,0 0 0,-1 0-1,1 0 1,0 0 0,-1 0 0,0 1-1,1-1 1,-1 0 0,0 0 0,0 0-1,0 0 1,0 1 0,-1-1 0,1 0-1,-1 4 1,-1-2 58,1 0-1,-1 0 1,0 0-1,0 0 1,-1 0-1,1-1 1,-1 1-1,1-1 1,-1 1 0,0-1-1,-1 0 1,1 0-1,0 0 1,-1-1-1,0 1 1,1-1-1,-1 0 1,0 0-1,-7 2 1,-7 4 269,-1-1 1,1-1-1,-21 3 1,0-4-292,38-6-48,1 1 1,0 0-1,0 0 0,0 0 0,0 0 1,0 0-1,0 0 0,-1 0 1,1 0-1,0 0 0,0 0 1,0-1-1,0 1 0,0 0 0,0 0 1,0 0-1,0 0 0,0 0 1,0 0-1,0-1 0,0 1 0,-1 0 1,1 0-1,0 0 0,0 0 1,0 0-1,0-1 0,0 1 1,0 0-1,0 0 0,0 0 0,0 0 1,1 0-1,-1-1 0,0 1 1,0 0-1,0 0 0,0 0 0,0 0 1,0 0-1,0-1 0,0 1 1,0 0-1,0 0 0,0 0 0,1 0 1,-1 0-1,0 0 0,0 0 1,0 0-1,0-1 0,0 1 1,0 0-1,0 0 0,1 0 0,-1 0 1,0 0-1,0 0 0,0 0 1,0 0-1,0 0 0,1 0 0,-1 0 1,0 0-1,0 0 0,0 0 1,0 0-1,1 0 0,9-7-2317,62-17-8322,-40 16 4996</inkml:trace>
</inkml:ink>
</file>

<file path=ppt/ink/ink3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02.6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14894,'0'0'14558,"8"3"-14078,30 3-246,23 4-685,-28 1-4243,-24-3-148,-8-1-2733</inkml:trace>
</inkml:ink>
</file>

<file path=ppt/ink/ink3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02.9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9673,'0'0'18193,"54"31"-17200,-21-31-512,0 0-353,0 0-64,-4 0-833,-6 0-2178,-6 0-2274,-8 0-5028</inkml:trace>
</inkml:ink>
</file>

<file path=ppt/ink/ink3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05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 15310,'0'0'14222,"73"-1"-13774,-45-3-320,-1-1-63,-1 0-65,-1 2-225,-5 2-864,-5 1-1217,-9 0-2018</inkml:trace>
</inkml:ink>
</file>

<file path=ppt/ink/ink3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05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 4773,'0'0'18465,"8"-7"-17066,-3 2-1205,1 1 0,-1 0 0,1 1-1,0-1 1,0 1 0,0 0 0,0 1 0,0-1 0,1 1 0,-1 1 0,1-1 0,0 1 0,-1 0 0,8 0 0,85 1 468,-99 0-664,0 0 0,1 0 1,-1 0-1,0 0 0,0 0 0,0 0 0,0-1 0,1 1 1,-1 0-1,0 0 0,0 0 0,0 0 0,0 0 1,0 0-1,1 0 0,-1 0 0,0 1 0,0-1 0,0 0 1,0 0-1,1 0 0,-1 0 0,0 0 0,0 0 0,0 0 1,0 0-1,0 0 0,0 0 0,1 0 0,-1 1 1,0-1-1,0 0 0,0 0 0,0 0 0,0 0 0,0 0 1,0 0-1,0 1 0,0-1 0,1 0 0,-1 0 0,0 0 1,0 0-1,0 0 0,0 1 0,0-1 0,0 0 1,0 0-1,0 0 0,0 0 0,0 1 0,0-1 0,0 0 1,-9 10 39,-12 5 145,-12-1-33,25-11-68,0 0 1,0 0-1,1 1 0,0 0 1,-1 0-1,2 1 1,-1 0-1,-8 8 0,14-13-71,1 1 0,0-1 0,0 1-1,0-1 1,0 1 0,-1-1-1,1 1 1,0-1 0,0 1 0,0-1-1,0 1 1,0-1 0,0 1 0,0-1-1,1 1 1,-1-1 0,0 1 0,0-1-1,0 1 1,0-1 0,1 1 0,-1-1-1,0 1 1,0-1 0,1 1 0,-1-1-1,0 0 1,1 1 0,-1-1 0,0 0-1,1 1 1,-1-1 0,1 0-1,-1 1 1,1-1 0,-1 0 0,0 0-1,1 0 1,-1 1 0,1-1 0,-1 0-1,1 0 1,-1 0 0,1 0 0,-1 0-1,1 0 1,0 0 0,0 0 0,34 7 105,-29-6-75,5 2-411,0 1 1,0-1 0,0 2-1,17 9 1,-5-3-3291,2-1-3384,-11-5-1407</inkml:trace>
</inkml:ink>
</file>

<file path=ppt/ink/ink3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08.7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 8488,'0'0'20969,"10"-2"-20136,175-17 562,22-3-313,-205 21-2740,-8 2-2323,-11 1-4980,7-2 1108</inkml:trace>
</inkml:ink>
</file>

<file path=ppt/ink/ink3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10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3 1922,'-24'0'16919,"37"0"-9169,42 0-5193,-10-1-1980,-22 0-299,1 0-1,23 4 0,-47-3-272,0 0 0,1 1 0,-1-1 1,0 0-1,0 0 0,0 0 0,0 1 0,1-1 1,-1 0-1,0 0 0,0 1 0,0-1 0,0 0 1,0 0-1,0 1 0,1-1 0,-1 0 0,0 0 1,0 1-1,0-1 0,0 0 0,0 0 0,0 1 1,0-1-1,0 0 0,0 0 0,0 1 0,-1-1 1,1 0-1,0 1 0,0-1 0,0 0 0,0 0 1,0 1-1,0-1 0,0 0 0,-1 0 0,1 0 1,0 1-1,0-1 0,0 0 0,-1 0 0,1 0 0,0 0 1,0 1-1,0-1 0,-1 0 0,1 0 0,0 0 1,0 0-1,-1 0 0,1 0 0,-1 0 0,-10 11 281,-15 2 76,18-9-230,0 0 0,0 1 0,0-1 0,0 1 0,1 1 0,-12 10 0,19-15-132,0-1 0,0 0 0,0 1 0,0-1-1,0 1 1,0-1 0,-1 1 0,1-1 0,0 0 0,0 1-1,0-1 1,1 1 0,-1-1 0,0 1 0,0-1 0,0 0-1,0 1 1,0-1 0,0 1 0,1-1 0,-1 0-1,0 1 1,0-1 0,0 1 0,1-1 0,-1 0 0,0 1-1,1-1 1,-1 0 0,0 0 0,1 1 0,-1-1 0,0 0-1,1 0 1,-1 1 0,1-1 0,-1 0 0,0 0-1,1 0 1,-1 0 0,1 0 0,-1 0 0,1 0 0,24 9 33,-21-8-21,15 5 16,-4-2-31,0 0 1,0 2 0,-1 0-1,18 9 1,-30-14 3,1 1-1,-1-1 1,0 1 0,1-1 0,-1 1 0,0 0 0,0 0 0,0 0 0,0 0 0,-1 0 0,1 1-1,0-1 1,-1 0 0,0 1 0,1-1 0,-1 1 0,0 0 0,0-1 0,-1 1 0,1 0-1,0 0 1,-1-1 0,0 1 0,0 0 0,1 0 0,-2 0 0,1 0 0,0-1 0,-2 6-1,1-5 9,0-1 0,-1 1 0,0 0 0,0-1 0,1 1-1,-1-1 1,-1 1 0,1-1 0,0 0 0,-1 0-1,1 0 1,-1-1 0,1 1 0,-1 0 0,0-1 0,-5 3-1,-51 16 120,57-19-128,-15 3 0,1-1 0,-1 0 0,1-1 0,-26-1 0,38 0 0,-1-1 0,0 0 0,0-1 0,0 1 0,0-1 0,1 0 0,-1 0 0,0 0 0,1-1 0,-1 0 0,1 0 0,-1 0 0,1 0 0,0-1 0,0 1 0,0-1 0,0 0 0,1 0 0,-6-7 0,8 10-43,1-1-1,0 0 1,0 1-1,0-1 1,-1 1 0,1-1-1,0 0 1,0 1 0,0-1-1,0 0 1,0 1-1,0-1 1,1 0 0,-1 1-1,0-1 1,0 0-1,0 1 1,0-1 0,1 1-1,-1-1 1,0 0-1,1 1 1,-1-1 0,0 1-1,1-1 1,-1 1 0,1-1-1,-1 1 1,1-1-1,-1 1 1,1 0 0,-1-1-1,1 1 1,0 0-1,-1-1 1,1 1 0,-1 0-1,1 0 1,0 0 0,-1-1-1,2 1 1,38-12-4043,-24 7 1543,9-5-4776,-1-2-5194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7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13389,'0'0'3886,"0"9"-1809,0 11-1403,1-1 0,1 1 1,1 0-1,0 0 0,2-1 1,0 0-1,9 21 0,-11-33-621,0 0 0,0 0-1,1 0 1,0-1-1,0 1 1,0-1-1,1 0 1,0-1-1,1 1 1,-1-1 0,1 0-1,0 0 1,0-1-1,0 0 1,1 0-1,-1 0 1,1-1-1,0 0 1,0 0 0,1-1-1,-1 1 1,15 1-1,-18-3 10,0-1 0,0 0 0,-1 0 0,1 0 0,0 0 1,0 0-1,0-1 0,0 1 0,-1-1 0,1 0 0,0-1 0,-1 1 0,1 0 0,-1-1 0,1 0 0,-1 0 0,0 0 0,6-4 0,-5 1 88,-1 1 0,1-1 0,-1 1 0,0-1 0,0 0 0,0 0 0,0-1 0,-1 1 0,0-1 0,0 1 0,1-8-1,1-13 327,0 0 0,-2-1-1,-2 0 1,-2-34 0,2 54-484,-1-10 89,-1 1 1,-1-1-1,-1 1 0,-5-18 0,9 34-114,0 0-1,0 0 1,0 0 0,0 0-1,0 0 1,-1 0 0,1 1-1,0-1 1,0 0 0,0 0-1,0 0 1,0 0 0,0 0-1,0 0 1,0 0 0,0 0-1,0 0 1,-1 0 0,1 1-1,0-1 1,0 0 0,0 0-1,0 0 1,0 0 0,0 0-1,-1 0 1,1 0 0,0 0 0,0 0-1,0 0 1,0 0 0,0 0-1,0 0 1,-1 0 0,1 0-1,0 0 1,0 0 0,0 0-1,0 0 1,0 0 0,0 0-1,0-1 1,-1 1 0,1 0-1,0 0 1,0 0 0,0 0-1,0 0 1,0 0 0,0 0-1,0 0 1,0 0 0,0 0-1,-1-1 1,2 2-140,-1-1 1,0 1-1,0-1 1,0 1-1,0-1 1,0 0-1,0 1 1,1-1-1,-1 1 0,0-1 1,0 0-1,1 1 1,-1-1-1,0 0 1,1 1-1,-1-1 0,0 0 1,1 1-1,-1-1 1,0 0-1,1 0 1,-1 1-1,1-1 1,-1 0-1,1 0 0,-1 0 1,0 0-1,1 1 1,-1-1-1,1 0 1,-1 0-1,1 0 1,-1 0-1,1 0 0,-1 0 1,1 0-1,-1 0 1,1-1-1,16 1-7728</inkml:trace>
</inkml:ink>
</file>

<file path=ppt/ink/ink3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13.0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 10186,'0'0'3480,"3"-8"-666,-1 1-1981,-2 4-541,1 0 1,0 0-1,0 0 1,-1 0-1,2 1 0,-1-1 1,0 0-1,1 1 1,-1-1-1,1 1 1,-1-1-1,1 1 0,4-4 1,-4 14 2984,1 31-2177,-18 240-464,18-283-7690,1-12 2411,-4-6-3322</inkml:trace>
</inkml:ink>
</file>

<file path=ppt/ink/ink3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13.3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16944,'0'0'10538,"67"-1"-10090,-30-3-319,3-1-65,0 4-609,-1 1-1633,-8 0-1409,-4 0-2755</inkml:trace>
</inkml:ink>
</file>

<file path=ppt/ink/ink3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15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0 226 9001,'0'0'17958,"8"-2"-17056,1-2-738,0 0-1,-1 0 1,1-1-1,-1 0 1,0-1-1,0 1 1,0-2-1,-1 1 1,0-1-1,-1 0 1,1 0-1,5-10 1,17-22 121,26-47 0,-54 85-285,-1 0-1,0 1 1,0-1 0,0 0 0,0 1-1,1-1 1,-1 0 0,0 1 0,0-1-1,1 1 1,-1-1 0,1 1 0,-1-1-1,0 1 1,1-1 0,-1 1 0,1-1 0,-1 1-1,1-1 1,-1 1 0,1 0 0,0-1-1,-1 1 1,1 0 0,-1-1 0,1 1-1,0 0 1,-1 0 0,2-1 0,0 22-170,-1-4 256,-3 48 567,0-41-3428,1 0-6415</inkml:trace>
</inkml:ink>
</file>

<file path=ppt/ink/ink3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15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 4260,'0'0'20307,"12"1"-18673,25 0-527,56-7 0,0 0-4981,-90 6 3293,18-5-6867,-15 0 1282</inkml:trace>
</inkml:ink>
</file>

<file path=ppt/ink/ink3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15.9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15759,'0'0'11675,"10"0"-10501,1 0-944,-5 0-113,1 1 1,-1-1-1,0 1 1,0 0 0,12 3-1,-16-3-105,-1-1 0,1 1 0,-1 0 0,1 0 0,-1 0 0,1 0 0,-1 0 0,1 0 0,-1 0 0,0 0 0,0 1-1,1-1 1,-1 1 0,0-1 0,0 0 0,0 1 0,-1 0 0,1-1 0,0 1 0,-1 0 0,1-1 0,-1 1 0,1 0 0,-1-1 0,0 1 0,1 0 0,-1 0 0,-1 2 0,1 4 24,0 0 0,-1 0 0,-1-1 1,1 1-1,-1 0 0,-1 0 0,1-1 0,-1 0 1,-1 1-1,1-1 0,-1 0 0,-1 0 1,-8 11-1,72-6-650,-57-11 614,-1-1 0,0 1 0,0-1 0,1 1 0,-1-1 0,0 1 1,0 0-1,0 0 0,0 0 0,0 0 0,0 0 0,0 0 0,0 0 0,0 0 0,0 0 0,0 0 1,-1 1-1,1-1 0,0 0 0,-1 0 0,1 1 0,-1-1 0,1 0 0,-1 1 0,0-1 0,0 1 1,0-1-1,0 0 0,0 1 0,0-1 0,0 1 0,0-1 0,0 0 0,0 1 0,-1-1 1,1 0-1,-2 3 0,1-1 119,0 0 1,-1 0-1,0 0 1,1 0-1,-1 0 0,0 0 1,-1 0-1,1-1 1,0 1-1,-1-1 1,0 0-1,1 0 1,-7 4-1,-1-2 12,-1 0 0,1-1-1,-1-1 1,0 0 0,0 0 0,0-1 0,-1 0-1,1-1 1,-22-2 0,32 2-165,0 0 0,-1 0 0,1 0 0,0 0 0,0-1 0,0 1 1,0 0-1,0-1 0,0 1 0,-1-1 0,1 1 0,0-1 0,0 0 0,0 1 0,1-1 0,-1 0 0,0 0 0,0 0 1,0 1-1,0-1 0,1 0 0,-1 0 0,-1-2 0,2 2-25,0 0 0,0 1-1,0-1 1,0 0 0,0 1 0,0-1 0,0 0-1,0 1 1,0-1 0,1 0 0,-1 0 0,0 1-1,0-1 1,1 0 0,-1 1 0,0-1 0,1 1-1,-1-1 1,0 0 0,1 1 0,-1-1 0,1 1 0,-1-1-1,1 1 1,-1-1 0,1 1 0,0 0 0,-1-1-1,1 1 1,-1 0 0,1-1 0,0 1 0,-1 0-1,1 0 1,0 0 0,-1-1 0,1 1 0,0 0 0,0 0-1,54-19-15912,-36 8 4281</inkml:trace>
</inkml:ink>
</file>

<file path=ppt/ink/ink3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16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211 0 16944,'0'0'9897,"-6"12"-9016,-19 30-442,-2-1 0,-1-1 0,-3-1-1,-50 49 1,76-83-272,1-4-3912,1-11-7234,2-9-2554</inkml:trace>
</inkml:ink>
</file>

<file path=ppt/ink/ink3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5:16.6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17104,'0'0'7880,"68"51"-6984,-39-41-447,1-1-289,3-3-352,-2-1-1858,-7-1-2562,-3 0-3941</inkml:trace>
</inkml:ink>
</file>

<file path=ppt/ink/ink3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7:48.6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1 484 11275,'0'0'11878,"13"-9"-10341,30-22-704,-3-2 0,0-2-1,55-64 1,123-175 1767,-218 274-2591,0-1-1,0 1 1,0 0 0,1 0-1,-1 0 1,0 0 0,0 0-1,0 0 1,0 0 0,0-1-1,0 1 1,0 0 0,0 0-1,0 0 1,0 0 0,0 0-1,0 0 1,1 0 0,-1 0-1,0 0 1,0 0-1,0 0 1,0 0 0,0-1-1,0 1 1,0 0 0,1 0-1,-1 0 1,0 0 0,0 0-1,0 0 1,0 0 0,0 0-1,0 0 1,0 0 0,1 0-1,-1 0 1,0 0 0,0 0-1,0 1 1,0-1 0,0 0-1,0 0 1,0 0 0,1 0-1,-1 0 1,0 0 0,0 0-1,0 0 1,0 0 0,0 0-1,0 0 1,0 0 0,0 1-1,0-1 1,0 0 0,1 0-1,-1 0 1,0 0 0,0 0-1,0 0 1,0 0 0,0 0-1,0 1 1,0-1 0,0 0-1,0 0 1,2 16 92,-4 22-60,-6 7 112,-21 66 0,19-79-33,1 1-1,1 0 0,2 0 0,-2 55 1,7-98-8515,0 8 7541,1 0-1,-1 0 1,1 0 0,-1 0-1,0 0 1,0 0 0,0 0-1,0 1 1,0-1 0,0 0-1,0 0 1,-1 1 0,-2-3-1,-13-11-8193</inkml:trace>
</inkml:ink>
</file>

<file path=ppt/ink/ink3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7:48.9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 11179,'0'0'15694,"54"-5"-14028,-20 3-449,6-4-480,1 0-481,3 2-224,-6-1-320,-5 1-1986,-8-2-2979,-6-1-3908</inkml:trace>
</inkml:ink>
</file>

<file path=ppt/ink/ink3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7:49.4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60 8872,'0'0'2883,"8"-7"-96,-2 2-2082,38-30 2606,-41 34-2687,0-1-1,0 0 0,0 1 1,0 0-1,1 0 0,-1 0 1,0 0-1,1 0 0,5 0 0,-8 3-366,0 0-1,-1 1 0,1-1 0,-1 0 1,1 1-1,-1-1 0,0 1 0,0-1 1,0 0-1,0 1 0,0-1 0,-1 0 1,1 1-1,-2 3 0,-7 19 103,-2-1 0,0 0 0,-2-1 1,-28 41-1,24-41 97,2 1 1,1 0-1,1 1 1,-15 38 0,28-62-456,-1 1 1,1-1 0,-1 0-1,1 1 1,-1-1-1,1 0 1,0 1 0,-1-1-1,1 1 1,0-1 0,0 0-1,0 1 1,0-1 0,0 1-1,1-1 1,-1 0 0,0 1-1,1-1 1,-1 0-1,1 1 1,-1-1 0,1 0-1,0 1 1,-1-1 0,3 2-1,-2-2 1,1 0-1,0 0 1,0-1 0,-1 1-1,1-1 1,0 1-1,0-1 1,0 1-1,0-1 1,-1 0 0,1 0-1,0 0 1,0 0-1,0 0 1,0-1-1,3 0 1,6-2-26,0 0 0,0-1 0,0 0 0,0 0 0,11-8 0,31-25-3979,-50 34 2536,0 0 0,0 0 0,0 0 1,0-1-1,0 0 0,-1 1 0,3-6 0,-1-8-11847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4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1 14350,'0'0'5642,"-7"10"-5263,-17 28-26,2 1 0,1 0 0,-17 51-1,28-64-274,2 1 0,1 1-1,1-1 1,1 1-1,1 0 1,1 47-1,3-69-74,0 0-1,1 0 0,-1 0 1,1 0-1,1 0 1,-1 0-1,1-1 0,0 1 1,0 0-1,1-1 1,-1 0-1,1 1 1,1-1-1,-1 0 0,1-1 1,-1 1-1,1-1 1,1 1-1,-1-1 0,1-1 1,-1 1-1,1 0 1,0-1-1,6 3 1,-2-2-368,-1-1 1,0 0 0,1 0 0,0-1 0,0 0 0,13 1 0,-8-2-1144,-1-1 1,1 0-1,-1-1 1,15-3 0,26-11-10601</inkml:trace>
</inkml:ink>
</file>

<file path=ppt/ink/ink3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7:49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 2274,'0'0'28283,"71"-23"-28155,-36 16-64,1 1-256,-5 1-769,1 3-1441,-3 0-833,-7-3-1634,-5-1-2594</inkml:trace>
</inkml:ink>
</file>

<file path=ppt/ink/ink3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7:50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0 24695,'0'0'8072,"30"14"-15983,-23-13 512</inkml:trace>
  <inkml:trace contextRef="#ctx0" brushRef="#br0" timeOffset="1">27 207 18610,'0'0'12620,"-27"51"-12620,34-49-289,4-2-1985,-1-1-2915,0-13-5477</inkml:trace>
</inkml:ink>
</file>

<file path=ppt/ink/ink3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27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0 351 7431,'0'0'12332,"8"-11"-11115,53-76 750,122-165 2958,-180 310-4012,-14 62-773,6-86-95,2 1 1,1 67 0,3-100-275,-1-1-1,0 1 1,0-1-1,0 0 1,1 1-1,-1-1 1,0 0-1,1 1 1,0-1-1,-1 0 1,1 1-1,0-1 1,-1 0-1,1 0 1,0 0-1,0 0 1,0 0-1,0 0 1,0 0-1,2 1 1,5-4-3861,-6-16 598,-6-7-2919</inkml:trace>
</inkml:ink>
</file>

<file path=ppt/ink/ink3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27.7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14286,'0'0'9961,"71"2"-9513,-34-9-352,2 0-96,-1-2-2049,-2 1-2051,-5 3-3620</inkml:trace>
</inkml:ink>
</file>

<file path=ppt/ink/ink3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28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1 13901,'0'0'8841,"-5"73"-8521,5-44 96,0 0-256,0-1-96,0-2-32,0-1 0,-2-4 1,1 0-1,-1-5-417,1-4-704,-1-4-1313,-2-4-1410,1-4-2466</inkml:trace>
  <inkml:trace contextRef="#ctx0" brushRef="#br0" timeOffset="1">1 135 12620,'0'0'11499,"51"4"-11371,-17-4-64,2 0-1121,2-2-1281,-4-9-1057,-4-1-2499</inkml:trace>
</inkml:ink>
</file>

<file path=ppt/ink/ink3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28.4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1 17200,'0'0'7746,"2"9"-7089,-1 12-528,0 0-1,-1 0 1,-1 0 0,-1 0-1,-1 0 1,-1 0 0,-1-1 0,-12 36-1,13-45-69,1-3 151,0-1 0,1 1 0,0-1 0,0 1 0,0 13 0,2-20-189,1 0-1,0 0 1,0-1 0,0 1-1,-1 0 1,1-1 0,0 1 0,0-1-1,0 1 1,0-1 0,0 1-1,0-1 1,0 0 0,0 0 0,0 1-1,0-1 1,0 0 0,0 0 0,0 0-1,0 0 1,0 0 0,0 0-1,0 0 1,0-1 0,0 1 0,0 0-1,2-1 1,33-6 253,-28 4-635,0-1 1,0 0-1,-1 0 0,13-9 1,-18 12-100,0-1 0,0 0 0,0 1 0,-1-1 0,1 0 0,0 0 0,-1 0 0,0 0 0,1 0 0,-1 0 0,0-1 0,0 1 0,0-3 1,0-6-5563</inkml:trace>
</inkml:ink>
</file>

<file path=ppt/ink/ink3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28.7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16848,'0'0'6086,"60"-3"-5061,-28-2-673,1-1-256,-6 1-993,-2-4-3715,-6-1-2947</inkml:trace>
</inkml:ink>
</file>

<file path=ppt/ink/ink3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29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26 10025,'0'0'11494,"-3"9"-11008,-1 3-536,-1 1 0,1 0 0,1 0 1,1 0-1,-1 0 0,2 1 0,0-1 0,1 19 0,1-32 40,-1 0-1,0 1 0,1-1 0,-1 0 0,0 0 1,1 1-1,-1-1 0,1 0 0,-1 0 0,0 0 1,1 0-1,-1 0 0,1 0 0,-1 0 0,0 1 1,1-1-1,-1 0 0,1 0 0,-1-1 0,1 1 1,-1 0-1,0 0 0,1 0 0,-1 0 0,1 0 1,-1 0-1,0 0 0,1-1 0,-1 1 0,0 0 1,1 0-1,-1-1 0,0 1 0,1 0 0,-1 0 1,0-1-1,1 1 0,-1 0 0,0-1 0,0 1 1,1 0-1,-1-1 0,15-14 102,81-136-486,-95 150 363,-2 10 166,0 1 1,-1-1-1,0 1 0,0-1 1,-1 0-1,-7 15 1,6-15-35,0 0 1,1 0-1,0 0 1,1 0-1,0 0 0,-1 17 1,3-24-163,0-2 26,0 0 0,0 0 0,0 0 0,0 0 0,0-1 0,0 1 0,0 0 1,1 0-1,-1 0 0,0 0 0,0 0 0,0 0 0,0 0 0,0 0 0,0 0 1,0 0-1,1 0 0,-1 0 0,0 0 0,0 0 0,0 0 0,0 0 0,0 0 0,0 0 1,0 0-1,1 0 0,-1 0 0,0 0 0,0 0 0,0 0 0,0 1 0,0-1 1,0 0-1,0 0 0,0 0 0,0 0 0,1 0 0,-1 0 0,0 0 0,0 0 0,0 0 1,0 0-1,0 1 0,0-1 0,0 0 0,0 0 0,0 0 0,0 0 0,0 0 0,0 0 1,0 0-1,0 1 0,0-1 0,0 0 0,0 0 0,0 0 0,0 0 0,0 0 1,0 0-1,0 0 0,0 0 0,0 1 0,0-1 0,0 0 0,0 0 0,0 0 1,8-7-3980</inkml:trace>
</inkml:ink>
</file>

<file path=ppt/ink/ink3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28:29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31 14414,'0'0'6603,"-1"12"-5765,-4 99 171,5-111-1006,0 1 0,0-1 0,0 0 0,1 1-1,-1-1 1,0 0 0,0 0 0,0 1 0,0-1-1,0 0 1,0 0 0,1 0 0,-1 1 0,0-1-1,0 0 1,0 0 0,1 0 0,-1 1 0,0-1 0,0 0-1,0 0 1,1 0 0,-1 0 0,0 0 0,0 0-1,1 1 1,-1-1 0,0 0 0,1 0 0,-1 0-1,0 0 1,0 0 0,1 0 0,-1 0 0,0 0 0,0 0-1,1 0 1,-1 0 0,0 0 0,0-1 0,1 1-1,-1 0 1,0 0 0,0 0 0,1 0 0,-1 0-1,0 0 1,0-1 0,1 1 0,-1 0 0,0 0 0,0 0-1,0-1 1,1 1 0,-1 0 0,15-12 240,40-61 341,-2 4-442,-53 68-143,0 1 1,0 0 0,1 0 0,-1 0-1,0 0 1,0 0 0,0 0 0,0-1-1,0 1 1,0 0 0,1 0 0,-1 0-1,0 0 1,0 0 0,0 0 0,0 0-1,0 0 1,1 0 0,-1 0-1,0 0 1,0 0 0,0 0 0,0 0-1,1 0 1,-1 0 0,0 0 0,0 0-1,0 0 1,0 0 0,1 0 0,-1 0-1,0 0 1,0 0 0,0 0 0,0 0-1,0 0 1,1 0 0,-1 0-1,0 1 1,0-1 0,0 0 0,0 0-1,0 0 1,0 0 0,1 0 0,-1 0-1,0 1 1,0-1 0,0 0 0,0 0-1,0 0 1,0 0 0,0 1 0,0-1-1,0 0 1,0 0 0,0 0 0,0 0-1,0 1 1,4 19 162,-4 32 247,0-43-372,0 4-208,0 33 422,0-44-469,0-1-1,0 0 1,0 1-1,0-1 1,0 1 0,1-1-1,-1 1 1,0-1-1,1 0 1,-1 1 0,1-1-1,0 0 1,-1 0-1,1 1 1,0-1-1,0 0 1,0 0 0,0 0-1,0 0 1,0 0-1,0 0 1,0 0-1,2 1 1,11-1-6455</inkml:trace>
</inkml:ink>
</file>

<file path=ppt/ink/ink3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46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74 10954,'0'0'15039,"2"-8"-13561,-2 5-1423,1 0 0,-1 1-1,1-1 1,0 0 0,0 1 0,0-1-1,0 0 1,0 1 0,1 0 0,-1-1-1,1 1 1,0 0 0,0-1-1,-1 1 1,1 0 0,1 1 0,-1-1-1,0 0 1,0 0 0,1 1-1,-1 0 1,0-1 0,1 1 0,0 0-1,-1 0 1,1 0 0,0 0-1,-1 1 1,1-1 0,0 1 0,5 0-1,8-3-8,1 0-1,-1 2 0,1 0 1,-1 0-1,29 5 1,-44-4-52,0 0 1,1 0 0,-1 0 0,0 0-1,0 1 1,0-1 0,0 0-1,1 1 1,-1-1 0,0 1 0,0 0-1,0-1 1,0 1 0,0 0 0,0-1-1,-1 1 1,1 0 0,0 0 0,0 0-1,0 0 1,-1 0 0,1 0-1,0 0 1,-1 0 0,1 0 0,-1 0-1,1 0 1,-1 0 0,1 2 0,-2 0 8,1 0 0,0-1 0,-1 1 0,1 0 1,-1-1-1,0 1 0,0-1 0,0 1 0,0-1 0,-1 0 1,1 1-1,-3 2 0,-5 7 77,-1-1 0,0 0 0,-18 15-1,-69 48 1560,96-73-1575,40-5 16,-28 2-124,-1 0-1,1 0 1,0 1-1,0 1 1,0-1-1,16 3 0,-25-2 24,0 1 0,0-1 0,0 1 0,0-1 0,0 1-1,0 0 1,0 0 0,0 0 0,0 0 0,-1 0 0,1 0-1,0 1 1,-1-1 0,1 1 0,-1-1 0,1 1 0,-1-1-1,0 1 1,1 0 0,-1 0 0,0-1 0,0 1 0,0 0-1,-1 0 1,1 0 0,0 0 0,-1 0 0,1 0 0,-1 0-1,0 0 1,0 1 0,1-1 0,-2 0 0,1 0 0,0 0-1,0 0 1,-1 0 0,1 0 0,-1 0 0,1 0-1,-2 3 1,0-2 56,1 1 0,-1-2 0,0 1 0,1 0 0,-1 0-1,0 0 1,-1-1 0,1 1 0,0-1 0,-1 0 0,0 0 0,1 0-1,-1 0 1,0 0 0,0 0 0,0-1 0,-6 2 0,-61 22 1422,59-22-1187,2 0-254,-1-1 1,0 0 0,-1 0-1,1-1 1,0 0 0,0-1-1,-20-1 1,29 0-110,0 1-1,1 0 1,-1 0-1,1-1 1,-1 1 0,1 0-1,0-1 1,-1 1-1,1 0 1,-1-1 0,1 1-1,0-1 1,-1 1-1,1-1 1,0 1 0,-1-1-1,1 1 1,0-1 0,0 1-1,-1-1 1,1 1-1,0-1 1,0 1 0,0-1-1,0 0 1,0 1-1,0-1 1,0 1 0,0-1-1,0 1 1,0-1-1,0 0 1,0 1 0,0-1-1,1 1 1,-1-1-1,0 1 1,0-1 0,1 1-1,-1-1 1,0 1-1,1-1 1,-1 1 0,0-1-1,1 1 1,-1 0 0,1-1-1,17-24-7119,0 5 1057,3-5-1616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13453,'0'0'1089,"0"11"-198,-2 108 2391,3 97 333,-1-214-3591,0 0-1,0 0 1,0 0-1,0 0 1,1 0-1,-1 0 1,1 0-1,-1 0 1,1 0-1,0 0 1,0 0-1,0 0 1,0 0-1,0-1 1,0 1-1,0 0 1,1-1-1,-1 1 1,2 1-1,-1-2 57,-1-1 0,1 1 0,0 0 0,-1-1 0,1 0 0,-1 1 0,1-1 0,0 0 0,0 0 0,-1 0 0,1 0 0,0 0 0,-1 0 0,1 0 0,0 0 0,-1-1 0,1 1 0,2-2 0,5-2 349,1 0-1,-1-2 1,0 1 0,0-1 0,-1 0 0,10-8 0,40-38-45,-2-3 1,-3-2-1,68-93 0,-117 144-955,5-6 1476,-8 9-3923</inkml:trace>
</inkml:ink>
</file>

<file path=ppt/ink/ink3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4:46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353 113 6406,'0'0'9225,"-11"-5"-5851,3 2-3167,0 0 0,0 0 1,0 1-1,0 0 1,0 0-1,0 1 0,-1 0 1,1 0-1,0 1 1,-1 0-1,1 1 0,0 0 1,-1 0-1,1 1 1,0 0-1,0 0 0,0 1 1,0 0-1,-9 5 1,3 1-61,0 0 0,1 1 0,0 1 0,0 0 0,1 1 0,1 0 0,0 0 1,1 2-1,-12 19 0,16-25-104,1 1 0,1 0 0,0 0 0,0 1 1,1-1-1,0 1 0,1 0 0,0 0 0,0 0 0,1 0 0,0 0 1,1 0-1,0 0 0,1 0 0,0 0 0,5 19 0,-4-24-46,0 1-1,0-1 0,0 0 1,1 0-1,0 0 1,0 0-1,0 0 0,1 0 1,-1-1-1,1 0 1,0 0-1,0 0 0,1 0 1,-1 0-1,8 3 1,-3-2 97,1 0-1,-1-1 1,1-1 0,-1 1 0,1-2 0,0 1 0,0-1 0,14 0 0,-6-1 152,0 0-1,0-2 0,0 0 0,0-1 1,-1-1-1,1-1 0,-1 0 0,1-1 0,28-13 1,-32 11-92,0-2 1,-1 1-1,1-2 0,-1 0 1,-1 0-1,0-1 1,-1-1-1,0 1 0,-1-2 1,0 0-1,-1 0 1,0-1-1,-1 0 1,0 0-1,-2-1 0,0 0 1,0 0-1,-1-1 1,-1 1-1,-1-1 0,0 0 1,-1 0-1,-1 0 1,0-1-1,-1 1 1,-4-28-1,4 39-155,-1-1 0,0 1 1,0 0-1,-1 0 0,0-1 0,0 1 1,0 0-1,0 1 0,-1-1 0,0 0 1,0 1-1,0-1 0,0 1 0,-1 0 0,1 0 1,-1 0-1,0 1 0,-1-1 0,1 1 1,0 0-1,-1 0 0,0 0 0,0 1 1,0 0-1,0 0 0,0 0 0,0 1 0,0-1 1,-1 1-1,1 0 0,0 1 0,-8-1 1,4 1-22,0 1 0,0 0 0,-1 0 0,1 1 0,0 0 0,1 1 0,-1 0 0,0 0 0,1 1 0,0 0 0,-1 0 0,2 1 0,-1 0 0,0 0 0,1 1 0,0 0 0,1 0 0,-9 11 0,-20 38-2841,18-17-3568,10-19-2025</inkml:trace>
</inkml:ink>
</file>

<file path=ppt/ink/ink3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40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7783,'0'0'10522,"0"8"-9961,-1 0-415,1 2-22,0 0 1,0 0-1,1 0 0,0 0 0,5 18 1,-5-24-101,0-1 0,1 0 0,-1 0-1,1 0 1,0 0 0,0 0 0,0 0 0,0 0 0,0-1 0,1 1 0,-1-1 0,1 0-1,-1 0 1,1 0 0,0 0 0,0 0 0,0 0 0,0-1 0,0 1 0,0-1 0,1 0 0,-1 0-1,0 0 1,4 0 0,3 1-102,0 0 0,-1-1-1,1 0 1,0 0 0,0-1-1,0 0 1,0-1 0,-1 0 0,1-1-1,0 0 1,12-4 0,-21 5-27,-1 1 0,1 0 1,0 0-1,0-1 0,-1 1 1,1 0-1,0-1 0,-1 1 1,1 0-1,-1-1 0,1 1 1,-1-1-1,1 1 0,-1-1 1,1 0-1,-1 1 0,1-1 1,-1 1-1,1-1 0,-1 0 1,0 1-1,1-1 0,-1 0 1,0 1-1,0-1 0,0 0 1,0 0-1,1 1 0,-1-1 1,0 0-1,0 0 0,0 0 1,-1-1-16,0 1 1,-1 0-1,1 0 1,0 0-1,0 0 1,0 0-1,-1 1 1,1-1-1,0 0 1,-1 1-1,1-1 0,0 1 1,-1-1-1,-1 0 1,-54-7 1501,55 8-1268,0-1 1,0 1 0,0 1 0,0-1 0,1 0-1,-1 0 1,0 1 0,0-1 0,1 1-1,-1 0 1,0-1 0,1 1 0,-1 0-1,0 0 1,1 0 0,-1 0 0,1 0-1,0 0 1,-1 1 0,1-1 0,0 0 0,0 1-1,0-1 1,0 1 0,0-1 0,0 1-1,0-1 1,0 1 0,0 0 0,1-1-1,-1 1 1,1 0 0,-1 0 0,1 0-1,0-1 1,0 1 0,0 2 0,0-1-90,0 1 0,0-1 0,1 1 0,-1-1 0,1 0 0,0 1 1,0-1-1,0 0 0,0 1 0,1-1 0,-1 0 0,1 0 0,0 0 0,0-1 0,0 1 1,0 0-1,1-1 0,-1 1 0,4 2 0,-1-2-599,0 0-1,0 0 1,0 0 0,1 0 0,-1-1-1,10 3 1,11 0-4449</inkml:trace>
</inkml:ink>
</file>

<file path=ppt/ink/ink3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5:41.1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432 16 10250,'-14'-3'2605,"-4"-1"-2198,1 1 0,-1 0 0,0 1 0,0 1 0,-1 1 0,1 1-1,0 0 1,0 2 0,0 0 0,1 0 0,-1 2 0,-28 11 0,34-10-301,1 1 0,0 0 0,0 1 0,1 0 0,0 1 0,1 0 1,-1 1-1,2-1 0,0 2 0,0-1 0,-11 20 0,14-21-76,1 0 1,0 0 0,1 0-1,0 0 1,0 1 0,1-1-1,0 1 1,0-1 0,1 1-1,1 0 1,0 0 0,0-1-1,1 1 1,0 0 0,0-1-1,5 14 1,-5-18 11,1 0 1,0 0-1,1 0 0,-1-1 1,1 1-1,0-1 1,0 0-1,0 0 1,1 0-1,-1 0 0,1 0 1,0-1-1,0 1 1,6 2-1,-1-1 104,0 0 0,0 0 0,1-1 0,-1-1 0,1 0 0,19 4 0,1-3 279,1-2 0,0-1 0,56-4 0,-66 1-239,-1-1 1,1-1 0,-1-1 0,0-1-1,0-1 1,-1 0 0,0-2 0,35-20-1,-47 25-103,1-1-1,-2 1 1,1-1-1,0-1 1,-1 1-1,0-1 1,-1 0-1,1-1 0,-1 0 1,0 1-1,-1-1 1,1-1-1,-2 1 1,1-1-1,-1 1 1,0-1-1,0 0 1,-1 0-1,0 0 1,-1-1-1,0 1 0,0 0 1,0-1-1,-2-12 1,0 14-2,-1 1-1,0 0 1,-1 0 0,1 0-1,-1 0 1,0 1 0,0-1-1,-1 1 1,1 0 0,-1 0-1,-1 0 1,1 0 0,-1 1-1,1 0 1,-1 0 0,0 0-1,-1 0 1,1 1 0,-1 0-1,0 0 1,-11-4 0,-6-2-53,0 1 0,0 1 1,-1 2-1,-35-5 0,52 9-53,-29-3 56,-42 0 0,71 3-76,-1 1-1,1 1 1,0-1-1,-1 1 1,1 1-1,0-1 1,0 1-1,0 1 0,0-1 1,0 1-1,0 0 1,-9 7-1,14-9-210,1 0 0,-1 0-1,1 0 1,0 0 0,0 0 0,0 1 0,0-1-1,0 0 1,0 1 0,0-1 0,0 1-1,1-1 1,-1 1 0,0-1 0,1 1-1,-1-1 1,1 1 0,0 0 0,-1-1-1,1 1 1,0 0 0,0-1 0,0 1-1,0 0 1,1 1 0,8 11-5467</inkml:trace>
</inkml:ink>
</file>

<file path=ppt/ink/ink3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09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48 103 11499,'0'0'3731,"10"-10"-1259,0 0-1856,42-42 2837,-9 22 2792,-41 65-3768,-13 17-2637,62-50 64,-49-2 94,-1 0 1,1 0 0,0 0-1,-1 1 1,1-1 0,0 0 0,-1 1-1,1 0 1,-1-1 0,1 1-1,-1 0 1,1 0 0,-1-1-1,1 1 1,-1 0 0,0 1 0,0-1-1,1 0 1,-1 0 0,0 0-1,0 1 1,0-1 0,0 0-1,0 1 1,-1-1 0,1 1 0,0 0-1,-1-1 1,1 1 0,-1-1-1,1 1 1,-1 0 0,0-1-1,0 1 1,0 0 0,0 2 0,0 0 2,0 0 0,0 0 0,-1 0 0,1 0 0,-1 0 0,0-1 0,0 1 0,0 0 0,-1 0 0,1-1 0,-1 1 0,0-1 0,0 0 0,0 1 0,-5 4 0,-1-1 86,0 0 1,-1 0 0,0-1 0,-1 0-1,0 0 1,0-1 0,-14 5 0,17-7-102,0-1 1,0 0-1,-1 0 0,1 0 1,0-1-1,-1 0 1,0-1-1,1 0 0,-1 0 1,1 0-1,-14-3 1,19 2-378,0 0 1,0-1 0,0 1-1,1-1 1,-1 1-1,0-1 1,1 1 0,-1-1-1,1 0 1,-1 0-1,1 0 1,0 0 0,0 0-1,0 0 1,0 0-1,0 0 1,0 0 0,1 0-1,-1 0 1,1-1-1,-1 1 1,1-3 0,-2-22-6417</inkml:trace>
</inkml:ink>
</file>

<file path=ppt/ink/ink3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09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 17969,'0'0'8136,"61"0"-7207,-32 0-481,4 0-256,5-2-128,1-1-1057,-1 3-1505,-8 0-1346,-6 0-1409,-6-1-4035</inkml:trace>
</inkml:ink>
</file>

<file path=ppt/ink/ink3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10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412 6 11787,'-11'0'2125,"-8"1"-1587,0 2 1,1 0 0,-1 0-1,1 2 1,-1 0-1,1 1 1,1 1-1,-20 11 1,21-9-206,-1 1 0,1 1 0,1 1 0,0 0-1,1 1 1,1 1 0,-1 0 0,2 1 0,0 0 0,-12 21 0,17-24-178,1 1 0,0-1 0,0 1 1,1 0-1,1 1 0,0-1 0,1 1 0,0 0 1,1-1-1,0 1 0,2 0 0,-1 1 0,2-1 1,3 25-1,-2-34-136,0 1-1,0 0 1,0-1 0,0 1 0,1-1 0,0 0 0,0 0-1,1 0 1,-1 0 0,1 0 0,0-1 0,1 0 0,-1 1-1,0-2 1,1 1 0,0 0 0,0-1 0,0 0 0,1 0-1,-1-1 1,1 0 0,-1 1 0,1-2 0,0 1 0,0-1 0,7 1-1,8 2 341,-1-2 0,1-1 0,0 0 0,0-2 0,0 0 0,29-7 0,-14 0-20,-1-2-1,-1-1 1,0-2-1,0-2 1,-1-1 0,-1-1-1,-1-1 1,0-3-1,-2 0 1,0-1-1,51-53 1,-73 66-282,1-1-1,-1 1 1,0-1 0,-1-1-1,0 1 1,-1-1 0,0 0 0,-1 0-1,4-14 1,-7 20-41,0 0 0,0 0 0,0 0 0,-1 0 0,0-1 0,0 1 0,0 0 0,0 0 0,-1-1 0,0 1 0,0 0-1,0 0 1,-1 0 0,0 0 0,0 0 0,0 0 0,0 1 0,-1-1 0,0 1 0,0-1 0,0 1 0,-7-7 0,1 4-128,0 0 0,0 1 0,0 0 0,-1 0 0,0 1 0,0 1 0,0-1 0,0 2 1,-1-1-1,0 2 0,0-1 0,0 1 0,1 1 0,-2 0 0,-13 1 0,2 1-425,-1 0-1,1 2 1,0 1 0,0 1 0,1 0-1,-28 12 1,18-6-4556,8-4-3192</inkml:trace>
</inkml:ink>
</file>

<file path=ppt/ink/ink3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13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272 68 6502,'0'0'10277,"4"-10"-8110,12-29-224,-16 39-1879,0-1 1,0 1-1,0-1 0,0 1 0,0-1 1,0 0-1,0 1 0,0-1 0,0 1 1,0-1-1,0 0 0,0 1 0,0-1 0,0 1 1,0-1-1,0 1 0,-1-1 0,1 1 1,0-1-1,0 1 0,-1-1 0,1 1 1,0-1-1,-1 1 0,1-1 0,-1 1 1,1 0-1,-1-1 0,1 1 0,0-1 1,-1 1-1,1 0 0,-1 0 0,1-1 1,-1 1-1,0 0 0,1 0 0,-1 0 1,1-1-1,-1 1 0,1 0 0,-1 0 1,0 0-1,1 0 0,-2 0 0,-29 0 153,26 0-47,-5 1-48,0 0 0,0 0 0,0 1 0,0 0 0,0 1 0,-14 5 0,19-6-40,0 1 0,-1-1 0,1 1 0,1 0 0,-1 0 0,0 0 0,1 1 0,-1-1 0,1 1 0,0 0 0,0 0 0,1 1 0,-5 5 0,8-8-77,-1 0 1,0-1-1,1 1 1,0 0-1,-1 0 1,1 0-1,0-1 1,0 1-1,0 0 1,0 0-1,0 0 1,0 0-1,0 0 1,1-1-1,-1 1 1,1 0-1,-1 0 1,1-1-1,0 1 1,0 0-1,0-1 1,0 1-1,0-1 1,0 1-1,0-1 1,0 1-1,1-1 1,-1 0-1,0 0 1,1 1-1,-1-1 1,4 1-1,8 7-17,0-1-1,0-1 0,18 7 1,-5-2-258,-16-6 140,-1 0 0,1 0 0,-1 1 0,0 0 0,15 15-1,-22-20 142,-1-1 0,0 1 0,1-1 0,-1 1 0,0-1 0,0 1 0,0 0 0,0 0 0,0-1 0,0 1 0,0 0 0,-1 0 0,1 0 0,-1 0 0,1 0 0,-1 0 0,0 0 0,0 0 0,0 0 0,0 0 0,0 0 0,0 0 0,-1 0 0,1 0 0,-1 0 0,1 0 0,-1 0-1,0 0 1,0 0 0,1 0 0,-2 0 0,1-1 0,0 1 0,0 0 0,0-1 0,-1 1 0,1-1 0,-1 1 0,1-1 0,-3 2 0,-8 5 243,-1 0 1,0-1-1,0 0 1,0-2-1,-1 1 1,0-1-1,0-1 1,0-1-1,-1 0 1,1 0-1,-1-2 1,1 0-1,-1 0 1,-24-3-1,37 2-255,0-1 1,0 1 0,0 0-1,0-1 1,0 1-1,0-1 1,0 0-1,0 1 1,0-1-1,0 0 1,0 0-1,1 0 1,-1 0-1,1-1 1,-1 1-1,0 0 1,1-1-1,0 1 1,-2-3-1,2 3-54,1 1-1,0-1 0,0 1 1,0-1-1,-1 1 0,1-1 1,0 1-1,0-1 0,0 1 1,0-1-1,0 0 0,0 1 1,0-1-1,0 1 0,0-1 1,0 1-1,0-1 0,1 1 1,-1-1-1,0 1 0,0-1 1,0 1-1,1-1 0,-1 1 1,0-1-1,1 0 0,21-9-2728,41-3-3633,-26 2 908</inkml:trace>
</inkml:ink>
</file>

<file path=ppt/ink/ink3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14.0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0 4805,'0'0'20947,"2"9"-19794,2 17-561,0 0-1,-1 0 1,-3 51-1,-1-50-589,1 0-1,2-1 1,0 1 0,2 0-1,7 29 1,-17-65-11533,-33-45-1025,19 32 8451</inkml:trace>
</inkml:ink>
</file>

<file path=ppt/ink/ink3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14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52 2787,'-15'-16'4100,"1"3"-129,4 2-928,4 6-705,3-1 4677,13 6-6567,10 0-95,2 0-33,5 0-192,7 0-64,-4 3-32,3 0-1345,-3-1-1570,-1-1-2210,-5-1-4932</inkml:trace>
</inkml:ink>
</file>

<file path=ppt/ink/ink3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14.7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 15855,'0'0'10314,"57"2"-10250,-36-6-1057,4 0-1762,0-1-1409,-3 1-3875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19 11659,'0'0'8435,"-9"5"-7747,-2 1-471,0 0-1,1 1 1,0 0-1,0 1 1,-15 16-1,19-18-45,1 0 0,1 0-1,-1 0 1,1 0 0,0 1-1,0-1 1,1 1 0,0 0 0,0 0-1,1 0 1,0 1 0,-2 11-1,3-16-124,1-1 0,0 0-1,-1 1 1,1-1 0,0 0-1,0 1 1,1-1 0,-1 0-1,0 1 1,1-1-1,-1 0 1,1 0 0,0 1-1,0-1 1,0 0 0,0 0-1,0 0 1,0 0 0,0 0-1,1 0 1,-1 0 0,1-1-1,1 3 1,0-3 10,0 1 0,1-1 0,-1 0 0,0 0 1,0 0-1,0-1 0,1 1 0,-1-1 0,0 0 0,1 1 0,-1-2 1,0 1-1,0 0 0,1-1 0,-1 1 0,5-2 0,0-1 104,1 0 1,-1-1-1,0 0 0,0 0 0,0-1 0,-1 0 0,0 0 0,0-1 1,0 0-1,-1 0 0,1 0 0,-1-1 0,-1 0 0,0 0 1,0-1-1,0 1 0,-1-1 0,0 0 0,0 0 0,-1-1 0,0 1 1,0-1-1,-1 0 0,0 1 0,1-19 0,-4 24-153,1 1 0,-1 0 0,0-1 0,1 1 0,-1-1 0,0 1 0,0 0 0,0-1-1,-1 1 1,1 0 0,-1 0 0,1 0 0,-1 0 0,1 0 0,-1 0 0,0 1 0,0-1 0,0 0 0,0 1 0,0 0-1,-1-1 1,1 1 0,0 0 0,-1 0 0,1 0 0,0 1 0,-1-1 0,1 0 0,-1 1 0,1 0 0,-1-1 0,-3 1-1,3 0-175,0 0-1,0 0 1,-1 0 0,1 1-1,0-1 1,0 1-1,0-1 1,0 1-1,0 0 1,0 0-1,0 1 1,-2 0-1,3-1-158,1 0 1,-1 1-1,1-1 0,-1 0 0,1 0 0,0 1 0,0-1 1,0 0-1,-1 1 0,1-1 0,1 1 0,-1 0 0,0-1 1,0 1-1,1 0 0,-1-1 0,1 1 0,-1 0 0,1 0 1,0-1-1,-1 4 0,2 4-5155,4-4-2001</inkml:trace>
</inkml:ink>
</file>

<file path=ppt/ink/ink3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15.1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0 10025,'0'0'14590,"-5"9"-13175,5-8-1384,-117 260 2709,116-258-2726,0-1 1,0 1-1,0 0 1,1-1-1,-1 1 1,1 0-1,0 0 1,0-1-1,0 1 1,0 0-1,0 0 1,1 4 0,0-5 9,-1-1 0,1 0 0,0 0 1,-1 0-1,1 1 0,0-1 1,0 0-1,0 0 0,0 0 0,0 0 1,0 0-1,0 0 0,0-1 0,0 1 1,0 0-1,0-1 0,1 1 1,1 1-1,6-1 69,-1 1 1,0-1 0,1 0-1,-1-1 1,1 0-1,15-2 1,-20 2-102,12-2-160,-1-1 1,0 0-1,25-8 1,-12 0-3688,-4-2-5393,-16 9-1472</inkml:trace>
</inkml:ink>
</file>

<file path=ppt/ink/ink3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15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15054,'0'0'12940,"72"5"-12811,-43-5-65,4 0-32,3 0-833,-3 0-1249,3 0-1826,-6 0-1697,-1 0-5125</inkml:trace>
</inkml:ink>
</file>

<file path=ppt/ink/ink3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16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71 15182,'0'0'9513,"0"8"-9144,-1 21-448,-2-1 1,0 1 0,-2-1 0,-1 0-1,-19 53 1,23-99-5818,0-33 1991,3-1 1701,-1-10 2053,-3 3 4518,5 93 854,-2-25-4914,0 1 0,0-1 0,1 0 0,1 1 0,-1-1 0,2 0 0,-1 0 0,1 0 0,0 0 0,1 0 0,6 11 0,-4-12-95,0 0 0,1-1 1,0 0-1,0 0 1,0-1-1,1 1 1,14 8-1,-18-13-60,0 1-1,0-1 1,0 0-1,1 0 1,-1 0 0,1-1-1,-1 1 1,1-1 0,0 0-1,-1-1 1,1 1 0,0-1-1,0 0 1,0 0-1,-1 0 1,1-1 0,0 1-1,4-3 1,-5 1-68,-1 0-1,0 0 1,0 0 0,0-1-1,0 1 1,0-1 0,0 0-1,-1 0 1,1 0 0,-1 0 0,0-1-1,0 1 1,0 0 0,0-1-1,-1 0 1,2-5 0,16-63 970,-14 28-1054,-1-73 0,-4 111 0,3 18-3163,12 15-7858,-1-15-1060</inkml:trace>
</inkml:ink>
</file>

<file path=ppt/ink/ink3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30.6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2901 351 4965,'0'0'2269,"3"-11"-769,1 2-1620,3-12 1440,-1 1 1,5-33-1,-10 48-989,0 0-1,-1 0 1,1 0-1,-1 0 1,0 0-1,-1 0 1,1 0-1,-1 0 1,0 0 0,0 0-1,0 0 1,-1 0-1,0 0 1,0 1-1,0-1 1,0 1-1,-1-1 1,-3-3-1,-4-1-242,0 0 0,-1 1 0,0 0 0,0 1 1,-1 0-1,0 1 0,0 0 0,-1 1 0,1 1 0,-27-7 0,-13 1-866,-78-6 0,70 10 666,-134-12 314,-1 9-1,0 8 1,0 8 0,-260 44 0,277-22 562,-240 72 0,362-83-648,1 2 0,1 2 0,0 3 1,2 2-1,1 2 0,1 3 0,2 2 0,-59 53 0,91-71-125,0 0 1,1 1-1,1 1 0,1 1 1,1 0-1,0 0 0,2 1 1,0 1-1,1 0 0,-9 32 1,14-38-25,1 0 0,1 0 1,0 0-1,0 1 0,2-1 0,0 0 1,1 1-1,0-1 0,1 0 1,1 0-1,1 0 0,0 0 0,0 0 1,2-1-1,0 0 0,10 18 1,-5-14-126,1-1 0,0 0 1,2-1-1,0 0 1,0-1-1,1-1 0,1 0 1,25 16-1,-15-14-97,0-2 1,0 0-1,1-2 0,1-1 0,38 10 0,-2-7-113,0-3 0,1-2 0,0-3-1,116-6 1,-40-9 315,241-47 1,134-66-375,-430 101 244,-62 15 144,483-137-1359,-425 114 2391,-2-3 0,-2-3 0,0-4 0,75-51 0,-133 76-423,0 0 0,-1-2 0,-1 0 0,31-36 0,-41 43-313,-1-2 0,0 1 0,0-1 1,-1 0-1,-1 0 0,0-1 0,0 0 1,-2 0-1,1 0 0,-1 0 0,1-17 1,-2 14-105,-1-1 1,-1 1-1,-1-1 1,0 1 0,-1 0-1,0 0 1,-2 0-1,1 0 1,-2 0 0,0 1-1,-1-1 1,0 1 0,-15-23-1,11 23-105,-1 0 0,0 1 0,-1 0 1,0 1-1,-1 0 0,-1 1 0,0 0 0,0 1 0,-1 1 0,0 0 0,-1 1 1,-16-6-1,2 3-94,-1 2 1,-1 1-1,0 1 1,0 2-1,0 1 1,0 2-1,-58 2 1,-70 17-2341,6 13-4057,67-10-913</inkml:trace>
</inkml:ink>
</file>

<file path=ppt/ink/ink3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8:35.98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1065 157 5349,'0'0'12593,"-9"-7"-11835,3 2-486,-1 0 0,0 1 0,0 0-1,0 0 1,0 0 0,-1 1-1,1 0 1,-1 0 0,0 1 0,0 0-1,0 1 1,0 0 0,0 0-1,0 0 1,0 1 0,0 0 0,0 1-1,-1 0 1,-9 2 0,-75 40 660,74-32-540,-1-2 1,0 0-1,-1-1 0,-32 9 0,32-13-229,0 2 0,0 1-1,0 0 1,1 2 0,-30 16 0,16-3-113,0 2 0,-32 29 0,-19 17 370,44-40-393,2 2 0,1 2 0,1 2 0,-61 78 0,92-106-17,1 1-1,1-1 1,-1 0 0,1 1 0,1 0-1,0 0 1,0 0 0,1 1 0,0-1 0,0 0-1,1 1 1,1 0 0,-1-1 0,2 1-1,1 13 1,0-10-8,2 0 0,0 0 0,0-1 0,1 1-1,0-1 1,1 0 0,1-1 0,0 1 0,0-2 0,11 13-1,0-3-6,1-1 0,0 0-1,2-2 1,0-1 0,0 0-1,2-1 1,0-2-1,0 0 1,2-2 0,40 15-1,-13-11 15,0-2 1,1-2-1,1-3 0,-1-2 0,1-2 0,68-5 0,124-34 30,-49 4-40,-139 24 19,377-26 22,-389 33-38,403-9 82,-350 5-65,-56 4 4,1-2 1,-1-2-1,80-17 0,-61 3 8,0-2 0,63-30 0,-103 40-42,-1-2-1,-1 0 1,0-2-1,0 0 0,-1-1 1,-1-1-1,-1 0 1,30-37-1,-23 21-108,-2 0 0,25-47 0,-40 65 91,0 0-1,-2-1 1,1 0 0,-2 0-1,0-1 1,-1 1-1,0-1 1,0-27 0,-4 10 112,-1 1 0,-2-1 1,-2 1-1,-17-61 0,21 87-52,0 0 0,-1 0 0,0 1 0,0-1 0,-1 1 0,1-1 0,-1 1 0,0 0-1,-1 0 1,-7-6 0,-55-36 659,50 37-558,1 0 0,-25-22-1,29 22-118,0-1-1,-1 2 0,0 0 1,0 1-1,-1 0 0,0 1 1,0 0-1,-1 1 1,0 1-1,0 0 0,0 2 1,0-1-1,-1 2 0,0 0 1,-21 0-1,-194-16 468,126 7-447,0 4 1,-1 5-1,-118 13 1,-203 38 629,-165 23-771,388-36-369,-117 17-4726,233-43-760</inkml:trace>
</inkml:ink>
</file>

<file path=ppt/ink/ink3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15.2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13613,'0'0'14072,"1"9"-12940,2 6-999,1 1 1,0-1-1,1 0 0,1 0 1,0 0-1,1-1 1,0 0-1,1 0 1,1-1-1,0 0 1,1-1-1,1 0 1,11 12-1,-10-8-929</inkml:trace>
</inkml:ink>
</file>

<file path=ppt/ink/ink3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15.5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0 136 12011,'0'0'16293,"11"-3"-15118,168-55 1528,-103 21-6036,-49 14-6282,-15 9 1079</inkml:trace>
</inkml:ink>
</file>

<file path=ppt/ink/ink3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15.99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197 1 16560,'0'0'8990,"-5"9"-8297,-18 30 352,-3-2 0,-1-1 0,-58 60 0,76-91-445,12-18-588,14-20-704,47-60-4251,-64 93 4906,-8 27 197,-14 44 815,21-65-729,-1 1 0,1-1 1,1 1-1,-1-1 0,1 0 1,0 1-1,1-1 0,-1 1 0,4 9 1,-4-16-233,0 1 0,0-1 0,0 0 0,0 1 0,0-1 0,0 0 0,0 1 0,0-1 0,0 0 0,0 1 0,0-1 0,1 0 0,-1 1 0,0-1 0,0 0 0,0 1 0,1-1 0,-1 0 0,0 0 1,0 1-1,1-1 0,-1 0 0,0 0 0,1 0 0,-1 0 0,0 1 0,0-1 0,1 0 0,-1 0 0,0 0 0,1 0 0,-1 0 0,0 0 0,1 0 0,-1 0 0,1 0 0,-1 0 0,0 0 0,1 0 0,-1 0 0,0 0 0,1 0 0,-1 0 0,0 0 0,1 0 1,-1 0-1,0 0 0,0-1 0,1 1 0,-1 0 0,0 0 0,1 0 0,-1-1 0,0 1 0,0 0 0,1 0 0,-1-1 0,9-20 10,-9 15-118,-1 0-1,0 0 1,-1 0 0,1 0-1,-1 1 1,0-1 0,-1 0 0,1 1-1,-1-1 1,-1 1 0,1 0-1,-5-6 1,-54-57 479,58 64-227,4 4 189,17 18 160,-4-10-557,0-1 0,1 0-1,0-1 1,1 0 0,-1-1 0,18 3 0,50 7-6982,-43-10-1045</inkml:trace>
</inkml:ink>
</file>

<file path=ppt/ink/ink3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16.3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 16816,'0'0'13869,"67"2"-13773,-32-3-544,-2-3-2019,0 0-2209,-1-2-2723</inkml:trace>
</inkml:ink>
</file>

<file path=ppt/ink/ink3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16.7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274 0 4164,'0'0'21695,"-8"11"-21060,-15 20-105,-2-1 0,-2-1-1,0-1 1,-56 42-1,69-59-473,-27 18 397,16-20-2884,25-44-8480,3 10 4435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14189,'0'0'2915,"-2"57"-1602,-8-21-95,-3 8-161,-1 1 0,2 0-64,2-1-705,2-3-160,4-9-96,4-6 32,0-8-288,4-7-993,7-8-705,2-3-1153,-2-3-1730</inkml:trace>
</inkml:ink>
</file>

<file path=ppt/ink/ink3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17.0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9673,'0'0'17008,"64"52"-16752,-41-37-159,0 0-33,2-4-321,1-1-1312,-1-6-1314,-2-4-1761,1 0-2947</inkml:trace>
  <inkml:trace contextRef="#ctx0" brushRef="#br0" timeOffset="1">402 46 15855,'0'0'7436,"-1"8"-5551,-8 29-242,1-11-950,2 0-1,-4 49 1,10-74-691,0 0-1,0 0 1,1 0 0,-1 0 0,1 0 0,-1 0 0,1-1 0,-1 1 0,1 0-1,0 0 1,-1-1 0,1 1 0,0 0 0,-1-1 0,1 1 0,0-1 0,0 1-1,0-1 1,0 1 0,-1-1 0,1 1 0,0-1 0,0 0 0,0 1 0,0-1-1,0 0 1,0 0 0,0 0 0,0 0 0,0 0 0,1 0 0,41 0-1621,-31 0 236,23-4-3398,-12-6-4051,-12 0-3510</inkml:trace>
</inkml:ink>
</file>

<file path=ppt/ink/ink3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17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 3171,'0'0'23318,"53"3"-22421,-20-3-609,5-3-224,-1-1-64,-2 1-1505,-4 1-2051,-5-2-4547</inkml:trace>
</inkml:ink>
</file>

<file path=ppt/ink/ink3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20.5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145 1 14478,'0'0'7655,"9"7"-6966,-8-6-675,5 4 37,0 0 0,-1-1 1,0 2-1,0-1 1,0 1-1,0-1 0,-1 1 1,0 1-1,0-1 0,-1 1 1,0-1-1,0 1 1,0 0-1,1 10 0,-1-2 18,-2 0 0,0-1 0,-1 1 0,0 0 0,-1 0 0,-1 0 0,0-1 0,-1 1 0,-1-1 0,0 1 0,-1-1 0,-1-1 0,-10 21 0,6-18-387,0 0 0,-1-1 0,0 0 0,-15 14 0,10-12-2084,-2-1-1,-38 26 1,33-27-5077</inkml:trace>
</inkml:ink>
</file>

<file path=ppt/ink/ink3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21.4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171 0 10634,'0'0'6187,"-11"4"-4959,4-2-1014,0 1 0,1 0 1,-1 1-1,0 0 0,1 0 0,0 0 0,0 1 1,0 0-1,1 0 0,-1 0 0,1 1 1,0-1-1,1 1 0,-1 1 0,-5 10 0,-1 6 317,2 0 0,0 0 0,1 1 0,1 0 0,2 0 0,0 0 0,2 1 0,0 0 0,2 0 0,3 47 0,-1-64-489,1 0 1,-1 0-1,2 0 1,-1-1-1,1 1 1,0-1-1,0 1 1,1-1-1,0 0 1,0 0-1,1-1 1,0 0-1,0 1 1,1-2-1,8 9 1,-6-7-255,0-1 0,1 0 0,0 0 1,16 7-1,-15-9-662,0 0 1,-1-1 0,1 0-1,18 2 1,13-2-4914</inkml:trace>
</inkml:ink>
</file>

<file path=ppt/ink/ink3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31.0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89 42 11531,'0'0'7677,"4"-8"-5355,15-25-64,-21 43 2746,-15 45-3634,-18 38-200,-16 47-365,50-137-781,0-1-1,0 1 1,0 0 0,0-1 0,1 1-1,-1 0 1,1-1 0,0 1-1,0 0 1,0 0 0,0-1-1,1 1 1,-1 0 0,1 0-1,1 4 1,-1-5-12,1-1-1,-1 1 0,1-1 1,0 0-1,-1 0 1,1 0-1,0 0 0,0 0 1,0 0-1,-1 0 1,1-1-1,0 1 0,0-1 1,0 1-1,0-1 1,0 0-1,0 0 0,0 0 1,0 0-1,0 0 1,3 0-1,7 0-878,0-1-1,-1 0 1,1-1-1,11-3 1,-20 5 535,0-1 1,0 1 0,-1-1-1,1 0 1,0 0 0,-1 0-1,1-1 1,-1 1 0,0-1-1,1 1 1,-1-1 0,0 0-1,0 0 1,0 0 0,0 0-1,0 0 1,0 0 0,-1 0-1,1-1 1,-1 1 0,0-1-1,2-4 1,-1-10-7282</inkml:trace>
</inkml:ink>
</file>

<file path=ppt/ink/ink3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31.3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13132,'0'0'12684,"53"9"-11402,-15-2-642,6 0-416,3-1-159,-2-1-898,-4-2-2915,-5-2-3074</inkml:trace>
</inkml:ink>
</file>

<file path=ppt/ink/ink3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32.7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1 119 6598,'0'0'12727,"9"0"-10971,246 6 3607,144-33-3499,-196 11-1729,-42 4 19,873-37 2831,-1018 48-2680,-20-3-867,-30-4-3451,25 6 1370,-12-3-3897</inkml:trace>
</inkml:ink>
</file>

<file path=ppt/ink/ink3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33.69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9 10858,'0'0'12412,"10"-2"-10907,-5 2-1321,19-3 707,0 0 0,0 2 0,0 1 0,26 3 1,-49-3-868,0 0 0,0 1 0,0-1 0,0 0 0,0 0 0,0 1 0,0-1 0,0 0 0,0 1 0,0-1 0,0 1 0,0-1 0,0 1 0,0-1 0,0 1 0,-1 0 0,1 0 0,0-1 0,0 1 0,-1 0 0,1 0 0,-1 0 0,1 0 0,-1 0 0,1-1 0,-1 1 0,1 0 0,-1 0 1,1 2-1,-1-1 17,-1 1 0,1-1 0,-1 0 0,1 0 0,-1 0 1,0 0-1,0 0 0,0 0 0,0 0 0,0 0 0,0 0 1,0 0-1,-2 2 0,-5 5 171,-1 0 0,0 0 0,-17 13 1,14-13-79,0 0 0,-1 0 0,0-2 0,0 1 0,-1-2 0,0 0 0,0 0 0,-28 6 0,87-29-689,-43 17 537,1-1 0,0 1 0,0 0 0,0-1 0,0 1 0,0 1 0,0-1 0,-1 0 0,1 1 0,0 0 0,0-1 0,0 1-1,-1 0 1,1 0 0,0 1 0,-1-1 0,3 2 0,-2 1 7,0-1 0,0 1-1,0-1 1,-1 1-1,1 0 1,-1 0-1,0 0 1,2 7 0,5 9 5,-8-19 30,-1 0 0,2 0 0,-1 0 0,0 0 0,0 0 0,0-1 0,0 1 0,0 0-1,1-1 1,-1 1 0,0 0 0,1-1 0,-1 0 0,0 1 0,1-1 0,-1 0 0,1 1-1,-1-1 1,1 0 0,-1 0 0,0 0 0,1-1 0,-1 1 0,1 0 0,1-1 0,37-11 326,-26 5-348,-1 0-1,1-1 1,-2-1-1,1 0 1,-1 0 0,-1-2-1,1 1 1,-2-2-1,10-11 1,-17 15-2395</inkml:trace>
</inkml:ink>
</file>

<file path=ppt/ink/ink3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34.4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12300,'0'1'5669,"3"-1"-3715,10 1 352,7 0-288,9-1-737,3 1-544,8-1-417,2 0-192,5 0-64,-6 0-32,-5 0-512,-8 0-1122,-10 0-1569,-12 0-1697</inkml:trace>
</inkml:ink>
</file>

<file path=ppt/ink/ink3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34.8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 10858,'0'0'13453,"68"20"-12332,-17-20-224,8-4-481,1-1-320,1-2-64,-5 6-736,-6-2-1442,-11-1-2595,-6-3-5380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3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14542,'0'0'9032,"-17"85"-8615,10-39-257,-1 4-96,3 0-32,2 2 32,2-6 32,1-5-64,0-6-320,8-10-1474,3-10-1441,3-14-3299</inkml:trace>
</inkml:ink>
</file>

<file path=ppt/ink/ink3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0.9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 1 7687,'0'0'13522,"-2"12"-12502,-9 44-178,3 0-1,-1 59 1,9-108-1164,1 37 1081,-1-43-917,0 0 0,0 0 0,0-1-1,0 1 1,0 0 0,0 0 0,0 0 0,0 0 0,0 0 0,1-1 0,-1 1 0,0 0-1,1 0 1,-1 0 0,0 0 0,1-1 0,-1 1 0,1 0 0,-1-1 0,1 1 0,-1 0 0,1-1-1,0 1 1,-1 0 0,1-1 0,0 1 0,0-1 0,-1 1 0,1-1 0,0 0 0,0 1-1,0-1 1,-1 0 0,1 0 0,0 1 0,1-1 0,6-5-3136,1-10-1895</inkml:trace>
</inkml:ink>
</file>

<file path=ppt/ink/ink3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1.2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4068,'0'0'19250,"0"65"-18481,0-35-257,0 4-223,0 0-161,3-1-96,-1-1 32,0-1-32,2-3-673,2-4-1217,0-4-2049,2-6-4838</inkml:trace>
</inkml:ink>
</file>

<file path=ppt/ink/ink3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2.6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40 14221,'0'0'4613,"56"4"-3332,-26-4-416,6 0-481,3 0-256,-3-7-96,5-5-672,-7 0-2275,-6 0-4164</inkml:trace>
</inkml:ink>
</file>

<file path=ppt/ink/ink3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4.4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7591,'0'0'17574,"5"10"-16885,-2-4-605,0 1 0,-1-1 0,0 1 1,0-1-1,-1 1 0,1 0 0,-2 0 0,1 0 0,-1 0 1,0-1-1,0 1 0,-2 9 0,1-13-38,1 0 0,-1 0 0,1 0 0,-1-1 0,1 1-1,0 0 1,0 0 0,0 0 0,1 0 0,-1 0 0,1 0 0,0 0 0,-1 0 0,1 0-1,0-1 1,1 1 0,0 2 0,1-3-12,-1 0-1,1-1 1,-1 1 0,1-1-1,0 0 1,0 0 0,-1 0 0,1 0-1,0 0 1,0 0 0,0-1-1,0 0 1,0 1 0,0-1-1,0 0 1,5-1 0,27-4-3264,-33 4 2532,0 0-1,-1-1 1,1 1-1,-1 0 1,1 0 0,-1-1-1,0 1 1,1-1 0,-1 1-1,0-1 1,0 1-1,0-1 1,0 0 0,0 0-1,-1 1 1,2-4 0,4-13-11490</inkml:trace>
</inkml:ink>
</file>

<file path=ppt/ink/ink3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4.8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1 12908,'0'0'9001,"-20"61"-7656,20-41-384,0 1-385,0 1-351,3 2-129,7-6-160,0-1-1634,0-5-1889,6-9-1250,-4-3-3971</inkml:trace>
</inkml:ink>
</file>

<file path=ppt/ink/ink3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5.3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38 8776,'0'0'13346,"4"-7"-11952,-3 5-1312,0 0 0,0 0 0,1 0 0,-1 0 0,1 0 0,0 0 0,-1 1 0,1-1 0,0 0 0,0 1 0,0 0 0,0-1 0,1 1 0,-1 0 0,0 0 0,0 0 0,1 0 0,-1 0 0,1 1 0,-1-1 0,0 1 1,1 0-1,-1 0 0,1-1 0,-1 1 0,1 1 0,-1-1 0,1 0 0,-1 1 0,1-1 0,-1 1 0,0 0 0,1 0 0,-1 0 0,0 0 0,0 0 0,4 2 0,-4-2-73,-1-1-1,1 1 1,0 0 0,0 0-1,0 0 1,-1 0 0,1 0-1,-1 0 1,1 0-1,0 0 1,-1 1 0,0-1-1,1 1 1,-1-1 0,0 1-1,0-1 1,0 1-1,0 0 1,0-1 0,0 1-1,0 0 1,-1 0 0,1 2-1,-1-2 1,-1 0 0,0 0 0,1 0 0,-1 0 0,0 0 0,0 0 0,0-1 0,-1 1 0,1 0 0,0 0 0,-1-1 0,1 1 0,-1-1 0,1 1 0,-1-1-1,0 0 1,0 0 0,1 0 0,-1 0 0,-3 2 0,-5 1 89,6-2 30,0 0 0,0-1 0,1 1 0,-1 1 0,0-1 0,1 0-1,-1 1 1,-4 5 0,57 6 134,-47-14-297,0 0-1,0 1 1,0-1 0,0 1-1,0 0 1,0-1-1,0 1 1,0 0 0,0 0-1,-1 0 1,1 0 0,0 1-1,-1-1 1,1 0-1,-1 1 1,1-1 0,-1 1-1,0 0 1,1-1 0,-1 1-1,0 0 1,0 0 0,0 0-1,-1-1 1,1 1-1,0 0 1,-1 0 0,1 4-1,-1-3 43,-1 0-1,1-1 0,-1 1 1,0 0-1,0-1 1,0 1-1,-1 0 0,1-1 1,-1 0-1,1 1 1,-1-1-1,0 0 0,0 0 1,0 0-1,0 0 1,0 0-1,0 0 0,-1-1 1,1 1-1,-4 1 0,-42 15 1809,45-17-1915,0 0 0,0-1 0,0 1 0,0-1 0,0 0 0,0 1 0,0-2 0,0 1 0,0 0 0,0 0 0,0-1 0,0 0 0,0 0 0,-4-1 0,4-2-4957</inkml:trace>
</inkml:ink>
</file>

<file path=ppt/ink/ink3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5.6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55 12588,'0'0'10073,"13"-2"-8770,200-27 3262,-155 21-5724,4 0-4343,-3 1-6143</inkml:trace>
</inkml:ink>
</file>

<file path=ppt/ink/ink3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6.1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0 6054,'0'0'21295,"-4"4"-21082,3-4-207,0 1 0,0 0 1,0 0-1,-1 0 0,1 0 0,0 0 0,1 0 0,-1 0 0,0 0 1,0 1-1,0-1 0,1 0 0,-1 0 0,0 1 0,1-1 1,-1 0-1,1 1 0,0-1 0,-1 1 0,1 1 0,1-2 1,-1 0-1,1 0 0,-1 1 0,1-1 1,0 0-1,0 0 0,0 0 1,0 0-1,0 0 0,0 0 0,0 0 1,0 0-1,0 0 0,0-1 1,0 1-1,1 0 0,-1-1 0,0 1 1,0-1-1,1 1 0,-1-1 1,0 0-1,1 1 0,-1-1 0,0 0 1,3 0-1,8 2-10,0 0-46,-1 0 0,0 0 0,-1 1 0,19 8 0,-27-10 43,-1-1 0,0 1 0,0 0 0,0-1 0,0 1 0,0 0 0,0 0 1,0 0-1,0 0 0,0 0 0,0 0 0,0 0 0,0 0 0,-1 0 0,1 0 1,0 1-1,-1-1 0,1 0 0,0 2 0,-1-1 5,-1 0-1,1 0 1,0 0 0,-1-1 0,1 1-1,-1 0 1,1-1 0,-1 1-1,0 0 1,1-1 0,-1 1 0,0-1-1,0 1 1,0-1 0,-1 0-1,1 1 1,0-1 0,0 0 0,-3 2-1,-1 3 140,-2-1 0,1 1 0,0-1 0,-1-1-1,0 1 1,0-1 0,-1 0 0,1-1 0,-1 1 0,0-1-1,0-1 1,0 0 0,0 0 0,0 0 0,0-1 0,0-1-1,-1 1 1,-13-2 0,21 1-237,0-1 0,0 1 0,0-1 0,0 1 0,0-1 0,0 0 0,1 1 0,-1-1 0,0 0 0,0 0 0,0 1 0,1-1 0,-1 0 0,0 0 0,1 0 0,-1 0 0,1 0 0,-1 0 0,1 0 0,-1 0 0,1 0 0,0 0 0,-1 0 0,1 0 0,0-2-1,-2-31-8693,2 27 5493,0-11-6068</inkml:trace>
</inkml:ink>
</file>

<file path=ppt/ink/ink3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6.4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37 9417,'0'0'9545,"61"-28"-7623,-40 22-769,1 3-641,2 3-416,-3 0-160,0 0-1986,0 0-2818,1 0-9578</inkml:trace>
</inkml:ink>
</file>

<file path=ppt/ink/ink3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7.2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43 1602,'0'0'18342,"10"0"-17130,359-5 3344,213-15-5103,-534 14 422,-9 0-1086,46 0 1,-112 21-7801,12-10 2610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4516,'0'0'15108,"3"9"-13950,0 9-692,0 0-1,-1 0 1,-1 0-1,-1 1 1,0-1 0,-1 0-1,-8 36 1,5-31-185,1 1 1,1 0-1,1 0 1,1-1-1,4 26 0,-4-47-270,0-1 0,0 1 0,1-1 0,-1 1-1,1-1 1,-1 1 0,1-1 0,-1 1-1,1-1 1,0 1 0,0-1 0,0 0 0,0 1-1,0-1 1,0 0 0,0 0 0,0 0-1,0 0 1,0 0 0,1 0 0,-1 0-1,0 0 1,1 0 0,2 0 0,-1 0 37,0-1 0,0 1 1,0-1-1,0 0 0,0 0 1,0 0-1,0-1 0,0 1 1,0-1-1,0 1 0,-1-1 1,4-1-1,6-3 104,-1 0 0,-1 0 0,1-1 0,-1-1 0,13-9 0,-8 3-41,-1-1-1,0 0 1,-1 0-1,-1-2 0,15-22 1,-20 27-370,-1-1 0,0-1 0,6-17 0,-10 21-675,1-1 0,-1 0-1,0 1 1,-1-1 0,0-12-1,-2 11-3352,-6 5-2498</inkml:trace>
</inkml:ink>
</file>

<file path=ppt/ink/ink3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7.9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46 11 9865,'0'0'15327,"11"-2"-14921,-9 2-391,22-4 131,0 2 1,0 0-1,0 2 1,30 2-1,-53-2-141,1 0-1,-1 0 1,0 0-1,0 0 1,0 0 0,0 1-1,0-1 1,0 0 0,0 0-1,0 1 1,0-1-1,0 1 1,0-1 0,0 1-1,0-1 1,0 1 0,-1 0-1,1-1 1,0 1-1,0 0 1,-1 0 0,1 0-1,0-1 1,-1 1 0,1 0-1,-1 0 1,1 0-1,-1 0 1,1 0 0,-1 0-1,0 0 1,1 0 0,-1 0-1,0 0 1,0 0-1,0 0 1,0 0 0,0 1-1,0-1 1,0 0 0,0 0-1,0 0 1,-1 0-1,1 0 1,0 0 0,-1 1-1,-1 2 24,0 0 0,-1 0 0,1 0 0,-1-1-1,1 1 1,-1-1 0,0 0 0,-1 0-1,1 0 1,-4 3 0,-12 7 125,2 0 53,0 0 1,0-2-1,-1 0 1,0-1-1,-1-1 1,0-1-1,-31 10 0,45-20 176,10-5-353,13-5-440,-14 11 390,-1-1 0,1 1 0,0 0 0,-1 1 0,1-1 0,0 0 0,0 1 0,0 0 0,-1 0 0,1 0 0,0 1 0,0-1 0,0 1 0,-1 0 0,1 0 0,0 0-1,-1 0 1,1 1 0,-1 0 0,1-1 0,-1 1 0,0 0 0,0 1 0,0-1 0,0 1 0,0-1 0,-1 1 0,1 0 0,-1 0 0,1 0 0,-1 0 0,0 0 0,0 0 0,-1 1-1,3 5 1,-3-7 87,1-1 0,-1 1 0,0 0-1,1-1 1,0 1 0,-1 0-1,1-1 1,0 0 0,0 1 0,0-1-1,0 0 1,0 0 0,0 0 0,0 0-1,0-1 1,0 1 0,0 0-1,0-1 1,1 0 0,-1 1 0,0-1-1,0 0 1,1 0 0,-1 0 0,0 0-1,0-1 1,0 1 0,1-1-1,-1 1 1,0-1 0,0 0 0,0 0-1,0 0 1,2-1 0,8-3 84,0-1 1,-1 0 0,0 0-1,16-13 1,10-14-10,-35 31-156,0 0-1,0-1 1,0 1-1,0 0 1,0-1-1,-1 0 1,1 1-1,-1-1 1,0 0 0,0 0-1,0 0 1,0 0-1,0 0 1,0-4-1,-12 9-3627</inkml:trace>
</inkml:ink>
</file>

<file path=ppt/ink/ink3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9.3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15 6822,'0'0'10026,"51"1"-8008,-18-1-641,8 0-608,5 0-481,3 0-224,2 0 0,-1 0-576,-7-1-1186,-7-6-1088,-7-1-1987</inkml:trace>
</inkml:ink>
</file>

<file path=ppt/ink/ink3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7:49.6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9513,'0'0'11115,"75"13"-10123,-23-12-383,2 1-385,4-1-128,3-1-192,-1 0-2114,-4-8-3651</inkml:trace>
</inkml:ink>
</file>

<file path=ppt/ink/ink3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9:24.8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166 0 11115,'0'0'13084,"11"4"-12038,-1 0-835,-1 0 1,0 1-1,0-1 0,-1 2 0,1-1 1,-1 1-1,0 1 0,-1-1 0,1 1 1,-2 0-1,1 1 0,-1 0 0,8 11 1,-8-6-158,0 0 0,-1 0 1,0 0-1,-1 1 0,0 0 1,-1-1-1,-1 1 0,0 1 0,-1-1 1,0 0-1,-2 0 0,1 0 1,-2 0-1,0 0 0,0 0 1,-1 0-1,-1 0 0,-1-1 1,-11 26-1,4-13-178,-1-2 0,-1 1 0,-1-2-1,-2 0 1,0-1 0,-1 0 0,-1-2 0,-1 0 0,-28 22 0,37-35-1367,1 1 1,-1-1-1,0-1 1,-18 8-1,-5-3-6260</inkml:trace>
</inkml:ink>
</file>

<file path=ppt/ink/ink3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9:25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242 1 11691,'0'0'8878,"-10"4"-8510,-3 3-254,1 0-1,0 1 0,1 0 1,0 1-1,0 0 1,1 1-1,0 0 1,0 0-1,1 1 1,1 1-1,-10 16 0,2 3 251,1 1-1,1 0 1,3 1-1,0 1 1,2 0-1,2 0 1,1 1-1,1 0 1,2 0-1,4 69 1,-1-94-377,1 1 1,1-1-1,0 1 0,0-1 1,1 0-1,0 0 0,1 0 1,0 0-1,1-1 1,0 1-1,0-1 0,1 0 1,0-1-1,1 1 0,0-1 1,0-1-1,14 12 1,-11-10-400,2-1 1,-1 0 0,1-1 0,1-1 0,17 8 0,-14-9-784,0 0 0,0 0-1,0-2 1,23 3 0,16-4-5029</inkml:trace>
</inkml:ink>
</file>

<file path=ppt/ink/ink3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9:26.4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 15 7527,'-10'1'11307,"2"-1"-8617,3 0 674,2 0 1024,6 0-4036,5-2-288,3-5-64,0 2-160,1 4-961,-6 1-1121,0 0-1602</inkml:trace>
</inkml:ink>
</file>

<file path=ppt/ink/ink3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9:26.8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71 13645,'0'0'4463,"6"-10"-2098,-3 5-2183,-1 1 133,0 1 1,0-1-1,0 1 0,0-1 0,1 1 0,-1 0 0,1 0 1,0 0-1,0 0 0,0 1 0,0-1 0,1 1 0,-1 0 0,1 0 1,-1 0-1,1 0 0,0 0 0,0 1 0,-1 0 0,1 0 1,7-1-1,-8 1-171,0 1 0,-1 0 0,1 0 1,-1 0-1,1 1 0,-1-1 0,1 0 0,-1 1 1,1 0-1,-1 0 0,1 0 0,-1 0 0,0 0 1,1 0-1,-1 0 0,0 1 0,0-1 0,3 3 1,-3-1-95,-1 0 0,1 0 1,0 0-1,-1 0 1,0 0-1,0 0 1,0 0-1,0 0 1,0 0-1,-1 1 1,1-1-1,-1 0 0,0 0 1,0 5-1,0 0-6,-1-1 0,0 0 0,0 0-1,0 0 1,-1 0 0,0 0 0,0 0-1,-1 0 1,0-1 0,0 1 0,-1-1-1,-4 8 1,-6 3 233,1-1 1,-29 25-1,-12 14 4,53-54-281,0 1 0,0-1 0,0 0 0,0 1 0,0-1 0,0 0 0,0 1 0,1-1 0,-1 1 0,1-1 0,-1 1 0,1 0 0,-1-1 0,1 3 0,0-3 0,0-1 0,0 1 0,0-1 0,0 1 0,1 0 0,-1-1 0,0 1 0,0-1 0,1 1 0,-1-1 0,0 1 0,1-1 0,-1 1 0,1-1 0,-1 0 0,0 1 0,1-1 0,-1 0 0,1 1 0,-1-1 0,1 0 0,-1 1 0,1-1 0,0 0 0,-1 0 0,2 1 0,5 0 0,0 0 0,0-1 0,1 1 0,-1-1 0,9-1 0,2 0 0,-10 1-9,134-6-4504,-87-2-2015</inkml:trace>
</inkml:ink>
</file>

<file path=ppt/ink/ink3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9:34.6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10 100 8936,'-2'-2'534,"1"0"-1,0 0 0,0-1 0,0 1 0,0 0 0,0-1 1,1 1-1,-1 0 0,1-1 0,0 1 0,-1-1 0,1 1 1,0 0-1,0-1 0,1 1 0,-1-1 0,0 1 0,1-1 0,0 1 1,-1 0-1,1-1 0,2-2 0,-1 2-216,0 0 0,1 1 0,-1-1 1,1 1-1,-1 0 0,1 0 0,0 0 0,0 0 0,0 0 0,0 0 0,0 1 0,1 0 0,5-3 0,5 1 91,0 0-1,0 1 1,1 0-1,-1 1 1,0 1-1,24 2 1,-35-2-376,-1 0 0,1 1 0,0-1 0,0 1 0,-1 0 0,1 0 0,0 0 0,-1 0 0,1 0 0,-1 0 0,1 1 0,-1-1 0,0 1 0,1 0 0,-1 0 0,0 0 0,0 0 0,0 0 1,0 0-1,-1 0 0,1 1 0,-1-1 0,1 1 0,-1-1 0,0 1 0,0-1 0,0 1 0,0 0 0,-1 0 0,1-1 0,-1 1 0,1 0 0,-1 0 0,0 0 0,0 0 0,0-1 0,-1 1 0,0 5 0,-1 3 66,0 0 0,-1-1 0,0 1 0,0-1-1,-1 0 1,-1 0 0,0 0 0,-11 17 0,-10 5 421,-1 0 0,-2-2 0,-39 33 1,67-63-519,1 0 0,0 0 1,-1 0-1,1 0 0,0 0 1,0 1-1,-1-1 0,1 0 1,0 0-1,0 0 0,-1 1 1,1-1-1,0 0 0,0 0 1,-1 0-1,1 1 0,0-1 1,0 0-1,0 0 0,0 1 1,-1-1-1,1 0 0,0 1 1,0-1-1,0 0 0,0 1 1,0-1-1,0 0 0,0 0 1,0 1-1,0-1 0,0 0 1,0 1-1,0-1 0,0 0 1,0 1-1,0-1 0,0 0 1,0 1-1,0-1 0,0 0 1,1 0-1,-1 1 0,0-1 1,0 0-1,0 1 0,0-1 1,1 0-1,-1 0 0,0 0 1,1 1-1,23 2 16,33-8-34,-12-2-899,-13 3-1491,0-2 0,0 0 0,0-3 0,36-13 0,-54 12-3449,-5 1-929</inkml:trace>
</inkml:ink>
</file>

<file path=ppt/ink/ink3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9:34.9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9929,'0'0'15023,"10"71"-13998,-10-45-321,0 2-383,-2-1-225,-1-1-64,3-6-449,0-6-1633,0-6-1249,13-8-1665,2-6-7144</inkml:trace>
</inkml:ink>
</file>

<file path=ppt/ink/ink3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39:35.2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88 0 18514,'0'0'11045,"1"11"-9716,0-2-1185,0-1 1,-1 1 0,-1 0-1,1-1 1,-1 1-1,-1 0 1,1-1-1,-1 0 1,-1 1-1,0-1 1,0 0-1,-5 9 1,-8 13-145,8-19 0,1 2 0,1-1 0,0 1 0,1 0 0,0 0 0,1 0 0,0 1 0,-2 16 0,7-28 0,-1-1 0,0 0 0,1 1 0,-1-1 0,1 0 0,-1 1 0,1-1 0,-1 0 0,1 1 0,0-1 0,0 0 0,0 0 0,0 0 0,0 0 0,0 0 0,0 0 0,0 0 0,0 0 0,0 0 0,1-1 0,-1 1 0,0 0 0,0-1 0,1 1 0,-1-1 0,1 1 0,-1-1 0,0 0 0,1 0 0,-1 1 0,1-1 0,-1 0 0,3 0 0,60-1 0,-53 0 0,40-9-2581,-43 8 1682,0-1 1,0 0 0,-1 0 0,1-1 0,-1 0 0,0-1-1,0 1 1,-1-2 0,1 1 0,-1 0 0,0-1 0,-1 0-1,6-8 1,2-6-5374</inkml:trace>
  <inkml:trace contextRef="#ctx0" brushRef="#br0" timeOffset="1">289 126 11275,'0'0'9993,"-50"46"-7559,40-16 97,-3 4-161,4 4-512,0-1-64,5 4-1282,3-1-512,1 0 0,0-1-96,13-8-3588,4-6-5476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19 11659,'0'0'8435,"-9"5"-7747,-2 1-471,0 0-1,1 1 1,0 0-1,0 1 1,-15 16-1,19-18-45,1 0 0,1 0-1,-1 0 1,1 0 0,0 1-1,0-1 1,1 1 0,0 0 0,0 0-1,1 0 1,0 1 0,-2 11-1,3-16-124,1-1 0,0 0-1,-1 1 1,1-1 0,0 0-1,0 1 1,1-1 0,-1 0-1,0 1 1,1-1-1,-1 0 1,1 0 0,0 1-1,0-1 1,0 0 0,0 0-1,0 0 1,0 0 0,0 0-1,1 0 1,-1 0 0,1-1-1,1 3 1,0-3 10,0 1 0,1-1 0,-1 0 0,0 0 1,0 0-1,0-1 0,1 1 0,-1-1 0,0 0 0,1 1 0,-1-2 1,0 1-1,0 0 0,1-1 0,-1 1 0,5-2 0,0-1 104,1 0 1,-1-1-1,0 0 0,0 0 0,0-1 0,-1 0 0,0 0 0,0-1 1,0 0-1,-1 0 0,1 0 0,-1-1 0,-1 0 0,0 0 1,0-1-1,0 1 0,-1-1 0,0 0 0,0 0 0,-1-1 0,0 1 1,0-1-1,-1 0 0,0 1 0,1-19 0,-4 24-153,1 1 0,-1 0 0,0-1 0,1 1 0,-1-1 0,0 1 0,0 0 0,0-1-1,-1 1 1,1 0 0,-1 0 0,1 0 0,-1 0 0,1 0 0,-1 0 0,0 1 0,0-1 0,0 0 0,0 1 0,0 0-1,-1-1 1,1 1 0,0 0 0,-1 0 0,1 0 0,0 1 0,-1-1 0,1 0 0,-1 1 0,1 0 0,-1-1 0,-3 1-1,3 0-175,0 0-1,0 0 1,-1 0 0,1 1-1,0-1 1,0 1-1,0-1 1,0 1-1,0 0 1,0 0-1,0 1 1,-2 0-1,3-1-158,1 0 1,-1 1-1,1-1 0,-1 0 0,1 0 0,0 1 0,0-1 1,0 0-1,-1 1 0,1-1 0,1 1 0,-1 0 0,0-1 1,0 1-1,1 0 0,-1-1 0,1 1 0,-1 0 0,1 0 1,0-1-1,-1 4 0,2 4-5155,4-4-2001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10154,'0'0'7943,"-2"53"-6181,4-41-161,8 1-352,13-1-480,3-2-448,7-6-354,1-4-2817,4 0-6855</inkml:trace>
</inkml:ink>
</file>

<file path=ppt/ink/ink3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24.55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83 81 6726,'0'0'11910,"-3"-8"-10436,-7-38 411,8 20 6506,-1 65-6565,-27 254-1427,9-100-243,18-163-156,-7 119 0,10-148 0,1 0 0,0-1 0,0 1 0,0-1 0,-1 1 0,1 0 0,0-1 0,0 0 0,0 1 0,0-1 0,0 0 0,0 1 0,0-1 0,0 0 0,-1 0 0,1 0 0,0 0 0,0 0 0,0 0 0,0 0 0,2 0 0,32 0 0,-26-1 0,20 3 0,52 9 0,-53-7 0,54 4 0,141 10 0,-167-21 0,106-19 0,-106 12 0,109-5 0,-12 12 0,191 9 0,-256 5 0,-44-4 0,64 1 0,6-14 0,-70 3 0,88 4 0,-96 10 0,-34-12 0,0 1 0,0-1 0,0 1 0,-1-1 0,1 0 0,0 1 0,0-1 0,0 0 0,-1 0 0,1 0 0,0-1 0,-1 1 0,1 0 0,-1-1 0,1 1 0,-1-1 0,0 1 0,0-1 0,1 0 0,-1 1 0,0-1 0,-1 0 0,1 0 0,0 0 0,0 0 0,-1 0 0,1-2 0,12-63 0,-12 55 0,11-132 0,-9 87 0,19-102 0,-15 127 0,-1-1 0,-2 1 0,1-44 0,-42 75 0,-444-17 0,-448 2 0,854 17 0,12 2 0,1 4 0,-65 15 0,3-1 0,122-20 0,-9 1 0,0-1 0,0 1 0,0-2 0,0 0 0,0 0 0,-17-3 0,28 0-268,12 1-465,15-2-1689,-25 4 2033,50-10-9583,-22 2 694</inkml:trace>
</inkml:ink>
</file>

<file path=ppt/ink/ink3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25.25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28 118 10122,'-1'0'416,"0"0"0,0 1 0,-1-1 1,1 0-1,0 0 0,0 0 0,0 0 0,0 0 1,0 0-1,0 0 0,-1 0 0,1-1 1,0 1-1,0 0 0,0-1 0,0 1 1,0-1-1,0 1 0,0-1 0,0 1 1,0-1-1,0 0 0,1 0 0,-2 0 1,2 0-226,1 0 1,-1 0 0,1-1-1,0 1 1,-1 0 0,1 1 0,0-1-1,0 0 1,-1 0 0,1 0 0,0 0-1,0 1 1,0-1 0,0 0-1,0 1 1,0-1 0,2 0 0,59-28 498,-41 22-668,0 2 1,1 0 0,0 0 0,0 2 0,35 0-1,-44 3-28,0 1 0,0 0 0,1 1 0,-1 0 0,-1 1 0,1 1 0,0 0-1,-1 1 1,0 0 0,19 11 0,-18-8 68,1-1-1,-1-1 1,1-1-1,1 1 1,-1-2-1,0 0 1,1-1-1,0-1 1,0 0 0,0 0-1,0-2 1,0 0-1,0-1 1,0 0-1,0-1 1,25-7-1,63-18 8,-70 17-50,0 1-1,1 2 0,0 1 0,65-2 1,-98 8 79,0 0 1,0 0-1,0 0 1,0 1-1,0-1 1,-1 0-1,1 1 1,0-1-1,0 0 1,0 1-1,0-1 1,-1 1-1,1 0 1,0-1-1,0 1 1,-1 0-1,1-1 1,-1 1-1,1 0 1,-1 0-1,1-1 1,-1 1-1,1 0 1,-1 0-1,1 0 1,-1 0-1,0 0 1,0-1-1,1 3 1,-1-2-10,0 0 1,0 0-1,1 0 1,-1 0-1,1 0 0,-1 0 1,1 0-1,-1 0 1,1 0-1,-1 0 1,1 0-1,0 0 1,-1 0-1,1-1 0,0 1 1,0 0-1,0-1 1,0 1-1,-1 0 1,1-1-1,0 1 1,0-1-1,0 1 1,0-1-1,0 0 0,1 1 1,-1-1-1,0 0 1,0 0-1,1 1 1,24-3 92,-1-1 0,1 0 0,-1-2 0,0-1 0,-1-1 0,29-12 1,-28 9-375,1 2-1,-1 0 1,1 2 0,0 1 0,45-3 0,-71 8 174,1 0-1,-1 0 1,0 0-1,1 0 1,-1 0-1,1 0 1,-1 0 0,1 0-1,-1 0 1,0 0-1,1 0 1,-1 1-1,1-1 1,-1 0-1,0 0 1,1 0-1,-1 1 1,1-1-1,-1 0 1,0 1-1,1-1 1,-1 0-1,0 1 1,0-1-1,1 0 1,-1 1-1,0-1 1,0 0-1,1 1 1,-1-1-1,0 1 1,0-1-1,0 0 1,0 1-1,0-1 1,0 1-1,0 0 1,-5 21-207,-9 2-1617,1-9-3711,2-11-1414,1-3-5888</inkml:trace>
</inkml:ink>
</file>

<file path=ppt/ink/ink3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25.69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67 109 10634,'0'0'2055,"-10"4"-960,0-2-775,6-1-197,0-1-1,1 1 1,-1 0 0,0 0 0,1 1 0,-1-1-1,1 1 1,0-1 0,-1 1 0,1 0 0,-4 4-1,8-1 2485,10-3-1619,17-1-163,-27-1-627,35-3 1415,0 0 0,0-3 0,40-11 0,41-6 1154,-108 22-2618,119-12 1221,-113 13-1230,1 0 0,-1 1 0,0 0 0,0 1 0,0 1 0,19 6 0,-16-4-90,-1-1 0,0 0 0,1-2 0,0 0-1,0-1 1,-1-1 0,1 0 0,0-1 0,22-5 0,-6-1 39,0-1 0,-1-1-1,57-25 1,-123 8-4915,24 6-1142</inkml:trace>
</inkml:ink>
</file>

<file path=ppt/ink/ink3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26.61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37 2600 1249,'0'0'4009,"-2"9"-2872,-1 4-1006,1-7 47,1 1 1,-1-1-1,1 1 1,1-1-1,0 12 6743,-2-24-2137,-5-21-3173,1-6-1185,1 0 0,2-1-1,1 0 1,1 0-1,5-36 1,5-6 37,21-84 1,2 31-349,6 1-1,102-231 1,-62 201-47,169-254 0,46-32 223,-32-18 80,-250 434-196,-10 23-416,0 0 1,1 0-1,0 1 0,0-1 1,0 1-1,1-1 0,4-6 0</inkml:trace>
</inkml:ink>
</file>

<file path=ppt/ink/ink3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27.269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306 30 8776,'0'0'13037,"-10"-6"-11217,4 1-1555,4 3-208,0 0 0,-1 1 0,1-1 0,0 0 1,0 1-1,-1 0 0,1-1 0,-1 1 1,1 0-1,-1 0 0,1 1 0,-1-1 1,0 0-1,1 1 0,-1 0 0,0-1 0,0 1 1,1 0-1,-1 1 0,0-1 0,1 0 1,-1 1-1,0-1 0,1 1 0,-1 0 1,-3 2-1,-81 52 605,79-50-650,0 2 1,1-1-1,0 1 1,0 0-1,0 0 1,1 1-1,1 0 0,-9 13 1,14-20-19,-1 0 1,1 0-1,-1 0 1,1 0-1,-1 0 1,1 1-1,0-1 1,-1 0-1,1 0 1,0 0-1,0 0 0,0 0 1,0 1-1,0-1 1,0 0-1,0 0 1,0 0-1,0 0 1,1 0-1,-1 1 1,0-1-1,1 0 1,-1 0-1,1 0 1,-1 0-1,1 0 1,0 0-1,-1 0 1,1 0-1,0 0 0,0-1 1,-1 1-1,1 0 1,0 0-1,0-1 1,0 1-1,0 0 1,0-1-1,0 1 1,0-1-1,2 1 1,5 2 16,1 0 0,0-1 0,0 0 0,15 0 1,7 3 46,-26-3-8,1 0-1,-1 0 1,0 0-1,0 0 1,0 1-1,0 0 0,0 0 1,0 0-1,-1 0 1,1 1-1,-1 0 1,0 0-1,0 0 0,-1 0 1,1 1-1,-1-1 1,0 1-1,0 0 1,-1 0-1,1 0 1,-1 0-1,0 1 0,-1-1 1,1 0-1,-1 1 1,0 0-1,0-1 1,-1 1-1,0-1 0,0 1 1,0 0-1,0-1 1,-1 1-1,0-1 1,0 1-1,-1-1 1,1 1-1,-1-1 0,0 0 1,-1 0-1,1 0 1,-1 0-1,0 0 1,-1 0-1,-3 4 1,-4 1 224,0 0 1,0-1-1,-1 0 1,-1-1-1,0 0 1,0-1 0,0 0-1,-1-1 1,0 0-1,0-1 1,0-1 0,-1-1-1,0 0 1,1 0-1,-17-1 1,31-2-291,-1 0-1,1 0 1,0 0-1,0 0 1,-1 0-1,1 0 1,0-1-1,0 1 1,0 0-1,-1 0 1,1 0-1,0 0 1,0-1-1,0 1 1,0 0-1,0 0 1,-1 0-1,1-1 1,0 1-1,0 0 1,0 0-1,0 0 1,0-1-1,0 1 1,0 0-1,0 0 1,0-1-1,0 1 1,0 0-1,0 0 1,0-1-1,0 1 1,0 0-1,0 0 1,0-1-1,0 1 1,0 0-1,0 0 1,0 0-1,0-1 1,0 1-1,1 0 1,-1 0-1,0-1 1,0 1-1,0 0 1,0 0-1,1 0 1,-1 0-1,0-1 1,0 1-1,0 0 1,1 0-1,-1 0 1,0 0-1,11-14-2219,83-82-9525,-56 50 4069</inkml:trace>
</inkml:ink>
</file>

<file path=ppt/ink/ink3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27.61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16015,'0'0'10613,"0"9"-9951,-1 9-463,1-1-1,1 1 1,1-1 0,0 1-1,2-1 1,0 0 0,0 0-1,11 24 1,-7-23-213,0 1-1,-1 0 1,0 0-1,6 38 1,-11 2-2700,-1-58 2361,-1 1 1,0-1 0,0 0-1,-1 1 1,1-1 0,0 0-1,0 1 1,-1-1 0,1 0-1,-1 0 1,1 1 0,-1-1-1,1 0 1,-1 0 0,0 0-1,1 0 1,-1 0 0,0 0-1,0 0 1,0 0 0,0 0-1,0 0 1,0 0 0,0-1-1,0 1 1,0 0 0,-1-1-1,1 1 1,0-1 0,0 1-1,-1-1 1,1 1 0,0-1-1,-2 0 1,-15 1-7266</inkml:trace>
</inkml:ink>
</file>

<file path=ppt/ink/ink3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27.98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46 12524,'0'0'12235,"63"-43"-12203,-20 43 0,3 0-896,-1 0-1955,-2-2-3171</inkml:trace>
</inkml:ink>
</file>

<file path=ppt/ink/ink3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28.31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0 1121,'0'0'20889,"1"9"-20077,24 280 2780,-25-288-3529,1 1-1,-1-1 0,0 1 0,1-1 0,-1 1 0,1-1 1,-1 1-1,1-1 0,0 0 0,-1 1 0,1-1 0,0 0 1,0 1-1,0-1 0,0 0 0,0 0 0,0 0 1,0 0-1,1 0 0,-1 0 0,0 0 0,1-1 0,-1 1 1,3 1-1,1-1 15,-1 0 1,1 0-1,0 0 1,-1 0-1,1-1 0,0 0 1,0 0-1,6-1 1,3-1-214,0 0 0,0-1 0,0-1 0,-1 0 0,14-7 0,16-11-3449,-17 3-1537,-11 2-921</inkml:trace>
</inkml:ink>
</file>

<file path=ppt/ink/ink3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28.70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84 10890,'0'0'15215,"59"-2"-13838,-28-12-768,5 1-513,-2-2-96,0 2-1185,-7 3-2083,-7 2-1696,-10-1-4101</inkml:trace>
</inkml:ink>
</file>

<file path=ppt/ink/ink3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29.06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7 1 21172,'0'0'3198,"0"8"-2691,-1 98-110,2-61-2536,-7 66 0,6-105 1648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57 10186,'0'0'7313,"-2"-9"-5151,1 6-2104,1 1 1,-1 0-1,1 0 0,-1-1 0,0 1 1,0 0-1,0 0 0,0 0 0,0 0 0,0 0 1,-1 0-1,1 0 0,-1 0 0,1 1 0,-1-1 1,0 1-1,0-1 0,0 1 0,1-1 0,-1 1 1,0 0-1,-1 0 0,1 0 0,0 0 0,0 0 1,0 1-1,-1-1 0,1 1 0,0-1 1,-1 1-1,1 0 0,0 0 0,-1 0 0,1 0 1,0 0-1,-1 0 0,1 1 0,0-1 0,0 1 1,-1 0-1,1 0 0,0-1 0,0 1 0,0 1 1,0-1-1,0 0 0,0 0 0,0 1 1,0-1-1,1 1 0,-4 3 0,-3 3 64,0-1 0,1 1-1,-1 1 1,2-1 0,-1 1 0,1 0 0,1 1-1,-1 0 1,2 0 0,-1 0 0,1 0 0,1 0-1,0 1 1,1 0 0,-3 18 0,5-28-112,0 1 0,0-1 1,0 0-1,1 0 1,-1 0-1,0 0 0,0 0 1,1 0-1,-1 0 1,0 0-1,1 0 0,-1 0 1,1 0-1,0 0 1,-1 0-1,1 0 0,0-1 1,-1 1-1,1 0 1,0 0-1,0-1 0,0 1 1,-1 0-1,1-1 0,0 1 1,0-1-1,0 1 1,0-1-1,0 0 0,0 1 1,0-1-1,1 0 1,-1 0-1,0 1 0,0-1 1,0 0-1,0 0 1,0 0-1,0 0 0,0-1 1,0 1-1,0 0 1,2-1-1,5 0 87,0-1 1,0 0 0,0 0-1,13-6 1,18-12 37,0-2 1,-1-2-1,-1-2 1,53-46 0,-90 71-145,0 1 0,0-1 0,1 1 1,-1-1-1,0 1 0,1 0 0,-1-1 1,1 1-1,-1 0 0,1-1 0,-1 1 1,0 0-1,1 0 0,-1-1 0,1 1 1,-1 0-1,1 0 0,-1 0 1,1 0-1,-1 0 0,1 0 0,0-1 1,-1 1-1,1 0 0,-1 1 0,1-1 1,-1 0-1,1 0 0,-1 0 0,1 0 1,-1 0-1,1 0 0,-1 1 0,1-1 1,-1 0-1,1 0 0,-1 1 1,0-1-1,1 0 0,-1 1 0,1-1 1,-1 0-1,0 1 0,1-1 0,-1 1 1,0-1-1,1 0 0,-1 1 0,0-1 1,0 1-1,1-1 0,-1 1 0,0-1 1,0 1-1,0-1 0,0 1 1,0-1-1,0 1 0,0 0 0,0-1 1,0 1-1,0-1 0,0 2 0,0 52 200,0-22 226,0-31-394,0-1 1,1 1 0,-1 0 0,0-1-1,1 1 1,-1 0 0,1-1 0,-1 1-1,0-1 1,1 1 0,0-1 0,-1 1-1,1-1 1,-1 1 0,1-1 0,-1 0-1,1 1 1,0-1 0,-1 0 0,1 1-1,0-1 1,-1 0 0,1 0 0,0 0-1,0 0 1,-1 0 0,1 0 0,0 1-1,-1-2 1,3 1 0,22-2 766,-4-4-670,0-1-1,0-2 1,0 1-1,-1-2 1,19-13-1,38-17-590,-68 36 237,0 0-1,0 1 1,0 0 0,1 0 0,-1 1 0,1 0-1,15-1 1,-24 4 222,0-1 0,0 1 0,0-1 0,0 1 0,0 0 0,-1-1-1,1 1 1,0 0 0,0-1 0,0 1 0,-1 0 0,1 0 0,0 0 0,-1 0 0,1 0 0,-1 0-1,1 0 1,-1 0 0,1 0 0,-1 0 0,0 0 0,1 0 0,-1 0 0,0 0 0,0 0 0,0 0 0,0 0-1,0 1 1,0-1 0,0 1 0,-1 46 552,1-35-64,-1 2-200,5 17 764,-4-31-1016,1 0 1,0 0-1,0 0 0,0 0 1,0 0-1,0 0 0,0-1 1,0 1-1,0 0 0,0-1 1,0 1-1,0-1 0,0 1 0,1-1 1,-1 1-1,0-1 0,0 0 1,1 1-1,-1-1 0,0 0 1,1 0-1,-1 0 0,0 0 1,0 0-1,2-1 0,8-1 38,1 0 0,-1 0-1,0-2 1,0 1 0,0-1 0,-1-1-1,0 0 1,1 0 0,-2-1 0,1-1-1,12-9 1,-12 8-238,1 0-1,0 1 0,1 0 1,0 1-1,0 0 0,0 1 1,1 0-1,13-3 0,-25 9 164,0-1 0,-1 0 0,1 0 0,0 1 0,0-1 0,0 0 0,0 1 0,-1-1 0,1 1 0,0-1-1,0 1 1,-1-1 0,1 1 0,0 0 0,-1-1 0,1 1 0,-1 0 0,1-1 0,-1 1 0,1 0 0,-1 0-1,1 0 1,-1-1 0,0 1 0,1 0 0,-1 0 0,0 0 0,0 0 0,0 0 0,0 0 0,1-1 0,-1 1-1,-1 0 1,1 0 0,0 2 0,0 46 492,-1-35-225,1-14-246,0 1 0,0 0-1,0-1 1,0 1 0,0-1 0,0 1-1,1 0 1,-1-1 0,0 1 0,0-1 0,0 1-1,1-1 1,-1 1 0,0-1 0,1 1-1,-1-1 1,1 1 0,-1-1 0,0 1 0,1-1-1,-1 0 1,1 1 0,-1-1 0,1 0-1,-1 1 1,1-1 0,-1 0 0,1 1 0,0-1-1,-1 0 1,2 0 0,24 0 48,24-18-2502,-18-5-2209,0-4-2888</inkml:trace>
</inkml:ink>
</file>

<file path=ppt/ink/ink3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29.42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0 131 6342,'0'0'13709,"1"11"-13058,0 0-535,0 0-1,1 0 0,1 0 1,0 0-1,0 0 1,1-1-1,0 1 1,10 15-1,-12-21 103,1-1-1,0 1 1,0-1-1,1 1 1,-1-1-1,1 0 1,0 0 0,0-1-1,0 1 1,1-1-1,-1 0 1,1 0-1,0 0 1,-1-1 0,1 0-1,0 0 1,1 0-1,-1 0 1,0-1 0,0 0-1,1 0 1,7 0-1,-10-2-88,-1 1 0,0-1-1,1 0 1,-1-1 0,0 1 0,0 0-1,0 0 1,0-1 0,0 1-1,0-1 1,0 0 0,-1 0 0,1 0-1,0 1 1,-1-1 0,0-1-1,1 1 1,-1 0 0,0 0 0,0 0-1,0-1 1,0 1 0,-1 0-1,1-1 1,-1 1 0,1-3 0,3-10 719,-1 0 1,2-29 0,-4 32-849,0-1 0,-1 1 0,0 0 0,0-1 0,-2 1 0,0 0 0,0-1 0,-1 1 0,0 0 0,-1 1 0,0-1 0,-1 1 0,-1 0 0,-11-19 0,23 56-8648,4-10 2434</inkml:trace>
</inkml:ink>
</file>

<file path=ppt/ink/ink3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34.27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0 10634,'0'0'12812,"11"0"-11023,174 14 1969,41 1-2883,-163-14-1381,-5 1-2912,-21-2-7045,-44 0 5392</inkml:trace>
</inkml:ink>
</file>

<file path=ppt/ink/ink3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34.62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 12268,'0'0'9192,"18"50"-7302,24-45 128,12-3-737,6-2-640,4 0-321,0 0-192,-8-3-64,-8-1-352,-11 3-1506,-11-2-1793,-10 1-2595</inkml:trace>
</inkml:ink>
</file>

<file path=ppt/ink/ink3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38.499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156 120 5349,'9'-6'678,"0"-1"-877,41-30 2904,-47 35-2059,0 0 0,-1-1 0,0 1-1,1-1 1,-1 0 0,0 0 0,0 0 0,0 0-1,-1 0 1,1 0 0,-1 0 0,0-1 0,0 1-1,0-1 1,0 1 0,0-5 0,-1 7-486,-1 0 1,1 0-1,-1 0 1,1 1 0,-1-1-1,0 0 1,1 0-1,-1 0 1,0 1-1,0-1 1,0 0-1,1 1 1,-1-1-1,0 1 1,0-1 0,0 1-1,0-1 1,0 1-1,0 0 1,0-1-1,0 1 1,0 0-1,0 0 1,0 0-1,0 0 1,0 0 0,0 0-1,0 0 1,-1 0-1,1 0 1,0 0-1,0 1 1,0-1-1,-1 1 1,-41 8 850,31-4-831,0 1 1,0 0-1,0 1 0,1 0 1,0 1-1,1 1 0,-1-1 1,1 1-1,-9 12 0,13-14-67,0 0 0,1 0-1,-1 1 1,1-1-1,1 1 1,-1 0-1,1 1 1,1-1-1,0 1 1,0 0 0,0 0-1,1 0 1,-1 18-1,3-26-99,0 0 1,0 0-1,1 0 0,-1 0 0,0 0 1,1 0-1,-1 0 0,1 0 0,-1 0 1,1 0-1,-1 0 0,1 0 0,0 0 0,-1 0 1,1-1-1,0 1 0,0 0 0,0 0 1,-1-1-1,1 1 0,0 0 0,0-1 0,0 1 1,0-1-1,0 0 0,0 1 0,0-1 1,0 0-1,1 1 0,-1-1 0,0 0 1,0 0-1,0 0 0,0 0 0,0 0 0,0 0 1,0 0-1,0-1 0,1 1 0,-1 0 1,1-1-1,6 0 95,0-1-1,0 0 1,0 0 0,13-6 0,4-6-67,-1 0 1,0-2-1,0-1 1,-2-1-1,0-1 1,-2 0-1,0-2 1,29-37-1,-66 104-276,-9 10 731,3 1-1,3 1 0,-19 86 0,33-93-158,8-24-3209,5-8-7565</inkml:trace>
</inkml:ink>
</file>

<file path=ppt/ink/ink3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39.13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84 23 1473,'0'0'21530,"8"-5"-19747,25-12-342,-33 17-1400,1 0 0,-1 0 0,1 0 0,-1 0 0,1 0 0,-1 0 0,0 0 0,1 0 0,-1 0 0,1 0 0,-1 1 0,0-1-1,1 0 1,-1 0 0,1 0 0,-1 1 0,0-1 0,1 0 0,-1 0 0,0 1 0,1-1 0,-1 0 0,0 1 0,0-1-1,1 0 1,-1 1 0,0-1 0,0 0 0,1 1 0,-1-1 0,0 1 0,0-1 0,0 1 0,0-1 0,0 0 0,0 1 0,0-1-1,0 1 1,0-1 0,0 1 0,0-1 0,0 0 0,0 1 0,0 0 0,-1 24 406,1-22-317,-2 9-54,-1-1 0,0 0 0,0-1 1,-1 1-1,-1 0 0,0-1 0,0 0 0,-1 0 1,0-1-1,-1 1 0,-12 13 0,10-13 106,0 1 0,1 1 0,0 0 0,1 0 0,1 0 0,0 1 0,-6 16 0,12-28-171,0 0-1,-1 0 1,1 0-1,0 0 1,0 0 0,0 0-1,-1 0 1,1 0-1,0 0 1,1 0 0,-1 1-1,0-1 1,0 0 0,0 0-1,1 0 1,-1 0-1,0 0 1,1 0 0,-1 0-1,1 0 1,-1 0-1,1 0 1,0-1 0,-1 1-1,1 0 1,0 0-1,0 0 1,-1-1 0,3 2-1,-1-1 7,1 0 0,0 0-1,0 0 1,0 0 0,0 0-1,-1-1 1,1 1 0,0-1-1,0 0 1,0 0 0,3 0-1,5-1-323,0-1 0,0 0 0,0 0 0,-1-1 0,16-6 0,12-13-3376,-19 1-2702,-13 5-395</inkml:trace>
</inkml:ink>
</file>

<file path=ppt/ink/ink3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39.50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0 17008,'0'0'6855,"67"19"-5670,-28-15-673,7-3-416,3-1-256,-1 0-2466,-5 0-1827,-4-9-4739</inkml:trace>
</inkml:ink>
</file>

<file path=ppt/ink/ink3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39.85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 18385,'0'0'11371,"80"22"-10762,-38-22-481,4 0-160,-4 0-1442,-4-2-2401,-9-3-2916</inkml:trace>
</inkml:ink>
</file>

<file path=ppt/ink/ink3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41.49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72 32 9769,'0'0'14275,"1"5"-12567,1 5-918,-1 0 1,-1-1-1,0 1 0,0 0 0,-2 14 0,-5 10 16,-15 48 1,4-20-306,-9 116-341,29-194-160,-1-1 0,2 1 0,0 0 0,1-1 0,1 2 0,0-1 0,12-22 0,59-102 0,-74 137 0,4-8 0,12-18 0,28-38 0,-42 62 0,1-1 0,-1 1 0,1-1 0,0 1 0,1 1 0,-1-1 0,1 1 0,0 0 0,0 0 0,1 1 0,-1-1 0,1 1 0,7-2 0,-12 5 0,-1-1 0,1 1 0,0 0 0,0 0 0,-1 0 0,1 0 0,0 0 0,-1 0 0,1 0 0,0 0 0,-1 1 0,1-1 0,0 1 0,-1-1 0,1 1 0,-1-1 0,1 1 0,-1 0 0,1 0 0,-1 0 0,1 0 0,-1 0 0,2 2 0,-1 0 0,0-1 0,-1 1 0,0 0 0,1-1 0,-1 1 0,0 0 0,0 0 0,0 0 0,-1-1 0,1 1 0,-1 0 0,1 6 0,-1-4 0,0 0 0,0 0 0,-1 1 0,1-1 0,-1 0 0,0 0 0,-1 0 0,1 0 0,-1-1 0,0 1 0,0 0 0,-1-1 0,1 1 0,-1-1 0,0 0 0,-5 6 0,-4-1 0,-1 0 0,0-1 0,-1 0 0,0-1 0,0-1 0,0 0 0,-1-1 0,0-1 0,0 0 0,0-1 0,-1 0 0,-28 0 0,47-7-975,1 0-1,-1 0 1,1 1-1,-1-1 1,1 1 0,6-4-1,44-27-10656,-24 16-529</inkml:trace>
</inkml:ink>
</file>

<file path=ppt/ink/ink3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42.11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216 1 9033,'0'0'20264,"-6"11"-19853,-101 143 1792,39-61-1347,94-137-1723,-20 31 510,0 1-1,2 0 1,-1 0 0,1 0-1,1 1 1,0 0-1,11-9 1,-20 63 437,-1-31 72,-2 40 633,3-50-749,-1 0 1,1 1 0,0-1-1,1 0 1,-1 0 0,0 0-1,1 0 1,-1 1-1,1-1 1,0 0 0,-1 0-1,1 0 1,0 0 0,0 0-1,0 0 1,1-1-1,1 4 1,-3-6-19,1 1 0,0-1 0,-1 1 0,1 0 0,-1-1 0,0 1 0,1-1 0,-1 1 0,1-1 0,-1 1 0,0-1 0,1 0 0,-1 1 0,0-1 0,0 1 0,1-1 0,-1 0 0,0 1 0,0-1 0,0 0 0,0 1 0,0-1 0,0 0 0,0 1 0,0-1 0,0 0 0,0 1 0,0-1 0,0 0 0,0 1 0,-1-2 0,-1-27 41,-1 22-62,0 0 0,-1 0 1,0 0-1,0 1 0,0 0 0,-1 0 0,0 0 0,0 0 0,-1 1 0,-7-6 0,2 2 0,0 0 0,-1 1 0,-1 0-1,-18-9 1,20 15 33,13 9-66,13 9 26,0-7-137,1-1 0,-1 0-1,1-2 1,0 0-1,30 7 1,40 2-7996,-52-12 520</inkml:trace>
</inkml:ink>
</file>

<file path=ppt/ink/ink3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42.45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441 0 11851,'0'0'6022,"18"69"-3812,-9-42-641,-1 7-127,-2 4 95,-6 6-704,0 7-545,-8 7-127,-16 5-65,-6 4-32,-11-3-64,-7-2-769,-6-7-384,-8-5-1185,-4-10-1122,-6-3-2209,-4-10-6887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20980,'0'0'6539,"8"0"-6576,6-1-567,-1-1 1,1-1-1,-1 0 0,17-7 1,-15 5-28,1 1 1,0 0-1,0 0 0,25-1 1,-40 5 664,0 0 0,-1 0 0,1 0 0,0 0 0,-1 0 0,1 0 0,0 1 0,-1-1 0,1 0 0,0 0 0,-1 1 0,1-1 0,-1 0 0,1 1 0,-1-1 0,1 0 0,-1 1 0,1-1 0,-1 1 0,1-1 0,-1 1 0,1-1 0,-1 1 0,0-1 0,1 1 0,-1-1 0,0 1 0,1 0 0,-1-1 0,0 1 0,0-1 0,0 1 0,1 0 0,-1 0 0,-1 30 1792,0-2 470,4-29-2242,0 1 1,0-1 0,0 0 0,0 0 0,0-1 0,0 1 0,0-1 0,0 1 0,0-1 0,-1 0 0,1 0-1,0 0 1,2-2 0,38-17-100,-33 14-352,0 0 0,0 1-1,1 1 1,0 0 0,-1 0 0,2 1 0,-1 0 0,19-1 0,-29 4 394,0 0 0,0 1 0,0-1-1,0 1 1,-1 0 0,1-1 0,0 1 0,0-1 0,-1 1 0,1 0 0,0 0 0,-1 0-1,1-1 1,0 1 0,-1 0 0,1 0 0,-1 0 0,0 0 0,1 0 0,-1 0 0,0 0 0,1 0-1,-1 0 1,0 0 0,0 0 0,0 0 0,0 0 0,0 0 0,0 0 0,0 1 0,-1 43 317,1-34-287,0-10-64,0 0 0,0-1 1,0 1-1,0 0 0,0-1 0,0 1 0,0 0 0,0 0 0,0-1 0,1 1 0,-1 0 0,0-1 0,0 1 0,1-1 0,-1 1 0,0 0 0,1-1 0,-1 1 0,1-1 0,-1 1 0,1-1 0,-1 1 0,1-1 0,-1 1 1,1-1-1,0 0 0,-1 1 0,1-1 0,-1 0 0,1 1 0,0-1 0,-1 0 0,1 0 0,0 0 0,0 1 0,1-1-498,1 0 0,-1 0 0,0-1 0,0 1 0,0 0 0,0-1 0,0 1 0,0-1 0,0 0 0,-1 0 0,1 0 0,3-1 0,18-16-8535</inkml:trace>
</inkml:ink>
</file>

<file path=ppt/ink/ink3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42.96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375 12 3555,'0'0'16539,"-11"-3"-15675,3 1-749,5 1-76,0-1-1,0 1 1,0 1-1,0-1 1,-1 0 0,1 1-1,0-1 1,-1 1-1,1 0 1,0 0 0,-1 1-1,1-1 1,0 0-1,-1 1 1,1 0 0,0 0-1,0 0 1,0 0-1,0 1 1,0-1 0,0 1-1,0 0 1,-4 3-1,-22 22 517,2 2-1,1 0 0,1 2 0,1 1 1,-34 62-1,44-67-442,1 0 0,1 1 0,1 1 1,2-1-1,1 2 0,1-1 0,2 1 0,-3 33 0,8-47-118,1 1-1,0-1 1,1 0-1,1 0 1,0 0 0,1 0-1,1 0 1,1-1-1,0 0 1,0 0-1,17 25 1,-9-18-654,1 0 1,24 24-1,42 33-5099,-19-30-3023</inkml:trace>
</inkml:ink>
</file>

<file path=ppt/ink/ink3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48.89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348 0 8840,'0'0'15450,"-8"9"-14068,-221 222 2740,124-128-3850,104-103-351,1 1 1,0-1 0,0 0-1,0 0 1,0 0 0,0 0-1,0 0 1,0 0 0,0 0-1,-1 0 1,1 0 0,0 0-1,0 0 1,0 0-1,0 0 1,0 0 0,0 0-1,-1 0 1,1 0 0,0 0-1,0 0 1,0 0 0,0 0-1,0 0 1,0 0 0,-1 0-1,1 0 1,0 0-1,0 0 1,0 0 0,0 0-1,0 0 1,0 0 0,0-1-1,0 1 1,-1 0 0,1 0-1,0 0 1,0 0 0,0 0-1,0 0 1,0 0 0,0 0-1,0-1 1,0 1-1,0 0 1,0 0 0,0 0-1,0 0 1,0 0 0,0 0-1,0 0 1,0-1 0,0 1-1,0 0 1,0 0 0,0 0-1,0 0 1,0 0-1,0 0 1,0-1 0,0 1-1,0 0 1,0 0 0,0 0-1,0 0 1,0-19-3504,5-19-3596,3-1-3002</inkml:trace>
</inkml:ink>
</file>

<file path=ppt/ink/ink3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49.23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14958,'0'0'8168,"59"40"-6471,-30-21-479,5 0-161,1 0-481,4 2-320,-1-2-192,-2 0-192,-3 2-1569,-5-2-1314,-8-1-1666,-7-1-3106</inkml:trace>
</inkml:ink>
</file>

<file path=ppt/ink/ink3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49.59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83 0 16688,'0'0'7938,"-2"10"-6395,-5 13-804,-1 1 1,-11 23 0,11-31-555,1 1-1,0 0 1,1 0 0,1 0-1,1 1 1,0 0-1,1 0 1,0 23 0,4-40-160,-1 1 0,1-1 0,0 0 0,0 0 1,0 0-1,-1 0 0,1 0 0,0 0 0,1 0 1,-1 0-1,0 0 0,0 0 0,0 0 0,0-1 0,1 1 1,-1-1-1,0 1 0,1-1 0,-1 1 0,0-1 0,1 0 1,-1 1-1,0-1 0,1 0 0,-1 0 0,1 0 1,-1 0-1,3-1 0,41-1-563,-39 0-20,-1 1 0,0-1-1,1 0 1,-1 0 0,0 0 0,0-1-1,6-4 1,13-17-7649,-18 11 1849</inkml:trace>
</inkml:ink>
</file>

<file path=ppt/ink/ink3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49.93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33 9801,'0'0'18514,"80"-10"-18194,-36 10-192,-2-3-96,-2 1-288,-5-2-2146,-9-3-2883,-5 1-5894</inkml:trace>
</inkml:ink>
</file>

<file path=ppt/ink/ink3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52.70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21 13677,'0'0'6822,"52"1"-5861,-9-2 321,14-4-161,7 1-673,4-1-320,0 1-64,-8 1 0,-9 3-416,-12 0-929,-16 0-289,-12 0-1248,-11 4-1154,-2 0-1986</inkml:trace>
</inkml:ink>
</file>

<file path=ppt/ink/ink3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53.06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 13389,'0'0'7303,"51"27"-5606,-5-27-512,10 0-672,6 0-417,-3 0 32,-2 0-192,-11 0-1570,-8-4-2177,-10-2-2916</inkml:trace>
</inkml:ink>
</file>

<file path=ppt/ink/ink3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56.02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27 1 13485,'0'0'9886,"1"11"-9330,-3 15-36,-1 1 1,-1-1-1,-8 29 1,10-49-291,1-1 1,0 1-1,0 0 1,0 0 0,1 0-1,-1-1 1,1 1 0,2 9-1,-2-13-201,1-1 0,-1 1 0,1-1 0,0 1 0,0 0 1,0-1-1,0 0 0,0 1 0,0-1 0,0 0 0,0 1 0,0-1 0,1 0 0,-1 0 0,0 0 0,1 0 0,-1 0 0,1 0 0,-1-1 0,1 1 0,0 0 1,-1-1-1,1 1 0,0-1 0,-1 1 0,1-1 0,0 0 0,-1 0 0,1 0 0,0 0 0,2 0 0,56-4-1614,-56 4 914,-1-1 1,0 0-1,0 0 0,1-1 1,-1 1-1,0 0 0,0-1 1,0 0-1,-1 0 0,1 0 1,0 0-1,-1 0 0,1-1 1,-1 1-1,4-5 0,4-11-8180</inkml:trace>
</inkml:ink>
</file>

<file path=ppt/ink/ink3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56.36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16 1 15182,'0'0'6246,"-12"53"-4612,10-33-321,1 0-320,1 5-513,0 2-351,0 2-65,9-1-481,4-4-1697,2-4-1313,3-9-2082,-1-7-4709</inkml:trace>
</inkml:ink>
</file>

<file path=ppt/ink/ink3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56.73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54 197 11403,'0'0'6918,"-36"48"-5124,28-23-481,0 2-160,7 0-256,1 0-480,0-3-321,4-3-288,9-3-1378,1-7-800,-2-6-481,0-5-3203</inkml:trace>
  <inkml:trace contextRef="#ctx0" brushRef="#br0" timeOffset="1">233 38 5445,'0'0'14456,"11"-5"-12432,-5 2-1873,1-1 205,0 0 0,0 0 0,1 1 0,-1 0 0,1 0-1,0 1 1,0 0 0,0 0 0,0 1 0,0 0 0,1 1 0,14 0 0,-22 0-334,0 1 0,0-1 0,0 1 1,0-1-1,0 1 0,0-1 0,0 1 1,-1 0-1,1-1 0,0 1 1,0 0-1,-1 0 0,1-1 0,0 1 1,-1 0-1,1 0 0,-1 0 0,1 0 1,-1 0-1,1 0 0,-1 0 1,0 0-1,1 0 0,-1 0 0,0 0 1,0 0-1,0 0 0,0 0 0,0 0 1,0 0-1,0 0 0,0 1 1,0-1-1,0 0 0,-1 0 0,1 0 1,0 0-1,-1 0 0,0 1 0,0 2 73,-1 0-1,0 1 0,0-1 0,0 0 0,0 0 0,-1 0 1,-4 5-1,-45 36 454,40-37-386,1 2 0,0-1 0,0 2 0,1-1 0,0 2-1,-12 17 1,21-28-154,1-1-1,-1 1 0,1 0 1,-1-1-1,1 1 0,-1 0 1,1-1-1,0 1 0,-1 0 1,1 0-1,0-1 0,0 1 1,0 0-1,0 0 0,-1 0 0,1 0 1,0-1-1,0 1 0,1 0 1,-1 0-1,0 0 0,0-1 1,0 1-1,0 0 0,1 0 1,-1-1-1,0 1 0,1 0 1,-1 0-1,1-1 0,-1 1 1,1 0-1,-1-1 0,1 1 0,-1-1 1,1 1-1,-1 0 0,1-1 1,0 1-1,-1-1 0,1 0 1,0 1-1,0-1 0,-1 0 1,1 1-1,0-1 0,0 0 1,-1 0-1,1 0 0,0 1 1,1-1-1,53 1-200,-39-2-267,38-1-2480,0-1-3291,-20 0-133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24 17360,'0'0'9204,"4"2"-8900,-1-1-291,-3 0-10,1-1 0,-1 1-1,1-1 1,-1 0 0,1 1 0,-1-1-1,1 0 1,-1 1 0,1-1 0,-1 0-1,1 1 1,-1-1 0,1 0 0,0 0 0,-1 0-1,1 1 1,-1-1 0,1 0 0,0 0-1,-1 0 1,1 0 0,0 0 0,-1 0-1,1 0 1,0-1 0,-1 1 0,1 0-1,-1 0 1,1 0 0,-1-1 0,1 1-1,0 0 1,-1 0 0,1-1 0,-1 1 0,1-1-1,-1 1 1,1 0 0,-1-1 0,0 1-1,1-1 1,-1 1 0,1-1 0,-1 1-1,0-1 1,1 0 0,-1 1 0,0-1-1,0 1 1,0-1 0,1 0 0,-1 1 0,0-1-1,0 1 1,0-1 0,0 0 0,0 1-1,0-1 1,0 0 0,-1 0 0,1 0-21,0 1 1,0-1 0,0 0 0,0 1 0,0-1 0,0 1 0,0-1-1,0 0 1,-1 1 0,1-1 0,0 1 0,-1-1 0,1 1 0,0-1-1,-1 1 1,1-1 0,0 1 0,-1-1 0,1 1 0,-1 0 0,1-1-1,-1 1 1,1 0 0,-1-1 0,1 1 0,-1 0 0,0 0 0,1-1-1,-1 1 1,1 0 0,-2 0 0,-25 0-240,20 1 232,1 1 0,-1-1 0,1 1 0,-1 1 0,-10 4 0,-23 31-28,38-37 73,1 1 0,-1-1-1,1 1 1,0-1 0,-1 1 0,1 0 0,0 0-1,0 0 1,0-1 0,0 1 0,1 0-1,-1 0 1,0 0 0,1 0 0,-1 0 0,1 0-1,0 1 1,0-1 0,0 0 0,0 0-1,0 0 1,0 0 0,1 3 0,0-4-14,0 0 1,0 0 0,1 0-1,-1 0 1,0 0-1,1-1 1,-1 1 0,1 0-1,-1-1 1,1 1-1,-1-1 1,1 0 0,-1 1-1,1-1 1,-1 0 0,1 0-1,-1 0 1,3 0-1,37-1 31,-28 1-135,116-4-1445,-127 5 1585,0-1 1,0 1-1,0 0 1,0 0-1,0 0 1,0 0-1,0 0 0,0 1 1,0-1-1,-1 0 1,1 1-1,0 0 1,-1-1-1,0 1 0,1 0 1,-1 0-1,0-1 1,0 1-1,0 0 1,2 4-1,7 10 450,-9-16-445,-1 1-1,1-1 1,0 0 0,-1 0 0,1 1 0,0-1 0,-1 0 0,1 0 0,0 0 0,-1 0 0,1 0-1,0 0 1,0 0 0,-1 0 0,1 0 0,0 0 0,-1-1 0,1 1 0,0 0 0,-1 0 0,1-1-1,-1 1 1,1 0 0,0-1 0,-1 1 0,1 0 0,-1-1 0,1 1 0,-1-1 0,1 1 0,-1-1-1,0 1 1,1-1 0,-1 0 0,1 0 0,20-24-163,-18 21 183,3-3-6,-4 5 17,0 0 0,0 0 0,0-1 1,0 1-1,0-1 0,0 1 0,-1-1 1,1 0-1,-1 1 0,0-1 0,0 0 1,1-5-1,-2 8 18,17-6-2699,-7-12-4008,-4-2-1236</inkml:trace>
</inkml:ink>
</file>

<file path=ppt/ink/ink3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57.08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0 16432,'0'0'9673,"74"11"-9321,-33-10-288,-1-1-1217,2 0-3139,-4-1-5381</inkml:trace>
</inkml:ink>
</file>

<file path=ppt/ink/ink3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59.32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33 13036,'0'0'7389,"12"-5"-5478,1-1-1336,1 1-1,0 1 1,-1 0 0,28-3 0,-35 6-425,1 1 0,0-1 0,0 1 0,0 0 0,0 1 0,0 0 0,0 0 0,0 0 0,0 1 0,0 0 0,-1 1 0,1-1 1,-1 1-1,9 5 0,-13-7-135,-1 0-1,0 0 1,0 0 0,0 0 0,1 0 0,-1 0 0,0 0 0,0 0 0,0 0 0,-1 0 0,1 0 0,0 1 0,0-1 0,-1 0 0,1 1-1,0-1 1,-1 0 0,0 1 0,1-1 0,-1 1 0,0-1 0,0 1 0,1-1 0,-1 1 0,0-1 0,-1 1 0,1-1 0,0 1-1,0-1 1,-1 1 0,1-1 0,0 0 0,-1 1 0,0-1 0,1 0 0,-1 1 0,0-1 0,0 0 0,1 0 0,-1 1 0,0-1 0,0 0-1,0 0 1,-1 0 0,0 1 0,-8 6 91,0 1-1,0-2 0,0 1 1,-15 6-1,13-7-21,11-6-86,0 0 1,0-1 0,0 1-1,1 0 1,-1-1-1,0 1 1,1 0 0,-1 0-1,0 0 1,1 0-1,-1 0 1,1 0-1,-1 0 1,1 0 0,0 0-1,-1 0 1,1 0-1,0 0 1,0 0 0,0 0-1,0 0 1,0 0-1,0 0 1,0 0-1,0 0 1,0 0 0,0 0-1,1 0 1,-1 0-1,0 1 1,1-1 0,-1-1-1,1 1 1,-1 0-1,1 0 1,-1 0-1,1 0 1,0 0 0,1 1-1,33 36-319,-29-33 218,12 12-152,-11-13 212,-1 1 0,0 0 0,-1 0-1,1 0 1,-1 1 0,0 0 0,0 0 0,-1 0-1,0 1 1,0 0 0,0 0 0,3 11 0,-7-17 45,0 0 1,0 0 0,0 0 0,-1 1 0,1-1 0,0 0 0,-1 0-1,1 0 1,-1 0 0,1 0 0,-1 0 0,0 1 0,1-1-1,-1-1 1,0 1 0,0 0 0,1 0 0,-1 0 0,0 0-1,0 0 1,0-1 0,0 1 0,0-1 0,0 1 0,-1 0 0,1-1-1,0 0 1,0 1 0,0-1 0,0 0 0,-2 1 0,-45 7 772,39-7-611,-133 6 2383,100-6-3904,102 1-3993,5 1-3991,-20-3-941</inkml:trace>
</inkml:ink>
</file>

<file path=ppt/ink/ink3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0:59.68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230 0 12172,'0'0'5236,"6"10"-3906,-1-1-990,12 20 631,-1 1 1,-1 0-1,13 41 1,-25-61-829,0 0 0,-1 0 1,0 1-1,0-1 0,-1 0 0,-1 1 1,1-1-1,-2 1 0,1-1 0,-2 1 1,1-1-1,-2 0 0,1 1 0,-1-1 1,-9 18-1,-3 0 82,-2-1-1,-1 0 1,-2-2 0,0 0-1,-34 31 1,32-35-1923,-2-1-1,0-1 1,-29 17 0,13-15-6486</inkml:trace>
</inkml:ink>
</file>

<file path=ppt/ink/ink3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00.32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274 69 4452,'0'0'6855,"0"-9"-4677,2 1-1456,-2 6-462,1-1 0,-1 0 0,1 0-1,-1 0 1,0 0 0,0 0 0,0 0 0,-1 0-1,1 0 1,-1 1 0,1-1 0,-3-5 0,3 8-114,-1-1 1,0 0 0,0 0 0,0 1-1,1-1 1,-1 0 0,0 1 0,0-1-1,0 0 1,0 1 0,0 0-1,0-1 1,-1 1 0,1 0 0,0-1-1,0 1 1,0 0 0,0 0 0,0 0-1,0 0 1,0 0 0,-1 0 0,1 0-1,0 0 1,0 1 0,0-1 0,0 0-1,0 1 1,0-1 0,-1 1-1,-32 16 1178,12 5-953,1 2 0,1 0 1,1 1-1,2 1 0,0 0 0,2 2 1,0 0-1,2 0 0,2 1 0,-14 50 1,22-66-370,0-1 1,1 1-1,0 0 0,1 0 1,0 1-1,1-1 0,1 0 1,0 0-1,1 0 1,0 0-1,1 0 0,0 0 1,1-1-1,1 1 1,0-1-1,0 0 0,1-1 1,1 1-1,0-1 1,1 0-1,0-1 0,0 0 1,1 0-1,0-1 1,1 0-1,0-1 0,1 0 1,15 10-1,-6-6-960,0-1 0,1 0 0,31 10 0,-25-12-1712,0-1 1,43 6 0,15-6-5574</inkml:trace>
</inkml:ink>
</file>

<file path=ppt/ink/ink3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05.55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17 55 10378,'0'0'6144,"6"-8"-3571,18-26-363,-10 21 1401,-8 21-1696,-6 25-709,0-29-1040,-3 16 105,0 0 0,-1 0 0,-2 0 0,-11 30 0,10-33-225,1 1-1,0 0 1,2 0-1,0 0 0,-3 36 1,8-53-34,0 0 0,0 0 0,0 0 0,0 0 0,0 0 0,0 0 0,0 0 0,0-1 0,0 1 0,0 0 0,0-1 0,0 1 0,0 0 0,1-1 0,-1 0 0,0 1 0,1-1 0,-1 0 0,0 1 0,0-1 0,1 0 0,-1 0 0,0 0 0,1 0 0,-1-1 0,3 1 0,39-3-897,-39 3 302,1-1 0,-1 0 0,1-1 0,-1 1 0,0-1 0,1 0 0,6-4 0,12-14-6358,-8 2-2364</inkml:trace>
</inkml:ink>
</file>

<file path=ppt/ink/ink3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05.91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33 1 14382,'0'0'5156,"-22"50"-3426,16-29-417,1 3-512,5-1-320,0 1-353,0-3-64,14-4-1217,4-3-1762,3-7-1441,3-5-3684</inkml:trace>
</inkml:ink>
</file>

<file path=ppt/ink/ink3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06.25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22 34 17360,'0'0'5157,"10"-5"-3523,-8 4-1606,47-20 1728,-47 19-1636,1 1 0,0 0-1,0 1 1,0-1-1,0 1 1,0-1 0,0 1-1,0 0 1,0 0-1,0 0 1,0 0 0,0 1-1,0-1 1,0 1 0,0 0-1,0 0 1,0 0-1,5 2 1,-7-2-94,0 0-1,-1 0 1,1 0-1,0 1 1,0-1-1,0 0 1,-1 0-1,1 1 1,-1-1-1,1 0 1,-1 0-1,1 1 1,-1-1-1,0 1 1,0-1-1,0 0 1,0 1-1,0-1 1,0 1-1,0-1 1,0 0 0,0 1-1,-1-1 1,1 1-1,0-1 1,-1 0-1,1 0 1,-1 1-1,0-1 1,1 0-1,-1 0 1,0 1-1,0-1 1,0 0-1,0 0 1,0 0-1,-2 1 1,-38 37 1053,41-39-1078,-13 9 288,9-7-226,0 0-1,1 1 0,-1-1 0,1 1 0,-1-1 0,1 1 0,0 0 0,0 0 0,0 1 0,1-1 0,-1 1 0,1-1 0,-3 6 0,9-7-89,0-1 0,0 1-1,0-1 1,1 0-1,-1-1 1,0 1 0,0-1-1,1 0 1,5 0-1,-1 1-205,-6-1 82,10 1-267,0 0-1,0 2 0,19 4 1,-31-6 374,1-1-1,0 1 1,0 0 0,-1 0-1,1 0 1,0 0 0,-1 0 0,1 0-1,0 0 1,-1 0 0,0 0-1,1 1 1,-1-1 0,2 3 0,-3-3 32,1 0 0,-1 1 0,0-1 0,0 0 0,0 0 0,0 0 0,0 0 0,0 1 0,0-1 0,0 0 0,0 0 0,0 0 0,-1 0 0,1 0 0,0 1 0,-1-1 0,1 0 0,-1 0 0,1 0 0,-1 0 0,0 0 0,1 0 0,-1 0 0,0-1 0,0 1 0,-1 1 0,-4 3 237,1 0-1,-2 0 1,1-1 0,0 0-1,-1 0 1,0-1 0,1 1 0,-2-2-1,1 1 1,-13 2 0,8-1 100,-1-2 1,0 0 0,0-1-1,1 0 1,-22-1-1,29-5-3689,13-3-643,10-6-5368,1 7-3005</inkml:trace>
</inkml:ink>
</file>

<file path=ppt/ink/ink3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06.66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24 12107,'0'0'9706,"13"2"-7961,31 5-516,1-3-1,81-3 1,108-17-514,-105 5-1171,-79 6-388,4 1-1000,-17 3-7874</inkml:trace>
</inkml:ink>
</file>

<file path=ppt/ink/ink3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07.56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127 1 10634,'0'0'18983,"-3"10"-18353,-2 4-446,1-4-30,0 1-1,0 0 1,1 0-1,1 0 1,-2 17-1,4-27-151,0 0 0,0 0-1,1 0 1,-1 0 0,0 0-1,1 0 1,-1 0 0,1 0-1,-1 0 1,1 0 0,0-1-1,-1 1 1,1 0 0,0 0-1,0 0 1,-1-1 0,1 1-1,0-1 1,0 1 0,0 0-1,0-1 1,0 1 0,0-1-1,0 0 1,0 1 0,0-1-1,1 0 1,39 8-379,-19-4-120,-19-4 446,0 1 0,0 0 0,0 0 0,-1 0 0,1 0 0,0 0 0,-1 0 0,1 1 0,-1 0 0,0-1 0,1 1 0,-1 0 0,0 0 0,0 0 0,0 0 0,0 0 0,-1 1 0,1-1 0,0 1 0,-1-1 0,0 1 0,0-1 0,0 1 0,0 0 0,1 3 0,-2-3 69,0 0 0,0 0 1,-1 0-1,1 0 0,-1 0 1,1 0-1,-1 0 0,0 0 1,0 0-1,-1-1 0,1 1 1,0 0-1,-1 0 0,0-1 1,0 1-1,1-1 0,-2 0 1,1 1-1,0-1 0,0 0 1,-1 0-1,1-1 0,-5 4 1,0-1 123,-1 1 0,0-2 0,0 1 0,0-1 0,0 0 1,-1 0-1,1-1 0,-1 0 0,1-1 0,-1 0 0,-17 0 1,22-2-218,0 1 0,0 0 1,0-1-1,0 0 1,0 0-1,0 0 1,0-1-1,0 1 1,0-1-1,1 0 1,-7-4-1,8 3-288,-1 1-1,1 0 1,0-1 0,0 1-1,0-1 1,0 1 0,0-1 0,0 0-1,1 0 1,-1 0 0,1 0-1,0 0 1,0 0 0,0 0-1,1-1 1,-1-4 0,0-47-11627,1 24 2557</inkml:trace>
</inkml:ink>
</file>

<file path=ppt/ink/ink3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07.90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15 15503,'0'0'6117,"51"-13"-4195,-27 12-320,1 1-385,3 0-641,3 0-479,4 0-129,4 1-1314,-1 2-1312,1-3-1923,0 0-4163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9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8 14414,'0'0'2007,"-7"30"-486,-9 2-389,12-24-697,-1-1 1,1 1 0,1 0 0,0 1 0,0-1-1,0 1 1,-2 16 0,17-27 429,2-8-671,0 0 0,0-1 0,-1-1 0,16-18 0,17-15 106,-41 40-331,0 1 0,1 0 0,0 0 0,-1 0 0,11-5 0,-15 9 25,0 0 1,0 0-1,-1-1 1,1 1 0,0 0-1,-1 0 1,1 0 0,0 0-1,0 0 1,-1 0 0,1 0-1,0 0 1,0 0 0,-1 0-1,1 0 1,0 1 0,-1-1-1,1 0 1,0 0-1,0 1 1,-1-1 0,1 0-1,0 1 1,0 1 2,0-1-1,0 0 1,0 0-1,-1 1 1,1-1-1,-1 1 1,1-1 0,-1 1-1,1-1 1,-1 0-1,0 1 1,0 0-1,1-1 1,-1 1 0,0-1-1,-1 2 1,-3 105-163,4-108 101,0 0 0,0 1 0,0-1 0,0 0 0,0 0 0,0 1 0,0-1-1,0 0 1,0 0 0,0 1 0,0-1 0,0 0 0,0 0 0,0 1 0,1-1 0,-1 0 0,0 0-1,0 0 1,0 1 0,0-1 0,1 0 0,-1 0 0,0 0 0,0 0 0,0 1 0,1-1 0,-1 0-1,0 0 1,0 0 0,0 0 0,1 0 0,-1 0 0,0 0 0,0 0 0,1 0 0,-1 0 0,0 1-1,0-1 1,1 0 0,-1-1 0,0 1 0,0 0 0,1 0 0,-1 0 0,0 0 0,0 0 0,1 0 0,-1 0-1,0 0 1,0 0 0,1-1 0,13-7-2796,7-13-1692</inkml:trace>
</inkml:ink>
</file>

<file path=ppt/ink/ink3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08.26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51 11 13036,'0'0'16816,"59"-10"-16784,-28 10-384,2 0-1186,-4 3-1568,-1-2-930,-7-1-2178,-9 0-4356</inkml:trace>
  <inkml:trace contextRef="#ctx0" brushRef="#br0" timeOffset="1">0 124 10442,'0'0'15759,"88"21"-15439,-49-24-256,7-1-480,-5 3-1282,-3-2-2242,-7 1-3587</inkml:trace>
</inkml:ink>
</file>

<file path=ppt/ink/ink3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4:29.33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0 410 15246,'0'0'10960,"3"-8"-9930,15-26-214,0 1-1,2 1 1,2 1-1,33-38 1,-4 5-73,46-75-33,-106 197-710,-1-23-1161,0 1 0,3 0 0,1 0 0,1 1 0,1 40-1,6-69-4406</inkml:trace>
</inkml:ink>
</file>

<file path=ppt/ink/ink3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5:13.37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336 174 12268,'-12'12'864,"-93"114"118,7-7 1880,92-112-2604,-13 14 552,0 1-1,-18 30 1,31-43-785,1 1 1,1 0-1,-1 0 1,1 1-1,1-1 1,0 1-1,1 0 1,0-1-1,-1 13 1,2-6-28,0 0 1,1 0 0,0 0-1,2 0 1,0 0 0,7 24-1,-6-31-4,1 1 0,0-1-1,1-1 1,0 1 0,1-1-1,0 0 1,0 0-1,1 0 1,0-1 0,1 0-1,10 8 1,26 23 6,2-1-1,2-3 0,1-2 1,1-3-1,2-1 1,0-3-1,2-2 0,57 17 1,-56-24 6,-4 0 33,0-2 1,103 15 0,-139-29-33,0 0 0,0 0 0,0-2 1,0 0-1,0 0 0,0-2 0,0 0 0,0 0 1,-1-2-1,1 1 0,-1-2 0,0 0 0,-1-1 1,1 0-1,11-10 0,12-13 3,-2-2 1,-1-1-1,44-59 1,19-17-5,-68 79 1,132-146 234,-140 149-192,-1-2-1,-1 0 1,-1-1 0,25-60-1,-42 86 87,-1 1 0,0 0 0,0 0 0,1-1-1,-2 1 1,1 0 0,0-1 0,-1 1 0,1 0 0,-1 0 0,0-1-1,0 1 1,-1 0 0,1 0 0,-1 0 0,1 0 0,-1 1-1,0-1 1,-4-5 0,-51-56-406,41 48 493,-24-23-190,-3 2-1,0 2 1,-2 2-1,-2 2 1,-1 2-1,-1 2 1,-1 3-1,-1 1 1,-1 3-1,-56-14 1,65 23-8,0 3-1,0 1 1,-1 3-1,0 1 1,0 2-1,0 2 1,-73 11-1,81-6-181,0 2 0,0 2 0,0 1 0,1 1-1,1 2 1,1 2 0,0 1 0,0 1 0,-44 34 0,16 5-4219,24-15-2009,9-7-4066</inkml:trace>
</inkml:ink>
</file>

<file path=ppt/ink/ink3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09.6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1 216 6598,'0'0'19507,"2"-5"-16913,218-206-768,-220 211-1826,0 0 0,0 1-1,0-1 1,0 0 0,0 0 0,0 0 0,0 0-1,0 0 1,0 0 0,0 0 0,0 1 0,0-1-1,0 0 1,0 0 0,0 0 0,0 0 0,0 0 0,0 0-1,0 0 1,0 0 0,0 1 0,0-1 0,1 0-1,-1 0 1,0 0 0,0 0 0,0 0 0,0 0-1,0 0 1,0 0 0,0 0 0,0 0 0,1 0 0,-1 0-1,0 0 1,0 0 0,0 1 0,0-1 0,0 0-1,0 0 1,0 0 0,1 0 0,-1 0 0,0 0 0,0 0-1,0 0 1,0-1 0,0 1 0,0 0 0,0 0-1,1 0 1,-1 0 0,0 0 0,0 0 0,0 0-1,0 0 1,0 0 0,0 0 0,0 0 0,0 0 0,0 0-1,1 0 1,-1-1 0,0 1 0,0 0 0,0 0-1,0 0 1,0 0 0,0 0 0,-1 16 0,-8 20 50,-2-7-15,-4 5-64,2 0 0,2 1 0,1 0 0,2 1 0,-7 72 0,15-107-88,-1 0 0,1 0 0,0 0-1,0 0 1,0 0 0,0 0-1,1 0 1,-1 0 0,0 0 0,0 0-1,0 0 1,1 0 0,-1 0-1,1 0 1,-1 0 0,1 0-1,-1 0 1,1 0 0,-1-1 0,1 1-1,0 0 1,0 0 0,-1 0-1,1-1 1,0 1 0,0 0 0,0-1-1,0 1 1,0-1 0,1 1-1,0-1-268,0 0 0,0 0 0,0 0-1,-1 0 1,1-1 0,0 1-1,0 0 1,0-1 0,-1 0-1,1 1 1,0-1 0,-1 0 0,1 0-1,0 0 1,-1 0 0,1 0-1,-1-1 1,2-1 0,22-23-6826</inkml:trace>
</inkml:ink>
</file>

<file path=ppt/ink/ink3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10.05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116 12 6726,'0'0'9994,"-8"13"-6530,-7 9-2338,-6 10 735,-22 43 0,39-66-1759,-1 0 0,2 0-1,-1 1 1,1-1 0,0 1 0,1 0 0,0 0 0,1 0 0,0 0 0,1 18 0,1-25-26,-1 0 1,1 1 0,0-1-1,1 0 1,-1-1 0,0 1-1,1 0 1,0 0 0,-1 0-1,1-1 1,0 1-1,0-1 1,1 0 0,-1 0-1,1 1 1,-1-1 0,1-1-1,-1 1 1,1 0 0,0-1-1,0 1 1,0-1-1,0 0 1,0 0 0,3 1-1,-1-1 61,1 0-1,-1 1 0,0-2 0,0 1 0,1-1 1,-1 0-1,1 0 0,-1 0 0,0-1 0,0 0 1,1 0-1,-1 0 0,0-1 0,7-2 1,-1-3-34,-1 0 0,0-1 0,0 0 0,0 0 0,-1-1 0,-1 0 1,0 0-1,0-1 0,0-1 0,-1 1 0,-1-1 0,0 0 0,-1 0 0,0-1 1,0 0-1,-1 0 0,-1 0 0,0 0 0,-1-1 0,0 1 0,-1-1 1,0 1-1,-1-1 0,-1-16 0,0 26-101,1 1 0,0-1 1,-1 0-1,1 1 0,-1-1 0,0 1 0,0-1 1,0 1-1,0-1 0,-1 1 0,1 0 1,0-1-1,-1 1 0,0 0 0,-3-3 0,4 4 0,-1 0 0,1 0 0,-1 0 0,0 0 0,1 0 0,-1 1-1,0-1 1,1 0 0,-1 1 0,0 0 0,0-1 0,1 1 0,-1 0-1,0 0 1,0 0 0,0 0 0,1 0 0,-3 1 0,0 0-22,-1 1 0,1-1 1,0 1-1,0 0 0,0 0 1,1 0-1,-1 0 1,0 1-1,1-1 0,0 1 1,-1 0-1,1 0 0,0 0 1,1 1-1,-1-1 0,0 1 1,-2 5-1,-7 24-2823,10-11-4414,2-16-137</inkml:trace>
</inkml:ink>
</file>

<file path=ppt/ink/ink3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52.05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45 7 13805,'0'0'8136,"9"-3"-7394,-6 3-685,-1-1 1,1 0-1,0 1 1,-1-1-1,1 1 1,0 0-1,0 0 1,0 0-1,-1 0 1,1 1-1,0-1 1,0 1-1,-1-1 1,1 1-1,0 0 1,3 2-1,-4-1-4,0 0 0,0 0 0,0 0 0,0 0 0,-1 0 0,1 0 0,-1 1-1,1-1 1,-1 1 0,0-1 0,0 1 0,0-1 0,0 1 0,-1 0-1,1-1 1,-1 1 0,1 0 0,-1 0 0,0-1 0,0 1 0,-1 4-1,1-1 158,0 0 0,-1 1 0,0-1 0,-1 0 0,1 0 0,-1 0 0,0 0 0,0-1 0,-1 1 0,-5 8 0,-40 49 1997,37-51-1681,1 0 0,0 1-1,-13 22 1,23-34-517,0-1-1,0 1 1,-1-1 0,1 0-1,0 1 1,0-1 0,0 1-1,0-1 1,-1 1 0,1-1 0,0 1-1,0-1 1,0 0 0,0 1-1,0-1 1,0 1 0,0-1-1,0 1 1,1-1 0,-1 1-1,0-1 1,0 1 0,0-1-1,0 1 1,0-1 0,1 0-1,-1 1 1,0-1 0,1 1-1,-1-1 1,0 0 0,0 1-1,1-1 1,-1 0 0,1 1-1,-1-1 1,1 0 0,24 6 172,29-10-420,24-11-2395,-36 6-1466,1 2-5138,-18 3-2181</inkml:trace>
</inkml:ink>
</file>

<file path=ppt/ink/ink3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52.72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 6470,'0'0'14248,"12"1"-13068,421 8 2812,-260-11-5384,-121 2-221,-30 0-3789</inkml:trace>
</inkml:ink>
</file>

<file path=ppt/ink/ink3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53.34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1 192 8200,'0'0'16074,"3"-3"-15167,38-38-274,2 2 0,55-39 0,-86 69-583,-7 4-43,-3 4-3,0-1 0,0 0 0,0 1 0,0-1 0,0 1 0,0 0 0,1-1 0,-1 1 0,0 0 0,1 1-1,-1-1 1,5-1 0,-7 45 12,-3-28 104,-1 1 0,0-1 0,-1 0 0,-13 25 0,12-28 7,1 0 0,0 0 1,0 1-1,1-1 0,1 1 0,0 0 1,-1 23-1,4-36-201,0 1 1,0 0-1,1-1 0,-1 1 1,0-1-1,1 1 0,-1-1 1,0 1-1,1-1 1,-1 1-1,1-1 0,-1 1 1,1-1-1,-1 1 0,1-1 1,0 0-1,-1 1 1,1-1-1,-1 0 0,1 1 1,0-1-1,-1 0 0,1 0 1,0 0-1,-1 0 0,1 1 1,0-1-1,-1 0 1,1 0-1,0 0 0,-1-1 1,1 1-1,0 0 0,-1 0 1,1 0-1,0 0 0,-1-1 1,1 1-1,-1 0 1,1 0-1,1-1 0,28-13-8615,-12-4-1368</inkml:trace>
</inkml:ink>
</file>

<file path=ppt/ink/ink3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53.70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80 0 9449,'0'0'13026,"-10"10"-11382,0 1-1103,1-1 0,0 2 0,-13 21 0,19-28-411,0 0 1,1 0 0,0 0-1,0 1 1,0-1 0,0 0-1,1 1 1,0-1 0,0 1-1,0 0 1,1-1 0,0 1-1,0 0 1,1-1 0,1 11 0,-1-14-109,0 1 1,0-1-1,0 0 1,1 0-1,-1 0 1,0 0-1,1 0 1,-1 0-1,1-1 1,0 1-1,0 0 1,0-1-1,0 0 1,0 1-1,0-1 1,0 0-1,0 0 1,0 0-1,0 0 1,1 0-1,-1-1 1,0 1-1,1-1 1,-1 1-1,0-1 1,1 0-1,-1 0 1,5 0-1,-2 0 42,0 0-1,1-1 1,-1 0-1,0 1 1,-1-2 0,1 1-1,0 0 1,0-1-1,0 0 1,-1 0-1,1-1 1,7-4-1,-6 1 58,-1 0-1,0-1 0,0 1 1,0-1-1,-1 0 1,0 0-1,0-1 0,-1 1 1,0-1-1,0 0 0,-1 1 1,2-11-1,-3 16-108,-1-1-1,1 1 0,-1 0 1,1-1-1,-1 1 0,0 0 1,0-1-1,0 1 1,-1-1-1,1 1 0,0 0 1,-1-1-1,0 1 0,1 0 1,-1 0-1,0-1 1,0 1-1,0 0 0,0 0 1,-1 0-1,1 0 0,-1 0 1,1 0-1,-1 1 0,1-1 1,-1 0-1,0 1 1,0-1-1,0 1 0,0 0 1,0 0-1,0-1 0,0 1 1,-1 1-1,1-1 1,0 0-1,0 0 0,-1 1 1,1 0-1,0-1 0,-1 1 1,1 0-1,-1 0 1,-3 1-1,5-2-123,0 1 0,0 0 1,0 1-1,-1-1 0,1 0 1,0 0-1,0 0 0,0 1 1,0-1-1,0 0 0,-1 1 0,1-1 1,0 1-1,0 0 0,0-1 1,0 1-1,0 0 0,1 0 0,-1-1 1,0 1-1,-1 1 0,-3 16-5956,5-13-423</inkml:trace>
</inkml:ink>
</file>

<file path=ppt/ink/ink3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54.74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33 7815,'0'0'18770,"50"-33"-30461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0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1 118 10346,'0'0'12801,"9"-2"-12496,-1 0-323,-1 0 1,-1-1 0,1 1 0,0-1 0,9-6 0,-15 9 16,1-1 0,0-1 0,-1 1 1,1 0-1,0 0 0,-1 0 0,0-1 0,1 1 1,-1-1-1,0 1 0,0-1 0,1 0 1,-1 1-1,-1-1 0,1 0 0,0 0 1,0 0-1,-1 0 0,1 0 0,-1 1 1,1-1-1,-1 0 0,0 0 0,0 0 0,0 0 1,0 0-1,0 0 0,0 0 0,-1 0 1,1 0-1,-1 0 0,0-3 0,0 5 17,1-1 0,0 1 0,0-1 0,-1 1 0,1 0 0,0-1 0,-1 1 0,1 0 0,-1-1 0,1 1 0,0 0 0,-1-1 0,1 1 0,-1 0 0,1 0 0,-1-1 0,1 1 0,-1 0 0,1 0 0,-1 0 0,1 0-1,-1 0 1,1 0 0,-1 0 0,1 0 0,-1 0 0,1 0 0,-1 0 0,1 0 0,-1 0 0,1 0 0,-1 0 0,1 0 0,-1 1 0,1-1 0,-1 0 0,1 0 0,-1 1 0,1-1 0,-1 0 0,1 1 0,-1-1 0,-18 17 226,15-10-195,0 0 1,0 0-1,1 1 0,0-1 0,0 1 0,1 0 0,0 0 1,0 0-1,1 0 0,0 0 0,0 14 0,1-20-39,1-1 0,-1 1 0,1-1 0,0 0 0,-1 0 0,1 1 0,0-1 0,0 0 0,0 0 0,0 0 1,-1 0-1,2 0 0,-1 0 0,0 0 0,0 0 0,0 0 0,0 0 0,1-1 0,-1 1 0,0 0 0,1-1 0,-1 1 0,0-1 0,1 1 0,-1-1 0,0 0 0,1 0 0,-1 0 0,1 0 0,1 0 0,56 0 151,-43-1-166,18-1-474,0-2 1,36-8-1,-72 5 5200,-13-9-3623,14 15-724,-4-3-249,0-1 0,0 0 0,0 1-1,1-1 1,0-1 0,0 1 0,0-1 0,1 1-1,-1-1 1,2 0 0,-1-1 0,0 1 0,-2-12-1,5 17-150,0 1 0,1-1-1,-1 0 1,0 1-1,0-1 1,0 1 0,1-1-1,-1 0 1,0 1-1,1-1 1,-1 1 0,0-1-1,1 0 1,-1 1-1,1-1 1,-1 1 0,1 0-1,-1-1 1,1 1 0,-1-1-1,1 1 1,-1 0-1,1-1 1,0 1 0,-1 0-1,1 0 1,-1-1-1,1 1 1,1 0 0,24-4-1372,-18 3 801,87-14-8802,-32-1-390</inkml:trace>
</inkml:ink>
</file>

<file path=ppt/ink/ink3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55.558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21 0 5637,'0'0'18402,"2"9"-17858,0 4-469,-2 0-1,0-1 1,0 1-1,-1-1 1,-1 1-1,0-1 1,-4 16-1,2-14 21,1 0-1,0 0 1,1 0-1,1 0 1,0 1-1,1-1 1,1 0-1,2 16 1,-2-28-88,0-1 0,0 1 0,0 0 1,0-1-1,0 1 0,0-1 0,0 1 0,1-1 0,-1 0 0,1 1 1,-1-1-1,1 0 0,-1 0 0,1 0 0,0 0 0,-1 0 0,1-1 1,0 1-1,0 0 0,-1-1 0,1 1 0,0-1 0,0 0 0,0 1 1,0-1-1,0 0 0,0 0 0,0-1 0,0 1 0,-1 0 0,1 0 1,0-1-1,0 1 0,2-2 0,4 1-437,-1-1 0,1-1 0,0 1 0,-1-1 0,1 0 0,11-8 0,-11 5-1369,0 0 0,-1-1 0,0 0 0,9-11 0,1-7-6358</inkml:trace>
</inkml:ink>
</file>

<file path=ppt/ink/ink3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55.88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55 0 11627,'0'0'3459,"-29"54"-1697,16-27-225,6-1-544,2-2 257,5-1 63,0-5-801,5-1-448,8-8-1793,5-7-2307,0-2-3363</inkml:trace>
</inkml:ink>
</file>

<file path=ppt/ink/ink3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56.35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5 37 13325,'0'0'3982,"10"-5"-2322,4-1-1089,0 1-1,0 0 1,1 1-1,-1 0 1,1 2 0,0-1-1,19 1 1,-30 2-489,-1 0 0,1 0 0,-1 0-1,1 1 1,-1-1 0,1 1 0,-1 0 0,1 0 0,-1 0 0,0 0 0,1 1 0,2 1 0,-5-2-64,-1-1 0,1 1 0,0 0-1,-1-1 1,1 1 0,-1 0 0,1-1-1,-1 1 1,1 0 0,-1 0 0,0-1 0,1 1-1,-1 0 1,0 0 0,0 0 0,0 0-1,1-1 1,-1 1 0,0 0 0,0 2 0,-1-1 24,1 0 0,-1 1 0,1-1 0,-1 0 0,0 0 0,0 0 0,0 1 0,0-1 0,-1 0 0,1 0 0,-2 1 0,-4 6 93,-1-1-1,0-1 1,-1 0 0,1 0 0,-16 9 0,-26 23 833,113-34-749,-58-6-233,0 1 0,0 1 0,0-1 0,0 1 0,0-1 0,0 2 0,-1-1 0,1 0-1,0 1 1,-1 0 0,5 2 0,-7-2 5,0-1-1,-1 1 1,1-1 0,-1 1-1,1 0 1,-1-1 0,0 1-1,1 0 1,-1 0 0,0 0-1,0 0 1,-1 0 0,1 0-1,0 0 1,-1 1-1,1-1 1,-1 0 0,1 0-1,-1 1 1,0-1 0,0 0-1,0 0 1,-1 0 0,1 1-1,0-1 1,-2 4 0,1-2 64,-1 0 0,0-1 0,0 1 0,0 0 0,-1-1 0,1 0 0,-1 1 0,0-1 0,1 0 0,-1 0 0,-1-1 0,1 1 0,0-1 0,-1 1 0,1-1 0,-1 0 0,0-1 0,0 1 0,1 0 0,-9 1 0,-2 2 455,-1-1 0,0-1 0,1 0 0,-24 1-1,31-4-657,-26 1 1019,33-1-972,-1 0 0,0 0 0,1 0 0,-1 0 0,1 0 0,-1 0 0,0 0-1,1 0 1,-1 0 0,1 0 0,-1 0 0,1 0 0,-1 0 0,0-1 0,1 1 0,-1 0 0,1 0 0,-1-1 0,1 1 0,-1 0 0,1-1 0,-1 1 0,1-1 0,0 1 0,-1 0-1,1-1 1,0 1 0,-1-1 0,1 1 0,0-1 0,-1 1 0,1-1 0,0 0 0,0 1 0,0-1 0,-1 1 0,1-2 0,0 2-177,1-1 1,-1 0-1,0 1 1,0-1-1,1 1 1,-1 0-1,1-1 1,-1 1-1,0-1 1,1 1-1,-1-1 1,1 1-1,-1 0 1,1-1-1,-1 1 1,1 0-1,-1 0 1,1-1-1,-1 1 0,1 0 1,-1 0-1,1 0 1,0 0-1,1-1-775,11-3-5097</inkml:trace>
</inkml:ink>
</file>

<file path=ppt/ink/ink3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56.740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91 13325,'0'0'5642,"10"0"-3699,22-3-583,0-1-1,-1-2 1,56-19-1,26-4-786,30 8-479,-81 19-7656</inkml:trace>
</inkml:ink>
</file>

<file path=ppt/ink/ink3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57.46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123 0 11275,'0'0'13570,"0"9"-12145,-2 7-895,0 1-1,-1-1 1,-1 0-1,-8 20 1,12-35-534,-1 0 0,1-1-1,-1 1 1,1 0 0,0 0 0,-1 0 0,1-1 0,0 1-1,0 0 1,0 0 0,-1 0 0,1-1 0,0 1 0,0 0-1,0 0 1,0 0 0,1 0 0,-1 0 0,0-1 0,0 1-1,0 0 1,1 0 0,-1 0 0,0-1 0,1 1-1,-1 0 1,0 0 0,1-1 0,-1 1 0,1 0 0,0-1-1,-1 1 1,1-1 0,-1 1 0,1-1 0,0 1 0,-1-1-1,1 1 1,0-1 0,1 1 0,41-1-703,-2-1-1,-40 1 694,0 0 1,0 0 0,0 1 0,0-1 0,0 0 0,0 0 0,0 1-1,0-1 1,0 1 0,-1-1 0,1 0 0,0 1 0,0 0-1,0-1 1,-1 1 0,1-1 0,0 1 0,-1 0 0,1 0 0,0-1-1,-1 1 1,1 0 0,-1 0 0,1 0 0,-1 0 0,0-1 0,1 1-1,-1 0 1,0 0 0,0 0 0,1 1 0,-2 4 45,1-1-1,-1 1 1,0-1 0,0 1-1,-1-1 1,0 0 0,0 0 0,0 0-1,0 0 1,-1 0 0,0 0-1,0-1 1,0 1 0,0-1 0,-1 0-1,0 0 1,0 0 0,0 0-1,0-1 1,-1 0 0,-4 4 0,1-1 211,0-1 1,-1 0-1,0 0 0,1-1 1,-2 0-1,1 0 1,0-1-1,-1 0 1,1-1-1,-1 0 1,-12 1-1,21-3-313,-1 0-1,1-1 0,-1 1 1,1-1-1,-1 1 1,1-1-1,0 0 1,-1 0-1,1 0 0,0 1 1,-1-1-1,1 0 1,0-1-1,0 1 1,0 0-1,0 0 0,0 0 1,0-1-1,0 1 1,0 0-1,1-1 0,-1 1 1,0-1-1,1 1 1,-1-1-1,1 1 1,0-1-1,-1 1 0,1-1 1,0 0-1,0 1 1,0-1-1,0 1 1,0-1-1,1-2 0,-1-6-1480,0-1 0,2 1-1,-1-1 1,4-11-1,5-8-4688,2-2-2787</inkml:trace>
</inkml:ink>
</file>

<file path=ppt/ink/ink3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1:57.845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44 12524,'0'0'9673,"59"-27"-7847,-34 21-321,1 1-672,3 3-705,0 2-96,-1 0-128,-3 0-1377,-4 0-1282,0 0-2434,2-3-9609</inkml:trace>
</inkml:ink>
</file>

<file path=ppt/ink/ink3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2:03.71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0 3812,'0'0'20008,"14"5"-19053,8 1-747,1 0-1,1-2 0,-1-1 0,35 1 0,34-4-856,-31 0-3400,-61 0 3964,0-1-1,1 1 0,-1 0 0,0 0 1,0 0-1,0 0 0,1 0 0,-1 0 1,0 0-1,0 0 0,0 0 0,1 0 1,-1 0-1,0 0 0,0 0 1,0 0-1,1 0 0,-1 0 0,0 1 1,0-1-1,0 0 0,1 0 0,-1 0 1,0 0-1,0 0 0,0 0 0,0 0 1,1 1-1,-1-1 0,0 0 1,0 0-1,0 0 0,0 0 0,0 1 1,1-1-1,-1 0 0,0 0 0,0 0 1,0 1-1,0-1 0,0 0 0,0 0 1,0 0-1,0 1 0,0-1 0,-8 8-3801,-10-2-555</inkml:trace>
</inkml:ink>
</file>

<file path=ppt/ink/ink3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2:04.10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 7911,'0'0'16272,"88"27"-15728,-38-29-351,3-3-161,-3 4-64,-1 1-1186,-8 0-1760,-10 0-2211,-5 0-8232</inkml:trace>
</inkml:ink>
</file>

<file path=ppt/ink/ink3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13.21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29 300 15535,'0'0'7634,"-5"8"-5654,-18 27-154,23-35-1785,0 0 0,1 0-1,-1 0 1,0 0 0,1 0 0,-1 0 0,0 0 0,0 0 0,1 0 0,-1 0-1,0 0 1,1 0 0,-1 0 0,0 0 0,1 0 0,-1 0 0,0 0-1,0 0 1,1 0 0,-1 0 0,0 1 0,0-1 0,1 0 0,-1 0 0,0 0-1,0 0 1,1 1 0,-1-1 0,0 0 0,0 0 0,0 0 0,0 1-1,1-1 1,-1 0 0,0 0 0,0 1 0,0-1 0,0 0 0,0 1 0,0-1-1,0 0 1,1 0 0,-1 1 0,0-1 0,0 0 0,0 1 0,0-1 0,0 0-1,-1 0 1,1 1 0,0-1 0,0 0 0,0 1 0,0-1 0,0 0-1,0 0 1,0 1 0,0-1 0,-1 0 0,1 0 0,0 1 0,0-1 0,0 0-1,-1 0 1,1 0 0,0 1 0,19-8 696,-4-2-517,0-1 1,-1-1-1,0 0 0,-1-1 1,16-18-1,55-74 757,-74 92-959,2-3-18,8-11 0,0-2 0,29-51 0,-152 282 0,70-138 0,20-41 0,2 0 0,0 0 0,-12 44 0,24-68-248,0 1 1,1-1-1,-1 1 1,0-1-1,1 0 1,-1 1-1,1-1 0,-1 0 1,1 0-1,-1 0 1,1 0-1,-1 0 1,0 0-1,1-1 1,1 1-1,13-8-5299,-1-4-2498</inkml:trace>
</inkml:ink>
</file>

<file path=ppt/ink/ink3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13.664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144 0 12492,'0'0'15353,"-9"3"-14216,3-1-1070,1 0 0,0 1-1,-1 0 1,1 0 0,0 0-1,1 0 1,-1 1 0,0 0 0,1 0-1,0 0 1,0 1 0,0-1 0,1 1-1,-1 0 1,1 0 0,0 0 0,1 0-1,-1 1 1,-2 7 0,-4 7 121,1 0 0,1 0-1,0 0 1,2 1 0,0 0 0,1 0 0,1 1 0,1-1 0,2 39 0,0-59-184,0 0 0,0 0 0,0 0 0,0 0 1,1 0-1,-1 0 0,0 1 0,1-1 0,-1 0 0,0 0 1,1 0-1,-1 0 0,1 0 0,0 0 0,-1 0 0,1-1 1,0 1-1,-1 0 0,1 0 0,0 0 0,0-1 0,0 1 1,0 0-1,0-1 0,0 1 0,0-1 0,0 1 0,1 0 1,1-1 9,-1 0 1,0 0 0,1 0 0,-1 0 0,0-1 0,1 1-1,-1-1 1,0 1 0,0-1 0,1 0 0,-1 0 0,4-2-1,3-2 29,0-1 0,0 0 0,-1 0 0,0-1 0,8-9 0,3-5-43,-1-1 0,-2 0 0,25-44 0,-36 56 0,0 0 0,0 0 0,-1-1 0,0 0 0,-1 1 0,0-2 0,-1 1 0,0 0 0,-1 0 0,0 0 0,-1-1 0,-1-13 0,0 24 0,1 0 0,0 0 0,0 0 0,-1 0 0,1 0 0,-1 0 0,1 0 0,-1 0 0,1 0 0,-1 0 0,0 1 0,1-1 0,-1 0 0,0 0 0,0 1 0,1-1 0,-1 0 0,0 1 0,0-1 0,0 1 0,0-1 0,0 1 0,0 0 0,0-1 0,0 1 0,0 0 0,0-1 0,0 1 0,0 0 0,0 0 0,0 0 0,0 0 0,0 0 0,0 0 0,0 1 0,0-1 0,0 0 0,0 0 0,0 1 0,0-1 0,-1 1 0,-3 0 0,0 1 0,0 0 0,0 0 0,0 0 0,1 1 0,-9 5 0,-23 28-3435,31-30 2043,0 0 0,1 0 0,0 1 0,0-1 1,0 1-1,1 0 0,0 0 0,-3 10 0,4 1-12754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11275,'0'0'10943,"2"13"-10056,4 189 1365,-4-198-719,3-12-602,5-15-165,-1-24-782,-1 0 0,-2 0 0,-1-73 0,-7 252-230,2-131 248,0 0 0,0 0 0,0 0 0,0 0 0,0 0 0,0 0 0,1 1 0,-1-1 0,0 0 0,1 0 0,-1 0 0,1 0 0,-1 0 0,1 0 0,-1 0 0,1-1 0,0 1 0,-1 0 0,1 0 0,0 0 0,0 0 0,0-1 0,0 1 0,0 0 0,0-1 0,0 1 0,0-1 0,0 1 0,0-1 0,0 0 0,0 1 0,0-1 0,0 0 0,0 0 0,0 0 0,0 1 0,0-1 0,0 0 0,1-1 0,-1 1 0,0 0 0,1 0 0,2-1 41,0 0 0,0-1 0,0 1 1,0 0-1,-1-1 0,1 0 0,-1 0 0,1 0 0,-1 0 0,0-1 1,3-2-1,8-10 39,-1-1 0,-1-1 0,0 1 0,-1-2 0,-1 0 0,-1 0 0,11-30 0,-23 162-968,-1-88 842,1-7-68,0 0 0,1 0 0,1 0 1,1 0-1,5 38 0,-5-56-113,1 0 0,0 0 0,0 0 0,0 0 0,0 0 0,1 0 0,-1 0 0,0 0 0,0-1 0,0 1 0,1 0 0,-1-1-1,0 1 1,1-1 0,-1 1 0,1-1 0,-1 0 0,0 1 0,1-1 0,-1 0 0,1 0 0,-1 0 0,1 0 0,-1 0 0,1-1 0,-1 1 0,0 0 0,1-1 0,-1 1 0,1-1 0,-1 1 0,2-2 0,19-11-5167</inkml:trace>
</inkml:ink>
</file>

<file path=ppt/ink/ink3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13.986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79 0 13261,'0'0'17104,"-30"49"-15695,18-19-576,-1 6-673,2 5-160,1 0 0,8-3 0,2-2-1345,0-9-673,0-7-1089,7-13-705,1-7-1377,0-4-5701</inkml:trace>
</inkml:ink>
</file>

<file path=ppt/ink/ink3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14.363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90 16 21460,'0'0'6657,"9"-3"-4265,-4 1-2121,0 0-69,1 0 0,-1 0 0,1 1 0,0 0 0,-1 0 0,11 0 0,-14 1-186,-1 0 1,1 0-1,-1 1 0,1-1 1,0 0-1,-1 1 1,0-1-1,1 1 0,-1 0 1,1 0-1,-1-1 0,0 1 1,1 0-1,-1 0 1,0 0-1,0 0 0,0 0 1,0 1-1,0-1 0,0 0 1,0 0-1,0 1 1,0-1-1,0 1 0,-1-1 1,1 0-1,-1 1 0,1-1 1,-1 1-1,0 0 1,1-1-1,-1 1 0,0-1 1,0 4-1,0-1-16,1 1 0,-1-1 0,-1 1 0,1-1 0,0 0 0,-1 1 0,0-1 0,0 0 0,-1 1 0,1-1 0,-1 0 0,0 0 0,-4 7 0,0-2 0,-1-1 0,-1 1 0,-16 14 0,-9 9 0,68-29 0,-6-7 0,-13 1 0,-1 1 0,0 1 0,1 0 0,-1 1 0,18 3 0,-32-3 0,1 0 0,-1 0 0,1 1 0,-1-1 0,1 1 0,-1 0 0,1-1 0,-1 1 0,0 0 0,1 0 0,-1 0 0,0-1 0,0 1 0,0 1 0,0-1 0,0 0 0,0 0 0,0 0 0,0 1 0,0-1 0,0 0 0,-1 1 0,1-1 0,0 0 0,-1 1 0,1-1 0,-1 1 0,0-1 0,0 1 0,1-1 0,-1 1 0,0 0 0,0-1 0,0 1 0,0-1 0,-1 1 0,1-1 0,0 1 0,-1-1 0,1 1 0,-1-1 0,-1 3 0,0 3 0,-1 0 0,0-1 0,0 1 0,0-1 0,-1 0 0,0 0 0,-10 11 0,-8 5 0,-1-1 0,-37 25 0,51-39 0,-1-1 0,1 0 0,-1-1 0,0 0 0,0-1 0,0 0 0,-1-1 0,0 0 0,1 0 0,-18 1 0,28-4-33,-1 0-1,0 0 1,0 0 0,0 0-1,0 0 1,0 0 0,0 0-1,0 0 1,0 0 0,1 0-1,-1-1 1,0 1 0,0 0-1,0-1 1,0 1 0,1-1-1,-1 1 1,0 0 0,0-1-1,1 0 1,-1 1 0,0-1-1,1 1 1,-1-1 0,1 0-1,-1 0 1,0 1 0,1-1-1,-1-2 1,0 1-180,1 0 0,0 0-1,0 0 1,0 0 0,0 0 0,0 0 0,0-1-1,1 1 1,-1 0 0,1 0 0,0 0 0,0-3-1,3-3-1367,0 0-1,0 0 1,0 1-1,1-1 1,9-10-1,12-7-12479</inkml:trace>
</inkml:ink>
</file>

<file path=ppt/ink/ink3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14.722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1 16 22645,'0'0'7004,"10"-3"-4665,5-1-2186,0 1 0,0 1 0,1 0 0,25 0 1,-37 2-154,-1 0 0,1 0 1,-1 0-1,1 1 1,-1-1-1,1 1 1,-1 0-1,0 0 0,1 0 1,-1 0-1,0 0 1,0 1-1,0-1 0,0 1 1,0 0-1,0 0 1,0 0-1,-1 1 1,1-1-1,-1 0 0,0 1 1,1 0-1,-1 0 1,0-1-1,-1 1 1,1 0-1,0 0 0,-1 1 1,0-1-1,1 0 1,0 6-1,-2-2 0,1 0 0,-2 0 0,1 0 0,-1-1 0,0 1 0,0 0 0,-1-1 0,0 1 0,0-1 0,0 1 0,-1-1 0,0 0 0,0 0 0,-1 0 0,-6 8 0,-9 11 0,-1-1 0,-26 23 0,17-18 0,20-20 0,-19 23 0,27-31 0,-1 1 0,1-1 0,0 1 0,0 0 0,0 0 0,0-1 0,0 1 0,1 0 0,-1 0 0,0 0 0,1 0 0,0 0 0,-1 0 0,1 0 0,0 0 0,0 2 0,1-4 0,0 1 0,0 0 0,-1-1 0,1 1 0,0 0 0,0-1 0,0 1 0,0-1 0,0 0 0,0 1 0,1-1 0,-1 0 0,0 0 0,0 1 0,0-1 0,0 0 0,0 0 0,0 0 0,0-1 0,2 1 0,30-1 0,-27 0 0,60-5-25,102-24 0,-98 16-1035,1-2-7242,0-4-12106</inkml:trace>
</inkml:ink>
</file>

<file path=ppt/ink/ink3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2.28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57 87 4773,'0'0'1468,"1"-10"-230,2-28 661,-2 37-1632,-1-1 0,1 1 0,-1 0 0,0-1 0,0 1 0,0 0 0,0-1 0,0 1 0,0-1 0,0 1 0,-1 0 0,1-1 0,0 1 0,-1 0 0,1-1 0,-1 1 0,0 0 0,1 0-1,-1-1 1,0 1 0,1 0 0,-1 0 0,0 0 0,0 0 0,0 0 0,0 0 0,0 0 0,0 0 0,-1 1 0,-1-2 0,1 2-156,0 1 0,0-1-1,0 1 1,0 0 0,0 0 0,0 0 0,0 0-1,1 0 1,-1 0 0,0 0 0,1 1 0,-1-1-1,1 1 1,-1-1 0,1 1 0,0-1 0,0 1-1,-1 0 1,1 0 0,0-1 0,1 1 0,-1 0 0,0 0-1,0 0 1,1 0 0,-1 0 0,1 0 0,0 4-1,-3 7 288,1-1 0,1 1 0,0 18 0,1-28-375,1 1 0,-1-1 1,1 1-1,0-1 0,0 0 1,0 1-1,0-1 0,1 0 1,-1 0-1,1 0 0,0 0 1,0 0-1,0 0 0,0 0 1,0-1-1,0 1 0,1-1 1,0 1-1,-1-1 0,1 0 1,0 0-1,0 0 0,0-1 1,0 1-1,0-1 0,1 1 1,-1-1-1,0 0 0,1-1 1,-1 1-1,1 0 0,5-1 1,2 2-1,0-1 1,1-1 0,-1 0 0,0-1 0,0 0 0,0-1 0,1 0 0,-2 0 0,15-6 0,-8 0 25,0 0 0,-1-2 0,25-18 0,12-7 70,-57 80 211,4-44-328,1 0-1,-1 0 0,0 0 1,1 0-1,-1 0 0,1 0 0,-1 0 1,1 0-1,-1 0 0,1-1 1,0 1-1,-1 0 0,1 0 0,0-1 1,0 1-1,0-1 0,-1 1 1,1 0-1,0-1 0,0 0 0,0 1 1,0-1-1,0 1 0,0-1 0,0 0 1,0 0-1,0 0 0,0 0 1,0 1-1,0-1 0,0-1 0,0 1 1,0 0-1,1 0 0,42-5 93,-30 0-56,0 0 0,0-1 0,-1 0 0,1-1 0,16-12 0,-16 10-28,-1 1 0,1 0 0,1 1 0,21-8 0,-35 15-15,-1 0 0,1 0 0,-1 0 1,1 0-1,-1 1 0,0-1 0,1 0 0,-1 0 1,1 0-1,-1 0 0,0 0 0,1 1 0,-1-1 1,1 0-1,-1 0 0,0 1 0,1-1 0,-1 0 0,0 0 1,1 1-1,-1-1 0,0 0 0,0 1 0,1-1 1,-1 1-1,0-1 0,0 0 0,0 1 0,1-1 1,-1 1-1,0-1 0,0 0 0,0 1 0,0-1 1,0 1-1,0-1 0,0 1 0,0-1 0,0 0 0,0 1 1,0 0-1,-1 26 52,1-20-20,-4 32 169,3-26-171,-1 1 0,2-1 0,0 1 0,0 0 1,4 16-1,-4-28-26,1-1 1,-1 1-1,1 0 1,0-1-1,0 1 1,0-1 0,0 1-1,0-1 1,0 1-1,0-1 1,0 0-1,1 1 1,-1-1-1,0 0 1,1 0-1,-1 0 1,1 0-1,-1 0 1,1-1 0,0 1-1,-1 0 1,1-1-1,0 1 1,-1-1-1,1 1 1,0-1-1,0 0 1,-1 0-1,1 0 1,0 0-1,0 0 1,0 0 0,3-1-1,2 0 30,1-1 0,-1 1 0,0-1 0,1-1 0,-1 1 0,13-8 0,3-5 120,0-2 1,-1 0 0,36-36 0,28-23 126,-88 102-335,-2-10 109,1-6-12,1-1 0,0 1 0,0 0 0,0 17 0,2-25-35,0-1 0,0 1-1,0-1 1,0 1 0,0 0 0,0-1 0,1 1 0,-1-1-1,1 1 1,-1-1 0,1 1 0,0-1 0,0 1 0,0-1-1,-1 1 1,1-1 0,0 0 0,0 0 0,1 0 0,-1 1-1,0-1 1,0 0 0,1 0 0,-1-1 0,0 1 0,1 0 0,-1 0-1,1-1 1,-1 1 0,1 0 0,-1-1 0,1 0 0,0 1-1,-1-1 1,3 0 0,5 1 7,-1-1 1,1 0-1,0-1 0,0 0 0,-1-1 1,1 1-1,-1-1 0,1-1 0,11-5 1,6-4 83,39-25 1,-42 23-46,44-20 0,-65 33-58,1 0 0,0 0 0,-1 0 0,1 0 0,0 1 0,-1-1 0,1 1 1,0 0-1,4 0 0,-6 0 14,0 0 1,0 0 0,0 1 0,0-1 0,0 0-1,-1 1 1,1-1 0,0 0 0,0 1 0,-1-1-1,1 1 1,0-1 0,-1 1 0,1-1-1,0 1 1,-1 0 0,1-1 0,-1 1 0,1 0-1,0 1 1,1 3 55,-1 0 0,0 0 0,0 0 0,-1 0 1,1 1-1,-1-1 0,0 0 0,-1 7 0,0-7-28,0-1 0,1 1-1,0 0 1,0 0 0,0 0 0,1 0 0,0-1 0,0 1-1,0 0 1,0-1 0,1 1 0,2 6 0,0-8 3,-1-1 1,0 1 0,1-1 0,-1 1 0,1-1-1,0 0 1,0 0 0,-1-1 0,1 1 0,1-1-1,-1 0 1,0 0 0,0 0 0,0-1 0,0 1-1,1-1 1,-1 0 0,0 0 0,0-1 0,1 1-1,4-2 1,7-1 149,1-1 1,-2 0-1,1-1 0,17-8 0,33-21 87,-49 24-253,0 0 1,1 1-1,1 1 0,-1 1 1,23-6-1,-40 13-9,0 0-1,0 0 1,1-1-1,-1 1 1,0 0-1,0 0 1,0 0 0,0 1-1,1-1 1,-1 0-1,0 0 1,0 1 0,0-1-1,0 0 1,0 1-1,0-1 1,0 1-1,0 0 1,0-1 0,0 1-1,0 0 1,0 0-1,1 1 1,14 26 430,-15-25-427,0 0 0,0 0 0,1 0 0,-1 0 0,1 0 0,0 0 0,0 0 0,0 0 0,0 0 0,1-1 0,-1 1 0,1-1 0,4 3 1,2-1-165,0-1 1,0 0-1,0 0 1,0-1 0,0 0-1,1-1 1,-1 0-1,17-1 1,41-7-4245,-16-9-1553</inkml:trace>
</inkml:ink>
</file>

<file path=ppt/ink/ink3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4.02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378 59 10634,'0'0'4650,"0"-8"-2195,1-25-196,-1 32-2120,0 0 0,0 1 0,-1-1 0,1 0 0,-1 0 0,1 0 0,0 0 0,-1 0 0,1 1 0,-1-1 0,0 0 0,1 1 0,-1-1 0,0 0 0,1 1 0,-1-1 0,0 0 0,1 1 0,-1-1 0,0 1 0,0 0 0,0-1 0,0 1 1,0 0-1,1-1 0,-1 1 0,0 0 0,0 0 0,0 0 0,0 0 0,0 0 0,0 0 0,0 0 0,0 0 0,0 0 0,-1 1 0,-34 5 1283,15 4-1242,0 0 1,1 2-1,0 1 1,1 0-1,1 2 0,0 0 1,1 0-1,0 2 1,-27 35-1,39-45-175,0 0-1,1 0 1,0 0-1,-7 16 1,11-22-7,-1 0 0,0 0 1,1 0-1,0 0 0,-1 1 1,1-1-1,0 0 0,-1 0 0,1 0 1,0 1-1,0-1 0,0 0 0,0 0 1,0 1-1,0-1 0,0 0 1,1 0-1,-1 1 0,0-1 0,1 0 1,-1 0-1,1 0 0,-1 1 0,1-1 1,0 0-1,-1 0 0,1 0 1,0 0-1,0 0 0,0 0 0,0-1 1,0 1-1,0 0 0,0 0 0,0-1 1,0 1-1,0 0 0,0-1 1,0 1-1,3 0 0,14 3-53,1-1 1,37 1-1,-45-4 18,0 0 0,0 0 0,0 1 0,0 1 0,0 0 0,0 0 0,0 1-1,-1 0 1,1 1 0,-1 0 0,0 1 0,14 9 0,-22-13 49,0 1-1,0 0 0,0-1 1,-1 1-1,1 0 1,0 0-1,-1 0 0,0 0 1,1 1-1,-1-1 1,0 0-1,0 0 0,0 1 1,0-1-1,-1 1 1,1-1-1,-1 1 0,1-1 1,-1 1-1,0-1 1,0 1-1,0-1 0,0 1 1,-1 0-1,1-1 1,0 1-1,-1-1 0,0 0 1,0 1-1,0-1 1,0 1-1,0-1 0,0 0 1,-1 0-1,1 0 1,-1 0-1,-2 3 0,-2 3 218,-1-1-1,0 0 0,-1 0 1,1-1-1,-1 0 0,0 0 0,-1-1 1,-11 6-1,-2-3 98,0-1-1,0-1 1,-1-1-1,0-1 1,1 0 0,-1-2-1,-44-2 1,65 0-372,0 1 0,0-1 1,-1-1-1,1 1 0,0 0 0,0 0 0,0-1 1,0 1-1,0-1 0,0 0 0,0 1 0,0-1 1,0 0-1,-3-3 0,4 4-19,1-1 1,-1 1-1,1-1 1,-1 0-1,1 0 1,0 1-1,-1-1 1,1 0-1,0 0 1,0 1-1,-1-1 1,1 0-1,0 0 0,0 1 1,0-1-1,0 0 1,0 0-1,0 0 1,0 0-1,0 1 1,0-1-1,1 0 1,-1 0-1,0 1 1,1-3-1,2-1-338,-1-1 0,1 1 0,0-1 0,0 1 0,1 0 0,-1 0 0,1 1 0,0-1 0,8-5 0,74-48-8171,-35 23 1538</inkml:trace>
</inkml:ink>
</file>

<file path=ppt/ink/ink3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4.34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102 1 18001,'0'0'8910,"0"11"-7565,-17 173 1816,0-8-3033,16-168-489,-5 52 64,-5-36-2907,10-23 2868,1-1 1,-1 1-1,0-1 0,1 1 0,-1-1 0,0 1 0,0-1 1,1 1-1,-1-1 0,0 0 0,0 1 0,0-1 1,0 0-1,1 0 0,-1 1 0,0-1 0,0 0 0,0 0 1,0 0-1,0 0 0,0 0 0,1 0 0,-1-1 0,-2 1 1,-10-9-5602,-1-12-2289</inkml:trace>
</inkml:ink>
</file>

<file path=ppt/ink/ink3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4.72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28 11787,'0'0'13197,"57"-27"-12076,-20 27-385,6 4-511,3-1-161,4-3-1602,-6 0-3042,-4-4-4773</inkml:trace>
  <inkml:trace contextRef="#ctx0" brushRef="#br0" timeOffset="1">411 156 15887,'0'0'9417,"63"-22"-9033,-34 17-320,2 1-512,-3-1-3075,1 1-4325</inkml:trace>
</inkml:ink>
</file>

<file path=ppt/ink/ink3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5.06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82 0 19699,'0'0'2183,"0"10"-993,-6 31-61,-1 0 0,-2 0-1,-2 0 1,-24 58-1,28-79-1053,6-19-49,0 1 0,0-1 0,1 1 0,-1-1 0,1 0 0,-1 1 0,1-1 0,0 1 0,-1-1 1,1 1-1,0 0 0,0-1 0,0 1 0,0-1 0,0 1 0,0-1 0,1 1 0,-1-1 0,1 1 0,-1-1 0,1 1 0,-1-1 0,1 0 0,0 1 0,-1-1 1,1 0-1,0 1 0,0-1 0,0 0 0,0 0 0,0 0 0,0 0 0,1 0 0,-1 0 0,0 0 0,0 0 0,1-1 0,-1 1 0,1 0 0,-1-1 0,0 1 1,1-1-1,-1 1 0,3-1 0,8 2-63,-1-1 1,1-1 0,0 0-1,22-3 1,-17 2-192,42-10-2809,-1-8-3924,-56 18 6619,40-14-8237</inkml:trace>
</inkml:ink>
</file>

<file path=ppt/ink/ink3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5.41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 14253,'0'0'13485,"69"14"-13229,-39-14-223,4 0-1763,-2 0-2498,1-2-2146</inkml:trace>
</inkml:ink>
</file>

<file path=ppt/ink/ink3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5.76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330 1 13805,'0'0'12604,"-9"13"-11504,-26 31-114,-3-1 0,-49 45 0,32-34-762,-48 60 0,100-111-3588,5-5 901,12-16-651,20-28-2135,-8 6-297</inkml:trace>
  <inkml:trace contextRef="#ctx0" brushRef="#br0" timeOffset="1">231 61 9961,'0'0'7773,"9"-3"-5696,29-4-364,-37 7-1620,0 0-1,0 0 1,-1 0-1,1 0 1,0 0-1,0 0 1,0 0-1,0 1 1,-1-1-1,1 0 1,0 1-1,0-1 1,0 1-1,-1-1 1,1 1-1,0-1 1,-1 1-1,1-1 1,0 1-1,-1 0 1,1-1-1,-1 1 1,1 0-1,-1-1 1,0 1-1,1 0 1,-1 0-1,1 0 1,-1-1-1,0 1 1,1 1-1,2 27 999,-3-24-860,1 169 1730,-5-100-5029,1-26-2610,3-42 163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12 11691,'0'0'5445,"-4"11"-3731,3-10-1565,-18 38 951,17-36-881,1-1-1,0 1 1,0 0-1,0-1 1,1 1-1,-1 0 1,0 0-1,1-1 1,0 1-1,0 0 1,0 0 0,0 0-1,0-1 1,0 1-1,2 4 1,1-5-175,0 0 0,1-1 0,-1 1 0,1-1 0,-1 0 0,1 0 0,0-1 0,0 1 0,-1-1 0,1 1 0,0-1 0,0 0 0,-1-1 0,1 1 0,4-2 0,3 2 63,-8 0-82,1-1-1,0 1 1,-1-1-1,1 0 1,-1 0-1,1 0 1,-1-1 0,1 1-1,5-4 1,-6 3 23,1 0 1,-1 0-1,1 1 1,-1-1 0,1 1-1,0 0 1,0 0-1,0 0 1,7 0-1,-13 2 918,-10 5 245,12-6-1210,0 0 1,-1 0-1,1 0 1,0-1-1,0 1 1,-1 0-1,1 0 1,0 0-1,0 0 1,-1 0-1,1 0 0,0 0 1,0-1-1,0 1 1,-1 0-1,1 0 1,0 0-1,0 0 1,0-1-1,-1 1 1,1 0-1,0 0 0,0-1 1,0 1-1,0 0 1,0 0-1,0 0 1,0-1-1,0 1 1,-1 0-1,1 0 1,0-1-1,0 1 1,0 0-1,0-1 0,0 1 1,0 0-1,0 0 1,0-1-1,1 1 1,-1 0-1,0 0 1,0-1-1,0 1 1,0 0-1,0 0 0,0-1 1,0 1-1,1 0 1,-1 0-1,0 0 1,0-1-1,0 1 1,0 0-1,1 0 1,2-4-422,0 0 1,-1 1 0,2-1 0,-1 1 0,0 0 0,1 0 0,-1 0 0,1 0 0,0 1 0,0-1 0,8-2-1,5-6-2088,9-7-2825,0-2-3043</inkml:trace>
</inkml:ink>
</file>

<file path=ppt/ink/ink3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6.13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0 138 16015,'0'0'8104,"73"-42"-7624,-26 40-320,8-1-160,9 1-896,4-1-1250,2-3-2403,4-5-3843</inkml:trace>
  <inkml:trace contextRef="#ctx0" brushRef="#br0" timeOffset="1">912 0 19699,'0'0'7271,"70"21"-7047,-29-20-865,-2 0-1601,-3-1-993,-10 1-1313,-10 1-769</inkml:trace>
</inkml:ink>
</file>

<file path=ppt/ink/ink3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6.46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0 13229,'0'0'14029,"58"17"-13805,-14-17-192,2 0-128,6 0-865,-1 0-1762,1 0-1953,0 0-4036</inkml:trace>
</inkml:ink>
</file>

<file path=ppt/ink/ink3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7.10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193 1 14990,'0'0'9129,"-5"10"-8110,-31 51-592,-66 132 1159,92-172-1474,2-1 0,1 1 0,1 0 0,0 1 0,2 0 1,0-1-1,0 40 0,4-58-152,0 0-1,0 0 1,1 0-1,-1 0 1,1-1 0,-1 1-1,1 0 1,0 0 0,0-1-1,1 1 1,-1 0 0,0-1-1,1 1 1,0-1 0,-1 0-1,1 1 1,0-1-1,0 0 1,0 0 0,3 2-1,0-1-164,-1-1-1,1 1 0,0-1 0,0 0 0,0 0 0,0-1 0,0 0 0,1 1 0,-1-2 0,8 2 1,1-2-685,0 0 1,0-1-1,0-1 1,0 0-1,0 0 1,0-1-1,24-10 1,18-15-9020</inkml:trace>
</inkml:ink>
</file>

<file path=ppt/ink/ink3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7.59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77 5 12908,'0'0'4703,"-6"9"-2119,-5 9-1757,2 0 0,0 1 0,1 0 0,1 1-1,1-1 1,0 2 0,2-1 0,-4 38 0,5 227 83,4-243 171,1-86-1151,3-1 0,1 0 0,2 1 0,3 1 0,1-1 0,2 2 0,2 0 0,22-42 0,-31 70 49,0 1 0,1-1 1,1 2-1,0-1 0,12-11 0,-19 22 18,0-1-1,0 1 1,0 0 0,0 0-1,0 0 1,1 0 0,-1 0-1,1 0 1,0 1 0,-1-1-1,1 1 1,0 0 0,0 0-1,0 0 1,0 0 0,0 0-1,0 1 1,0-1 0,0 1-1,0 0 1,0 0 0,0 0-1,0 0 1,0 1 0,0-1 0,0 1-1,0 0 1,0-1 0,0 1-1,0 1 1,0-1 0,4 3-1,-5-3-3,0 1 0,1 0 0,-1 0 0,0 0 0,0 0 0,0 0 0,0 1 0,0-1 1,0 1-1,-1-1 0,1 1 0,-1 0 0,0-1 0,0 1 0,0 0 0,0 0 0,0 0 0,-1 0 0,1 0 0,-1 0 0,0 0 0,0 0 0,0 0 0,0 0 0,0 0 0,-1 0 0,1 0 0,-1 0 0,-2 4 0,1-1 68,0 0 0,-1-1-1,0 1 1,0-1 0,0 0-1,-1 0 1,1 0 0,-1 0-1,-1 0 1,1-1 0,0 0-1,-1 0 1,-8 5 0,0-1 245,-1-1-1,-1-1 1,1 0 0,-1-1 0,0-1-1,-1 0 1,1-1 0,0-1 0,-1 0-1,-26-1 1,39-1-371,1 0 0,-1 0 0,1 0-1,-1 0 1,1-1 0,-1 1 0,1-1 0,-1 1 0,1-1-1,0 0 1,-1 0 0,1 0 0,-3-2 0,4 2-38,0 0 0,1 0 0,-1 0 1,0 1-1,0-1 0,1 0 0,-1 0 0,1 0 1,-1 0-1,1 0 0,-1 0 0,1 0 0,0 0 1,-1-1-1,1 1 0,0 0 0,0 0 1,0 0-1,0 0 0,0 0 0,0-2 0,0 0-214,1 0-1,0 0 0,0 0 0,1-1 0,-1 1 1,1 0-1,-1 1 0,1-1 0,0 0 1,0 0-1,0 1 0,0-1 0,1 1 0,-1 0 1,1-1-1,-1 1 0,6-3 0,26-14-5447,4 2-1645</inkml:trace>
</inkml:ink>
</file>

<file path=ppt/ink/ink3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8.16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178 46 10090,'0'0'10778,"9"-8"-7367,25-22-624,-25 23-866,-11 18-383,-3 2-1481,0-1 0,-1 0 1,-1-1-1,0 1 0,-17 18 0,-50 52 731,58-66-424,-15 14 66,-22 24-113,99-94-317,-23 10-1255,35-60 1,-48 72 1121,-14 72-604,-1-31 732,0-10 82,2-1 1,0 1 0,0 0 0,1 0 0,1 0 0,0 1 0,1-1 0,0 0 0,3 15 0,-3-27-62,0-1 0,0 1-1,0-1 1,1 0 0,-1 1 0,0-1 0,0 0 0,0 1-1,1-1 1,-1 1 0,0-1 0,0 0 0,1 1-1,-1-1 1,0 0 0,1 0 0,-1 1 0,0-1 0,1 0-1,-1 0 1,0 1 0,1-1 0,-1 0 0,1 0 0,-1 0-1,0 0 1,1 0 0,-1 0 0,1 0 0,-1 0 0,1 1-1,-1-1 1,0-1 0,1 1 0,-1 0 0,1 0 0,-1 0-1,0 0 1,1 0 0,-1 0 0,1 0 0,-1-1 0,0 1-1,1 0 1,-1 0 0,0 0 0,1-1 0,-1 1 0,1-1-1,13-15 347,-13 11-357,-1 0 0,1-1 0,-1 1 0,0-1 0,-1 1 0,1-1 0,-1 1 0,0 0 0,0-1 1,-1 1-1,0 0 0,0 0 0,0 0 0,0 0 0,-1 0 0,0 1 0,0-1 0,0 1 0,-1 0 0,1 0 0,-1 0 0,0 0 0,0 0 0,0 1 0,-1 0 0,1 0 1,-1 0-1,0 0 0,1 1 0,-1 0 0,0 0 0,-1 0 0,1 0 0,0 1 0,0 0 0,-1 0 0,-7 0 0,12 1 6,1 1-1,-1-1 1,1 0-1,-1 0 1,1 0-1,-1 0 1,1 1-1,-1-1 1,1 0-1,-1 1 1,1-1-1,0 0 1,-1 1-1,1-1 1,-1 0-1,1 1 1,0-1-1,0 1 1,-1-1-1,1 0 1,0 1-1,0-1 1,-1 1-1,1-1 1,0 1-1,0-1 1,0 1-1,0-1 1,0 1-1,0-1 1,0 1-1,0-1 1,0 1-1,0-1 1,0 1-1,0-1 1,0 1-1,0-1 1,0 1-1,1-1 1,-1 1-1,0-1 1,0 1-1,0-1 1,1 1-1,-1-1 1,0 1 0,1-1-1,-1 0 1,0 1-1,1-1 1,-1 0-1,1 1 1,-1-1-1,1 0 1,-1 0-1,0 1 1,1-1-1,-1 0 1,1 0-1,-1 0 1,2 1-1,6 3-15,0 0 1,0-1-1,1 0 0,0-1 1,-1 1-1,1-1 0,17 1 1,69 0-3549,-82-3 2328,41 0-5304,-3-1-1900</inkml:trace>
</inkml:ink>
</file>

<file path=ppt/ink/ink3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28.73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73 17969,'0'0'11435,"70"-13"-10474,-17 2-417,8 0-448,7 0-128,-3 1-1345,-6 2-3235,-12-1-3556</inkml:trace>
</inkml:ink>
</file>

<file path=ppt/ink/ink3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33.23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143 66 7207,'3'-12'-2298,"-2"0"7287,-3-15 13310,-2 15-15523,3 11-2584,-5 1 257,-9-1-381,14 1-69,1 0-1,0 0 0,0 0 0,0 0 0,0 0 0,0-1 0,0 1 0,0 0 0,0 0 0,-1 0 1,1 0-1,0 0 0,0 0 0,0 0 0,0 0 0,0 0 0,0 0 0,-1 0 0,1 0 0,0 0 0,0 0 1,0 0-1,0 0 0,0 0 0,0 0 0,0 1 0,-1-1 0,1 0 0,0 0 0,0 0 0,0 0 0,0 0 1,0 0-1,0 0 0,0 0 0,0 0 0,0 0 0,0 0 0,-1 1 0,1-1 0,0 0 0,0 0 1,0 0-1,0 0 0,0 0 0,0 0 0,0 0 0,0 1 0,0-1 0,0 0 0,0 0 0,0 0 0,0 0 1,0 0-1,0 0 0,0 0 0,0 1 0,0-1 0,0 0 0,0 0 0,0 0 0,-1 12 31,-32 173 363,22-109-1,-40 144 0,42-207-391,5-26 0,0-24 0,4 7 0,0 0 0,2 0 0,2 1 0,0 0 0,2-1 0,1 2 0,1-1 0,2 1 0,1 0 0,1 1 0,26-44 0,-35 67 0,0 0 0,0-1 0,1 1 0,-1 0 0,1 1 0,0-1 0,0 1 0,1 0 0,-1 0 0,0 0 0,1 0 0,0 1 0,0 0 0,0 0 0,0 0 0,0 0 0,0 1 0,0 0 0,0 0 0,1 0 0,5 1 0,-8 0 0,0 1 0,0-1 0,0 1 0,1 0 0,-1 0 0,0 0 0,0 0 0,0 1 0,0-1 0,-1 1 0,1 0 0,0 0 0,-1 0 0,1 0 0,-1 0 0,0 0 0,0 1 0,1-1 0,-2 1 0,1 0 0,0-1 0,0 1 0,-1 0 0,0 0 0,1 0 0,-1 0 0,0 0 0,-1 0 0,1 1 0,0-1 0,-1 0 0,0 0 0,0 0 0,0 6 0,-1-4 0,1 0 0,-1 0 0,0 0 0,0-1 0,-1 1 0,1 0 0,-1-1 0,0 1 0,0-1 0,-1 0 0,1 0 0,-1 0 0,0 0 0,0 0 0,-1 0 0,1-1 0,-1 0 0,1 0 0,-1 0 0,0 0 0,0 0 0,0-1 0,-1 1 0,1-1 0,-9 3 0,1 0 0,0-1 0,0 0 0,-1-1 0,1 0 0,-1-1 0,1 0 0,-1-1 0,-24 0 0,36-1-23,0 0-1,0 0 1,0 0-1,1 0 1,-1 0-1,0-1 1,0 1-1,0 0 1,1 0-1,-1 0 1,0-1-1,0 1 1,1 0-1,-1-1 1,0 1-1,1-1 1,-1 1-1,0-1 1,1 1-1,-1-1 1,0 1-1,1-1 1,-1 0-1,1 1 1,-1-1-1,1 0 1,0 1-1,-1-1 1,1 0-1,0 0 1,-1 1-1,1-1 1,0 0-1,0 0 1,0 0-1,0 1 1,0-1-1,0 0 1,0 0-1,0 0 1,0 1-1,0-1 1,0 0-1,0 0 1,0 0-1,1 1 1,-1-2-1,1-1-200,0 1 0,1 0 0,-1-1 0,0 1 0,1 0 0,-1 0-1,1 0 1,-1 0 0,1 0 0,0 0 0,0 0 0,0 1 0,4-3 0,50-18-11003,-25 17 2152</inkml:trace>
</inkml:ink>
</file>

<file path=ppt/ink/ink3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33.61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33 125 13741,'-8'13'2151,"5"-8"-1094,0 0 0,0 1 0,0-1 0,1 0 0,0 1 0,0 0 0,0-1 0,1 1 0,-2 11 0,3-17-979,1 1-1,-1-1 0,1 1 0,-1-1 0,1 1 1,-1-1-1,1 0 0,-1 0 0,1 1 0,-1-1 1,1 0-1,-1 0 0,1 1 0,0-1 0,-1 0 0,1 0 1,-1 0-1,1 0 0,0 0 0,-1 0 0,1 0 1,0 0-1,-1 0 0,1 0 0,-1 0 0,1-1 1,0 1-1,-1 0 0,1 0 0,-1 0 0,1-1 1,-1 1-1,1 0 0,-1-1 0,1 1 0,-1-1 1,1 1-1,0-1 0,25-13 377,-5-2-362,-1-1 0,0-1 0,-1-1 0,-1 0 0,0-1 1,-2-1-1,23-38 0,-57 90-193,2 2 1,1 0-1,1 1 1,2 0-1,-11 51 0,23-84-219,0 0 0,0 0-1,-1 0 1,1 0-1,0 0 1,0 1-1,0-1 1,0 0-1,1 0 1,-1 0 0,0 1-1,0-1 1,1 0-1,-1 0 1,1 0-1,0 2 1,0-3 35,-1 0 0,1 0 0,0 0 0,-1 0 0,1 0 0,0 0 0,-1 0 0,1 0 0,0-1 0,-1 1 0,1 0 0,-1 0 0,1 0 0,0-1-1,-1 1 1,1 0 0,-1-1 0,1 1 0,-1-1 0,1 1 0,-1 0 0,1-1 0,-1 1 0,1-1 0,-1 1 0,1-1 0,-1 0 0,0 1 0,1-1 0,-1 1 0,0-2 0,15-21-8673</inkml:trace>
</inkml:ink>
</file>

<file path=ppt/ink/ink3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33.93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130 0 19603,'0'0'7302,"6"9"-6122,5 10-912,0 1 0,-1 1-1,-1 0 1,-1 0 0,-1 0-1,7 35 1,-12-41-203,0 0 1,0 0-1,-2 0 1,0 1-1,0-1 0,-2 0 1,0 0-1,-1 0 1,0 0-1,-1 0 0,-8 20 1,-6 5-36,-1 0 0,-47 69 0,54-93-893,-1 0 0,-20 19 0,16-23-2332,12-14-2471,3-10-3372</inkml:trace>
</inkml:ink>
</file>

<file path=ppt/ink/ink3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34.31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302 0 23126,'0'0'1927,"-9"6"48,-8 6-1339,1 1 0,1 0 0,0 2 0,0-1 0,-15 22 0,-67 100 433,21-27-1987,68-102-848,5-12-2240,4-16-3557,-1 15 7157,2-21-5926</inkml:trace>
  <inkml:trace contextRef="#ctx0" brushRef="#br0" timeOffset="1">61 70 14318,'0'0'11306,"27"52"-9352,-8-34-513,4-1-544,3-1-640,0-1-193,-1-1-64,1 0-929,-1-1-1794,-4-3-1601,-1-1-1922,-2-2-7078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2402,'0'0'14692,"-1"10"-13208,-7 64 256,3-38-1373,1 0 1,1 0-1,3 1 0,6 67 0,-5-104-431,-1 0-1,0 0 0,0 0 1,0 0-1,0 0 0,0 0 1,0 0-1,0 0 0,0 0 1,0 0-1,0 0 0,0 0 1,0 0-1,1 0 0,-1 0 1,0 0-1,0 0 0,0 0 1,0 0-1,0 0 0,0 0 1,0 0-1,0 0 0,0 0 1,0 0-1,0 0 0,0 0 1,0 0-1,0 0 0,0 0 1,0 0-1,0 0 0,1 0 1,-1 0-1,0 0 0,0 1 1,0-1-1,0 0 0,0 0 0,2-15-1825,3-42 24,0-2 2422,-1 50 1229,1 18-1352,2 19-382,-5-5 78,-2-16-101,0-1 0,0 0-1,1 1 1,0-1 0,1 1 0,-1-1 0,1 0 0,3 8-1,-5-14-31,1 0 0,-1 1-1,0-1 1,0 0-1,0 0 1,1 1 0,-1-1-1,0 0 1,1 0-1,-1 0 1,0 0 0,0 1-1,1-1 1,-1 0-1,0 0 1,1 0 0,-1 0-1,0 0 1,1 0-1,-1 0 1,0 0 0,1 0-1,-1 0 1,0 0-1,0 0 1,1 0 0,-1 0-1,0 0 1,1 0-1,-1 0 1,0 0 0,1 0-1,-1-1 1,0 1-1,1 0 1,-1 0 0,0 0-1,0 0 1,1-1-1,-1 1 1,0 0 0,0 0-1,0-1 1,1 1-1,-1 0 1,0 0 0,0-1-1,0 1 1,0 0 0,1-1-1,-1 1 1,0 0-1,0 0 1,0-1 0,0 1-1,0 0 1,0-1-1,0 1 1,0 0 0,0-1-1,0 1 1,0 0-1,0-1 1,2-23-1498,-7 13-1092,0-3-1954</inkml:trace>
</inkml:ink>
</file>

<file path=ppt/ink/ink3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34.65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85 1 19891,'0'0'7191,"0"8"-5520,-2 15-1344,-1-1 0,-1 1 1,-1-1-1,-1 0 1,-1-1-1,-1 1 0,-1-1 1,-18 29-1,25-47-352,1 1 0,-1-1 0,0 0-1,1 1 1,0 0 0,-1-1 0,1 1-1,1 0 1,-1-1 0,0 8 0,2-10-21,-1 0 0,0 0 0,1 1 0,0-1 0,-1 0 0,1 0 0,0 0 0,-1 0 0,1 0 0,0 0 0,0 0 0,0-1 0,0 1 0,0 0 0,0 0 0,0-1 0,0 1 0,0-1 0,0 1 0,0-1 0,0 1 0,0-1 0,1 1 0,-1-1 0,0 0 0,0 0 0,1 0 0,-1 0 0,0 0 0,0 0 0,0 0 0,1 0 0,1-1 0,6 1-858,0 0 1,0-1 0,-1 0 0,1-1 0,15-4 0,17-15-8530,-21 4-640</inkml:trace>
</inkml:ink>
</file>

<file path=ppt/ink/ink3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35.04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1 185 14862,'0'0'14222,"48"-2"-14158,-5 2-96,-1 0-833,-3 0-1217,4 0-1506,4-6-2401,1-4-8073</inkml:trace>
  <inkml:trace contextRef="#ctx0" brushRef="#br0" timeOffset="1">849 8 17713,'0'0'11178,"64"-7"-10793,-37 11-289,2 1-64,0-1 32,-4 0-224,-1-2-705,-7 1-2434,-7-3-609</inkml:trace>
</inkml:ink>
</file>

<file path=ppt/ink/ink3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35.43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 9129,'0'0'16719,"74"48"-16142,-27-48-513,-4 0-128,3 0-993,-4-4-1858,-3-4-2882</inkml:trace>
</inkml:ink>
</file>

<file path=ppt/ink/ink3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39.32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63 26 6694,'-23'-2'11899,"43"-4"-8032,43-4-2827,-21 5-354,68 3 0,-109 1-681,1 1 0,-1 0 1,0 0-1,1 1 1,-1-1-1,0 0 1,1 0-1,-1 1 1,0-1-1,1 0 1,-1 1-1,0 0 0,0-1 1,1 1-1,-1 0 1,0-1-1,0 1 1,0 0-1,0 0 1,0 0-1,1 2 0,-1-2 1,-1 0-1,0 0 0,1 0 1,-1 1-1,0-1 0,0 0 1,0 0-1,0 1 0,0-1 1,0 0-1,0 0 0,-1 0 1,1 1-1,0-1 0,-1 0 0,1 0 1,0 0-1,-1 0 0,0 1 1,-3 5 47,0-1 0,-1 0 0,1 0 0,-1 0 0,0-1 0,-9 7 0,-74 48 759,62-44 15,-45 36 1,70-52-824,1 0-1,-1 0 1,1 0 0,-1 1 0,1-1-1,-1 0 1,1 0 0,0 1 0,-1-1-1,1 0 1,0 1 0,-1-1 0,1 1 0,0-1-1,-1 0 1,1 1 0,0-1 0,0 1-1,0-1 1,-1 1 0,1-1 0,0 1 0,0-1-1,0 1 1,0-1 0,0 1 0,0-1-1,0 1 1,0-1 0,0 0 0,0 1-1,0-1 1,0 1 0,0-1 0,0 1 0,0-1-1,1 1 1,-1-1 0,0 1 0,0-1-1,1 1 1,-1-1 0,0 0 0,0 1-1,1-1 1,-1 0 0,0 1 0,1-1 0,-1 0-1,1 1 1,-1-1 0,0 0 0,1 1-1,-1-1 1,1 0 0,-1 0 0,1 0 0,-1 0-1,1 1 1,37 6-6,-27-5 29,9 2-79,-1 1 1,1 1 0,-1 1 0,0 0-1,31 18 1,-44-22 25,0 1 0,-1 0 1,0 0-1,0 0 0,0 1 0,-1 0 0,1-1 0,-1 2 0,6 9 0,-8-11 21,0-1 0,-1 1-1,0-1 1,0 1 0,0 0 0,0 0-1,0 0 1,-1-1 0,0 1-1,1 0 1,-2 0 0,1 0-1,0 0 1,-1 0 0,1-1-1,-1 1 1,0 0 0,-2 3-1,1-3 70,0 0-1,0-1 1,-1 1-1,1-1 0,-1 0 1,0 0-1,0 0 1,0 0-1,0-1 0,0 1 1,-1-1-1,1 0 1,-1 0-1,1 0 0,-1 0 1,0 0-1,0-1 1,0 0-1,0 0 0,0 0 1,-5 0-1,-11 3 752,-1-2-1,-36 0 0,54-2-755,-16 0 258,9 1-253,1-1 1,0 1-1,0-2 0,-1 1 1,1-2-1,0 1 0,0-1 1,0 0-1,0-1 0,0 0 1,1-1-1,-11-5 0,19 9-136,-1 0 0,1 0 0,0 0 0,-1 0 0,1-1 0,0 1-1,-1 0 1,1 0 0,0-1 0,-1 1 0,1 0 0,0-1 0,0 1-1,-1 0 1,1-1 0,0 1 0,0 0 0,0-1 0,-1 1 0,1 0-1,0-1 1,0 1 0,0-1 0,0 1 0,0 0 0,0-1 0,0 1-1,0-1 1,0 1 0,0 0 0,0-1 0,0 0 0,12-8-2595,33-4-2908,-31 9 3188,26-9-3720</inkml:trace>
</inkml:ink>
</file>

<file path=ppt/ink/ink3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39.66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 18129,'0'0'9353,"65"9"-8648,-37-4-481,5-3-192,3-1-993,3-1-1569,1 0-1442,-4 0-2466,-4-3-2339</inkml:trace>
</inkml:ink>
</file>

<file path=ppt/ink/ink3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0.94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42 31 10122,'0'0'8573,"9"-6"-7148,-2 2-1188,-1 1-1,1 0 0,-1 0 0,1 1 0,0-1 0,0 1 0,0 1 1,1 0-1,10-1 0,-15 2-190,1 0-1,0 0 1,0 0-1,-1 1 1,1 0 0,0-1-1,-1 1 1,1 1 0,0-1-1,-1 0 1,0 1-1,1 0 1,-1 0 0,0 0-1,0 0 1,0 0-1,0 1 1,0 0 0,-1-1-1,1 1 1,-1 0 0,1 0-1,-1 0 1,2 4-1,-2-3-37,0 0-1,0 0 0,-1 0 1,1 0-1,-1 0 0,0 0 1,0 0-1,0 0 0,-1 1 1,0-1-1,1 0 0,-1 0 1,-1 1-1,1-1 0,-1 0 1,-1 7-1,0-4 21,-1 0 0,0 0-1,-1 0 1,1 0 0,-1-1 0,0 1 0,-1-1 0,-8 9-1,-8 5 301,-1-1 0,-1-1-1,-44 28 1,59-41-172,2-1 5,3-3-109,1 0 1,-1 1-1,1-1 1,-1 1 0,1-1-1,0 1 1,0 0 0,-1 0-1,2 0 1,-1 0 0,0 0-1,0 0 1,1 1 0,-2 2-1,5-4-84,1 1 0,0-1 0,0 0 0,1 0-1,-1 0 1,0-1 0,0 1 0,0-1 0,1 1 0,-1-1 0,0 0-1,4-1 1,-4 1-94,71 2-3187,-24-3-1798,-5-1-2566</inkml:trace>
</inkml:ink>
</file>

<file path=ppt/ink/ink3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1.29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93 1 5830,'0'0'11434,"-61"48"-9416,45-32-448,6 2-545,5 0-289,5 0-575,0-3-129,15 1-641,8-4-1313,4-7-1281,-3-5-2594</inkml:trace>
</inkml:ink>
</file>

<file path=ppt/ink/ink3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1.64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71 14350,'0'0'2034,"9"-10"42,-5 6-1879,1-1 28,0 0 1,0 0-1,0 0 0,0 1 1,1 0-1,0 0 0,0 0 1,0 1-1,0 0 0,1 0 1,-1 0-1,1 1 0,0 0 1,13-2-1,-12 4 4,0-1 0,0 1-1,0 1 1,-1-1 0,1 1 0,0 1 0,0 0 0,12 4-1,-18-5-212,0 0-1,0 0 0,0 0 1,0 0-1,-1 1 0,1-1 1,0 1-1,0-1 0,-1 1 0,1 0 1,-1 0-1,0-1 0,1 1 1,-1 0-1,0 0 0,0 0 1,0 0-1,0 1 0,-1-1 0,1 0 1,-1 0-1,1 0 0,-1 1 1,0-1-1,0 0 0,0 0 1,0 1-1,0-1 0,0 0 1,0 1-1,-1-1 0,1 0 0,-1 0 1,0 0-1,-1 3 0,-2 4 248,0 0 0,-1 0-1,-1-1 1,0 1 0,0-1 0,0 0-1,-1-1 1,0 0 0,0 0 0,-1 0-1,-13 8 1,10-7 79,1 1 0,0 0 0,0 0 0,1 1 0,-16 21 0,24-30-337,0 0-1,1 0 0,-1 0 0,0 0 1,1 0-1,-1 0 0,1 0 0,-1 0 1,1 1-1,-1-1 0,1 0 0,0 0 1,0 0-1,-1 0 0,1 1 0,0-1 1,0 0-1,0 0 0,0 1 0,1-1 1,-1 0-1,0 0 0,0 0 1,1 0-1,-1 1 0,1-1 0,-1 0 1,1 0-1,-1 0 0,1 0 0,0 0 1,-1 0-1,1 0 0,0 0 0,0 0 1,0-1-1,0 1 0,0 0 0,0 0 1,0-1-1,0 1 0,0 0 0,0-1 1,0 0-1,0 1 0,0-1 1,0 1-1,1-1 0,-1 0 0,0 0 1,3 0-1,9 2-577,1 0 1,-1-1 0,26-2-1,-21 0-919,41 0-4456,0-7-4189,-24 0 2941</inkml:trace>
</inkml:ink>
</file>

<file path=ppt/ink/ink3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2.01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358 1 10858,'0'0'9535,"9"2"-8372,0 1-1006,1 1 0,-1-1 0,-1 2-1,1 0 1,0 0 0,-1 0-1,0 1 1,0 0 0,-1 0-1,0 1 1,0 0 0,0 1 0,-1-1-1,0 1 1,-1 0 0,1 1-1,-2 0 1,1-1 0,-1 1 0,0 1-1,-1-1 1,2 11 0,-1-7-138,0 1 1,-1 1 0,-1-1-1,-1 0 1,0 1-1,0-1 1,-1 0 0,-1 1-1,-1-1 1,0 0 0,-1 1-1,0-1 1,-1 0 0,-1-1-1,-8 19 1,-6 0-175,-1-2 1,-2 0-1,-1-1 1,-1-2-1,-1 0 1,-54 42-1,50-46-1159,0-2 1,-2-1-1,-60 28 0,33-27-3699,5-13-5396</inkml:trace>
</inkml:ink>
</file>

<file path=ppt/ink/ink3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2.51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225 0 8840,'0'0'10250,"-10"5"-9236,1 0-839,1 0 1,-1 1-1,1 0 0,1 1 0,-1 0 0,1 0 0,0 1 0,0-1 0,1 1 0,0 1 0,1-1 1,0 1-1,0 0 0,-5 15 0,-12 24 589,3 0 1,-24 92 0,35-107-656,2 1-1,1 0 1,2 0 0,1 0 0,4 45 0,-1-68-123,1 1 0,0-1 0,0 0 0,1 0 0,1-1 0,0 1 0,0-1 0,1 1 0,0-1 0,1 0 0,0-1 0,14 17 0,-9-15-222,0 0 0,1-1 0,1 0 0,0 0 0,0-2 0,1 1 0,-1-2 0,21 8 0,3-1-1031,1-3-1,1-1 1,0-2-1,0-1 0,0-3 1,61 1-1,5-5-9996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1 221 4356,'0'0'18599,"1"-9"-17019,3-5-972,1-1 0,0 1 0,1 1 0,1-1 0,0 1 0,1 0 0,14-18-1,-6 4-446,-13 21-403,1 0 0,-1 0 0,1 0 0,0 0 0,0 1 0,1-1 0,0 1 0,7-6 0,-8 25-9838,-4-13 8960,-1 12-4843</inkml:trace>
</inkml:ink>
</file>

<file path=ppt/ink/ink3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2.85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0 0 2466</inkml:trace>
</inkml:ink>
</file>

<file path=ppt/ink/ink3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3.43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66 1 7655,'0'0'16597,"-1"5"-15524,-2 8-657,-1 0 1,0 0-1,-1 0 0,-9 16 0,9-21-273,0 1-1,1 0 1,0 0 0,0 0 0,1 0-1,1 1 1,-1-1 0,2 1-1,-1 0 1,1 0 0,1-1-1,-1 1 1,3 12 0,-1-20-147,0 1-1,0-1 1,0 0 0,1 0 0,0 1 0,-1-1 0,1 0 0,0-1-1,0 1 1,0 0 0,0 0 0,0-1 0,0 1 0,0-1-1,1 0 1,-1 1 0,1-1 0,-1 0 0,1-1 0,-1 1-1,1 0 1,-1-1 0,1 1 0,0-1 0,-1 0 0,1 0-1,0 0 1,3-1 0,1 2-544,1-2 0,0 1-1,0-1 1,0 0 0,-1-1-1,1 1 1,0-2 0,10-4-1,-13 5-252,-1-1 0,0 0-1,1-1 1,-1 1-1,-1-1 1,1 0 0,0 0-1,-1 0 1,0 0-1,0 0 1,0-1 0,-1 0-1,1 1 1,-1-1-1,0 0 1,-1 0 0,1 0-1,-1 0 1,0-1-1,0 1 1,0 0 0,-1 0-1,0-1 1,-1-8-1,1 13 1012,0 1 0,0-1 0,0 1 0,0-1 0,0 1 0,0-1 0,0 1 0,0-1 0,0 1 0,0-1 0,0 1 0,-1-1 0,1 1 0,0-1 0,0 1 0,-1-1 0,1 1 0,0-1 0,0 1 0,-1 0-1,1-1 1,-1 1 0,1 0 0,0-1 0,-1 1 0,1 0 0,-1-1 0,1 1 0,-1 0 0,1 0 0,-1-1 0,1 1 0,-1 0 0,1 0 0,-1 0 0,1 0 0,-1 0 0,1 0 0,-1 0 0,1 0 0,-1 0 0,1 0 0,-1 0-1,1 0 1,-1 0 0,0 1 0,-1-1 187,1 1 0,-1-1 0,0 1-1,1-1 1,-1 1 0,1 0 0,-1 0-1,1 0 1,-1 0 0,1 0 0,0 0-1,-1 0 1,0 2 0,-5 8 293,2-1 0,-1 1 0,1 0 1,1 1-1,-4 15 0,6-21-611,1-1 1,-1 1-1,2 0 1,-1 0-1,0 0 1,1 0-1,0 0 0,1 0 1,-1-1-1,1 1 1,0 0-1,1 0 1,1 5-1,-2-9-186,1 0 0,-1 0 0,1 0-1,-1 0 1,1 0 0,0 0 0,0-1 0,0 1 0,0-1-1,0 1 1,0-1 0,0 0 0,0 1 0,1-1 0,-1-1 0,0 1-1,1 0 1,-1 0 0,4 0 0,49 1-5838,-27-4 287</inkml:trace>
</inkml:ink>
</file>

<file path=ppt/ink/ink3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3.85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99 29 14798,'0'0'3086,"9"-5"-636,1 1-1977,0 0 0,0 0 0,1 1 1,-1 0-1,1 1 0,14-1 0,-22 3-363,0 0 0,0 0 0,0 0 0,0 0 0,0 1 0,1-1 0,-1 1 0,0 0 0,0-1-1,0 2 1,-1-1 0,1 0 0,4 3 0,-5-3-80,-1 1 0,1 0-1,-1-1 1,0 1 0,1 0 0,-1 0 0,0-1-1,0 1 1,0 0 0,0 0 0,0 0-1,-1 0 1,1 1 0,-1-1 0,1 0-1,-1 0 1,0 0 0,0 0 0,0 0-1,0 1 1,0-1 0,-1 3 0,1-2 66,-1 1 1,0-1 0,0 0-1,0 0 1,0 0 0,-1 0-1,1 0 1,-1 0-1,0 0 1,0-1 0,0 1-1,0-1 1,0 1 0,0-1-1,-1 0 1,1 1-1,-4 1 1,-56 32 1212,9-5-70,98-31-1410,-25-1 23,-9 0-88,0 1 0,0 0 0,0 0 0,0 1 0,20 4 0,-30-4 206,1-1 0,-1 1 0,1-1 1,-1 1-1,0 0 0,1-1 0,-1 1 0,0 0 0,1 0 1,-1 0-1,0 0 0,0 0 0,0 0 0,0 1 0,0-1 1,0 0-1,0 0 0,-1 1 0,2 1 0,-1 0 27,-1 0 0,0-1 0,0 1 0,0-1 0,0 1 0,0 0 0,0-1-1,-1 1 1,1-1 0,-1 1 0,1-1 0,-1 1 0,0-1 0,0 0 0,-3 5 0,-1 1 202,-1 0 1,0 0 0,0-1 0,-1 0 0,0 0 0,0 0-1,-1-1 1,0 0 0,0-1 0,0 0 0,-1 0-1,1 0 1,-19 6 0,8-4-677,0-1 1,-40 7-1,1-8-7425</inkml:trace>
</inkml:ink>
</file>

<file path=ppt/ink/ink3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4.21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59 15214,'0'0'7367,"81"-6"-5861,-31-5-513,4-2-641,4 2-288,1 2-256,1 2-929,-7 5-673,-5 2 385,-12 0-2947,-7 0-1698</inkml:trace>
</inkml:ink>
</file>

<file path=ppt/ink/ink3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4.64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168 1 10954,'0'0'15300,"3"10"-13848,-1-4-1348,0-1 0,-1 0 0,0 0 0,0 0 0,-1 1 0,0-1 0,0 0 0,0 1 0,0-1 0,-1 0 0,0 1 0,0-1 0,0 0 0,-1 0 0,1 0 0,-1 0 0,0 0 0,-1 0 0,1-1 0,-6 8 0,-28 53 494,36-65-600,0 0 1,0 1-1,0-1 1,0 1-1,0-1 1,1 0 0,-1 1-1,0-1 1,0 1-1,0-1 1,0 0 0,0 1-1,1-1 1,-1 0-1,0 1 1,0-1-1,0 0 1,1 1 0,-1-1-1,0 0 1,1 0-1,-1 1 1,0-1 0,1 0-1,-1 0 1,0 0-1,1 1 1,-1-1-1,0 0 1,1 0 0,-1 0-1,1 0 1,-1 0-1,0 0 1,1 0 0,-1 0-1,1 0 1,-1 0-1,0 0 1,1 0-1,-1 0 1,1 0 0,-1 0-1,0 0 1,1 0-1,-1 0 1,0 0 0,1-1-1,52-15-544,-48 14 488,0-1 1,1 1-1,-1 0 0,1 0 1,-1 0-1,1 1 1,0 0-1,-1 0 0,1 0 1,0 1-1,0 0 1,0 0-1,0 0 0,-1 1 1,7 1-1,-11-1 50,0 0 0,0 0-1,0 1 1,0-1 0,0 0 0,0 0-1,0 1 1,-1-1 0,1 1 0,-1-1 0,1 0-1,-1 1 1,1-1 0,-1 1 0,0-1-1,1 1 1,-1-1 0,0 1 0,0-1 0,0 1-1,-1 0 1,1-1 0,0 1 0,0-1-1,-1 0 1,0 3 0,0 2 31,-1 0-1,0-1 1,0 1-1,0-1 1,0 0-1,-4 6 1,-2-2 171,0 0 0,0 0 0,-1-1 0,-1 0 0,1 0 0,-1-1 0,0-1 0,-1 0 0,0 0 1,0-1-1,0 0 0,0-1 0,-1 0 0,0-1 0,1 0 0,-1-1 0,-1 0 0,1-1 0,-15 0 0,26-1-391,-1 0-1,0 0 1,1-1-1,-1 1 1,0 0 0,0-1-1,1 1 1,-1-1-1,0 1 1,1-1 0,-1 0-1,1 0 1,-1 1-1,1-1 1,-1 0 0,1-1-1,0 1 1,-1 0-1,1 0 1,0 0 0,0-1-1,0 1 1,0-1-1,0 1 1,0-1 0,0 1-1,1-1 1,-1 1-1,-1-4 1,1-3-1812,-1-1 1,1 1-1,0 0 0,1-17 1,0 19 1002,0-25-7775</inkml:trace>
</inkml:ink>
</file>

<file path=ppt/ink/ink3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4.97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27 13068,'0'0'6631,"54"-23"-4133,-30 20-768,3 3-161,2 0-576,5 2-801,5 4-352,5-1-2050,0-5-2691,0 0-3555</inkml:trace>
</inkml:ink>
</file>

<file path=ppt/ink/ink3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6.28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1 13293,'0'0'6181,"60"2"-5060,-32-2-544,6 0-193,7 0-191,1 0-129,4 0-96,-3 0-833,-3 0-897,-6 0-416,-12 2-1185,-11 3-1442</inkml:trace>
</inkml:ink>
</file>

<file path=ppt/ink/ink3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6.61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3 11563,'0'0'7527,"53"12"-6406,-10-12-448,12 0-417,0 0-224,6 0 32,-6-1-608,-6-4-1859,-16-3-3490</inkml:trace>
</inkml:ink>
</file>

<file path=ppt/ink/ink3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8.08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205 96 6534,'0'0'4965,"5"-8"-4132,-1 2-437,19-32 859,-15 5 4567,-14 31-5369,0 1-1,0 0 1,0 1-1,0-1 1,0 1-1,0 0 0,-8 2 1,6 0-295,0 0 1,0 0-1,0 1 1,0 0-1,0 0 0,0 1 1,1 0-1,0 1 1,0-1-1,0 1 1,0 1-1,1-1 1,0 1-1,0 0 0,0 1 1,1-1-1,0 1 1,0 0-1,-3 8 1,0-1-20,1-1 1,1 1-1,0-1 1,1 2-1,0-1 1,1 0-1,1 1 1,0 0 0,-1 27-1,4-41-137,0 1-1,0 0 1,0 0-1,1-1 1,-1 1-1,1 0 1,-1-1-1,1 1 1,-1 0-1,1-1 1,0 1-1,0-1 1,0 1 0,0-1-1,0 1 1,0-1-1,0 0 1,0 1-1,0-1 1,1 0-1,1 1 1,1 0 5,-1 0 1,1 0 0,0 0-1,0-1 1,0 1 0,0-1-1,0 0 1,8 0-1,3 1 32,1-2-1,-1 0 0,1-1 1,15-3-1,-21 1-5,1 1 1,-1-1-1,0-1 1,1 0-1,-2 0 1,1-1-1,0-1 0,-1 1 1,0-1-1,-1-1 1,1 0-1,-1 0 1,0-1-1,-1 1 1,9-13-1,-11 13 87,0 0 0,0-1 1,-1 0-1,1 0 0,-2 0 0,1 0 0,-1-1 0,-1 1 1,1-1-1,-1 0 0,-1 0 0,0 1 0,0-1 1,-1 0-1,0 0 0,0 0 0,-1 0 0,-4-18 0,4 24-117,0 1-1,-1-1 1,1 0 0,-1 0-1,0 1 1,1-1-1,-1 1 1,-1-1-1,1 1 1,0 0-1,0 0 1,-1 0-1,1 0 1,-1 0-1,0 0 1,0 1-1,1 0 1,-1-1-1,0 1 1,0 0-1,0 0 1,0 0-1,-1 1 1,1-1 0,0 1-1,0 0 1,0 0-1,0 0 1,-1 0-1,1 0 1,0 1-1,-4 1 1,1-2-294,-1 1 0,1 1 0,0-1 0,0 1 1,0 0-1,0 0 0,0 1 0,1 0 0,-1 0 1,1 0-1,-1 0 0,1 1 0,0 0 0,1 0 1,-7 7-1,9-8-458,0 0 1,1 0 0,0 0-1,0 0 1,-1 0 0,2 0-1,-1 1 1,0-1 0,1 0-1,-1 4 1,1 7-5701</inkml:trace>
</inkml:ink>
</file>

<file path=ppt/ink/ink3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8.42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64 1 15407,'0'0'3491,"-31"63"-1890,21-39-544,-1 1-256,5-1-320,2-1-353,2-1-128,2-4-96,0-2-993,2-7-1057,5-5-1634,-1-4-2242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5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14189,'0'0'2915,"-2"57"-1602,-8-21-95,-3 8-161,-1 1 0,2 0-64,2-1-705,2-3-160,4-9-96,4-6 32,0-8-288,4-7-993,7-8-705,2-3-1153,-2-3-1730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9321,'0'0'14606,"66"36"-14382,-49-32-64,-2 1-544,-6 3-1730,-1 2-449,-5-2-672,-1-3-2626</inkml:trace>
</inkml:ink>
</file>

<file path=ppt/ink/ink3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9.29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147 78 5221,'0'0'10730,"-2"-8"-8637,-6-25-497,8 32-1497,-1 0 0,1 1 0,-1-1 0,1 0 0,0 0 1,-1 1-1,1-1 0,-1 0 0,0 1 0,1-1 0,-1 0 0,1 1 0,-1-1 0,0 1 0,0-1 1,1 1-1,-1-1 0,0 1 0,0 0 0,0-1 0,1 1 0,-1 0 0,0 0 0,0-1 0,0 1 1,0 0-1,0 0 0,1 0 0,-1 0 0,0 0 0,0 0 0,0 0 0,0 1 0,0-1 1,1 0-1,-1 0 0,0 1 0,0-1 0,0 0 0,1 1 0,-1-1 0,0 1 0,-1 0 0,-26 21 516,25-17-567,0-1 1,0 0-1,0 1 0,0 0 0,1 0 1,0 0-1,0 0 0,0 0 0,0 0 0,1 0 1,0 0-1,0 1 0,0 10 0,2-13-44,-1 1 0,1-1 0,0 1 0,0-1 0,0 0 0,1 1 0,-1-1 0,1 0 0,-1 0 0,1 0 0,0 0 0,1 0 1,-1 0-1,0-1 0,1 1 0,-1-1 0,1 0 0,0 1 0,0-1 0,0 0 0,5 2 0,40 18 68,-38-18-64,0 0 0,0 1 0,0-1 0,-1 2 0,0 0 0,0 0 0,0 0 0,8 9 0,-16-14-7,0 0-1,0 0 1,0 0 0,-1 0-1,1 0 1,0 1 0,0-1 0,-1 0-1,1 0 1,-1 0 0,1 1 0,-1-1-1,0 0 1,1 1 0,-1-1 0,0 0-1,0 1 1,0-1 0,0 0-1,0 1 1,0-1 0,0 0 0,-1 1-1,0 1 1,0-1 20,0 0 0,0 0-1,-1 0 1,1 0 0,-1 0-1,0 0 1,1 0 0,-1-1 0,0 1-1,0-1 1,0 1 0,-3 1-1,-6 2 170,0 0-1,0-1 0,0 0 0,-17 3 0,20-5-23,-1 0 0,0 0 1,0-1-1,0-1 0,0 0 0,0 0 1,-1-1-1,1 0 0,-13-3 0,20 3-135,-1 0 1,1 0-1,-1 0 0,1 0 0,0 0 0,-1-1 0,1 1 0,0-1 0,0 1 0,0-1 0,0 0 1,0 0-1,1 0 0,-1 0 0,1 0 0,-1-1 0,1 1 0,0 0 0,-1-1 0,1 1 1,1-1-1,-1 1 0,0-1 0,0 1 0,1-1 0,0 0 0,-1 1 0,1-1 0,0 0 1,0 1-1,1-1 0,-1 1 0,0-1 0,1 0 0,0 1 0,0-3 0,1-1-39,1 0-1,-1 0 0,1 0 0,0 1 1,0-1-1,0 1 0,1 0 0,0 0 1,0 0-1,0 1 0,0 0 1,1-1-1,0 1 0,0 1 0,8-6 1,12-6 0,0 1 0,29-10 0,-35 16 11,-4 1 60,0 1-74,0-1 0,-1 0 0,15-10 0,-27 15 52,0 1-1,0 0 0,0-1 0,0 1 0,0-1 0,0 1 0,-1-1 0,1 0 0,-1 0 1,1 0-1,-1 0 0,1 0 0,-1 0 0,0 0 0,0 0 0,0 0 0,-1-1 0,1 1 1,0 0-1,-1-1 0,1 1 0,-1 0 0,0-1 0,0 1 0,0-1 0,0 1 0,-1-4 1,0 4-23,0 0 1,0 0 0,0 0 0,-1 1-1,1-1 1,-1 0 0,1 1 0,-1-1-1,0 1 1,0 0 0,1 0 0,-1-1-1,0 1 1,0 0 0,0 1 0,0-1-1,0 0 1,-1 0 0,1 1 0,0 0-1,0-1 1,0 1 0,-4 0 0,-59-1 292,56 2-298,6-1-248,0 0 1,0 1 0,1-1-1,-1 1 1,1 0 0,-1 0-1,1 0 1,-1 0 0,1 0-1,-1 1 1,1-1 0,0 0-1,0 1 1,0 0 0,0 0-1,0 0 1,0 0 0,-2 2-1,4-3 76,-1 0 0,0 0-1,1 0 1,-1 0-1,1 0 1,0 1-1,-1-1 1,1 0 0,0 0-1,0 0 1,0 0-1,0 0 1,0 1 0,0-1-1,0 0 1,0 0-1,0 0 1,0 0-1,0 1 1,1-1 0,-1 0-1,1 0 1,-1 0-1,1 0 1,-1 0-1,1 0 1,-1 0 0,1 0-1,0 0 1,0 0-1,-1 0 1,1-1-1,0 1 1,0 0 0,0 0-1,0-1 1,0 1-1,0-1 1,0 1 0,0-1-1,0 1 1,0-1-1,2 1 1,17 7-6589,3-1-4697</inkml:trace>
</inkml:ink>
</file>

<file path=ppt/ink/ink3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9.61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 18674,'0'0'10634</inkml:trace>
</inkml:ink>
</file>

<file path=ppt/ink/ink3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49.98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38 0 17457,'0'0'12219,"0"10"-11237,-1 6-829,-1-1 0,-1 1 0,0-1 0,-1 1 1,-8 17-1,10-26-133,-1 0 0,1-1 0,0 1 0,1 0 0,0 0 1,0 0-1,0 1 0,1-1 0,1 7 0,-1-12-57,0 0-1,1 1 0,0-1 1,-1 0-1,1 0 0,0 0 1,0 0-1,0-1 0,0 1 1,1 0-1,-1 0 0,0-1 1,1 1-1,-1 0 0,1-1 1,-1 0-1,1 1 0,0-1 1,0 0-1,0 0 0,0 0 1,0 0-1,0 0 1,0 0-1,0-1 0,0 1 1,0 0-1,0-1 0,0 0 1,0 0-1,0 1 0,4-2 1,43-1-5221,-45 1 4215,0 0 0,0 0 0,-1 0 0,1-1 0,0 0 0,-1 1 0,1-1 0,-1-1 0,0 1 0,4-4 0,13-13-9335</inkml:trace>
  <inkml:trace contextRef="#ctx0" brushRef="#br0" timeOffset="1">197 135 12107,'0'0'6150,"-48"63"-4484,33-37-449,4 2 288,3-1-223,4 0-834,4-4-384,2-6-704,13-7-2371,6-10-1986,0 0-6502</inkml:trace>
</inkml:ink>
</file>

<file path=ppt/ink/ink3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50.40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123 41 18385,'0'0'4720,"11"-7"-3354,-7 5-1284,43-24 951,-45 25-947,1 0-1,-1 1 1,0-1-1,0 0 0,0 1 1,1-1-1,-1 1 1,0 0-1,1-1 1,-1 1-1,0 0 0,1 1 1,-1-1-1,0 0 1,1 1-1,-1-1 1,0 1-1,1 0 1,-1 0-1,0-1 0,0 2 1,0-1-1,0 0 1,2 2-1,-2-2-72,0 1 0,-1 0 0,1-1-1,-1 1 1,1 0 0,-1 0 0,0-1 0,1 1-1,-1 0 1,0 0 0,-1 1 0,1-1 0,0 0-1,0 0 1,-1 0 0,0 0 0,1 1 0,-1-1-1,0 0 1,0 0 0,0 1 0,0-1 0,0 0-1,-1 0 1,1 1 0,-1-1 0,0 0 0,1 0-1,-1 0 1,0 0 0,-2 4 0,-4 3 153,0 0 0,0-1 0,-1 1 0,0-2 1,-13 11-1,-18 19 1305,39-36-1464,-1-1 0,1 0 0,0 0 0,0 1 0,0-1 0,-1 0 0,1 1 0,0-1 0,0 0 0,0 1 0,0-1 0,0 0 0,0 1 0,-1-1 0,1 0 0,0 1 0,0-1 0,0 0 0,0 1 0,0-1 0,0 1 0,0-1 0,1 0 0,-1 1 0,0-1 0,0 0 0,0 1 0,0-1 0,0 0 0,0 1 0,1-1 0,-1 0 0,0 0 0,0 1 0,1-1 0,15 6-80,33-5-603,-30-1 265,-17 0 405,0 0 0,0 0-1,0 0 1,0 0 0,-1 1-1,1-1 1,0 1 0,0-1 0,0 1-1,-1 0 1,1 0 0,0-1 0,-1 1-1,1 0 1,-1 1 0,1-1-1,-1 0 1,2 2 0,-2-2 3,-1 0-1,1 0 1,-1 0-1,0 0 1,1 0 0,-1 1-1,0-1 1,0 0 0,1 0-1,-1 0 1,0 1-1,0-1 1,-1 0 0,1 0-1,0 0 1,0 1 0,0-1-1,-1 0 1,1 0 0,-2 2-1,0 3 41,-1-1 0,-1 0 1,1 0-1,-1 0 0,0-1 0,0 1 0,0-1 0,0 0 0,-8 5 1,-4 2-20,0 0 0,0-1-1,-2-1 1,1 0 0,-1-1 0,0-1 0,-1-1 0,1-1 0,-1 0 0,-37 3 0,55-14-7245,1-1-1396</inkml:trace>
</inkml:ink>
</file>

<file path=ppt/ink/ink3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50.75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98 13293,'0'0'10089,"12"1"-8306,20 0-1064,0-2 1,-1 0-1,44-10 0,101-28-766,14-2-5287,-130 35 639,-22 5-4666</inkml:trace>
</inkml:ink>
</file>

<file path=ppt/ink/ink3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51.36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135 47 11915,'0'0'17836,"5"-7"-17671,17-22-42,-22 28-28,1 1 0,-1-1 0,1 0 0,-1 0-1,1 1 1,-1-1 0,1 1 0,0-1 0,-1 0 0,1 1-1,0-1 1,-1 1 0,1 0 0,0-1 0,0 1 0,0 0 0,-1-1-1,1 1 1,0 0 0,0 0 0,1-1 0,5 12 412,-5 19-400,-13 8-75,9-34-33,0 0 1,0 0 0,1 1-1,0-1 1,-1 1 0,1-1 0,1 1-1,-1-1 1,1 1 0,0 0-1,0-1 1,0 1 0,0-1-1,2 6 1,0-7 0,1-1 0,0 1 0,-1-1 0,1 0 0,0 0 0,0 0 0,0-1 0,0 1 0,0-1 0,0 1 0,1-1 0,-1 0 0,6 1 0,-4-1 0,-1 0 0,1 0 0,-1 1 0,1 0 0,-1 0 0,0 0 0,0 0 0,0 0 0,3 4 0,-5-5 0,-1 1 0,0-1 0,1 1 0,-1-1 0,0 1 0,0-1 0,0 1 0,-1-1 0,1 1 0,0 0 0,0 0 0,-1 0 0,1-1 0,-1 1 0,0 0 0,1 0 0,-1 0 0,0 0 0,0 0 0,0-1 0,-1 1 0,1 0 0,-1 3 0,0-2 0,-1 0 0,1 0 0,-1 0 0,0 0 0,0 0 0,0-1 0,0 1 0,-1-1 0,1 1 0,-1-1 0,1 0 0,-4 2 0,-4 3 0,-1-1 0,1-1 0,-1 0 0,0 0 0,0-1 0,-18 4 0,18-5-185,1-1 1,-1-1-1,0 0 1,0-1-1,0 0 1,-12-2-1,20 2 62,0 0 0,0-1 0,1 0 0,-1 1 0,1-1 0,-1 0 0,1 0 0,-1-1 0,1 1 0,-1 0 0,1-1 1,0 0-1,0 1 0,0-1 0,0 0 0,0 0 0,0 0 0,0 0 0,1 0 0,-1-1 0,1 1 0,0 0 0,-1-1 0,1 1 0,0-1 0,1 0 0,-1 1 0,-1-6 0,-1-24-5706,3-5-2510</inkml:trace>
</inkml:ink>
</file>

<file path=ppt/ink/ink3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51.72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76 12172,'0'0'4228,"51"-5"-1442,-19-2 97,5 2-1121,3-1-1,0-2-672,0 0-929,1-2-736,0-3-3268,-2-1-4836</inkml:trace>
</inkml:ink>
</file>

<file path=ppt/ink/ink3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6:52.07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10 1 18514,'0'0'10858,"55"0"-10025,-20 0-577,4 0-192,-5 0-64,-2 0-801,-5 0-1121,-5 0-1153,-9 1-928,-11 6-2500</inkml:trace>
  <inkml:trace contextRef="#ctx0" brushRef="#br0" timeOffset="1">0 141 15246,'0'0'11788,"77"14"-11564,-34-20-160,1-2-64,4 0-705,0-2-1889,2-1-2691,9-2-8905</inkml:trace>
</inkml:ink>
</file>

<file path=ppt/ink/ink3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7:31.50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301 36 15951,'0'0'10768,"-8"-8"-9226,4 4-1362,3 2-146,0 0 0,-1 0 0,1 1 0,-1-1 0,1 1 0,-1-1 0,0 1 0,1-1 0,-1 1 0,0 0 0,0 0 1,0 0-1,0 0 0,0 0 0,0 0 0,0 1 0,0-1 0,0 1 0,-1 0 0,1-1 0,0 1 0,0 0 0,0 0 0,-1 0 1,1 0-1,0 1 0,0-1 0,0 1 0,0-1 0,0 1 0,0 0 0,-1 0 0,2 0 0,-3 1 0,-14 10 123,1 2 0,0 0-1,1 1 1,1 0 0,0 1-1,1 1 1,1 0 0,1 1 0,0 1-1,2 0 1,0 0 0,1 1-1,0 0 1,2 0 0,1 1-1,0 0 1,2 1 0,0-1-1,-1 44 1,5-62-157,0 0 0,0 1 0,0-1 0,0 1 0,1-1 0,-1 0 0,1 1 0,0-1 0,0 0 0,0 0 0,1 0 0,-1 0 0,1 0 0,-1 0 0,1 0 0,0 0 0,0 0 0,4 3 0,-2-3 0,0-1 0,0 0 0,0 0 0,0 0 0,1 0 0,-1-1 0,1 1 0,-1-1 0,1 0 0,-1-1 0,1 1 0,-1-1 0,7 0 0,4 0 0,0-1 0,0 0 0,0-1 0,0-1 0,0 0 0,-1-1 0,24-10 0,-33 12 0,0 0 0,-1 0 0,1 0 0,0-1 0,-1 0 0,1 0 0,-1 0 0,0-1 0,0 1 0,0-1 0,-1 0 0,1 0 0,-1 0 0,0 0 0,0-1 0,-1 1 0,1-1 0,-1 0 0,0 0 0,0 0 0,0 0 0,-1 0 0,0 0 0,0 0 0,1-7 0,-2 10 0,-1 1 0,1-1 0,0 0 0,0 0 0,-1 1 0,1-1 0,-1 0 0,1 1 0,-1-1 0,0 0 0,0 1 0,0-1 0,0 1 0,0-1 0,0 1 0,0 0 0,0-1 0,-1 1 0,1 0 0,0 0 0,-3-2 0,0 1 0,-1 0 0,1-1 0,-1 1 0,1 1 0,-1-1 0,0 1 0,-9-2 0,3 2 0,0 0 0,-1 0 0,1 1 0,0 1 0,-1 0 0,-15 3 0,26-4-77,-1 0 0,1 1 0,-1-1 0,1 0 0,-1 1 1,1-1-1,-1 1 0,1-1 0,-1 1 0,1 0 0,0-1 0,-1 1 0,1 0 0,0 0 0,0 0 1,0 0-1,0 0 0,0 0 0,0 0 0,0 1 0,0-1 0,0 0 0,0 0 0,1 1 0,-1-1 0,0 1 1,1-1-1,-1 1 0,1-1 0,0 1 0,-1-1 0,1 1 0,0-1 0,0 1 0,0-1 0,0 1 0,0-1 1,0 1-1,1 1 0,0 0-205,0 0 0,1-1 0,-1 1 0,1-1 0,-1 0 1,1 1-1,0-1 0,0 0 0,0 0 0,0 0 0,0 0 1,1 0-1,-1-1 0,0 1 0,1-1 0,-1 1 0,1-1 0,0 0 1,-1 0-1,4 1 0,24 2-6792,3-3-4019</inkml:trace>
</inkml:ink>
</file>

<file path=ppt/ink/ink3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7:31.85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84 1 19282,'0'0'3203,"-39"50"385,22-21-866,3 5-1344,5-1-482,5-1-543,4-5-225,1-3-160,14-6-673,2-6-512,2-4-481,-2-8-896,-2 0-449,-4-11-544,-2-10-2147,0-10-4708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3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23 15471,'0'0'5349,"-4"72"-4356,-2-28-129,2 5-447,1 0-129,3-4 32,0-2-191,0-5-33,9-5-96,2-7 32,2-5-225,-4-5-1120,-3-7-448</inkml:trace>
  <inkml:trace contextRef="#ctx0" brushRef="#br0" timeOffset="1">1 288 11499,'0'0'13869,"71"-49"-13837,-31 42-865,6-4-3427,-1-4-3683,-1-6 864</inkml:trace>
  <inkml:trace contextRef="#ctx0" brushRef="#br0" timeOffset="2">386 1 11147,'0'0'6918,"0"67"-4516,0-36-544,0 6-192,5-1-641,0 3-321,-1 6-159,-4 1-161,0 7-128,-9 7-95,-18 3-65,-10 5-32,-9-2-32,-5-9-1986,-3-14-5445</inkml:trace>
</inkml:ink>
</file>

<file path=ppt/ink/ink3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7:32.24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188 0 6502,'0'0'18460,"-10"11"-16618,0 0-1478,1 0-1,0 0 1,0 1-1,1 0 1,1 1-1,-7 14 1,13-23-346,-1 0 1,0 0 0,1 0 0,0 0-1,0 1 1,0-1 0,0 0 0,1 0-1,0 1 1,0-1 0,0 0 0,0 0-1,1 1 1,-1-1 0,1 0 0,0 0-1,0 0 1,1 1 0,-1-1 0,1-1-1,0 1 1,0 0 0,0 0 0,1-1-1,-1 1 1,1-1 0,0 0-1,0 0 1,5 5 0,5 2 113,1 0-459,-1 1 1,0 1-1,-1 0 0,21 26 0,-31-36 291,-1 1 0,1-1 0,0 0 0,-1 1-1,0 0 1,0-1 0,0 1 0,0 0 0,0-1 0,0 1-1,-1 0 1,1 0 0,-1 0 0,0-1 0,0 1 0,0 0-1,0 0 1,0 0 0,-1 0 0,1 0 0,-1-1-1,0 1 1,0 0 0,0 0 0,0-1 0,0 1 0,0-1-1,-1 1 1,1-1 0,-1 1 0,0-1 0,0 0 0,0 0-1,0 0 1,0 0 0,-4 2 0,-2 2 219,0 0 1,0-1-1,0 0 1,-1-1-1,1 1 1,-1-2-1,0 1 1,0-1-1,-1-1 1,1 0-1,-1 0 1,1-1-1,-1 0 1,1 0-1,-1-1 0,0-1 1,1 1-1,-11-3 1,18 2-162,0 0-1,-1 1 1,1-1 0,0 0-1,0 0 1,0 0 0,0 0-1,1 0 1,-1 0 0,0-1-1,0 1 1,1-1 0,-1 1-1,1-1 1,-1 0 0,1 1-1,0-1 1,-1 0 0,1 0 0,0 0-1,0 0 1,1 0 0,-1 0-1,0 0 1,1 0 0,-1-1-1,1 1 1,-1 0 0,1 0-1,0 0 1,0-1 0,0 1-1,1 0 1,-1 0 0,0 0-1,1-1 1,-1 1 0,1 0-1,2-4 1,0-2-26,0 1-1,1-1 1,0 1-1,0 0 1,1 0-1,0 0 1,0 1-1,0 0 1,8-7-1,16-9-26,48-29 0,-57 40 49,0-2 0,0 0 0,-1-2 0,-1 0 0,0-1 0,18-21 0,-33 35 22,-1-1-1,-1 0 0,1 1 1,0-1-1,-1 0 1,1 0-1,-1 0 1,0 0-1,0 0 1,0 0-1,0-1 0,-1 1 1,1 0-1,-1 0 1,0-1-1,0 1 1,0-5-1,-1 6-15,1 0-1,-1 0 1,0 0 0,0 0-1,0 0 1,0 1-1,0-1 1,-1 0 0,1 0-1,-1 1 1,1-1-1,-1 1 1,1-1 0,-1 1-1,0 0 1,0-1 0,1 1-1,-1 0 1,0 0-1,0 0 1,0 1 0,0-1-1,0 0 1,-1 1-1,-2-1 1,-10-2-24,0 1 0,0 0 0,0 2 0,-20 0 0,30 0 0,-1 1 0,0-1 0,1 1 0,-1 0 0,1 1 0,-1-1 0,1 1 0,0 0 0,0 0 0,0 1 0,0 0 0,0 0 0,0 0 0,-6 5 0,10-7-78,1 0-1,-1-1 1,0 1-1,0 0 1,0 0 0,1 0-1,-1 0 1,1 0 0,-1 0-1,0 0 1,1 0-1,-1 0 1,1 0 0,0 0-1,-1 0 1,1 0-1,0 0 1,0 0 0,0 0-1,0 0 1,0 0 0,0 0-1,0 0 1,0 1-1,0-1 1,0 0 0,1 0-1,-1 0 1,0 0-1,1 0 1,-1 0 0,1 0-1,-1 0 1,1 0-1,-1 0 1,1 0 0,0 0-1,-1-1 1,1 1 0,0 0-1,0 0 1,0-1-1,0 1 1,0 0 0,0-1-1,0 1 1,0-1-1,1 1 1,5 2-926,-1 0 0,1 0 0,0-1 0,0 0 0,0 0 0,7 0 0,24 1-6160</inkml:trace>
</inkml:ink>
</file>

<file path=ppt/ink/ink3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7:32.730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269 89 22261,'0'0'3721,"-8"3"-881,3-1-2651,1-1 0,-1 1 0,1 0 0,-1 0 0,1 1 0,0-1 0,0 1 0,0 0 0,1 0 0,-1 1 0,-4 4 0,7-6-258,0 0-1,0 0 0,0 0 0,-1 0 1,2 0-1,-1 0 0,0 1 0,0-1 1,1 0-1,-1 0 0,1 1 1,0-1-1,0 1 0,0-1 0,0 0 1,0 1-1,0-1 0,1 0 0,-1 1 1,1-1-1,-1 0 0,1 0 1,0 1-1,0-1 0,0 0 0,0 0 1,1 0-1,-1 0 0,0 0 0,3 2 1,39 47-2558,-31-38 2145,-1 0 1,1 1-1,-2 1 1,13 22 0,-22-34 512,0 0 1,0 0-1,0-1 0,-1 1 1,1 0-1,-1 0 1,0 0-1,0 0 1,0 0-1,0 0 1,0-1-1,-1 1 1,1 0-1,-1 0 0,0 0 1,0-1-1,0 1 1,0 0-1,0-1 1,0 1-1,-1-1 1,1 1-1,-1-1 1,0 0-1,0 1 0,0-1 1,0 0-1,0 0 1,0 0-1,0-1 1,-1 1-1,-2 1 1,-10 6 1183,1 0 1,-1-1 0,-33 12 0,46-19-1128,-10 4 201,-1-1-1,-1 0 0,1 0 0,0-1 1,-1-1-1,0 0 0,1-1 0,-1-1 1,-18-1-1,30 1-288,0 0 0,0-1 0,-1 1 0,1-1 0,0 0 0,0 0 0,0 0 0,0 0 0,0 0 0,0 0 0,0 0 0,0-1 0,0 1 0,1-1 0,-1 1 0,0-1 0,1 0 0,0 1 0,-1-1 0,1 0 0,0 0 0,0 0 0,0 0 0,0 0 0,0 0 0,0 0 0,1-1 0,-1 1 0,1 0 0,-1 0 0,1-1 0,0 1 0,0 0 0,0 0 0,0-1 0,1 1 0,-1 0 0,0 0 0,1-1 0,0 1 0,1-3 0,0-4 0,1 1 0,0 0 0,0 0 0,1 0 0,0 0 0,0 0 0,1 1 0,0 0 0,9-10 0,14-7 0,0 1 0,54-31 0,-57 39 0,-1-1 0,0 0 0,-1-2 0,-1-1 0,26-28 0,-44 42 0,-1 1 0,0-1 0,0 0 0,0 0 0,0 0 0,-1 0 0,0 0 0,3-10 0,-5 13 0,0 1 0,0 0 0,1-1 0,-1 1 0,0-1 0,0 1 0,0-1 0,0 1 0,-1 0 0,1-1 0,0 1 0,-1-1 0,1 1 0,-1 0 0,1-1 0,-1 1 0,0 0 0,1-1 0,-1 1 0,0 0 0,0 0 0,0 0 0,0 0 0,0 0 0,0 0 0,0 0 0,0 0 0,0 0 0,0 1 0,-1-1 0,1 0 0,0 1 0,-1-1 0,1 1 0,0-1 0,-1 1 0,1 0 0,-2-1 0,-12-1 23,1 0 1,0 0-1,-1 2 0,1 0 1,-1 0-1,1 1 1,-19 4-1,25-3-82,1-1 1,-1 1 0,1 0-1,0 1 1,0 0 0,0 0-1,0 0 1,1 1-1,-1 0 1,1 1 0,0-1-1,0 1 1,0 0-1,1 0 1,-7 9 0,6-2-5179,5-4-6748</inkml:trace>
</inkml:ink>
</file>

<file path=ppt/ink/ink3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16.49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1 360 17809,'0'0'1836,"7"10"-1163,1 3-333,-1-1 1,-1 1-1,0 1 1,0-1-1,-2 1 1,1 0-1,-2 0 1,3 19-1,-1 6 281,-4-22-417,0-1 1,2 0-1,0 0 1,1 0-1,11 29 0,-15-44-156,1 0-1,0 1 1,-1-1-1,1 0 1,0 0-1,0 0 1,0 0-1,0 0 0,0 0 1,0 0-1,0 0 1,0-1-1,0 1 1,0 0-1,0-1 1,1 1-1,-1-1 1,0 1-1,0-1 1,1 1-1,-1-1 1,0 0-1,1 0 1,-1 0-1,0 1 0,1-1 1,-1-1-1,0 1 1,1 0-1,-1 0 1,0 0-1,1-1 1,-1 1-1,0-1 1,0 1-1,1-1 1,-1 1-1,0-1 1,0 0-1,0 1 1,1-2-1,6-3 315,-1 0 1,1-1-1,-1 0 1,11-13-1,317-396-672,-227 274-4990,-40 52-1309</inkml:trace>
</inkml:ink>
</file>

<file path=ppt/ink/ink3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17.89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1907 1 9385,'0'0'9427,"-11"1"-8508,4-1-803,0 1 1,-1 0 0,1 0-1,0 1 1,0 0-1,0 0 1,1 0 0,-1 1-1,0 0 1,1 0 0,0 1-1,-7 5 1,-227 191 1591,-257 276 0,362-334-1502,-223 304-1,305-371-271,-409 655-871,453-708 220,8-18 280,-1 0 1,1 0-1,-1 0 0,1 0 0,-1 0 0,0-1 0,-1 1 1,1-1-1,-1 1 0,1-1 0,-1 0 0,-3 3 0,-2-7-4389,0-15-2738</inkml:trace>
</inkml:ink>
</file>

<file path=ppt/ink/ink3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18.64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358 0 2050,'0'0'12102,"-10"1"-8707,3 0-3245,0-1-1,-1 2 1,1-1-1,0 1 1,0 0-1,1 0 1,-1 1-1,0 0 1,1 0-1,0 1 0,-1-1 1,2 2-1,-1-1 1,0 0-1,1 1 1,0 0-1,0 0 1,-8 11-1,8-8-124,0 1 0,0-1 0,1 1-1,0 0 1,0 0 0,1 1-1,1-1 1,-1 1 0,2-1 0,-1 1-1,1 0 1,1-1 0,-1 1 0,2 0-1,-1 0 1,1-1 0,5 17 0,2 5-40,3-1 1,0-1 0,2 0-1,18 30 1,-24-45 109,0-1 1,-1 2-1,-1-1 1,0 1-1,-1-1 0,-1 1 1,0 0-1,-1 1 1,0-1-1,-2 0 0,0 1 1,0-1-1,-5 24 1,3-28 203,-1 0 0,0 0 1,-1 0-1,0-1 1,-1 0-1,0 0 1,-1 0-1,0 0 0,0-1 1,-1 0-1,-1 0 1,1-1-1,-1 0 1,0 0-1,-1-1 1,0 0-1,0 0 0,-1-1 1,-10 5-1,10-6-138,0-1 0,0-1-1,0 1 1,0-2 0,0 1 0,-1-1 0,-13 0-1,22-1-178,-1-1-1,1 0 0,0 1 0,-1-1 1,1 0-1,-1 0 0,1-1 0,-1 1 1,1 0-1,0-1 0,-1 0 0,1 1 1,0-1-1,0 0 0,-1 0 0,1 0 1,0-1-1,0 1 0,0 0 0,0-1 1,0 1-1,0-1 0,1 0 0,-1 0 1,1 1-1,-1-1 0,1 0 0,-1 0 1,1-1-1,0 1 0,0 0 1,0 0-1,0 0 0,1-1 0,-1 1 1,0-3-1,1-6-768,1 1 0,1-1 1,0 1-1,0 0 0,1-1 0,0 1 1,0 0-1,1 1 0,1-1 0,0 1 0,0 0 1,1 0-1,8-11 0,9-17-4208,6-14-3990</inkml:trace>
</inkml:ink>
</file>

<file path=ppt/ink/ink3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19.00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1 16848,'0'0'4249,"1"12"-3475,26 275 1976,-2-50-2688,-14-3-4336,-22-251-4508</inkml:trace>
</inkml:ink>
</file>

<file path=ppt/ink/ink3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19.34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5 16015,'0'0'7335,"80"7"-7207,-37-6-64,0-1-1185,-1 0-2626,-8-13-3044</inkml:trace>
</inkml:ink>
</file>

<file path=ppt/ink/ink3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19.73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37 0 12139,'0'0'8926,"-1"10"-8392,-1 41 307,5 69 0,0-14-697,-6-48 311,-16 96-1,3-42 1749,15-103-2012,0 26 423,2-34-609,-1 0-1,1-1 1,-1 1-1,1 0 1,0 0-1,-1 0 1,1 0-1,0-1 1,-1 1-1,1 0 1,0-1-1,0 1 1,0-1-1,0 1 1,-1 0-1,1-1 1,0 0-1,0 1 1,0-1-1,0 0 1,0 1-1,0-1 1,0 0-1,0 0 1,0 0-1,0 0 1,0 0 0,0 0-1,0 0 1,2 0-1,6-1-169,0-1 1,0 0-1,-1 0 0,1 0 0,0-1 1,-1 0-1,0-1 0,11-6 0,64-43-7465,-71 45 5287,17-12-5611</inkml:trace>
  <inkml:trace contextRef="#ctx0" brushRef="#br0" timeOffset="1">316 370 18417,'0'0'4965,"35"51"-4901,-10-51-64,3-5-1377,-1-13-1506,-1-6-993,-5-3-2305</inkml:trace>
</inkml:ink>
</file>

<file path=ppt/ink/ink3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20.126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10 597 13164,'0'0'7666,"-2"8"-5546,-4 25-759,6-33-1341,-1 1 1,1-1-1,0 0 0,0 0 0,0 0 1,0 0-1,0 1 0,0-1 0,0 0 1,0 0-1,0 1 0,0-1 0,0 0 1,0 0-1,0 0 0,0 1 1,0-1-1,0 0 0,0 0 0,0 0 1,0 1-1,0-1 0,0 0 0,0 0 1,0 0-1,1 1 0,-1-1 0,0 0 1,0 0-1,0 0 0,0 0 0,0 1 1,1-1-1,-1 0 0,0 0 1,0 0-1,0 0 0,0 0 0,1 0 1,-1 0-1,0 0 0,0 1 0,0-1 1,1 0-1,-1 0 0,0 0 0,0 0 1,1 0-1,-1 0 0,0 0 1,0 0-1,0 0 0,1 0 0,-1 0 1,0 0-1,0-1 0,0 1 0,1 0 1,-1 0-1,0 0 0,10-6 463,-2-1-244,0-1 1,-1 1-1,0-2 0,-1 1 1,0-1-1,9-16 1,29-67-28,-33 66-141,89-237 96,-36 84-174,-64 179 3,0 0-1,0 0 1,0-1 0,0 1-1,-1 0 1,1 0-1,0 0 1,0 0 0,0-1-1,0 1 1,1 0-1,-1 0 1,0 0-1,0 0 1,0-1 0,0 1-1,0 0 1,0 0-1,0 0 1,0 0-1,0 0 1,0-1 0,0 1-1,0 0 1,1 0-1,-1 0 1,0 0-1,0 0 1,0 0 0,0-1-1,0 1 1,0 0-1,1 0 1,-1 0 0,0 0-1,0 0 1,0 0-1,0 0 1,1 0-1,-1 0 1,0 0 0,0 0-1,0 0 1,0 0-1,1 0 1,-1 0-1,0 0 1,0 0 0,0 0-1,0 0 1,0 0-1,1 0 1,-1 0 0,0 0-1,0 0 1,0 0-1,0 0 1,1 0-1,-1 1 1,0-1 0,0 0-1,0 0 1,5 16-89,0 26 101,-3 132 153,-4-122-9,3 0 0,1 0 0,19 101 0,-19-147-437,13 45 901,-3-28-1935,4-9-3667,-13-22-5195,-3 6 8928,-3-18-9157</inkml:trace>
</inkml:ink>
</file>

<file path=ppt/ink/ink3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20.48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0 113 17745,'0'0'7335,"77"0"-6567,-28-6-159,10-11-449,2-6-864,-3-7-2403,-5-6-7656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0 676 6182,'0'0'14654,"12"-9"-12823,163-140 2060,90-108-2925,-175 167-805,67-74 111,-157 164-264,0-1 0,0 1-1,0 0 1,0-1 0,1 1-1,-1 0 1,0-1 0,0 1-1,0 0 1,1-1 0,-1 1-1,0 0 1,1 0 0,-1-1 0,0 1-1,0 0 1,1 0 0,-1 0-1,0-1 1,1 1 0,-1 0-1,1 0 1,-1 0 0,0 0 0,1 0-1,-1 0 1,0 0 0,1 0-1,-1 0 1,0 0 0,1 0-1,-1 0 1,1 0 0,-1 0 0,0 0-1,1 0 1,-1 0 0,0 0-1,1 0 1,-1 1 0,0-1-1,1 0 1,-1 0 0,0 0-1,1 1 1,-1-1 0,1 23 39,-13 31 249,0-19-27,-42 151 1009,48-156-1192,1 0 1,2 0 0,0 0 0,3 44-1,1-66-153,0 0 0,1-1 0,0 1-1,0-1 1,1 0 0,-1 1 0,2-1 0,-1 0-1,1-1 1,0 1 0,7 8 0,1-3-3707,-1-4-3486,-32-20 3272,-8-5-1601</inkml:trace>
</inkml:ink>
</file>

<file path=ppt/ink/ink3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29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 17360,'0'0'4885,"14"6"-3833,10 1-761,0 0 1,1-2 0,0-1-1,0-1 1,0-1-1,0-1 1,26-3 0,169-13 159,183-5-2568,-387 20 1069,48-3-6568,-32-8-1214</inkml:trace>
</inkml:ink>
</file>

<file path=ppt/ink/ink3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29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 19378,'0'0'3123,"10"-1"-2215,217-6 2680,-189 8-3567,0 1 0,0 3 1,0 1-1,41 12 0,-71-16-81,0 1 0,0 0 0,0 0 0,0 1 0,0 0 0,-1 1-1,0-1 1,0 1 0,0 1 0,0-1 0,-1 1 0,8 9 0,-11-10 58,-1-1 1,1 0-1,-1 1 0,0-1 0,0 1 1,-1 0-1,1-1 0,-1 1 1,0 0-1,0 0 0,-1 0 0,1 0 1,-1 0-1,0 0 0,-1 0 1,1 0-1,-1-1 0,0 1 0,0 0 1,-1 0-1,1 0 0,-1-1 1,-3 7-1,-5 9 282,-1-2-1,0 0 1,-2 0 0,0-1-1,0 0 1,-19 16 0,-105 88 1254,80-73-980,-5 10-93,9-8-1098,17-20-3762</inkml:trace>
</inkml:ink>
</file>

<file path=ppt/ink/ink3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0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201 197 21717,'0'11'544,"0"243"705,0-76-3267,0-178 1906,0 1 0,0-1-1,1 1 1,-1-1-1,0 1 1,0 0 0,0-1-1,-1 1 1,1-1 0,0 1-1,0-1 1,0 1 0,0-1-1,0 1 1,-1 0-1,1-1 1,0 1 0,0-1-1,-1 1 1,1-1 0,0 0-1,-1 1 1,1-1-1,-1 1 1,1-1 0,0 0-1,-1 1 1,1-1 0,-1 0-1,1 1 1,-1-1 0,1 0-1,-1 0 1,1 1-1,-2-1 1,-20-8-1997,-18-27 160,24 13 2141,1-1 0,1-1 0,1 0 0,1-1 1,1 0-1,1 0 0,1-2 0,2 1 0,0-1 0,2 0 1,1 0-1,1 0 0,1-1 0,2 1 0,3-32 1,-2 51 79,1 1 0,0-1 1,0 1-1,1-1 1,-1 1-1,2 0 1,-1 0-1,1 0 1,0 0-1,1 1 1,-1 0-1,1-1 0,1 2 1,-1-1-1,1 1 1,0 0-1,0 0 1,0 0-1,1 1 1,0 0-1,0 0 0,0 1 1,0 0-1,9-3 1,2 1 172,0 0-1,1 1 1,-1 0 0,1 2 0,-1 0-1,1 2 1,0 0 0,0 0-1,19 5 1,-32-4-413,0 0 1,1 0-1,-1 1 0,0 0 1,0 0-1,0 0 0,-1 1 0,1 0 1,-1 0-1,1 0 0,-1 1 0,0 0 1,0 0-1,-1 0 0,1 1 1,-1-1-1,0 1 0,7 10 0,-9-10 15,1 0 1,-1 0-1,-1 1 0,1-1 0,0 1 0,-1-1 0,0 1 0,-1 0 0,1-1 0,-1 1 1,0 0-1,-1-1 0,1 1 0,-1 0 0,0-1 0,0 1 0,-1-1 0,0 1 0,0-1 1,0 0-1,-4 7 0,-11 16 525,0-2 0,-31 36 0,31-41-236,0 1-1,1 0 1,2 1 0,-14 29 0,27-50-394,0-1-1,0 1 1,0 0-1,0 1 1,0-1 0,1 0-1,-1 0 1,1 0 0,-1 0-1,1 0 1,0 1-1,0-1 1,0 0 0,0 0-1,0 0 1,1 1 0,-1-1-1,1 0 1,-1 0-1,1 0 1,0 0 0,0 0-1,0 0 1,0 0-1,0 0 1,0 0 0,0 0-1,1-1 1,-1 1 0,1 0-1,-1-1 1,1 1-1,0-1 1,-1 0 0,1 1-1,0-1 1,0 0 0,0 0-1,0 0 1,0 0-1,0-1 1,0 1 0,0-1-1,1 1 1,-1-1-1,3 1 1,11 1-920,-1 0 0,1-1 0,0 0 0,32-4 0,8-8-4312,-2-8-2349</inkml:trace>
</inkml:ink>
</file>

<file path=ppt/ink/ink3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0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63 115 17873,'0'0'7981,"-10"4"-6460,-28 17-320,37-20-1142,0-1 0,0 1-1,0 0 1,0 0-1,0 0 1,0 0-1,0 0 1,0 0 0,0 0-1,0 0 1,1 0-1,-1 0 1,0 0-1,1 0 1,-1 0 0,0 2-1,1-2-43,0-1 0,0 1 0,0-1 0,1 1 0,-1-1 0,0 1 0,0-1 0,0 1 0,0-1 0,1 1 0,-1-1 0,0 1 0,1-1 0,-1 0 0,0 1 0,1-1 0,-1 1 0,0-1 0,1 0 0,-1 1 0,1-1 0,-1 0 0,0 1 0,1-1 0,0 0 0,34 7 78,-27-8-87,0 0 1,0-1-1,-1 0 0,1 0 0,0-1 1,-1 0-1,1-1 0,-1 1 0,0-1 1,0-1-1,-1 1 0,1-1 0,10-11 1,-12 11-3,1 0 1,-2 0-1,1-1 1,-1 0-1,0 1 1,0-2-1,0 1 1,-1 0 0,0-1-1,0 1 1,-1-1-1,0 0 1,0 0-1,0 0 1,0-13-1,-2 19 1,0 1-1,0-1 0,0 1 1,0 0-1,0-1 0,0 1 0,0 0 1,-1-1-1,1 1 0,0 0 1,0-1-1,0 1 0,-1 0 1,1-1-1,0 1 0,0 0 1,-1 0-1,1-1 0,0 1 1,-1 0-1,1 0 0,0 0 1,-1-1-1,1 1 0,0 0 0,-1 0 1,1 0-1,-1 0 0,1 0 1,0 0-1,-1 0 0,1 0 1,0 0-1,-1 0 0,1 0 1,-1 0-1,1 0 0,0 0 1,-1 0-1,1 0 0,-1 0 1,1 0-1,0 1 0,-1-1 0,1 0 1,0 0-1,-1 0 0,1 1 1,0-1-1,0 0 0,-1 0 1,1 1-1,0-1 0,0 0 1,-1 1-1,1-1 0,-22 17 55,6 5-28,1 0-1,1 0 1,0 1 0,2 1 0,1 0 0,1 1 0,1 0 0,1 0 0,-7 40 0,14-60-50,0 0-1,0 0 1,0 0-1,1 0 1,0 0-1,0 0 1,1 0-1,1 9 1,-1-12-52,0 0 0,0-1 1,0 0-1,0 1 0,0-1 0,0 0 1,1 1-1,-1-1 0,0 0 0,1 0 0,-1 0 1,1 0-1,-1 0 0,1 0 0,-1-1 1,1 1-1,0 0 0,-1-1 0,1 1 1,0-1-1,0 0 0,-1 0 0,1 1 1,0-1-1,0 0 0,-1 0 0,4-1 0,4 1-610,0-1 0,1 0-1,-1-1 1,0 0-1,0 0 1,0-1 0,0 0-1,-1 0 1,1-1-1,-1 0 1,0-1 0,0 0-1,7-6 1,32-25-6345</inkml:trace>
</inkml:ink>
</file>

<file path=ppt/ink/ink3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1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112 363 12908,'-10'14'2701,"-1"0"-2004,-1 0 215,0 0 0,1 1 0,1 0 0,0 1 0,1 0-1,1 1 1,-9 27 0,16-43-910,1 0-1,0 0 1,0 0-1,0 0 1,0 1 0,0-1-1,0 0 1,0 0 0,0 0-1,0 0 1,1 1-1,-1-1 1,0 0 0,1 0-1,-1 0 1,1 0 0,-1 0-1,1 0 1,0 0-1,-1 0 1,1 0 0,0 0-1,1 1 1,1 0 7,-1 0 0,1-1 0,-1 1 0,1-1 0,0 0 0,0 0 0,-1 0 0,1 0 1,6 0-1,8 1 42,0-1-1,33-2 1,-29 0-61,-14 1 13,0 0 1,1 0-1,-1-1 0,0 0 0,0-1 0,1 0 0,-1 0 0,0 0 1,-1-1-1,1 0 0,0 0 0,-1 0 0,1-1 0,-1 0 1,0-1-1,-1 1 0,1-1 0,-1 0 0,0 0 0,0-1 0,7-9 1,11-16-12,-1 0 1,-1-2-1,-1 0 0,-2-2 1,-2 0-1,-1 0 1,-2-2-1,-1 1 1,-2-2-1,-1 1 0,6-73 1,-15 109 20,0 1 0,0-1 0,1 1-1,-1-1 1,0 0 0,0 1 0,0-1 0,0 1 0,0-1 0,0 1 0,0-1 0,0 0-1,0 1 1,-1-1 0,1 1 0,0-1 0,0 1 0,0-1 0,-1 1 0,1-1 0,0 1 0,0-1-1,-1 1 1,1-1 0,-1 1 0,1-1 0,0 1 0,-1-1 0,1 1 0,-2-1 0,-12 11 172,-14 28-92,12-12 191,0 2 1,2 0-1,0 0 0,2 1 1,2 1-1,0 0 1,2 0-1,2 1 0,0 0 1,-1 36-1,7-65-281,0 0 1,0 0-1,0 0 0,0 0 1,0 0-1,1 0 0,-1 0 1,0 0-1,1-1 0,0 1 0,-1 0 1,1 0-1,0 0 0,0-1 1,0 1-1,0 0 0,0-1 1,0 1-1,1-1 0,-1 1 0,0-1 1,1 0-1,-1 1 0,3 0 1,-1-1 3,0 0 1,0 0 0,0 0 0,0-1-1,0 1 1,0-1 0,0 0 0,0 0-1,1 0 1,-1 0 0,0 0 0,0-1-1,5-1 1,5-1 14,1-2 1,-1 0-1,0-1 1,-1 0-1,22-14 1,21-25-182,-42 34 91,0-1-1,1 1 0,0 1 1,29-15-1,-43 25 73,1-1 1,-1 1-1,0 0 1,1 0-1,-1 0 1,0 0-1,1 0 1,-1 0-1,0 0 1,1 0-1,-1 0 0,1 0 1,-1 0-1,0 0 1,1 0-1,-1 0 1,0 0-1,1 0 1,-1 0-1,0 0 0,1 1 1,-1-1-1,1 0 1,-1 0-1,0 0 1,0 1-1,1-1 1,-1 0-1,0 0 1,1 1-1,-1-1 0,0 0 1,0 1-1,0-1 1,1 0-1,-1 1 1,0-1-1,0 0 1,0 1-1,0-1 0,0 0 1,1 1-1,1 25 306,-9 26 417,6-47-674,-1 5 121,0 0 1,0-1-1,1 1 1,1 0-1,0 11 1,0-19-154,0 0 0,0 0-1,1 0 1,-1 0 0,1 0 0,-1 0 0,1-1 0,0 1 0,0 0-1,0 0 1,0-1 0,0 1 0,0 0 0,0-1 0,0 1-1,1-1 1,-1 1 0,1-1 0,-1 0 0,1 0 0,-1 0-1,1 0 1,0 0 0,0 0 0,-1 0 0,1 0 0,0-1-1,0 1 1,0-1 0,0 1 0,4-1 0,4 2 24,1-2 0,0 0 0,0 0 0,0-1 0,0-1 0,0 1 0,0-2 0,19-6 1,0-3-357,47-27 1,-47 23-397,42-17 1,-71 33 704,0-1 0,-1 1 0,1 0 1,0-1-1,0 1 0,0 0 0,0-1 0,0 1 1,-1 0-1,1 0 0,0 0 0,0 0 1,0 0-1,0 0 0,0 0 0,0 0 1,0 0-1,0 0 0,0 0 0,-1 1 0,1-1 1,0 0-1,0 1 0,0-1 0,0 0 1,-1 1-1,3 1 0,-3-1 27,0 0 1,1 0-1,-1 1 1,1-1-1,-1 0 1,0 1-1,0-1 0,0 1 1,0-1-1,0 0 1,0 1-1,0-1 0,0 0 1,-1 1-1,1-1 1,-1 2-1,-28 61 1040,25-56-986,0 0-27,-1 1 0,2-1-1,-1 1 1,1 0-1,1 0 1,-1 0 0,1 1-1,-1 17 1,4-26-158,-1 0 0,0 0 0,1 0 1,-1 0-1,0-1 0,1 1 0,-1 0 0,1 0 0,-1 0 1,1-1-1,0 1 0,-1 0 0,1-1 0,0 1 1,-1-1-1,1 1 0,0-1 0,0 1 0,0-1 0,-1 1 1,1-1-1,0 0 0,0 1 0,0-1 0,0 0 1,0 0-1,0 0 0,0 1 0,0-1 0,0 0 0,-1 0 1,1 0-1,0-1 0,0 1 0,0 0 0,0 0 1,0 0-1,0-1 0,0 1 0,0-1 0,-1 1 0,1 0 1,0-1-1,0 0 0,19-12-6818</inkml:trace>
</inkml:ink>
</file>

<file path=ppt/ink/ink3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2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0 235 9673,'5'-50'4684,"-5"48"-4466,1 1 0,-1-1 0,0 1 0,1-1 0,-1 1 0,1-1 0,-1 1 0,1-1 1,0 1-1,0 0 0,-1-1 0,1 1 0,0 0 0,0 0 0,0 0 0,0-1 0,1 1 1,-1 0-1,0 1 0,0-1 0,1 0 0,-1 0 0,0 0 0,1 1 0,-1-1 0,1 1 0,-1-1 1,1 1-1,2-1 0,-3 2-147,0-1 1,0 0 0,0 1-1,0 0 1,0-1 0,-1 1-1,1 0 1,0-1 0,0 1-1,0 0 1,-1 0 0,1-1 0,-1 1-1,1 0 1,0 0 0,-1 0-1,0 0 1,1 0 0,-1 0-1,1 0 1,-1 0 0,0 0-1,0 0 1,0 0 0,0 2-1,6 37 1254,-4-26-792,-2-13-506,0 1 1,0 0 0,0-1 0,1 1 0,-1-1 0,1 1-1,-1-1 1,1 1 0,-1-1 0,1 0 0,0 1 0,0-1-1,0 0 1,-1 1 0,1-1 0,0 0 0,1 0 0,-1 0-1,0 0 1,0 0 0,0 0 0,1 0 0,-1 0 0,0 0-1,1-1 1,-1 1 0,1-1 0,-1 1 0,1-1-1,-1 1 1,1-1 0,-1 0 0,1 0 0,-1 0 0,1 0-1,0 0 1,-1 0 0,1 0 0,-1 0 0,1 0 0,-1-1-1,1 1 1,1-1 0,8-3 82,0-1 0,-1 1 0,1-2-1,15-10 1,-23 14-84,76-53 116,-57 38-166,1 0 1,0 2-1,1 1 0,1 0 0,30-10 1,-55 23 16,1 1 1,-1 0 0,1-1 0,0 1-1,-1 0 1,1-1 0,0 1 0,-1 0-1,1 0 1,0 0 0,0 0 0,-1 0-1,1 0 1,0 0 0,-1 0 0,1 0-1,0 0 1,0 0 0,-1 0 0,1 0-1,0 1 1,-1-1 0,1 0 0,0 1 0,-1-1-1,1 0 1,0 1 0,-1-1 0,1 1-1,-1-1 1,2 2 0,-2-1 21,0 0 0,1 1 1,-1-1-1,0 1 0,0-1 0,0 1 1,0 0-1,0-1 0,-1 1 0,1-1 1,0 0-1,-1 1 0,1-1 1,-1 2-1,-26 51 1031,26-52-958,-3 5 69,0-2-10,1 1 1,0 0-1,0 0 1,0 1-1,-3 10 0,7-16-141,-1-1-1,0 0 1,0 1-1,0-1 0,1 0 1,-1 0-1,0 1 1,0-1-1,1 0 0,-1 0 1,0 1-1,1-1 1,-1 0-1,0 0 0,1 0 1,-1 1-1,0-1 1,1 0-1,-1 0 0,0 0 1,1 0-1,-1 0 0,1 0 1,-1 0-1,0 0 1,1 0-1,-1 0 0,0 0 1,1 0-1,-1 0 1,1 0-1,-1 0 0,0 0 1,1 0-1,-1 0 1,0-1-1,1 1 0,-1 0 1,0 0-1,1 0 1,-1-1-1,0 1 0,1 0 1,19-8 114,0-4 5,38-28 0,19-13-104,-70 50-32,0-1 1,0 1-1,-1 0 1,2 1-1,-1-1 1,0 1-1,0 1 1,1-1-1,11 1 1,-18 1 6,0 1 1,-1-1 0,1 0 0,0 1-1,0 0 1,-1-1 0,1 1 0,0 0-1,-1-1 1,1 1 0,0 0 0,-1-1-1,1 1 1,-1 0 0,0 0 0,1 0-1,-1 0 1,0-1 0,1 1 0,-1 0-1,0 0 1,0 0 0,0 0 0,1 0 0,-1 0-1,0 0 1,0 0 0,-1 0 0,1 1-1,-1 37 49,1-33-30,-7 80 33,8-85-63,-1 0-1,1 0 0,0 0 1,-1 0-1,1-1 0,0 1 1,-1 0-1,1 0 0,0-1 0,0 1 1,0-1-1,0 1 0,-1-1 1,1 1-1,0-1 0,0 1 1,0-1-1,0 0 0,0 1 1,0-1-1,0 0 0,0 0 1,0 0-1,1 0 0,-1 0 1,0 0-1,0 0 0,1 0 1,36-3-887,-23-1 239,0 0 0,0-1 0,0-1 0,-1 0-1,1-1 1,18-12 0,-4 0-400,49-41-1,-74 57 1111,38-38 24,-39 38 173,-1 0 0,1 0 0,-1 0 0,0 0 0,-1 0 0,1 0 0,0-1 0,-1 1 0,0 0 0,1-1 0,-1 1 0,-1-1 0,2-5 0,-3 8-157,1 0 0,-1 0 0,0 1 0,1-1 0,-1 0 0,0 1 0,1-1 0,-1 1 0,0-1 0,0 1-1,0-1 1,0 1 0,1-1 0,-1 1 0,0 0 0,0-1 0,0 1 0,0 0 0,0 0 0,0 0 0,0 0 0,0 0 0,0 0-1,0 0 1,0 0 0,0 0 0,0 0 0,1 1 0,-1-1 0,0 0 0,0 1 0,-2 0 0,-35 10 124,23-3 36,1 0-1,0 2 0,0 0 1,-22 20-1,30-25-108,1 0 0,0 1 0,0-1 1,1 1-1,-1 0 0,1 0 0,1 1 0,-1-1 0,1 1 1,0 0-1,1 0 0,-1 0 0,-1 11 0,4-16-134,0 0-1,0 1 1,0-1 0,1 0-1,-1 0 1,0 1 0,1-1-1,0 0 1,0 0 0,0 0-1,0 0 1,0 0 0,0 0-1,0 0 1,0 0 0,1 0-1,-1-1 1,1 1 0,0 0-1,-1-1 1,1 1 0,0-1-1,0 0 1,0 0 0,0 1-1,0-1 1,0 0 0,0-1-1,0 1 1,0 0 0,0-1-1,1 1 1,3-1 0,10 3-283,0-1 0,0 0 0,27-2 0,-30 0-203,2 0-794,0-1 0,30-5 0,6-10-5269,13-13-12422</inkml:trace>
</inkml:ink>
</file>

<file path=ppt/ink/ink3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3.2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375 77 12876,'3'-10'4079,"8"-28"-839,-11 37-3111,0 0-1,0 0 1,1 0-1,-1 0 1,0 0 0,0 1-1,0-1 1,0 0-1,0 0 1,0 0-1,0 0 1,0 0 0,-1 0-1,1 0 1,0 0-1,0 1 1,-1-1-1,1 0 1,-1 0 0,1 0-1,0 1 1,-1-1-1,0 0 1,1 0-1,-1 1 1,1-1 0,-1 0-1,0 1 1,0-1-1,1 1 1,-1-1-1,0 1 1,0-1-1,1 1 1,-1 0 0,0-1-1,0 1 1,0 0-1,0 0 1,0 0-1,0-1 1,0 1 0,1 0-1,-1 0 1,0 0-1,0 0 1,0 1-1,0-1 1,-1 0 0,-46 12 873,18 1-741,2 2 0,0 1 0,0 1-1,2 2 1,0 0 0,-35 36 0,60-54-262,0 0 1,0-1 0,0 1-1,0 0 1,0 0 0,1 0-1,-1 0 1,0 0 0,1 0-1,-1 0 1,0 0-1,1 0 1,0 1 0,-1-1-1,1 0 1,-1 2 0,1-3-7,1 1 1,-1-1 0,0 1-1,0-1 1,0 1 0,1-1-1,-1 1 1,0-1 0,1 0-1,-1 1 1,0-1 0,1 0-1,-1 1 1,0-1 0,1 0-1,-1 1 1,1-1 0,-1 0-1,1 0 1,-1 1 0,1-1 0,-1 0-1,1 0 1,-1 0 0,0 0-1,2 0 1,47 1-440,-31-2 364,30-2-91,41 2 139,-82 1 28,-1 1-1,1-1 1,0 1-1,-1 1 1,1 0-1,-1 0 1,1 0-1,-1 0 0,11 7 1,-15-8 4,0 0 0,-1 1 0,1-1 0,0 0 0,-1 1 0,0-1 0,1 1 0,-1-1 1,0 1-1,0 0 0,0-1 0,0 1 0,0 0 0,0 0 0,0 0 0,-1 0 0,1 0 0,-1 0 0,1 0 0,-1 4 0,0-2 23,0 0 0,-1-1 1,0 1-1,1 0 0,-1 0 0,-1 0 0,1-1 0,-1 1 0,1-1 0,-4 5 0,-3 5 194,-1-1 0,0-1-1,-1 0 1,-17 16 0,-6 1 360,0-1 1,-40 24-1,59-42-431,0 0 1,-1-2 0,0 0-1,0 0 1,-1-1-1,0-1 1,0-1-1,-24 4 1,40-8-145,0 0 0,-1 0-1,1 0 1,-1 0 0,1 0 0,0 0 0,-1 0 0,1 0-1,0 0 1,-1 0 0,1 0 0,-1 0 0,1 0 0,0 0-1,-1 0 1,1 0 0,-1 0 0,1 0 0,0 0 0,-1-1-1,1 1 1,0 0 0,-1 0 0,1 0 0,0-1-1,0 1 1,-1 0 0,1-1 0,0 1 0,0 0 0,-1 0-1,1-1 1,0 1 0,0 0 0,0-1 0,-1 1 0,1-1-1,0 1 1,0 0 0,0-1 0,0 1 0,0 0 0,0-1-1,0 1 1,0-1 0,10-18-793,5 5-1284,1 0-1,1 2 1,19-13-1,0 0-2664,22-15-5107</inkml:trace>
</inkml:ink>
</file>

<file path=ppt/ink/ink3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3.6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0 13997,'0'0'4933,"-73"55"-3235,44-26-609,7 1-417,7-1-127,7-2-385,6-2-192,2-4 32,0-2-64,3-1-96,1-4-193,0-1-736,-1-3-1217,-2-2-865,-1-4-609,3-4-159,2 0-578</inkml:trace>
</inkml:ink>
</file>

<file path=ppt/ink/ink3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4.0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31 456 1569,'0'0'11510,"-5"5"-10271,-19 23 1655,24-27-2765,0-1 0,-1 1 0,1-1 0,0 1 0,0-1 0,0 1 0,0-1 0,0 1 0,-1-1 0,1 1 0,0-1 0,0 1 0,0-1 0,1 1 0,-1-1 0,0 1 0,0-1 0,0 1 0,0-1 0,0 1 0,1-1 0,-1 1 0,0-1 0,0 1 0,1-1 0,-1 1 0,1 0 0,0 0 68,1-1-1,-1 1 1,1 0-1,-1-1 1,1 1-1,-1 0 1,1-1-1,0 0 1,-1 1-1,1-1 1,0 0-1,-1 0 1,1 0-1,2 0 1,7-1 180,0-1-1,-1 0 1,1 0 0,0-1 0,-1 0-1,1-1 1,-1 0 0,0-1 0,-1 0-1,1-1 1,-1 0 0,11-8 0,15-14-31,49-52 1,-78 74-269,-3 3-74,15-14 285,-1 0-1,-1-2 1,-1 0-1,16-26 1,-30 39 388,-12 13-510,-11 14-184,-5 9 194,2 2 0,-29 48-1,46-66-118,0 0 0,0 1 0,1 1 0,1-1 0,1 1 0,0 0 0,1 0 0,-3 26 0,7-40-60,0 0 0,0 0 1,0 0-1,0 0 0,0 0 0,0 0 0,0-1 1,0 1-1,1 0 0,-1 0 0,1 0 0,-1 0 0,1-1 1,0 1-1,0 0 0,0-1 0,0 1 0,0 0 1,0-1-1,0 1 0,1-1 0,-1 0 0,0 1 1,1-1-1,-1 0 0,1 0 0,-1 0 0,1 0 1,0 0-1,2 1 0,-1-2-33,1 1 1,-1-1-1,1 1 1,0-1-1,-1 0 1,1 0-1,0-1 1,-1 1-1,1-1 1,0 0-1,-1 1 1,1-2-1,-1 1 0,1 0 1,4-4-1,-3 2-375,0 0 0,0 0 0,-1 0 0,1-1 0,-1 0 0,0 0 0,7-8-1,-6 5-999,0-1-1,0 1 0,-1-1 0,6-13 0,3-24-5966</inkml:trace>
  <inkml:trace contextRef="#ctx0" brushRef="#br0" timeOffset="1">345 0 12300,'0'0'11210,"-7"56"-11242,29-34-1185,3 0-3075,1-2-6758</inkml:trace>
</inkml:ink>
</file>

<file path=ppt/ink/ink3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5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141 422 13325,'7'-10'1281,"-4"5"-1345,37-58 2137,-37 58-1601,-1 0-1,0 1 0,0-1 0,0 0 0,0-1 0,-1 1 0,0 0 0,0 0 1,0 0-1,-1-1 0,1 1 0,-1 0 0,-1-8 0,0 12-395,1 1 0,0-1 0,-1 1 0,1-1 0,-1 0 0,1 1 0,-1-1-1,0 1 1,1-1 0,-1 1 0,0-1 0,1 1 0,-1 0 0,0-1 0,1 1 0,-1 0-1,0-1 1,0 1 0,1 0 0,-1 0 0,0 0 0,0 0 0,0 0 0,1 0 0,-1 0-1,0 0 1,0 0 0,0 0 0,1 0 0,-1 0 0,0 0 0,0 1 0,0-1 0,-27 11 578,12 1-398,1 2-1,1 0 0,0 0 0,1 1 0,0 1 0,1 0 1,1 1-1,1 0 0,-16 36 0,24-48-230,0-1 1,1 0-1,-1 1 1,1-1-1,0 1 0,0-1 1,0 1-1,1 0 0,0 9 1,0-13-21,0 0-1,1 0 1,-1 0 0,1 1-1,-1-1 1,1 0 0,0 0 0,-1 0-1,1 0 1,0 0 0,0 0-1,0 0 1,0 0 0,0-1 0,0 1-1,0 0 1,0 0 0,0-1-1,0 1 1,0-1 0,0 1 0,0-1-1,1 1 1,-1-1 0,0 0-1,0 0 1,1 1 0,-1-1 0,0 0-1,0 0 1,1 0 0,-1 0 0,0-1-1,0 1 1,1 0 0,-1 0-1,0-1 1,2 0 0,14-3 61,0 0 0,-1-2 0,0 0 0,0 0 0,-1-2 0,0 0 0,21-14 0,98-81 49,-128 98-112,156-142 84,-136 119-54,0-1 0,-2-1 0,34-57 0,-47 61 15,-9 16-24,-7 11-6,-12 21 13,1-1-1,1 2 0,-23 47 0,-25 81 58,56-135-75,0 1 0,2 0 0,0 0 0,1 0 0,1 1 0,0-1 0,2 1 0,0 34 0,2-48-5,0-1-1,0 0 1,0 0 0,0 1 0,0-1-1,1 0 1,0 0 0,-1 0-1,1-1 1,0 1 0,0 0-1,1-1 1,-1 1 0,0-1-1,1 0 1,0 0 0,-1 0 0,1 0-1,0 0 1,0 0 0,0-1-1,0 1 1,0-1 0,1 0-1,-1 0 1,0 0 0,0-1-1,1 1 1,-1-1 0,1 0 0,-1 0-1,6 0 1,3 0 26,0-1 0,0 0 0,0-1 0,0 0 0,-1 0 0,1-2 0,-1 1 1,14-7-1,-12 4-19,-1-1 0,1 0 0,-1-1 1,-1 0-1,0-1 0,0 0 0,-1-1 1,0 0-1,0-1 0,-1 0 0,-1 0 1,0-1-1,0 0 0,-1 0 0,-1-1 1,0 0-1,-1 0 0,0-1 0,-1 1 1,4-23-1,-7 35-20,-1-1 0,0 1 0,1-1 1,-1 1-1,0-1 0,0 0 0,0 1 0,0-1 1,0 1-1,-1-1 0,1 1 0,0-1 0,-1 1 1,1-1-1,-1 1 0,1-1 0,-1 1 0,0-1 1,1 1-1,-1 0 0,-2-3 0,2 4-1,0 0-1,-1-1 1,1 1 0,0 0-1,0 0 1,0 0 0,0 0-1,0 1 1,0-1-1,-1 0 1,1 0 0,0 1-1,0-1 1,0 0 0,0 1-1,0-1 1,0 1-1,0 0 1,0-1 0,0 1-1,-1 1 1,-9 7-14,2 0 0,-1 1 0,-12 16 0,17-20 32,-17 22 73,-22 37-1,39-57-11,1 1-1,0-1 0,0 0 1,0 1-1,1 0 0,1 0 1,0 0-1,0 0 0,0 0 1,0 11-1,3-19-63,-1 0 0,0 0 0,0 1 0,0-1-1,1 0 1,-1 0 0,0 1 0,1-1 0,-1 0 0,1 0-1,0 0 1,-1 0 0,1 0 0,0 0 0,0 0 0,-1 0-1,1 0 1,0 0 0,0 0 0,0 0 0,0-1-1,0 1 1,2 1 0,1-1 4,0 1 0,1-1 1,-1 1-1,0-1 0,0 0 0,1-1 0,5 1 1,9-1 22,0 0 0,26-5 1,-45 5-37,38-8-141,-1-1 0,-1-2 1,0-2-1,57-28 0,-6 3 98,-64 34 167,-23 4-114,0 1 0,1-1-1,-1 0 1,1 0 0,-1 0 0,1 1 0,-1-1 0,0 0 0,1 0 0,-1 1 0,0-1 0,1 0 0,-1 1 0,0-1 0,1 1 0,-1-1-1,0 0 1,0 1 0,1-1 0,-1 1 0,0-1 0,0 1 0,0-1 0,0 0 0,0 1 0,0 0 0,-7 39 430,6-36-434,0-3-6,0 1 0,1-1 0,-1 0 0,0 0 0,1 1 0,-1-1 0,1 0 0,0 1 0,0-1 0,-1 1 0,1-1 0,0 0 0,0 1 0,0-1 0,0 1 0,1-1 0,-1 0 0,0 1 0,1-1 0,-1 1 0,1-1 0,-1 0 0,1 0 0,-1 1 0,1-1 0,0 0 0,0 0 0,0 0 0,-1 0 0,1 0 0,0 0 0,0 0 0,1 0 0,-1 0 0,0 0 0,0 0 0,0-1 0,1 1 0,-1 0 0,0-1 0,0 1 0,1-1 0,-1 0 0,3 1 0,5 0 0,1-1 0,0 0 0,0-1 0,-1 0 0,17-4 0,64-19 0,-71 17 0,0 1 0,1 1 0,0 1 0,0 0 0,0 2 0,30-1 0,-49 3-64,0 0 0,1 1 0,-1-1 0,0 0 0,0 1 0,0-1 0,0 1 0,0-1 0,0 1 0,0-1 0,0 1 0,0-1 0,0 1 0,-1 0 0,1 0 0,0-1 0,0 1-1,0 0 1,-1 0 0,1 0 0,-1 0 0,1 0 0,-1 0 0,1 0 0,-1 0 0,1 0 0,-1 0 0,0 0 0,1 0 0,-1 1 0,0-1 0,0 0 0,0 2 0,-4 47-5456,1-26 1200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51 184 10122,'0'0'7975,"-51"-39"-5541,51 33-416,6 0-640,21-1-738,18-2 1,12-3-33,16-2-383,12 0-161,5-5-449,-6-7-3779,-10-5-9128</inkml:trace>
</inkml:ink>
</file>

<file path=ppt/ink/ink3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5.7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195 155 14221,'0'-11'3988,"1"2"-3093,-1 0 0,0 1 0,-1-1 0,0 0 0,0 0 0,-4-11 0,4 17-756,0 1 0,0 0 1,0 0-1,0-1 0,0 1 1,0 0-1,-1 0 1,1 0-1,-1 0 0,1 0 1,-1 0-1,0 1 0,0-1 1,0 1-1,0-1 1,0 1-1,0 0 0,0-1 1,-1 1-1,1 0 0,0 0 1,-1 1-1,1-1 0,0 0 1,-1 1-1,1 0 1,-1-1-1,1 1 0,-1 0 1,1 0-1,-1 1 0,-3 0 1,0 0-78,1 1 1,0 0 0,-1 0-1,1 1 1,0-1-1,1 1 1,-1 0 0,0 0-1,1 1 1,0-1-1,0 1 1,0 0 0,0 0-1,0 1 1,1-1 0,0 1-1,0 0 1,0 0-1,1 0 1,-1 0 0,-1 6-1,-2 2-29,1 1 0,1 0 0,0 1-1,1-1 1,0 1 0,-1 27 0,4-40-34,0-1 0,0 1 1,0 0-1,0-1 0,0 1 0,1-1 1,-1 1-1,0-1 0,1 1 1,0-1-1,-1 0 0,1 1 0,0-1 1,-1 1-1,1-1 0,0 0 1,0 0-1,0 0 0,0 1 0,0-1 1,1 0-1,-1 0 0,0 0 1,2 1-1,1-1 6,-1 0-1,0 0 1,1 0-1,-1 0 1,1 0 0,-1-1-1,0 0 1,1 0 0,-1 0-1,7 0 1,2-2 26,-1 0 0,1-1 0,-1 0 0,0 0 0,21-10 0,-13 2 11,0 0 1,-2 0 0,1-2-1,-2 0 1,27-27-1,-36 33-155,0-1-1,-1 1 1,0-1-1,-1 0 1,1-1-1,-2 1 1,1-1-1,-1 0 1,0-1-1,-1 1 1,0 0-1,-1-1 1,0 0-1,1-14 1,-3 24 32,1 0 1,-1-1-1,0 1 0,0 0 1,0-1-1,0 1 0,0-1 1,0 1-1,1 0 0,-1-1 1,0 1-1,0 0 0,0-1 1,0 1-1,-1-1 0,1 1 1,0 0-1,0-1 0,0 1 1,0-1-1,0 1 0,0 0 1,0-1-1,-1 1 0,1 0 1,0-1-1,0 1 0,-1 0 1,1 0-1,0-1 0,0 1 1,-1 0-1,1 0 0,0-1 1,-1 1-1,1 0 0,0 0 1,-1 0-1,1-1 0,0 1 1,-1 0-1,1 0 0,0 0 1,-1 0-1,1 0 0,-1 0 1,1 0-1,0 0 0,-1 0 1,1 0-1,-1 0 0,1 0 1,0 0-1,-1 0 0,1 0 1,0 0-1,-1 0 0,1 1 1,-1-1-1,1 0 0,-17 17-3390,14-12 2414,1 0 0,1 0 0,-1 0 0,1 0 0,-1 0 0,1 0 0,1 1 0,-1-1 0,1 7 0,0-1-5333</inkml:trace>
</inkml:ink>
</file>

<file path=ppt/ink/ink3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6.1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45 13229,'0'0'6181,"-2"8"-4531,-55 208 4009,26-112-3644,-32 210 0,84-430-1027,0 43-1387,3 1 1,3 1 0,3 1 0,77-127-1,-106 195 394,8-12-35,0 2-1,1 0 1,12-13 0,-20 23 24,-1 0 0,1 1 0,0-1 1,-1 0-1,1 1 0,0-1 0,0 1 0,0 0 1,1-1-1,-1 1 0,0 0 0,0 0 1,1 1-1,-1-1 0,0 0 0,1 1 0,-1-1 1,1 1-1,-1 0 0,1 0 0,-1 0 0,1 0 1,-1 0-1,0 1 0,1-1 0,-1 1 0,1-1 1,2 2-1,-3 0 14,-1-1 0,1 1-1,-1-1 1,1 1 0,-1 0 0,1 0 0,-1 0 0,0-1 0,0 1 0,0 0-1,0 0 1,0 1 0,-1-1 0,1 0 0,0 0 0,-1 0 0,0 0-1,1 1 1,-1-1 0,0 0 0,0 0 0,0 0 0,-1 1 0,1-1-1,0 0 1,-1 0 0,0 0 0,1 1 0,-2 1 0,0 3 12,-1-1 0,1 1 0,-1-1 0,0 0 0,-1 1 0,0-2 0,0 1 0,-5 7 1,-7 2 124,-1 0 0,0-1 1,-1 0-1,0-2 1,-1 0-1,0-1 0,-1-1 1,0 0-1,-1-2 1,-28 8-1,42-18-1086,13-6 235,14-8-788,64-47-6135,-30 18 1681</inkml:trace>
</inkml:ink>
</file>

<file path=ppt/ink/ink3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6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200 1 10730,'0'0'11745,"-9"11"-8943,-27 37-1336,2 2 0,-29 58 0,54-91-1209,1 0 1,0 1 0,1 0-1,1 1 1,1-1 0,0 1 0,1 0-1,2 0 1,0 1 0,0-1-1,3 26 1,-1-44-258,0 0 0,0 0 0,0 0 0,0 0 0,0 0 0,0-1 0,0 1 0,0 0 0,0 0 0,1 0 0,-1 0 0,0 0 0,1-1 0,-1 1 0,0 0 0,1 0 0,-1-1 0,1 1 0,-1 0 0,1 0 0,0-1 0,-1 1 0,1-1 0,0 1 0,-1 0 0,1-1 0,0 0 0,0 1 0,-1-1 0,1 1 0,0-1 0,0 0 0,0 1 0,0-1 0,-1 0 0,1 0 0,0 0 0,0 0 0,0 0 0,0 0 0,0 0 0,0 0 0,1 0 0,0-1 0,0 0 0,-1 0 0,1 0 0,0 0 0,0 0 0,-1 0 0,1-1 0,0 1 0,-1 0 0,1-1 0,-1 0 0,0 1 0,0-1 0,1 0 0,-1 1 0,0-1 0,1-3 0,14-45-278,17-89 0,-31 129 268,-4 20-24,1-1 0,0 1 0,0 0 0,1 0 0,1 0-1,1 11 1,-2-18 38,1 1-1,-1-1 0,1 0 1,0 0-1,0 1 0,0-1 1,1 0-1,-1 0 0,1 0 1,-1 0-1,1-1 0,0 1 1,0 0-1,1-1 0,-1 1 1,0-1-1,1 0 0,-1 0 1,1 0-1,0 0 0,3 2 1,5 0 27,0-1 1,1-1-1,-1 1 1,0-2-1,1 0 1,-1 0-1,1-1 1,-1 0-1,1-1 1,-1-1-1,0 1 1,14-5-1,6-3 77,1-1-1,58-29 0,-34 8-107,-38 20 0,1 0 0,30-11 0,-49 22 0,1 0 0,-1-1 0,0 1 0,1 0 0,-1 0 0,1 0 0,-1 0 0,1 0 0,-1 0 0,0 0 0,1 0 0,-1 0 0,1 0 0,-1 0 0,0 0 0,1 0 0,-1 0 0,1 0 0,-1 0 0,1 0 0,-1 1 0,0-1 0,1 0 0,-1 0 0,0 0 0,1 1 0,-1-1 0,0 0 0,1 0 0,-1 1 0,0-1 0,1 0 0,-1 1 0,0-1 0,1 1 0,0 19 0,-11 24 0,9-42 0,1 0 0,-3 8 0,0 0 0,0 0 0,2 0 0,-2 15 0,3-23 0,-1 0 0,1-1 0,0 1 0,0 0 0,1-1 0,-1 1 0,0 0 0,1-1 0,-1 1 0,1 0 0,-1-1 0,1 1 0,-1-1 0,1 1 0,0-1 0,0 1 0,0-1 0,0 1 0,0-1 0,0 0 0,1 0 0,-1 1 0,0-1 0,0 0 0,1 0 0,-1 0 0,1-1 0,-1 1 0,1 0 0,-1 0 0,1-1 0,0 1 0,-1-1 0,4 1 0,10 1 0,1-1 0,-1-1 0,1 0 0,-1-1 0,1-1 0,-1 0 0,17-5 0,12-7 0,44-19 0,-50 18 0,73-20 0,-110 35 0,0-1 0,0 1 0,0 0 0,0-1 0,1 1 0,-1 0 0,0-1 0,0 1 0,0 0 0,0 0 0,0 0 0,0 0 0,1 0 0,-1 1 0,0-1 0,0 0 0,0 0 0,0 1 0,0-1 0,0 0 0,0 1 0,0 0 0,0-1 0,0 1 0,0-1 0,0 1 0,0 0 0,0 0 0,0-1 0,0 2 0,0 1 0,-1-1 0,1 1 0,-1-1 0,0 1 0,0 0 0,0-1 0,0 1 0,0 0 0,-1-1 0,0 4 0,0 23 0,1-28 0,0 0 0,0-1 0,1 1 0,-1 0 0,0 0 0,1 0 0,-1-1 0,1 1 0,-1 0 0,1 0 0,-1-1 0,1 1 0,-1-1 0,1 1 0,0 0 0,-1-1 0,1 1 0,0-1 0,0 1 0,-1-1 0,1 0 0,0 1 0,0-1 0,-1 0 0,1 1 0,0-1 0,0 0 0,0 0 0,1 0 0,5 1-355,1-1-1,-1-1 1,0 1 0,1-1-1,-1-1 1,0 1 0,1-1-1,-1 0 1,0-1 0,0 0 0,-1 0-1,1 0 1,-1-1 0,1 0-1,-1 0 1,7-7 0,2-1-1226,-1-1 0,-1-1 1,0 0-1,-1-1 1,14-19-1,-1-6-6245</inkml:trace>
</inkml:ink>
</file>

<file path=ppt/ink/ink3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7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0 14061,'0'0'13261,"-25"48"-13806,35-32-2466,13-5-1697,4-2-4100</inkml:trace>
</inkml:ink>
</file>

<file path=ppt/ink/ink3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7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135 258 9929,'0'0'17019,"-11"8"-15391,0-1-1141,-56 38 1846,63-42-2241,0 0-1,1 0 0,-1 0 1,0 1-1,1-1 1,0 1-1,0 0 0,0 0 1,1 0-1,-1 0 0,1 1 1,0-1-1,0 1 1,-2 7-1,4-12-90,0 1 0,0 0 0,1 0-1,-1 0 1,0 0 0,0 0 0,1 0 0,-1 0 0,0 0 0,1 0-1,-1 0 1,1-1 0,-1 1 0,1 0 0,0 0 0,-1-1 0,1 1-1,0 0 1,-1-1 0,1 1 0,0-1 0,0 1 0,0-1 0,0 1-1,-1-1 1,1 1 0,0-1 0,0 0 0,0 1 0,0-1 0,0 0-1,0 0 1,0 0 0,0 0 0,1 0 0,42 1-88,-36-1 15,7-2-322,-1-1 0,1 0 1,-1-1-1,0 0 0,0-1 1,0-1-1,0 0 0,-1-1 1,0-1-1,-1 0 0,0 0 0,0-1 1,0-1-1,-2 0 0,18-20 1,-21 17 713,-22 20 429,-19 19 760,29-21-1258,1 0 0,0 0 0,0 1 0,1-1 0,-1 1 0,1 0 0,0 0 0,-3 12-1,5-16-209,1 0 0,-1 0-1,1 0 1,-1 0-1,1 0 1,0 0-1,0-1 1,0 1 0,0 0-1,0 0 1,0 0-1,0 0 1,1 0-1,-1 0 1,1 0-1,-1 0 1,1-1 0,0 1-1,0 0 1,0 0-1,0-1 1,0 1-1,0-1 1,0 1 0,0-1-1,1 1 1,-1-1-1,0 0 1,1 1-1,-1-1 1,1 0 0,0 0-1,-1 0 1,3 0-1,6 3-25,0-1-1,0-1 1,0 0 0,0 0-1,0-1 1,0 0-1,0-1 1,1 0 0,-1-1-1,0 0 1,0-1 0,18-4-1,-9 0-25,0-1 0,0 0 0,-1-1-1,0-1 1,28-19 0,-19 8-257,0-2 1,-1-1 0,-1-1-1,-1-1 1,-2-1-1,0-1 1,-2-1-1,-1 0 1,23-48-1,-38 70 142,-1-1-1,-1 1 1,1 0-1,-1-1 0,0 0 1,1-11-1,-3 18 139,0-1 0,0 1 0,0 0 0,-1-1 0,1 1 0,0 0 0,0-1 0,0 1 0,-1 0 0,1-1 0,0 1-1,-1 0 1,1 0 0,0 0 0,-1-1 0,1 1 0,0 0 0,-1 0 0,1 0 0,0 0 0,-1-1 0,1 1 0,0 0 0,-1 0 0,1 0 0,-1 0-1,1 0 1,0 0 0,-1 0 0,1 0 0,0 0 0,-1 0 0,1 0 0,-1 0 0,1 1 0,0-1 0,-1 0 0,0 0 0,-15 5 248,0 4-43,0 1 0,1 1 0,1 0 0,-1 1-1,2 1 1,0 0 0,0 1 0,1 0 0,1 1-1,0 0 1,1 0 0,-10 22 0,17-31-212,1 0-1,-1 0 1,1 0 0,1 1-1,-1-1 1,1 0 0,0 1 0,0-1-1,1 1 1,0-1 0,0 1-1,0-1 1,1 1 0,0-1 0,0 0-1,3 10 1,-2-12-6,1 0 1,-1 0-1,1 0 0,-1 0 1,1-1-1,0 1 0,0-1 1,1 1-1,-1-1 0,1 0 1,0 0-1,-1-1 0,1 1 1,0-1-1,1 0 0,-1 0 1,0 0-1,1 0 0,-1-1 1,1 0-1,-1 0 0,1 0 1,5 0-1,3 1-83,0-1-1,0-1 1,0 0-1,0 0 1,0-1 0,-1-1-1,1 0 1,0-1-1,0 0 1,-1-1-1,0 0 1,0-1 0,0-1-1,0 0 1,19-13-1,-31 18 91,0 1 0,0 0-1,1 0 1,-1-1 0,0 1 0,0 0-1,1 0 1,-1-1 0,0 1-1,1 0 1,-1 0 0,0 0-1,1-1 1,-1 1 0,0 0 0,1 0-1,-1 0 1,0 0 0,1 0-1,-1 0 1,0 0 0,1 0-1,-1 0 1,0 0 0,1 0 0,-1 0-1,1 0 1,-1 0 0,0 0-1,1 0 1,-1 0 0,0 0-1,1 1 1,-1-1 0,0 0 0,1 0-1,-1 0 1,0 1 0,1-1-1,-1 0 1,0 0 0,0 1-1,1-1 1,-1 0 0,0 0 0,0 1-1,0-1 1,1 0 0,-1 1-1,0 0 1,2 26 569,-2-23-522,0 0 1,0 0 0,0-1 0,0 1 0,1 0 0,-1 0 0,1 0 0,3 6 0,-1-6-54,0 0 0,1 0 0,0-1 0,0 1 0,0-1 0,0 0 0,1 0 0,-1-1 0,1 1 0,0-1 0,0 0 0,-1 0 0,1 0 0,1-1 0,-1 0 0,0 0 0,7 1 0,16 1 0,55-1 0,-61-2 0,21-2 0,1-2 0,-1-2 0,0-1 0,72-23 0,-114 29-2,-1 1 1,1 0-1,0-1 1,-1 1-1,1 0 1,-1 0-1,1 0 0,0 0 1,-1-1-1,1 1 1,0 0-1,0 0 1,-1 0-1,1 0 0,0 0 1,-1 1-1,1-1 1,0 0-1,-1 0 1,1 0-1,0 1 0,-1-1 1,1 0-1,-1 0 1,1 1-1,0-1 1,-1 1-1,1-1 1,-1 1-1,1-1 0,-1 0 1,1 1-1,-1 0 1,1 0-1,1 22-1129,-2-13-59,3-6-6262,7-3-7255</inkml:trace>
</inkml:ink>
</file>

<file path=ppt/ink/ink3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8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199 156 17104,'9'-14'293,"36"-66"2198,-24 26 2199,-21 54-4636,0 0 0,1-1 0,-1 1-1,0 0 1,0 0 0,0 0 0,0-1 0,0 1 0,0 0 0,0 0-1,0-1 1,0 1 0,0 0 0,0 0 0,0-1 0,0 1 0,0 0 0,0 0-1,0 0 1,0-1 0,-1 1 0,1 0 0,0 0 0,0 0 0,0-1 0,0 1-1,0 0 1,0 0 0,-1 0 0,1 0 0,0-1 0,0 1 0,0 0-1,-1 0 1,1 0 0,0 0 0,0 0 0,0 0 0,-1-1 0,1 1 0,0 0-1,0 0 1,-1 0 0,-13 3 669,-13 9-522,6 1-106,1 1 0,1 1 0,0 1 0,1 0 0,1 1 0,0 1 1,2 1-1,0 0 0,1 1 0,-13 24 0,26-41-96,-1 1 0,1-1-1,-1 1 1,1-1 0,0 1 0,1 0-1,-1-1 1,1 1 0,-1 0 0,1 5 0,1-7-5,-1 0 0,0-1 0,1 1 0,-1-1 0,1 1 1,0-1-1,0 1 0,-1-1 0,1 0 0,0 1 0,0-1 0,0 0 1,0 0-1,0 1 0,1-1 0,-1 0 0,0 0 0,1 0 0,-1 0 1,0-1-1,1 1 0,-1 0 0,1-1 0,-1 1 0,3 0 1,35 10-206,44 6 1,-59-14 174,0 2 0,-1 0 0,0 2 0,0 0 0,0 1 0,31 18 0,-51-25 22,-1 0 1,0 0-1,1 1 0,-1-1 1,0 1-1,0-1 1,0 1-1,0 0 0,-1 0 1,1 0-1,0 0 1,-1 0-1,1 0 0,-1 0 1,0 1-1,0-1 1,0 0-1,0 1 0,0-1 1,0 1-1,0 4 1,-1-4 27,-1-1 0,1 1 0,-1 0 0,0 0 0,0-1 0,0 1 0,0-1 0,0 1 0,-1-1 0,1 1 0,-1-1 0,0 1 0,1-1 1,-1 0-1,0 0 0,-3 2 0,-9 7 91,0-1 0,0 0 0,0-2 1,-2 1-1,-16 6 0,7-4-80,-1-1 0,0-1 1,0-2-1,0 0 0,-1-2 0,-38 3 0,63-7-79,0-1-1,0 0 0,0 0 0,0 0 1,0 0-1,0 0 0,0 0 0,0-1 0,1 1 1,-1-1-1,0 1 0,0-1 0,0 1 1,1-1-1,-1 0 0,0 0 0,0 0 1,1 0-1,-1 0 0,1-1 0,-1 1 1,1 0-1,-3-4 0,3 3-206,1 0 0,-1-1 1,0 1-1,1-1 0,0 1 0,-1-1 0,1 1 0,0 0 0,0-1 1,0 1-1,1-1 0,-1 1 0,1-1 0,-1 1 0,3-5 0,3-8-2007,0 0-1,2 1 0,0 0 0,14-20 0,24-28-8797</inkml:trace>
</inkml:ink>
</file>

<file path=ppt/ink/ink3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8.8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 15214,'0'0'3075,"4"13"-1217,-3-9-1699,2 2 87,-1 1 0,0 0 0,-1-1 0,1 1 0,-1 0 0,-1 0 0,1 0 0,-1 0 0,0 0 0,-1 0 0,0 0 0,0-1 0,-3 14 0,-38 87 2856,28-79-2465,2 1-1,1 0 1,2 1 0,1 0 0,1 0 0,-6 61 0,13-89-621,0 0 1,0-1-1,0 1 1,0 0 0,0-1-1,0 1 1,1 0 0,-1-1-1,1 1 1,-1-1 0,1 1-1,0 0 1,-1-1-1,1 1 1,0-1 0,0 0-1,1 2 1,-1-2-2,0-1 0,0 1 1,-1-1-1,1 1 0,0-1 1,0 0-1,0 1 0,0-1 1,-1 0-1,1 0 0,0 0 0,0 0 1,0 0-1,0 0 0,0 0 1,0 0-1,0 0 0,0 0 1,-1 0-1,1 0 0,0-1 0,1 0 1,2 0 11,-1-1 1,1 0-1,-1 0 1,0 0-1,0 0 1,0-1-1,0 1 0,-1-1 1,1 0-1,-1 0 1,1 1-1,-1-2 1,2-2-1,2-7-76,-2 0 0,1 0 0,-1-1 0,-1 1 0,-1-1 0,0 0 0,0 0 0,-1 0 0,-1 1 0,-3-27 0,4 52-287,-1-8 318,0-1 1,0 0-1,1 0 0,-1 1 0,1-1 0,-1 0 0,1 0 0,0 0 0,1 0 0,-1 0 0,0 0 0,1 0 0,0 0 0,-1 0 0,1 0 0,0-1 0,1 1 0,-1-1 0,0 0 0,1 0 0,4 4 0,2-1 18,0 0 0,1-1 0,0 1 0,0-2 0,0 0 0,0 0 0,0-1 0,1 0 0,-1 0 0,13-1 0,-1 0 29,1-1 1,0-1-1,40-7 0,-51 5-15,0-1 1,0 0-1,0 0 0,0-1 0,-1-1 1,0 0-1,12-8 0,-19 11-1,1 0-1,-1 0 1,0-1-1,1 0 1,-1 0-1,-1 0 1,1 0-1,-1 0 1,1-1 0,-1 0-1,-1 1 1,1-1-1,-1 0 1,0 0-1,0-1 1,0 1-1,0 0 1,0-8 0,-2 12-15,0 1 1,0-1-1,1 1 1,-1-1 0,0 1-1,0-1 1,0 0-1,0 1 1,0-1 0,-1 1-1,1-1 1,0 1-1,0-1 1,0 1 0,0-1-1,-1 1 1,1-1-1,0 1 1,0-1 0,-1 1-1,1-1 1,0 1-1,-1-1 1,1 1 0,-1 0-1,1-1 1,-1 1-1,1-1 1,0 1 0,-1 0-1,1 0 1,-1-1-1,1 1 1,-2 0 0,-21 5-46,-18 23 201,33-19-47,1 1-1,1-1 0,0 1 1,0 0-1,-8 21 0,13-29-92,0 0-1,0 0 1,0 0-1,0 0 1,1 0-1,-1 0 1,1 0-1,-1 0 1,1 0-1,0 1 0,0-1 1,0 0-1,0 0 1,0 0-1,0 0 1,1 0-1,-1 0 1,1 1-1,-1-1 1,1 0-1,0 0 1,0-1-1,0 1 1,0 0-1,0 0 1,0 0-1,0-1 1,1 1-1,-1 0 1,1-1-1,-1 1 1,1-1-1,0 0 1,-1 1-1,1-1 1,0 0-1,0 0 0,4 1 1,6 1-14,0 0 0,0-1 0,1 0 0,-1-1 0,1-1 0,-1 0 0,1-1 0,-1 0 0,1-1 0,-1 0 0,0-1 0,1 0 0,-2-1 0,1 0 0,18-10 0,-18 8 0,0-1 0,0 0 0,-1 0 0,0-1 0,-1-1 0,1 0 0,-2 0 0,1-1 0,-1 0 0,-1 0 0,0-1 0,0 0 0,-1-1 0,7-17 0,-9 13 0,-5 16 0,0 1 0,-1-1 0,1 0 0,0 0 0,0 0 0,0 0 0,0 1 0,0-1 0,-1 0 0,1 0 0,0 0 0,0 0 0,0 0 0,-1 1 0,1-1 0,0 0 0,0 0 0,0 0 0,-1 0 0,1 0 0,0 0 0,0 0 0,0 0 0,-1 0 0,1 0 0,0 0 0,0 0 0,-1 0 0,1 0 0,0 0 0,0 0 0,0 0 0,-1 0 0,1 0 0,0-1 0,0 1 0,0 0 0,-1 0 0,1 0 0,0 0 0,0 0 0,0 0 0,0-1 0,-1 1 0,1 0 0,0 0 0,0 0 0,0 0 0,0-1 0,0 1 0,0 0 0,-1 0 0,1 0 0,0-1 0,0 1 0,0 0 0,0 0 0,0-1 0,0 1 0,0 0 0,-7 8 0,1 0 0,-1 1 0,2 0 0,-1 0 0,1 1 0,1-1 0,0 1 0,0 0 0,1 0 0,0 1 0,1-1 0,0 1 0,-1 17 0,3-27 0,0 1 0,0-1 0,0 0 0,1 1 0,-1-1 0,0 0 0,1 1 0,-1-1 0,1 0 0,-1 0 0,1 0 0,0 1 0,-1-1 0,1 0 0,0 0 0,0 0 0,0 0 0,0 0 0,0 0 0,0 0 0,0-1 0,0 1 0,0 0 0,2 0 0,1 1 0,1 0 0,-1-1 0,0 1 0,1-1 0,-1 0 0,1-1 0,7 1 0,0 0 0,0-2 0,0 1 0,-1-2 0,1 1 0,17-6 0,28-22-49,-54 27 25,-1 1-1,1-1 1,0 0 0,-1 0 0,0 0 0,1 0 0,-1 0 0,0-1 0,0 1 0,0-1 0,0 1 0,0-1-1,-1 0 1,1 0 0,-1 0 0,0 0 0,0 0 0,1-3 0,-5 7-304,1 1 0,-1-1 1,1 1-1,0-1 0,-1 1 0,1 0 0,0 0 1,0 0-1,-2 2 0,1 2-122,-1-1 0,1 0 0,1 1 0,-1-1-1,1 1 1,-3 9 0,4 20-4871,7-25-1256,9-6-6299</inkml:trace>
</inkml:ink>
</file>

<file path=ppt/ink/ink3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9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21620,'0'0'8067,"11"6"-7400,0-1-560,0-1 0,-1 0 0,1 0 0,1-1 1,-1-1-1,17 2 0,-22-3-92,-1-1 0,0 0-1,0 0 1,0 0 0,1 0 0,-1-1 0,0 0 0,0 0 0,0-1 0,0 1 0,0-1-1,0 0 1,-1-1 0,1 1 0,-1-1 0,1 0 0,-1 0 0,0 0 0,0 0 0,4-5-1,-8 8-17,0-1 0,1 1-1,-1 0 1,0 0-1,1-1 1,-1 1-1,0 0 1,0-1 0,1 1-1,-1 0 1,0-1-1,0 1 1,0 0 0,0-1-1,1 1 1,-1 0-1,0-1 1,0 1-1,0 0 1,0-1 0,0 1-1,0-1 1,0 1-1,0 0 1,0-1 0,0 1-1,0-1 1,0 1-1,0 0 1,-1-1 0,1 1-1,0 0 1,0-1-1,0 1 1,-1-1-1,-14-4-185,-21 7 58,28-1 129,0 1 0,0-1-1,1 2 1,-1-1 0,-12 7 0,17-7 1,0-1 0,0 0 0,0 1 1,0 0-1,1 0 0,-1 0 1,1 0-1,0 0 0,-1 1 0,1-1 1,0 0-1,0 1 0,0 0 1,1-1-1,-1 1 0,1 0 0,-2 3 1,3-5-1,0 0 0,0 1 0,0-1 0,1 0 1,-1 0-1,0 0 0,0 0 0,1 0 1,-1 0-1,1 0 0,-1 0 0,1-1 0,-1 1 1,1 0-1,0 0 0,-1 0 0,1 0 1,0-1-1,0 1 0,-1 0 0,1-1 0,0 1 1,0-1-1,0 1 0,0-1 0,0 1 1,0-1-1,0 1 0,0-1 0,0 0 0,0 0 1,0 1-1,0-1 0,0 0 0,0 0 0,1 0 1,47 4 50,-44-4-45,18 1 3,0-2 0,-1 0 0,33-6 0,-47 5 0,-1 1-1,1-1 0,-1-1 0,0 0 1,0 0-1,0 0 0,0-1 0,0 1 1,0-2-1,-1 1 0,0-1 0,0 0 1,9-11-1,-14 16-5,-1 0 0,1 0 1,-1-1-1,1 1 1,-1 0-1,0-1 0,1 1 1,-1-1-1,0 1 0,1 0 1,-1-1-1,0 1 0,1-1 1,-1 1-1,0-1 1,0 1-1,0-1 0,0 1 1,1-1-1,-1 1 0,0-1 1,0 0-1,0 1 0,0-1 1,0 1-1,0-1 1,0 1-1,0-1 0,-1 1 1,1-1-1,0 1 0,0-1 1,0 1-1,-1-1 0,1 1 1,0-1-1,0 1 0,-1-1 1,1 1-1,-1-1 1,-25-2 157,-33 16 58,47-7-189,0 0 0,1 0-1,0 1 1,-19 16 0,27-21-21,1 0-1,0 1 1,0-1 0,0 0-1,0 1 1,0-1-1,1 1 1,-1-1 0,1 1-1,-1 0 1,1 0-1,-1 3 1,2-4-6,0-1 0,0 1-1,0-1 1,0 1 0,0-1 0,0 1-1,1-1 1,-1 1 0,1-1-1,-1 1 1,1-1 0,-1 0 0,1 1-1,0-1 1,-1 0 0,1 1 0,0-1-1,0 0 1,0 0 0,0 0-1,0 0 1,0 0 0,1 0 0,-1 0-1,3 1 1,8 6-12,1-1 0,0-1 0,1 0 0,-1 0 0,1-2 0,1 0 0,23 4 0,-3-3-30,73 2 0,-94-7 109,1-1 0,-1 0 1,1-1-1,-1 0 0,0-2 0,27-8 0,-37 10-113,0 1 0,0-1 0,0 0 0,-1 0 0,1-1 0,-1 1 0,1-1 0,-1 1 0,0-1 0,0 0 0,0 0 0,0-1 0,0 1 0,-1-1 0,0 1 0,1-1 0,-1 0 0,-1 0 0,1 0 1,-1 0-1,1 0 0,-1 0 0,0 0 0,0 0 0,-1 0 0,0-1 0,1-6 0,-8-12-8594,3 13 1271</inkml:trace>
</inkml:ink>
</file>

<file path=ppt/ink/ink3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39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22 18578,'0'0'10303,"-10"-4"-9887,-34-13-245,42 17-164,0-1-1,1 1 1,-1 0 0,0 0-1,1 0 1,-1 0 0,0 0-1,1 1 1,-1-1 0,0 0-1,1 1 1,-1-1 0,0 1-1,1 0 1,-1 0 0,1-1-1,-1 1 1,1 0-1,0 0 1,-1 0 0,1 0-1,0 1 1,-1-1 0,1 0-1,0 1 1,0-1 0,0 0-1,0 1 1,1-1 0,-1 1-1,-1 2 1,1-2-13,0 0 0,1 0 0,-1 0 0,0 0 0,1 0 0,-1 1 0,1-1 0,0 0 0,-1 0 0,1 0 0,0 1-1,0-1 1,1 0 0,-1 0 0,0 0 0,1 0 0,0 1 0,-1-1 0,1 0 0,0 0 0,2 3 0,7 3-387,1 0-1,1 0 1,-1-1 0,1-1 0,0 0-1,1 0 1,0-2 0,-1 1-1,18 2 1,7 5-751,-18-6 458,-13-5 588,1 1 1,-1 0-1,1 0 0,-1 0 1,0 1-1,0 0 0,0 0 1,0 1-1,-1 0 1,1-1-1,8 10 0,-14-13 162,0 1 0,0-1-1,0 1 1,1 0-1,-1-1 1,0 1-1,0 0 1,0-1-1,0 1 1,0 0 0,0-1-1,0 1 1,0 0-1,0-1 1,0 1-1,-1 0 1,1-1-1,0 1 1,0-1 0,-1 1-1,1 0 1,0-1-1,-1 1 1,1-1-1,0 1 1,-1-1 0,1 1-1,-1-1 1,1 1-1,-1-1 1,1 1-1,-1-1 1,1 0-1,-1 1 1,1-1 0,-1 0-1,0 0 1,1 1-1,-1-1 1,0 0-1,1 0 1,-1 0 0,0 0-1,0 0 1,-36 8 757,33-7-718,-9 1-73,6-1-113,-1 1-1,0-1 0,1 0 0,-1-1 0,0 0 0,1 0 1,-13-2-1,20 1-79,0 1 1,0-1-1,0 0 1,-1 1 0,1-1-1,0 0 1,0 1-1,0-1 1,1 1 0,-1-1-1,0 0 1,0 1-1,0-1 1,0 0 0,1 1-1,-1-1 1,0 1-1,0-1 1,1 1 0,-1-1-1,0 1 1,1-1-1,-1 1 1,1-1-1,-1 1 1,1-1 0,-1 1-1,1-1 1,-1 1-1,1 0 1,-1-1 0,2 1-1,17-18-4284,13-5-2696</inkml:trace>
</inkml:ink>
</file>

<file path=ppt/ink/ink3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40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0 13901,'0'0'5819,"-8"2"-2317,1 0-3171,1 0 0,-1 0 0,0 0 0,1 1 0,-1 0 0,1 0 0,0 1 0,0 0 0,0 0 0,1 0 0,0 0 0,-1 1 0,1 0 0,1 0 0,-1 1 0,1-1 0,0 1 0,0 0 0,1 0 0,0 0 0,0 1 0,0-1 0,1 1-1,0 0 1,0-1 0,-1 9 0,3-13-316,0 0 0,0 0 0,0 0 0,0 0 0,0 0-1,1 0 1,-1-1 0,1 1 0,-1 0 0,1 0-1,0-1 1,0 1 0,0 0 0,0-1 0,0 1-1,0-1 1,0 1 0,0-1 0,1 1 0,-1-1 0,2 2-1,1-1 14,0 0-1,-1 1 0,1-1 0,1-1 0,-1 1 0,0 0 1,0-1-1,9 2 0,-1-2-106,-1 0-1,1 0 1,0-1 0,0 0 0,0-1 0,15-3-1,-18 1-274,-1 0 0,0-1 0,1 0 0,-1 0 0,-1-1 0,1 0 0,-1 0 0,0-1-1,0 0 1,0 0 0,10-13 0,-11 13 57,-1-1 1,0 1-1,0-1 0,-1 0 1,0 0-1,0-1 0,-1 1 1,0-1-1,0 0 0,-1 0 1,0 0-1,0 0 1,0-9-1,-2 16 316,0 1 0,0 0 0,0-1 0,0 1 1,0 0-1,-1-1 0,1 1 0,0 0 0,0 0 0,0-1 1,-1 1-1,1 0 0,0 0 0,0 0 0,-1-1 0,1 1 1,0 0-1,-1 0 0,1 0 0,0 0 0,0 0 0,-1-1 1,1 1-1,0 0 0,-1 0 0,1 0 0,0 0 0,-1 0 1,1 0-1,0 0 0,-1 0 0,1 0 0,0 0 0,-1 0 0,1 0 1,0 1-1,-1-1 0,1 0 0,0 0 0,0 0 0,-1 0 1,1 0-1,0 1 0,0-1 0,-1 0 0,1 1 0,-16 7 714,12-5-617,1 1-1,0-1 0,-1 1 0,1-1 0,1 1 1,-1 0-1,0 0 0,1 0 0,0 1 1,0-1-1,0 0 0,1 1 0,-1-1 0,1 1 1,0 0-1,1-1 0,-1 1 0,1 5 0,0-7-187,0 0 0,0-1 0,1 1 0,0 0 0,-1-1 0,1 1 0,0-1 0,0 1 0,0-1 0,1 1 0,-1-1 0,1 0 0,-1 1 0,1-1 0,0 0 0,0 0 0,0 0 0,0-1 0,0 1 0,0 0 0,0-1 0,0 1 0,1-1 0,-1 0 0,1 0 0,-1 0 0,1 0 0,-1 0 0,1 0 0,0-1 0,-1 1 0,6-1 1,3 2-804,-1-2 1,1 1-1,-1-1 1,16-2 0,18-12-5340,-3-8-3198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28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29 7239,'0'0'15855,"-15"-6"-16015,17 3-1858,6-2-673,-3-1-1729,-1-3-6470</inkml:trace>
</inkml:ink>
</file>

<file path=ppt/ink/ink3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40.5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1 16656,'0'0'2322,"-11"8"-486,2-1-1358,1 1 0,-1 0 0,1 0 0,1 1 0,0 0 0,0 0 0,0 1 0,1 0 0,1 0 0,0 0 0,0 1 0,1 0 0,0 0 0,-2 12 0,4-15-369,0 1 1,1 0-1,0 1 0,0-1 1,1 0-1,0 0 0,1 0 1,0 0-1,4 14 0,-4-18-103,1-1 0,0 1-1,1-1 1,-1 0 0,1 0-1,0 0 1,0 0 0,0 0-1,0-1 1,1 1-1,-1-1 1,1 0 0,0 0-1,0 0 1,0-1 0,0 1-1,1-1 1,-1 0 0,8 2-1,56 11-1150,-55-13 772,-1 0 0,1 1 0,18 6 0,-32-9 377,1 0-1,-1 0 1,1 0-1,-1 0 1,1 1 0,0-1-1,-1 0 1,1 0-1,-1 1 1,1-1-1,-1 0 1,1 0-1,0 1 1,-1-1 0,1 0-1,0 1 1,-1-1-1,1 1 1,0-1-1,0 0 1,-1 1 0,1-1-1,0 1 1,0-1-1,0 1 1,-1-1-1,1 1 1,0-1-1,0 1 1,0-1 0,0 0-1,0 1 1,0-1-1,0 1 1,0-1-1,0 1 1,0-1 0,0 1-1,1-1 1,-1 1-1,0-1 1,0 1-1,0-1 1,1 1 0,-1-1-1,0 0 1,0 1-1,1-1 1,-1 1-1,0-1 1,1 0-1,-1 1 1,0-1 0,1 0-1,-1 0 1,1 1-1,-1-1 1,1 0-1,-1 0 1,0 1 0,1-1-1,-1 0 1,1 0-1,-1 0 1,1 0-1,-1 0 1,2 0 0,-43 15 1837,38-14-1640,-11 2 293,-42 15 1685,54-17-2122,0 0 0,0 0 1,0 0-1,0 0 0,0 0 0,0 0 0,0 0 0,1 0 0,-1 1 0,0-1 0,1 1 0,-1-1 0,1 1 0,0 0 0,0 0 1,-1 0-1,1-1 0,0 1 0,0 0 0,1 0 0,-2 4 0,2-5-57,0-1 0,0 1 0,1 0 0,-1 0 0,0-1 0,0 1 0,1 0 0,-1-1 0,1 1 0,-1 0 0,0-1 0,1 1 0,-1 0 0,1-1 0,0 1 0,-1-1 0,1 1 0,-1-1 0,1 1 0,0-1 0,-1 1 0,1-1 0,0 0 0,0 0 0,-1 1 0,1-1 0,0 0 0,0 0 0,0 0 0,1 1 0,32 3 0,-28-4 0,3 1 0,24 1-71,59-2 0,-84-1 13,0 1 0,1-2-1,-1 1 1,0-1 0,0 0 0,0-1 0,0 0 0,0 0 0,-1-1 0,1 0 0,-1 0 0,11-9 0,-16 12-225,0-1-1,0 0 1,0 0-1,0 0 1,-1 0-1,1-1 1,0 1-1,-1 0 1,0-1-1,1 1 1,-1-1-1,0 1 1,0-1-1,-1 0 1,1 1 0,0-1-1,-1 0 1,0 0-1,0 1 1,0-1-1,0 0 1,0 0-1,0 1 1,-1-1-1,1 0 1,-1 1-1,-1-5 1,-1 1-726,1 0 1,-2 1-1,1-1 1,-1 1-1,1 0 1,-1 0-1,-1 0 0,1 1 1,-1-1-1,-7-5 1,-29-19-6962</inkml:trace>
</inkml:ink>
</file>

<file path=ppt/ink/ink3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40.8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41 8168,'0'0'7046,"-78"-27"-2529,53 21-289,14 1-1153,11 2-1250,1 3-800,24 0-672,13 0-161,9 8-160,8 1-32,9 1-609,0-6-1633,1-4-3011,-1-1-10282</inkml:trace>
</inkml:ink>
</file>

<file path=ppt/ink/ink3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41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87 10570,'0'0'3577,"2"-9"96,7-31-54,-9 40-3491,0-1-1,0 1 1,1-1 0,-1 1 0,0-1-1,0 0 1,0 1 0,0-1 0,1 1-1,-1-1 1,0 0 0,0 1 0,0-1-1,0 1 1,0-1 0,-1 0 0,1 1-1,0-1 1,0 1 0,0-1-1,0 0 1,-1 1 0,1-1 0,0 1-1,-1-1 1,1 1 0,0-1 0,-1 1-1,1-1 1,0 1 0,-1 0 0,1-1-1,-1 1 1,1-1 0,-1 1 0,1 0-1,-1-1 1,1 1 0,-1 0-1,0 0 1,1 0 0,-1-1 0,1 1-1,-1 0 1,0 0 0,1 0 0,-1 0-1,1 0 1,-1 0 0,0 0 0,1 0-1,-2 0 1,-27 12 832,8-1-519,1 2 0,-19 15 0,31-22-350,1 0 1,0 1-1,0 0 1,1 0 0,-1 0-1,2 1 1,-10 15-1,14-22-84,0 0-1,1 0 1,-1 1-1,1-1 0,-1 0 1,1 0-1,0 0 1,-1 1-1,1-1 1,0 0-1,0 0 1,0 1-1,0-1 0,0 0 1,0 0-1,0 1 1,0-1-1,1 0 1,-1 0-1,0 1 1,1-1-1,-1 0 1,1 0-1,-1 0 0,1 0 1,0 0-1,-1 0 1,1 0-1,0 0 1,0 0-1,0 0 1,-1 0-1,1 0 0,0 0 1,0-1-1,0 1 1,1 0-1,-1-1 1,0 1-1,0-1 1,0 1-1,0-1 1,1 0-1,-1 1 0,0-1 1,0 0-1,1 0 1,-1 0-1,2 0 1,10 2 40,0-2 0,0 1 0,24-4 1,-30 3-21,6-2-50,-1 0 0,0-1-1,1 0 1,-1-1-1,0 0 1,0-1-1,-1-1 1,0 1-1,0-2 1,11-7 0,-16 10 19,0-1 1,0 1 0,-1-1 0,0 0 0,0 0 0,0 0 0,-1 0 0,0-1-1,0 0 1,0 0 0,-1 0 0,0-1 0,0 1 0,0-1 0,-1 1 0,0-1-1,0 0 1,-1 0 0,1-11 0,-2 18-2,0 0 0,0-1 0,0 1 1,0 0-1,0 0 0,0-1 0,0 1 0,0 0 0,0-1 0,0 1 0,0 0 0,0-1 1,0 1-1,0 0 0,0 0 0,0-1 0,-1 1 0,1 0 0,0-1 0,0 1 0,0 0 1,0 0-1,-1-1 0,1 1 0,0 0 0,0 0 0,-1 0 0,1 0 0,0-1 0,0 1 1,-1 0-1,1 0 0,0 0 0,-1 0 0,1 0 0,0 0 0,0 0 0,-1-1 0,0 1 1,-14 7-100,-11 16 109,22-18 34,0 1-1,1-1 0,0 1 0,0 0 0,1 0 0,0 1 0,0-1 0,0 0 0,0 1 0,1-1 0,1 1 0,-1 12 0,1-16-11,1 1-1,-1-1 0,1 0 1,0 0-1,0 1 0,0-1 1,1 0-1,-1 0 1,1 0-1,0 0 0,-1 0 1,1-1-1,1 1 0,-1-1 1,0 1-1,1-1 0,-1 1 1,1-1-1,-1 0 0,1 0 1,0-1-1,0 1 1,0-1-1,0 1 0,0-1 1,6 2-1,5 1-4,1-1-1,0 0 1,0-1 0,0-1-1,0 0 1,0-1 0,0 0-1,0-1 1,0-1 0,0 0-1,0-1 1,25-9 0,-32 9-18,-1 1 1,0-1-1,-1 0 1,1-1 0,0 0-1,-1 0 1,0 0 0,0 0-1,0-1 1,0 0-1,-1-1 1,0 1 0,0-1-1,-1 0 1,1 0 0,-1 0-1,0-1 1,-1 0-1,0 1 1,0-1 0,0 0-1,-1-1 1,0 1-1,0 0 1,-1-1 0,0 1-1,0-10 1,-1 17-6,0-1 0,1 1 0,-1 0 0,0-1 0,0 1 0,0 0-1,0-1 1,0 1 0,0 0 0,0-1 0,0 1 0,0 0 0,0-1 0,0 1 0,0 0 0,0-1 0,0 1 0,0 0 0,-1-1 0,1 1-1,0 0 1,0-1 0,0 1 0,0 0 0,-1 0 0,1-1 0,0 1 0,0 0 0,-1 0 0,1-1 0,0 1 0,0 0 0,-1 0 0,1 0-1,0-1 1,-1 1 0,1 0 0,0 0 0,-1 0 0,1 0 0,-1 0 0,-12 10-94,-10 25-5,21-31 108,0 1 0,1-1 0,-1 1 1,1 0-1,0-1 0,0 1 0,0 0 1,0 0-1,1 0 0,0 0 0,0 0 1,1 0-1,-1-1 0,1 1 0,0 0 1,3 8-1,-2-10-4,0 0 0,0 0 0,0 0 1,0 0-1,1-1 0,-1 1 0,1-1 0,0 0 0,-1 1 1,1-1-1,0 0 0,1-1 0,-1 1 0,0 0 0,0-1 1,1 0-1,-1 0 0,1 0 0,-1 0 0,1 0 0,-1-1 1,1 0-1,4 0 0,3 1-4,0-1 0,0 0 0,0-1 0,0 0 0,0 0 0,-1-1 0,1-1 0,-1 0 0,1-1 0,-1 0 0,0 0 0,0-1 0,-1 0 0,1-1 0,-1 0 0,0 0 0,-1-1 0,0 0 0,0-1 0,0 0 0,-1 0 0,0 0 0,-1-1 0,0 0 0,0-1 0,6-14 0,-23 41 0,5-10 0,2 0 0,-1 0 0,1 1 0,-5 10 0,7-15-133,1 0 0,0 0-1,0 0 1,0-1 0,0 1 0,0 0 0,1 0-1,0 0 1,-1 0 0,1 0 0,0 0 0,0 0-1,1 0 1,-1 0 0,1 0 0,-1 0 0,1 0 0,0 0-1,0 0 1,0 0 0,1 0 0,-1-1 0,1 1-1,-1-1 1,1 1 0,0-1 0,0 1 0,0-1-1,4 4 1,1-3-380,0 0 0,0 0 0,0 0-1,1-1 1,-1 0 0,1 0 0,-1-1 0,1 0-1,0 0 1,13-1 0,-11 1-419,0-1 1,0-1 0,0 0-1,0 0 1,0-1-1,-1 0 1,1-1-1,0 0 1,-1-1-1,14-6 1,-19 7 888,1 0-1,-1 0 1,1-1 0,-1 1-1,0-1 1,-1 0 0,1 0-1,5-8 1,-6 7 540,0 0 0,-1-1 0,1 1 1,-1-1-1,0 1 0,-1-1 0,1 0 0,-1 0 1,0-6-1,0 7 136,0 0 0,-1 1-1,1-1 1,-1 0 0,-1 0 0,1 0 0,-1 0-1,0 0 1,0 1 0,0-1 0,-3-6 0,3 9-450,-1 0 1,0 0-1,1 0 1,-1 1-1,0-1 1,0 0-1,0 1 1,0 0-1,-1-1 1,1 1-1,0 0 0,0 0 1,-1 0-1,1 0 1,-1 1-1,1-1 1,-1 1-1,1-1 1,-1 1-1,1 0 1,-1 0-1,-4 1 1,7-2-155,-50 6 1523,49-5-1540,1 0 0,-1 0 0,0 0 0,0 0 0,0 0 0,0 1 0,0-1 0,1 0 0,-1 1 0,0-1 0,0 1 0,0-1 0,1 1 0,-1-1 0,0 1 0,1-1-1,-1 1 1,1 0 0,-1-1 0,0 1 0,1 0 0,-1 0 0,1-1 0,0 1 0,-1 0 0,1 0 0,0 0 0,-1 0 0,1-1 0,0 1 0,0 0 0,0 0 0,0 0 0,0 0 0,0 0 0,0 0 0,0 0 0,0-1 0,0 1 0,0 0 0,1 0 0,-1 0 0,0 0-1,1-1 1,-1 1 0,0 0 0,1 0 0,-1 0 0,1-1 0,-1 1 0,1 0 0,1 0 0,5 6-237,0 0 0,1 0 0,0-1 0,0 0 0,0-1 0,1 0 0,0 0 0,0-1 0,0 0 0,11 3 0,39 21-1005,-57-27 1251,0 0 0,0 1 0,0-1 1,-1 0-1,1 1 0,0-1 0,-1 0 0,1 1 0,-1 0 0,0-1 0,1 1 0,-1 0 0,0 0 0,0 0 0,0 0 0,0 0 0,-1 0 0,2 4 0,-2-5 47,0 0 1,-1 1-1,1-1 0,0 1 0,-1-1 0,1 0 0,-1 1 0,1-1 0,-1 0 1,0 0-1,1 1 0,-1-1 0,0 0 0,0 0 0,0 0 0,0 0 0,0 0 0,0 0 1,0 0-1,0 0 0,0 0 0,-1-1 0,1 1 0,0 0 0,0-1 0,-1 1 1,1-1-1,-2 1 0,-88 26 2029,24-9-6644</inkml:trace>
</inkml:ink>
</file>

<file path=ppt/ink/ink3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42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 8648,'1'-2'375,"-1"0"0,1 0 0,-1 1 1,1-1-1,0 0 0,0 1 0,-1-1 0,1 0 0,1 1 0,-1-1 0,0 1 0,0-1 1,0 1-1,1 0 0,-1-1 0,1 1 0,-1 0 0,1 0 0,3-1 0,42-22 3731,-22 12-1108,-4 2 20,-10 13-519,-10 0-2375,0 0-1,-1 1 0,1-1 1,-1 1-1,0-1 0,0 1 1,0-1-1,0 1 0,-1 4 1,0-6-234,-6 53 820,-27 105 1,20-109-868,3 0 0,-7 74 0,17-31-6991,1-62-438</inkml:trace>
</inkml:ink>
</file>

<file path=ppt/ink/ink3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48:42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18930,'0'0'12300,"51"51"-17489,-45-46-2755</inkml:trace>
</inkml:ink>
</file>

<file path=ppt/ink/ink3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5.9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0 3075,'0'0'15257,"-2"10"-13335,-21 74 2256,10-44-1459,-9 60 0,20-85-2563,0 0 1,2 0 0,-1-1-1,4 24 1,-2-35-166,0 1-1,0-1 1,0 0 0,1 1 0,-1-1-1,1 0 1,0 0 0,0 0-1,0 0 1,0 0 0,3 3-1,6 8-2164,-3 1-3435,-8-13 2883</inkml:trace>
</inkml:ink>
</file>

<file path=ppt/ink/ink3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6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12396,'0'0'14958,"64"-9"-14029,-25 9-545,0 0-256,5 3-96,-2 0-929,-3-3-2210,-6 0-2690,-5 0-6246</inkml:trace>
</inkml:ink>
</file>

<file path=ppt/ink/ink3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2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37 637 11883,'-11'20'3702,"8"-15"-3066,0-1 0,0 1 0,0 0 0,1 0 0,0 0 0,0 0 0,0 0 0,1 1 0,-1-1 0,1 1 0,0 9 0,18-21 2011,1-11-1881,-1 0 0,0-2 0,-2 0 0,0 0 0,20-37-1,-4 8-245,285-465 1140,-316 513-1659,0-1 1,0 0 0,0 1-1,0-1 1,1 0-1,-1 1 1,0-1-1,0 1 1,1-1 0,-1 1-1,0-1 1,1 0-1,-1 1 1,1-1-1,-1 1 1,1 0 0,-1-1-1,1 1 1,-1-1-1,1 1 1,-1 0-1,1-1 1,-1 1 0,1 0-1,0 0 1,-1-1-1,1 1 1,-1 0-1,1 0 1,0 0 0,-1 0-1,1 0 1,1 0-1,3 22 38,-7 48-3,1-65-36,-10 82 0,-45 167 0,5-30 0,47-194-132,1 0 1,2 31-1,1-59-1181,0-5 509,0 0 0,0 0 1,0-1-1,-1 1 0,1 0 0,-1 0 1,1 0-1,-3-4 0,-10-20-4433,-9-7-2044</inkml:trace>
</inkml:ink>
</file>

<file path=ppt/ink/ink3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2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87 15855,'0'0'11147,"59"10"-9162,-12-10-319,4-6-833,11-7-673,2-3-96,2-1-1537,-5 1-2627,-12 2-2242,-5-1-6374</inkml:trace>
</inkml:ink>
</file>

<file path=ppt/ink/ink3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2.8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24984,'0'0'7783,"-3"37"-28923</inkml:trace>
  <inkml:trace contextRef="#ctx0" brushRef="#br0" timeOffset="1">0 253 21396,'0'0'11371,"7"11"-13069,4-11-1665,-2 0-2947,-3 0-4900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1:04.3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 79 5765,'0'0'10800,"10"-1"-9935,24-1-363,0 1-1,0 2 1,56 8 0,-67-5-10,-1-1-1,1-1 1,36-1-1,-39-2 735,-317 1 4043,297 0-5306,16 3-128,0-1 74,0-1 0,0-1 1,23-2-1,14 1 176,88 1 1127,-148 1-830,0 1 0,0-1 0,0 1 0,0 1 0,-11 4 1,-14 4 73,5-5-196,-1-2-1,-36 1 1,-38 5-270,182-6-727,-47-3 486,0-3 1,37-5-1,-60 5 245,1-1 0,0 1 0,-1-2 0,0 1 1,0-1-1,0-1 0,0 0 0,-1 0 0,0-1 0,14-11 0,-82 23 1533,-249 54-1380,291-58-160,93-4-755,-51 3 615,0-2-1,30-4 1,-21 0 107,0-2 1,-1-2 0,37-14-1,-70 23 49,0 0 0,0 0 0,-1 0-1,1 0 1,0 0 0,0 0 0,0 0 0,0 0-1,0 0 1,0-1 0,0 1 0,0 0 0,0 0-1,0 0 1,-1 0 0,1 0 0,0 0-1,0 0 1,0 0 0,0 0 0,0 0 0,0-1-1,0 1 1,0 0 0,0 0 0,0 0 0,0 0-1,0 0 1,0 0 0,0 0 0,0 0 0,0-1-1,0 1 1,0 0 0,0 0 0,0 0 0,0 0-1,0 0 1,0 0 0,0 0 0,0-1 0,0 1-1,0 0 1,0 0 0,0 0 0,1 0 0,-1 0-1,0 0 1,0 0 0,0 0 0,0 0 0,0 0-1,0 0 1,0-1 0,0 1 0,-19-2 347,-27 0 222,-17 5-446,-91 17 0,58-6-154,142-23-208,1-2 1,-2-2 0,71-30 0,32-9-3757,-146 51 3725,17-3-1753,-19 4 1914,0 0-1,1 0 1,-1 0 0,0 0 0,0 0 0,1 0-1,-1 0 1,0 0 0,0 0 0,1 0 0,-1 0-1,0 0 1,0 0 0,1 0 0,-1 0 0,0 0-1,0 0 1,1 0 0,-1 0 0,0 0 0,0 1-1,0-1 1,1 0 0,-1 0 0,0 0 0,0 0-1,0 1 1,0-1 0,1 0 0,-1 0 0,0 0-1,0 0 1,0 1 0,0-1 0,0 0 0,0 0-1,0 1 1,1-1 0,-1 0 0,0 0 0,0 1-1,0-1 1,0 0 0,0 0 0,0 1 0,0-1-1,0 0 1,0 0 0,0 1 0,0-1 0,-1 0-1,1 0 1,0 0 0,0 1 0,0-1 0,0 0-1,0 0 1,0 1 0,0-1 0,-1 0-1,-9 17-4601</inkml:trace>
</inkml:ink>
</file>

<file path=ppt/ink/ink3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5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37 134 5285,'0'0'8387,"-6"-8"-5793,5 5-2200,-21-27 938,21 29-1168,0-1 1,0 1-1,1-1 0,-1 1 0,0-1 0,1 0 0,-1 1 0,1-1 0,0 0 0,-1 1 0,1-1 0,0 0 0,0 1 0,0-1 0,0 0 1,0 1-1,0-1 0,1 0 0,-1 1 0,0-1 0,1 0 0,0 1 0,0-2 0,3-2 69,1 1-1,-1 0 1,1 0-1,0 0 1,0 0 0,0 1-1,1 0 1,-1 0-1,1 1 1,0-1-1,0 1 1,0 1 0,0-1-1,0 1 1,7-1-1,8-1-18,0 1-1,0 1 1,26 2-1,-41 0-174,1-1 0,0 1 0,-1 1 0,1-1 0,-1 1 0,1 0 0,-1 1 0,0-1 0,0 1-1,0 1 1,0-1 0,0 1 0,-1 0 0,0 0 0,0 0 0,0 1 0,0 0 0,-1 0 0,1 0 0,3 7 0,-5-7-19,-1 0 0,0-1 0,0 1 0,0 0 0,-1 0-1,0 0 1,0 0 0,0 0 0,0 1 0,-1-1 0,0 0 0,0 0 0,0 0 0,-1 1 0,0-1 0,0 0 0,0 0 0,0 0 0,-1 0 0,0 0-1,0-1 1,0 1 0,-1-1 0,0 1 0,1-1 0,-7 7 0,-12 12 284,-1 0 1,-1-1-1,-1-2 1,-30 21-1,-22 17 1196,75-57-1485,1-1 0,-1 1 0,0 0 0,0-1 1,0 1-1,1 0 0,-1 0 0,0-1 0,1 1 1,-1 0-1,0 0 0,1 0 0,-1 0 1,1 0-1,0 0 0,-1 0 0,1 0 0,0 0 1,-1 0-1,1 0 0,0 2 0,0-3-8,1 1-1,-1 0 0,1-1 0,-1 1 1,1 0-1,-1-1 0,1 1 0,-1-1 0,1 1 1,0-1-1,-1 1 0,1-1 0,0 1 1,0-1-1,-1 0 0,1 1 0,0-1 1,0 0-1,-1 0 0,1 0 0,1 1 1,57 2 78,-46-3-7,32 2-140,74 1-3316,-40-7-4782,-34-3 381</inkml:trace>
</inkml:ink>
</file>

<file path=ppt/ink/ink3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19.9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17585,'0'0'7596,"5"9"-6752,32 54 31,-16-25-806,1-2 1,2 0-1,56 63 1,-80-99-317,15 17-1200,-11-8-1503,-8-3-4786,-9-6 1330</inkml:trace>
</inkml:ink>
</file>

<file path=ppt/ink/ink3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0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1 163 12748,'0'0'13965,"51"-28"-12651,-19 15-802,1-2-352,0-1-96,-2-2-64,-6 0-608,-3 0-1634,-5 0-1762,-7 0-3107</inkml:trace>
</inkml:ink>
</file>

<file path=ppt/ink/ink3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0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13261,'0'0'13580,"53"-6"-13227,-27 1-225,0 3-64,0 0-256,-5 2-897,-3 0-1506,-7 0-1152,-8 4-2339</inkml:trace>
</inkml:ink>
</file>

<file path=ppt/ink/ink3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1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13293,'0'0'12748,"68"5"-12300,-34-5-416,1-2-224,-2-2-1634,-4-1-2818,-3 0-5382</inkml:trace>
</inkml:ink>
</file>

<file path=ppt/ink/ink3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5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49 2787,'-33'-4'11446,"32"4"-11094,0 0-1,0 0 1,0 0 0,0 0 0,0-1-1,0 1 1,0 0 0,0-1-1,0 1 1,0-1 0,0 1-1,0-1 1,0 1 0,0-1 0,0 0-1,1 1 1,-1-1 0,0 0-1,0 0 1,1 0 0,-1 0 0,0 1-1,1-1 1,-1 0 0,1 0-1,-1-2 1,2 2-283,0 0-1,0 0 0,1 0 1,-1 0-1,0 0 1,0 0-1,1 0 0,-1 0 1,1 1-1,-1-1 1,1 1-1,-1-1 1,1 1-1,-1-1 0,1 1 1,2 0-1,29-7 162,-22 5-189,1 0-35,-1 0-1,1 1 1,-1 0-1,1 1 1,-1 0 0,1 0-1,-1 2 1,22 4-1,-31-6-5,-1 1 0,0 0 0,1-1 0,-1 1 0,0 0 0,0 0 0,0 0 1,1 0-1,-1 0 0,0 0 0,0 0 0,-1 1 0,1-1 0,0 0 0,0 0 0,-1 1 0,1-1 0,0 0 0,-1 1 0,1-1 0,-1 1 0,0-1 0,1 3 0,-1-1 15,-1 0-1,1 1 1,0-1-1,-1 0 0,0 0 1,0 0-1,0 0 1,0 0-1,0 0 1,-3 4-1,-3 4 99,0-1 0,-1 0 1,0-1-1,-13 13 0,12-12 261,-1-1 1,0 0-1,-1 0 0,0-1 1,0 0-1,-1-1 0,0 0 0,-26 10 1,45-19-224,9-1-216,-1 0-1,1 1 1,0 0 0,0 2-1,19 0 1,-32 1 35,0-1 1,0 0-1,0 1 0,0 0 0,0-1 0,0 1 1,0 0-1,0 1 0,0-1 0,0 0 0,-1 1 1,1-1-1,-1 1 0,1 0 0,-1 0 0,0 0 1,0 0-1,1 1 0,-1-1 0,-1 0 0,1 1 1,0 0-1,-1-1 0,1 1 0,-1 0 0,0 0 1,0 0-1,0-1 0,0 1 0,-1 0 0,1 0 1,-1 1-1,1-1 0,-1 0 0,-1 4 0,1-5 81,-1 1-1,0-1 1,0-1 0,0 1-1,0 0 1,0 0-1,0 0 1,-1 0-1,1-1 1,0 1-1,-1-1 1,0 1-1,1-1 1,-1 1-1,0-1 1,0 0-1,1 0 1,-1 0-1,0 0 1,0 0-1,0 0 1,0-1-1,-1 1 1,-3 0-1,-59 13 1632,60-13-1504,-52 4 618,-74-2 0,112-3-738,67 0-1946,71-1-8860,-77-6 3974</inkml:trace>
</inkml:ink>
</file>

<file path=ppt/ink/ink3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5.9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12908,'0'0'12156,"-3"11"-10523,-13 65-528,4 0 0,2 1 0,2 78 0,8-117-562,-2 0 0,-8 40 0,13-166-522,4 35-21,26-91 0,-27 125 0,0 1 0,1 1 0,0-1 0,2 1 0,0 1 0,1 0 0,0 0 0,21-23 0,-25 33-29,0 1 1,0 0-1,1 1 0,0 0 1,-1 0-1,1 0 0,1 1 0,-1 0 1,11-3-1,-13 4 9,1 1 1,-1 0-1,0 0 0,1 0 1,-1 1-1,1-1 0,-1 1 1,1 1-1,-1-1 0,0 1 1,1 0-1,-1 0 0,0 1 1,8 2-1,-11-3 27,0 0 0,0 0 0,0 0-1,0 0 1,-1 0 0,1 0 0,0 1 0,-1-1 0,1 1-1,-1-1 1,1 1 0,-1-1 0,0 1 0,0 0 0,0 0-1,0 0 1,0-1 0,0 1 0,0 0 0,-1 0 0,1 0-1,-1 1 1,1-1 0,-1 0 0,0 0 0,1 0 0,-1 0-1,-1 0 1,1 0 0,0 0 0,0 0 0,-1 0 0,1 1-1,-1-1 1,0 0 0,1 0 0,-1-1 0,0 1 0,0 0-1,0 0 1,-3 3 0,-1 2 23,0 0-1,0 0 1,-1-1-1,0 0 1,0 0-1,0 0 1,-1-1-1,0 1 1,-7 3-1,3-4-31,1-1 1,0 0-1,-1 0 0,0-1 0,0 0 1,-16 1-1,24-3-39,0-1 1,0 0-1,0 0 0,0 0 1,0-1-1,0 1 0,0 0 1,0-1-1,1 0 0,-1 0 1,0 0-1,-4-2 0,5 2-14,1-1-1,0 1 1,-1 0-1,1 0 1,0-1-1,0 1 1,0 0-1,0-1 1,0 1-1,1-1 0,-1 1 1,0-1-1,1 0 1,-1 1-1,1-1 1,-1 0-1,1 1 1,0-1-1,0 0 0,-1 0 1,1 1-1,1-1 1,-1-3-1,4-10-6377,10-3-4542</inkml:trace>
</inkml:ink>
</file>

<file path=ppt/ink/ink3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9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 15503,'0'11'2781,"-2"8"-2148,-1-1 1,-1 1-1,0 0 1,-2-1-1,-14 34 1,-3 11-180,2 22-2109,23-134-4388,-1 15 907</inkml:trace>
</inkml:ink>
</file>

<file path=ppt/ink/ink3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29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6342,'0'0'10143,"3"10"-8851,1 10-659,2-1 1,0 0 0,1 0-1,0 0 1,13 19-1,-16-31-468,0 0-1,1 0 1,0-1-1,1 0 1,-1 0 0,1 0-1,0-1 1,0 1-1,1-2 1,0 1 0,0-1-1,0 0 1,0 0-1,1-1 1,-1 0-1,1 0 1,9 1 0,-9-1-93,0-2 1,1 1-1,-1-1 1,0-1-1,1 1 1,-1-2-1,1 1 1,13-3-1,-18 2 46,-1 0-1,1-1 0,0 1 1,-1-1-1,1 0 1,-1 0-1,0 0 0,0-1 1,0 1-1,0-1 0,0 1 1,0-1-1,-1 0 1,1 0-1,-1 0 0,0-1 1,0 1-1,0-1 0,0 1 1,2-7-1,3-12 402,-1-1-1,-1-1 1,-1 1 0,-1-1-1,0 0 1,-3-46-1,-1 64-437,0 10-1195,1-3 928,0-1 1,0 1-1,0 0 0,1 0 0,-1 0 0,0 0 0,1-1 1,-1 1-1,0 0 0,1 0 0,-1 0 0,1-1 0,-1 1 1,1 0-1,0-1 0,-1 1 0,1 0 0,-1-1 0,1 1 0,0-1 1,0 1-1,-1-1 0,3 1 0,10 3-4437,1-4-2328</inkml:trace>
</inkml:ink>
</file>

<file path=ppt/ink/ink3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33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17328,'0'0'8520,"0"2"-8648,5 5-1089,0-2-1794,-1 1-2146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07.8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 11531,'0'0'5605,"-19"48"-4227,18-46-161,1 0-2659,0 8 1218,0 2 320,0-1-672</inkml:trace>
</inkml:ink>
</file>

<file path=ppt/ink/ink3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33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 7335,'0'0'15342,"-29"36"-15310,32-36-832,5 0-161,0-2-1025,-2-4-1505,-1 3-2819</inkml:trace>
</inkml:ink>
</file>

<file path=ppt/ink/ink3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36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 13869,'0'0'2573,"0"3"819,-4 17-1627,-20 45 2386,17-52-3850,1-1-1,1 2 1,0-1 0,1 0-1,1 1 1,0 0-1,1 0 1,0 0 0,1 0-1,1 22 1,9-29-4774,-1-9-3055,-2-6-143</inkml:trace>
</inkml:ink>
</file>

<file path=ppt/ink/ink3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46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 13357,'0'0'16810,"-5"6"-15801,1 0-782,-6 14 686,11-20-896,-1 1 1,1 0-1,0 0 0,0-1 1,0 1-1,0 0 0,0-1 1,0 1-1,0-1 0,0 1 1,0-1-1,0 1 1,0-1-1,0 0 0,0 1 1,0-1-1,0 0 0,0 0 1,0 0-1,0 0 0,0 0 1,0 0-1,1 0 0,-1 0 1,2-1-1,34-1-17,55-10 0,-61 7 0,-1 1 0,1 2 0,37 1 0,-66 1 0,-1 0 0,0 0 0,1 0 0,-1 0 0,1 0 0,-1 0 0,0 0 0,1 1 0,-1-1 0,1 0 0,-1 1 0,0-1 0,0 1 0,1 0 0,-1-1 0,0 1 0,0 0 0,0 0 0,1 0 0,-1 0 0,0 0 0,0 0 0,-1 0 0,1 0 0,0 0 0,0 0 0,0 0 0,-1 1 0,1-1 0,-1 0 0,1 1 0,-1-1 0,1 0 0,-1 1 0,0-1 0,0 0 0,1 1 0,-1-1 0,0 1 0,0-1 0,-1 0 0,1 1 0,0-1 0,0 1 0,-1-1 0,1 0 0,-1 3 0,-2 3 0,0 0 0,0 0 0,-1 0 0,0 0 0,0-1 0,0 1 0,-8 7 0,-68 66 0,52-55 0,1 2 0,-39 51 0,57-61-2179,7-15 1546,1 1 1,-1 0 0,1-1-1,0 1 1,0 0-1,1-1 1,-1 1 0,1 0-1,-1 0 1,1-1 0,0 1-1,0 0 1,0 0 0,0 0-1,0 0 1,2 3-1,-8-15-5645,-2-2-3469</inkml:trace>
</inkml:ink>
</file>

<file path=ppt/ink/ink3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46.3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 9897,'0'0'19907,"10"-3"-18732,24-4-837,1 2 0,0 2 0,0 0 1,59 5-1,-28-1-775,-61-1-80,22 2-1564,-14 5-4855</inkml:trace>
</inkml:ink>
</file>

<file path=ppt/ink/ink3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47.8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 10346,'0'0'17745,"54"0"-16688,-15-10-577,2 1-352,-3-4-64,-4 8-64,-5 4-320,-10 1-1378,-8 5-1537,-8 8-1025,-3-3-1601</inkml:trace>
</inkml:ink>
</file>

<file path=ppt/ink/ink3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48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72 7591,'0'0'5952,"-6"-8"-3475,-21-27-64,20 17 2617,14 9-2221,22 8-1095,-22 1-1556,27-1 884,51 2-85,-79-1-948,0 1 0,0 0 0,1 0 0,-1 1 0,0-1 0,0 1 0,0 0 0,-1 1 0,1 0 0,7 4 0,-12-6-10,0 0 1,0 0-1,0 0 0,0 0 1,0 0-1,0 1 0,-1-1 0,1 0 1,0 0-1,-1 0 0,1 1 1,-1-1-1,1 0 0,-1 1 1,0-1-1,0 1 0,1-1 1,-1 0-1,0 1 0,0-1 1,0 1-1,0-1 0,-1 0 1,1 1-1,0-1 0,-1 0 0,1 1 1,0-1-1,-1 0 0,0 1 1,1-1-1,-1 0 0,0 0 1,0 0-1,1 0 0,-1 0 1,0 1-1,-1-1 0,-6 8 39,0 0 0,0-1 0,-14 11 0,15-14-40,-9 9 31,-44 39-5,57-49-24,0-1 1,0 0 0,0 1 0,1 0-1,-1 0 1,1 0 0,0 0 0,0 0-1,1 0 1,-1 0 0,1 1 0,0-1-1,0 1 1,-1 5 0,2-8 6,1-1-1,-1 0 1,0 0 0,1 1 0,-1-1 0,1 0-1,-1 0 1,1 0 0,0 1 0,-1-1-1,1 0 1,0 0 0,0 0 0,0 0 0,0-1-1,0 1 1,0 0 0,0 0 0,0 0 0,0-1-1,0 1 1,1-1 0,-1 1 0,0-1 0,0 1-1,1-1 1,-1 0 0,0 1 0,0-1-1,1 0 1,1 0 0,51 2 35,-42-2-125,56-3-2006,0-11-4059,-25 0-269</inkml:trace>
</inkml:ink>
</file>

<file path=ppt/ink/ink3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49.1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7 8552,'0'0'15455,"8"-3"-14681,-7 3-759,0-1 1,0 1-1,0-1 1,1 1-1,-1 0 0,0-1 1,0 1-1,0 0 1,0 0-1,0 0 1,0 0-1,0 0 1,1 0-1,-1 0 0,0 0 1,0 0-1,0 0 1,0 0-1,0 1 1,0-1-1,0 1 1,0-1-1,0 1 1,0-1-1,0 1 0,0-1 1,0 1-1,0 0 1,0-1-1,0 1 1,-1 0-1,1 0 1,0 0-1,0 0 0,-1 0 1,1 0-1,-1 0 1,2 2-1,-1 5 56,0 1 1,0 0-1,-1-1 0,0 1 1,-3 15-1,-3 24 57,-24 86-1,17-84 1820,-7 57-1,26-135-1678,2 1 1,0-1-1,2 2 0,25-49 1,-22 49-159,-7 13-145,4-10-30,1 1 1,1 0 0,26-36 0,-35 54 46,0 0-1,1 0 1,-1 1 0,1-1-1,-1 1 1,1-1 0,0 1-1,0 0 1,0 1 0,1-1-1,-1 1 1,1-1 0,0 2-1,-1-1 1,1 0 0,0 1-1,0 0 1,0 0 0,0 0-1,0 1 1,0 0 0,0-1-1,0 2 1,0-1 0,7 2-1,-9-1 7,0 0-1,0 1 0,0-1 1,0 1-1,0 0 0,0 0 1,0 0-1,-1 0 0,1 0 1,-1 0-1,1 1 0,-1-1 1,0 1-1,0 0 0,0 0 1,-1 0-1,1-1 0,-1 2 1,1-1-1,-1 0 0,1 5 1,-1-5 64,0-1 0,-1 0 0,1 1 0,-1-1 0,1 1 0,-1-1 1,0 1-1,0-1 0,0 1 0,-1-1 0,1 1 0,-1-1 0,1 1 0,-1-1 1,0 0-1,0 1 0,0-1 0,0 0 0,0 0 0,0 0 0,-1 0 1,1 0-1,-1 0 0,1 0 0,-1 0 0,0 0 0,0-1 0,-4 4 0,-6 1 17,0-1 0,-1 0-1,1 0 1,-1-1-1,0-1 1,0 0 0,-1-1-1,1 0 1,0-1-1,-1-1 1,1 0-1,-17-2 1,30 1-77,-1 1-1,1 0 1,-1 0-1,1-1 1,0 1 0,-1 0-1,1-1 1,-1 1-1,1 0 1,0-1 0,-1 1-1,1-1 1,0 1 0,-1-1-1,1 1 1,0-1-1,0 1 1,-1-1 0,1 1-1,0-1 1,0 1-1,0-1 1,0 1 0,0-1-1,0 1 1,0-1-1,0 0 1,0 1 0,0-1-1,0 1 1,0-1 0,0 1-1,0-1 1,1 1-1,-1-1 1,0 1 0,0-1-1,0 1 1,1-1-1,-1 1 1,0-1 0,1 1-1,-1 0 1,1-1-1,-1 1 1,0-1 0,2 1-1,16-24-3034,-18 24 3040,31-33-7118</inkml:trace>
</inkml:ink>
</file>

<file path=ppt/ink/ink3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57.9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 6919,'0'0'21695,"2"12"-21007,-1-4-587,0 1-1,0-1 1,-1 1 0,0-1-1,-1 1 1,0-1-1,0 1 1,-1-1-1,0 1 1,-1-1-1,-3 9 1,-1-3 14,1 0-1,1 0 1,1 1 0,0-1 0,0 1 0,1 0-1,0 19 1,4-33-82,-1 0-1,1 0 1,0 0 0,0 0 0,0 0-1,0 0 1,1 0 0,-1 0-1,0 0 1,0-1 0,0 1 0,1 0-1,-1-1 1,0 1 0,1-1-1,-1 0 1,0 1 0,1-1 0,-1 0-1,0 0 1,1 0 0,-1 0-1,1 0 1,-1 0 0,3-1 0,40-1 365,7-15-389,-27 1-3461,-9-3-7668,-15 11 4634</inkml:trace>
</inkml:ink>
</file>

<file path=ppt/ink/ink3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58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 9833,'0'0'16976,"11"-4"-15833,12-4-426,0 1 1,0 2 0,1 0-1,45-3 1,23 4-1763,-2 4-9422,-74 0 6812</inkml:trace>
</inkml:ink>
</file>

<file path=ppt/ink/ink3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58.8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11307,'0'0'15470,"65"1"-15021,-31 1-321,2-1-64,0 0-448,-5 1-1474,-4 1-1121,-5 3-1153,-8 0-1249,-4-2-4612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3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14510,'0'0'8061,"2"11"-7213,9 37-76,2-1-1,24 61 1,-25-80-736,0 0 0,2-1 0,1-1 0,1 0 0,26 31 0,-38-52-86,0 0 0,1-1-1,-1 0 1,1 1 0,0-2 0,1 1 0,-1-1-1,0 1 1,1-2 0,0 1 0,0-1 0,12 4-1,23-2-3994,-50-3-9488</inkml:trace>
</inkml:ink>
</file>

<file path=ppt/ink/ink3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59.1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 13741,'0'0'9513,"53"0"-8456,-23-4-416,4-1-449,2 1-160,1 1-160,-2-2-1762,-4 0-1826,-4 1-5252</inkml:trace>
</inkml:ink>
</file>

<file path=ppt/ink/ink3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6:59.5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 6758,'0'0'12108,"10"-5"-9887,8-3-1643,0 0 1,0 2 0,1 0-1,0 1 1,1 1 0,-1 1-1,1 1 1,-1 0 0,37 2-1,-55 1-564,0-1 0,0 0 0,0 0 0,-1 1 0,1-1 0,0 0 0,0 1 0,0-1 0,0 0 0,-1 1 0,1 0-1,0-1 1,-1 1 0,1-1 0,0 1 0,-1 0 0,1-1 0,-1 1 0,1 0 0,-1 0 0,1-1 0,-1 1 0,1 0-1,-1 0 1,0 0 0,1 0 0,-1-1 0,0 1 0,0 0 0,0 0 0,0 0 0,0 0 0,0 0 0,0 0 0,0 0 0,0 0-1,0 0 1,0-1 0,-1 1 0,1 0 0,0 0 0,-1 0 0,1 0 0,0-1 0,-1 1 0,1 0 0,-1 0 0,1-1-1,-2 2 1,-1 4 174,-1 0-1,1 0 1,-1 0-1,0-1 0,-7 7 1,-24 18 1004,-2-2 0,-56 34 1,73-49-745,19-13-447,1 0 0,-1 0 1,1 0-1,0 0 0,-1 0 0,1 0 0,0 1 1,-1-1-1,1 0 0,0 0 0,-1 1 0,1-1 1,0 0-1,-1 0 0,1 1 0,0-1 1,0 0-1,-1 1 0,1-1 0,0 0 0,0 1 1,0-1-1,0 0 0,-1 1 0,1-1 0,0 0 1,0 1-1,0-1 0,0 0 0,0 1 1,0-1-1,0 1 0,0-1 0,0 0 0,0 1 1,15 4 13,38-4-24,-41-2 7,16 1-197,84 0-3928,0-7-3809,-91 4-4946</inkml:trace>
</inkml:ink>
</file>

<file path=ppt/ink/ink3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3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45 4548,'0'0'12887,"6"-8"-11301,14-19-78,-15 18-124,-21 24-983,3-2-346,0 1 0,0 1 0,2 0 0,0 0 0,0 1 0,2 1 0,0 0 0,1 0 0,0 1 0,2 0 0,0 0 0,1 0 0,1 1 0,0 0 0,2 0 0,-1 24 0,3-40-75,0-1 1,0 0-1,0 0 1,0 1-1,1-1 1,-1 0-1,1 0 1,0 0-1,-1 1 1,1-1-1,0 0 1,0 0-1,0 0 0,1 0 1,-1-1-1,0 1 1,1 0-1,-1 0 1,1-1-1,0 1 1,-1-1-1,1 1 1,3 1-1,-1-1-712,1 0 0,0 0 0,-1-1 0,1 0 0,0 1 0,0-1 0,0-1 0,0 1 0,9-1 0,11 0-7137</inkml:trace>
</inkml:ink>
</file>

<file path=ppt/ink/ink3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4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202 0 16367,'0'0'4698,"-10"12"-4062,-182 212 2161,306-332-12919,-77 73 4843</inkml:trace>
</inkml:ink>
</file>

<file path=ppt/ink/ink3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4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3 6854,'40'-2'3604,"-39"6"672,-16 18-2252,14-21-1747,-13 16 834,1 1 0,1 0 0,1 1 0,-10 22 0,17-33-907,0 1 0,1 0 0,1 0 0,0 0-1,0 0 1,0 0 0,1 0 0,1 0 0,0 1-1,0-1 1,0 0 0,4 15 0,-4-21-265,1 0 0,0-1 0,0 1-1,0 0 1,1-1 0,-1 1 0,1 0 0,-1-1 0,1 0 0,0 1 0,0-1-1,0 0 1,0 0 0,0 0 0,0 0 0,1 0 0,-1-1 0,1 1 0,2 0-1,-5-3-195,1-1-1,-1 0 1,0 0-1,0 0 1,0 0-1,0 0 0,0 1 1,0-1-1,0 0 1,-1 0-1,1 0 0,-1 0 1,1 1-1,-1-1 1,-1-3-1,-29-42-547,29 45 931,1-1-1,-1 1 1,0 0-1,0 0 1,-1 0-1,1 0 1,0 0-1,-1 1 1,1-1 0,-1 1-1,0-1 1,1 1-1,-1 0 1,0 0-1,0 0 1,-4 0-1,6 1 623,36-7 1270,23-16-1600,-46 17-429,-1 1 1,1 0 0,-1 1-1,1 0 1,1 1 0,-1 0-1,0 1 1,1 0 0,-1 1-1,14 1 1,-25 0 6,0 1 0,0 0 0,-1-1 0,1 1 0,0 0 0,0 0 0,-1-1-1,1 1 1,0 0 0,-1 0 0,1 0 0,-1 0 0,1 0 0,-1 0 0,1 0 0,-1 0 0,0 0 0,1 0 0,-1 0 0,0 0 0,0 0-1,0 0 1,0 0 0,0 0 0,0 2 0,-1 38 299,1-29-25,0-11-221,-1 0 0,1 0 0,0-1-1,0 1 1,0 0 0,0 0 0,0 0 0,0 0-1,0 0 1,0 0 0,0 0 0,0 0 0,1 0 0,-1 0-1,0 0 1,1-1 0,-1 1 0,0 0 0,1 0 0,-1 0-1,1-1 1,0 1 0,-1 0 0,1 0 0,-1-1-1,2 2 1,18-11 1191,9-5-1743,-28 13 463,0 1 0,0-1 0,0 1-1,0 0 1,0-1 0,0 1 0,0 0 0,0-1-1,0 1 1,0 0 0,0 0 0,0 0 0,0 0-1,0 0 1,0 0 0,0 0 0,0 1-1,0-1 1,0 0 0,0 0 0,0 1 0,0-1-1,0 1 1,0-1 0,-1 1 0,1-1-1,0 1 1,0 0 0,0-1 0,-1 1 0,1 0-1,0-1 1,-1 1 0,1 0 0,0 0 0,-1 0-1,1 0 1,-1 0 0,1 0 0,-1 0-1,0-1 1,1 1 0,-1 0 0,0 0 0,0 1-1,0-1 1,0 0 0,0 0 0,0 0-1,0 0 1,0 0 0,0 1 0,2 15-162,-1-16 100,-1-1-1,0 0 1,0 1-1,0-1 1,0 0-1,0 1 1,0-1-1,1 0 1,-1 1-1,0-1 1,0 0-1,0 0 1,1 1-1,-1-1 1,0 0-1,0 0 1,1 0-1,-1 1 1,0-1-1,0 0 1,1 0-1,-1 0 1,0 0-1,1 1 1,-1-1-1,0 0 1,1 0-1,-1 0 1,0 0-1,1 0 1,-1 0-1,0 0 1,1 0-1,-1 0 1,0 0-1,1 0 1,-1 0-1,0 0 1,1-1-1,-1 1 1,0 0-1,0 0 1,1 0-1,-1 0 1,0 0-1,1-1 1,-1 1-1,0 0 1,0 0-1,1 0 1,-1-1-1,0 1 1,0 0-1,1-1 1,12-13-3784,-2-4-913</inkml:trace>
</inkml:ink>
</file>

<file path=ppt/ink/ink3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5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5 10314,'0'0'11242,"-3"9"-10831,0-2-381,1-1 0,0 1 0,0 0 0,0 0 0,1 0 0,0 0 0,1 0 0,0 0 0,0 0-1,0 0 1,1 0 0,0 0 0,0-1 0,3 9 0,0 0-21,0 1 1,0-1-1,-2 1 1,0 0-1,-1 0 0,0 0 1,-2 18-1,0-28 59,0-1 1,0 1-1,0-1 0,0 1 1,-1-1-1,0 0 0,0 0 1,0 0-1,-1 0 0,1 0 1,-1 0-1,0-1 0,-1 1 0,1-1 1,-1 0-1,0 0 0,0 0 1,0-1-1,-1 1 0,1-1 1,-1 0-1,0 0 0,1-1 1,-8 3-1,11-4-16,0-1 0,0 1 0,0-1 0,0 1 0,0-1 0,0 0 0,0 0 0,0 1 0,0-1 0,0 0 0,-1 0 0,1 0 0,0 0 0,0 0 0,0-1 0,0 1 0,0 0 0,0 0 0,0-1 0,0 1 0,0-1 0,0 1 0,0-1 0,0 1 0,0-1 0,-1 0 0,1-1-25,0 1-1,0-1 1,0 0 0,0 1 0,0-1-1,0 0 1,1 0 0,-1 0-1,1 1 1,-1-1 0,1 0 0,0 0-1,0 0 1,0-2 0,0-3-31,0 0 1,1 0-1,0 1 0,0-1 1,1 0-1,0 0 0,0 1 1,3-8-1,4 1-16,1 0-1,0 0 1,0 1-1,1 1 1,1 0-1,0 0 1,0 1-1,1 0 1,15-7-1,-12 6 23,0 0 1,0-2-1,-1 1 0,-1-2 0,15-16 0,-27 27 34,0 1 0,0-1 0,1 0 0,-2 0-1,1 0 1,0 0 0,-1 0 0,1-1 0,-1 1 0,0 0 0,0-1 0,0 1 0,-1-1-1,1 1 1,-1-1 0,0 1 0,0-7 0,-1 10-7,1-1-1,-1 1 1,1-1 0,-1 1-1,1 0 1,-1-1 0,1 1 0,-1 0-1,0-1 1,1 1 0,-1 0-1,1 0 1,-1 0 0,0-1-1,1 1 1,-1 0 0,0 0-1,1 0 1,-1 0 0,0 0-1,1 0 1,-1 0 0,0 1 0,1-1-1,-1 0 1,0 0 0,1 0-1,-1 1 1,1-1 0,-1 0-1,1 1 1,-1-1 0,0 0-1,1 1 1,-1-1 0,0 1-1,-20 15 21,17-11-18,-1 1 0,1-1 0,0 1-1,0 0 1,1 0 0,0 0 0,0 0 0,0 0-1,1 1 1,0 0 0,0-1 0,1 1-1,0 0 1,0 0 0,0-1 0,1 8 0,1-13-121,-1 0 0,1 0 0,0 0 0,0 0 0,-1 0 0,1 0 0,0-1 0,0 1 1,0 0-1,0-1 0,0 1 0,0-1 0,0 1 0,0-1 0,0 1 0,1-1 0,-1 0 0,0 1 1,0-1-1,0 0 0,0 0 0,0 0 0,1 0 0,-1 0 0,0 0 0,2 0 0,35-4-5981,-11-7-1414</inkml:trace>
</inkml:ink>
</file>

<file path=ppt/ink/ink3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5.4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17649,'0'0'6545,"-9"7"-5173,7-7-1353,-2 3 121,0 0-1,-1 0 1,1 0 0,0 1-1,0 0 1,1-1 0,-1 1-1,1 0 1,0 1 0,0-1-1,0 1 1,0-1 0,1 1-1,0 0 1,0 0-1,0 0 1,0 0 0,1 0-1,0 0 1,0 7 0,0-8-123,1 0 1,-1 1 0,1-1 0,1 0-1,-1 0 1,1 1 0,-1-1 0,1 0-1,3 7 1,-3-9-7,0-1 1,1 1-1,-1-1 0,0 0 1,1 1-1,-1-1 0,1 0 0,0 0 1,-1 0-1,1 0 0,0 0 1,0-1-1,-1 1 0,1-1 0,0 1 1,0-1-1,0 1 0,0-1 1,0 0-1,0 0 0,0 0 0,0 0 1,2-1-1,18 0-301,-14 1-239,0-1 1,0 1-1,0 0 0,14 3 0,-20-3 495,-1 0-1,0 1 1,1-1-1,-1 0 1,0 1 0,1 0-1,-1-1 1,0 1-1,1 0 1,-1 0-1,0-1 1,0 1 0,0 0-1,0 0 1,0 0-1,0 1 1,0-1-1,0 0 1,0 0-1,-1 0 1,1 1 0,0-1-1,-1 0 1,1 1-1,-1-1 1,1 0-1,-1 1 1,0-1 0,1 1-1,-1-1 1,0 3-1,0 3 231,-1 1 0,0-1-1,0 1 1,0-1 0,-1 1 0,0-1-1,0 0 1,-1 0 0,0 0-1,-4 7 1,5-10-25,0-1 1,0 0-1,0 0 1,0-1-1,0 1 1,-1 0-1,1-1 1,-1 1-1,1-1 0,-1 0 1,0 1-1,0-2 1,0 1-1,0 0 1,-1-1-1,1 1 0,0-1 1,-1 0-1,1 0 1,-1 0-1,1 0 1,-1-1-1,-5 1 1,7-2-249,1 1 0,0-1 0,0 0 0,0 0 0,0 1-1,-1-1 1,1 0 0,1 0 0,-1 0 0,0 0 0,0 0 0,0 0 0,0 0 0,1-1 0,-1 1 0,0 0 0,1 0 0,-1-1 0,1 1 0,0 0 0,-1-1 0,1 1 0,0 0 0,0-1 0,0 1 0,0 0 0,0-1 0,0 1 0,0 0 0,0-1 0,0 1 0,1-2 0,-1-2-1498,1-1-1,0 0 1,0 1-1,0 0 0,0-1 1,4-8-1,5 0-5705</inkml:trace>
</inkml:ink>
</file>

<file path=ppt/ink/ink3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6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152 168 13196,'0'0'6668,"-10"0"-4997,4-1-1500,0 1 1,0 0-1,0 1 0,1-1 1,-1 1-1,0 0 0,1 1 1,-1-1-1,0 1 0,1 0 0,0 1 1,-1-1-1,1 1 0,0 0 1,1 1-1,-1-1 0,0 1 1,1 0-1,0 0 0,0 0 1,-5 7-1,6-8 16,1 1 1,-1-1-1,1 1 0,0-1 1,0 1-1,0 0 1,1 0-1,0 0 0,-1 0 1,1 0-1,1 0 1,-1 0-1,0 7 0,1-10-170,0 0-1,1 1 0,-1-1 1,0 0-1,0 0 0,1 0 1,-1 0-1,1 0 1,-1-1-1,1 1 0,-1 0 1,1 0-1,0 0 0,-1 0 1,1 0-1,0-1 0,0 1 1,-1 0-1,1-1 0,2 2 1,-1-1-6,1 0 1,-1 0 0,1-1-1,-1 1 1,1-1-1,-1 1 1,1-1 0,-1 0-1,1 0 1,-1 0-1,1-1 1,3 1 0,-1-2-184,1 0 1,-1 0 0,0 0 0,1-1 0,-1 1-1,0-1 1,0 0 0,-1-1 0,1 1 0,0-1-1,-1 0 1,0 0 0,0 0 0,-1-1 0,1 1-1,-1-1 1,0 0 0,0 0 0,3-7 0,5-11-2311,-1 0 0,13-48 1,-18 52 38,15-38-1892,4 22 9650,-30 45-4301,1-1 0,0 1 0,1 0 0,0 0 0,0 1 0,1-1 0,1 1-1,0 0 1,0 0 0,0 18 0,1-10-878,0 1-1,1 0 1,1-1-1,1 1 1,1-1-1,8 32 1,-12-51-126,0 1 0,0-1 1,0 0-1,0 0 0,0 1 0,0-1 0,0 0 1,0 0-1,0 0 0,0 0 0,0 0 1,0-1-1,0 1 0,0 0 0,0 0 0,0-1 1,0 1-1,0 0 0,0-1 0,0 1 0,1-1 1,-2 0-1,-5-8-64,0 0 0,0 0 0,2 0 0,-1 0 0,1-1 0,0 0 0,1 0 1,0-1-1,-4-20 0,8 30 106,1 1-1,-1-1 1,1 0 0,-1 1 0,1-1 0,-1 0 0,1 1 0,0-1 0,-1 1-1,1-1 1,0 1 0,0-1 0,-1 1 0,1-1 0,0 1 0,0 0 0,0-1 0,-1 1-1,1 0 1,0 0 0,0 0 0,0 0 0,0 0 0,-1 0 0,1 0 0,0 0-1,0 0 1,0 0 0,1 0 0,41 0-361,-32 1 290,18 0-2714,-10 0-1885,-5 1-1036</inkml:trace>
</inkml:ink>
</file>

<file path=ppt/ink/ink3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6.5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15054,'0'0'12391,"-9"2"-11938,6-2-429,-36 9 267,38-8-290,-1-1-1,1 1 1,-1-1-1,1 1 0,-1 0 1,1 0-1,0 0 1,-1-1-1,1 1 0,0 0 1,0 1-1,-1-1 1,1 0-1,0 0 0,0 0 1,0 1-1,0-1 1,1 0-1,-1 1 0,0-1 1,1 1-1,-1-1 0,1 1 1,-1-1-1,1 1 1,-1 1-1,6-1-409,0 0 1,0-1-1,0 0 1,1 0-1,-1-1 1,0 1-1,9-1 1,-10 0-232,2 0 289,-1 0 1,1 1-1,-1 0 0,0 0 0,1 0 0,-1 1 0,0-1 0,7 4 0,-12-4 380,1-1 0,-1 0 0,1 0 0,-1 1-1,1-1 1,-1 0 0,0 1 0,1-1-1,-1 1 1,0-1 0,1 1 0,-1-1-1,0 0 1,1 1 0,-1-1 0,0 1 0,0-1-1,0 1 1,0-1 0,1 1 0,-1-1-1,0 1 1,0-1 0,0 1 0,0 0-1,0-1 1,0 1 0,0-1 0,0 1 0,0-1-1,-1 1 1,0 1 192,0 0 0,-1 0 0,1 0 1,0 0-1,-1-1 0,0 1 0,1 0 0,-1-1 0,0 1 0,0-1 1,-4 2-1,-59 32 4702,38-23-5165,23-11-3009,9-6-3021,12-7-2408</inkml:trace>
</inkml:ink>
</file>

<file path=ppt/ink/ink3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7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7 10762,'0'0'18845,"-2"-2"-18541,2 1-301,0 1 1,-1 0-1,1 0 0,0-1 1,0 1-1,0 0 0,-1 0 1,1 0-1,0-1 0,0 1 1,-1 0-1,1 0 0,0 0 1,0 0-1,-1-1 0,1 1 1,0 0-1,-1 0 0,1 0 1,0 0-1,-1 0 0,1 0 1,0 0-1,0 0 0,-1 0 1,1 0-1,0 0 0,-1 0 1,1 0-1,0 0 1,-1 0-1,1 0 0,0 0 1,0 1-1,-1-1 0,1 0 1,0 0-1,-1 0 0,-4 14-414,7 16-675,3-27 984,0 0-1,0-1 0,0 1 1,0-1-1,0 0 0,1 0 0,-1-1 1,0 1-1,8 0 0,-4-1-185,0 2 0,0-1-1,0 1 1,0 0 0,9 6 0,-16-8 303,-1 0 0,0 0 0,0 0 1,1 0-1,-1 0 0,0 0 1,0 0-1,0 0 0,0 0 1,0 1-1,0-1 0,0 0 1,-1 1-1,1-1 0,0 1 1,-1-1-1,1 1 0,-1-1 1,0 1-1,1-1 0,-1 1 0,0 0 1,0-1-1,0 1 0,0-1 1,0 1-1,0 0 0,-1-1 1,1 1-1,0-1 0,-1 1 1,1-1-1,-1 1 0,-1 1 1,0 1 194,-1-1 0,0 1 1,0-1-1,0 1 1,0-1-1,-1 0 1,1 0-1,-1-1 0,0 1 1,0-1-1,0 0 1,0 0-1,0 0 0,-1 0 1,1-1-1,0 1 1,-1-1-1,1-1 1,-1 1-1,1 0 0,-1-1 1,0 0-1,-7-1 1,11 0-324,0 1 0,0-1 0,1 0 1,-1 1-1,0-1 0,1 0 0,-1 0 1,0 0-1,1 0 0,-1 0 0,1 0 1,0 0-1,-1 0 0,1 0 0,0 0 1,-1 0-1,1 0 0,0 0 0,0 0 1,0 0-1,0 0 0,0 0 0,0 0 1,0 0-1,0 0 0,0 0 0,1 0 1,-1 0-1,1-2 0,12-30-10550,1 16 734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0.7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1 354 8680,'0'0'16304,"74"-75"-15119,-26 32-577,3-4-351,2 0-193,-1 5-32,-5 5-737,-8 3-2818,-11 5-3236</inkml:trace>
</inkml:ink>
</file>

<file path=ppt/ink/ink3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7.8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51 179 9673,'0'0'17040,"8"-7"-16938,21-23 63,-22 17 823,-17 11-588,-15 11-186,20-5-141,0 0 0,1 0 0,-1 1 1,1 0-1,0 0 0,0 0 0,0 0 0,1 0 1,0 1-1,0 0 0,0-1 0,1 1 0,-1 0 1,2 1-1,-1-1 0,1 0 0,0 0 1,0 1-1,0-1 0,1 7 0,0-12-62,0 1 0,1-1-1,-1 0 1,0 0 0,1 0-1,-1 0 1,1 0 0,-1 0-1,1 0 1,-1 0 0,1 0-1,0 0 1,-1 0 0,1 0-1,0 0 1,0 0 0,0 0-1,0-1 1,0 1 0,0 0-1,0-1 1,0 1 0,0-1-1,2 1 1,0 1 18,1-1 1,0-1-1,0 1 0,0-1 1,0 1-1,0-1 0,7-1 1,-3 1-21,1-2 0,-1 1 0,1-1 0,-1 0 1,0-1-1,13-6 0,-10 3-104,-1 0-1,-1 0 1,1-1 0,-1-1 0,0 1-1,0-2 1,-1 1 0,0-1 0,-1 0-1,0-1 1,0 0 0,8-17 0,-24 39-715,-23 34 1764,31-43-865,0 0 1,0 0 0,0 1 0,0-1 0,0 0 0,1 1-1,-1-1 1,1 1 0,0 5 0,0-8-84,1 0 1,-1 0-1,0 0 1,1 0-1,-1 0 1,1-1-1,-1 1 1,1 0-1,0 0 1,-1 0-1,1-1 1,0 1-1,-1 0 1,1-1-1,0 1 1,0-1-1,0 1 1,-1-1-1,1 1 1,0-1-1,0 0 1,0 1-1,0-1 1,0 0-1,0 0 1,0 1-1,0-1 1,0 0-1,0 0 0,0 0 1,0 0-1,0 0 1,0-1-1,0 1 1,1 0-1,5-2-303,0 0 0,0 0-1,-1 0 1,1-1-1,-1 0 1,1 0-1,-1-1 1,0 1-1,-1-1 1,1-1 0,0 1-1,-1-1 1,0 0-1,0 0 1,-1 0-1,0-1 1,0 0 0,6-10-1,1-2-984,-1-2 1,0 1-1,-2-1 1,11-38-1,-16 45 290,1-5 3744,-7 13 492,-6 17-1981,4-2-962,0-1 0,0 1-1,1 1 1,1-1 0,-1 1-1,2-1 1,-1 1 0,2 0-1,-1 0 1,1 12 0,1-10-458,1-1 0,0 0 0,1 1 0,0-1 0,1 0 0,1 0 0,-1-1 0,11 22 0,-11-41-3946,-7-10 1048,-7 2-1205,-1 1 1,-22-22-1,6 6 3189,5-3 16789,32 33-12943,23-1-1855,-30 2-312,21 0 263,45-2 459,-31-9-3499,-36 11 1910,-1 0 1,0 0-1,1 0 1,-1 0-1,0-1 1,0 1 0,1 0-1,-1 0 1,0-1-1,0 1 1,0 0-1,0 0 1,1-1-1,-1 1 1,0 0-1,0 0 1,0-1-1,0 1 1,0 0-1,0-1 1,0 1 0,1 0-1,-1-1 1,0 1-1,0 0 1,0 0-1,0-1 1,0 1-1,-1 0 1,1-1-1,0 1 1,0 0-1,0-1 1,0 1-1,0-1 1,-4-8-13072</inkml:trace>
</inkml:ink>
</file>

<file path=ppt/ink/ink3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8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 16464,'0'0'14669,"51"1"-15309,-41-1-3844,5-6-10603</inkml:trace>
</inkml:ink>
</file>

<file path=ppt/ink/ink3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08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1 12780,'0'0'16880,"9"7"-16111,-2-2-721,0 1 1,-1-1 0,1 1-1,-1 0 1,-1 1 0,1 0 0,-1-1-1,0 2 1,-1-1 0,1 1-1,-1-1 1,-1 1 0,0 0-1,0 0 1,0 1 0,1 11-1,-3-2-117,-1 1 0,0-1 0,-1 1 0,-2-1-1,0 0 1,0 0 0,-2 0 0,0-1 0,-1 1 0,-14 26-1,-20 23-2876,-11-9-3335,14-26-2527</inkml:trace>
</inkml:ink>
</file>

<file path=ppt/ink/ink3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16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0 161 192,'0'0'6444,"6"-9"-3012,10-19-1331,-8 12 449,1 0 0,1 1 0,0 0 0,23-25 1,-33 39-2504,0 1 0,1 0 0,-1 0 1,0-1-1,0 1 0,0 0 0,1 0 0,-1 0 1,0-1-1,0 1 0,1 0 0,-1 0 1,0 0-1,0 0 0,1-1 0,-1 1 1,0 0-1,1 0 0,-1 0 0,0 0 1,0 0-1,1 0 0,-1 0 0,0 0 0,1 0 1,-1 0-1,0 0 0,1 0 0,-1 0 1,0 0-1,0 0 0,1 1 0,-1-1 1,0 0-1,0 0 0,1 0 0,-1 0 1,0 0-1,0 1 0,1-1 0,-1 0 0,0 0 1,0 0-1,1 1 0,-1-1 0,0 0 1,0 1-1,4 19 514,-6 27-368,-3-9-73,-18 60 0,13-61-53,-9 67 0,19-104-64,1-1 0,-1 1 0,0 0 0,0 0 0,0 0 0,0 0 0,0 0 0,0-1 0,0 1 0,1 0 0,-1 0 0,0 0 0,0 0 0,0 0 0,0 0 0,0 0 0,1 0 0,-1 0 0,0 0 0,0-1 0,0 1 0,0 0 0,1 0 0,-1 0 0,0 0 0,0 0 0,0 0 0,0 0 0,1 0 0,-1 0 0,0 0 0,0 0 0,0 0 0,0 1 0,1-1 0,-1 0 0,0 0 0,0 0 0,0 0 0,0 0 0,0 0 0,1 0 0,-1 0 0,0 0 0,0 1 0,0-1 0,0 0 0,0 0 0,0 0 0,0 0 0,0 0 0,1 1 0,-1-1 0,0 0 0,0 0 0,0 0 0,0 0 0,0 1 0,0-1 0,0 0 0,0 0 0,0 0 0,0 1 0,9-11 349,1-8-273,-1 0 0,-1 0 1,-1-1-1,-1 0 0,7-32 0,-6 14-306,4-53 1,-18 139 6,4-39 222,1 0 1,1 0-1,0 1 0,0-1 1,1 0-1,1 12 1,0-21 3,-1 0 0,0-1 0,1 1 0,-1-1 1,0 1-1,1-1 0,-1 1 0,1-1 0,-1 1 0,1-1 0,-1 1 1,1-1-1,0 1 0,-1-1 0,1 0 0,-1 0 0,1 1 0,0-1 1,-1 0-1,1 0 0,0 1 0,0-1 0,-1 0 0,1 0 0,0 0 1,-1 0-1,1 0 0,0 0 0,-1 0 0,1-1 0,1 1 0,22-6 230,-15 1-196,0-1 0,0 0 1,-1 0-1,0-1 0,-1-1 0,1 1 0,-1-1 0,9-14 0,45-74 90,-52 75-86,4-9-159,-10 29-90,-4 19-143,-5 11 555,-16 50-1,15-59 9,1 1 0,0 1 0,2-1 0,0 1 0,0 22 0,9-7-800,4-24-1876,10-7-3718,-6-6-702</inkml:trace>
</inkml:ink>
</file>

<file path=ppt/ink/ink3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17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60 224 19442,'0'0'5622,"-9"6"-5174,8-5-442,-2 1 43,-1 0 0,0 1 0,1-1 0,0 1 1,0 0-1,0 0 0,0 0 0,0 1 0,1-1 1,-1 1-1,1-1 0,0 1 0,0 0 0,0 0 1,1 0-1,-1 0 0,1 0 0,0 0 0,0 1 1,0-1-1,1 0 0,-1 6 0,2-10-39,-1 1-1,0-1 0,0 1 1,1-1-1,-1 1 1,0-1-1,0 1 0,1-1 1,-1 1-1,1-1 1,-1 0-1,0 1 0,1-1 1,-1 0-1,1 1 1,-1-1-1,1 0 0,-1 1 1,1-1-1,-1 0 0,1 0 1,-1 0-1,1 1 1,-1-1-1,1 0 0,-1 0 1,1 0-1,0 0 1,-1 0-1,1 0 0,-1 0 1,1 0-1,-1 0 1,1 0-1,-1-1 0,1 1 1,-1 0-1,1 0 1,-1 0-1,1-1 0,-1 1 1,1 0-1,-1-1 1,1 1-1,-1 0 0,1-1 1,-1 1-1,1-1 1,27-16 202,-27 16-224,0 0-1,0-1 1,1 1 0,-1 0 0,0 0-1,1 0 1,-1 0 0,1 1 0,0-1-1,-1 0 1,1 0 0,-1 1 0,1-1-1,2 1 1,-4 0-3,1 0-1,-1 0 1,1 0 0,-1 0 0,1 1 0,-1-1-1,0 0 1,1 0 0,-1 1 0,1-1-1,-1 0 1,1 1 0,-1-1 0,0 0-1,1 1 1,-1-1 0,0 0 0,1 1-1,-1-1 1,0 1 0,0-1 0,1 1-1,-1-1 1,0 1 0,0-1 0,0 1-1,1-1 1,-1 1 0,0 0 0,1 7-189,-1 1 1,0-1 0,0 0-1,-2 14 1,0 2 3,2-24 203,0 1 0,0-1 0,0 0 0,0 1 0,0-1 0,0 0 0,1 1 0,-1-1 0,0 0 0,0 1 0,1-1 0,-1 0 0,0 0-1,0 1 1,1-1 0,-1 0 0,0 0 0,1 1 0,-1-1 0,0 0 0,1 0 0,-1 0 0,0 0 0,1 0 0,-1 1 0,0-1 0,1 0 0,-1 0 0,1 0 0,-1 0 0,0 0 0,1 0 0,-1 0 0,0 0 0,1 0 0,-1-1-1,0 1 1,1 0 0,-1 0 0,1 0 0,-1 0 0,0 0 0,1-1 0,-1 1 0,0 0 0,0 0 0,1-1 0,-1 1 0,0 0 0,1-1 0,17-10 236,-11 5-220,-1 0 0,0 0 0,0-1 0,0 0 0,-1 0 0,0 0 1,-1-1-1,0 1 0,0-1 0,0 0 0,-1-1 0,0 1 0,-1 0 0,0-1 0,0 1 1,-1-1-1,0 0 0,0-11 0,-1 19 13,1 2-225,-1 0 154,1 1 1,0-1 0,0 0-1,-1 0 1,1 0 0,0 0 0,0 0-1,0-1 1,0 1 0,0 0-1,1 0 1,-1-1 0,0 1-1,0-1 1,2 2 0,2-2-234,0 0 1,0 0 0,-1 0-1,1-1 1,0 1-1,-1-1 1,1 0 0,-1-1-1,1 1 1,8-4-1,-6 0-785,0 1 0,0-1-1,0 0 1,-1-1-1,0 1 1,0-1-1,0-1 1,-1 1-1,7-10 1,-1-1-1476,-1-1 0,16-37 0,-6-1 4837,-18 48 4779,-5 11-2833,-11 29-1518,-20 50-1204,26-59-1161,0 0 0,2 1 0,0 0 0,2 0 0,0 0 0,2 1 0,1 34 0,1-58-354,0 1 0,0-1 0,0 0 0,1 0-1,-1 0 1,0 0 0,1 0 0,-1 0 0,0 0 0,1 0 0,-1 0 0,1 0-1,0 0 1,-1-1 0,1 1 0,0 0 0,0 0 0,-1-1 0,1 1 0,0 0-1,0-1 1,0 1 0,0 0 0,0-1 0,0 1 0,0-1 0,0 0 0,0 1-1,0-1 1,0 0 0,0 0 0,0 0 0,0 1 0,0-1 0,0 0 0,0 0-1,0-1 1,0 1 0,1 0 0,-1 0 0,0 0 0,1-1 0,3 0 24,-1-1 1,0 1-1,0 0 1,0-1-1,0 0 1,0 0-1,-1 0 1,1-1-1,4-3 1,1-3-470,0 0 1,-1-1-1,0 0 1,-1 0-1,12-22 1,-15 24-1163,-1 0 1,1-1-1,-2 0 1,1 1-1,1-13 1,-3 2-5416</inkml:trace>
</inkml:ink>
</file>

<file path=ppt/ink/ink3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17.6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4132,'0'0'19026,"60"4"-18930,-45-4-96,-5 0-160,-2 0-1089,-3 0-641,-5 3-769,2-2-2049</inkml:trace>
</inkml:ink>
</file>

<file path=ppt/ink/ink3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18.0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0 13965,'0'0'8638,"1"13"-7421,-6 147 2026,1 41-2840,9-181-644,-1-11-2424,-3 1-9046</inkml:trace>
  <inkml:trace contextRef="#ctx0" brushRef="#br0" timeOffset="1">55 322 5765,'0'0'3524,"-24"-56"960,12 31-1089,3 5-480,3 5-641,3 6 96,3 7-127,2 2-2308,13 4 33,2 6 32,3-1-864,3 1-1058,-4-1-1281,1-4-3203</inkml:trace>
</inkml:ink>
</file>

<file path=ppt/ink/ink3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18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22005,'0'0'5541</inkml:trace>
</inkml:ink>
</file>

<file path=ppt/ink/ink3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0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 13581,'0'0'15182,"62"13"-14701,-27-13-321,8-8-128,-1-3-865,1 1-1954,-10 3-1697,-4-1-2530</inkml:trace>
</inkml:ink>
</file>

<file path=ppt/ink/ink3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0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234 6 2787,'0'0'18417,"-10"-2"-17264,6 1-1124,0 0 1,0 0-1,-1 1 0,1-1 0,0 1 1,0 0-1,0 0 0,-1 1 1,1-1-1,0 1 0,0 0 0,0 0 1,0 0-1,0 1 0,0-1 0,0 1 1,0 0-1,1 0 0,-1 0 0,1 1 1,-1-1-1,1 1 0,0 0 0,0 0 1,0 0-1,-4 7 0,-11 9 376,2 1 1,-29 45-1,39-55-109,1 0 0,0 1 0,1 0 0,0 0-1,0 0 1,1 0 0,1 1 0,0-1 0,-1 15 0,3-25-287,0 1 0,0 0 1,0 0-1,1-1 0,-1 1 1,0 0-1,1-1 0,-1 1 1,1 0-1,-1-1 0,1 1 1,0 0-1,0-1 0,0 1 1,0-1-1,0 1 0,0-1 1,0 0-1,0 0 0,0 1 1,1-1-1,1 1 0,1 0 13,-1 0 0,1 0-1,0-1 1,-1 1 0,1-1-1,0 0 1,0 0 0,0 0-1,7-1 1,1 1 19,0-1 1,0-1-1,0 0 0,0-1 1,0 0-1,12-5 1,-13 3-36,0 0 1,-1-1 0,1-1 0,16-11 0,-24 16 5,0-2-1,0 1 1,0 0 0,0 0-1,-1-1 1,1 0 0,-1 1-1,0-1 1,0 0-1,0 0 1,0 0 0,0 0-1,0-1 1,-1 1-1,0 0 1,0-1 0,0 1-1,0-1 1,1-4-1,-3 7 23,1 1-1,-1-1 0,0 0 0,1 0 1,-1 1-1,0-1 0,1 0 0,-1 1 1,0-1-1,0 0 0,0 1 0,1-1 1,-1 1-1,0 0 0,0-1 0,0 1 1,0 0-1,0-1 0,0 1 0,0 0 1,0 0-1,0 0 0,0 0 0,0 0 1,0 0-1,0 0 0,0 0 0,0 0 1,0 0-1,0 1 0,1-1 0,-3 1 1,-34 7 502,25-1-286,-1 0-1,1 0 1,1 2-1,0-1 1,0 1-1,0 1 1,-15 19 0,18-14 64,20-16-150,19-16-66,-5-4-290,-19 15 29,-1 0 0,1 1 0,0 0 1,0 0-1,1 0 0,0 1 0,-1 0 0,1 0 1,10-2-1,-18 6 148,1 1 0,0-1 1,0 1-1,-1 0 0,1-1 1,-1 1-1,1-1 0,0 1 1,-1 0-1,1 0 0,-1-1 1,0 1-1,1 0 0,-1 0 1,0 0-1,1-1 0,-1 1 1,0 0-1,0 0 0,0 0 1,0 0-1,0 0 0,0 0 1,0-1-1,0 1 0,0 0 0,0 1 1,0 36 13,0-31 23,-6 97 448,6-104-522,0 1 1,1-1-1,-1 1 1,0-1-1,0 1 1,1-1-1,-1 1 1,0-1 0,0 1-1,1-1 1,-1 1-1,1-1 1,-1 1-1,0-1 1,1 0-1,-1 1 1,1-1-1,-1 0 1,1 1-1,-1-1 1,1 0-1,-1 0 1,1 1-1,-1-1 1,1 0 0,0 0-1,-1 0 1,1 0-1,-1 0 1,1 0-1,-1 0 1,1 0-1,0 0 1,-1 0-1,1 0 1,-1 0-1,1 0 1,-1 0-1,1-1 1,-1 1-1,1 0 1,-1 0 0,1-1-1,-1 1 1,1 0-1,-1-1 1,1 1-1,-1 0 1,1-1-1,27-17-8761,-16-2-1191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4:11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92 14478,'0'0'10890,"4"11"-10682,7 26-122,-6-15-48,1-1 0,2 0 1,0-1-1,10 20 1,-17-39-26,-1-1 0,0 1 0,1-1 0,-1 1 0,1-1 0,-1 1 0,1-1 0,-1 1 1,1-1-1,-1 0 0,1 1 0,-1-1 0,1 0 0,-1 1 0,1-1 0,0 0 0,-1 0 0,1 1 0,-1-1 0,1 0 1,0 0-1,-1 0 0,1 0 0,0 0 0,-1 0 0,1 0 0,0 0 0,-1 0 0,1 0 0,-1 0 0,1-1 0,0 1 0,-1 0 1,1 0-1,-1-1 0,1 1 0,0 0 0,-1-1 0,1 1 0,-1 0 0,1-1 0,-1 1 0,1-1 0,-1 1 0,0-1 1,1 1-1,-1-1 0,0 1 0,1-2 0,20-33 766,-17 29-707,19-43 169,-16 32-8,1 0 1,1 1-1,12-18 1,-21 34-223,1 1 0,-1-1 0,0 0 0,1 0 0,-1 0 0,0 1 0,1-1 0,-1 0 0,0 0 0,1 1 0,-1-1 0,0 0 0,0 0 0,1 1 0,-1-1 0,0 0 0,0 1 0,0-1 1,1 0-1,-1 1 0,0-1 0,0 1 0,0-1 0,0 0 0,0 1 0,0-1 0,0 1 0,0-1 0,0 0 0,0 1 0,0-1 0,0 0 0,0 1 0,0-1 0,0 1 0,0-1 0,-1 0 0,1 1 0,0 0 0,0 23 32,0-24-36,0 130 372,0-130-377,0 0 0,0 1 0,0-1 0,0 0 0,0 0 0,0 1 0,0-1 0,0 0 0,0 0 0,0 1 1,0-1-1,0 0 0,0 0 0,0 1 0,0-1 0,0 0 0,0 0 0,1 1 0,-1-1 0,0 0 0,0 0 0,0 1 0,0-1 0,0 0 0,1 0 0,-1 0 1,0 1-1,0-1 0,0 0 0,1 0 0,-1 0 0,0 0 0,0 0 0,0 1 0,1-1 0,-1 0 0,0 0 0,0 0 0,1 0 0,-1 0 0,0 0 0,0 0 1,1 0-1,-1 0 0,14-8 129,9-17 109,78-122-895,-61 82-9367,-28 45-2154</inkml:trace>
</inkml:ink>
</file>

<file path=ppt/ink/ink3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1.4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69 11435,'0'0'3982,"2"-9"-394,0 1-2500,-1 5-736,0 0-1,0 0 1,0-1-1,-1 1 1,1 0-1,-1 0 1,0 0 0,0 0-1,0-1 1,0 1-1,0 0 1,-2-4-1,2 6-251,-1 1-1,1-1 1,-1 1 0,1-1-1,-1 1 1,0-1-1,1 1 1,-1-1-1,0 1 1,1 0 0,-1-1-1,0 1 1,1 0-1,-1 0 1,0 0-1,0 0 1,1-1 0,-1 1-1,0 0 1,0 0-1,1 0 1,-1 0-1,0 1 1,0-1 0,1 0-1,-1 0 1,0 0-1,1 1 1,-1-1-1,0 0 1,0 1-1,1-1 1,-1 0 0,1 1-1,-1-1 1,0 1-1,1-1 1,-2 2-1,-24 16 108,13-5-82,1 1 1,0-1-1,1 2 1,0 0 0,1 0-1,1 1 1,0 0-1,1 1 1,1-1 0,1 2-1,0-1 1,1 1-1,1-1 1,1 1 0,1 0-1,-1 29 1,3-44-114,0 0 0,0 0-1,1 0 1,-1-1 0,1 1 0,0 0 0,0 0 0,0-1 0,0 1 0,0 0-1,0-1 1,1 1 0,-1-1 0,1 0 0,0 1 0,0-1 0,0 0-1,0 0 1,0 0 0,0 0 0,4 1 0,-2 0 8,1-1 0,0 0 0,0 0 0,0 0 1,0-1-1,0 0 0,0 0 0,1 0 0,-1-1 0,0 1 0,6-2 1,-1 1 8,0-1 1,0 0-1,0-1 1,0 0-1,-1 0 1,1-1-1,-1-1 1,1 1-1,-1-1 1,0-1-1,-1 0 1,11-8-1,8-22 74,-27 34-96,1 1 0,-1-1 0,1 0 0,0 1 0,-1-1 0,1 0 0,-1 0 0,0 1 0,1-1 0,-1 0 0,0 0 0,1 0 0,-1 0 0,0 1 0,0-1 0,0 0 0,0 0 0,0 0 0,0 0 0,0 0 0,0 1 0,0-1 0,0 0 0,0 0 0,-1 0 0,1 0 0,0 0 0,-1 1 0,1-1 0,0 0 0,-1 0 0,1 1 0,-1-1 0,1 0 0,-1 1 0,1-1 0,-1 0 0,0 1 0,1-1 0,-1 1 0,0-1 0,0 1 0,1-1 0,-1 1 0,0 0 0,-1-1 0,-4 0 18,-1 1 0,0-1 0,0 1 0,0 1 0,0 0 0,1 0 0,-1 0 0,0 0 0,1 1 0,-1 0 0,1 1 0,-8 3 0,10-4-13,0 0 1,0 0-1,0 0 1,0 0-1,0 1 0,0 0 1,1 0-1,-1 0 1,1 0-1,0 1 1,0-1-1,0 1 0,0 0 1,1 0-1,-1 0 1,1 0-1,0 0 1,-3 9-1,5-13-12,0 1 0,0-1 0,0 0 0,0 1 0,0-1 0,0 1 0,0-1 0,0 1 0,1-1 0,-1 0 0,0 1 0,0-1 0,0 0 0,0 1 0,0-1 0,1 1 0,-1-1 0,0 0 0,0 1 0,1-1 0,-1 0 0,0 0 0,1 1 0,-1-1 0,0 0 0,1 0 0,-1 1 0,0-1 0,1 0 0,-1 0 0,0 0 0,1 0 0,-1 1 0,1-1 0,-1 0 0,0 0 0,1 0 0,-1 0 0,1 0 0,19 0 0,-16 0 0,9-2-39,-1-1 1,0 1-1,1-2 0,-1 0 1,-1 0-1,1-1 0,-1-1 1,16-9-1,-14 7-26,1 1 0,0 0 0,0 1 0,26-7 0,-39 13 54,0 0 0,-1 0 0,1 0 0,0-1-1,0 1 1,-1 0 0,1 0 0,0 0 0,-1 0-1,1 0 1,0 1 0,0-1 0,-1 0 0,1 0-1,0 0 1,-1 1 0,1-1 0,0 0 0,-1 1-1,1-1 1,0 1 0,-1-1 0,1 0 0,-1 1-1,1-1 1,-1 1 0,1 0 0,-1-1 0,1 1-1,-1-1 1,0 1 0,1 0 0,3 31 16,-20 45 250,13-65-306,-2 20-776,5-19-4832</inkml:trace>
</inkml:ink>
</file>

<file path=ppt/ink/ink3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2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296 41 14157,'0'0'7074,"-12"-7"-5585,-43-22-314,52 28-1092,-1 0 1,0 0-1,1 1 1,-1-1-1,0 1 1,1-1-1,-1 1 0,0 1 1,1-1-1,-1 0 1,0 1-1,1-1 1,-1 1-1,1 0 1,-1 1-1,1-1 1,-4 2-1,-4 3 132,1 0-1,0 1 0,-14 11 0,16-12-43,1 0 1,0 0-1,0 0 1,0 0-1,-8 12 1,14-17-159,1 0 0,-1 0 1,1-1-1,-1 1 0,1 0 0,-1 0 0,1 0 0,0 0 1,-1 0-1,1 0 0,0 0 0,0 0 0,0 0 0,0 0 1,-1 0-1,1 0 0,1 0 0,-1 0 0,0 0 0,0 1 1,1-1-9,0 0-1,0 0 1,0 0 0,0 0 0,0 0 0,0 0 0,0 0 0,0-1 0,0 1 0,0 0 0,1-1 0,-1 1 0,0-1 0,0 0 0,1 1 0,-1-1 0,0 0 0,1 0 0,-1 1 0,3-1 0,-3 0-12,21 2-49,-1 1 0,0 1 0,0 1 0,25 9 0,-42-12 49,1 0-1,-1 0 1,0 0-1,1 1 1,-1 0-1,0-1 0,-1 2 1,1-1-1,0 0 1,-1 1-1,4 5 1,-5-7 3,-1 1 0,0-1 0,1 1 0,-1 0 0,-1 0 0,1-1 0,0 1 0,-1 0 0,1 0 0,-1 0 1,0 0-1,0 0 0,0 0 0,0-1 0,-1 1 0,1 0 0,-1 0 0,0 0 0,1 0 0,-4 4 0,2-3 23,0 0-1,0 0 0,-1-1 0,0 0 1,0 1-1,0-1 0,0 0 0,0 0 1,-1 0-1,1-1 0,-1 1 0,0-1 1,1 0-1,-9 3 0,-64 21 774,64-23-608,-3 2 120,-1-2 0,0 0 0,1-1 1,-1-1-1,-18 0 0,34-1-307,-1 0 0,1 0 0,-1 0-1,1 0 1,0 0 0,-1-1 0,1 1-1,0 0 1,-1 0 0,1 0 0,0 0-1,0 0 1,-1-1 0,1 1 0,0 0 0,-1 0-1,1 0 1,0-1 0,0 1 0,-1 0-1,1 0 1,0-1 0,0 1 0,0 0-1,-1-1 1,1 1 0,0 0 0,0-1-1,0 1 1,0 0 0,0-1 0,0 1 0,0 0-1,0-1 1,0 1 0,0 0 0,0-1-1,0 1 1,0 0 0,0-1 0,0 1-1,0 0 1,0-1 0,0 1 0,0 0-1,0-1 1,0 1 0,1 0 0,-1-1 0,0 1-1,0 0 1,0-1 0,1 1 0,-1 0-1,0 0 1,1-1 0,14-17-1014,99-68-8346,-66 47 3197</inkml:trace>
</inkml:ink>
</file>

<file path=ppt/ink/ink3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3.1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0 18514,'0'0'1879,"-2"8"-70,-14 40 112,5-17-934,1 2 0,1-1 0,2 1 0,1 0-1,-2 42 1,8-64-855,2 38 140,-2-48-267,0 0 1,0 0-1,0 0 1,0 0-1,1 0 0,-1 0 1,0-1-1,1 1 1,-1 0-1,0 0 0,1 0 1,-1 0-1,1 0 0,-1-1 1,1 1-1,0 0 1,-1-1-1,1 1 0,0 0 1,-1-1-1,1 1 1,0-1-1,0 1 0,0-1 1,-1 1-1,1-1 1,0 1-1,0-1 0,0 0 1,0 0-1,0 1 0,0-1 1,0 0-1,0 0 1,0 0-1,0 0 0,0 0 1,0 0-1,-1 0 1,1-1-1,1 1 0,0-1 2,-1 0-1,1 0 0,-1 0 1,0 0-1,1-1 0,-1 1 0,0 0 1,0-1-1,0 1 0,0-1 1,0 1-1,0-1 0,0 1 0,-1-1 1,1 0-1,-1 1 0,1-1 1,-1 0-1,1-3 0,5-36-238,-5 33 212,1-55-108,-1 58 122,-2 1 0,1-1 0,0 0 0,-1 0 0,0 1 0,0-1 0,-1 1 0,1-1 0,-1 1 0,-2-6 0,4 11 4,0-1-1,0 0 1,0 1 0,0-1-1,0 0 1,0 0 0,0 1-1,0-1 1,0 0-1,0 0 1,0 1 0,0-1-1,0 0 1,0 0 0,0 1-1,-1-1 1,1 0 0,0 0-1,0 1 1,0-1-1,0 0 1,0 0 0,-1 0-1,1 1 1,0-1 0,0 0-1,0 0 1,-1 0 0,1 1-1,0-1 1,0 0-1,-1 0 1,1 0 0,0 0-1,0 0 1,-1 0 0,1 0-1,0 0 1,0 0 0,-1 0-1,1 0 1,0 0-1,0 0 1,-1 0 0,1 0-1,0 0 1,-1 0 0,1 0-1,0 0 1,0 0 0,-1 0-1,1 0 1,0 0-1,0 0 1,-1-1 0,1 1-1,0 0 1,0 0 0,0 0-1,-1-1 1,1 1 0,0 0-1,0 0 1,-2 24-143,2-24 147,0 6 13,1-1-1,-1 1 0,1-1 0,1 1 0,-1-1 0,1 0 0,-1 0 0,2 1 0,-1-1 0,0 0 0,1-1 0,0 1 0,0 0 0,1-1 1,-1 0-1,1 0 0,0 0 0,0 0 0,0 0 0,0-1 0,1 0 0,0 0 0,-1 0 0,1 0 0,0-1 0,0 0 0,0 0 1,1 0-1,-1-1 0,0 1 0,1-1 0,-1-1 0,1 1 0,-1-1 0,1 0 0,0 0 0,-1-1 0,1 1 0,-1-1 0,0 0 0,1-1 1,-1 1-1,0-1 0,0 0 0,0-1 0,0 1 0,0-1 0,0 0 0,-1 0 0,1 0 0,-1-1 0,0 0 0,0 1 0,5-8 1,-4 5-18,-1 0 1,-1 0 0,1 0 0,-1 0 0,0-1 0,-1 1 0,1-1 0,-1 0 0,-1 0 0,1 1 0,-1-1 0,0-10 0,-1 17-2,0-1-1,0 1 1,0 0 0,0 0 0,0 0 0,0 0 0,-1-1-1,1 1 1,0 0 0,0 0 0,0 0 0,0 0 0,-1-1-1,1 1 1,0 0 0,0 0 0,0 0 0,0 0 0,-1 0-1,1 0 1,0 0 0,0 0 0,0 0 0,-1 0 0,1-1-1,0 1 1,0 0 0,-1 0 0,1 0 0,0 0 0,0 0-1,0 1 1,-1-1 0,1 0 0,0 0 0,0 0 0,0 0-1,-1 0 1,1 0 0,0 0 0,0 0 0,0 0 0,0 0-1,-1 1 1,1-1 0,0 0 0,0 0 0,0 0-1,0 0 1,-1 1 0,1-1 0,0 0 0,0 0 0,0 0-1,0 0 1,0 1 0,0-1 0,-12 11-80,5 0 155,1-1 1,0 1-1,0 1 0,2-1 0,-1 1 0,1 0 0,1 0 1,0 0-1,1 0 0,0 0 0,0 22 0,1-33-61,1 0-1,0 0 0,0 0 0,1 0 1,-1 0-1,0 0 0,0 0 0,0 0 1,1 0-1,-1 0 0,0 0 1,1 0-1,-1 0 0,1-1 0,-1 1 1,1 0-1,-1 0 0,1 0 0,0-1 1,-1 1-1,1 0 0,0 0 0,0-1 1,0 1-1,0-1 0,-1 1 1,2 0-1,1 0 9,-1-1 0,1 1 0,-1-1 0,0 0 0,1 0 0,-1 0 0,1 0 0,-1 0 0,1 0 0,-1 0 0,4-2 0,1 1 16,-1-1 0,1-1 0,0 1 0,-1-1 0,1-1 0,-1 1 0,9-7 0,-3-1-11,-1-1 1,0 0-1,-1 0 0,-1-1 1,0-1-1,0 0 1,-1 0-1,-1 0 0,0-1 1,-1 0-1,-1 0 1,5-23-1,-10 37 14,0 15 81,-1 10-55,0-16-30,0 0-1,1 0 0,0 0 0,3 14 0,-3-21-32,1 0 0,-1 0 0,0-1 0,1 1 0,-1 0 0,1-1 0,-1 1 0,1 0 0,0-1 0,-1 1 0,1-1 0,0 1 0,-1-1 0,1 1 0,0-1 0,0 1 0,-1-1 0,1 0 0,0 0 0,0 1 0,0-1 0,-1 0 0,1 0 0,0 0 0,0 0 0,0 0 0,0 0 0,0 0 0,-1 0 0,1 0 0,0 0 0,0 0 0,0 0 0,0-1 0,-1 1 0,1 0 0,0-1 0,0 1 0,-1-1 0,2 0 0,28-18 0,-8-8 0,-15 18 0,-16 30 0,5-13-41,-19 47-1329,22-52 1178,0 1 1,0-1 0,0 1-1,0-1 1,1 1 0,0-1 0,-1 1-1,1-1 1,0 1 0,1-1 0,-1 1-1,1-1 1,1 7 0,-1-10-169,-1 1-1,1-1 1,-1 1 0,1-1 0,-1 1-1,1-1 1,0 1 0,-1-1 0,1 0-1,0 1 1,0-1 0,-1 0 0,1 1 0,0-1-1,0 0 1,-1 0 0,1 0 0,0 0-1,0 0 1,0 0 0,-1 0 0,1 0-1,0 0 1,1 0 0,1 0-665,16-1-7148</inkml:trace>
</inkml:ink>
</file>

<file path=ppt/ink/ink3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3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0 137 11531,'0'0'13650,"11"-4"-11872,8-5-997,0 0 0,21-16 0,-34 22-582,-1 0 0,0-1 0,0 1 0,0-1 0,-1-1 0,0 1 0,1-1 0,-1 1 0,-1-1 0,1-1 0,-1 1 0,0 0 0,0-1 0,4-9 0,-7 14-196,0 1 1,0 0-1,0 0 1,0 0-1,0 0 1,0 0-1,0-1 1,0 1-1,0 0 1,0 0-1,0 0 1,0 0-1,0 0 1,0 0 0,0-1-1,0 1 1,0 0-1,0 0 1,0 0-1,0 0 1,0 0-1,0-1 1,0 1-1,0 0 1,0 0-1,0 0 1,0 0-1,-1 0 1,1 0-1,0-1 1,0 1-1,0 0 1,0 0 0,0 0-1,0 0 1,0 0-1,0 0 1,-1 0-1,1 0 1,0 0-1,0 0 1,0 0-1,0-1 1,0 1-1,-1 0 1,1 0-1,0 0 1,0 0-1,0 0 1,0 0 0,0 0-1,0 0 1,-1 0-1,1 0 1,0 0-1,0 1 1,-12 5 147,-10 13-23,18-14-128,0 0 0,1 1 0,-1-1 0,1 1 0,0 0 0,0-1 0,1 2 0,0-1 0,0 0 0,0 0 0,1 1 0,0-1 0,0 8 0,1-13 0,1 0 0,0 0 0,-1 0 0,1 1 0,0-1 0,0 0 0,0 0 0,0 0 0,0 0 0,0-1 0,0 1 0,0 0 0,1 0 0,-1-1 0,0 1 0,0 0 0,1-1 0,-1 0 0,0 1 0,1-1 0,-1 0 0,0 1 0,1-1 0,-1 0 0,0 0 0,1 0 0,1 0 0,49 1 0,-44-1 0,115 6-582,-123-34 1164,-3 10-582,0 0 0,-10-28 0,2 8 0,14 38-89,1 1 1,0 0-1,-1 0 1,1 0-1,-1 0 1,1 0-1,-1 1 1,4 2-1,-6-4-59,12 5-1677,1 0 0,-1-1 0,1 0 0,0-1 0,0-1 0,0 0 0,19 0 0,8-2-951</inkml:trace>
</inkml:ink>
</file>

<file path=ppt/ink/ink3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4.2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17328,'0'0'11916,"60"12"-11564,-23-17-288,-2 0-64,0 1-769,-5 0-2209,-9 2-1795,-5-3-4260</inkml:trace>
</inkml:ink>
</file>

<file path=ppt/ink/ink3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5.1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73 14574,'0'0'3603,"3"-9"-587,1 0-1940,-2 6-648,0-1 0,-1 1 0,0-1-1,0 1 1,0-1 0,0 0 0,0 1 0,-1-1 0,1-7 0,-1 10-338,0 1 0,-1-1 0,1 1 0,0-1 0,0 1 0,-1-1 0,1 0 0,0 1 0,-1-1 0,1 1 0,0-1 0,-1 1 0,1 0 1,-1-1-1,1 1 0,-1-1 0,1 1 0,-1 0 0,1-1 0,-1 1 0,1 0 0,-1 0 0,0-1 0,1 1 0,-1 0 0,1 0 0,-1 0 0,0 0 0,1 0 0,-1 0 0,0 0 1,1 0-1,-1 0 0,1 0 0,-1 0 0,0 0 0,0 1 0,-26 5-96,20-2 5,0 1-1,0-1 0,0 1 1,1 1-1,-1-1 1,1 1-1,1 0 0,-1 0 1,1 1-1,0 0 1,1 0-1,-1 0 0,1 0 1,1 1-1,-1-1 0,-2 10 1,0 1-7,1 1 0,1 0 0,1 0 0,0 1 0,0 34 1,3-50 11,0 1 0,1-1 0,-1 0 1,1 0-1,0 0 0,1 0 0,-1 0 0,0 0 1,1 0-1,0 0 0,0 0 0,0-1 1,1 1-1,-1-1 0,1 1 0,0-1 1,0 0-1,0 0 0,0 0 0,0-1 0,1 1 1,-1-1-1,1 0 0,0 0 0,0 0 1,-1 0-1,8 2 0,-6-3 22,1 1-1,-1-1 0,1 0 1,-1 0-1,1-1 1,-1 1-1,1-1 1,-1-1-1,1 1 0,-1-1 1,1 0-1,-1 0 1,1 0-1,-1-1 1,0 0-1,0 0 0,0 0 1,0-1-1,0 1 1,0-1-1,4-4 1,-7 6-2,-1 0 0,1 0 0,-1 0 1,1-1-1,-1 1 0,0 0 0,1-1 1,-1 1-1,0 0 0,0-1 0,0 0 1,0 1-1,-1-1 0,1 1 0,0-1 1,0 0-1,-1 0 0,0 1 0,1-1 0,-1 0 1,0 0-1,0 0 0,1 0 0,-1 1 1,-1-1-1,1 0 0,0 0 0,0 0 1,-1 1-1,1-1 0,-1 0 0,0 0 1,1 1-1,-1-1 0,0 0 0,0 1 1,0-1-1,0 1 0,0-1 0,0 1 1,-1 0-1,1-1 0,0 1 0,-1 0 1,1 0-1,-1 0 0,-1-1 0,-1-1 31,0 1-1,0-1 1,0 1-1,-1 0 1,1 1-1,0-1 1,-1 1-1,1-1 1,-1 1-1,0 1 1,1-1-1,-1 1 1,0-1-1,1 2 1,-1-1-1,0 0 1,1 1 0,-6 1-1,9-2-54,0 0 0,0 0 0,1 1 0,-1-1 0,0 0 0,0 1 0,1-1 0,-1 0 0,0 1 0,1-1 0,-1 1 0,0-1 0,1 1 0,-1-1 0,1 1 0,-1-1 0,1 1 0,-1 0 0,1-1 0,0 1 0,-1 0 0,1 0 0,0-1 0,-1 1 0,1 0 0,0-1 0,0 1 0,0 0 0,-1 0 0,1 0 0,0-1 0,0 1 0,0 0 0,0 0 0,1 0 0,-1-1 0,0 1 0,0 0 0,1 1 0,-1-1 0,1 0 0,0 0 0,0 0 0,-1 1 0,1-1 0,0 0 0,0 0 0,0 0 0,0 0 0,1-1 0,-1 1 0,0 0 0,0 0 0,0-1 0,1 1 0,-1 0 0,0-1 0,0 0 0,1 1 0,-1-1 0,3 1 0,20-1-63,-1-1 0,0-1 0,0-1 0,0-1 1,0-1-1,0 0 0,42-18 0,-60 21 59,-5 2-11,1-1-1,-1 1 1,0 0 0,0 0 0,1 0 0,-1 0 0,0 0-1,1 0 1,-1 0 0,0 0 0,1 0 0,-1 0 0,0 0-1,0 0 1,1 0 0,-1 0 0,0 0 0,1 0 0,-1 0-1,0 0 1,1 0 0,-1 0 0,0 1 0,0-1 0,1 0-1,-1 0 1,0 0 0,0 0 0,1 1 0,-1-1 0,0 0-1,0 0 1,1 1 0,-1-1 0,0 0 0,0 0-1,0 1 1,0-1 0,1 17-146,-10 20 236,8-34-102,-6 14-109,-8 25 274,15-41-306,0 1 0,-1-1 0,1 0 0,0 0 0,0 0 0,0 1 0,0-1-1,0 0 1,0 0 0,0 0 0,0 0 0,1 1 0,-1-1 0,0 0-1,1 0 1,0 1 0,0-1-49,-1-1 0,1 1-1,-1-1 1,1 0 0,0 0-1,-1 1 1,1-1 0,0 0-1,-1 0 1,1 0 0,0 0-1,-1 1 1,1-1 0,0 0-1,-1 0 1,1-1 0,0 1-1,0 0 1,-1 0 0,1 0-1,0 0 1,-1-1 0,1 1-1,-1 0 1,1 0 0,0-1 0,-1 1-1,1-1 1,-1 1 0,2-1-1,17-14-4314,2-8-2873</inkml:trace>
</inkml:ink>
</file>

<file path=ppt/ink/ink3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25.7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 11050,'0'0'15711,"-9"8"-14558,-9 7-705,2 1-1,0 1 1,1 0-1,-19 29 0,28-38-333,1 1 0,-1 1-1,2-1 1,-1 1 0,1-1-1,0 1 1,1 1-1,1-1 1,-1 0 0,2 1-1,-1-1 1,1 1-1,1 15 1,1-24-98,0 0 0,0 0 0,0 0 0,0-1 0,0 1 0,1 0 0,-1-1 1,0 1-1,1-1 0,-1 1 0,1-1 0,0 0 0,-1 1 0,1-1 0,0 0 0,0 0 0,0 0 0,0-1 0,0 1 0,0 0 0,0-1 0,0 1 1,0-1-1,0 0 0,0 0 0,0 1 0,0-1 0,4-1 0,1 2 7,0-1 0,1 0 0,-1-1 1,0 0-1,1 0 0,-1 0 0,10-4 0,-13 3-1,0 0 0,-1 0-1,1 0 1,0-1 0,-1 0-1,1 0 1,-1 0 0,5-7-1,-6 9-13,-1-1 0,0 1 1,0-1-1,0 0 0,0 0 0,0 1 0,0-1 0,0 0 0,0 0 0,-1 0 1,1 0-1,-1 0 0,0 0 0,1 0 0,-1 0 0,0 0 0,0-1 0,0 1 1,0 0-1,-1 0 0,0-2 0,0 3-8,0 0 0,0 1 0,0-1 0,0 0 0,0 1 0,0-1 0,0 0 0,-1 1 0,1-1 0,0 1 0,0 0 0,-1-1 0,1 1 0,0 0 0,-1 0 0,1 0 0,0 0 0,-1 0 0,1 0 0,0 0 0,-1 1 0,1-1 0,-3 1 0,-30 9 0,31-9 0,1 0 0,0 0 0,0 0 0,0 0 0,1 0 0,-1 1 0,0-1 0,0 1 0,1 0 0,-1-1 0,1 1 0,-1 0 0,1 0 0,0 0 0,0 0 0,0 0 0,0 0 0,0 0 0,-1 3 0,2-4 0,0 0 0,0-1 0,1 1 0,-1 0 0,0-1 0,0 1 0,0-1 0,1 1 0,-1 0 0,0-1 0,0 1 0,1-1 0,-1 1 0,1-1 0,-1 1 0,0-1 0,1 1 0,-1-1 0,1 1 0,-1-1 0,1 0 0,0 1 0,-1-1 0,1 0 0,28 6 0,-16-7 0,-1 0 0,1 0 0,-1-2 0,1 1 0,-1-1 0,0-1 0,0 0 0,0-1 0,-1 0 0,17-11 0,-40 53 0,-17 27 44,27-59-64,0 1 0,1-1 0,-1 0 0,1 0 0,1 1 0,-1-1 0,1 1 0,-1-1 0,2 1 0,0 9 0,7-11-6469,-6-4 4388,7 0-11586</inkml:trace>
</inkml:ink>
</file>

<file path=ppt/ink/ink3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1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44 4228,'2'-1'589,"0"0"0,-1-1 0,1 1 0,-1 0 1,1 0-1,-1-1 0,0 1 0,1-1 0,-1 1 0,0-1 0,0 0 0,0 1 0,0-1 1,-1 0-1,1 0 0,0 0 0,-1 1 0,1-1 0,-1 0 0,1-2 0,-1 3-373,-1 1 0,1-1 0,0 1-1,-1-1 1,1 1 0,0-1 0,-1 1 0,1-1-1,0 1 1,-1 0 0,1-1 0,-1 1-1,1 0 1,-1-1 0,1 1 0,-1 0 0,1-1-1,-1 1 1,1 0 0,-1 0 0,1 0-1,-1 0 1,1-1 0,-2 1 0,-25 2 72,17 0-267,1 1 0,0 1 0,1-1 0,-1 2 0,1-1 0,0 1 0,0 0 0,0 1 0,0 0 0,1 0 0,0 1 0,1-1 0,-11 14 0,17-19-20,-1 0-1,1 0 1,-1-1 0,1 1-1,0 0 1,-1 0 0,1 0-1,0 0 1,0 0 0,0 0-1,-1 0 1,1 0-1,0 0 1,0 0 0,1 0-1,-1 0 1,0 0 0,0 0-1,0 0 1,1 0 0,-1 0-1,0 0 1,1 0 0,-1 0-1,1-1 1,-1 1 0,1 0-1,-1 0 1,1 0 0,0-1-1,-1 1 1,1 0-1,0-1 1,0 1 0,-1 0-1,1-1 1,0 1 0,0-1-1,0 1 1,0-1 0,0 0-1,0 1 1,0-1 0,-1 0-1,3 0 1,59 11 57,-37-7-45,-18-3-2,0 1-1,-1 1 0,0-1 0,0 1 0,0 0 0,0 0 1,0 1-1,0 0 0,-1 0 0,0 0 0,0 1 0,5 4 1,-9-7 0,1 0 0,-1 0 0,1 1 0,-1-1 0,0 0 0,0 0 0,0 1 0,0-1 0,0 0 0,-1 1 0,1-1 0,-1 1 0,0-1 0,1 1 0,-1-1 0,0 1 0,-1-1 0,1 1 0,0-1 0,-1 0 0,1 1 0,-1-1 0,0 1 0,1-1 0,-1 0 0,-1 1 0,1-1 0,0 0 0,0 0 0,-1 0 0,1 0 0,-1 0 0,0 0 0,1-1 0,-5 4 0,1 1 203,-1 0 0,0 0 0,-1-1 0,0 1 0,1-1 0,-2-1 0,1 1 0,0-1 0,-1-1 0,0 1 0,0-2 0,0 1 1,0-1-1,0 0 0,0 0 0,-1-1 0,1 0 0,-1-1 0,1 0 0,-13-1 0,20 1-274,1 0 1,-1 0 0,0 0-1,0-1 1,0 1-1,0 0 1,0 0-1,0-1 1,1 1-1,-1-1 1,0 1 0,0-1-1,0 1 1,1-1-1,-1 1 1,0-1-1,1 0 1,-1 1-1,1-1 1,-1 0 0,1 0-1,-1 1 1,1-1-1,-1 0 1,1 0-1,-1 0 1,1 0-1,0 0 1,0 1 0,0-1-1,-1 0 1,1 0-1,0 0 1,0 0-1,0 0 1,0 0-1,0 0 1,1 0 0,-1 0-1,0 1 1,0-1-1,1 0 1,-1 0-1,1-1 1,0-2-1006,1 0 0,0 0 0,0 0 0,1 0 0,-1 0 0,1 1 0,5-6 0,9-8-5928</inkml:trace>
</inkml:ink>
</file>

<file path=ppt/ink/ink3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1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1 19346,'0'0'2766,"-4"10"-1507,-14 50 174,3 0 0,2 1 0,3 1 0,-3 69 0,13-236-661,0 62-981,0 37-94,0 14-150,0-6 447,0 0 0,0 0-1,1 1 1,-1-1-1,1 0 1,-1 0 0,1 1-1,0-1 1,0 0-1,0 0 1,0 0 0,0 0-1,0 0 1,1 0-1,-1-1 1,1 1 0,-1 0-1,1-1 1,0 1-1,-1-1 1,1 1 0,0-1-1,0 0 1,0 0-1,0 0 1,0 0 0,0 0-1,0 0 1,1-1-1,-1 1 1,0-1 0,0 1-1,1-1 1,-1 0-1,0 0 1,4 0 0,1 0 16,-1 0 0,0 0 0,0-1 0,0 0 0,1 0 0,-1-1 0,0 0 0,0 0 0,-1 0 0,1 0 0,0-1 0,9-6 0,-9 5 17,0-1 0,0 0 1,-1 0-1,0 0 1,0 0-1,0-1 0,0 0 1,-1 0-1,0 0 1,0-1-1,-1 1 0,1-1 1,-2 0-1,5-11 1,-29 57-279,16-26 263,0 0-1,1 0 1,1 0 0,0 1 0,1 0 0,1 0 0,0 0 0,-1 22 0,3-35-7,0 0 1,0 0 0,1 1 0,-1-1 0,0 0 0,0 0 0,1 0-1,-1 1 1,0-1 0,1 0 0,-1 0 0,1 0 0,-1 0 0,1 0-1,0 0 1,0 0 0,-1 0 0,1 0 0,0 0 0,0 0 0,0 0 0,0 0-1,0-1 1,0 1 0,0 0 0,2 0 0,-1 0 12,1-1-1,0 1 1,-1-1 0,1 0 0,0 0 0,0 0 0,-1 0-1,1 0 1,0 0 0,0-1 0,4 0 0,1-2 31,1 0 0,-1 0 0,0 0 0,0-1 0,0 0 0,12-10 0,-11 7-36,0 0 1,-1-1-1,0 0 1,-1 0-1,0-1 1,0 0-1,-1 0 1,0-1-1,-1 1 1,0-1-1,0-1 1,-1 1-1,0-1 1,-1 1-1,0-1 1,1-17-1,-4 33-85,-1 1 0,0-1-1,0 1 1,0-1 0,-1 0 0,-4 9-1,4-9 83,0 0 0,0-1 0,1 1 0,0 0 0,-1 0 0,1 0 1,1 0-1,-1 0 0,1 10 0,1-15 0,-1 1 1,1 0-1,-1-1 1,1 1-1,-1-1 1,1 1 0,-1-1-1,1 0 1,-1 1-1,1-1 1,0 1-1,-1-1 1,1 0-1,0 0 1,-1 1-1,1-1 1,0 0 0,-1 0-1,1 0 1,0 0-1,-1 0 1,1 0-1,0 0 1,0 0-1,-1 0 1,1 0-1,0 0 1,-1 0-1,1-1 1,0 1 0,24-6 249,-17 1-262,0-1 1,0 1-1,-1-1 1,0-1-1,0 1 0,-1-1 1,0 0-1,0-1 1,8-13-1,-14 20-46,-9 27-433,3-14 471,1 0 0,0 0 0,1 1 0,0 0 0,1 0 0,0 0 0,-1 22 0,5-34-653,0-1 0,0 0 0,1 0 0,-1 1-1,0-1 1,0 0 0,0 0 0,0 0 0,1-1 0,-1 1-1,0 0 1,0 0 0,0-1 0,0 1 0,0 0 0,0-1-1,0 1 1,0-1 0,0 0 0,0 1 0,1-2 0,6-9-11301</inkml:trace>
</inkml:ink>
</file>

<file path=ppt/ink/ink3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2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1 190 13196,'0'0'9492,"8"-4"-7645,0-1-1625,1 0-1,-1 0 1,0-1-1,-1 1 1,1-2-1,-1 1 1,0-1 0,-1 0-1,0-1 1,0 1-1,0-1 1,-1-1-1,0 1 1,-1-1-1,0 1 1,0-1-1,-1 0 1,0-1 0,-1 1-1,0 0 1,2-14-1,-4 23-215,0 0-1,0 0 1,0-1-1,0 1 1,0 0 0,0 0-1,0-1 1,0 1-1,0 0 1,0 0-1,0 0 1,0-1-1,0 1 1,0 0 0,0 0-1,0 0 1,0-1-1,0 1 1,0 0-1,-1 0 1,1 0-1,0-1 1,0 1 0,0 0-1,0 0 1,0 0-1,0 0 1,-1-1-1,1 1 1,0 0-1,0 0 1,0 0 0,-1 0-1,1 0 1,0 0-1,0-1 1,0 1-1,-1 0 1,1 0-1,0 0 1,0 0 0,0 0-1,-1 0 1,1 0-1,0 0 1,0 0-1,-1 0 1,-11 8-1,-8 16-85,19-22 81,-1 1 0,1-1 0,-1 1-1,1-1 1,0 1 0,0 0-1,0 0 1,0 0 0,1-1 0,-1 1-1,1 0 1,0 0 0,-1 0 0,2 0-1,-1 6 1,1-8-3,0 0 0,0 1 0,0-1 1,0 0-1,0 0 0,0 1 0,0-1 0,0 0 0,0 0 0,0 0 0,1 0 1,-1-1-1,0 1 0,1 0 0,-1 0 0,1-1 0,-1 1 0,1-1 0,-1 1 1,1-1-1,-1 0 0,1 0 0,-1 1 0,1-1 0,0 0 0,-1 0 0,1-1 1,1 1-1,15-1-232,-14 0 146,-1 1 0,0-1 1,0 1-1,0 0 0,0 0 0,1 0 1,-1 0-1,0 0 0,0 1 0,0-1 1,0 1-1,0 0 0,0 0 0,0 0 1,0 0-1,0 1 0,0-1 0,0 1 0,-1 0 1,6 4-1,-6-16 945,0 1 1,-1-1-1,0 0 0,0-13 1,-1 22-948,0 0 0,0 0 0,0 0 1,0 0-1,0 0 0,0 0 0,0 0 0,0 0 1,0 1-1,0-1 0,0 0 0,1 0 0,-1 0 0,0 0 1,1 0-1,-1 0 0,1 0 0,-1 0 0,1 0 1,-1 1-1,1-1 0,-1 0 0,2 0 0,16 6-7325,1 3 4553,38 4-8061,-22-9 7154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3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14542,'0'0'9032,"-17"85"-8615,10-39-257,-1 4-96,3 0-32,2 2 32,2-6 32,1-5-64,0-6-320,8-10-1474,3-10-1441,3-14-3299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37:53.4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48 17905,'-16'-16'2947,"12"6"-1250,4 3-896,18 7-801,8-3-32,3-1-3683,5-3-9386</inkml:trace>
</inkml:ink>
</file>

<file path=ppt/ink/ink3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3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135 212 15567,'0'0'3117,"-9"1"-581,-1 0-2024,1 0 0,0 1 1,0 1-1,0 0 0,0 0 0,0 0 0,-8 6 0,14-8-423,1 0 0,-1 0-1,0 1 1,1-1 0,-1 1-1,1 0 1,0-1 0,0 1-1,-1 0 1,1 0 0,0 1-1,1-1 1,-1 0 0,0 1-1,1-1 1,-1 1 0,1-1-1,0 1 1,0 0 0,0 0-1,0-1 1,0 1 0,1 0-1,-1 0 1,1 0 0,0 0-1,0 0 1,0 0 0,0 0-1,0 0 1,2 5 0,-2-7-84,1 0 0,0 0 0,0 0 0,0 0 0,0-1 0,0 1 0,0 0 0,1 0 0,-1-1 0,0 1 0,0 0 0,1-1 0,-1 1 0,0-1 0,1 0 0,-1 1 0,0-1 0,1 0 0,-1 0 0,0 0 0,1 0 0,-1 0 0,0 0 0,1 0 0,-1 0 0,0-1 0,1 1 0,-1-1 0,2 0 0,39-14-235,10-31-685,-49 43 895,0 0 1,-1 0-1,1-1 0,-1 1 0,1-1 1,-1 0-1,0 0 0,-1 0 1,1 0-1,-1 0 0,1 0 1,-1 0-1,1-9 0,-19 29-274,14-12 375,0 1-1,0-1 0,0 1 0,0 0 0,1 0 0,0 0 0,0 0 0,0 0 0,0 0 0,1 1 0,0-1 0,-1 9 0,2-13-75,0-1-1,1 0 0,-1 1 0,0-1 0,0 0 0,0 1 0,0-1 0,0 1 0,0-1 1,0 0-1,1 1 0,-1-1 0,0 0 0,0 1 0,1-1 0,-1 0 0,0 1 0,0-1 0,1 0 1,-1 0-1,0 1 0,1-1 0,-1 0 0,0 0 0,1 0 0,-1 1 0,0-1 0,1 0 1,-1 0-1,1 0 0,-1 0 0,0 0 0,1 0 0,-1 0 0,1 0 0,21-2 238,17-14 84,-28 7-408,-1 0 0,0 0 0,0-1 0,-1 0 1,0-1-1,-1 0 0,0 0 0,10-20 0,-18 30-3,-1 6 47,0 0-1,0 0 1,-1 0 0,0 0 0,0 0 0,0-1-1,-1 1 1,-3 4 0,-7 18 179,11-21-30,0 1 0,0 0 0,1 0 0,0 0-1,0 0 1,1 0 0,-1 0 0,2 11 0,0-17-97,-1-1 1,1 1-1,-1 0 0,1 0 0,-1-1 1,1 1-1,-1 0 0,1-1 0,0 1 1,-1-1-1,1 1 0,0-1 0,0 1 1,-1-1-1,1 1 0,0-1 0,0 0 1,0 1-1,-1-1 0,1 0 0,0 0 1,0 0-1,0 0 0,0 0 0,0 0 1,0 0-1,-1 0 0,1 0 0,0 0 0,0 0 1,0 0-1,0 0 0,0-1 0,-1 1 1,1 0-1,0-1 0,0 1 0,-1-1 1,2 0-1,34-17 265,-19 2-368,-1-1 0,24-33 0,-16 18 25,-23 31 64,-31 34 171,29-30-140,1 0 0,-1 1 0,1-1 0,-1 0 0,1 0-1,0 1 1,0-1 0,1 6 0,0 3 22,35-15 529,-24-3-558,0-1 0,-1 0 0,1 0 0,-2-1 0,1-1 1,-1 0-1,0 0 0,-1-1 0,0 0 0,9-15 0,-3 4 27,-1-2-1,-1 1 1,-1-2-1,11-32 0,-19 39 599,-15 29-619,-15 31-148,6 11 158,1 2 0,-21 111 0,28-106-3,-3-1-1,-30 79 1,29-110 24,15-27-44,0-1-1,0 0 1,0 0 0,1 0 0,-1 0 0,0-1 0,0 1-1,0 0 1,0 0 0,-1 0 0,1-1 0,0 1 0,0-1-1,0 1 1,-1-1 0,1 1 0,0-1 0,0 0 0,-1 1-1,1-1 1,0 0 0,-2 0 0,2-1 13,0 1-1,0-1 1,0 0-1,1 0 1,-1 1 0,0-1-1,1 0 1,-1 0-1,1 0 1,-1 0-1,1 0 1,-1 1 0,1-1-1,0 0 1,-1 0-1,1 0 1,0 0 0,0-1-1,-1 1 1,1 0-1,0 0 1,0 0-1,1-2 1,-1-33 70,0 29-77,0-7-29,1 0 1,0 0-1,1 0 0,1 1 1,0-1-1,0 1 1,2 0-1,0 0 1,7-15-1,-9 22-20,1 0 0,-1 1 0,1-1 0,0 1 0,0 0-1,1 0 1,-1 0 0,1 1 0,0 0 0,0 0 0,1 0 0,-1 0 0,1 1 0,0 0 0,0 0-1,0 1 1,0-1 0,1 1 0,-1 1 0,0-1 0,9 0 0,1 1-665,23-3-3316,-2-9-4123,-14-1-609</inkml:trace>
</inkml:ink>
</file>

<file path=ppt/ink/ink3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4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68 7911,'0'0'4127,"4"-10"-417,1 0-2525,-3 6-716,0 1-1,0-1 0,-1 1 1,0-1-1,1 0 0,-1 1 1,0-1-1,-1 0 0,1 0 1,0-6-1,-4 22 3423,-7 9-3301,0 0-544,-16 61 1162,3 2 0,-15 105 1,38-188-1189,0-1 1,-1 1 0,1 0 0,0-1-1,-1 1 1,1 0 0,0-1 0,0 1-1,0 0 1,0-1 0,0 1 0,0 0-1,0-1 1,0 1 0,0 0 0,0-1-1,0 1 1,0 0 0,0-1 0,1 1-1,-1 0 1,0-1 0,0 1 0,1 0-1,-1-1 1,0 1 0,1-1-1,-1 1 1,1-1 0,-1 1 0,1-1-1,-1 1 1,1-1 0,-1 1 0,1-1-1,-1 0 1,1 1 0,0-1 0,-1 0-1,1 0 1,-1 1 0,1-1 0,0 0-1,-1 0 1,1 0 0,0 0 0,-1 0-1,1 0 1,0 0 0,-1 0 0,1 0-1,0 0 1,-1 0 0,1 0 0,0 0-1,-1 0 1,1-1 0,0 1 0,-1 0-1,1-1 1,0 1 0,-1 0 0,1-1-1,0 0 1,45-30 942,-41 27-856,45-34-487,0-3-1,-3-2 1,78-93-1,-142 144-20150</inkml:trace>
</inkml:ink>
</file>

<file path=ppt/ink/ink3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5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6374,'0'0'11435,"-7"61"-10058,11-47-256,10-3-352,3 0-641,4-2-416,0-2-1794,1-3-1570,1-4-1601</inkml:trace>
  <inkml:trace contextRef="#ctx0" brushRef="#br0" timeOffset="1">318 95 12364,'0'0'12524,"2"50"-11467,-2-47-737,0-2-224,3-1-1057,0 0-1665,-1-13-1923,-2-9-11082</inkml:trace>
</inkml:ink>
</file>

<file path=ppt/ink/ink3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7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0 13357,'-11'13'2792,"1"8"-2543,2 0 0,0 0 1,1 0-1,1 1 0,1 0 0,1 0 1,1 1-1,1-1 0,2 33 1,-1-53-234,1-1 1,0 1 0,0-1 0,0 1 0,0-1 0,0 1-1,0 0 1,1-1 0,-1 1 0,1-1 0,-1 1 0,1-1-1,-1 1 1,1-1 0,0 1 0,0-1 0,-1 0-1,1 1 1,0-1 0,0 0 0,1 0 0,-1 0 0,1 2-1,0-3 49,0 1 0,-1-1-1,1 0 1,-1 1-1,1-1 1,0 0 0,-1 0-1,1 0 1,0 0 0,-1-1-1,1 1 1,0 0-1,-1-1 1,1 1 0,0-1-1,-1 1 1,4-3-1,3-1 161,1-1 0,-1-1-1,0 0 1,0 0 0,14-15-1,-9 7-200,0-1 0,-1 0 0,0-1 0,-2-1 1,0 1-1,0-2 0,-2 1 0,0-1 0,9-34 0,-21 67 417,-4 17-112,-7 60 0,15-82-250,-1 1-87,0-1 0,2 1 0,-1 0 0,1 0 0,3 13 0,-3-22 32,-1-1 0,1 1-1,-1 0 1,1-1-1,0 1 1,-1 0 0,1-1-1,0 1 1,0-1-1,0 1 1,0-1 0,1 0-1,-1 0 1,0 1-1,0-1 1,1 0-1,-1 0 1,1 0 0,-1 0-1,1 0 1,-1-1-1,1 1 1,0 0 0,-1-1-1,1 1 1,0-1-1,-1 1 1,1-1 0,0 0-1,0 0 1,0 0-1,-1 0 1,1 0 0,0 0-1,0-1 1,-1 1-1,1 0 1,0-1-1,-1 0 1,3 0 0,2-2 186,0 0 0,0 0 0,0 0 1,0-1-1,0 0 0,-1 0 0,0 0 1,1-1-1,-2 0 0,1 0 0,-1 0 1,1-1-1,-1 0 0,5-9 0,2-5 230,-1 0-1,-1-1 1,8-24-1,-13 30-370,1 0 1,-2 0-1,0-1 1,0 1-1,0-22 0,-27 81-9091,21-28 3471,1-4-3653</inkml:trace>
</inkml:ink>
</file>

<file path=ppt/ink/ink3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7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25 4356,'0'0'12353,"-10"9"-11435,2-3-657,1 1 0,-1 0-1,1 1 1,0-1-1,1 1 1,0 1-1,0-1 1,1 1 0,0 0-1,0 0 1,1 0-1,0 1 1,1 0-1,0-1 1,-3 20 0,6-27-233,-1 0 0,1 0 1,0 0-1,0-1 0,0 1 1,0 0-1,1 0 0,-1 0 0,0 0 1,1 0-1,-1 0 0,1-1 1,0 1-1,0 0 0,-1 0 1,1-1-1,0 1 0,0-1 1,1 1-1,-1-1 0,0 1 1,0-1-1,1 0 0,-1 1 0,3 0 1,-1-1 41,0 0-1,-1 0 1,1-1 0,0 1 0,0-1-1,0 0 1,0 1 0,0-1-1,0-1 1,0 1 0,0 0 0,0-1-1,-1 1 1,1-1 0,0 0 0,5-3-1,0 0 123,0 0 0,0 0-1,-1-1 1,1-1-1,-1 1 1,0-1-1,-1-1 1,1 1-1,-1-1 1,-1 0-1,1 0 1,-1-1-1,0 1 1,-1-1 0,0 0-1,0-1 1,-1 1-1,0-1 1,0 1-1,-1-1 1,0 0-1,-1 0 1,0 0-1,0-10 1,-1 18-189,-1-1 0,1 1 1,-1-1-1,1 1 0,-1 0 0,0-1 0,0 1 1,0 0-1,0-1 0,0 1 0,0 0 0,0 0 1,0 0-1,0 0 0,0 0 0,-1 0 0,1 0 1,0 0-1,-1 1 0,1-1 0,0 0 1,-1 1-1,1-1 0,-1 1 0,1 0 0,-1-1 1,1 1-1,-3 0 0,3-1-43,0 1 0,0 0 0,-1 0 0,1 0 1,0 0-1,0 0 0,0 0 0,0 0 0,-1 0 0,1 0 0,0 0 0,0 1 0,0-1 1,0 0-1,0 1 0,0-1 0,0 1 0,0 0 0,0-1 0,0 1 0,0 0 1,0-1-1,0 1 0,0 0 0,0 0 0,1 0 0,-1 0 0,0 0 0,1-1 0,-1 2 1,1-1-1,-1 0 0,1 0 0,-1 0 0,1 0 0,-1 2 0,1-2-121,0 0 0,-1 0 0,1 0-1,0 0 1,0 1 0,0-1 0,0 0-1,0 0 1,0 0 0,1 0 0,-1 0 0,0 0-1,1 0 1,-1 0 0,0 0 0,1 0-1,-1 0 1,1 0 0,0 0 0,-1 0-1,1 0 1,0 0 0,-1-1 0,1 1 0,0 0-1,0 0 1,0-1 0,1 2 0,0-2-147,0 1 0,0-1 0,0 0 0,0 0 0,0 0 0,0 0 0,0 0 0,0 0 0,0 0 0,0-1 0,0 1 0,0-1 0,4-1 0,3-1-1068,0-2-1,0 1 0,0-1 0,-1 0 0,11-9 0,7-11-5168</inkml:trace>
</inkml:ink>
</file>

<file path=ppt/ink/ink3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8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 8360,'0'0'11424,"-6"12"-10757,2-5-587,-49 97 1353,47-91-1249,1 1 1,0 0-1,1 0 0,0 0 0,1 0 1,-2 25-1,5-39-179,0 1 1,0-1-1,0 1 0,0-1 1,0 0-1,0 1 1,0-1-1,0 1 0,0-1 1,0 1-1,0-1 0,0 1 1,1-1-1,-1 0 0,0 1 1,0-1-1,0 0 1,1 1-1,-1-1 0,0 1 1,0-1-1,1 0 0,-1 1 1,0-1-1,1 0 0,-1 0 1,0 1-1,1-1 1,-1 0-1,0 0 0,1 0 1,-1 1-1,1-1 0,-1 0 1,0 0-1,1 0 0,-1 0 1,1 0-1,-1 0 1,1 0-1,0 0 0,23-9 281,18-23 4,-38 28-250,-1 1-20,-1 0 1,1 0-1,0 0 0,0 0 0,0 1 1,0-1-1,0 1 0,1 0 0,-1 0 0,1 0 1,5-2-1,-9 8 102,1 1 0,-1-1 1,0 0-1,0 1 0,0-1 1,-1 1-1,-1 7 0,2-11-102,-10 41 320,6-31-452,2 0 1,-1 1-1,1-1 0,0 15 0,16-32-3123,0-12-854,2-7-2878</inkml:trace>
</inkml:ink>
</file>

<file path=ppt/ink/ink3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8.4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1 19731,'0'0'5829,"-55"63"-4548,40-32 417,-1 5-833,3 0-545,1 1-224,6-2-64,1-3 32,4-5-96,1-4-576,0-6-898,1-8-1184,5-8-1795</inkml:trace>
</inkml:ink>
</file>

<file path=ppt/ink/ink3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9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 13581,'0'0'7025,"-9"13"-6245,-2 4-338,0 1 0,1 1 0,1 0 0,0 0 1,-10 39-1,4 2 932,4 0 1,1 1 0,-1 91-1,-1-424-1160,13 274-338,1 0 1,-1 0-1,1 0 1,-1 0 0,1-1-1,0 1 1,-1 0-1,1-1 1,0 1-1,0-1 1,0 0-1,0 1 1,1-1 0,-1 0-1,0 0 1,5 1-1,47 12-6142,-23-14 1082,1-2-2722</inkml:trace>
</inkml:ink>
</file>

<file path=ppt/ink/ink3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39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106 230 17649,'-10'11'1922,"-5"5"-796,1 1 0,-19 29 0,28-39-823,1 1-1,0 0 1,0 0-1,1 0 1,0 0 0,0 0-1,1 1 1,0-1-1,0 1 1,1 0-1,0 12 1,1-20-302,0 1 1,0-1 0,1 0-1,-1 1 1,0-1 0,1 0-1,-1 0 1,1 1 0,-1-1-1,1 0 1,0 0 0,-1 0-1,1 0 1,0 1-1,0-1 1,0 0 0,0-1-1,0 1 1,0 0 0,0 0-1,0 0 1,0 0 0,0-1-1,0 1 1,0-1 0,1 1-1,-1-1 1,0 1-1,1-1 1,-1 0 0,0 1-1,1-1 1,-1 0 0,0 0-1,1 0 1,-1 0 0,0 0-1,1 0 1,-1-1 0,0 1-1,3-1 1,1 0-17,1 0 0,-1-1 0,0 1 0,1-1 0,-1 0 0,0-1 0,0 1 1,0-1-1,5-4 0,4-6-212,0-1-1,-1-1 1,0 0 0,-2-1 0,0 0 0,11-20 0,3-24-2961,-35 81 2258,6-15 863,1 0-1,0 1 1,0-1-1,1 0 1,0 1-1,0 0 1,0-1-1,-1 12 0,3-17-10,1-1 0,-1 1 0,0-1 0,1 1-1,-1-1 1,0 1 0,1-1 0,-1 1 0,1-1-1,-1 0 1,0 1 0,1-1 0,-1 0 0,1 1-1,-1-1 1,1 0 0,-1 0 0,1 1 0,-1-1-1,1 0 1,0 0 0,-1 0 0,1 0 0,-1 0-1,1 0 1,-1 0 0,1 0 0,0 0 0,-1 0-1,1 0 1,-1 0 0,1 0 0,-1 0 0,1 0-1,0-1 1,-1 1 0,1 0 0,-1 0 0,1-1-1,-1 1 1,1 0 0,-1-1 0,0 1 0,1 0-1,0-2 1,26-14-1060,32-51-3520,-8-13 3279,-43 65 1520,-1 0 0,0-1 0,-2 0 1,1 0-1,-2 0 0,0-1 0,-1 0 0,1-29 0,-4 46-57,0-1 0,0 1 0,0 0 0,0 0 0,0-1 0,0 1 0,0 0 0,0 0 1,0 0-1,0-1 0,-1 1 0,1 0 0,0 0 0,0 0 0,0-1 0,0 1 0,-1 0 0,1 0 0,0 0 0,0 0 0,0 0 0,-1-1 0,1 1 0,0 0 0,0 0 0,-1 0 0,1 0 0,0 0 0,0 0 1,-1 0-1,1 0 0,0 0 0,0 0 0,-1 0 0,1 0 0,0 0 0,0 0 0,-1 0 0,1 0 0,0 0 0,0 0 0,0 0 0,-1 0 0,1 0 0,0 1 0,0-1 0,-1 0 0,1 0 0,0 0 0,0 0 1,0 0-1,0 1 0,-1-1 0,1 0 0,0 0 0,0 0 0,0 1 0,0-1 0,0 0 0,-1 0 0,1 1 0,0-1 0,0 0 0,0 0 0,0 1 0,-13 13 1277,-1 8-553,1 1 0,1 0-1,-9 25 1,17-38-582,1 0 0,0 0 0,0 0 0,1 1 0,0-1 0,1 0 0,0 1 0,0-1 0,1 1 0,3 15 0,-3-25-255,1 0-1,0 0 1,1 0 0,-1 0-1,0 0 1,0 0-1,0 0 1,0 0-1,1 0 1,-1-1-1,0 1 1,1-1-1,-1 1 1,1-1-1,-1 1 1,1-1-1,-1 0 1,0 0-1,1 0 1,-1 0-1,1 0 1,-1 0 0,3 0-1,38-3-1046,14-10 254,-56 54 2429,-1-37-1586,0 0 19,1 0 1,-1 0 0,1 0 0,0 0-1,0 0 1,0 1 0,1 6 0,-1-11-39,1 1 0,-1-1 1,0 0-1,0 1 0,0-1 1,1 0-1,-1 0 0,0 1 1,0-1-1,1 0 0,-1 0 1,0 1-1,0-1 0,1 0 1,-1 0-1,0 0 0,1 1 1,-1-1-1,0 0 0,1 0 1,-1 0-1,0 0 0,1 0 0,-1 0 1,1 0-1,-1 0 0,0 0 1,1 0-1,-1 0 0,0 0 1,1 0-1,-1 0 0,24-12-89,25-14-6374,-45 24 5208,7-3-2596</inkml:trace>
</inkml:ink>
</file>

<file path=ppt/ink/ink3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0.1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 15503,'0'0'7500,"-10"5"-7308,8-4-185,-34 17 174,34-17-174,0 0 0,0 0-1,0 1 1,0-1 0,0 0-1,1 1 1,-1-1 0,1 1-1,-1 0 1,1-1 0,-1 1-1,1 0 1,0 0 0,0 0 0,0 0-1,0 0 1,0 0 0,-1 4-1,6-4-174,0-1 0,0 1 0,0-1 0,0 0 0,0 0 0,1 0 0,4 1 0,-7-2 108,20 3-14,-14-3 142,-1 1 0,0 0 0,1 0 0,-1 0 0,0 1-1,0 0 1,0 1 0,0-1 0,0 2 0,9 4 0,-16-7 28,1 0 0,-1 0 0,1-1 1,-1 1-1,0 0 0,0 0 0,1-1 0,-1 1 0,0 0 0,0 0 1,0 0-1,0-1 0,0 1 0,0 0 0,0 0 0,0 0 1,0-1-1,0 1 0,0 0 0,-1 0 0,1 0 0,0-1 1,-1 1-1,1 0 0,0 0 0,-1-1 0,1 1 0,-1 0 1,1-1-1,-1 1 0,1-1 0,-1 1 0,0-1 0,1 1 0,-1-1 1,0 1-1,-29 21 1245,26-20-1206,-113 69 639,123-90-23243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36.6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107 1 13164,'0'0'8456,"-8"7"-7836,7-6-610,-3 2 42,1 0 1,-1 1-1,1-1 1,0 1-1,0-1 1,0 1 0,1 0-1,-1 0 1,1 0-1,0 1 1,0-1 0,0 0-1,1 1 1,0-1-1,-1 1 1,2 0-1,-1-1 1,0 10 0,-16 553 1052,23-116 177,2-318-1195,-15 234 1,-20 354 219,23-383-256,-3-193 30,2-78 490,2-1 0,4 1 0,13 106 0,-9-142-485,1 0-648,-4-60-5091,-2 2-1730</inkml:trace>
</inkml:ink>
</file>

<file path=ppt/ink/ink3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1.6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43 170 9865,'0'0'9770,"-4"8"-8212,1-3-1426,-23 39 2566,24-42-2591,1 0 0,0 0 1,0 0-1,0 0 0,0 0 1,0 1-1,1-1 0,-1 0 1,1 1-1,-1-1 0,1 0 1,0 1-1,0-1 0,0 1 1,0-1-1,1 0 0,-1 1 1,1 3-1,1-5-72,0 0 0,0 0 0,0 0 0,0 0 0,-1 0 0,1-1 0,1 1 0,-1 0 0,0-1 0,0 0 0,0 1-1,0-1 1,0 0 0,0 0 0,4-1 0,34-3 340,-34 2-342,0-1-1,-1 0 1,0 0-1,1 0 1,-1-1-1,0 1 1,-1-1-1,1-1 1,5-5-1,-6 5-7,0 1-1,1-1 1,-1 1-1,1 1 0,0-1 1,0 1-1,0 0 0,11-5 1,-15 8-22,-1 0 0,1 1 1,-1-1-1,1 0 0,-1 0 1,1 1-1,-1-1 0,1 0 1,-1 1-1,1-1 1,-1 1-1,0-1 0,1 1 1,-1-1-1,0 1 0,1-1 1,-1 1-1,0-1 0,1 1 1,-1-1-1,0 1 0,0-1 1,0 1-1,0 0 0,0-1 1,1 1-1,-1-1 0,0 1 1,0-1-1,0 1 0,-1 0 1,1-1-1,0 1 0,2 36 310,-1-16-227,-1-20-82,0 0 1,0-1-1,0 1 0,0 0 0,0-1 0,0 1 1,1 0-1,-1-1 0,0 1 0,0 0 1,1-1-1,-1 1 0,0-1 0,1 1 0,-1 0 1,1-1-1,-1 1 0,1-1 0,-1 1 0,1-1 1,-1 0-1,1 1 0,-1-1 0,1 1 0,-1-1 1,1 0-1,0 1 0,-1-1 0,1 0 1,0 0-1,-1 0 0,2 1 0,20-13 186,17-33 17,-36 41-225,-3 4 9,0-1 1,0 0-1,1 1 0,-1-1 0,0 0 1,1 1-1,-1-1 0,0 0 0,1 1 0,-1-1 1,1 1-1,-1-1 0,1 1 0,0-1 1,-1 1-1,1-1 0,-1 1 0,1-1 1,0 1-1,-1 0 0,1-1 0,0 1 1,-1 0-1,1 0 0,0-1 0,0 1 1,1 0-1,-2 21-652,-1-1 686,0 6-416,2 31-1108,-1-57 1492,1 1-1,-1-1 0,0 0 0,0 0 1,0 1-1,0-1 0,0 0 0,0 0 1,1 0-1,-1 1 0,0-1 0,0 0 1,0 0-1,1 0 0,-1 0 0,0 0 1,0 1-1,0-1 0,1 0 0,-1 0 1,0 0-1,0 0 0,1 0 0,-1 0 1,0 0-1,0 0 0,0 0 0,1 0 0,-1 0 1,0 0-1,0 0 0,1 0 0,-1 0 1,0 0-1,0 0 0,1 0 0,-1 0 1,0 0-1,0 0 0,1-1 0,-1 1 1,0 0-1,0 0 0,0 0 0,1 0 1,-1 0-1,0-1 0,0 1 0,0 0 1,0 0-1,0 0 0,1-1 0,-1 1 1,0 0-1,10-11 237,-2 1-348,0-1-1,0 2 1,18-16 0,-19 19-874,1 0 1,0 1-1,0 0 0,1 1 1,17-7-1,-15 6 137,0 0 0,-1 0 0,0-1 1,13-10-1,-11 7 687,0-2 1,-1 1 0,13-16-1,-17 18 548,-1 1 0,0-2-1,0 1 1,-1-1-1,0 1 1,-1-1-1,0 0 1,0-1-1,-1 1 1,0-1-1,-1 0 1,0 0 0,1-14-1,-7 20 897,-4 9-858,-7 11-27,-3 11 439,2 1-1,-21 45 1,31-58-549,0 1 0,1-1 1,1 1-1,1 0 0,0 0 0,-2 32 0,5-47-277,0 0 0,0 0-1,0 0 1,0 0 0,0 0 0,0 0-1,1 0 1,-1 0 0,0 1 0,0-1-1,1 0 1,-1 0 0,1 0 0,-1-1 0,1 1-1,-1 0 1,1 0 0,0 0 0,-1 0-1,1 0 1,0-1 0,0 1 0,-1 0-1,1-1 1,0 1 0,2 1 0,-1-2 16,0 1 1,0-1 0,0 0-1,0 1 1,1-1 0,-1 0-1,0 0 1,0 0 0,0-1-1,0 1 1,0-1 0,4 0-1,2-2 30,-1 0 0,1 0 0,-1 0 0,0-1 0,0 0 0,9-8 0,76-79-1347,-97 98 1342,1 1 0,0 0-1,1 0 1,0 0 0,0 0-1,0 0 1,1 1 0,0-1-1,1 1 1,-1 17 0,3-26-31,-1 1 0,0 0 1,1 0-1,-1-1 0,1 1 0,0-1 1,-1 1-1,1-1 0,-1 1 0,1-1 1,0 1-1,-1-1 0,1 1 0,0-1 0,-1 0 1,1 1-1,0-1 0,0 0 0,0 0 1,-1 1-1,1-1 0,0 0 0,0 0 1,0 0-1,-1 0 0,1 0 0,0 0 1,0 0-1,0-1 0,-1 1 0,1 0 1,0 0-1,0 0 0,0-1 0,33-9 602,-15-1-534,-1-2 0,-1 0 0,22-22 0,1 0-458,-40 35 270,-1 3 81,0 1 0,0 0-1,0-1 1,-1 1 0,0-1 0,0 1-1,0-1 1,0 0 0,-5 5 0,-2 5 69,4-6 31,1 1 1,0 0-1,0 0 0,0 0 0,1 0 0,1 0 1,-1 1-1,1-1 0,-1 13 0,5-21-208,0 1 0,-1 0 0,1 0 0,0-1 0,-1 1 0,1-1 0,0 1 0,0-1 0,0 0 0,-1 0 0,1 0 0,0 0 0,0 0 0,0 0 0,0 0 0,-1-1 0,1 1 0,3-2 0,2-1-735,0 0 1,0 0-1,0-1 0,-1 0 1,1 0-1,5-6 0,18-15-5035</inkml:trace>
</inkml:ink>
</file>

<file path=ppt/ink/ink3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2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1 737,'0'0'11904,"-9"4"-7927,-64 41 2889,73-45-6669,6 0-161,5 0-33,-1 0 1,1 1 0,-1 0 0,1 0-1,11 4 1,-21-5 1,1 1-1,0 0 1,0-1-1,-1 1 1,1 0-1,0 0 1,-1 0-1,1 0 1,0 0-1,-1 0 1,0 0-1,1 1 0,-1-1 1,0 0-1,1 1 1,-1-1-1,0 1 1,0 0-1,0-1 1,-1 1-1,1 0 1,0-1-1,0 1 1,-1 0-1,1 0 1,-1 0-1,0-1 1,0 1-1,1 0 1,-1 0-1,0 0 1,-1 0-1,1 0 1,0 0-1,0 0 1,-1 1-1,-1 1 135,1-1 0,0 0 0,-1 0-1,0 0 1,0-1 0,0 1 0,0 0 0,0-1-1,0 1 1,-1-1 0,1 0 0,-1 0 0,0 0-1,1 0 1,-5 2 0,-51 26 1649,41-22-1462,0-1-2705,24-16-24,39-28-2294,-19 16 1593,5-9-1940,4-6-2270</inkml:trace>
</inkml:ink>
</file>

<file path=ppt/ink/ink3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2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 8872,'0'0'13213,"-9"7"-12717,-1 3-160,0 0 0,0 0-1,1 1 1,1 0-1,0 1 1,0 0 0,1 0-1,1 0 1,0 1-1,1 0 1,0 0 0,1 1-1,0-1 1,-1 15-1,3-14-215,2 0-1,0 0 0,3 25 1,-2-36-222,-1-1 1,1 1-1,0 0 1,-1-1-1,1 1 0,0-1 1,1 1-1,-1-1 1,0 1-1,1-1 1,3 4-1,-4-5-106,0 0 0,0 0 0,0-1 0,0 1 0,1-1 0,-1 1 0,0-1 0,0 1 0,1-1 0,-1 1 0,0-1 0,0 0 0,1 0 0,-1 0 0,0 0 0,1 0 0,-1 0 0,0 0 0,1 0 0,-1 0 0,0-1 0,1 1 0,-1-1 0,0 1 0,3-2 0,-4 1-132,1 0 0,0 0 0,0 0 0,-1 0 0,1 0 1,-1 0-1,1-1 0,-1 1 0,1 0 0,-1 0 0,0 0 0,1-1 1,-1 1-1,0 0 0,0-1 0,0 1 0,0 0 0,0 0 0,-1-1 1,1 1-1,0 0 0,0 0 0,-1-1 0,0 0 0,-10-32-1456,-11 6 5942,18 24-3360,0-1 0,0 0 1,0 1-1,1-1 0,0 0 0,-1-1 1,2 1-1,-1-1 0,1 1 1,0-1-1,-2-7 0,4 12-717,1 0 0,-1 0 0,1 1-1,0-1 1,-1 0 0,1 0 0,0 1 0,-1-1 0,1 1 0,0-1-1,0 1 1,0-1 0,0 1 0,-1-1 0,1 1 0,0 0 0,0-1-1,0 1 1,0 0 0,0 0 0,0 0 0,0 0 0,0 0-1,0 0 1,0 0 0,1 0 0,39 0-282,-30 1 339,73 0-2029,3 0-8178,-37-1-2763</inkml:trace>
</inkml:ink>
</file>

<file path=ppt/ink/ink3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4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 36 6919,'0'0'16511,"-11"-7"-16175,-35-19-181,44 25-144,-1 1-1,1-1 0,0 1 0,0 0 1,-1 0-1,1 0 0,0 0 0,0 0 1,-1 0-1,1 1 0,0-1 0,0 1 1,0 0-1,-1-1 0,1 1 0,0 0 1,0 0-1,-3 3 0,-31 25 446,28-23-221,8-5-229,0-1 0,0 0 0,-1 0 0,1 0-1,0 1 1,0-1 0,0 0 0,-1 0 0,1 0-1,0 1 1,0-1 0,0 0 0,0 1-1,0-1 1,-1 0 0,1 0 0,0 1 0,0-1-1,0 0 1,0 1 0,0-1 0,0 0-1,0 0 1,0 1 0,0-1 0,0 0 0,0 1-1,0-1 1,0 0 0,1 0 0,-1 1 0,0-1-1,0 0 1,0 1 0,0-1 0,1 0-1,12 10 110,29 7-56,-24-11-46,-13-4-17,0 0 0,-1 1-1,1 0 1,-1 0 0,0 0 0,0 0 0,0 0 0,0 1 0,0 0-1,-1 0 1,0 0 0,0 0 0,0 0 0,0 1 0,0 0 0,-1-1-1,3 9 1,-4-10 12,-1 0 0,1 0 0,-1 1 0,0-1-1,0 0 1,0 1 0,-1-1 0,1 0 0,-1 0 0,1 0-1,-1 1 1,0-1 0,-1 0 0,1 0 0,0 0-1,-1 0 1,1-1 0,-1 1 0,0 0 0,0-1 0,0 1-1,-1-1 1,1 1 0,0-1 0,-1 0 0,0 0 0,1 0-1,-1-1 1,-3 3 0,-6 1 382,-1 1 0,1-1 0,-1-1 0,0 0 0,-1-1 0,1-1 0,0 0 0,-1-1 0,1 0 0,-28-2 0,37 1-436,33-24-10567,-1 10 3305</inkml:trace>
</inkml:ink>
</file>

<file path=ppt/ink/ink3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5.4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0 18546,'0'0'7238,"-5"9"-6714,-10 18-235,2-1 1,1 2 0,-12 38-1,-22 103 386,26-89 657,24-116-939,-1-53-1,-2 79-387,-1 7-3,1 0 0,-1 0 0,0-1 1,0 1-1,0 0 0,0 0 1,0 0-1,-1-1 0,1 1 0,-1 0 1,-2-5-1,0 48-504,3-36 505,1-1 0,-1 0 0,1 1 0,-1-1 0,1 0 0,0 0 0,0 0 0,1 0 0,-1 0 0,1 0 0,-1 0 0,1 0 0,0-1 0,0 1 0,0-1 0,0 1 0,1-1 0,-1 0 0,1 0 0,-1 0 0,1 0 0,0 0 0,0 0 0,0-1 0,0 0 0,0 1 0,0-1 0,0 0 0,0 0-1,0-1 1,1 1 0,-1-1 0,0 0 0,1 1 0,-1-1 0,0-1 0,0 1 0,1 0 0,-1-1 0,0 0 0,0 0 0,0 0 0,0 0 0,0 0 0,0-1 0,0 1 0,0-1 0,0 0 0,0 1 0,-1-1 0,5-5 0,4-4 24,0-1 1,-2-1-1,1 1 1,-2-2-1,1 1 1,9-23-1,-18 35-64,-11 30-401,-2-10 649,18-28 264,17-39 334,-50 61-905,21-9 139,0 1 0,1 0 0,-1 1 0,1-1 0,1 1 0,-1 0 0,1 1 1,-8 11-1,10-14-36,1 0 1,0 0 0,0 0 0,0 0 0,1 0-1,-1 1 1,1-1 0,0 0 0,0 1 0,1-1 0,-1 1-1,1-1 1,0 1 0,0-1 0,1 1 0,-1-1-1,3 7 1,-2-9-1,0-1-1,0 1 1,0-1 0,0 1-1,1-1 1,-1 0 0,0 1-1,1-1 1,-1 0-1,1 0 1,0 0 0,-1 0-1,1-1 1,0 1 0,-1 0-1,1-1 1,0 1-1,0-1 1,0 0 0,0 1-1,-1-1 1,1 0 0,0 0-1,0 0 1,0 0-1,0-1 1,0 1 0,-1 0-1,4-2 1,2 1 23,0 0 1,0-1-1,0 0 0,0 0 1,0-1-1,9-4 0,-4-2-16,-1 0 0,0-1 0,-1 0 1,0 0-1,0-1 0,-1-1 0,-1 1 0,0-2 0,0 1 0,8-20 0,-14 26-14,-6 17-10,-1 1 0,0-2 0,-1 1 0,-11 16 0,12-20 4,0 0 0,1 0 0,-1 1 0,1 0 0,1 0 0,0 0 0,0 0 0,0 0 0,1 0-1,0 1 1,-1 12 0,3-21 9,0 1-1,0-1 0,0 1 1,0-1-1,0 1 0,0-1 1,1 0-1,-1 1 0,0-1 1,0 1-1,0-1 1,0 0-1,1 1 0,-1-1 1,0 1-1,0-1 0,1 0 1,-1 1-1,0-1 0,0 0 1,1 1-1,-1-1 0,0 0 1,1 0-1,-1 1 1,1-1-1,-1 0 0,0 0 1,1 0-1,-1 0 0,1 1 1,-1-1-1,1 0 0,20-2 179,17-16 119,-27 9-283,0 0 1,0-1 0,-1 0-1,-1 0 1,0-1 0,0-1-1,-1 1 1,0-1-1,9-22 1,-34 63-286,-11 19-710,27-45 880,-1 0 0,1 0 0,0 0 0,0 0 0,1 0 0,-1 1 0,1-1 0,0 0-1,-1 0 1,1 1 0,1-1 0,-1 0 0,0 1 0,2 3 0,-1-6-494,-1 0 0,1 0 1,0 0-1,0 0 1,-1 0-1,1 0 0,0 0 1,0 0-1,0 0 0,0 0 1,1-1-1,-1 1 1,0 0-1,0-1 0,0 1 1,0-1-1,1 1 0,-1-1 1,0 0-1,1 0 0,-1 1 1,3-1-1,7 0-10181</inkml:trace>
</inkml:ink>
</file>

<file path=ppt/ink/ink3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5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54 3395,'0'0'1817,"-20"2"10283,20-2-11901,-1 0 0,0 0 1,0 1-1,1-1 0,-1 0 1,0 1-1,1-1 0,-1 1 1,0-1-1,1 1 0,-1-1 1,1 1-1,-1-1 0,1 1 0,-1-1 1,1 1-1,-1 0 0,1-1 1,-1 1-1,1 0 0,0 0 1,0-1-1,-1 1 0,1 0 1,0 0-1,0-1 0,0 1 1,0 0-1,0 0 0,0-1 1,0 1-1,0 1 0,1-1-67,-1 0 0,1 0 0,0 0 0,0 0 0,0 0 0,0 0 0,0-1 0,0 1 0,0 0 0,0-1 0,0 1 0,0-1 0,0 1-1,0-1 1,0 1 0,1-1 0,-1 0 0,0 0 0,0 0 0,0 1 0,1-1 0,-1 0 0,0 0 0,0-1 0,3 1 0,34-3 1696,-34 2-1692,1-1 0,-1 0 0,-1 0 1,1-1-1,0 1 0,0-1 0,-1 0 1,0 0-1,1 0 0,-1 0 0,-1 0 1,1-1-1,0 1 0,-1-1 0,1 0 1,-1 0-1,0 0 0,-1 0 0,1 0 0,-1 0 1,1-1-1,0-4 0,-2 9-137,0 0 0,0-1-1,0 1 1,0 0 0,0 0-1,0 0 1,-1-1 0,1 1 0,0 0-1,0 0 1,0 0 0,0-1-1,0 1 1,0 0 0,0 0 0,0 0-1,-1-1 1,1 1 0,0 0-1,0 0 1,0 0 0,0 0 0,-1 0-1,1-1 1,0 1 0,0 0-1,0 0 1,-1 0 0,1 0 0,0 0-1,0 0 1,0 0 0,-1 0-1,1 0 1,0 0 0,0 0 0,-1 0-1,1 0 1,0 0 0,0 0-1,-1 0 1,1 0 0,0 0-1,0 0 1,0 0 0,-1 0 0,1 0-1,0 0 1,0 0 0,0 0-1,-1 1 1,1-1 0,0 0 0,0 0-1,0 0 1,0 0 0,-1 1-1,1-1 1,0 0 0,0 0 0,-11 8-172,4-2 163,1 0 0,0 1 1,1-1-1,-1 1 0,1 0 0,0 1 0,1-1 0,0 1 0,0 0 0,1 0 0,0 0 0,0 0 0,-3 18 1,7-26 4,-1 1 1,1 0 0,-1 0-1,1-1 1,0 1 0,-1 0 0,1-1-1,0 1 1,-1 0 0,1-1 0,0 1-1,0-1 1,0 0 0,0 1 0,-1-1-1,1 1 1,0-1 0,0 0 0,0 0-1,0 0 1,0 1 0,0-1 0,0 0-1,1 0 1,34 3 65,-24-2-133,-10 0 64,1-1-1,0 1 1,0-1-1,0 1 1,1-1 0,-1 0-1,0-1 1,0 1-1,0 0 1,0-1-1,0 0 1,-1 1 0,1-1-1,0-1 1,0 1-1,4-2 1,-3-1 84,0-1-1,-1 1 1,1 0 0,-1-1 0,0 0 0,0 0 0,-1 0-1,3-7 1,2-4-620,-6 13 577,1 0 0,-1-1 0,1 1 0,-1 0 0,1 0 0,0 0 0,0 0 0,0 1 0,0-1 1,4-2-1,6-1-3770,5 4-4186,1 2-314</inkml:trace>
</inkml:ink>
</file>

<file path=ppt/ink/ink3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6.3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0 18930,'0'0'5605,"-7"10"-5092,-8 13 287,2 1-1,0 0 1,2 1 0,0 0 0,-11 44 0,17-50-575,2-11-217,0-1 0,1 1 0,0 0 0,0 0 0,1-1 0,0 1 0,1 0 0,-1 0-1,1 0 1,1 0 0,1 9 0,-1-16-203,0-1 1,-1 1-1,1 0 0,0-1 0,0 1 0,0-1 0,0 1 1,0-1-1,0 1 0,0-1 0,0 0 0,0 0 0,0 1 1,0-1-1,0 0 0,0 0 0,0 0 0,0 0 0,0 0 1,0 0-1,0 0 0,0 0 0,2-1 0,25-6-6505,-9-5 81</inkml:trace>
</inkml:ink>
</file>

<file path=ppt/ink/ink3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6.6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1 7399,'0'0'20681,"-5"3"-20644,-1 0 84,1 0 0,-1 1-1,1 0 1,0 1 0,0-1 0,1 1-1,-1 0 1,1 0 0,0 0-1,0 0 1,1 1 0,-1 0-1,1 0 1,1 0 0,-1 0 0,1 0-1,-3 10 1,6-15-120,-1-1-1,1 1 1,-1 0-1,1-1 1,-1 1-1,1-1 1,0 0-1,-1 1 1,1-1 0,0 1-1,-1-1 1,1 0-1,0 0 1,-1 1-1,1-1 1,0 0 0,0 0-1,-1 0 1,1 0-1,0 0 1,0 0-1,-1 0 1,1 0-1,0 0 1,0 0 0,-1 0-1,1 0 1,0-1-1,0 1 1,-1 0-1,1-1 1,0 1-1,-1 0 1,1-1 0,-1 1-1,2-1 1,29-14-17,-20 6 13,0-1 0,-1 0 0,11-15 0,12-12 106,-36 42-152,0 1-1,0 0 0,0 0 1,0 0-1,-2 11 1,1-4 26,2-10-189,1 0-1,0 1 1,0-1 0,0 1 0,0-1 0,0 1 0,1-1 0,-1 1-1,1 0 1,0-1 0,1 5 0,-1-7-21,1 0 1,0 0-1,-1 1 1,1-1-1,0 0 1,0 0 0,0-1-1,-1 1 1,1 0-1,0 0 1,0 0-1,0-1 1,0 1-1,1 0 1,-1-1-1,0 1 1,0-1-1,0 1 1,0-1-1,1 0 1,-1 1-1,0-1 1,0 0-1,1 0 1,-1 0-1,0 0 1,0 0 0,1 0-1,-1 0 1,0-1-1,0 1 1,2-1-1,25-4-3925,5-9-385</inkml:trace>
</inkml:ink>
</file>

<file path=ppt/ink/ink3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0 12268,'0'0'4308,"-8"1"-1815,-1 0-2072,0 1-1,0 1 1,1-1 0,-1 1 0,1 1 0,-11 6 0,16-9-335,0 0 0,0 1 0,1-1 1,-1 1-1,1 0 0,-1 0 0,1 0 1,0 0-1,-1 0 0,1 0 0,0 1 1,0-1-1,1 1 0,-1-1 0,1 1 0,-1 0 1,1-1-1,0 1 0,0 0 0,0 0 1,0 0-1,0 0 0,1 0 0,0 0 1,-1 0-1,1 6 0,1-8-74,0 0 0,-1-1-1,1 1 1,0 0 0,0 0 0,0 0 0,0 0 0,0-1-1,0 1 1,0 0 0,0-1 0,0 1 0,0-1-1,0 1 1,0-1 0,0 0 0,0 1 0,0-1-1,1 0 1,-1 0 0,2 0 0,32 4 111,-29-4-100,20 1-55,24 3 32,-49-4 62,0 1 1,-1-1 0,1 0-1,-1 1 1,1-1 0,-1 0-1,1 1 1,-1-1 0,1 1-1,-1-1 1,0 1 0,1-1-1,-1 1 1,0-1 0,1 1-1,-1 0 1,0-1 0,1 1-1,-1-1 1,0 1 0,0 0-1,0-1 1,0 1 0,0-1-1,0 1 1,0 0 0,0-1-1,0 1 1,0 0 0,0-1-1,0 1 1,0 0 0,0-1-1,0 1 1,-1-1 0,1 1 0,0-1-1,-1 1 1,1 0 0,0-1-1,-1 1 1,1-1 0,0 1-1,-1-1 1,1 1 0,-1-1-1,1 0 1,-1 1 0,1-1-1,-2 1 1,-24 24 1834,20-20-1840,-1 1 0,1-2 0,-1 1 0,0-1 1,-1 0-1,1 0 0,-1-1 0,0 0 0,0 0 1,0-1-1,0 0 0,0 0 0,-9 0 0,17-24-10269,9 8 4025,6-5-1938</inkml:trace>
</inkml:ink>
</file>

<file path=ppt/ink/ink3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6T09:17:47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 13261,'0'0'12721,"-2"9"-12358,-17 75 1132,6-31-776,2 0 0,2 1 1,-2 71-1,14-117-1921,-3-8 1021,0 0 0,0 1 1,1-1-1,-1 0 0,0 0 1,0 0-1,1 0 0,-1 0 1,0 0-1,0 0 0,1 0 0,-1 0 1,0 0-1,0 0 0,1 0 1,-1 0-1,0 0 0,0 0 1,1 0-1,-1 0 0,0 0 0,1 0 1,-1 0-1,0 0 0,0-1 1,0 1-1,1 0 0,-1 0 1,0 0-1,0 0 0,1-1 0,-1 1 1,0 0-1,0 0 0,0 0 1,0-1-1,1 1 0,-1 0 1,0 0-1,0-1 0,0 1 0,0 0 1,0 0-1,0-1 0,0 1 1,0 0-1,0 0 0,0-1 1,0 1-1,0 0 0,0 0 0,0-1 1,0 1-1,0 0 0,0 0 1,0-1-1,0 1 0,0 0 1,0 0-1,-1-1 0,-7-42-4530,-11 2 6033,15 33-249,0 1-1,0-1 0,1 0 1,0 0-1,0 0 0,1 0 0,0 0 1,-1-15-1,3 22-949,0 0 0,1 0 0,-1 1 0,0-1-1,1 0 1,-1 0 0,0 0 0,1 1 0,-1-1 0,1 0 0,-1 1 0,1-1-1,0 0 1,-1 1 0,1-1 0,0 1 0,-1-1 0,1 1 0,0-1 0,0 1 0,-1-1-1,1 1 1,0 0 0,0-1 0,0 1 0,0 0 0,-1 0 0,1 0 0,0 0-1,0 0 1,0 0 0,1 0 0,38 0 268,-28 0-150,72 1-1366,-1-1-6222,-23 0-2443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37.2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0 732 19314,'0'0'3940,"16"-64"-2274,11 15-577,10-16-385,7-12-383,6-6-257,3-2-32,0 1-513,-5 10-416,-8 15-960,-14 15-1731,-12 14-1729,-14 13-6726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37.6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107 0 16464,'0'0'6085,"-1"10"-5343,-11 136 950,-12 90-1206,-5-120-21,18-82 232,2 0-1,2 1 1,-6 61 0,13-95-701,0 0 1,0 0 0,0 0-1,0 0 1,0 0 0,0 0-1,0 0 1,1 0 0,-1 0 0,1 0-1,-1 1 1,0-2 0,1 1-1,0 0 1,-1 0 0,1 0 0,0 0-1,-1 0 1,1 0 0,0-1-1,0 1 1,0 0 0,-1 0 0,1-1-1,0 1 1,0-1 0,0 1-1,0-1 1,0 1 0,0-1 0,0 0-1,1 1 1,-1-1 0,0 0-1,0 0 1,0 0 0,0 0 0,0 0-1,0 0 1,0 0 0,0 0-1,1 0 1,0-1 0,6 0 5,0-1 0,-1 0-1,1 0 1,0 0 0,7-5 0,42-22-216,-1-3 1,61-46-1,-46 30-1403,19-14-3305,-2 0-5467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0.3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211 36 14253,'-1'-2'507,"-1"-1"0,0 0-1,1 1 1,-1 0-1,0-1 1,-1 1-1,1 0 1,0 0-1,0 0 1,-1 0-1,0 0 1,1 1-1,-6-3 1,6 3-321,0 1 1,-1-1-1,1 1 1,0-1-1,-1 1 1,1 0-1,0 0 1,-1 0-1,1 0 1,0 1-1,-1-1 1,1 0-1,0 1 0,-4 1 1,0 1-131,1 0 1,0 0-1,0 0 0,0 1 0,1-1 1,-1 1-1,1 0 0,0 1 1,0-1-1,0 1 0,1 0 1,-1 0-1,-2 7 0,-6 13-35,1 1 0,1 1 0,1 0 0,1 0 1,2 1-1,-3 33 0,4-13 556,2 0 0,6 88 0,-2-130-514,0-1 0,0 1 0,0 0 0,0-1 0,1 1 0,0-1 0,0 1 0,0-1-1,1 0 1,0 0 0,0 0 0,0 0 0,0-1 0,1 1 0,0-1 0,0 0 0,0 0 0,0 0 0,1-1-1,0 1 1,5 2 0,-5-4 10,-1 0-1,1 0 1,0 0-1,0-1 1,0 0-1,0 0 0,0 0 1,0-1-1,0 1 1,0-1-1,0-1 1,0 1-1,0-1 1,0 1-1,0-2 1,0 1-1,0 0 1,0-1-1,-1 0 0,1 0 1,0 0-1,-1-1 1,8-5-1,-6 3 2,0 1-1,0-1 0,0 0 0,-1 0 0,0 0 1,0-1-1,-1 0 0,0 0 0,0 0 0,0 0 1,0-1-1,-1 0 0,0 1 0,-1-1 1,1 0-1,-2 0 0,1-1 0,-1 1 0,0 0 1,1-14-1,-3 19-58,1 0 1,0 1-1,-1-1 1,1 0 0,-1 0-1,1 0 1,-1 0-1,0 1 1,0-1-1,0 0 1,0 1 0,0-1-1,0 1 1,0-1-1,-1 1 1,1-1-1,0 1 1,-1 0 0,1 0-1,-1 0 1,1 0-1,-1 0 1,0 0-1,0 0 1,1 0-1,-1 0 1,0 1 0,0-1-1,0 1 1,0 0-1,1-1 1,-1 1-1,0 0 1,0 0 0,0 0-1,0 0 1,0 1-1,0-1 1,0 0-1,-3 2 1,-2-1-27,0 1 0,0 0 0,1 1 0,-1-1 0,0 1 0,1 0 0,0 1 0,0-1 0,-10 9 0,12-9 21,1 0 0,0 1 1,-1-1-1,1 1 0,0 0 0,1 0 0,-1 0 0,1 1 0,-1-1 0,1 0 1,1 1-1,-1-1 0,1 1 0,-1 0 0,1 0 0,1-1 0,-1 1 0,0 6 0,2-10-7,-1 0 0,1-1 0,-1 1 0,0 0 0,1-1 0,-1 1 0,1 0 0,0-1 0,-1 1 0,1-1 0,-1 1 0,1-1 0,0 0 0,-1 1 0,1-1 0,0 0 0,0 1 0,-1-1 0,1 0 0,0 0 0,0 1 0,-1-1 0,1 0 0,0 0 0,0 0 0,-1 0 0,1 0 0,0 0 0,0 0 0,0 0 0,1-1 0,27-4 83,-13-3-52,-1-1 0,0 0 0,0-1 0,-1 0-1,0-1 1,-1-1 0,0 0 0,-1-1 0,14-20 0,23-19 22,-49 51-57,0 1 1,0 0-1,0 0 1,0 0-1,1 0 1,-1 0-1,0 0 1,0 0-1,0 0 0,0 0 1,1 0-1,-1 0 1,0 0-1,0 0 1,0 0-1,0 0 1,1 0-1,-1 0 0,0 0 1,0 0-1,0 0 1,0 0-1,0 0 1,1 0-1,-1 0 1,0 0-1,0 0 0,0 0 1,0 0-1,1 0 1,-1 0-1,0 1 1,0-1-1,0 0 1,0 0-1,0 0 0,0 0 1,0 0-1,1 0 1,-1 1-1,0-1 1,0 0-1,0 0 1,0 0-1,0 0 1,0 0-1,0 1 0,0-1 1,0 0-1,0 0 1,0 0-1,0 0 1,0 1-1,0-1 1,0 0-1,0 0 0,0 0 1,3 21-73,-2 28-46,-1-43 119,-1 25-85,0-21-383,1 1 0,-1-1 0,2 1 0,0 0 1,0-1-1,1 1 0,5 17 0,-7-27 301,0 0 0,0 0-1,1-1 1,-1 1 0,0 0-1,1 0 1,-1-1 0,0 1-1,1 0 1,-1-1 0,1 1-1,-1-1 1,1 1 0,-1 0 0,1-1-1,0 1 1,-1-1 0,1 0-1,0 1 1,-1-1 0,1 1-1,0-1 1,-1 0 0,1 0-1,0 1 1,0-1 0,-1 0 0,1 0-1,0 0 1,0 0 0,-1 0-1,1 0 1,0 0 0,0 0-1,0 0 1,-1 0 0,1 0-1,0 0 1,0-1 0,-1 1 0,1 0-1,0-1 1,-1 1 0,1 0-1,0-1 1,-1 1 0,1-1-1,0 1 1,-1-1 0,1 1-1,-1-1 1,1-1 0,26-34-7259,-5-10-2882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0.7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95 1 18738,'0'0'6641,"-6"9"-5744,-10 27-536,1 0 1,2 1 0,2 0 0,1 1 0,2 0 0,2 1 0,1-1 0,2 1 0,2 45 0,1-80-351,0 1-1,0 0 1,1-1-1,0 1 1,0 0 0,0-1-1,0 1 1,1-1-1,-1 1 1,1-1 0,0 0-1,1 1 1,-1-1 0,1 0-1,0-1 1,0 1-1,0 0 1,0-1 0,1 0-1,3 3 1,-2-3 2,0 0-1,1 0 1,-1-1 0,1 0 0,-1 0-1,1 0 1,0-1 0,0 0 0,0 0-1,0 0 1,-1-1 0,1 0 0,0 0 0,0 0-1,10-3 1,-11 2-2,0 0 0,0-1 1,0 0-1,0 0 0,0 0 0,0 0 1,0-1-1,-1 0 0,1 0 0,-1 0 1,0-1-1,0 1 0,5-7 0,-6 7 22,-1 1 0,0-1-1,1 0 1,-1-1 0,-1 1-1,1 0 1,0-1 0,-1 1 0,1 0-1,-1-1 1,0 0 0,0 1-1,-1-1 1,1 0 0,-1 1 0,0-1-1,0 0 1,0 0 0,-1-7-1,0 10 13,0-1-1,0 0 0,0 1 1,-1-1-1,1 1 0,0 0 1,0-1-1,-1 1 0,1 0 1,-1 0-1,1 0 0,-1 0 1,0 0-1,1 0 0,-1 0 0,0 1 1,0-1-1,1 1 0,-1-1 1,0 1-1,0 0 0,0-1 1,0 1-1,0 0 0,0 0 1,1 0-1,-1 1 0,0-1 1,0 0-1,0 1 0,-2 0 1,1-1-51,0 1 0,1-1 0,-1 1 1,0-1-1,1 1 0,-1 0 0,1 0 1,-1 0-1,1 0 0,-1 1 1,1-1-1,0 1 0,0-1 0,0 1 1,0 0-1,0 0 0,0 0 1,0 0-1,0 0 0,1 0 0,-1 1 1,-1 3-1,3-6 4,0 0 0,0 1 0,0-1 0,0 1 0,0-1 0,0 1 0,0-1 0,0 1 0,0-1 0,0 1 0,0-1 0,0 0 0,0 1 1,0-1-1,0 1 0,0-1 0,1 1 0,-1-1 0,0 0 0,0 1 0,1-1 0,-1 0 0,0 1 0,1-1 0,-1 0 0,0 1 0,1-1 0,-1 0 0,0 1 0,1-1 0,-1 0 0,0 0 0,1 0 0,-1 1 0,1-1 0,-1 0 0,1 0 0,-1 0 0,1 0 0,-1 0 1,0 0-1,1 0 0,-1 0 0,1 0 0,-1 0 0,1 0 0,-1 0 0,1 0 0,-1 0 0,0 0 0,1 0 0,-1-1 0,1 1 0,-1 0 0,1 0 0,-1-1 0,0 1 0,1 0 0,-1 0 0,0-1 0,1 1 0,28-16 87,37-50-646,-65 66 554,-1-1 0,0 1-1,0 0 1,1-1 0,-1 1 0,0 0-1,1-1 1,-1 1 0,0 0 0,1-1-1,-1 1 1,1 0 0,-1 0 0,1 0-1,-1-1 1,0 1 0,1 0 0,-1 0-1,1 0 1,-1 0 0,1 0 0,-1 0-1,1 0 1,-1 0 0,1 0 0,-1 0-1,1 0 1,-1 0 0,0 0 0,1 0-1,-1 0 1,1 0 0,-1 0 0,1 1-1,-1-1 1,0 0 0,1 0 0,-1 1-1,1-1 1,-1 0 0,0 0 0,1 1-1,-1-1 1,0 0 0,1 1 0,-1-1-1,0 1 1,0-1 0,1 0 0,-1 1-1,0-1 1,0 1 0,0-1 0,0 1-1,1-1 1,-1 1 0,0-1 0,0 0-1,0 1 1,0-1 0,0 1 0,2 38-68,-1-31 124,-1 10-35,0-1 94,1-1 1,4 28-1,-5-42-150,0 0 1,1 0-1,-1 1 1,1-1 0,-1 0-1,1 0 1,0 0-1,0 0 1,0 0-1,0 0 1,0 0-1,0 0 1,1 0-1,-1 0 1,0-1-1,1 1 1,0 0 0,-1-1-1,1 0 1,0 1-1,0-1 1,0 0-1,0 0 1,0 0-1,0 0 1,0 0-1,3 1 1,-2-3-464,0 1 0,0-1 1,0 0-1,-1 0 0,1 0 0,0 0 0,0 0 1,0-1-1,-1 1 0,1-1 0,-1 0 1,1 0-1,-1 0 0,0 0 0,0 0 0,0 0 1,0 0-1,0-1 0,0 1 0,0-1 1,-1 0-1,1 1 0,-1-1 0,1-3 0,-1 4-130,19-35-9236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1.1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72 21140,'0'0'10890,"60"9"-10665,-24-20-482,4-9-3010,3-3-4836,-4-4-11532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1.5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17969,'0'0'8440,"3"11"-7212,1 3-808,-1-1-164,1 0-1,0-1 0,0 1 0,1-1 0,1 0 0,0 0 1,1-1-1,12 18 0,-18-28-233,0 0 1,0 0-1,1 0 0,-1-1 1,0 1-1,0 0 0,1 0 1,-1-1-1,1 1 1,-1 0-1,0-1 0,1 0 1,-1 1-1,1-1 0,-1 0 1,1 0-1,-1 1 0,1-1 1,0-1-1,-1 1 0,1 0 1,-1 0-1,1 0 0,-1-1 1,0 1-1,1-1 0,-1 1 1,1-1-1,-1 0 0,0 1 1,1-1-1,1-1 0,5-5 212,-1 1-1,0-1 1,0 0-1,8-11 1,18-15 274,-32 32-539,0 0 1,0 0-1,1 1 0,-1-1 1,0 1-1,0-1 0,0 1 1,0-1-1,1 1 1,-1-1-1,0 1 0,0 0 1,1 0-1,-1 0 0,0 0 1,1 0-1,-1 0 0,0 0 1,0 0-1,1 0 0,-1 1 1,0-1-1,0 1 0,1-1 1,-1 1-1,0-1 0,0 1 1,0-1-1,0 1 1,0 0-1,0 0 0,0 0 1,0-1-1,0 1 0,0 0 1,1 2-1,2 4-387,0 1-1,0-1 1,-1 1-1,0 0 1,2 9-1,-4-13 190,0 1 1,0-1-1,1 0 0,-1 1 0,1-1 0,0 0 0,0 0 1,0 0-1,1-1 0,-1 1 0,1 0 0,4 3 0,-6-7-110,0 0-1,0 1 1,0-1-1,1 0 1,-1 0-1,0 1 1,0-1-1,1 0 1,-1 0-1,0 0 1,1-1 0,-1 1-1,0 0 1,0 0-1,0-1 1,1 1-1,-1-1 1,0 1-1,0-1 1,0 1-1,0-1 1,0 0-1,0 0 1,0 1-1,0-1 1,0 0-1,0 0 1,0 0-1,0 0 1,-1 0-1,1 0 1,0 0-1,-1 0 1,1-1-1,-1 1 1,1-2-1,16-27-10427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1.9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70 22 14734,'-6'10'2343,"-3"3"-1548,2-3-43,0-1 1,1 1 0,0 1 0,1-1 0,0 1 0,0 0-1,1 0 1,1 0 0,-4 17 0,8-27-732,-1-1 1,0 1-1,0-1 1,0 0-1,0 1 0,1-1 1,-1 0-1,0 1 0,0-1 1,1 0-1,-1 1 1,0-1-1,1 0 0,-1 0 1,0 1-1,1-1 0,-1 0 1,0 0-1,1 0 0,-1 0 1,0 1-1,1-1 1,-1 0-1,1 0 0,-1 0 1,0 0-1,1 0 0,-1 0 1,1 0-1,-1 0 1,0 0-1,1 0 0,-1 0 1,1 0-1,-1 0 0,0 0 1,1-1-1,-1 1 1,0 0-1,1 0 0,0-1 1,18-6 895,-6-1-808,0-1 0,-1-1 0,-1 0-1,1-1 1,-1 0 0,-1 0 0,0-1 0,-1-1-1,0 0 1,-1 0 0,0 0 0,6-18 0,-18 63-337,0-1 0,2 35 0,2-64 13,0 0 0,0 1-1,0-1 1,0 0 0,1 0-1,-1 0 1,0 0 0,1 0-1,-1 0 1,1 0 0,0-1-1,0 1 1,0 0 0,0 0 0,0 0-1,0-1 1,2 4 0,-1-5-28,-1 1 0,0-1 0,1 0 0,-1 1 1,0-1-1,0 0 0,1 0 0,-1 0 0,0 0 0,1 0 1,-1 0-1,0 0 0,1-1 0,-1 1 0,0 0 1,0-1-1,1 1 0,-1-1 0,0 0 0,0 1 1,0-1-1,0 0 0,1 0 0,-1 1 0,0-1 1,-1 0-1,1 0 0,0 0 0,0 0 0,1-2 1,20-22-6052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2.2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26 348 5605,'0'0'7629,"-4"12"-4891,2-5-2347,-2 3 207,1-1 0,0 1 0,0-1 0,1 1-1,0 0 1,1 0 0,0 0 0,0-1-1,1 1 1,3 17 0,-3-26-568,1 1-1,0-1 1,0 0-1,0 0 1,0 0-1,1 0 1,-1 0 0,0 0-1,0 0 1,1 0-1,-1 0 1,0 0-1,1-1 1,-1 1-1,1 0 1,-1-1 0,1 1-1,-1-1 1,1 0-1,0 0 1,-1 1-1,1-1 1,-1 0 0,1 0-1,-1 0 1,1-1-1,0 1 1,-1 0-1,1-1 1,-1 1-1,2-1 1,4-1 5,0 0 1,0 0-1,0 0 1,-1-1-1,12-6 0,-6 1 37,-1-2 0,0 1-1,0-1 1,-1-1 0,0 0-1,0 0 1,-2-1 0,1 0-1,-1-1 1,-1 0 0,-1 0-1,0 0 1,9-28 0,-8 16 214,-1-1 1,-2 0 0,0 0 0,-2-1 0,0 1 0,-5-50-1,2 70-254,0 0 0,0 0 0,0 0 0,-1 0 0,0 1 0,-3-9 0,4 13-38,1 0 0,-1 0 0,1 0 0,-1 0 0,1 0 0,-1 0 0,0 0 0,1 0 0,-1 0 0,0 1 0,0-1 0,0 0 0,1 0 0,-1 1 0,0-1 0,0 0 0,0 1 1,0-1-1,0 1 0,0 0 0,0-1 0,0 1 0,-1 0 0,1-1 0,0 1 0,0 0 0,0 0 0,0 0 0,0 0 0,0 0 0,-1 0 0,1 0 0,0 1 0,0-1 0,0 0 0,0 1 0,0-1 0,0 0 1,0 1-1,0-1 0,-1 2 0,-3 1-8,1 1 1,-1 0 0,1 0 0,0 1 0,0-1 0,0 1 0,1 0 0,0 0-1,-4 8 1,-24 55 64,27-58-72,0 0 54,0-1 0,1 1 0,0 0-1,0 0 1,1 0 0,-1 20 0,3-29-34,0 0 1,0-1 0,0 1-1,0 0 1,1 0-1,-1 0 1,0 0 0,1-1-1,-1 1 1,1 0-1,-1 0 1,1-1 0,-1 1-1,1 0 1,-1-1-1,1 1 1,-1-1 0,1 1-1,0 0 1,0-1-1,-1 0 1,1 1 0,0-1-1,0 1 1,-1-1-1,1 0 1,0 1 0,0-1-1,0 0 1,0 0-1,0 0 1,-1 0 0,3 0-1,36 0-167,-26-1-51,29-2-1124,-31 2 685,1 0 1,0 0-1,-1 1 1,1 1-1,13 2 0,-21-3 528,0 2 0,-1-1-1,1 0 1,0 1 0,-1-1-1,1 1 1,-1 0 0,0 1-1,0-1 1,0 0 0,0 1 0,0 0-1,0-1 1,-1 1 0,1 0-1,-1 0 1,0 1 0,0-1-1,3 7 1,6 15-1021,12 43 1,-15-40-5117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6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4516,'0'0'15108,"3"9"-13950,0 9-692,0 0-1,-1 0 1,-1 0-1,-1 1 1,0-1 0,-1 0-1,-8 36 1,5-31-185,1 1 1,1 0-1,1 0 1,1-1-1,4 26 0,-4-47-270,0-1 0,0 1 0,1-1 0,-1 1-1,1-1 1,-1 1 0,1-1 0,-1 1-1,1-1 1,0 1 0,0-1 0,0 0 0,0 1-1,0-1 1,0 0 0,0 0 0,0 0-1,0 0 1,0 0 0,1 0 0,-1 0-1,0 0 1,1 0 0,2 0 0,-1 0 37,0-1 0,0 1 1,0-1-1,0 0 0,0 0 1,0 0-1,0-1 0,0 1 1,0-1-1,0 1 0,-1-1 1,4-1-1,6-3 104,-1 0 0,-1 0 0,1-1 0,-1-1 0,13-9 0,-8 3-41,-1-1-1,0 0 1,-1 0-1,-1-2 0,15-22 1,-20 27-370,-1-1 0,0-1 0,6-17 0,-10 21-675,1-1 0,-1 0-1,0 1 1,-1-1 0,0-12-1,-2 11-3352,-6 5-2498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3.0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202 40 18033,'0'0'2797,"-12"-5"91,5 2-2311,4 1-438,-1 0 1,1 0-1,-1 0 1,1 1 0,-1-1-1,0 1 1,1 0-1,-1 0 1,0 0-1,0 1 1,0-1 0,0 1-1,0 0 1,0 0-1,0 0 1,0 1-1,0-1 1,1 1 0,-1 0-1,-5 2 1,3 2-65,0 0 0,1 1 1,-1-1-1,1 1 0,1 1 0,-1-1 1,1 1-1,0-1 0,1 1 0,-1 0 1,-2 11-1,-2 5 21,0 0-1,-4 33 1,0 46 150,12-94-197,-1-1 1,2 0-1,-1 0 0,1 0 1,0 0-1,0 1 0,1-1 1,0-1-1,0 1 1,1 0-1,5 11 0,-6-16-28,-1 0 0,1 0 0,0 0 0,0 0 0,0 0 0,0 0 0,0-1 0,0 1 0,0-1 0,0 1-1,1-1 1,-1 0 0,1 0 0,-1 0 0,1 0 0,-1 0 0,1-1 0,-1 1 0,1-1 0,0 1 0,-1-1 0,1 0 0,0 0-1,-1 0 1,1-1 0,-1 1 0,1-1 0,0 1 0,-1-1 0,1 0 0,-1 0 0,1 0 0,3-3 0,3-1 129,-1 0 1,0 0 0,-1-1-1,1 0 1,-1 0 0,0-1-1,12-15 1,-8 7-51,-1-1-1,0 0 1,-1-1 0,-1 0 0,0 0-1,-1-1 1,-1 0 0,-1 0 0,-1 0-1,0-1 1,-1 1 0,-1-1 0,-1 0-1,-1 0 1,-3-33 0,3 50-102,0 0-1,-1 0 1,1 0 0,0 0 0,-1 0-1,0 0 1,1 0 0,-1 0 0,0 0-1,0 0 1,0 0 0,0 1 0,0-1-1,0 0 1,-1 1 0,1-1 0,-1 1-1,1-1 1,-1 1 0,1 0 0,-1-1-1,0 1 1,0 0 0,1 0-1,-1 0 1,0 0 0,0 1 0,0-1-1,0 1 1,0-1 0,0 1 0,0-1-1,0 1 1,0 0 0,-1 0 0,1 0-1,0 0 1,0 1 0,0-1 0,0 0-1,0 1 1,0-1 0,0 1-1,0 0 1,0 0 0,0 0 0,1 0-1,-1 0 1,0 0 0,1 0 0,-1 1-1,0-1 1,1 0 0,-1 1 0,1 0-1,0-1 1,0 1 0,-2 3 0,-3 5-712,0 1 1,1-1-1,0 2 1,-5 20-1,-2 21-6470,7-28 837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3.4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14157,'0'0'5446,"26"53"-3461,-13-36-671,5-4 255,5-4-512,1-9-576,4 0-289,1-5 32,0-7-160,-4 5-1730,-7 0-3010,-3 2-4677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3.8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138 1 17328,'0'0'4421,"-6"9"-2863,6-9-1555,-4 5 96,1 0 1,-1 1-1,1 0 0,0 0 0,1 0 0,0 0 0,0 0 0,0 1 1,0-1-1,1 0 0,0 1 0,0 9 0,2 18 184,2 1 0,1-1 0,1 1 0,2-2 0,2 1-1,13 35 1,-2-20 84,1-2 1,3 0-1,41 60 0,-48-79 64,-26-38-37,-21-19-952,-92-72-1386,-13-13 2014,134 114-66,1 0 0,0 0 0,0 0 0,0-1 0,-1 1-1,1 0 1,0 0 0,0 0 0,0-1 0,0 1 0,0 0 0,-1-1 0,1 1 0,0 0 0,0 0-1,0-1 1,0 1 0,0 0 0,0 0 0,0-1 0,0 1 0,0 0 0,0-1 0,0 1 0,0 0 0,0 0-1,0-1 1,0 1 0,0 0 0,0 0 0,1-1 0,-1 1 0,0 0 0,0 0 0,0-1 0,0 1-1,1 0 1,-1 0 0,0-1 0,0 1 0,0 0 0,1 0 0,-1 0 0,0-1 0,20-8 189,30-3 73,-44 11-255,24-5-3494,58-21-1,-56 13-4272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4.9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0 20019,'0'0'1767,"0"12"-513,-2 16-469,2 0 0,1 0 0,7 40-1,13 11-213,4 0-1,49 103 1,-43-110-419,-8-10 862,-23-61-811,-1-4 138,-23-39 237,-57-75 0,-4-6 12,84 122-591,1 1-1,-1-1 1,1 0-1,0 1 1,0-1-1,-1 0 1,1 1 0,0-1-1,0 0 1,0 1-1,0-1 1,-1 0 0,1 0-1,0 1 1,0-1-1,0 0 1,1 1-1,-1-1 1,0 0 0,0 1-1,0-1 1,0 0-1,1 1 1,-1-1-1,0 0 1,1 1 0,-1-1-1,1 0 1,-1 1-1,0-1 1,1 1-1,-1-1 1,1 1 0,-1-1-1,1 1 1,0-1-1,-1 1 1,1 0 0,-1-1-1,1 1 1,0 0-1,-1 0 1,1-1-1,0 1 1,-1 0 0,1 0-1,0 0 1,0 0-1,-1 0 1,1 0-1,0 0 1,-1 0 0,1 0-1,0 0 1,0 0-1,59 1-149,-40 0 94,-1-1-270,0 0 0,0-2 0,0 0 0,22-5 0,-35 5 342,-1 0-1,1 0 0,0 0 0,-1 0 1,0-1-1,0 0 0,1 0 1,-2 0-1,1-1 0,0 0 0,-1 0 1,0 0-1,1 0 0,-2-1 1,1 0-1,0 1 0,4-11 0,-8 15 8,0-1 1,0 1-1,0 0 0,1 0 0,-1-1 0,0 1 0,0 0 0,0 0 0,0-1 0,0 1 0,0 0 0,0 0 0,1-1 0,-1 1 0,0 0 0,0 0 0,0 0 0,1 0 1,-1-1-1,0 1 0,0 0 0,0 0 0,1 0 0,-1 0 0,0 0 0,0 0 0,1-1 0,-1 1 0,0 0 0,0 0 0,1 0 0,-1 0 0,0 0 0,1 0 1,-1 0-1,0 0 0,0 0 0,1 0 0,-1 0 0,0 0 0,0 1 0,1-1 0,-1 0 0,0 0 0,0 0 0,1 0 0,-1 0 0,0 0 0,0 1 0,12 14 194,5 7-115,-12-21-83,-1 1-1,1-2 0,0 1 0,-1 0 0,1-1 0,0 0 1,0 0-1,-1-1 0,1 1 0,-1-1 0,1 0 1,0 0-1,-1 0 0,1-1 0,-1 0 0,7-3 0,11-6 39,39-27 0,-37 22-129,21-15-360,-26 17-280,1 1 1,0 1 0,39-17-1,-59 29 709,1 0-1,0 0 1,-1 0-1,1 0 1,0 0-1,-1 0 1,1 0-1,0 0 0,-1 1 1,1-1-1,-1 0 1,1 0-1,0 1 1,-1-1-1,1 0 1,-1 0-1,1 1 1,0-1-1,-1 1 1,1-1-1,-1 1 0,0-1 1,1 1-1,-1-1 1,1 1-1,-1-1 1,0 1-1,1-1 1,-1 1-1,0-1 1,0 1-1,1 0 1,-1-1-1,0 1 1,0 0-1,0-1 0,0 1 1,0 0-1,0-1 1,0 1-1,0 0 1,0-1-1,0 1 1,0-1-1,0 1 1,-1 1-1,7 17 939,-4-19-915,-1 0 1,0 0-1,0 0 0,0 0 0,0 0 1,0 0-1,0 0 0,0 0 1,0 0-1,0-1 0,0 1 1,0 0-1,0-1 0,0 1 0,0-1 1,0 1-1,0-1 0,-1 1 1,1-1-1,0 0 0,0 1 1,0-1-1,-1 0 0,1 0 1,1-1-1,12-11-221,1 1 0,1 0 0,0 1 0,0 1 0,34-15-1,-44 22 69,0 1-1,0 0 1,1 1-1,-1 0 0,1 0 1,-1 0-1,1 1 0,-1-1 1,1 2-1,-1-1 0,1 1 1,-1 0-1,1 0 0,-1 1 1,0 0-1,1 0 0,-1 0 1,0 1-1,0 0 0,-1 0 1,8 5-1,9 8 424,-1 1 0,-1 1 0,0 1 0,-2 1-1,0 0 1,-1 2 0,22 35 0,-31-44-165,-1-1 1,0 1-1,-1 0 1,0 1-1,-1 0 1,-1-1-1,0 2 1,-1-1-1,0 0 1,-1 1-1,-1-1 1,0 1-1,-1-1 1,-1 1-1,-4 24 1,4-35-37,0 0-1,-1 1 1,0-1 0,0 0-1,0 0 1,0 0 0,-1 0 0,0-1-1,1 1 1,-1-1 0,-1 0-1,1 1 1,0-1 0,-1-1-1,1 1 1,-1 0 0,0-1 0,0 0-1,0 0 1,-6 2 0,7-3-41,0 0 1,0 0-1,0 0 1,-1-1-1,1 0 1,0 1-1,0-1 1,0 0-1,0 0 1,-1-1-1,1 1 1,0-1-1,0 1 1,0-1-1,0 0 1,0 0-1,0-1 1,0 1-1,0 0 1,1-1-1,-1 0 1,0 0-1,1 0 1,-1 0-1,1 0 1,0 0-1,0 0 1,0-1 0,-3-3-1,-2-8-168,0 0-1,0 0 1,2 0-1,0-1 1,0 0 0,1 0-1,1 0 1,1 0-1,0-1 1,1 1 0,1-1-1,0 1 1,1-1-1,0 1 1,2-1 0,-1 1-1,2 0 1,0 0-1,1 0 1,1 1 0,0-1-1,1 1 1,0 1-1,1-1 1,1 1 0,10-12-1,32-25-7437,-33 34 427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5.3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67 22197,'6'-3'1794,"12"-4"-417,12-2-768,11-3-994,6-3-2882,-2-6-3427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0:45.6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13196,'0'0'13485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11.2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4 9705,'0'0'3871,"0"8"-3642,-1 60 2115,-2 1-1,-25 128 1,31-327-2024,11 39-139,5-32 631,-19 121-465,-1 39 643,1-25-912,-3 32 110,-2 0-1,-2 0 1,-2-1 0,-22 66 0,31-208 581,16-17-1079,-13 274-3363,-4-88 689,-1-4-2189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58.6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6374,'0'0'12876,"6"49"-12812,-6-23-32,0 0-192,0 1-769,0-4-1345,1-3-1537,1-1-2756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59.0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146 1 7431,'0'0'2402,"-24"85"-736,17-46-417,6-2-672,1-1-449,0 2-32,1 6-961,6 5-448,-4 1-257,-3 0-191,0 1 1312,0-1 609,-5-2 321,-2-2-1,1-1-63,-1 2-417,2-4-1794,0 2-2818</inkml:trace>
  <inkml:trace contextRef="#ctx0" brushRef="#br0" timeOffset="1">74 1137 5573,'-5'50'1249,"0"-1"-640,-2-2-193,1-4 225,-3-3 608,3-3 705,-2-5 352,1 0-1345,4-1-833,-3 0-192,0-1-2242,1-2-4837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1:59.3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0 15182,'0'0'4356,"-21"57"-4067,21-42-129,0 4 256,0 1-256,0 1-95,6 3-1,3-4-32,2-3-257,-1-7-1696,-2-10-3012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0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10154,'0'0'7943,"-2"53"-6181,4-41-161,8 1-352,13-1-480,3-2-448,7-6-354,1-4-2817,4 0-6855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1.4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4420,'0'0'3497,"10"8"-2189,7 4-928,0-1 0,0-1 1,1 0-1,0-1 1,1-1-1,0-1 0,31 8 1,41-4 471,-1-5 1,142-6-1,-88-3-228,1205-15 4218,-851 14-4107,-1 22 0,504 85 0,-479-21 231,521 154 0,-951-211-875,73 21 381,175 72 1,-320-110-425,1 2 0,-2 0 0,0 1 0,0 1 0,-1 1 0,0 0 0,-1 2 0,-1 0 1,21 24-1,-33-34-326,0 0 0,1-1 1,-1 1-1,1-1 0,0 0 1,1 0-1,10 6 1,-10-7-440,1-1 0,-1 0 1,0 0-1,1 0 0,0-1 1,-1 0-1,13 1 0,29-2-5069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1.9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0 454 11307,'0'0'2076,"1"-9"-202,0 3-1764,0 0 1,0 0-1,1 0 0,-1 1 0,1-1 1,1 1-1,-1-1 0,1 1 0,0 0 0,0 0 1,1 0-1,-1 1 0,1-1 0,0 1 1,0 0-1,1 0 0,-1 0 0,1 0 1,10-5-1,34-24 252,2 3 1,1 2-1,104-40 1,176-36-89,-252 83-250,-1 2 0,2 4 0,155-8 0,-221 24 31,-1 0-1,1 1 1,-1 1 0,0 0-1,0 0 1,0 2-1,-1 0 1,1 0 0,20 13-1,8 8 1087,59 47 1,-60-41-768,46 26 0,-48-37-133,2-2 0,0-2 0,1-2 0,1-1 0,0-2 0,1-3 0,46 5 0,8-5 606,0-4 0,112-10-1,-114-3-617,-1-5 0,0-4-1,-1-4 1,-2-4-1,116-48 1,-196 69-405,26-13 306,-37 16-348,1 0 0,-1 0 0,1 0 0,-1 0 0,0 0 0,0 0 0,1 0 1,-1-1-1,0 1 0,0 0 0,0-1 0,0 1 0,0-1 0,0 1 0,-1-1 1,1 1-1,0-1 0,-1 1 0,1-4 0,-2-14-5307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2.8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46 0 5830,'0'0'18353,"28"83"-17168,-38-37-608,0 4-417,-2 0-96,6-4-32,0-4-128,4-9-801,2-6-288,-1-8-641,-2-9-1089,-6-7-1057,-5-3-2370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3.1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51 9449,'0'0'12332,"65"34"-11019,-11-34-608,11-2-513,4-7-128,0-1-288,-8 0-1506,-12 2-160,-10-1 1602,-11 1-993,-13-1-1762,-8 0-160,-7-1-1538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3.5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0 128 11819,'0'0'10474,"55"-40"-9129,9 29-448,11-5-416,12-1-257,2 1-96,-6 6-673,-5 1-2465,-15 4-2243,-13 2-5638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03.9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0 14253,'0'0'11110,"-1"9"-10171,-1 0-681,-1 2-21,0 0 0,2 0 0,-1 0 0,1 0 0,1 0 0,1 22 0,0-32-220,0 1 0,0-1-1,0 0 1,-1 0 0,1 0 0,0 1 0,1-1 0,-1 0 0,0-1 0,0 1 0,0 0 0,0 0 0,1 0-1,-1-1 1,0 1 0,1-1 0,-1 1 0,1-1 0,-1 1 0,0-1 0,1 0 0,-1 0 0,1 1 0,-1-1-1,1 0 1,2-1 0,42-5 338,-34 1-340,0 0 1,0-1-1,-1-1 1,0 0-1,17-14 0,35-21-21,-63 42 9,0 0 0,1 0 0,-1 0 0,0 0 0,1-1 0,-1 1 1,0 0-1,0 0 0,1 0 0,-1 0 0,0 1 0,0-1 0,1 0 0,-1 0 1,0 0-1,0 0 0,1 0 0,-1 0 0,0 0 0,0 0 0,1 0 1,-1 1-1,0-1 0,0 0 0,0 0 0,1 0 0,-1 1 0,0-1 1,0 0-1,0 0 0,0 0 0,1 1 0,-1-1 0,0 0 0,0 0 1,0 1-1,0-1 0,0 0 0,0 0 0,0 1 0,0-1 0,0 0 1,0 0-1,0 1 0,0-1 0,0 1 0,2 23 341,-7 22 339,4-41-607,0 0-6,0 0 0,0 0 0,1-1 0,0 1 0,0 0 0,0 8 0,1-12-57,-1 0 0,1 0 0,-1 0 0,1 0 0,-1 0 0,1 0 0,-1 0-1,1 0 1,0 0 0,0 0 0,-1 0 0,1 0 0,0-1 0,0 1 0,0 0 0,0-1 0,0 1 0,0 0 0,0-1 0,0 1 0,0-1 0,0 0 0,0 1-1,0-1 1,0 0 0,1 0 0,-1 0 0,0 1 0,0-1 0,0 0 0,0-1 0,2 1 0,4 0 48,0-1-1,0 0 1,1 0-1,-1-1 1,-1 0 0,1 0-1,0-1 1,0 0 0,6-3-1,58-41-270,0 2-624,-70 45 833,-1-1-1,1 1 1,-1 0 0,1-1-1,0 1 1,-1-1 0,1 1-1,-1 0 1,1 0 0,0-1-1,-1 1 1,1 0 0,0 0-1,-1 0 1,1 0-1,0 0 1,-1 0 0,1 0-1,0 0 1,-1 0 0,1 0-1,0 0 1,-1 0 0,1 0-1,-1 0 1,1 1-1,0-1 1,-1 0 0,1 1-1,-1-1 1,1 0 0,0 1-1,-1-1 1,1 0 0,-1 1-1,1-1 1,-1 1 0,0-1-1,1 1 1,-1-1-1,1 1 1,-1 0 0,1 0-1,1 37 494,-3-35-510,1 0-1,0 0 0,-1 0 1,1 0-1,0 0 0,1 0 1,-1 0-1,0 0 0,1 0 1,0 0-1,0 0 0,0 0 1,0 0-1,0 0 0,0 0 1,1 0-1,3 4 0,18 2-3292,-3-8-3056,7-4-6696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12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89 13581,'1'-1'390,"0"-1"1,0 1 0,0-1-1,0 1 1,0 0 0,0-1-1,0 1 1,0 0 0,0 0-1,1 0 1,-1 0 0,1 0-1,-1 0 1,0 0-1,1 1 1,0-1 0,-1 0-1,1 1 1,2-1 0,-3 1-200,0 0-1,0 1 1,-1-1 0,1 1 0,0-1 0,0 1 0,0-1 0,-1 1-1,1 0 1,0-1 0,0 1 0,-1 0 0,1-1 0,-1 1-1,1 0 1,-1 0 0,1 0 0,-1 0 0,1-1 0,-1 1 0,0 0-1,1 0 1,-1 2 0,3 9 548,-1 0-1,-1 0 1,1 24 0,-5 62-184,-5 0 0,-37 180 0,43-270-484,2-10 105,1-23 379,7-61 623,-5 55-985,5-58-193,-4-1 0,-11-131 0,1 197-31,0 31-41,0 37-55,5-35 111,1 0-1,1 0 0,-1 0 0,1 0 0,1-1 1,4 18-1,-4-24 21,-1 1 0,0-1 1,1 0-1,0 0 1,-1 1-1,1-1 0,0 0 1,0 0-1,0-1 0,0 1 1,0 0-1,1-1 0,-1 1 1,1-1-1,-1 0 1,1 0-1,-1 0 0,1 0 1,-1 0-1,1 0 0,0-1 1,0 1-1,-1-1 0,1 0 1,0 0-1,4 0 0,0-1 4,0 0 0,1-1 0,-1 1 0,0-1 0,-1-1 0,1 1 0,0-1 0,-1-1 0,1 1 0,-1-1 0,0 0 0,-1 0 0,1-1 0,0 0 0,-1 0 0,0 0-1,-1 0 1,1-1 0,3-6 0,12-16 16,-2 0-1,24-50 1,-30 51-24,-23 99 0,0-32 0,-28 118 0,35-134 0,1 0 0,0-1 0,2 1 0,3 40 0,-1-62-57,-1-1 1,1 1-1,-1 0 1,1 0-1,0-1 0,0 1 1,0-1-1,0 1 0,0-1 1,0 1-1,0-1 1,0 1-1,1-1 0,-1 0 1,1 0-1,-1 0 1,1 0-1,-1 0 0,1 0 1,-1 0-1,1 0 0,0 0 1,0-1-1,-1 1 1,1-1-1,0 1 0,0-1 1,0 0-1,-1 0 1,1 0-1,0 0 0,0 0 1,0 0-1,0 0 0,0-1 1,-1 1-1,3-1 1,3 0-475,0-1 0,0 1 0,0-1 0,0 0 0,0-1 0,0 1 1,-1-2-1,10-4 0,7-13-6180,-1 0-3512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13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 22902,'0'0'5044,"11"7"-4067,-2-2-806,1 0 0,0-1-1,0 0 1,0 0-1,0-1 1,1 0 0,21 2-1,-29-5-110,0 1 0,0-1-1,0 0 1,0 0 0,0 0 0,0 0-1,0-1 1,0 1 0,0-1 0,0 0-1,0 0 1,-1 0 0,1 0-1,0-1 1,0 1 0,-1-1 0,1 1-1,-1-1 1,1 0 0,-1 0-1,0 0 1,0 0 0,0 0 0,0-1-1,0 1 1,0-1 0,-1 1 0,1-1-1,-1 0 1,1 1 0,-1-1-1,0 0 1,0 0 0,-1 0 0,1 0-1,-1 0 1,1 0 0,-1-6 0,0 9-58,1-1 1,-1 1-1,0-1 1,0 0-1,1 1 1,-1-1-1,0 0 1,0 1-1,0-1 1,0 1-1,0-1 1,0 0-1,0 1 1,0-1-1,0 0 1,0 1-1,0-1 1,0 1-1,-1-1 1,1 0 0,0 1-1,0-1 1,-1 1-1,1-1 1,0 0-1,-1 1 1,1-1-1,0 1 1,-1-1-1,1 1 1,-1 0-1,1-1 1,-1 1-1,1-1 1,-1 1-1,1 0 1,-1-1-1,0 1 1,1 0-1,-1 0 1,1 0 0,-1-1-1,0 1 1,1 0-1,-1 0 1,1 0-1,-1 0 1,0 0-1,1 0 1,-1 0-1,0 0 1,1 0-1,-1 0 1,-1 1-1,-1 0-1,1 0 0,-1 1 0,0 0 0,0-1 0,1 1 0,-1 0 0,1 0 0,-1 0 0,1 1 0,-3 2 0,-1 2-1,1 0 0,0 0 0,0 1 0,0 0 0,1 0 0,0 0 0,0 0 0,1 1 0,1-1 0,-1 1 0,1 0 0,0 0 0,1 0 0,0 0 0,1 9 0,0-16 0,1 0 0,0-1 0,0 1 0,-1-1 0,1 1 0,0-1 0,0 1 0,1-1 0,-1 0 0,0 0 0,0 1 0,1-1 0,-1 0 0,0 0 0,1 0 0,-1 0 0,1-1 0,0 1 0,-1 0 0,1-1 0,-1 1 0,1-1 0,0 1 0,-1-1 0,1 0 0,0 0 0,0 0 0,-1 0 0,1 0 0,0 0 0,2-1 0,7 1 0,0-1 0,0 0 0,20-6 0,-3-3 0,-1-1 0,-1-2 0,39-23 0,-1 0 0,-64 36 0,1-1 0,0 0 0,-1 1 0,1-1 0,0 0 0,0 1 0,-1-1 0,1 1 0,0 0 0,0-1 0,0 1 0,0 0 0,0-1 0,0 1 0,0 0 0,0 0 0,0 0 0,0 0 0,0 0 0,-1 0 0,1 0 0,0 0 0,0 0 0,0 0 0,0 0 0,0 1 0,0-1 0,0 0 0,0 1 0,0-1 0,-1 1 0,1-1 0,0 1 0,0-1 0,0 1 0,-1 0 0,2 1 0,-1 1 0,0 1 0,-1-1 0,1 1 0,-1-1 0,1 1 0,-1 0 0,0-1 0,-1 6 0,0 7 0,-7 68 0,8-84 0,0 1 0,0-1 0,0 1 0,0-1 0,1 0 0,-1 1 0,0-1 0,0 0 0,0 1 0,1-1 0,-1 0 0,0 0 0,1 1 0,-1-1 0,0 0 0,1 0 0,-1 1 0,0-1 0,1 0 0,-1 0 0,0 0 0,1 0 0,-1 1 0,1-1 0,-1 0 0,0 0 0,1 0 0,-1 0 0,1 0 0,-1 0 0,0 0 0,1 0 0,-1 0 0,1 0 0,-1 0 0,0-1 0,1 1 0,-1 0 0,1 0 0,-1 0 0,0 0 0,1-1 0,19-7 0,-6 1-795,-1-2 0,-1 1 0,12-11 0,32-34-6974,-29 23-2614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13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7 14798,'0'0'9727,"0"0"-9904,1-1 166,-1 1 0,0-1 0,1 1 1,-1 0-1,1-1 0,-1 1 0,1 0 0,-1-1 0,1 1 0,-1 0 0,1 0 0,-1-1 0,1 1 1,-1 0-1,1 0 0,-1 0 0,1 0 0,-1 0 0,1 0 0,-1 0 0,1 0 0,0 0 0,1 4 37,-1 1-1,0 0 0,0-1 0,0 1 0,-1 0 0,0 0 0,0-1 0,0 1 0,-1 8 0,0 0 157,1 15 104,-1-9 89,0 1 1,1-1-1,2 0 1,0 0-1,0 1 1,2-2-1,1 1 1,0 0-1,13 30 1,11 1-72,-18-32-279,0 0 0,-2 0 0,0 0 0,-1 1 0,7 26 0,-14-40 77,0 1 0,-1-1 0,1 1 0,-1-1-1,0 1 1,0-1 0,-1 1 0,1-1 0,-1 1 0,-1-1-1,1 1 1,-1-1 0,0 0 0,0 0 0,0 0 0,-1 0-1,0 0 1,0 0 0,0-1 0,0 1 0,-1-1 0,0 0 0,0 0-1,-5 5 1,5-6-57,0 1 1,-1-1-1,1 0 0,0 0 0,-1-1 1,0 1-1,0-1 0,0 0 0,0 0 0,0-1 1,0 1-1,0-1 0,0 0 0,0-1 1,-1 1-1,1-1 0,-6 0 0,7-1-28,0 0 0,0 0-1,0 0 1,1 0-1,-1-1 1,0 1-1,1-1 1,-1 0 0,1 0-1,-1 0 1,1-1-1,0 1 1,0-1 0,0 0-1,1 0 1,-1 0-1,1 0 1,-1 0 0,1 0-1,0-1 1,0 1-1,-2-8 1,-2-3-17,1-1 0,0 0 0,1-1 0,1 1 0,1-1 0,0 0 0,1 1 0,0-1 0,2 0 0,0 0 0,0 1 0,1-1 0,1 0 0,1 1 0,1 0 0,0 0 0,0 0 0,10-16 0,-2 6 0,2 0 0,1 1 0,1 1 0,1 0 0,1 1 0,0 1 0,2 1 0,1 1 0,26-18 0,-27 23 0,-14 10 0,0 0 0,-1-1 0,0 1 0,1-1 0,-2-1 0,1 1 0,6-9 0,-35 27 0,21-11 0,-1 1 0,0 0 0,1 0 0,0 0 0,0 0 0,0 0 0,0 1 0,1-1 0,-1 0 0,1 1 0,0 0 0,0-1 0,0 1 0,0 0 0,0-1 0,1 1 0,0 0 0,0 0 0,0 4 0,1-6 0,0 1 0,0-1 0,0 0 0,0 0 0,0 1 0,0-1 0,1 0 0,-1 0 0,1 0 0,-1 0 0,1-1 0,0 1 0,0 0 0,-1-1 0,1 1 0,0-1 0,1 0 0,-1 1 0,0-1 0,0 0 0,0 0 0,1-1 0,-1 1 0,1 0 0,-1-1 0,0 1 0,1-1 0,-1 0 0,5 0 0,5 1 0,-1-1 0,1-1 0,-1 0 0,0 0 0,1-1 0,-1 0 0,0-1 0,14-6 0,4-4 0,47-28 0,-75 40 0,1 0 0,0 0 0,0-1 0,0 1 0,0 0 0,-1 0 0,2 0 0,-1 1 0,0-1 0,0 0 0,0 1 0,0 0 0,0-1 0,0 1 0,1 0 0,-1 0 0,0 0 0,0 0 0,3 1 0,-3 0 0,1 1 0,-1-1 0,0 1 0,0 0 0,0 0 0,0 0 0,0 0 0,-1 0 0,1 0 0,0 0 0,-1 1 0,0-1 0,2 3 0,13 13 17,-16-18-95,1 0-1,-1 1 0,1-1 0,-1 1 0,1-1 1,0 0-1,-1 1 0,1-1 0,0 0 1,-1 0-1,1 0 0,0 1 0,-1-1 0,1 0 1,0 0-1,-1 0 0,1 0 0,0 0 0,0 0 1,-1 0-1,1-1 0,0 1 0,-1 0 1,1 0-1,0 0 0,-1-1 0,1 1 0,-1 0 1,1-1-1,0 1 0,0-1 0,7-12-7571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1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43 5637,'-25'-4'13456,"25"4"-13294,0-1 0,0 1 0,0 0 0,0 0 0,0-1 0,0 1 0,0 0 0,0-1 0,0 1 0,0 0 0,0-1 0,0 1 0,0 0-1,0-1 1,0 1 0,0 0 0,1 0 0,-1-1 0,0 1 0,0 0 0,0-1 0,0 1 0,1 0 0,-1 0 0,0 0 0,0-1 0,0 1 0,1 0 0,-1 0 0,0 0 0,1-1 0,-1 1 0,0 0 0,0 0 0,1 0 0,-1 0 0,0 0 0,1 0 0,45-19 1835,-30 16-1839,0 0-1,0 0 1,1 2-1,-1 0 1,21 2-1,-35-1-158,-1 1 1,1-1-1,-1 1 0,1-1 1,-1 1-1,0-1 0,1 1 1,-1 0-1,0 0 0,1 0 1,-1 0-1,0 0 0,0 0 1,0 0-1,0 0 0,0 1 1,0-1-1,0 0 0,0 0 1,-1 1-1,1-1 0,0 1 1,-1-1-1,1 1 0,-1-1 1,1 1-1,-1-1 0,0 1 1,0-1-1,0 1 0,0-1 1,0 1-1,0 0 0,0-1 1,0 1-1,-1-1 0,1 1 1,-1 2-1,-1 4 34,0 1 0,0-1 0,-1 1-1,0-1 1,-6 12 0,-14 17 80,16-28-113,2-1 1,-1 1 0,1 0-1,0 0 1,1 1 0,-6 18-1,10-27-3,0-1-1,0 1 0,0-1 0,0 1 0,0-1 0,0 1 0,0-1 0,0 1 1,0-1-1,0 1 0,0-1 0,1 1 0,-1-1 0,0 1 0,0-1 0,0 1 1,1-1-1,-1 1 0,0-1 0,1 0 0,-1 1 0,0-1 0,1 1 0,-1-1 1,1 0-1,-1 0 0,0 1 0,1-1 0,-1 0 0,1 1 0,-1-1 0,2 0 1,23 3-422,27-10-1692,-34 0-737,1 0 0,31-19-1,-3-1-4880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3:38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0 280 7976,'32'-2'6020,"16"-7"-3359,21-2-1744,107 10 86,-111 2-458,1-2-1,86-13 1,-89 3-369,-1 1 0,2 4 1,-1 2-1,1 4 0,-1 2 0,81 12 0,-59-2-83,1-3 0,0-4 0,0-4 0,135-16 0,378 5 241,-560 11-348,245 10 44,-99-1 22,351-27-1,-103-45 311,455-36 648,-71 37-883,-753 54-125,42 0 6,178 10 0,104 40 8,473 69 16,-643-87-48,294-5 0,14-7 128,-52-1 0,-48 27-2,-35-1-28,595-34 315,-750-6-346,93-25 52,-9 0 56,30 33 143,202-9 37,-1-25-207,-120 8-46,-282 10-34,1 7 0,172 18-1,-268-12 181,-43-4-51,1 1 1,-1 0 0,0 1 0,1 1 0,-1-1 0,0 2 0,0 0 0,0 0-1,20 10 1,-30-11-301,0 0-1,0 1 0,0-1 1,-1 0-1,1 1 1,-1-1-1,1 1 0,-1-1 1,0 1-1,0-1 1,0 1-1,-1-1 0,0 4 1,1 5-700,-3 28-3131,-10 1-2285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7.8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57 10186,'0'0'7313,"-2"-9"-5151,1 6-2104,1 1 1,-1 0-1,1 0 0,-1-1 0,0 1 1,0 0-1,0 0 0,0 0 0,0 0 0,0 0 1,-1 0-1,1 0 0,-1 0 0,1 1 0,-1-1 1,0 1-1,0-1 0,0 1 0,1-1 0,-1 1 1,0 0-1,-1 0 0,1 0 0,0 0 0,0 0 1,0 1-1,-1-1 0,1 1 0,0-1 1,-1 1-1,1 0 0,0 0 0,-1 0 0,1 0 1,0 0-1,-1 0 0,1 1 0,0-1 0,0 1 1,-1 0-1,1 0 0,0-1 0,0 1 0,0 1 1,0-1-1,0 0 0,0 0 0,0 1 1,0-1-1,1 1 0,-4 3 0,-3 3 64,0-1 0,1 1-1,-1 1 1,2-1 0,-1 1 0,1 0 0,1 1-1,-1 0 1,2 0 0,-1 0 0,1 0 0,1 0-1,0 1 1,1 0 0,-3 18 0,5-28-112,0 1 0,0-1 1,0 0-1,1 0 1,-1 0-1,0 0 0,0 0 1,1 0-1,-1 0 1,0 0-1,1 0 0,-1 0 1,1 0-1,0 0 1,-1 0-1,1 0 0,0-1 1,-1 1-1,1 0 1,0 0-1,0-1 0,0 1 1,-1 0-1,1-1 0,0 1 1,0-1-1,0 1 1,0-1-1,0 0 0,0 1 1,0-1-1,1 0 1,-1 0-1,0 1 0,0-1 1,0 0-1,0 0 1,0 0-1,0 0 0,0-1 1,0 1-1,0 0 1,2-1-1,5 0 87,0-1 1,0 0 0,0 0-1,13-6 1,18-12 37,0-2 1,-1-2-1,-1-2 1,53-46 0,-90 71-145,0 1 0,0-1 0,1 1 1,-1-1-1,0 1 0,1 0 0,-1-1 1,1 1-1,-1 0 0,1-1 0,-1 1 1,0 0-1,1 0 0,-1-1 0,1 1 1,-1 0-1,1 0 0,-1 0 1,1 0-1,-1 0 0,1 0 0,0-1 1,-1 1-1,1 0 0,-1 1 0,1-1 1,-1 0-1,1 0 0,-1 0 0,1 0 1,-1 0-1,1 0 0,-1 1 0,1-1 1,-1 0-1,1 0 0,-1 1 1,0-1-1,1 0 0,-1 1 0,1-1 1,-1 0-1,0 1 0,1-1 0,-1 1 1,0-1-1,1 0 0,-1 1 0,0-1 1,0 1-1,1-1 0,-1 1 0,0-1 1,0 1-1,0-1 0,0 1 1,0-1-1,0 1 0,0 0 0,0-1 1,0 1-1,0-1 0,0 2 0,0 52 200,0-22 226,0-31-394,0-1 1,1 1 0,-1 0 0,0-1-1,1 1 1,-1 0 0,1-1 0,-1 1-1,0-1 1,1 1 0,0-1 0,-1 1-1,1-1 1,-1 1 0,1-1 0,-1 0-1,1 1 1,0-1 0,-1 0 0,1 1-1,0-1 1,-1 0 0,1 0 0,0 0-1,0 0 1,-1 0 0,1 0 0,0 1-1,-1-2 1,3 1 0,22-2 766,-4-4-670,0-1-1,0-2 1,0 1-1,-1-2 1,19-13-1,38-17-590,-68 36 237,0 0-1,0 1 1,0 0 0,1 0 0,-1 1 0,1 0-1,15-1 1,-24 4 222,0-1 0,0 1 0,0-1 0,0 1 0,0 0 0,-1-1-1,1 1 1,0 0 0,0-1 0,0 1 0,-1 0 0,1 0 0,0 0 0,-1 0 0,1 0 0,-1 0-1,1 0 1,-1 0 0,1 0 0,-1 0 0,0 0 0,1 0 0,-1 0 0,0 0 0,0 0 0,0 0 0,0 0-1,0 1 1,0-1 0,0 1 0,-1 46 552,1-35-64,-1 2-200,5 17 764,-4-31-1016,1 0 1,0 0-1,0 0 0,0 0 1,0 0-1,0 0 0,0-1 1,0 1-1,0 0 0,0-1 1,0 1-1,0-1 0,0 1 0,1-1 1,-1 1-1,0-1 0,0 0 1,1 1-1,-1-1 0,0 0 1,1 0-1,-1 0 0,0 0 1,0 0-1,2-1 0,8-1 38,1 0 0,-1 0-1,0-2 1,0 1 0,0-1 0,-1-1-1,0 0 1,1 0 0,-2-1 0,1-1-1,12-9 1,-12 8-238,1 0-1,0 1 0,1 0 1,0 1-1,0 0 0,0 1 1,1 0-1,13-3 0,-25 9 164,0-1 0,-1 0 0,1 0 0,0 1 0,0-1 0,0 0 0,0 1 0,-1-1 0,1 1 0,0-1-1,0 1 1,-1-1 0,1 1 0,0 0 0,-1-1 0,1 1 0,-1 0 0,1-1 0,-1 1 0,1 0 0,-1 0-1,1 0 1,-1-1 0,0 1 0,1 0 0,-1 0 0,0 0 0,0 0 0,0 0 0,0 0 0,1-1 0,-1 1-1,-1 0 1,1 0 0,0 2 0,0 46 492,-1-35-225,1-14-246,0 1 0,0 0-1,0-1 1,0 1 0,0-1 0,0 1-1,1 0 1,-1-1 0,0 1 0,0-1 0,0 1-1,1-1 1,-1 1 0,0-1 0,1 1-1,-1-1 1,1 1 0,-1-1 0,0 1 0,1-1-1,-1 0 1,1 1 0,-1-1 0,1 0-1,-1 1 1,1-1 0,-1 0 0,1 1 0,0-1-1,-1 0 1,2 0 0,24 0 48,24-18-2502,-18-5-2209,0-4-2888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2.3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30 17585,'-11'6'1905,"-14"8"-233,1 1 0,-39 31 0,55-39-1359,-1 1 1,1 0-1,0 0 1,0 0-1,1 1 0,1 0 1,-1 0-1,1 1 1,1 0-1,0 0 0,-5 15 1,9-24-313,1 0 0,-1 0-1,1 0 1,0 0 0,0 0 0,-1 0 0,1 0 0,0 0 0,0 1 0,0-1-1,0 0 1,0 0 0,1 0 0,-1 0 0,0 0 0,0 0 0,1 0 0,-1 1 0,1-1-1,-1 0 1,1 0 0,-1 0 0,1 0 0,-1-1 0,1 1 0,0 0 0,1 1-1,0-1 9,-1 0 0,1-1-1,0 1 1,0 0 0,0-1-1,0 1 1,0-1-1,0 0 1,0 0 0,0 0-1,0 0 1,0 0-1,0 0 1,2-1 0,5 0 58,-1-1 1,1-1 0,0 1 0,-1-1 0,16-9-1,-9 3-14,-1-1 1,0 0-1,0-1 0,-2-1 0,22-23 0,-29 29 103,0 0-1,-1-1 1,0 0 0,0 0-1,0 0 1,-1 0-1,0 0 1,0-1 0,-1 1-1,0-1 1,0 0 0,-1 1-1,0-1 1,0-15-1,-1 22-138,0-1 0,-1 1 0,1-1-1,0 1 1,0-1 0,-1 1 0,1 0-1,-1-1 1,1 1 0,-1 0-1,0 0 1,1-1 0,-1 1 0,0 0-1,0 0 1,0 0 0,0 0 0,0 0-1,0 0 1,0 0 0,0 0 0,0 0-1,-1 1 1,1-1 0,0 0-1,-1 1 1,1-1 0,0 1 0,-1-1-1,1 1 1,0 0 0,-1-1 0,1 1-1,-1 0 1,1 0 0,0 0 0,-1 0-1,1 0 1,-1 1 0,1-1-1,-1 0 1,1 1 0,0-1 0,-1 1-1,1-1 1,-2 2 0,-3-1-31,0 1 0,0 1 0,0-1 0,1 1 0,-1 0 0,1 1 0,-1-1-1,1 1 1,-6 5 0,10-8-25,0 0-1,0 0 0,0 0 0,0 0 1,0 0-1,0 0 0,0 0 1,0 0-1,0 1 0,0-1 0,1 0 1,-1 1-1,0-1 0,1 0 0,-1 1 1,1-1-1,0 1 0,-1-1 1,1 0-1,0 1 0,0-1 0,0 1 1,0-1-1,0 3 0,1-3-145,0 0 0,1 0-1,-1-1 1,0 1 0,0 0-1,1-1 1,-1 1 0,0-1-1,0 1 1,1-1 0,-1 0-1,1 1 1,-1-1 0,0 0-1,1 0 1,-1 0 0,1 0-1,-1 0 1,3-1 0,7-1-1711,0 0 0,-1 0 1,1-1-1,-1 0 0,15-7 1,11-11-9834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2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26 18033,'0'0'6540,"-1"13"-6183,-4 51 738,-16 66-1,9-68-632,-6 121 0,18-183-462,0 0 0,0 0 1,0 0-1,0 1 1,0-1-1,0 0 1,0 0-1,0 1 1,0-1-1,0 0 1,0 0-1,0 0 1,0 1-1,0-1 1,0 0-1,0 0 0,0 0 1,0 1-1,1-1 1,-1 0-1,0 0 1,0 0-1,0 1 1,0-1-1,0 0 1,0 0-1,1 0 1,-1 0-1,0 0 1,0 1-1,0-1 0,0 0 1,1 0-1,-1 0 1,0 0-1,0 0 1,0 0-1,1 0 1,-1 0-1,0 0 1,0 0-1,1 0 1,-1 0-1,0 0 1,0 0-1,0 0 0,1 0 1,-1 0-1,0 0 1,0 0-1,1 0 1,-1 0-1,0 0 1,0 0-1,0 0 1,0 0-1,1 0 1,-1 0-1,0-1 1,0 1-1,0 0 0,1 0 1,-1 0-1,0 0 1,0-1-1,0 1 1,13-12 122,6-19-1310,-2-1 0,0-1 1,-3 0-1,0-1 0,17-70 0,9-23-2139,-34 107 3395,-5 16 165,0 0-1,0 0 1,0 0 0,1 0 0,-1 0 0,1 0-1,0 0 1,0 1 0,0-1 0,1 1 0,-1-1-1,1 1 1,4-4 0,-8 53 2910,-4-4-1433,-22 76 0,18-85-1451,1 0 0,2 1 1,-4 64-1,9-93-394,1 0 0,1 1 0,-1-1-1,1 0 1,0 1 0,0-1 0,3 8-1,-3-11-154,0 0 0,0 0-1,0-1 1,1 1-1,-1 0 1,0-1 0,1 1-1,-1-1 1,1 0-1,-1 1 1,1-1 0,0 0-1,0 0 1,-1 0-1,1 0 1,0 0 0,0 0-1,0-1 1,0 1-1,0-1 1,0 1 0,4-1-1,31 2-10846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5.0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2434,'4'-32'14593,"8"-1"-9751,-11 31-4748,1 0 0,-1-1 0,1 1 0,-1 0 0,1 0 0,0 0 0,-1 0 0,1 0 0,0 1 0,0-1 0,1 0 0,-1 1 0,0 0 0,0-1 0,1 1-1,-1 0 1,1 0 0,-1 0 0,1 1 0,-1-1 0,1 1 0,-1-1 0,4 1 0,-5 0-93,0 1 1,0-1-1,0 1 0,0-1 0,0 1 1,0 0-1,0-1 0,0 1 0,0 0 0,-1 0 1,1 0-1,0 0 0,0 0 0,-1-1 1,1 1-1,-1 0 0,1 1 0,-1-1 0,0 0 1,1 0-1,-1 0 0,0 0 0,0 0 1,1 0-1,-1 0 0,0 0 0,0 1 1,0-1-1,-1 2 0,1 46 342,0-36-232,-1 13 116,0-15-186,1 1 0,0-1-1,0 0 1,1 0-1,1 0 1,2 10-1,-3-18 42,0-1 1,0 0-1,0 0 0,0 0 0,0 0 0,0-1 1,0 1-1,1 0 0,-1 0 0,1-1 0,-1 1 1,1-1-1,0 1 0,0-1 0,0 0 0,-1 1 1,1-1-1,0 0 0,0-1 0,1 1 0,-1 0 1,0 0-1,0-1 0,0 1 0,0-1 0,1 0 0,-1 0 1,0 0-1,0 0 0,1 0 0,-1 0 0,0 0 1,0-1-1,0 1 0,4-2 0,-2 1 50,0 0 0,0-1-1,0 1 1,0-1 0,-1 0-1,1 0 1,0 0 0,-1-1-1,1 1 1,-1-1-1,0 0 1,0 0 0,0 0-1,0 0 1,-1-1 0,1 1-1,-1-1 1,0 1 0,3-7-1,-1 2 97,-1-1 0,0 1-1,0-1 1,-1 0 0,0 0-1,-1 0 1,0 1-1,0-12 1,-1 20-227,0-1 1,0 0-1,-1 0 0,1 0 1,0 1-1,0-1 1,-1 0-1,1 0 0,0 1 1,-1-1-1,1 0 0,-1 1 1,1-1-1,-1 0 1,1 1-1,-1-1 0,1 1 1,-1-1-1,0 1 0,1-1 1,-1 1-1,0-1 0,1 1 1,-1 0-1,0-1 1,0 1-1,1 0 0,-1 0 1,0 0-1,0-1 0,0 1 1,1 0-1,-1 0 0,0 0 1,0 0-1,0 0 1,1 0-1,-1 1 0,0-1 1,-1 0-1,1 0-13,-1 1 1,1-1-1,0 0 0,-1 1 1,1-1-1,-1 0 0,1 1 1,0 0-1,0-1 0,-1 1 1,1 0-1,0 0 0,0-1 1,0 1-1,0 0 0,0 0 1,0 0-1,0 0 0,0 1 0,0-1 1,0 0-1,0 0 0,0 3 1,1-4-144,-1 1 0,1 0 0,0-1 0,0 1 0,0 0 1,0-1-1,0 1 0,0 0 0,0-1 0,0 1 0,0 0 0,0-1 0,0 1 1,0-1-1,0 1 0,1 0 0,-1-1 0,0 1 0,1 0 0,-1-1 0,0 1 1,1-1-1,-1 1 0,0-1 0,1 1 0,-1-1 0,1 1 0,-1-1 0,1 1 1,-1-1-1,2 1 0,24 2-2973,29-17-2396,-18-2-1266,4-2-4746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5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0 13773,'0'0'3945,"-8"11"-1954,-6 5-1399,4-5 325,1 1 0,0-1 0,0 1 0,1 1 0,1-1 0,0 1 0,-10 26 0,18-38-900,-1-1 0,1 1 0,0-1 0,-1 1 0,1-1 0,0 1 0,-1-1 1,1 1-1,0-1 0,0 0 0,-1 0 0,1 1 0,0-1 0,0 0 0,-1 0 0,1 0 0,0 0 0,0 0 0,0 0 1,-1 0-1,1 0 0,0 0 0,0 0 0,0 0 0,-1 0 0,1-1 0,0 1 0,0 0 0,-1-1 0,1 1 0,0 0 1,0-1-1,30-9 257,60-39 236,-69 35-489,0 2-1,46-19 0,-67 30-21,0 1-1,0-1 1,0 1-1,0-1 1,0 1-1,0 0 1,1-1-1,-1 1 1,0 0-1,0 0 0,0 0 1,0 0-1,1 0 1,-1 0-1,0 0 1,0 1-1,0-1 1,0 0-1,0 1 1,1-1-1,-1 1 1,0-1-1,0 1 1,0-1-1,0 1 1,0 0-1,0-1 1,0 1-1,1 1 1,-1 1 41,0-1 0,0 1 0,0-1 0,0 1 0,-1-1 0,1 1 0,-1-1 0,0 1 1,1 0-1,-1-1 0,0 1 0,-1 4 0,-2 12 421,0 0 1,-12 34-1,14-50-399,-2 7 34,-6 32 102,27-46 154,-7-4-135,-1 1 0,-1-1 0,15-15 0,26-21-109,-47 42-128,1-1 1,0 1-1,0 0 0,0 0 1,0 0-1,0 1 0,0-1 1,0 1-1,0 0 0,1 0 1,-1 1-1,5-1 1,-8 1-18,0 1 1,0-1-1,1 0 1,-1 1-1,0 0 1,0-1-1,0 1 1,0 0-1,0-1 1,0 1-1,0 0 1,-1 0-1,1 0 1,0 0-1,0 0 1,-1 0 0,1 0-1,0 0 1,-1 0-1,1 0 1,-1 1-1,1-1 1,-1 0-1,0 0 1,0 0-1,1 1 1,-1-1-1,0 0 1,0 0-1,0 0 1,0 2-1,0 51-1575,-1-40 105,1 11-2737,0-6-1783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5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15150,'0'0'10661,"3"10"-9428,-2 0-1089,0 0 0,-1 0 0,0 0-1,-1 0 1,0 0 0,0 0 0,-1 0-1,0 0 1,-1-1 0,0 1 0,-1-1-1,0 1 1,-5 9 0,-34 92 570,39-98-633,1 0-1,0 0 0,1 0 0,1 0 0,0 0 0,1 26 1,1-37-67,-1 1 1,1 0 0,-1 0-1,1-1 1,0 1 0,0 0-1,0-1 1,0 1 0,1-1 0,-1 0-1,1 1 1,-1-1 0,1 0-1,0 0 1,0 0 0,0 0-1,0 0 1,0 0 0,3 1-1,1 0 37,-1 0-1,1 0 0,0-1 1,0 0-1,0 0 0,0 0 0,0-1 1,9 1-1,-2-1-116,0 0 0,1-1 0,-1-1 0,0 0 0,0-1 0,0 0 0,23-8 1,-31 8-344,1 0 1,-1 0-1,0-1 0,0 0 1,0 0-1,5-4 1,-8 5-15,-1 1 0,0 0 0,1-1 0,-1 1 0,0-1 0,0 0 0,0 1 0,0-1 0,0 0 0,0 0 0,-1 0 0,1 1 0,0-5 0,0-9-5748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2:26.3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 17168,'0'0'9930,"79"-21"-8489,-23 17-256,8 0-608,2 3-353,-1-1-160,-3 0-1281,-13-3-3332,-8-1-1536,-6-5-10251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48.8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210 212 8456,'-8'3'1041,"6"-3"-885,-42 12 661,42-11-560,0-1 0,0 0 1,0 0-1,0 1 0,0-1 1,0 0-1,0-1 0,0 1 0,0 0 1,0 0-1,1-1 0,-1 1 1,-3-2-1,10-2-47,0 1-1,1-1 1,-1 1 0,1 0 0,0 1-1,9-4 1,148-45-128,2 7 0,1 7 1,2 8-1,194-10 0,-357 39 573,-23 3-201,-78 9-73,-359 106-387,-142 28 102,596-146-93,-27 5 147,35-7-11,57-13-239,233-66 402,608-82 0,-890 160-265,-26 3 67,-30 2 91,-390 55 40,324-40-144,34-5-12,-212 38 505,220-36-489,1 3 1,-76 32 0,127-44-182,0 1 1,0 1 0,-14 10-1,26-17 20,1 0 0,-1 0-1,0 1 1,1-1 0,-1 0 0,0 0-1,1 1 1,-1-1 0,1 1-1,-1-1 1,1 1 0,-1-1 0,1 1-1,-1-1 1,1 1 0,-1-1-1,1 1 1,0-1 0,-1 1 0,1 0-1,0-1 1,-1 1 0,1 0-1,0-1 1,0 1 0,0 0 0,0-1-1,0 1 1,0 0 0,0-1-1,0 1 1,0 0 0,0 0 0,0-1-1,0 2 1,27 2-6030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6.6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77 6662,'0'0'19539,"11"-3"-18434,287-66 4356,-297 69-5469,36-4-1767,-35 3 1557,0 1-1,-1 0 0,1 0 1,-1 0-1,1 0 0,-1 0 1,1 1-1,-1-1 1,1 0-1,-1 1 0,1-1 1,-1 1-1,0 0 1,1-1-1,-1 1 0,0 0 1,1 0-1,-1 0 0,2 1 1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7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0 10730,'0'0'9316,"-4"8"-8420,-6 17-224,1 0-1,1 0 0,2 1 1,0 0-1,-3 42 1,1 146 1271,6-67-233,-1-164 1767,-2-36-2838,3 13-620,3 1-1,1 0 0,9-48 1,-9 76-87,1 0 0,0 0 0,0 0 0,1 1-1,0-1 1,1 1 0,0 0 0,1 0 0,0 1 0,0-1 0,1 1 0,1 1 0,-1-1 0,1 1 0,1 1 0,10-8 0,-14 12 21,1 0 1,0 0-1,0 1 1,0 0-1,0 0 1,0 1-1,0 0 1,0 0-1,1 0 1,-1 1-1,0 0 1,11 1-1,-15-1 43,0 0 0,0 0 0,-1 0 0,1 1 0,0-1 0,0 1 0,-1-1 0,1 1 0,0-1 0,-1 1 0,1 0 0,-1 0 0,1 0 0,-1 0 0,1 0 0,-1 0 0,0 0 0,1 1 0,-1-1 0,0 0 0,0 1 0,0-1 0,0 1 0,0-1 0,0 1 0,-1-1 0,1 1 0,0 0 0,-1-1 0,0 1 0,1 0 0,-1 0 0,0-1 0,1 1 0,-1 0 0,0 0 0,-1 0 0,1-1 0,0 1 0,0 0 0,-1 0 0,1-1 0,-1 1 0,1 0 0,-1-1 0,0 1 0,0-1 0,-1 3 0,-1 1 72,0 0-1,-1 0 1,1 0 0,-1 0 0,0-1-1,0 1 1,-1-1 0,0 0 0,1-1-1,-1 1 1,0-1 0,-8 4 0,-71 31 940,74-34-986,-9 4-897,16-3-1297,28-4-3324,-6-2 3549,40-3-7886,-29-2 1713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8.4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7431,'0'0'14910,"-3"8"-12620,-2 8-1502,0 0 0,1 0 0,1 0 0,-2 29 0,5-44-786,-1-1 0,1 0 0,0 1-1,0-1 1,0 0 0,0 1 0,0-1 0,0 1 0,0-1-1,0 0 1,0 1 0,1-1 0,-1 0 0,0 1 0,0-1-1,0 0 1,0 1 0,0-1 0,1 0 0,-1 1 0,0-1-1,0 0 1,0 0 0,1 1 0,-1-1 0,0 0 0,0 0-1,1 1 1,-1-1 0,0 0 0,1 0 0,-1 0 0,0 1 0,1-1-1,-1 0 1,13-6 174,10-17 132,-16 10-264,-5 9-42,-1 1 0,1-1 1,0 1-1,0 0 0,0 0 0,0 0 0,1 0 1,-1 0-1,1 0 0,0 0 0,0 1 0,0-1 0,4-2 1,-6 7-10,0 0 1,0-1 0,0 1 0,0 0 0,-1 0 0,1 0-1,0-1 1,-1 1 0,0 0 0,1 0 0,-1 0 0,0 0-1,0 0 1,0 0 0,0 0 0,-1 3 0,1-1 68,0 139 1326,0-142-1373,0 0 0,0-1 0,0 1-1,-1 0 1,1 0 0,0-1 0,1 1 0,-1 0 0,0 0 0,0-1 0,0 1 0,0 0-1,1-1 1,-1 1 0,0 0 0,0-1 0,1 1 0,-1 0 0,1-1 0,-1 1-1,1-1 1,-1 1 0,1 0 0,-1-1 0,1 1 0,-1-1 0,1 0 0,-1 1 0,2 0-1,18-8 511,18-27 399,-21 13-877,-1-1 1,-1-1-1,-1 0 0,-1-1 0,-1 0 1,10-30-1,-22 56-886,3 30-15074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20980,'0'0'6539,"8"0"-6576,6-1-567,-1-1 1,1-1-1,-1 0 0,17-7 1,-15 5-28,1 1 1,0 0-1,0 0 0,25-1 1,-40 5 664,0 0 0,-1 0 0,1 0 0,0 0 0,-1 0 0,1 0 0,0 1 0,-1-1 0,1 0 0,0 0 0,-1 1 0,1-1 0,-1 0 0,1 1 0,-1-1 0,1 0 0,-1 1 0,1-1 0,-1 1 0,1-1 0,-1 1 0,1-1 0,-1 1 0,0-1 0,1 1 0,-1-1 0,0 1 0,1 0 0,-1-1 0,0 1 0,0-1 0,0 1 0,1 0 0,-1 0 0,-1 30 1792,0-2 470,4-29-2242,0 1 1,0-1 0,0 0 0,0 0 0,0-1 0,0 1 0,0-1 0,0 1 0,0-1 0,-1 0 0,1 0-1,0 0 1,2-2 0,38-17-100,-33 14-352,0 0 0,0 1-1,1 1 1,0 0 0,-1 0 0,2 1 0,-1 0 0,19-1 0,-29 4 394,0 0 0,0 1 0,0-1-1,0 1 1,-1 0 0,1-1 0,0 1 0,0-1 0,-1 1 0,1 0 0,0 0 0,-1 0-1,1-1 1,0 1 0,-1 0 0,1 0 0,-1 0 0,0 0 0,1 0 0,-1 0 0,0 0 0,1 0-1,-1 0 1,0 0 0,0 0 0,0 0 0,0 0 0,0 0 0,0 0 0,0 1 0,-1 43 317,1-34-287,0-10-64,0 0 0,0-1 1,0 1-1,0 0 0,0-1 0,0 1 0,0 0 0,0 0 0,0-1 0,1 1 0,-1 0 0,0-1 0,0 1 0,1-1 0,-1 1 0,0 0 0,1-1 0,-1 1 0,1-1 0,-1 1 0,1-1 0,-1 1 0,1-1 0,-1 1 1,1-1-1,0 0 0,-1 1 0,1-1 0,-1 0 0,1 1 0,0-1 0,-1 0 0,1 0 0,0 0 0,0 1 0,1-1-498,1 0 0,-1 0 0,0-1 0,0 1 0,0 0 0,0-1 0,0 1 0,0-1 0,0 0 0,-1 0 0,1 0 0,3-1 0,18-16-8535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8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12940,'0'0'15263,"0"12"-14126,-9 78-249,-3 38-3741,14-137-6585,-2-5 2712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9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35 13677,'0'0'12364,"81"-4"-11884,-41 1-352,4-1-64,-2-1-2978,-5-4-3428,-6-1-6887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3:59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1 15182,'0'0'12225,"3"13"-10778,-1 1-1145,0 1 0,-1-1 0,0 1 0,-1 0 0,-1-1-1,0 1 1,-1-1 0,-5 19 0,-18 31 151,17-45-305,0 0 1,1 1 0,1-1-1,-6 40 1,12-58-149,0 0 0,0 0 1,0 1-1,0-1 0,0 0 0,0 0 0,0 0 0,0 0 1,1 0-1,-1 0 0,0 0 0,1 0 0,-1 0 1,1 0-1,-1 0 0,1 0 0,-1 0 0,1 0 0,0-1 1,-1 1-1,1 0 0,0 0 0,0-1 0,-1 1 1,1 0-1,0-1 0,0 1 0,1 0 0,2 0 1,-1 0-1,0 0 1,0 0-1,0-1 1,1 0 0,-1 1-1,0-1 1,1 0-1,4-1 1,4-1-12,-1 0 0,1 0 1,-1-1-1,17-7 0,-23 8-307,52-29-1167,-34 9-3305,-22 20 3862,0 0 0,0 1 0,0-1 0,0 0 0,0 0 0,0 0 0,-1 0 0,1 0 0,-1 0 0,1 0 0,-1 0 0,0-2 0,0-8-11986</inkml:trace>
  <inkml:trace contextRef="#ctx0" brushRef="#br0" timeOffset="1">0 179 14061,'0'0'13005,"57"-31"-12749,-4 26 288,9 0-351,2 3-97,-10-1-1025,-1-1-5157,-4-3-9160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1.1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 6662,'0'0'5317,"55"-9"-5285,-31 9 0,7-1-32,6-2 64,8 3-320,2-2-1025,4-1-2146,0 3-1410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1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45 5157,'0'0'2803,"10"0"-652,56-1 412,103-2-690,4-14-5268,-75 7-4085,51 7 10578,-41 1 808,-36-2-4498,-62 3 421,6-1-309,-1 1-1,1 1 1,29 2 0,-40-1 666,1 0 0,-1 1 0,0 0 1,1 0-1,-1 0 0,0 0 0,0 1 1,8 5-1,-2 0 277,0 0-1,0-2 1,1 1 0,16 6 0,-20-10-683,0-1-1,0 0 1,-1 0 0,1-1 0,9 1 0,18-2-2722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1.9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82 6406,'0'0'5349,"74"17"-3299,-42-12-384,8-1-1506,5-4-481,7 0-2914,6-8-5285</inkml:trace>
  <inkml:trace contextRef="#ctx0" brushRef="#br0" timeOffset="1">961 0 11627,'58'0'3940,"-6"0"-1890,2 0-769,1 1-897,6 5-352,3 0-256,-1-4-2050,2-2-2787</inkml:trace>
  <inkml:trace contextRef="#ctx0" brushRef="#br0" timeOffset="2">1913 85 10666,'49'15'3235,"3"-1"-865,2 4-1120,3-4-962,2 0-192,5-4-512,6-9-2531,-1-1-4036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2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88 13325,'57'0'3203,"-3"0"-1378,6 5-1280,8-3-481,0-2-96,7 0-1666,2 0-2466,1-13-3587</inkml:trace>
  <inkml:trace contextRef="#ctx0" brushRef="#br0" timeOffset="1">988 16 10090,'62'0'3971,"-2"0"-1440,1 0-1378,4 8-897,4 1-192,0-1-96,3-4-1441,2-4-1891,1 0-607,5 0-1571</inkml:trace>
  <inkml:trace contextRef="#ctx0" brushRef="#br0" timeOffset="2">1982 7 3459,'71'-4'6759,"-4"2"-2820,1 2-896,0 0-1473,-1 1-898,0 6-543,4 0-97,1-3-1474,3-4-3555,4-2-7110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12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14670,'67'9'2498,"1"0"-1185,5 1-1088,1-5-161,6-1-1666,2-4-3266</inkml:trace>
  <inkml:trace contextRef="#ctx0" brushRef="#br0" timeOffset="1">1118 48 11851,'73'0'3427,"-2"0"-928,1 3-1570,3 0-705,4-3-192,0 0-1121,6 0-2306,-3-6-1794</inkml:trace>
  <inkml:trace contextRef="#ctx0" brushRef="#br0" timeOffset="2">2072 8 7271,'74'-4'4516,"-7"1"-1185,-6 3-832,-4 0-1282,-2 1-384,0 8-545,2 0-256,2-5-256,1-4-1826,5 0-2723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2.2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0 1 1634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3.56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2757 4740,'0'0'4431,"6"-5"-4271,4-3-19,15-13 3055,-1-3 3099,10-10-2755,-21 21-3411,0 1 0,1 1 0,1 0-1,20-12 1,33-16 39,121-94 1,29-12 143,-143 100 287,84-67 0,-129 91-580,2 0 0,0 2 0,1 2 1,58-22-1,51-28 61,-91 39-69,296-183 53,-213 117-100,339-224 873,-221 148-612,70-40 650,-63 42 63,-34 18-141,99-54-210,-186 128 332,-42 25-693,101-72 1,-146 86 515,75-40 0,-116 69-525,-17 7-3024,-7-2-3395,0-4-3845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8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24 17360,'0'0'9204,"4"2"-8900,-1-1-291,-3 0-10,1-1 0,-1 1-1,1-1 1,-1 0 0,1 1 0,-1-1-1,1 0 1,-1 1 0,1-1 0,-1 0-1,1 1 1,-1-1 0,1 0 0,0 0 0,-1 0-1,1 1 1,-1-1 0,1 0 0,0 0-1,-1 0 1,1 0 0,0 0 0,-1 0-1,1 0 1,0-1 0,-1 1 0,1 0-1,-1 0 1,1 0 0,-1-1 0,1 1-1,0 0 1,-1 0 0,1-1 0,-1 1 0,1-1-1,-1 1 1,1 0 0,-1-1 0,0 1-1,1-1 1,-1 1 0,1-1 0,-1 1-1,0-1 1,1 0 0,-1 1 0,0-1-1,0 1 1,0-1 0,1 0 0,-1 1 0,0-1-1,0 1 1,0-1 0,0 0 0,0 1-1,0-1 1,0 0 0,-1 0 0,1 0-21,0 1 1,0-1 0,0 0 0,0 1 0,0-1 0,0 1 0,0-1-1,0 0 1,-1 1 0,1-1 0,0 1 0,-1-1 0,1 1 0,0-1-1,-1 1 1,1-1 0,0 1 0,-1-1 0,1 1 0,-1 0 0,1-1-1,-1 1 1,1 0 0,-1-1 0,1 1 0,-1 0 0,0 0 0,1-1-1,-1 1 1,1 0 0,-2 0 0,-25 0-240,20 1 232,1 1 0,-1-1 0,1 1 0,-1 1 0,-10 4 0,-23 31-28,38-37 73,1 1 0,-1-1-1,1 1 1,0-1 0,-1 1 0,1 0 0,0 0-1,0 0 1,0-1 0,0 1 0,1 0-1,-1 0 1,0 0 0,1 0 0,-1 0 0,1 0-1,0 1 1,0-1 0,0 0 0,0 0-1,0 0 1,0 0 0,1 3 0,0-4-14,0 0 1,0 0 0,1 0-1,-1 0 1,0 0-1,1-1 1,-1 1 0,1 0-1,-1-1 1,1 1-1,-1-1 1,1 0 0,-1 1-1,1-1 1,-1 0 0,1 0-1,-1 0 1,3 0-1,37-1 31,-28 1-135,116-4-1445,-127 5 1585,0-1 1,0 1-1,0 0 1,0 0-1,0 0 1,0 0-1,0 0 0,0 1 1,0-1-1,-1 0 1,1 1-1,0 0 1,-1-1-1,0 1 0,1 0 1,-1 0-1,0-1 1,0 1-1,0 0 1,2 4-1,7 10 450,-9-16-445,-1 1-1,1-1 1,0 0 0,-1 0 0,1 1 0,0-1 0,-1 0 0,1 0 0,0 0 0,-1 0 0,1 0-1,0 0 1,0 0 0,-1 0 0,1 0 0,0 0 0,-1-1 0,1 1 0,0 0 0,-1 0 0,1-1-1,-1 1 1,1 0 0,0-1 0,-1 1 0,1 0 0,-1-1 0,1 1 0,-1-1 0,1 1 0,-1-1-1,0 1 1,1-1 0,-1 0 0,1 0 0,20-24-163,-18 21 183,3-3-6,-4 5 17,0 0 0,0 0 0,0-1 1,0 1-1,0-1 0,0 1 0,-1-1 1,1 0-1,-1 1 0,0-1 0,0 0 1,1-5-1,-2 8 18,17-6-2699,-7-12-4008,-4-2-1236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4.03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40 12 6342,'-16'0'96,"2"-5"-1249,5-1-2082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25.41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70 169 2498,'-23'-9'1495,"19"7"-955,-1 1 1,1-1-1,-1 0 0,1-1 0,0 1 1,0-1-1,0 1 0,0-1 0,-5-5 1,13 4 4971,15 1-3739,23 2-1404,-38 1 166,80-5 846,102-20 1,-3 1 115,-153 21-1172,42-5 867,0 3 0,0 4 0,85 8-1,-67 2 278,-41-5-1082,61 13 0,-9 3 256,162 10 0,35-23-168,26 2-160,12-1-265,50 5 2,-40 0 0,-214-12-40,287 3 12,190 4 10,-376-4 64,0-11 0,340-53 0,-115 18-84,1 36 4,-379 6-18,466-46 621,-444 34-569,52 3 229,-98 8-1027,-56-4-4250,0-14-1555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5.1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95 5285,'0'0'384,"6"-65"-1729,2 36-1313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5.52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57 0 5317,'0'0'11467,"-46"50"-10282,41-45-576,2-3-257,1 0-224,2-1-96,8-1-1569,-3 0-2275,-5-14-4548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8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0 184 5317,'96'0'3587,"-5"0"-2594,-1-5-800,3-2-161,2 0-865,7 0-96,2 1 609,6 1 31,-1-1-1953,1 4-256</inkml:trace>
  <inkml:trace contextRef="#ctx0" brushRef="#br0" timeOffset="1">1412 125 4100,'482'-42'2990,"432"-24"4152,-770 62-5671,148-4-94,-97 4-10044,-120 4 2272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8.5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10794,'0'0'1602,"71"6"1889,-47-4-1377,0-1-480,-1 0 159,2 1-1408,6 0-1,2 3-320,3-1-96,0-1-1185,0-3-2755,-5 0-4132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7.8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6438,'0'0'8584,"72"0"-8776,-36 1 192,10-1 0,10 0 32,14 0-32,14 0-192,11 1-737,15 1-929,8-1-1537,5-1-2402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9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81 13293,'0'0'4025,"1"13"-3321,3 293 2523,-4-257-704,-3-123 3089,1 25-4807,4-66 0,-1 102-829,1 1 0,0-1-1,0 1 1,2-1 0,-1 1 0,1 0 0,1 1-1,0-1 1,1 1 0,10-15 0,-11 20 9,0 0 1,1 1 0,-1 0 0,1 0-1,0 1 1,1 0 0,-1 0-1,1 0 1,-1 1 0,1 0-1,0 0 1,0 1 0,1 0 0,-1 0-1,0 0 1,10 0 0,-11 1 0,0 1 0,0 0-1,0-1 1,0 2 0,1-1 0,-1 1 0,0 0 0,0 0 0,0 1 0,-1 0 0,1 0-1,0 0 1,-1 1 0,1-1 0,-1 1 0,0 1 0,0-1 0,0 1 0,0 0 0,5 5 0,-9-8 1,0 0 1,0 0 0,0 0 0,-1 0 0,1 0 0,0 0 0,0 1 0,-1-1-1,1 0 1,-1 1 0,1-1 0,-1 0 0,1 1 0,-1-1 0,0 0 0,0 1 0,1-1-1,-1 1 1,0-1 0,0 0 0,-1 1 0,1-1 0,0 1 0,0-1 0,-1 0-1,0 3 1,-1-2 15,1 0 0,-1 1 0,0-1 0,0 0 0,0 0 0,0 0 0,-1 0 0,1-1 0,0 1 0,-1 0 0,1-1 0,-5 2 0,-10 4 163,-1-1 0,0-1-1,-23 4 1,31-6-23,-84 13 875,35-4-3039,84-12-166,12 0-2517,-1-1 0,44-7 1,-24-4-5499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4:39.8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301 75 3683,'0'0'7848,"7"-8"-3636,3-3-3056,15-19 785,-7 5 4939,-21 25-6063,-11 8-664,0-1-1,0 2 1,1-1-1,1 2 1,-21 18 0,0 1 196,2-6-35,-44 38 846,101-86-557,-12 14-786,-2-1 1,1-1-1,-1 0 0,-1-1 0,-1 0 0,0 0 0,15-29 0,-25 42 124,-5 7 25,0 0-1,1 1 0,0-1 1,0 1-1,0 0 0,1 0 1,0 0-1,0 1 0,1-1 0,0 1 1,0-1-1,1 1 0,0 0 1,0 0-1,1 0 0,0-1 1,2 15-1,0-19 67,0 0 1,0 0-1,0-1 1,1 1-1,-1-1 1,1 1-1,0-1 1,-1 0-1,1 0 1,0 0-1,0 0 1,0 0-1,1-1 1,-1 1-1,0-1 1,1 0-1,-1 0 1,0 0-1,1-1 1,-1 1-1,1-1 1,6 0-1,-9 0 59,-30-1 587,16-2-583,1-1 1,-1 0-1,1-1 0,-1 0 0,2-1 0,-1-1 1,-17-12-1,-73-62 70,94 74-168,-22-20-8,30 26-85,15 7-219,183 76 266,-94-52-2088,-75-24-1247,46 4 1,-22-9-3578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28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1 610 16784,'0'0'10031,"9"-2"-9439,-1 0-481,-1-1-1,1 0 1,0 0-1,-1-1 0,1 0 1,-1 0-1,0-1 1,-1 0-1,1 0 1,-1 0-1,0-1 1,0 0-1,-1 0 0,1-1 1,4-7-1,101-137 973,36-45-255,-118 163-1007,0 1 1,3 1-1,52-40 0,-67 61-607,-11 8-1705,-10 7-5090,-12 5 1746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29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8 14414,'0'0'2007,"-7"30"-486,-9 2-389,12-24-697,-1-1 1,1 1 0,1 0 0,0 1 0,0-1-1,0 1 1,-2 16 0,17-27 429,2-8-671,0 0 0,0-1 0,-1-1 0,16-18 0,17-15 106,-41 40-331,0 1 0,1 0 0,0 0 0,-1 0 0,11-5 0,-15 9 25,0 0 1,0 0-1,-1-1 1,1 1 0,0 0-1,-1 0 1,1 0 0,0 0-1,0 0 1,-1 0 0,1 0-1,0 0 1,0 0 0,-1 0-1,1 0 1,0 1 0,-1-1-1,1 0 1,0 0-1,0 1 1,-1-1 0,1 0-1,0 1 1,0 1 2,0-1-1,0 0 1,0 0-1,-1 1 1,1-1-1,-1 1 1,1-1 0,-1 1-1,1-1 1,-1 0-1,0 1 1,0 0-1,1-1 1,-1 1 0,0-1-1,-1 2 1,-3 105-163,4-108 101,0 0 0,0 1 0,0-1 0,0 0 0,0 0 0,0 1 0,0-1-1,0 0 1,0 0 0,0 1 0,0-1 0,0 0 0,0 0 0,0 1 0,1-1 0,-1 0 0,0 0-1,0 0 1,0 1 0,0-1 0,1 0 0,-1 0 0,0 0 0,0 0 0,0 1 0,1-1 0,-1 0-1,0 0 1,0 0 0,0 0 0,1 0 0,-1 0 0,0 0 0,0 0 0,1 0 0,-1 0 0,0 1-1,0-1 1,1 0 0,-1-1 0,0 1 0,0 0 0,1 0 0,-1 0 0,0 0 0,0 0 0,1 0 0,-1 0-1,0 0 1,0 0 0,1-1 0,13-7-2796,7-13-1692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28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185 100 13677,'-1'-8'1687,"1"-73"4004,0 80-5646,0 1 1,0-1 0,0 1-1,0 0 1,0-1-1,0 1 1,0-1 0,0 1-1,1 0 1,-1-1 0,0 1-1,0-1 1,0 1 0,0 0-1,1-1 1,-1 1-1,0 0 1,0-1 0,1 1-1,-1 0 1,0 0 0,1-1-1,-1 1 1,0 0 0,1 0-1,-1-1 1,0 1-1,1 0 1,-1 0 0,0 0-1,1 0 1,-1-1 0,1 1-1,-1 0 1,0 0 0,1 0-1,-1 0 1,1 0 0,0 0-1,-1 0-9,1 1-1,0-1 1,-1 0-1,1 1 0,-1-1 1,1 1-1,-1-1 1,1 0-1,-1 1 1,1 0-1,-1-1 1,1 1-1,-1-1 1,1 1-1,-1-1 0,0 1 1,1 0-1,-1-1 1,0 1-1,0 0 1,0-1-1,1 1 1,-1 0-1,0 0 0,2 17 156,-1-1 0,-1 0 0,-1 1 0,0-1 0,-1 0 0,-1 0 0,0 0 0,-11 29 0,-7 10 501,-33 62 1,38-83-300,-20 34 491,-19 47 1019,54-115-1903,1-1 0,0 0-1,0 0 1,0 0 0,0 0 0,0 1 0,0-1 0,0 0 0,0 0 0,-1 0 0,1 0-1,0 1 1,0-1 0,0 0 0,0 0 0,0 0 0,0 1 0,0-1 0,0 0 0,0 0 0,0 0-1,0 1 1,0-1 0,0 0 0,0 0 0,1 0 0,-1 1 0,0-1 0,0 0 0,0 0-1,0 0 1,0 0 0,0 1 0,0-1 0,1 0 0,-1 0 0,0 0 0,0 0 0,0 0 0,0 1-1,0-1 1,1 0 0,-1 0 0,0 0 0,0 0 0,0 0 0,1 0 0,-1 0 0,0 0-1,0 0 1,0 0 0,1 0 0,-1 0 0,0 0 0,0 0 0,0 0 0,1 0 0,12-4-128,97-69 142,-9 6-156,11 6-2150,4 5-4475,-46 24-733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2.4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26 1 10954,'0'0'9129,"-7"85"-7271,0-35-929,1 7-609,1 4 64,5 5-159,0 2-193,10 4-513,5-1-1665,1 3-1345,-1 2-3043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2.79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33 1 17617,'-17'94'2050,"5"-3"-545,8-9-416,4-10-512,1-7-481,13-10 0,2-3-64,4-4-64,-4-2-1217,-3-1-1346,-8 3-2209,-5-1-7592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3.1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27 0 12684,'-14'115'3115,"2"127"-1,19 116 916,-7-350-3895,1 141 41,-2-149-1740,-6-11-2605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3.6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19314,'0'0'7234,"4"11"-6060,40 102-187,-15-34-1115,74 140 1,-101-215-828,13 19 788,-10-18-3518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4.04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0 186 11915,'0'0'12684,"52"-60"-11531,-20 38-640,2-1-353,2 1-128,0 2-256,-4 4-2467,-5 3-2081,-3 4-2819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4.36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19699,'0'0'7794,"6"9"-7629,19 25-122,-24-33-39,-1 0 0,0 0 0,1 0 0,0-1 1,-1 1-1,1 0 0,-1 0 0,1-1 0,0 1 0,-1 0 0,1-1 0,0 1 1,0-1-1,0 1 0,0-1 0,-1 1 0,1-1 0,0 1 0,0-1 0,0 0 1,0 0-1,0 1 0,0-1 0,0 0 0,0 0 0,0 0 0,0 0 0,0 0 1,0 0-1,0 0 0,0-1 0,0 1 0,0 0 0,1-1 0,17-26 662,-19 25-617,1 1 0,-1-1 0,1 1 0,-1 0 0,1-1 0,0 1 0,0 0 0,-1 0 0,1-1 0,0 1 0,0 0 0,0 0 0,0 0-1,0 0 1,1 0 0,-1 0 0,0 1 0,2-2 0,-3 2-48,1 1 0,0-1 0,-1 1 0,1-1 1,0 1-1,-1-1 0,1 1 0,0-1 0,-1 1 0,1-1 0,-1 1 0,1 0 0,-1-1 0,0 1 0,1 0 0,-1-1 0,0 1 1,1 0-1,-1 0 0,0-1 0,0 1 0,0 0 0,0 0 0,1 1 0,3 26 126,-3-21-89,3 26 133,-4-24 92,1 1 1,0-1-1,0 0 1,1 1-1,6 15 0,-8-24-251,1 0 0,-1 0 0,1-1 0,-1 1 0,0 0 0,1-1 0,-1 1 0,1 0 0,-1-1 0,1 1 0,0 0 0,-1-1 0,1 1 0,0-1 0,-1 1 0,1-1 0,0 0 0,0 1-1,-1-1 1,1 0 0,0 1 0,0-1 0,0 0 0,-1 0 0,1 0 0,0 0 0,0 0 0,1 0 0,23-12 449,12-29 114,-28 27-575,1 0 0,-2 0 0,0-1 0,-1 0 0,7-19 0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5.33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81 0 5990,'-2'18'12260,"-3"3"-5314,-3 6-3565,-7 16-3164,0-3 2037,7-16-1984,1-1-1,1 2 1,1-1-1,1 0 1,-1 30 0,5-53-270,0 0 1,0 0 0,0 0 0,0 0-1,0 0 1,0 0 0,1 0 0,-1 0-1,0 0 1,1-1 0,-1 1 0,1 0-1,-1 0 1,1 0 0,-1 0 0,1-1-1,-1 1 1,1 0 0,0-1 0,0 1-1,-1 0 1,1-1 0,0 1 0,0-1-1,0 1 1,1 0 0,31 3 33,-23-5-24,0 0-1,0-1 0,-1 0 1,17-6-1,-8 1-443,-11 5-84,0 0 1,-1-1-1,1 0 0,-1 0 1,0 0-1,0-1 0,0 1 1,0-1-1,8-8 0,-14 0-9342,-8 5-37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5.6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52 18770,'0'0'8392,"72"-9"-6695,-29 5-800,5-1-737,3 0-224,-1-1-1697,-9-4-3076,-7-3-3939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1.49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203 11 17136,'0'0'1442,"-9"-2"-279,7 2-1121,-1-2 81,0 1 0,-1 0 0,1 0 0,-1 0 0,1 0 0,-1 0 0,0 1 0,1 0 0,-1 0 0,1 0 0,-1 0 0,0 0 0,1 1 0,-1 0 0,1-1 0,-1 1 0,1 1 0,-1-1 0,1 0 0,0 1 0,-1 0 0,1 0 0,0 0 0,0 0 0,0 0 0,1 0 0,-1 1 0,0 0 0,-2 3 0,-7 13 120,0 0 0,2 1 0,0 0-1,1 0 1,2 1 0,0 0 0,1 0 0,1 1 0,1 0 0,0 0 0,2 0 0,1 0 0,1 0-1,0 0 1,8 41 0,-7-58-233,1 1-1,0-1 1,0 1-1,1-1 1,-1 1-1,1-1 1,0 0 0,1 0-1,-1-1 1,1 1-1,0-1 1,0 0-1,0 0 1,1 0-1,0 0 1,-1-1-1,1 1 1,1-1 0,-1-1-1,0 1 1,1-1-1,-1 0 1,1 0-1,-1 0 1,1-1-1,0 0 1,0 0-1,0-1 1,0 1 0,0-1-1,-1-1 1,11 0-1,-13 0 52,-1 0 0,1 0 1,0-1-1,-1 1 0,1 0 0,-1-1 0,1 0 0,-1 1 0,0-1 1,0 0-1,1 0 0,-1-1 0,-1 1 0,1 0 0,0 0 0,-1-1 1,1 1-1,-1-1 0,1 0 0,-1 1 0,0-1 0,0 0 0,-1 0 0,1 0 1,-1 0-1,1 1 0,-1-1 0,0 0 0,0 0 0,0-5 0,0 6 11,0-1 0,0 0 0,0 0 0,-1 1 0,1-1 0,-1 0 0,0 1 0,1-1 0,-1 0 0,0 1 0,0-1 0,-1 1 0,1-1 0,-1 1 0,1 0 0,-1 0 0,0-1 0,1 1 0,-1 0 0,0 1 0,-1-1 0,1 0 0,0 1 0,0-1 0,-1 1 0,1-1 0,-1 1 0,1 0 0,-1 0 0,1 0 0,-1 1 0,-4-2 0,5 3-75,0-1 0,0 1 0,1 0 0,-1 0 1,0-1-1,1 1 0,-1 0 0,1 0 0,-1 1 0,1-1 0,-1 0 1,1 1-1,0-1 0,0 0 0,-1 1 0,1-1 0,0 1 0,0 0 0,1-1 1,-1 1-1,0 0 0,1 0 0,-1-1 0,1 1 0,-1 0 0,1 0 1,0 0-1,0 0 0,0-1 0,0 1 0,0 4 0,0-4-2,-1 1-1,1-1 0,0 1 0,0-1 1,0 1-1,0-1 0,0 1 0,0-1 1,1 1-1,0-1 0,-1 0 1,1 1-1,0-1 0,0 0 0,0 1 1,0-1-1,1 0 0,-1 0 0,0 0 1,1 0-1,0 0 0,-1 0 0,1 0 1,2 1-1,0-2 2,0 1 0,0-1 0,0-1 0,0 1 0,-1-1 0,1 1 0,0-1 0,0 0 0,0-1 0,0 1-1,0-1 1,0 0 0,0 1 0,0-2 0,4-1 0,2-2 17,-1 0 0,1-1 0,-1 0 0,8-7 0,31-20 78,-47 33-98,0 0 1,-1 0-1,1-1 1,-1 1-1,1 0 1,0 0-1,-1 0 1,1 0 0,-1 0-1,1 0 1,0 0-1,-1 0 1,1 0-1,-1 0 1,1 1-1,0-1 1,-1 0-1,1 0 1,-1 1-1,1-1 1,-1 0-1,1 1 1,-1-1 0,1 0-1,-1 1 1,1-1-1,-1 0 1,1 1-1,-1-1 1,0 1-1,1-1 1,-1 1-1,0-1 1,0 1-1,1 0 1,-1-1-1,0 1 1,0-1 0,0 1-1,1-1 1,-1 1-1,0 0 1,0-1-1,0 2 1,4 35-73,-3-28 43,1 21-154,-2-19-249,1 0 1,0 0-1,0-1 1,1 1-1,0 0 1,1-1-1,1 0 1,-1 0 0,6 10-1,6-7-4616,2-12-2553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0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1 118 10346,'0'0'12801,"9"-2"-12496,-1 0-323,-1 0 1,-1-1 0,1 1 0,0-1 0,9-6 0,-15 9 16,1-1 0,0-1 0,-1 1 1,1 0-1,0 0 0,-1 0 0,0-1 0,1 1 1,-1-1-1,0 1 0,0-1 0,1 0 1,-1 1-1,-1-1 0,1 0 0,0 0 1,0 0-1,-1 0 0,1 0 0,-1 1 1,1-1-1,-1 0 0,0 0 0,0 0 0,0 0 1,0 0-1,0 0 0,0 0 0,-1 0 1,1 0-1,-1 0 0,0-3 0,0 5 17,1-1 0,0 1 0,0-1 0,-1 1 0,1 0 0,0-1 0,-1 1 0,1 0 0,-1-1 0,1 1 0,0 0 0,-1-1 0,1 1 0,-1 0 0,1 0 0,-1-1 0,1 1 0,-1 0 0,1 0 0,-1 0 0,1 0-1,-1 0 1,1 0 0,-1 0 0,1 0 0,-1 0 0,1 0 0,-1 0 0,1 0 0,-1 0 0,1 0 0,-1 0 0,1 0 0,-1 1 0,1-1 0,-1 0 0,1 0 0,-1 1 0,1-1 0,-1 0 0,1 1 0,-1-1 0,-18 17 226,15-10-195,0 0 1,0 0-1,1 1 0,0-1 0,0 1 0,1 0 0,0 0 1,0 0-1,1 0 0,0 0 0,0 14 0,1-20-39,1-1 0,-1 1 0,1-1 0,0 0 0,-1 0 0,1 1 0,0-1 0,0 0 0,0 0 0,0 0 1,-1 0-1,2 0 0,-1 0 0,0 0 0,0 0 0,0 0 0,0 0 0,1-1 0,-1 1 0,0 0 0,1-1 0,-1 1 0,0-1 0,1 1 0,-1-1 0,0 0 0,1 0 0,-1 0 0,1 0 0,1 0 0,56 0 151,-43-1-166,18-1-474,0-2 1,36-8-1,-72 5 5200,-13-9-3623,14 15-724,-4-3-249,0-1 0,0 0 0,0 1-1,1-1 1,0-1 0,0 1 0,0-1 0,1 1-1,-1-1 1,2 0 0,-1-1 0,0 1 0,-2-12-1,5 17-150,0 1 0,1-1-1,-1 0 1,0 1-1,0-1 1,0 1 0,1-1-1,-1 0 1,0 1-1,1-1 1,-1 1 0,0-1-1,1 0 1,-1 1-1,1-1 1,-1 1 0,1 0-1,-1-1 1,1 1 0,-1-1-1,1 1 1,-1 0-1,1-1 1,0 1 0,-1 0-1,1 0 1,-1-1-1,1 1 1,1 0 0,24-4-1372,-18 3 801,87-14-8802,-32-1-390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1.94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118 1 20756,'0'0'7126,"-9"3"-6234,6-2-867,-1 1 1,1 0 0,0-1-1,-1 1 1,1 1 0,0-1-1,0 0 1,0 1-1,1 0 1,-1-1 0,1 1-1,-1 0 1,1 0-1,-4 7 1,0 3 9,0 0 0,1 1-1,-5 21 1,-1 10 66,2 0 1,2 0-1,2 1 1,2 0-1,4 61 1,0-99-85,-1-1 1,2 1 0,-1-1-1,1 0 1,0 1 0,1-1 0,-1 0-1,2-1 1,-1 1 0,1 0-1,7 10 1,-9-14 12,1-1-1,-1 1 1,1-1-1,-1 0 1,1 0-1,0 0 1,-1 0-1,1 0 1,0 0-1,1-1 1,-1 1-1,0-1 1,0 0-1,0 0 0,1-1 1,-1 1-1,1 0 1,-1-1-1,0 0 1,1 0-1,-1 0 1,1 0-1,-1-1 1,0 1-1,1-1 1,-1 0-1,0 0 1,4-1-1,-2-1 13,0 1 0,-1-1 0,0 0 0,0-1 0,0 1 0,0 0-1,0-1 1,0 0 0,-1 0 0,0 0 0,0-1 0,0 1 0,-1-1-1,1 1 1,-1-1 0,0 0 0,2-6 0,-2 5 22,0-1 1,0 0-1,0 0 1,-1 0-1,0 0 0,0 0 1,-1 0-1,0-1 1,0 1-1,-1 0 0,1 0 1,-4-9-1,4 15-61,0 1-1,0 0 1,0-1-1,0 1 1,0-1 0,0 1-1,0-1 1,0 1-1,0 0 1,0-1 0,0 1-1,0 0 1,0-1-1,0 1 1,-1-1-1,1 1 1,0 0 0,0-1-1,-1 1 1,1 0-1,0-1 1,0 1 0,-1 0-1,1 0 1,0-1-1,-1 1 1,1 0-1,0 0 1,-1 0 0,1-1-1,0 1 1,-1 0-1,1 0 1,-1 0 0,1 0-1,0 0 1,-1 0-1,1 0 1,-1 0-1,1 0 1,0 0 0,-1 0-1,1 0 1,-1 0-1,1 0 1,0 0-1,-1 0 1,1 0 0,-1 0-1,1 0 1,0 1-1,-1-1 1,1 0 0,0 0-1,-1 1 1,1-1-1,0 0 1,-1 0-1,1 1 1,-1 0 0,-9 22 42,10-21-44,0-1 0,0 0-1,0 1 1,0-1 0,0 0 0,0 1 0,0-1-1,0 0 1,0 1 0,1-1 0,-1 0 0,1 1-1,-1-1 1,1 0 0,-1 1 0,1-1 0,0 0-1,-1 0 1,1 0 0,0 0 0,0 0 0,0 0-1,0 0 1,0 0 0,0 0 0,0 0 0,0-1-1,0 1 1,2 1 0,1-2-13,0 1 0,0-1 0,0 1 0,0-1 0,0 0 0,0 0 0,0-1 0,0 1 0,7-3 0,18-8-1060,-16 6-2061,0 0-4908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6.42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0 225 20339,'0'0'7816,"80"-57"-7272,-23 21-416,9 2-160,5 0-1473,-3 7-2339,-7 6-1281,-9 6-3939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7.60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0 129 14830,'0'0'10565,"12"12"-9498,110 150-426,-120-159-639,0 0 1,0 0-1,0-1 0,1 1 1,-1-1-1,1 0 0,0 0 1,0 0-1,-1 0 0,5 2 1,-5-4 10,-1 0 1,0 0 0,0 1-1,0-1 1,0 0 0,0 0-1,0 0 1,0-1 0,0 1-1,0 0 1,0 0 0,0-1-1,0 1 1,0 0 0,0-1-1,0 1 1,0-1 0,0 1-1,0-1 1,0 0 0,0 1-1,0-1 1,0 0 0,-1 0-1,1 0 1,0 1 0,-1-1-1,1 0 1,-1 0 0,1 0-1,-1 0 1,1 0 0,-1 0-1,1 0 1,-1-2 0,14-34 747,-2 0-1,-1-1 1,9-61 0,-13 59-649,-7 39-108,0 0 1,0 0-1,0 0 1,0 0 0,1-1-1,-1 1 1,0 0-1,1 0 1,-1 0-1,1 0 1,-1 0-1,1 0 1,-1 1 0,1-1-1,0 0 1,-1 0-1,1 0 1,0 0-1,1 0 1,-2 1-6,1 0-1,-1 0 1,1 0 0,-1 0 0,1 0-1,-1 0 1,1 1 0,0-1 0,-1 0 0,1 0-1,-1 1 1,1-1 0,-1 0 0,1 0-1,-1 1 1,0-1 0,1 1 0,-1-1-1,1 0 1,-1 1 0,0-1 0,1 1 0,-1-1-1,0 1 1,1 0 0,21 44-56,-18-36 130,7 17 1,-8-16-62,2 0 1,-1 0-1,1-1 1,0 0-1,9 11 1,-14-20-3,0 1 0,1 0-1,-1-1 1,1 1 0,0-1 0,-1 1 0,1-1 0,-1 1-1,1-1 1,0 1 0,0-1 0,-1 0 0,1 1-1,0-1 1,-1 0 0,1 1 0,0-1 0,0 0-1,0 0 1,-1 0 0,1 0 0,0 0 0,0 0-1,0 0 1,-1 0 0,1 0 0,0 0 0,0-1 0,-1 1-1,1 0 1,0 0 0,0-1 0,-1 1 0,1 0-1,0-1 1,-1 1 0,1-1 0,0 1 0,-1-1-1,1 1 1,-1-1 0,1 0 0,-1 1 0,1-1 0,-1 0-1,1 1 1,-1-1 0,0 0 0,1 1 0,-1-1-1,0 0 1,1 0 0,16-46 1034,-16 43-969,33-118 53,-34 121-128,0 1 0,0-1 0,0 0 0,0 0 0,0 1 0,0-1 0,0 0 0,1 1 0,-1-1 0,0 0 0,1 1 0,-1-1 0,0 0 0,1 1 0,-1-1 0,1 0 0,-1 1 0,1-1 0,-1 1 0,1-1 0,-1 1 0,1-1 0,0 1 0,-1 0 0,1-1 0,0 1 0,0-1 0,11 15 0,6 38 0,-17-47 0,5 16 0,-5-14 0,1 1 0,0-1 0,0 0 0,0 0 0,1 0 0,0-1 0,1 1 0,5 8 0,-9-15 0,1 1 0,0-1 0,-1 1 0,1-1 0,-1 1 0,1-1 0,0 0 0,-1 1 0,1-1 0,0 0 0,-1 0 0,1 1 0,0-1 0,0 0 0,-1 0 0,1 0 0,0 0 0,0 0 0,-1 0 0,1 0 0,0 0 0,0 0 0,-1 0 0,1 0 0,0-1 0,-1 1 0,1 0 0,0 0 0,0-1 0,-1 1 0,1-1 0,-1 1 0,1 0 0,0-1 0,-1 1 0,1-1 0,-1 1 0,1-1 0,-1 0 0,1 1 0,-1-1 0,0 1 0,1-1 0,-1 0 0,0 0 0,1 1 0,-1-2 0,18-37 0,-17 34 0,3-4-654,-4 7 170,0 0-1,1 0 0,-1 0 1,1 1-1,-1-1 0,1 0 1,0 0-1,0 0 1,-1 1-1,1-1 0,1 0 1,-1 1-1,0-1 0,0 1 1,1 0-1,-1-1 1,0 1-1,1 0 0,-1 0 1,1 0-1,0 0 0,-1 0 1,1 0-1,2-1 1,1 2-7535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8.07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45 0 16784,'0'0'9630,"-1"9"-8621,0 9-765,1-1 1,1 0-1,0 1 0,1-1 0,1 0 0,1 0 0,6 18 0,48 126 888,-54-153-1126,48 109 431,-46-106-432,0-1-1,1 0 0,0 0 0,0-1 0,1 1 1,0-2-1,1 1 0,14 10 0,-113-76-4025,-51-33 5405,139 89-1255,0 0-1,0 0 0,0 0 1,1 0-1,-1 0 1,1-1-1,-1 1 0,1-1 1,-1 1-1,1-1 1,0 0-1,0 1 1,-1-1-1,1 0 0,1 0 1,-1 0-1,0 0 1,0 0-1,1 0 0,-1 0 1,1 0-1,0 0 1,-1 0-1,1-3 0,1 2-71,0 1 0,0-1 0,0 1 0,0 0 0,1 0 0,-1-1 0,1 1 0,-1 0 0,1 0 0,0 0 0,0 1 0,0-1 0,0 0 0,0 1-1,0-1 1,0 1 0,1 0 0,3-2 0,20-9-185,0 2-1,1 1 1,37-8-1,5-2-5096,-64 18 3862,8-4-1547,-7-2-5292,-5-1-5683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8.66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10 144 17873,'0'0'1879,"-3"-8"326,2 5-2047,0 1 1,0-1-1,0 1 1,0-1-1,1 0 1,-1 1-1,1-1 1,-1 0-1,1 0 1,0 1-1,0-1 1,0 0-1,1 0 1,-1 1-1,1-1 1,-1 0-1,1 1 0,0-1 1,0 1-1,0-1 1,0 1-1,1-1 1,-1 1-1,0-1 1,1 1-1,0 0 1,0 0-1,-1 0 1,1 0-1,1 0 1,3-2-1,4-3 179,1 0-1,1 1 1,-1 0-1,1 1 1,0 0-1,0 1 0,0 0 1,1 1-1,18-2 1,-27 4-315,0 1 0,0-1 0,0 1 0,0 0-1,0 0 1,0 1 0,-1-1 0,1 1 0,0 0 0,0 0 0,-1 0 0,1 1 0,0-1 0,-1 1 0,1 0 0,-1-1 0,0 2-1,1-1 1,-1 0 0,0 1 0,-1-1 0,1 1 0,0 0 0,-1 0 0,1 0 0,-1 0 0,0 1 0,0-1 0,0 1 0,-1-1-1,1 1 1,-1-1 0,0 1 0,1 5 0,2 18 36,-2 1 0,0-1-1,-2 0 1,-2 0 0,0 1 0,-1-1 0,-14 48-1,-6 63 95,23-136-128,0 0 1,-1-1-1,1 1 0,0 0 0,0 0 0,0 0 1,0-1-1,0 1 0,1 0 0,-1 0 1,0 0-1,1-1 0,-1 1 0,1 0 0,0 0 1,0-1-1,-1 1 0,1-1 0,0 1 1,0 0-1,2 1 0,0-2-8,-1 0-1,0 0 1,1-1 0,-1 1 0,1-1-1,-1 1 1,1-1 0,-1 0 0,1 0-1,-1 0 1,1 0 0,-1 0 0,1-1-1,-1 1 1,5-2 0,19-6-56,0-2 0,-1 0 0,-1-2 0,1-1 0,43-31 0,-27 18-1178,-20 14-68,28-20-3262,-25 6-2302,-18 8-452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8.98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60 16976,'0'0'5605,"69"36"-4932,-27-36-321,1 0-192,-9-6-95,-7-5-258,-10 0-992,-10-3 224,-7-3-416,0-2-1121,-3 1-3684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9.31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228 27 12876,'0'0'7239,"-11"-1"-3689,7 0-3337,-9 0 625,0-1 1,-1 2-1,1-1 1,-19 3 0,27-1-719,-1 0 0,1 1 0,0-1 0,-1 1 0,1 0 0,0 0 0,0 1 0,0-1 0,0 1 0,1 0 0,-1 1 0,1-1 0,0 1 0,0 0 0,-7 7 0,6-3-23,-1 0 1,1 1-1,1-1 0,0 1 1,0 0-1,0 0 0,1 0 1,1 0-1,0 1 1,0-1-1,0 1 0,2-1 1,-1 20-1,1-25-74,0 0-1,1 1 1,-1-1 0,1 0-1,0 0 1,0-1 0,1 1-1,-1 0 1,1 0 0,-1 0-1,1-1 1,0 1 0,1-1-1,-1 0 1,1 1 0,-1-1-1,1 0 1,0-1 0,0 1 0,0 0-1,1-1 1,-1 0 0,0 1-1,1-1 1,0-1 0,-1 1-1,1 0 1,0-1 0,0 0-1,0 0 1,0 0 0,0-1-1,0 1 1,7-1 0,-3 0-5,0-1 0,0 0 1,0 0-1,0-1 0,0 0 0,0 0 1,0-1-1,0 0 0,-1-1 1,0 0-1,1 0 0,-1 0 0,-1-1 1,1 0-1,-1 0 0,0-1 1,0 1-1,0-1 0,5-8 0,-5 6-3,-1 1-1,1 0 0,-2-1 0,1 0 0,-1-1 0,0 1 0,-1 0 0,0-1 0,0 0 0,-1 0 0,0 0 0,0 0 1,-1 0-1,0 0 0,-1 0 0,0-1 0,-2-10 0,1 15-14,-1 1 0,1 0 0,-1 0 0,0 1 0,0-1 0,-1 0 0,1 1 0,-1-1 0,0 1 0,0 0 0,0 0 0,0 0 0,-6-4 0,8 5 0,-1 1 0,0 0 0,1 0 0,-1 0 0,0 0 0,1 0 0,-1 0 0,0 0 0,0 0 0,0 1 0,0-1 0,0 1 0,0-1 0,0 1 0,0 0 0,0 0 0,0 0 0,0 0 0,0 0 0,0 0 0,0 1 0,0-1 0,0 1 0,0-1 0,0 1 0,0 0 0,1 0 0,-1-1 0,0 1 0,0 1 0,-2 1 0,3-2-316,0 1 0,-1 0 1,1-1-1,0 1 0,0 0 0,0 0 0,0 0 0,1 0 1,-1 0-1,0 0 0,1 0 0,0 0 0,-1 0 1,1 1-1,0-1 0,0 0 0,0 0 0,0 0 1,0 0-1,1 0 0,0 4 0,-1-5 19,1 0 1,-1 0-1,1 0 1,-1 1-1,1-1 0,-1 0 1,1 0-1,0 0 1,-1 0-1,1 0 0,0 0 1,0 0-1,0 0 1,0-1-1,0 1 0,0 0 1,0 0-1,0-1 0,0 1 1,0-1-1,0 1 1,0-1-1,0 1 0,0-1 1,1 0-1,-1 1 1,0-1-1,0 0 0,1 0 1,-1 0-1,0 0 0,0 0 1,1 0-1,-1 0 1,0-1-1,0 1 0,0 0 1,1-1-1,0 0 1,20-10-11545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45:39.67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12 1 19891,'0'0'1991,"-2"13"-667,-3 40 104,2-1 1,2 1-1,6 55 0,-3-79-1020,2-1-1,1 0 1,2-1 0,0 0-1,2 0 1,1 0-1,24 46 1,-32-69-406,1 0 0,0-1 0,-1 1 0,1-1 0,0 1 0,1-1 0,-1 0 0,0 0 0,1-1 0,0 1 0,7 3 0,-10-5-10,1 0 0,-1-1 1,1 1-1,0-1 0,-1 0 0,1 0 0,0 1 0,-1-1 0,1 0 0,0 0 0,0 0 0,-1-1 0,1 1 0,0 0 0,-1-1 0,1 1 0,-1-1 0,1 1 0,0-1 0,-1 0 1,1 0-1,-1 0 0,0 0 0,1 0 0,-1 0 0,0 0 0,0 0 0,1 0 0,-1 0 0,0-1 0,0 1 0,0-1 0,0-1 0,4-5-92,-1 0-1,-1 0 1,0 0-1,0 0 1,0-1-1,-1 0 1,0 1-1,-1-1 0,0-13 1,-2-86-2101,0 92 1825,-33-245-8343,19 175 11763,21 115-1976,2-1-1,1 1 0,1-1 0,1-1 0,1 0 0,25 39 0,-16-35-2813,1-1 0,40 43 0,-35-43-5899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4:22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1 257 9513,'0'0'7404,"11"0"-6699,1090-48 3675,-467 11-3582,2253-48 741,-1338 47-30,-453-7 947,-1075 44-1516,-25 0 846,-35 0-983,13 2-1717,-1 2 1,-27 5 0,-6 2-3986,17-7-1006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4:31.5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63 11082,'0'0'11334,"0"0"-11321,-1 0 1,1 0-1,0 0 1,0 0-1,0 0 1,0 0-1,0 0 1,-1 0-1,1 0 1,0 0-1,0 0 1,0 0-1,0 1 1,0-1-1,-1 0 1,1 0-1,0 0 1,0 0-1,0 0 1,0 0-1,0 0 1,0 1-1,0-1 1,0 0-1,0 0 1,0 0-1,0 0 0,0 1 1,-1-1-1,1 0 1,0 0-1,0 0 1,0 0-1,0 0 1,0 1-1,0-1 1,0 0-1,1 0 1,-1 0-1,0 0 1,0 1-1,0-1 1,0 0-1,0 0 1,0 0-1,0 0 1,0 0-1,0 1 1,0-1-1,0 0 1,1 0-1,-1 0 1,0 0-1,0 0 1,0 0-1,0 1 1,11 2 144,1 0 1,-1 0-1,0-1 1,1 0 0,-1-1-1,14 0 1,10 1 135,26 3-111,-1-3 0,0-3 0,1-2 0,-1-3 0,0-2 0,65-19 0,-68 17 164,87-6 0,-31 5 357,-95 6-963,12-1 2527,-30 6-2368,1 0-1,-1 0 0,1 0 1,0 0-1,-1 0 0,1 0 1,-1 0-1,1 1 0,0-1 1,-1 0-1,1 0 0,-1 1 1,1-1-1,-1 0 0,1 1 1,-1-1-1,1 0 0,-1 1 1,1-1-1,-1 1 0,0-1 1,1 1-1,-1-1 0,0 1 1,1-1-1,-1 1 0,0-1 1,0 1-1,1-1 0,-1 1 1,0 0-1,0-1 0,0 1 1,0-1-1,0 1 0,0 0 1,0-1-1,0 1 0,0 0 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11275,'0'0'10943,"2"13"-10056,4 189 1365,-4-198-719,3-12-602,5-15-165,-1-24-782,-1 0 0,-2 0 0,-1-73 0,-7 252-230,2-131 248,0 0 0,0 0 0,0 0 0,0 0 0,0 0 0,0 0 0,1 1 0,-1-1 0,0 0 0,1 0 0,-1 0 0,1 0 0,-1 0 0,1 0 0,-1 0 0,1-1 0,0 1 0,-1 0 0,1 0 0,0 0 0,0 0 0,0-1 0,0 1 0,0 0 0,0-1 0,0 1 0,0-1 0,0 1 0,0-1 0,0 0 0,0 1 0,0-1 0,0 0 0,0 0 0,0 0 0,0 1 0,0-1 0,0 0 0,1-1 0,-1 1 0,0 0 0,1 0 0,2-1 41,0 0 0,0-1 0,0 1 1,0 0-1,-1-1 0,1 0 0,-1 0 0,1 0 0,-1 0 0,0-1 1,3-2-1,8-10 39,-1-1 0,-1-1 0,0 1 0,-1-2 0,-1 0 0,-1 0 0,11-30 0,-23 162-968,-1-88 842,1-7-68,0 0 0,1 0 0,1 0 1,1 0-1,5 38 0,-5-56-113,1 0 0,0 0 0,0 0 0,0 0 0,0 0 0,1 0 0,-1 0 0,0 0 0,0-1 0,0 1 0,1 0 0,-1-1-1,0 1 1,1-1 0,-1 1 0,1-1 0,-1 0 0,0 1 0,1-1 0,-1 0 0,1 0 0,-1 0 0,1 0 0,-1 0 0,1-1 0,-1 1 0,0 0 0,1-1 0,-1 1 0,1-1 0,-1 1 0,2-2 0,19-11-5167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4:48.0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723 1 7655,'0'0'-112,"-12"0"69,11 0 45,-112 0 57,97 1-247,1 1 0,-1 0 1,1 1-1,0 0 0,0 2 0,-21 8 0,4 5 378,0 1 1,0 2-1,2 1 1,-35 33-1,-102 112 3797,154-153-3737,-2 1 217,1 2 0,0-1 0,-11 21 0,21-30-477,0 0 0,0 1 1,1 0-1,0 0 0,0 0 1,1 0-1,0 1 0,0-1 1,1 1-1,0 13 0,1-5-120,1 1 0,1-1-1,1 0 1,1 0-1,0 0 1,1 0 0,1-1-1,0 1 1,1-2-1,1 1 1,1-1 0,0 0-1,1-1 1,0 0-1,1 0 1,1-1 0,25 22-1,-7-11 214,2-1 0,0-1 0,2-2 0,0-1 0,1-1 0,72 23-1,-34-11-18,-2 3 0,79 48 0,92 43 199,-213-113-121,1 0 1,-1-2-1,2-2 1,-1 0-1,1-2 1,55 2 0,-1-7-1,1-4 1,89-15 0,-129 11-37,-1-2 1,0-3-1,-1-1 1,0-2 0,61-32-1,-57 22-35,-2-2 0,0-2 1,58-49-1,-89 65-64,0 0-1,0-1 1,-2 0 0,0-1 0,0-1 0,-2 0 0,0 0 0,-1-2-1,0 1 1,-2-1 0,0 0 0,5-23 0,-11 32 81,0 1 0,-1-1 0,0 1 0,0-1 0,-1 0-1,-1 1 1,1-1 0,-2 1 0,1-1 0,-1 1 0,-1-1 0,0 1 0,-6-15 0,2 11 53,-1 0-1,0 1 1,0 1 0,-1-1 0,0 1 0,-1 1-1,-1 0 1,-14-12 0,-18-7 126,-1 1-1,-1 3 1,-1 1 0,-50-17-1,85 36-275,-434-167 726,342 139-637,-1 5-1,-151-21 1,200 42 21,0 3 0,-1 2 1,-106 10-1,130-3-264,0 1 0,1 1 0,-1 2 0,2 1 0,-1 1 0,2 2 0,-1 1-1,-30 20 1,-30 28-2447,-4 4-1575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4:55.2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8136,'0'0'5274,"2"8"-4842,-2-6-400,0 0-1,1 0 1,-1 1-1,1-1 1,-1 0-1,1 0 1,0 0 0,0 0-1,0-1 1,0 1-1,0 0 1,1 0-1,-1 0 1,0-1-1,1 1 1,-1-1-1,1 1 1,0-1-1,1 2 1,2-1 35,1 0 0,-1-1 0,1 1 0,-1-1 0,1 0 0,-1 0 0,1-1 0,8 0 0,318-3 1023,-188-2-912,253 24 0,-341-12-123,0-2 0,58-4 0,-83-2-45,-1-2 0,1-2 0,-1 0 0,0-2 0,38-14 0,-44 13-4,-16 6 13,0-1 0,0 0 0,0-1 0,13-7 0,-68 22 445,29-2-1117,-14 7-4657,17-11-3284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5:13.1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1849 148 5862,'-12'-5'1078,"-72"-26"-80,-2 5-1,0 3 1,-131-18-1,104 28 147,0 5-1,-164 8 0,231 5-958,0 1 0,0 2 0,1 2 0,0 3-1,0 1 1,2 2 0,-72 37 0,78-33-14,0 2 1,2 2-1,0 1 1,1 2-1,2 1 1,1 1-1,2 2 0,-41 53 1,58-67-155,1 0 0,1 0 1,1 2-1,0-1 0,1 1 0,1 0 1,1 0-1,1 1 0,1 0 1,-4 31-1,8-36-20,-1-1 0,2 0 0,0 1 0,1-1 1,0 0-1,1 0 0,1 0 0,0 0 0,1-1 0,0 1 0,1-1 0,0 0 1,1-1-1,1 0 0,15 19 0,-3-9 25,2-1 0,0-1 0,2 0 0,0-2-1,1-1 1,0-1 0,2-2 0,0 0 0,0-2 0,1 0 0,1-2 0,42 9 0,10-2 32,1-4 0,0-3 0,110-1 1,359-24 91,-419 2-111,0-6 0,147-41 0,-242 50-26,-1-1 0,-1-2 0,0-2 0,-1-1 1,0-2-1,-1-1 0,55-43 0,-77 53 31,1-1-1,-1 0 0,-1-1 0,0-1 1,-1 1-1,0-2 0,0 1 1,-2-1-1,1 0 0,-2-1 0,0 0 1,0 0-1,-1 0 0,-1 0 0,-1-1 1,0 0-1,0 0 0,-2 0 0,0 0 1,0 0-1,-2 0 0,-2-21 1,0 25 50,0-1 0,0 1 1,-1 0-1,-1 0 1,0 0-1,0 1 0,-1 0 1,0 0-1,-1 0 1,0 1-1,-1 0 1,0 0-1,0 0 0,-1 1 1,0 1-1,0 0 1,0 0-1,-1 1 1,-12-6-1,-7-3-67,0 2 1,-1 1-1,0 1 0,-1 2 1,-59-11-1,21 11-507,0 3-1,-131 6 1,-138 32-3674,290-27 3155,-152 18-5964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6:53.49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97 309 705,'2'-54'2601,"-1"30"-1201,0 0 0,-6-44 0,5 69-1388,0-1 1,0 0 0,0 0-1,0 0 1,0 1 0,-1-1-1,1 0 1,0 0-1,0 1 1,0-1 0,-1 0-1,1 0 1,0 0-1,0 0 1,0 1 0,-1-1-1,1 0 1,0 0 0,0 0-1,-1 0 1,1 0-1,0 0 1,0 0 0,-1 0-1,1 0 1,0 0 0,-1 0-1,1 0 1,0 0-1,0 0 1,-1 0 0,1 0-1,0 0 1,0 0 0,-1 0-1,1 0 1,0 0-1,0 0 1,-1 0 0,1-1-1,0 1 1,0 0 0,-1 0-1,1 0 1,0 0-1,0-1 1,0 1 0,0 0-1,-1 0 1,1 0 0,0-1-1,0 1 1,0 0-1,0 0 1,0-1 0,0 1-1,-1-1 1,-8 25 125,6-14-124,1 0 1,0 0-1,1 1 1,0-1-1,1 1 1,0-1-1,0 1 1,1-1-1,1 1 1,0-1-1,0 0 1,1 0-1,5 13 1,-5-16-13,0 0 1,-1 1-1,1 0 1,-1-1-1,-1 1 1,0 0-1,0 0 1,0 0-1,-1 0 1,0 0-1,-1 0 1,1 0-1,-2 0 1,-2 11-1,1-69 3568,0 15-3398,-17-144 230,2-4 809,1 433-1074,4-106 14,14-207 185,-3 1 0,-12-69 1,15 146-449,0 1 1,-4 28-1,1-24 140,1 0-1,2 27 0,0-41-72,-1-1-1,1 1 0,1-1 1,-1 1-1,1-1 0,0 1 1,0-1-1,0 0 1,1 0-1,0 0 0,0-1 1,0 1-1,5 4 0,14 5-923,-21-14 768,-1 0-1,1 0 0,0 1 0,-1-1 0,1 0 1,-1 0-1,1 0 0,0 0 0,-1 0 1,1 0-1,0 0 0,-1-1 0,1 1 1,-1 0-1,1 0 0,-1 0 0,1 0 0,0-1 1,-1 1-1,1 0 0,-1-1 0,1 1 1,-1 0-1,1-1 0,-1 1 0,1-1 1,8-18-6542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6:58.6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1 11050,'0'0'5205,"-4"8"-4500,-2 6-396,2 0-1,-1 0 0,2 0 1,0 1-1,1 0 1,-1 23-1,4 105 1157,1-64-936,-2 27-150,1-117-363,0 1-1,1-1 0,0 1 1,7-17-1,3-18 95,32-210-110,-44 253-27,-1 36 109,2-20-35,-22 268 837,8-155-941,13-111-450,-2 7-3646,-2-21-1656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6:57.5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111 1 6406,'0'0'6283,"-5"8"-5140,-1 2-964,1 0 0,1 1 0,-1-1 0,2 1 0,0 0 0,0 0 0,1 0 0,0 1 0,1-1 1,0 17-1,-2 252 1700,5-370-1740,1 49-74,-2 0 1,-3-1-1,-10-74 0,11 114-24,1 1 0,0 0 0,0-1 0,0 1 0,-1 0 0,1 0 0,-1 0-1,1-1 1,-1 1 0,1 0 0,-1 0 0,0 0 0,0 0 0,1 0 0,-1 0 0,-2-2 0,3 3-25,-1 0 1,1 0-1,-1 0 1,1 0-1,-1 1 1,1-1-1,0 0 1,-1 0-1,1 0 1,-1 0-1,1 1 1,-1-1 0,1 0-1,0 0 1,-1 1-1,1-1 1,0 0-1,-1 1 1,1-1-1,0 0 1,-1 1-1,1-1 1,0 0-1,-1 1 1,1-1-1,0 1 1,0-1-1,-1 1 1,-13 43 100,7 21-139,2 116 1,4-69 208,-4-527 454,0 387 127,4 101-566,4 117-15,-1-159-179,1-1-1,2 0 1,1-1 0,12 36 0,-2-35-194,-5-17-1204,-11-12 1293,1-1-1,-1 0 1,0 0 0,0 0-1,1 0 1,-1 0 0,0 0-1,0 1 1,0-1-1,1 0 1,-1 0 0,0 0-1,0 0 1,1 0-1,-1 0 1,0 0 0,0 0-1,1 0 1,-1 0 0,0 0-1,0 0 1,1 0-1,-1 0 1,0 0 0,0-1-1,1 1 1,-1 0-1,0 0 1,0 0 0,0 0-1,1 0 1,-1 0 0,0-1-1,0 1 1,0 0-1,1 0 1,-1 0 0,0-1-1,0 1 1,0 0-1,0 0 1,0 0 0,0-1-1,1 1 1,4-24-6170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6:59.7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39 127 8136,'0'0'5071,"-2"10"-4179,6 170 2364,-4-167-3256,1-67-82,-2 1 0,-3 0-1,-2-1 1,-14-59 0,20 113 82,0 0-1,0 0 1,-1 0 0,1 0-1,0 0 1,0 0 0,0 0 0,0 0-1,0 0 1,0 0 0,0 0-1,0 1 1,-1-1 0,1 0-1,0 0 1,0 0 0,0 0-1,0 0 1,0 0 0,0-1 0,0 1-1,-1 0 1,1 0 0,0 0-1,0 0 1,0 0 0,0 0-1,0 0 1,0 0 0,0 0-1,0 0 1,0 0 0,-1 0 0,1 0-1,0 0 1,0 0 0,0 0-1,0-1 1,0 1 0,0 0-1,0 0 1,0 0 0,0 0-1,0 0 1,0 0 0,0 0 0,0 0-1,0-1 1,0 1 0,0 0-1,0 0 1,0 0 0,0 0-1,-3 17-75,0 26 52,5 178 2106,-3-292-1923,2-82-158,14 241-247,-14 16 439,-2-70-201,5 49-1,-5-85-2489,-4-6-2696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07.7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0 212 3459,'0'0'2568,"9"-6"-924,32-21-796,-7 4 799,64-34 1,-93 56-1611,-1 1-1,1-1 1,-1 1 0,1 0 0,-1 0 0,1 0 0,-1 0-1,1 1 1,-1 0 0,1 0 0,-1 0 0,0 1-1,0-1 1,1 1 0,-1 0 0,0 0 0,4 3 0,26 9 506,-4-6-258,0-1-1,0-1 0,1-2 1,0-1-1,-1-2 1,1-1-1,0-1 0,0-2 1,0-1-1,41-11 1,5 3-221,1 3 1,0 4 0,79 4 0,-118 1-68,-9 2-21,1 1-1,-1 2 1,0 1 0,32 11 0,44 9 11,40 6-407,-93-18 283,1-2 1,1-3 0,82 3-1,-54-13 41,129-18 0,152-16-35,-165 20 145,278-43 141,178-13-28,189 27 2,-772 42-140,1 3 0,140 20 1,126 29 132,578 13 1,278-57-80,-920 11 53,-1 0 0,208-7-40,-183-2-21,156-9 25,131 4-56,-458 1 610,-142-8-4896,11 2-1141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19.1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2306,'0'0'-1954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1.7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43 45 3876,'0'0'8840,"-24"9"-6149,24-8-2674,0 0 0,0 0 0,0 0 0,-1-1 0,1 1 0,0 0 0,0 0 0,0 0 0,-1 0 0,1 0 0,0 0 0,-1 0 0,1-1 0,-1 1 0,1 0 0,-1 0 0,1-1 0,-1 1 0,1 0 0,-1-1 0,0 1 0,0 0 0,1-1 0,-2 1 0,-5 10 252,7-11-317,8-12-748,14-31-2882,-13 13-502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1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12 11691,'0'0'5445,"-4"11"-3731,3-10-1565,-18 38 951,17-36-881,1-1-1,0 1 1,0 0-1,0-1 1,1 1-1,-1 0 1,0 0-1,1-1 1,0 1-1,0 0 1,0 0 0,0 0-1,0-1 1,0 1-1,2 4 1,1-5-175,0 0 0,1-1 0,-1 1 0,1-1 0,-1 0 0,1 0 0,0-1 0,0 1 0,-1-1 0,1 1 0,0-1 0,0 0 0,-1-1 0,1 1 0,4-2 0,3 2 63,-8 0-82,1-1-1,0 1 1,-1-1-1,1 0 1,-1 0-1,1 0 1,-1-1 0,1 1-1,5-4 1,-6 3 23,1 0 1,-1 0-1,1 1 1,-1-1 0,1 1-1,0 0 1,0 0-1,0 0 1,7 0-1,-13 2 918,-10 5 245,12-6-1210,0 0 1,-1 0-1,1 0 1,0-1-1,0 1 1,-1 0-1,1 0 1,0 0-1,0 0 1,-1 0-1,1 0 0,0 0 1,0-1-1,0 1 1,-1 0-1,1 0 1,0 0-1,0 0 1,0-1-1,-1 1 1,1 0-1,0 0 0,0-1 1,0 1-1,0 0 1,0 0-1,0 0 1,0-1-1,0 1 1,-1 0-1,1 0 1,0-1-1,0 1 1,0 0-1,0-1 0,0 1 1,0 0-1,0 0 1,0-1-1,1 1 1,-1 0-1,0 0 1,0-1-1,0 1 1,0 0-1,0 0 0,0-1 1,0 1-1,1 0 1,-1 0-1,0 0 1,0-1-1,0 1 1,0 0-1,1 0 1,2-4-422,0 0 1,-1 1 0,2-1 0,-1 1 0,0 0 0,1 0 0,-1 0 0,1 0 0,0 1 0,0-1 0,8-2-1,5-6-2088,9-7-2825,0-2-3043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3.4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2781 3235,'223'-171'1984,"-56"39"-1149,865-698 2619,-268 242-2638,-358 317-912,-90 61 609,316-205 47,-598 394-438,1 2 0,1 2 0,0 1 0,1 2 0,1 1 0,50-9 1,58-19 127,-146 41-240,0 0 1,1 0-1,-1 0 0,0 0 0,0-1 0,0 1 0,0 0 0,0 0 0,0 0 0,0 0 0,1 0 0,-1 0 0,0 0 0,0 0 1,0 0-1,0 0 0,0 0 0,0 0 0,0 0 0,1 0 0,-1 0 0,0 0 0,0 0 0,0 0 0,0 0 0,0 1 0,0-1 1,0 0-1,1 0 0,-1 0 0,0 0 0,0 0 0,0 0 0,0 0 0,0 0 0,0 0 0,0 0 0,0 0 0,0 1 0,0-1 1,0 0-1,1 0 0,-1 0 0,0 0 0,0 0 0,0 0 0,0 0 0,0 1 0,0-1 0,0 0 0,0 0 0,0 0 0,0 0 1,0 0-1,0 0 0,0 1 0,0-1 0,0 0 0,-1 0 0,-4 11 160,-11 8-96,-180 125 67,37-28 140,-429 297-185,683-463-339,63-34-5744,-119 57 2192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58.2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31 268 13421,'0'0'10420,"4"4"-9822,-2-3-537,-1 0 0,0 0 1,1 1-1,0-1 0,-1-1 0,1 1 0,-1 0 0,1 0 0,0-1 0,0 1 1,-1 0-1,1-1 0,0 0 0,0 1 0,0-1 0,0 0 0,-1 0 0,1 0 1,0 0-1,0-1 0,0 1 0,0 0 0,3-2 0,-2 1 110,0-1 1,0 1-1,-1-1 0,1 0 0,0 0 1,-1 0-1,1 0 0,-1-1 0,0 1 0,0 0 1,0-1-1,0 0 0,0 1 0,0-1 1,2-5-1,-3 5-104,0 0 1,0 0-1,1 0 0,-1 0 1,-1 0-1,1 0 0,0 0 1,-1 0-1,0 0 1,0 0-1,0 0 0,0-1 1,0 1-1,-1 0 1,1 0-1,-1 0 0,0 0 1,0 0-1,0 0 0,0 0 1,0 0-1,-1 1 1,1-1-1,-1 0 0,0 1 1,0-1-1,0 1 1,0-1-1,0 1 0,0 0 1,-1 0-1,1 0 0,-1 0 1,0 1-1,1-1 1,-1 1-1,0-1 0,0 1 1,0 0-1,0 0 1,0 0-1,0 1 0,0-1 1,0 1-1,0-1 0,-1 1 1,1 0-1,0 0 1,0 1-1,0-1 0,0 1 1,-5 1-1,6-1-76,0 0-1,0 0 1,1 0-1,-1 1 1,0-1-1,1 1 1,-1-1-1,1 1 1,-1-1 0,1 1-1,0 0 1,0 0-1,0 0 1,0 0-1,0-1 1,0 1-1,1 1 1,-1-1-1,0 0 1,1 0-1,0 0 1,-1 0-1,1 3 1,-1 1-7,1 0 1,-1 0-1,1 0 0,0 0 1,1-1-1,0 1 0,1 9 1,-1-13 18,0-1 1,-1 0-1,1 0 1,0 0-1,0 0 1,0 0 0,-1 0-1,1 0 1,0 0-1,0 0 1,1 0-1,-1 0 1,0-1-1,0 1 1,0 0-1,0-1 1,1 1-1,-1-1 1,0 1-1,1-1 1,-1 0-1,0 0 1,1 1 0,-1-1-1,0 0 1,1 0-1,-1 0 1,0 0-1,1-1 1,-1 1-1,0 0 1,1 0-1,-1-1 1,0 1-1,0-1 1,1 1-1,-1-1 1,2-1 0,3 0 73,-1-1 0,1 0 0,0 0 0,-1-1 0,0 1 1,9-8-1,29-40 107,-40 48-181,0-1 1,-1 0-1,1-1 0,-1 1 1,0 0-1,0-1 0,-1 1 1,1-1-1,-1 0 0,0 1 1,1-9-1,-2 12-3,0 1 0,0-1 0,0 0 0,-1 1 0,1-1 0,0 0 0,0 1 0,0-1 0,-1 0 0,1 1 0,0-1 0,-1 1 0,1-1 0,-1 1 0,1-1 0,0 1 0,-1-1 0,1 1 0,-1-1 0,1 1 0,-1 0 0,0-1 0,1 1 0,-1 0 0,1-1 0,-1 1 0,0 0 0,1 0 0,-1-1 0,0 1 0,1 0 0,-1 0 0,0 0 0,1 0 0,-1 0 0,0 0 0,1 0 0,-1 0 0,0 0 0,1 0 0,-1 1 0,1-1 0,-1 0 0,0 0 0,1 1 0,-1-1 0,1 0 0,-1 1 0,0-1 0,1 0 0,-1 1 0,0 0 0,-3 1 0,1 0 0,-1 0 0,0 0 0,0 0 0,1 1 0,0-1 0,-5 6 0,-1 5 0,1 0 0,1 1 0,0 0 0,1 0 0,1 0 0,0 1 0,1 0 0,0 0 0,1 1 0,1-1 0,-1 23 0,7-32 0,5-12 0,6-13 0,-7 9 0,0-1 0,-1 0 0,0 0 0,0-1 0,-2 0 0,1 0 0,-2 0 0,0-1 0,0 0 0,3-19 0,-24 57 0,11-10 0,0 1 0,1 0 0,2 0 0,-1 0 0,2 1 0,-1 22 0,3-39 0,0 0 0,0 1 0,0-1 0,0 0 0,0 0 0,0 1 0,0-1 0,0 0 0,1 0 0,-1 1 0,0-1 0,0 0 0,0 0 0,1 0 0,-1 0 0,0 1 0,0-1 0,0 0 0,1 0 0,-1 0 0,0 0 0,0 0 0,1 0 0,-1 0 0,0 1 0,0-1 0,1 0 0,-1 0 0,0 0 0,0 0 0,1 0 0,-1 0 0,0 0 0,1 0 0,-1 0 0,0-1 0,0 1 0,1 0 0,-1 0 0,0 0 0,0 0 0,0 0 0,1 0 0,-1 0 0,0-1 0,0 1 0,1 0 0,-1 0 0,0 0 0,0-1 0,0 1 0,0 0 0,1 0 0,-1 0 0,0-1 0,15-11 0,-6 2 0,0-1 0,-1 0 0,0 0 0,-1-1 0,0 0 0,0 0 0,-2-1 0,1 0 0,-2 0 0,0 0 0,0 0 0,-1-1 0,2-19 0,-5 32 0,0 0 0,0 0 0,0 0 0,0 0 0,-1 0 0,1 0 0,0 0 0,0 0 0,0 1 0,-1-1 0,1 0 0,-1 0 0,1 0 0,0 0 0,-1 0 0,0 1 0,1-1 0,-1 0 0,1 0 0,-1 1 0,0-1 0,0 0 0,1 1 0,-1-1 0,0 1 0,0-1 0,0 1 0,0-1 0,1 1 0,-1 0 0,0-1 0,0 1 0,0 0 0,0 0 0,0 0 0,0 0 0,0 0 0,0 0 0,0 0 0,-2 0 0,1 0 0,-1 1 0,0-1 0,0 1 0,0 0 0,1-1 0,-1 1 0,0 1 0,1-1 0,-1 0 0,1 1 0,0-1 0,-1 1 0,-2 3 0,-4 5 0,2 0 0,-1 1 0,1 0 0,1 0 0,0 1 0,1-1 0,0 2 0,1-1 0,0 0 0,1 1 0,0-1 0,1 1 0,-1 25 0,3-38 0,0 1 0,0-1 0,0 0 0,1 1 0,-1-1 0,0 0 0,0 1 0,0-1 0,0 0 0,1 0 0,-1 1 0,0-1 0,0 0 0,1 0 0,-1 1 0,0-1 0,0 0 0,1 0 0,-1 0 0,0 0 0,1 0 0,-1 1 0,0-1 0,1 0 0,-1 0 0,0 0 0,1 0 0,-1 0 0,0 0 0,1 0 0,-1 0 0,0 0 0,1 0 0,-1 0 0,0 0 0,1 0 0,-1 0 0,0 0 0,1-1 0,-1 1 0,0 0 0,0 0 0,1 0 0,-1 0 0,0-1 0,1 1 0,-1 0 0,0 0 0,0 0 0,0-1 0,1 1 0,17-12 0,-1-5 0,-1 0 0,0-1 0,-2 0 0,23-37 0,-30 43 0,0 0 0,-1-1 0,-1 1 0,0-1 0,-1 0 0,0 0 0,-1-1 0,0 1 0,1-23 0,-4 35 0,0 1 0,0 0 0,0 0 0,0-1 0,0 1 0,0 0 0,0 0 0,0-1 0,0 1 0,0 0 0,0 0 0,0 0 0,0-1 0,0 1 0,0 0 0,0 0 0,0-1 0,-1 1 0,1 0 0,0 0 0,0 0 0,0-1 0,0 1 0,0 0 0,-1 0 0,1 0 0,0 0 0,0-1 0,0 1 0,-1 0 0,1 0 0,0 0 0,0 0 0,-1 0 0,1 0 0,0 0 0,0 0 0,-1-1 0,1 1 0,0 0 0,0 0 0,-1 0 0,1 0 0,0 0 0,0 0 0,-1 1 0,1-1 0,0 0 0,0 0 0,-1 0 0,1 0 0,0 0 0,0 0 0,0 0 0,-1 0 0,1 0 0,0 1 0,0-1 0,0 0 0,-1 1 0,-13 12 0,3 4 0,2 1 0,0 1 0,1 0 0,0 0 0,2 0 0,0 1 0,1 0 0,2 0 0,0 0 0,-1 28 0,4-47 0,0-1 0,0 1 0,0 0 0,0-1 0,0 1 0,0 0 0,1-1 0,-1 1 0,0 0 0,0-1 0,1 1 0,-1-1 0,0 1 0,1-1 0,-1 1 0,0 0 0,1-1 0,-1 1 0,1-1 0,-1 0 0,1 1 0,-1-1 0,1 1 0,-1-1 0,1 0 0,-1 1 0,1-1 0,0 0 0,0 1 0,24-2 0,-20-1 0,0 0 0,1 0 0,-1 0 0,0 0 0,0-1 0,8-5 0,-9 4 0,1 0 0,-1 0 0,0-1 0,0 0 0,-1 1 0,1-1 0,-1-1 0,0 1 0,0 0 0,-1-1 0,1 0 0,-1 1 0,-1-1 0,1 0 0,-1 0 0,0 0 0,0 0 0,-1 0 0,1 0 0,-2-7 0,1 11 0,0 1 0,-1 0 0,1-1 0,-1 1 0,1 0 0,-1 0 0,1-1 0,-1 1 0,0 0 0,0 0 0,1 0 0,-1 0 0,0 0 0,0 0 0,0 0 0,0 0 0,0 0 0,0 0 0,-1 1 0,1-1 0,0 0 0,0 1 0,-2-1 0,-1-1 0,0 1 0,0 0 0,-1 0 0,1 1 0,0-1 0,-1 1 0,-6 0 0,2 1 0,0 0 0,0 0 0,0 1 0,0 0 0,0 0 0,-13 7 0,9-2 0,0 1 0,1 0 0,1 2 0,0-1 0,0 1 0,-10 11 0,15-14 0,1 0 0,-1 0 0,1 0 0,0 1 0,1 0 0,0 0 0,0 0 0,0 0 0,1 1 0,1-1 0,-3 10 0,5-17 0,0 0 0,0 0 0,-1 0 0,1 0 0,0 0 0,0 0 0,0 0 0,0 0 0,0 0 0,0 0 0,1-1 0,-1 1 0,0 0 0,0 0 0,1 0 0,-1 0 0,0 0 0,1 0 0,-1 0 0,1-1 0,-1 1 0,1 0 0,0 0 0,-1-1 0,1 1 0,0 0 0,-1-1 0,2 2 0,0-2 0,0 0 0,-1 1 0,1-1 0,0 0 0,0 1 0,0-1 0,-1 0 0,1-1 0,0 1 0,0 0 0,0 0 0,-1-1 0,4 0 0,5-3 0,-1 0 0,0 0 0,0-1 0,12-7 0,2-4 0,-2-1 0,0-1 0,25-28 0,-39 39 0,-1-1 0,0 1 0,0-1 0,-1 0 0,0-1 0,0 1 0,-1-1 0,0 0 0,-1 0 0,0 0 0,0 0 0,-1-1 0,2-10 0,-4 18 0,0 1 0,0 0 0,-1-1 0,1 1 0,0 0 0,0-1 0,-1 1 0,1 0 0,0-1 0,-1 1 0,0 0 0,1 0 0,-1-1 0,0 1 0,1 0 0,-1 0 0,0 0 0,0 0 0,0 0 0,0 0 0,0 0 0,0 0 0,0 1 0,0-1 0,-1 0 0,1 0 0,0 1 0,0-1 0,-1 1 0,1-1 0,0 1 0,-1 0 0,1 0 0,0-1 0,-1 1 0,1 0 0,0 0 0,-1 0 0,1 0 0,0 1 0,-3-1 0,-2 1 0,1-1 0,-1 1 0,1 1 0,0-1 0,-1 1 0,1-1 0,0 2 0,0-1 0,-7 5 0,-1 4 0,0 1 0,2 0 0,-1 0 0,2 2 0,-1-1 0,2 1 0,0 1 0,1 0 0,0 0 0,1 0 0,1 1 0,0 0 0,2 0 0,-1 1 0,2-1 0,0 1 0,1 0 0,1 17 0,1-32-34,0 0 0,0 0 0,0 0-1,0 0 1,1 0 0,-1 0 0,1 0 0,-1 0 0,1 0 0,0 0-1,0-1 1,0 1 0,0 0 0,0 0 0,0-1 0,0 1-1,1-1 1,-1 1 0,0-1 0,1 0 0,-1 1 0,1-1 0,0 0-1,-1 0 1,1 0 0,0 0 0,0 0 0,2 0 0,0 0-295,0 0 0,0 0 1,0 0-1,1-1 0,-1 1 0,0-1 1,0 0-1,0-1 0,1 1 1,-1-1-1,0 0 0,8-2 0,11-12-7668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8:06.73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40 278 15214,'0'0'6230,"8"-11"-4900,-1 2-924,-2-1 0,1 1 0,-1-1 1,7-19-1,-11 24-191,1 1 0,-1-1 1,0 0-1,0 0 0,-1 0 0,1 0 1,-1 1-1,0-1 0,-1 0 0,1 0 1,-1 0-1,0 0 0,0 0 0,0 1 1,-1-1-1,-3-8 0,5 13-185,-1-1 0,1 1 0,0-1-1,0 0 1,0 1 0,-1-1 0,1 1 0,0-1-1,0 1 1,-1-1 0,1 1 0,-1-1 0,1 1-1,0-1 1,-1 1 0,1-1 0,-1 1-1,1 0 1,-1-1 0,1 1 0,-1 0 0,0-1-1,1 1 1,-1 0 0,1 0 0,-1-1 0,0 1-1,1 0 1,-1 0 0,1 0 0,-2 0 0,-6 17 178,3 28-355,5-43 142,0 0 1,0-1-1,0 1 1,0-1-1,0 1 1,0-1-1,0 1 1,1 0 0,-1-1-1,1 1 1,-1-1-1,1 1 1,0-1-1,0 0 1,-1 1-1,1-1 1,0 0 0,0 1-1,0-1 1,0 0-1,0 0 1,1 0-1,-1 0 1,0 0 0,1 0-1,-1 0 1,0-1-1,1 1 1,-1 0-1,1-1 1,-1 1-1,1-1 1,-1 1 0,1-1-1,2 0 1,-1 1 3,0-1-1,0-1 1,0 1 0,0 0 0,0-1 0,0 0 0,0 1 0,0-1-1,-1 0 1,1-1 0,0 1 0,0 0 0,-1-1 0,1 0 0,-1 1-1,0-1 1,1 0 0,1-3 0,2-2 113,0-1-1,0 0 1,-1-1 0,0 1 0,-1-1-1,0 0 1,0-1 0,-1 1 0,0 0-1,0-1 1,-1 0 0,-1 1-1,1-15 1,-2 24-90,1-1 0,-1 1 0,0-1 0,0 1 0,0-1 0,0 0 0,0 1 0,0-1 0,0 1 0,0-1 0,0 1 0,0-1 0,0 1-1,0-1 1,-1 1 0,1-1 0,0 1 0,0-1 0,0 1 0,-1-1 0,1 1 0,0-1 0,-1 1 0,1-1 0,0 1 0,-1 0 0,1-1 0,-1 1 0,1 0 0,0-1 0,-1 1-1,1 0 1,-1-1 0,1 1 0,-1 0 0,1 0 0,-1 0 0,1-1 0,-1 1 0,1 0 0,-1 0 0,0 0 0,1 0 0,-1 0 0,1 0 0,-2 0 0,1 1-4,-1-1 1,1 1-1,-1 0 0,0 0 1,1 0-1,-1 0 1,1 0-1,0 0 1,-1 0-1,1 1 0,0-1 1,0 0-1,0 1 1,-1 1-1,-5 11-33,0 1 0,2 0 0,0 0 0,1 1-1,0 0 1,1-1 0,1 1 0,1 0 0,0 0 0,1 0 0,4 31 0,-4-46 9,0 1 0,0-1 1,0 1-1,1-1 0,-1 1 1,1-1-1,0 1 0,-1-1 1,1 1-1,0-1 0,0 1 1,-1-1-1,1 0 0,0 0 1,1 1-1,-1-1 0,0 0 1,2 1-1,-3-2 2,1 0 0,0 1 0,0-1 0,-1 0 0,1 0 0,0 0 0,0 0-1,0 0 1,-1 0 0,1 0 0,0 0 0,0 0 0,0 0 0,-1 0 0,1 0 0,0-1 0,0 1 0,-1 0-1,1-1 1,0 1 0,-1 0 0,1-1 0,0 1 0,-1-1 0,1 1 0,-1-1 0,1 1 0,0-1 0,-1 0-1,1 1 1,-1-1 0,0 0 0,1 1 0,-1-1 0,1 0 0,-1 1 0,0-1 0,1-1 0,3-8 52,1-1 0,-1 0 0,-1 0 1,0 0-1,-1 0 0,2-21 0,-1-71 444,-3 79-462,0 21-23,0 1 0,0 0-1,0-1 1,0 1 0,-1 0-1,1-1 1,-1 1 0,0 0-1,0 0 1,1 0 0,-1 0-1,-1 0 1,1 0 0,0 0-1,0 0 1,-3-2 0,4 3-5,-1 1 0,1-1 0,-1 1 0,1 0 0,-1 0 0,1-1 0,-1 1 0,1 0 0,-1 0 0,1 0 0,-1-1 0,0 1 0,1 0 1,-1 0-1,1 0 0,-1 0 0,1 0 0,-1 0 0,1 0 0,-1 0 0,0 0 0,1 1 0,-1-1 0,0 0 0,-14 18 20,9-1-22,1 0 0,1 0 0,0 1 0,2-1 0,-1 1 0,2 0 0,1 0 0,1 20 0,-1-11 0,3-8 0,-2-19 0,-1 0 0,0 1 0,0-1 0,0 0 0,0 0 0,0 0 0,1 0 0,-1 0 0,0 0 0,0 0 0,0 0 0,0 0 0,0 0 0,1 0 0,-1 0 0,0 0 0,0 0 0,0 0 0,1 0 0,-1 0 0,0 0 0,0 0 0,0 0 0,0 0 0,1 0 0,-1 0 0,0 0 0,0 0 0,0 0 0,0 0 0,0 0 0,1 0 0,-1-1 0,0 1 0,0 0 0,0 0 0,0 0 0,0 0 0,0 0 0,0-1 0,1 1 0,-1 0 0,0 0 0,0 0 0,0 0 0,0 0 0,0-1 0,2-2 0,-1 0 0,1 0 0,-1 0 0,0-1 0,0 1 0,0 0 0,0-1 0,0-5 0,0-5 0,1-10 0,-4-49 0,2 67 0,0 0 0,-1 1 0,0-1 0,-1 1 0,1-1 0,-1 1 0,0-1 0,0 1 0,-1 0 0,1 0 0,-1 0 0,0 1 0,-1-1 0,-5-5 0,8 8 0,0 1 0,0 0 0,-1-1 0,1 1 0,0 0 0,-1 0 0,1 0 0,-1 1 0,1-1 0,-1 0 0,0 0 0,1 1 0,-1-1 0,0 1 0,0-1 0,1 1 0,-1 0 0,0 0 0,0 0 0,1 0 0,-1 0 0,0 0 0,0 0 0,-1 1 0,0 0 0,1 1 0,0-1 0,0 0 0,-1 1 0,1 0 0,0 0 0,0-1 0,0 1 0,1 0 0,-1 0 0,0 1 0,1-1 0,-1 0 0,0 3 0,-4 7 0,1 0 0,1 1 0,-1 0 0,2-1 0,-3 15 0,2-4 0,1 0 0,1 0 0,1 0 0,1 0 0,5 32 0,-5-53 0,0 0 0,0-1 0,1 1 0,-1 0 0,1 0 0,-1-1 0,1 1 0,0-1 0,0 1 0,0-1 0,0 1 0,0-1 0,0 1 0,2 1 0,-3-3 0,1 1 0,-1-1 0,1 0 0,0 0 0,-1 1 0,1-1 0,0 0 0,-1 0 0,1 0 0,0 0 0,-1 0 0,1 0 0,-1 0 0,1 0 0,0 0 0,-1 0 0,1 0 0,0 0 0,-1 0 0,1 0 0,0-1 0,-1 1 0,1 0 0,-1 0 0,2-1 0,1-1 0,0-1 0,-1 1 0,1-1 0,-1 1 0,1-1 0,-1 0 0,0 0 0,0 0 0,0 0 0,0 0 0,-1-1 0,2-3 0,7-25 0,-2 0 0,-2-1 0,0 0 0,-3 0 0,0-66 0,-5 92 0,-1 15 0,-1 18 0,3-3 0,1 72 0,1-86 0,0-1 0,0 0 0,1 1 0,0-1 0,0 0 0,1 0 0,0 0 0,8 14 0,-11-21 0,0-1 0,1 1 0,-1 0 0,0-1 0,1 1 0,-1 0 0,1-1 0,-1 1 0,0 0 0,1-1 0,-1 1 0,1-1 0,0 1 0,-1-1 0,1 1 0,-1-1 0,1 1 0,0-1 0,-1 0 0,1 1 0,0-1 0,-1 0 0,1 0 0,0 1 0,0-1 0,-1 0 0,1 0 0,0 0 0,0 0 0,-1 0 0,1 0 0,0 0 0,0 0 0,-1 0 0,1-1 0,0 1 0,0 0 0,-1 0 0,1-1 0,0 1 0,-1 0 0,1-1 0,0 1 0,-1 0 0,1-1 0,0 1 0,-1-1 0,1 1 0,-1-1 0,1 0 0,-1 1 0,1-1 0,-1 0 0,0 1 0,1-1 0,-1 0 0,0 1 0,1-1 0,-1 0 0,0 1 0,0-1 0,0-1 0,15-48 0,-13 39-65,0-1 1,-1 1-1,0-1 0,-1 0 0,0 0 1,-1 1-1,-3-16 0,4 27 28,0 1 1,0-1-1,-1 0 0,1 1 0,0-1 0,0 0 1,0 1-1,0-1 0,-1 1 0,1-1 0,0 0 1,0 1-1,-1-1 0,1 0 0,0 0 0,0 1 1,-1-1-1,1 0 0,0 0 0,-1 1 0,1-1 1,0 0-1,-1 0 0,1 0 0,-1 0 0,1 1 1,0-1-1,-1 0 0,1 0 0,-1 0 0,1 0 1,0 0-1,-1 0 0,1 0 0,-1 0 0,1 0 1,0 0-1,-1 0 0,1-1 0,-1 1 0,1 0 1,0 0-1,-1 0 0,1 0 0,0-1 0,-1 1 0,1 0 1,0 0-1,-1-1 0,1 1 0,0 0 0,-1 0 1,1-1-1,0 1 0,0 0 0,-1-1 0,1 1 1,0 0-1,0-1 0,0 1 0,0-1 0,-1 1 1,1 0-1,0-1 0,0 1 0,0-1 0,0 0 1,-11 31-1353,6 12-317,2 0 1,3 63 0,1-41-5356,-1-68 2411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21.73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1 320,'0'0'5467,"1"10"-5921,3 140 798,6 88-240,-6-198-1529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22.09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32 0 3844,'-4'67'1025,"4"-1"-385,0 0-127,-1 2-289,1 1-608,0 0-1602,-1 0-1890</inkml:trace>
  <inkml:trace contextRef="#ctx0" brushRef="#br0" timeOffset="1">0 1197 2626,'0'73'1346,"0"0"-802,0 0-352,0 2-63,0 0-65,3 0-32,3 2-32,2-1 0,1 1-96,-3-1-609,3 0-1890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22.46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1 448,'45'275'5499,"-22"-158"-6110,-6 1 1,3 140 0,-24-54-1028,-12-68 6538,16-136-4873,0 1 0,0-1 0,-1 1 1,1-1-1,0 1 0,0-1 0,0 1 1,0-1-1,0 1 0,0-1 0,0 1 1,0 0-1,0-1 0,0 1 0,0-1 0,0 1 1,0-1-1,0 1 0,1-1 0,-1 1 1,0 0-1,0-1 0,1 1 0,-1-1 1,0 0-1,1 1 0,-1-1 0,0 1 1,1-1-1,-1 1 0,1-1 0,-1 0 1,1 1-1,-1-1 0,1 0 0,-1 0 0,1 1 1,-1-1-1,1 0 0,-1 0 0,1 0 1,-1 1-1,2-1 0,-1 0-73,-1 0-1,1 0 1,0 1-1,0-1 1,0 0-1,0 1 1,-1-1-1,1 1 1,0-1-1,0 1 1,-1-1-1,1 1 1,0-1-1,-1 1 1,1 0-1,0-1 1,-1 1-1,1 0 1,-1 0-1,1-1 1,-1 1-1,0 0 0,1 0 1,-1 0-1,1 0 1,3 42-5031,-4-27 3332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25.37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18866,'0'0'-897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0.24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307 148 7719,'0'0'2653,"-5"11"-2225,-9 19-41,2 0 1,1 2-1,1-1 1,-9 62-1,12 15 682,10 141 0,1-69-436,-9 815 1855,-31-468-1756,29-461-680,3-31-40,-50 778 1354,59-713-1349,4 0 0,29 130 0,-26-168-15,25 154 192,-9 2 0,-1 262 0,-33-369-83,-5 0 0,-37 158-1,34-197-95,-43 133 204,57-184-542,9-16 212,29-22 222,-34 14-110,0 0 0,1 1 0,-1-1 0,1 1 0,0 1 0,0-1 0,8-1 0,6 4 26,0 2-1,-1 0 1,1 1 0,-1 1-1,0 1 1,34 15 0,-25-10 39,0-1-1,31 7 1,25-3-18,0-3 0,1-4 0,167-9 0,-117-12 2,194-46-1,-172 28-51,66-15 10,139-24 10,-234 57 7,133 4 0,88-8 379,-203 1-256,1 6-1,174 11 1,185 63-64,-432-52-66,49 9 89,4 1 13,228 10 0,-4-55-66,1-1-7,-14 23-31,357 5 32,-473 14-4,55 0-19,144-43 68,2 0-63,-241 25 485,256 33 0,-296-12-434,208 3-1,-243-23-48,110 15 0,-176-11 60,1-2 1,65-3-1,-101 0-69,-1 0 1,1 0-1,-1-1 0,0 1 0,1-1 0,-1 0 0,0 0 0,0 0 0,4-4 1,-4 3-7,-1 1 1,1 0 0,0 0 0,0 0 0,-1 0-1,1 0 1,0 1 0,1 0 0,-1 0 0,8-1-1,-11 2 2,-1-1 0,0 1 0,0-1 0,1 1 0,-1 0 0,0-1 0,0 1 0,0-1 0,1 1 0,-1 0 0,0-1 0,0 1 0,0-1 0,0 1-1,0-1 1,0 1 0,0-1 0,0 1 0,0 0 0,0-1 0,0 1 0,0-1 0,0 1 0,-1-1 0,1 1 0,0 0 0,0-1 0,0 1 0,-1-1 0,1 1 0,0 0-1,0-1 1,-1 1 0,1 0 0,0-1 0,-1 0 0,-11-20 47,11 20-37,-5-9-11,0 2 1,0-1 0,-1 1 0,0 0-1,-1 0 1,1 0 0,-2 1-1,1 1 1,-12-8 0,-5 0 9,-1 1-1,-29-10 1,-4-1-15,9-3-14,1-2 0,1-1 0,-53-46 0,-74-47 5,-471-251-63,352 218-42,-41-24-22,263 141 120,-2 4 0,-98-33 0,98 41 8,1-3 0,-108-61-1,-285-234 119,389 270-102,-3 4 1,-92-45-1,-179-63 43,-259-137-75,265 91 33,9 5-1,122 90 40,-311-111 1,-271-153 5,595 270-65,-360-228 199,156 84-44,61 19 152,95 57 49,-35-28-296,-72-43 170,260 187 145,3-4 0,-100-84 1,178 131-179,-1 0 0,-31-19 1,40 29-455,0-1 0,0 1 1,-1 0-1,0 0 0,0 1 1,1 0-1,-1 1 0,0-1 1,-15 1-1,23-4-6909,0-8-587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4.4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0 699 20371,'0'0'2344,"10"-11"-1218,272-279 1934,87-98-2452,-369 387-564,1 1 0,-1 0 0,0-1 0,0 1 1,0-1-1,0 1 0,0-1 0,1 1 0,-1 0 0,0-1 1,0 1-1,1 0 0,-1-1 0,0 1 0,1 0 1,-1-1-1,0 1 0,1 0 0,-1 0 0,0-1 0,1 1 1,-1 0-1,0 0 0,1 0 0,-1-1 0,1 1 1,-1 0-1,1 0 0,-1 0 0,0 0 0,1 0 0,-1 0 1,1 0-1,-1 0 0,1 0 0,-1 0 0,1 0 1,-1 0-1,0 0 0,1 0 0,0 1 0,-3 21 443,-15 36 64,-34 65 103,-17 49 476,58-142-984,1 1-1,2 0 0,-6 52 0,12-81-158,1 30-975,0-31 932,0 0 0,0 0 0,0-1-1,0 1 1,0 0 0,0 0 0,0 0-1,0-1 1,0 1 0,1 0 0,-1 0 0,0-1-1,0 1 1,1 0 0,-1-1 0,1 1-1,-1 0 1,1-1 0,-1 1 0,1 0 0,-1-1-1,1 1 1,-1-1 0,1 1 0,0-1 0,-1 1-1,1-1 1,0 0 0,0 1 0,-1-1-1,1 0 1,1 1 0,-8-11-6014,-14-7 412,-5-7-2564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4.8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18289,'0'0'10090,"88"-2"-9353,-36-5-545,11 3-160,1-7-1506,3-4-3843,1-6-5605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0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2402,'0'0'14692,"-1"10"-13208,-7 64 256,3-38-1373,1 0 1,1 0-1,3 1 0,6 67 0,-5-104-431,-1 0-1,0 0 0,0 0 1,0 0-1,0 0 0,0 0 1,0 0-1,0 0 0,0 0 1,0 0-1,0 0 0,0 0 1,0 0-1,1 0 0,-1 0 1,0 0-1,0 0 0,0 0 1,0 0-1,0 0 0,0 0 1,0 0-1,0 0 0,0 0 1,0 0-1,0 0 0,0 0 1,0 0-1,0 0 0,0 0 1,0 0-1,0 0 0,1 0 1,-1 0-1,0 0 0,0 1 1,0-1-1,0 0 0,0 0 0,2-15-1825,3-42 24,0-2 2422,-1 50 1229,1 18-1352,2 19-382,-5-5 78,-2-16-101,0-1 0,0 0-1,1 1 1,0-1 0,1 1 0,-1-1 0,1 0 0,3 8-1,-5-14-31,1 0 0,-1 1-1,0-1 1,0 0-1,0 0 1,1 1 0,-1-1-1,0 0 1,1 0-1,-1 0 1,0 0 0,0 1-1,1-1 1,-1 0-1,0 0 1,1 0 0,-1 0-1,0 0 1,1 0-1,-1 0 1,0 0 0,1 0-1,-1 0 1,0 0-1,0 0 1,1 0 0,-1 0-1,0 0 1,1 0-1,-1 0 1,0 0 0,1 0-1,-1-1 1,0 1-1,1 0 1,-1 0 0,0 0-1,0 0 1,1-1-1,-1 1 1,0 0 0,0 0-1,0-1 1,1 1-1,-1 0 1,0 0 0,0-1-1,0 1 1,0 0 0,1-1-1,-1 1 1,0 0-1,0 0 1,0-1 0,0 1-1,0 0 1,0-1-1,0 1 1,0 0 0,0-1-1,0 1 1,0 0-1,0-1 1,2-23-1498,-7 13-1092,0-3-1954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5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 12876,'0'0'10730,"-4"55"-9929,-2-24-192,1 1-257,3 3-352,2-4-1153,0-3-1986,0-4-1730,0-4-2818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5.5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91 16912,'0'0'1788,"10"-9"27,-2 1-1415,0 1-1,1-1 1,0 2-1,0-1 1,1 1-1,0 1 1,0 0-1,0 0 1,0 1-1,1 0 1,12-2-1,0 2 254,1 1 0,0 1 0,24 1 0,-43 0-626,1 1 0,-1 1 0,1-1 0,-1 1-1,1 0 1,-1 0 0,0 0 0,1 1 0,-1 0 0,0 0 0,0 0 0,0 1 0,0-1 0,-1 1-1,1 1 1,-1-1 0,0 0 0,0 1 0,5 5 0,-8-7-27,1 1 0,0-1 0,-1 1 0,0 0 1,0-1-1,1 1 0,-2 0 0,1 0 0,0 0 0,-1 0 0,1 0 0,-1 0 1,0 0-1,0 0 0,0 0 0,0 0 0,0 0 0,-1-1 0,1 1 0,-1 0 1,0 0-1,-2 4 0,-2 1 35,0 0 0,0 0-1,-1 0 1,0-1 0,-11 11 0,10-12-4,1 1-1,0-1 1,0 1-1,1 1 1,-6 10-1,10-18-36,1 1 0,0 0 0,0-1-1,0 1 1,0-1 0,0 1 0,0-1 0,0 1 0,1-1 0,-1 1-1,0 0 1,0-1 0,0 1 0,0-1 0,1 1 0,-1-1 0,0 1-1,1-1 1,-1 0 0,0 1 0,1-1 0,-1 1 0,0-1 0,1 0-1,-1 1 1,1-1 0,-1 0 0,1 1 0,-1-1 0,1 0 0,-1 0-1,1 1 1,-1-1 0,1 0 0,-1 0 0,1 0 0,-1 0 0,1 0-1,-1 0 1,1 0 0,0 0 0,-1 0 0,1 0 0,0 0 0,37 2-377,-27-2 231,2 1 2,0 0 1,0 1 0,0 1 0,-1 0 0,15 5-1,-25-8 143,0 1 0,0 0 0,0 0 0,-1 0 0,1 0 0,0 0 0,0 1 0,-1-1 0,1 0 0,-1 1 0,1-1 0,-1 1 0,0-1 0,0 1 0,0 0 0,0-1 0,2 4 0,-3-3 14,0 0 0,0 0-1,0 0 1,0 1 0,0-1-1,0 0 1,0 0 0,-1 0-1,1 0 1,-1 0 0,0 0 0,1 0-1,-1 0 1,0 0 0,0 0-1,0 0 1,-1 0 0,1-1-1,0 1 1,-3 2 0,-9 10 418,0-1 1,0 0-1,-2-1 1,1 0-1,-2-1 1,-23 12 0,-8 2 887,-52 19 0,95-43-1313,-11 6 0,0-2 0,-30 7 0,44-11 0,-1-1 0,0 1 0,0 0 0,0-1 0,0 0 0,0 0 0,0 1 0,0-1 0,0 0 0,0 0 0,0-1 0,1 1 0,-1 0 0,0-1 0,0 1 0,0-1 0,0 0 0,0 1 0,1-1 0,-1 0 0,0 0 0,1 0 0,-1 0 0,0 0 0,1-1 0,0 1 0,-1 0 0,1-1 0,0 1 0,-1-1 0,1 0 0,0 1 0,-1-4 0,1 0-253,0-1 0,0 1 0,0-1-1,1 0 1,0 1 0,0-1 0,0 1 0,2-7 0,-1 5-573,1 1 1,0 0 0,0 0-1,0 0 1,1 0 0,5-10-1,11-13-7550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6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376 9 19827,'0'0'10047,"-11"-3"-9199,5 1-765,-1 1-1,0 0 1,0 0 0,0 1-1,0-1 1,0 1-1,0 1 1,0 0-1,0 0 1,0 0-1,0 1 1,-11 3-1,-9 5 40,1 1-1,1 2 1,-1 0-1,2 1 1,0 2-1,1 0 1,-37 34-1,57-47-121,0 1 0,0-1 0,1 1 0,-1 0 0,1-1 0,0 1 0,0 0 0,0 1 0,0-1 0,1 0 0,0 0 0,0 1 0,-1 3 0,2-5 0,0-1 0,0 0 0,1 0 0,-1 1 0,0-1 0,1 0 0,-1 0 0,1 0 0,0 1 0,0-1 0,0 0 0,0 0 0,0 0 0,0-1 0,1 1 0,-1 0 0,1 0 0,-1-1 0,1 1 0,-1-1 0,1 1 0,0-1 0,0 0 0,0 1 0,0-1 0,3 1 0,11 5-206,0-1 0,0-1 0,0-1 0,1 0 1,-1-1-1,1 0 0,19-1 0,126-4-3553,-140 1 3138,105-11-6207,11-11-6998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6.7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23254,'0'0'577,"-16"65"512,4-34-257,-1 1 65,5 0-576,1 3-289,7-4-801,0-2-1057,0-5-768,2-5-1026,0-9-1729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37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96 4965,'0'0'7858,"4"-9"-4735,-1 4-2880,-1 1 0,1-1-1,0 0 1,0 1 0,0 0 0,1-1 0,0 1 0,-1 1 0,1-1 0,1 1 0,-1-1 0,0 1-1,1 0 1,0 1 0,-1-1 0,1 1 0,0 0 0,1 0 0,-1 0 0,0 1 0,8-1-1,12-3 147,1 1-1,0 1 0,1 1 1,-1 2-1,0 1 0,0 0 0,0 2 1,0 1-1,0 2 0,-1 0 1,1 1-1,-2 2 0,1 1 0,23 13 1,-43-21-329,0 1 0,0 0 0,-1 0 0,1 1 0,-1 0 0,0-1-1,0 1 1,0 1 0,-1-1 0,0 0 0,1 1 0,-1 0 0,-1 0 0,1 0 0,-1 0 0,0 0 0,0 0 0,0 1 0,-1-1 0,0 1 0,0-1 0,0 7 0,-1-5 166,-1 1 0,0 0 0,-1 0 0,1 0-1,-2-1 1,1 1 0,-1-1 0,0 1 0,0-1 0,-1 0-1,0 0 1,0 0 0,-1-1 0,-9 11 0,1-2-184,-1 0 0,0-2 0,-1 0 1,0 0-1,-1-1 0,0-1 0,-1-1 0,0 0 1,-1-1-1,0-1 0,0-1 0,-1-1 0,1 0 1,-2-1-1,1-1 0,0-1 0,-1-1 0,0 0 1,1-2-1,-27-1 0,42 0-145,0 0-1,0 1 1,0-1-1,-1-1 1,1 1 0,0 0-1,0-1 1,1 0-1,-1 0 1,0 0 0,1-1-1,-1 1 1,1-1-1,0 0 1,-1 1 0,1-2-1,1 1 1,-1 0-1,0 0 1,-2-6 0,2 2-524,0 0 1,0-1 0,1 1 0,0-1 0,0 1 0,1-1-1,0 0 1,0 0 0,1 0 0,1-9 0,0-12-11167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7.3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432 0 11563,'0'0'11851,"-75"83"-10698,31-35-256,-2 3-96,-3 4-513,1-2-192,6-4-64,7-4 32,5-4-64,3-5-64,9-6-608,6-10-802,6-12-1601,6-22-6662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7.7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17777,'0'0'5648,"3"11"-4730,6 24-77,6 73 0,-10-64-732,20 83 0,-16-98 19,-4-15-880,-1-1 0,0 1 0,-1 0 0,3 27 0,-6-38 306,0 0 1,0 1-1,0-1 0,0 0 0,-1 0 1,0 1-1,0-1 0,0 0 0,0 0 0,0 0 1,0 0-1,-1 0 0,1 0 0,-1 0 1,0-1-1,0 1 0,0 0 0,0-1 1,-1 0-1,1 1 0,-1-1 0,1 0 0,-1 0 1,0-1-1,0 1 0,-3 1 0,-24 9-8239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8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13549,'0'0'10986,"58"-23"-9512,-10 18-642,8-1-351,4 2-193,-2 4-192,-4 0-448,-9 2-1858,-9 3-2146,-7-2-1890,-5-3-6727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8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 18225,'0'0'7175,"6"12"-5846,1 2-1058,-1 0 0,0 1 0,-1 0 0,-1 0 0,0 1 0,-1-1 0,1 21 0,-1 5-182,-2 0 1,-2-1 0,-2 1-1,-11 58 1,14-99-78,0 0 0,0 0 0,-1 0 0,1 0-1,0 1 1,0-1 0,0 0 0,0 0 0,0 0 0,0 0 0,0 1-1,0-1 1,0 0 0,0 0 0,0 0 0,0 0 0,0 1 0,0-1-1,0 0 1,0 0 0,0 0 0,0 1 0,0-1 0,0 0 0,0 0 0,0 0-1,0 0 1,0 1 0,0-1 0,0 0 0,1 0 0,-1 0 0,0 0-1,0 0 1,0 1 0,0-1 0,0 0 0,0 0 0,1 0 0,-1 0-1,0 0 1,0 0 0,0 0 0,0 0 0,0 0 0,1 1 0,-1-1 0,0 0-1,0 0 1,0 0 0,1 0 0,-1 0 0,0 0 0,0 0 0,0 0-1,0 0 1,1 0 0,-1 0 0,0 0 0,0-1 0,1 1 0,15-10 633,17-18 152,17-24-855,-3-1 0,-2-3 1,-2-2-1,-3-1 0,49-98 0,-88 156-1511,-6 5-5606,-6 9 4882,8-10 411,-12 15-3659</inkml:trace>
  <inkml:trace contextRef="#ctx0" brushRef="#br0" timeOffset="1">171 315 11050,'0'0'5926,"-1"53"-3235,14-37-225,9-2-288,3 1-769,2-5-704,3 0-609,-3-2-96,2-2-993,-3-3-1890,-2-3-1793,-5 0-6278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8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18065,'0'0'7175,"4"69"-5894,-2-37-640,-1 4-449,1 0-128,-2 3-288,0-1-1154,1-1-191,1-6-609,-1-1-705,-1-7-576,0-8-1314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4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1 221 4356,'0'0'18599,"1"-9"-17019,3-5-972,1-1 0,0 1 0,1 1 0,1-1 0,0 1 0,1 0 0,14-18-1,-6 4-446,-13 21-403,1 0 0,-1 0 0,1 0 0,0 0 0,0 1 0,1-1 0,0 1 0,7-6 0,-8 25-9838,-4-13 8960,-1 12-4843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9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92 17873,'0'0'2343,"4"-9"-79,-2 4-2108,0 1 1,0 0-1,1-1 1,-1 1 0,1 0-1,0 1 1,0-1-1,1 0 1,-1 1-1,1 0 1,0 0-1,0 0 1,0 0-1,0 0 1,0 1-1,1 0 1,-1 0-1,1 0 1,-1 1-1,1-1 1,0 1-1,0 0 1,-1 0-1,7 1 1,18-6-28,1 3-1,0 0 1,0 2-1,0 1 1,0 1-1,-1 2 1,1 1 0,0 1-1,-1 2 1,0 1-1,40 16 1,-66-23-126,0 0 1,-1 1 0,1-1-1,0 1 1,0 0 0,-1 0 0,1 0-1,-1 0 1,0 0 0,1 0-1,-1 1 1,0-1 0,0 1-1,-1-1 1,1 1 0,0 0-1,2 6 1,-4-7 9,0 0 0,0 0-1,0 0 1,0 0 0,0 1 0,-1-1-1,1 0 1,-1 0 0,1 0 0,-1 0 0,0 0-1,0 0 1,1 0 0,-2 0 0,1 0-1,0 0 1,0-1 0,0 1 0,-1 0-1,1-1 1,-1 1 0,0-1 0,1 1-1,-1-1 1,0 0 0,-3 2 0,-18 11 285,0-2 1,-29 12-1,36-17-169,-1 0 0,1 1 0,0 1 0,1 0 0,0 1 0,1 0 0,-16 16 0,27-24-116,2 1 1,-1-1-1,0 1 1,0 0-1,1 0 1,-1-1-1,1 1 1,0 0-1,0 0 1,0 0-1,0 0 1,1 0-1,-1 1 1,1-1-1,0 0 1,0 0-1,0 0 0,0 0 1,1 0-1,-1 1 1,1-1-1,-1 0 1,1 0-1,0 0 1,1 0-1,-1 0 1,0-1-1,1 1 1,0 0-1,-1 0 1,1-1-1,0 1 1,0-1-1,4 3 1,8 10 8,0-2 1,1 1 0,0-2-1,20 12 1,-29-19-69,42 25-2529,-13-15-2147,-6-8-1690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9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0 19827,'0'0'7591,"-34"70"-6534,20-36-481,0 2-255,4-2-289,5 2 32,5-4-96,0-3-417,2-3-223,11-4-1122,-2-4 0,1-8-416,0-3-865,-6-7-1121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49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 17521,'0'0'6566,"79"-11"-4805,-24 8-319,5-1-417,4-1-513,-3 3-352,-2 0-224,-8-1-2242,-4-2-3107,-6-3-5445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0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18225,'0'0'3652,"94"1"-1795,-24-1-479,21 0-545,12 0-545,-4 0-224,-4 0 0,-17 0-448,-14 0-930,-28 9-1152,-27 0-1410,-11 1-1953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0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11979,'0'0'5413,"76"18"-2850,-12-18-321,21 0-640,9-2-481,3-5-801,-1 0-256,-9-2-1153,-10-1-3043,-13-7-5221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1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1 563 17072,'0'0'7298,"13"-15"-6076,118-123 25,48-55 46,-148 155-930,-1-1 1,-2-1-1,31-59 0,-80 150-352,2 1-1,2 0 0,-15 92 1,20-90-21,11-47 9,-9 31-333,2 1 1,2 0 0,1 1-1,2-1 1,3 44-1,0-83 165,0 0-1,0-1 1,0 1-1,0 0 1,0 0-1,1 0 1,-1 0-1,0 0 1,0 0-1,0 0 0,0 0 1,0 0-1,1 0 1,-1 0-1,0 0 1,0 0-1,0 0 1,0 0-1,1 0 0,-1 0 1,0 0-1,0 0 1,0 0-1,0 0 1,1 0-1,-1 0 1,0 0-1,0 0 0,0 0 1,0 0-1,0 0 1,1 0-1,-1 1 1,0-1-1,0 0 1,0 0-1,0 0 1,0 0-1,0 0 0,1 1 1,2-24-3967,-4 19 3414,0 0 1,-1-1 0,1 1 0,-1 0 0,0 0-1,0 0 1,0 0 0,0 1 0,-6-8-1,-13-14-5326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1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88 145 2402,'-85'-82'18039,"85"82"-17954,0-1 0,0 1 1,0 0-1,-1 0 0,1 0 0,0-1 1,0 1-1,0 0 0,-1 0 1,1-1-1,0 1 0,0 0 1,0 0-1,0-1 0,0 1 1,0 0-1,0-1 0,0 1 0,0 0 1,0 0-1,0-1 0,0 1 1,0 0-1,0-1 0,0 1 1,0 0-1,0-1 0,0 1 0,0 0 1,0 0-1,0-1 0,0 1 1,1 0-1,-1 0 0,0-1 1,0 1-1,0 0 0,0 0 1,1 0-1,-1-1 0,0 1 0,0 0 1,1 0-1,-1 0 0,0-1 1,0 1-1,1 0 0,-1 0 1,0 0-1,0 0 0,1 0 0,-1 0 1,1 0-1,18-7-380,-16 7 644,31-9-176,1 3 0,39-4 0,22 4-2678,3-1-6661,-49 2-1612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2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298 1 20948,'0'0'1729,"-53"67"-575,32-27-418,3 3-191,4 2 63,4-2-512,6-2-32,3-10-31,1-3-66,0-4-479,0-9-417,0-6-160,1-6-320,-1-14-9738</inkml:trace>
  <inkml:trace contextRef="#ctx0" brushRef="#br0" timeOffset="1">1 196 13453,'0'0'8872,"66"-13"-8039,-19 9-513,9-3-256,5-2-736,4-1-1955,0-7-1665,1 1-4132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2.4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1 14189,'0'0'4933,"-46"71"-3363,19-30-577,-1 4-417,5 4-352,2-1-64,9-2-63,5-5-450,3-3-960,3-7-673,-4-7-1409,0-8-1250,-2-11-5604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2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33 15791,'0'0'3043,"10"-5"-273,33-16-768,-42 20-1935,1 0-1,0 0 1,-1 0-1,1 1 1,0-1-1,0 1 1,-1-1-1,1 1 0,0 0 1,0-1-1,0 1 1,0 0-1,-1 0 1,1 0-1,0 1 1,0-1-1,0 0 0,0 1 1,-1-1-1,1 1 1,0 0-1,-1-1 1,1 1-1,0 0 1,-1 0-1,1 0 1,-1 0-1,1 0 0,-1 1 1,0-1-1,1 0 1,-1 1-1,0-1 1,0 0-1,0 1 1,0 0-1,0-1 1,0 1-1,0 0 0,0 1 1,0 2-33,1 0 0,-1 0 0,0-1 0,-1 1 0,1 0-1,-1 0 1,0 0 0,0 0 0,0 0 0,-1 0 0,0 0 0,-2 7 0,-4 0 12,0 0 0,-1-1 0,0 0 0,0 0 0,-2-1 0,1 0 0,-1 0 0,-1-1 0,-22 15 1,10-6 181,76-20-1456,-40 1 1099,1 0 1,-1 0 0,1 1-1,-1 1 1,0 0 0,0 1-1,20 5 1,-30-6 113,-1-1 0,1 1 0,0 0 0,-1 0 0,1 1-1,0-1 1,-1 0 0,1 1 0,-1 0 0,0-1 0,0 1 0,0 0 0,1 0 0,-2 0 0,1 1 0,0-1 0,0 0 0,-1 1-1,1-1 1,-1 1 0,0-1 0,0 1 0,0 0 0,0 0 0,0-1 0,-1 1 0,1 0 0,-1 0 0,1 0 0,-1 0-1,0-1 1,0 1 0,-1 0 0,1 0 0,-1 0 0,1 0 0,-1 0 0,0-1 0,0 1 0,0 0 0,-2 2 0,-1 3 173,0-1 1,0 0 0,-1 0-1,0-1 1,0 1 0,0-1 0,-1 0-1,0-1 1,-1 1 0,1-1-1,-13 7 1,-4 2 979,0-1-1,-35 13 1,41-19-779,-1 0 1,1-2 0,-2 0-1,1-2 1,0 0 0,-1 0-1,-19-1 1,36-2-446,1 0 0,-1 0 0,1 0 0,-1 0 0,1 0 0,0 0 0,-1 0 0,1 0 0,-1-1 0,1 1 0,0 0 0,-1-1 0,1 1 0,0-1 0,-1 0 0,1 1 0,0-1 0,0 0 0,-1 0 0,1 0 0,0 1 0,0-1 0,0-1 0,0 1 0,0 0 0,1 0 0,-1 0 1,0 0-1,0-1 0,1 1 0,-1 0 0,1-1 0,-1 1 0,1 0 0,-1-1 0,1 1 0,0-1 0,0 1 0,0 0 0,0-1 0,0 1 0,0-1 0,0 1 0,0-1 0,1 1 0,0-2 0,0-3-435,1 1 0,0 0 0,0 0 0,0 0 0,1 0 0,-1 0 0,1 0 0,1 1 0,-1 0 0,1-1 1,4-3-1,22-16-5026,3-2-2861</inkml:trace>
  <inkml:trace contextRef="#ctx0" brushRef="#br0" timeOffset="1">752 90 17969,'0'0'8008,"12"51"-6183,-24-18-992,2 6-384,-1 0-321,2 2-96,3 0-64,0-4-193,5-3-607,-4-5-962,5-6-544,-2-8-513,-2-8-961,-2-7-1473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2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9321,'0'0'14606,"66"36"-14382,-49-32-64,-2 1-544,-6 3-1730,-1 2-449,-5-2-672,-1-3-2626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3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0 176 13645,'0'0'5541,"54"-4"-5285,-18 12-224,7-2-128,9-2-2146,2-3-3171,4-1-1345</inkml:trace>
  <inkml:trace contextRef="#ctx0" brushRef="#br0" timeOffset="1">706 1 12524,'0'0'8616,"42"59"-8456,-42-37-96,0 8 96,-4 3 65,-10 7-129,0 1 0,1-1-128,5-5-1634,3-6-1281,5-10-2306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3.5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1 130 9097,'0'0'6283,"0"-9"-3459,-1 6-2694,1 0-1,0 0 1,0 0-1,1 0 1,-1-1 0,0 1-1,1 0 1,0 0-1,0 0 1,0 0 0,0 1-1,0-1 1,1 0 0,-1 0-1,1 1 1,0-1-1,-1 1 1,1-1 0,0 1-1,1 0 1,-1 0 0,0 0-1,1 0 1,-1 0-1,1 0 1,-1 1 0,1-1-1,0 1 1,0 0 0,0-1-1,5 0 1,21-8 394,0 2 1,1 0 0,0 3-1,0 0 1,1 2 0,-1 1-1,1 1 1,-1 2-1,1 1 1,33 6 0,-54-6-489,1 1 1,-1 0 0,0 0 0,0 1-1,0 0 1,0 0 0,0 1 0,-1 1-1,0 0 1,11 9 0,-17-13-29,-1 1 1,1 0 0,0 0-1,-1 0 1,0 0-1,0 0 1,0 1-1,0-1 1,0 1-1,-1-1 1,1 1 0,-1 0-1,0-1 1,0 1-1,-1 0 1,1 0-1,-1 0 1,0 0-1,0-1 1,0 1-1,0 0 1,0 0 0,-1 0-1,0 0 1,0-1-1,0 1 1,0 0-1,-1-1 1,1 1-1,-1-1 1,-4 7 0,-8 10 255,-1 0 0,-2-1 1,1 0-1,-2-1 1,0-1-1,-1-1 1,-1-1-1,-1-1 0,0 0 1,0-1-1,-1-2 1,-1 0-1,0-1 1,-46 12-1,60-20-727,0-1 0,0 1 1,0-2-1,0 1 0,0-1 0,0-1 1,-15-1-1,23 1 322,-1 1 0,0 0 0,0-1 0,1 0 0,-1 1 0,0-1 0,1 0 0,-1 0 0,1 0 0,-1 0 0,1 0 0,-1 0 0,1 0 0,0 0 0,0-1 0,-1 1 0,1 0 0,0-1 0,0 1 0,0-1 0,0 0 0,1 1 0,-1-1 0,0 0 0,1 1 0,-1-1 0,1 0 0,0 1 0,-1-1 0,1 0 0,0 0 0,0 0 0,0 1 0,0-1 0,0 0 0,1 0 0,-1 0 0,1 1 0,-1-1 0,1 0 0,-1 1 0,1-1 0,0 0 0,1-1 0,12-19-6195,4 2-2713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3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0 21268,'0'0'5734,"-61"77"-4742,40-41-447,3 0-417,9-1-64,7-3-64,2-1-352,0-5-1250,3-4-736,0-8-2018,-3-8-1922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4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1 101 6854,'0'0'10603,"82"-21"-9450,-36 18-577,13 0-384,9 3-128,10 0-128,10 0-640,4 0-3492,2-1-4965</inkml:trace>
  <inkml:trace contextRef="#ctx0" brushRef="#br0" timeOffset="1">1055 7 17424,'0'0'6455,"-12"-2"-4475,-9 0-1319,0 0 1,0 2-1,0 0 0,0 1 0,0 1 0,-23 6 1,19-1-428,0 1 0,0 1 0,1 2 1,1 0-1,0 2 0,0 0 1,1 1-1,-33 29 0,53-41-231,0 0 0,0 0 0,0 0-1,0 0 1,1 0 0,-1 0 0,0 0 0,1 1-1,0-1 1,-1 0 0,1 1 0,0-1 0,0 1-1,0 0 1,1-1 0,-1 1 0,1 0 0,-1-1-1,1 1 1,0 0 0,0 0 0,1 4-1,0-5-1,0 1 0,1-1 0,-1 0-1,1 1 1,0-1 0,0 0-1,-1 0 1,1 0 0,1 0 0,-1 0-1,0-1 1,0 1 0,1-1 0,-1 1-1,1-1 1,-1 0 0,1 0-1,-1 0 1,1 0 0,0 0 0,4 0-1,36 7 17,0-2 0,1-2 0,0-2 1,52-4-1,-19 1-12,-25 1-408,2 1-2429,0-2 0,54-9 0,-19-10-6718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7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0 652 7719,'0'0'13768,"14"-14"-12086,250-275 1755,-202 213-3243,-3-3 0,57-101 0,-107 167-128,-5 12-83,-4 27-151,-13 47 68,13-73 111,-24 105 59,4 1-1,-10 198 0,34-286-79,5-15-551,-8-3 438,1-1 0,-1 0 0,0 1-1,0-1 1,-1 0 0,1 0 0,0 0-1,0 0 1,0 0 0,-1 0 0,1 0-1,0 0 1,-1 0 0,1-1 0,-1 1-1,1 0 1,-1 0 0,0 0 0,1-1-1,-1 1 1,0 0 0,0-2 0,0-45-7357,-2 20 1170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9:57.7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45 11147,'0'0'6822,"-43"51"-4932,43-33-673,0-4-224,22-2 192,13-8 0,13-4-352,8-8-225,5-14-319,6-5-161,-1 1-64,-5 2-224,-8 7-1986,-6 4-865,-14 7-4548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4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0 18481,'0'0'4581,"-29"66"-3140,15-26-64,-1 8-31,0 1-449,2 5-609,2 0-160,5-4-96,2-6-32,4-4-32,0-8-480,0-9-770,3-9-800,3-7-704,0-7-1474,-2-9-5670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4.7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79 153 12460,'0'0'2696,"-9"-4"-278,4 2-1802,-36-15 1581,19 1 2352,22 16-4498,-1 0 1,1-1 0,0 1 0,0-1 0,0 1-1,0-1 1,0 1 0,0 0 0,0-1 0,-1 1-1,1-1 1,0 1 0,1-1 0,-1 1 0,0-1-1,0 1 1,0 0 0,0-1 0,0 1 0,0-1-1,0 1 1,1-1 0,-1 1 0,0 0 0,0-1-1,1 1 1,-1 0 0,0-1 0,1 1 0,-1 0-1,0-1 1,1 1 0,-1 0 0,0 0 0,1-1-1,-1 1 1,1 0 0,17-10 102,-16 9-77,40-16 107,0 1-1,1 3 1,0 1 0,1 2-1,0 2 1,1 2-1,-1 1 1,1 3 0,56 4-1,-96-1-179,-1-1 0,0 1-1,1 0 1,-1 0-1,0 0 1,0 0-1,0 1 1,0 0-1,0 0 1,0 0 0,0 0-1,0 0 1,-1 1-1,1 0 1,-1 0-1,0 0 1,0 0-1,0 0 1,4 6 0,-6-6 30,0 0 0,0 0 1,0 0-1,0 0 1,0 0-1,-1 0 1,1 0-1,-1 0 1,0 0-1,0 0 0,0 0 1,0 1-1,-1-1 1,1 0-1,-1 0 1,0 0-1,0 0 1,0 0-1,0 0 0,0 0 1,-1-1-1,1 1 1,-1 0-1,0-1 1,0 1-1,0-1 1,-4 4-1,-8 9 128,0-2 1,-2 0-1,1-1 0,-2 0 1,1-1-1,-2-1 1,1-1-1,-1 0 0,-1-2 1,1 0-1,-1-1 0,-1 0 1,1-2-1,-1 0 0,0-1 1,-21-1-1,39-2-395,1 0 0,-1 0 0,0 0 0,1 0 0,-1 0-1,0-1 1,1 1 0,-1-1 0,0 1 0,1-1 0,-1 0 0,1 1 0,-1-1 0,1 0 0,-1 0 0,1 0-1,-1 0 1,1-1 0,0 1 0,0 0 0,0 0 0,-2-3 0,3 3-2,0 0-1,0 1 1,0-1 0,-1 0 0,1 0 0,0 0-1,0 0 1,1 0 0,-1 0 0,0 1-1,0-1 1,0 0 0,0 0 0,1 0 0,-1 0-1,0 1 1,1-1 0,-1 0 0,1 0-1,-1 1 1,1-1 0,-1 0 0,1 1 0,0-1-1,-1 0 1,1 1 0,0-1 0,-1 1 0,1-1-1,0 1 1,0 0 0,-1-1 0,1 1-1,0 0 1,0-1 0,0 1 0,-1 0 0,1 0-1,0 0 1,0 0 0,0-1 0,0 1-1,1 1 1,16-4-12209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6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 5926,'0'0'17066,"-4"9"-16863,-19 56 140,2 1 0,4 2-1,2-1 1,-6 80 0,17-130-2348,4-16 1677,-1 0 1,1 0 0,-1 0 0,1 0-1,-1 0 1,1 0 0,-1 0 0,1 0-1,-1 0 1,0 0 0,0 0-1,1-1 1,-1 1 0,0 0 0,0 0-1,0-1 1,0 1 0,0-1 0,0 1-1,0-1 1,0 1 0,0-1-1,0 0 1,0 1 0,0-1 0,-1 0-1,1 0 1,0 0 0,0 0 0,0 0-1,0 0 1,0 0 0,-3 0-1,-5-4-7316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6.5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2 199 4773,'0'-9'4857,"0"5"-4637,0-2 280,-1 1 1,1-1 0,0 1 0,0-1 0,1 1 0,-1-1 0,1 1-1,1-1 1,-1 1 0,1-1 0,0 1 0,0 0 0,0 0 0,1 0 0,0 0-1,0 0 1,0 1 0,0-1 0,1 1 0,0 0 0,-1 0 0,10-7 0,1 3 89,0 0 0,1 1 0,0 0 0,0 1 0,0 1 1,1 1-1,0 0 0,24-3 0,-8 4-56,1 0 0,0 3 0,40 3 0,-67-2-512,0-1 0,0 1 1,0 1-1,0-1 1,0 1-1,0 0 0,0 1 1,-1 0-1,1-1 0,-1 2 1,1-1-1,8 8 1,-12-9-18,0 0 1,0 1-1,0-1 1,-1 0 0,1 1-1,-1-1 1,1 1-1,-1-1 1,0 1-1,0-1 1,0 1 0,-1 0-1,1 0 1,0-1-1,-1 1 1,0 0 0,0 0-1,0 0 1,0 0-1,0-1 1,-1 1 0,1 0-1,-1 0 1,1 0-1,-1-1 1,0 1 0,0 0-1,-1-1 1,1 1-1,-3 3 1,-4 6 39,0-1-1,-1-1 1,0 1 0,-1-2-1,0 1 1,0-1 0,-1-1-1,0 0 1,-20 11 0,-117 52 148,133-65-171,6-2 47,-20 11-209,29-15 138,0 1-1,-1-1 1,1 1-1,0-1 1,0 1-1,-1-1 1,1 1-1,0-1 1,0 1-1,0 0 1,0-1-1,0 1 1,0-1-1,0 1 1,0 0-1,0-1 0,0 1 1,0-1-1,0 1 1,0 0-1,0-1 1,1 1-1,-1-1 1,0 1-1,0-1 1,1 1-1,-1-1 1,0 1-1,1-1 1,-1 1-1,0-1 1,1 1-1,-1-1 0,1 1 1,-1-1-1,1 0 1,-1 1-1,1-1 1,-1 0-1,1 0 1,-1 1-1,1-1 1,-1 0-1,1 0 1,1 1-1,184 131 239,-113-80-184,-61-42-1344,-10-8 628,-1 0 0,1 0-1,0 0 1,0 0-1,0-1 1,0 1 0,0-1-1,1 0 1,-1 0 0,0 1-1,1-1 1,-1-1 0,1 1-1,-1 0 1,1-1 0,-1 1-1,1-1 1,-1 0 0,4 0-1,4-3-9451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4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 7783,'0'0'5227,"10"-1"-5275,300-20 1339,313 35 1253,1 0-1799,157-19-493,438 3 964,-844 10-1161,502-4 317,726 10 12,133 13-343,-351-11 329,1592-32 250,-1559 7-570,-816 12-36,242-34 171,2 0 41,1058 54 14,-1262 16-499,-531-30-336,-29-6-2560,-82-3 3108,0-1 0,0 1 0,0 0 0,0 0 1,0 0-1,0 0 0,0 0 0,0-1 0,0 1 0,0 0 0,0 0 1,0 0-1,0 0 0,0 0 0,0-1 0,0 1 0,0 0 0,0 0 0,0 0 1,0 0-1,0 0 0,0-1 0,0 1 0,0 0 0,0 0 0,0 0 1,0 0-1,0 0 0,0 0 0,0 0 0,1-1 0,-1 1 0,0 0 0,0 0 1,0 0-1,0 0 0,0 0 0,0 0 0,1 0 0,-1 0 0,0 0 1,0 0-1,0 0 0,0 0 0,0 0 0,1 0 0,-1 0 0,0 0 0,0 0 1,0 0-1,0 0 0,0 0 0,1 0 0,-1 0 0,0 0 0,0 0 0,0 0 1,0 0-1,0 0 0,0 0 0,1 0 0,-1 0 0,0 0 0,0 0 1,0 0-1,0 0 0,0 1 0,-15-15-4074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3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23 15471,'0'0'5349,"-4"72"-4356,-2-28-129,2 5-447,1 0-129,3-4 32,0-2-191,0-5-33,9-5-96,2-7 32,2-5-225,-4-5-1120,-3-7-448</inkml:trace>
  <inkml:trace contextRef="#ctx0" brushRef="#br0" timeOffset="1">1 288 11499,'0'0'13869,"71"-49"-13837,-31 42-865,6-4-3427,-1-4-3683,-1-6 864</inkml:trace>
  <inkml:trace contextRef="#ctx0" brushRef="#br0" timeOffset="2">386 1 11147,'0'0'6918,"0"67"-4516,0-36-544,0 6-192,5-1-641,0 3-321,-1 6-159,-4 1-161,0 7-128,-9 7-95,-18 3-65,-10 5-32,-9-2-32,-5-9-1986,-3-14-5445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6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0 10922,'0'0'9876,"-1"11"-8402,-26 140 3374,16-106-4407,3 1 0,-6 89 0,14-94-777,0-24-2504,-4-15-3150,-6-3 1511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7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1 324 9289,'0'0'15791,"55"-14"-14254,-16 6-768,10-4-673,5 1-192,1-2-1570,-2 3-1280,-2 2-2243,-2-2-4292</inkml:trace>
  <inkml:trace contextRef="#ctx0" brushRef="#br0" timeOffset="1">947 1 6854,'0'0'19091,"61"28"-17554,-25-26-992,4 0-449,2-2-64,-3 0-1250,-6 0-992,-11 0-2914,-12 0-3909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07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18417,'0'0'3460,"75"5"-1218,-19-5-513,10-8-479,7-1-866,-1 0-352,0 4-1794,-6-3-4868,0-2-3363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11.1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0 794 12492,'0'0'6854,"13"-13"-6202,152-148 1107,216-278 0,-309 332-1254,-33 34 3057,-54 108-2905,1 2 0,-13 59 0,13-47-492,-44 212-126,51-212-30,2 0 0,2 1 0,6 69 0,-3-115-49,1-1 0,0 1 1,0 0-1,0-1 1,1 1-1,-1-1 1,1 1-1,0-1 1,3 5-1,-5-7-19,1-1 0,-1 1 0,0-1 1,0 0-1,1 1 0,-1-1 0,0 0 0,0 0 0,1 1 0,-1-1 0,0 0 0,1 0 1,-1 1-1,1-1 0,-1 0 0,0 0 0,1 0 0,-1 1 0,1-1 0,-1 0 1,0 0-1,1 0 0,-1 0 0,1 0 0,-1 0 0,1 0 0,-1 0 0,0 0 0,1 0 1,0-1-1,0 0-155,0 0 1,-1 0-1,1 0 1,0 0-1,-1 0 0,1 0 1,-1 0-1,1 0 1,-1-1-1,1 1 1,-1 0-1,0 0 1,1-1-1,-1 1 1,0 0-1,0-2 1,1-25-4832,-1-6-2418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11.5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73 13261,'0'0'14477,"89"7"-12939,-35-11-641,10-8-673,3-1-160,-1-1-1185,-8-3-3171,-10-3-5189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44.2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405 60 352,'0'0'15733,"-5"-9"-13369,4 7-2325,-1-1 189,0 0 0,0-1-1,0 1 1,-1 0 0,1 0 0,-1 0 0,0 1-1,1-1 1,-1 1 0,0-1 0,-1 1 0,1 0-1,0 0 1,-1 1 0,1-1 0,-1 1 0,1-1-1,-1 1 1,0 0 0,1 0 0,-1 1 0,0-1-1,0 1 1,-4 0 0,-6 1-81,1 1-1,0 0 1,0 1-1,0 0 1,0 1 0,0 1-1,1 0 1,0 0 0,0 1-1,0 1 1,1 0 0,0 1-1,0 0 1,1 0 0,0 1-1,-16 19 1,16-17-157,0 2 0,0-1 0,1 1 0,1 0 0,0 1 0,1 0 0,0 0 0,2 1 0,-1-1 0,2 1 0,0 0 0,0 1 0,2-1 0,-2 21 0,4-35 12,1 0 0,-1 0 0,0 0 0,1 0 0,-1 0 0,0 0 0,1 0 0,-1 0 0,1 0 0,0 0 0,-1-1 0,1 1 0,0 0 0,-1 0 0,1 0 0,0-1 0,0 1 0,0 0 0,0-1 0,0 1 0,-1-1-1,1 1 1,0-1 0,0 0 0,0 1 0,1-1 0,-1 0 0,0 0 0,0 1 0,0-1 0,0 0 0,1 0 0,43 1 160,-33-2-116,13 0 23,-17 1-81,1-1-1,-1 1 0,0 1 1,0-1-1,0 1 0,14 4 1,-20-4 20,0 0 0,0 0 0,0 0 0,0 0 0,0 1 0,-1-1 0,1 1 0,0-1 0,-1 1 0,1-1 0,-1 1 0,1 0 0,-1 0 0,0 0 0,1 0 0,-1 0 0,0 0 0,-1 0 0,1 0 0,0 1 0,-1-1 0,1 0 0,-1 0 0,1 1 0,-1-1 0,0 0 0,0 0 0,-1 4 0,0 8 119,0 0 1,-2-1-1,1 1 0,-2-1 0,0 1 1,0-1-1,-1 0 0,-1-1 0,0 1 0,-1-1 1,-16 21-1,22-31-127,0-1-41,0 1-1,0 0 1,-1-1 0,1 1-1,0 0 1,0 0-1,1 0 1,-1 0 0,0 0-1,1 0 1,-1 0 0,1 0-1,0 0 1,-1 1-1,1-1 1,0 0 0,0 0-1,1 3 1,0-3-21,1 0-1,-1 0 1,1 0 0,0 0-1,-1 0 1,1 0 0,0 0-1,0-1 1,0 1 0,1 0-1,-1-1 1,5 2 0,-4-1 51,0 0-1,-1 0 1,1 0 0,0 0 0,-1 1 0,1-1 0,-1 1-1,0 0 1,0-1 0,0 1 0,0 0 0,0 0-1,-1 0 1,0 0 0,1 1 0,-1-1 0,1 5 0,-1-1 7,0 0 1,-1-1 0,0 1 0,0 0-1,0 0 1,-1-1 0,0 1 0,-3 10 0,-2 2 120,-1 0 1,-1 0-1,-1 0 1,-21 33-1,-49 57 882,79-109-1011,1 0 0,-1 1 0,0-1 0,0 0 0,1 1 0,-1-1 0,0 0 0,0 1 0,1-1 0,-1 0 1,0 1-1,1-1 0,-1 0 0,1 0 0,-1 0 0,0 1 0,1-1 0,-1 0 0,0 0 0,1 0 0,-1 0 0,1 0 0,-1 0 0,1 1 1,-1-1-1,0 0 0,1 0 0,-1-1 0,1 1 0,-1 0 0,1 0 0,-1 0 0,1 0 0,24 0-18,-22 0-4,82-4-1635,0-1-6250,-68 5 2426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44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 12780,'0'0'9556,"4"8"-8045,-1 1-1269,0 0 0,-1 0 1,0 1-1,-1-1 0,0 0 1,0 1-1,-1-1 0,0 0 1,-1 1-1,-1 8 0,-24 110 1190,12-70-1008,14-58-422,-10 42 64,2 1 0,2 0 0,1 0-1,2 49 1,3-92-114,0 1 0,0-1-1,0 1 1,0 0 0,0-1 0,-1 1-1,1-1 1,0 1 0,1-1 0,-1 1-1,0-1 1,0 1 0,0 0 0,0-1 0,0 1-1,0-1 1,1 1 0,-1-1 0,0 1-1,0-1 1,1 1 0,-1-1 0,0 0-1,1 1 1,-1-1 0,1 1 0,-1-1-1,1 0 1,-1 1 0,0-1 0,1 0-1,-1 1 1,1-1 0,-1 0 0,1 0-1,-1 0 1,1 1 0,0-1 0,-1 0-1,1 0 1,-1 0 0,1 0 0,-1 0-1,1 0 1,-1 0 0,1 0 0,0 0 0,-1 0-1,1 0 1,-1 0 0,1-1 0,-1 1-1,1 0 1,-1 0 0,2-1 0,-1 0-162,1 0-1,-1 0 1,1 0 0,-1-1 0,0 1 0,1 0 0,-1-1 0,0 1 0,0-1 0,0 1 0,0-1 0,0 1 0,0-1 0,0 0 0,-1 1 0,2-3 0,-2-1-790,1 0 0,-1 0 1,0 0-1,0 1 0,0-1 1,-1 0-1,-1-6 1,-11-16-8114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45.0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1 131 13132,'0'0'10186,"61"-53"-9161,-22 36-352,3 1-161,2 0-192,1 2-191,-3 2-33,-6 9-64,-6 3-385,-9 0-2113,-9 0-1922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5:30.7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28 178 6822,'0'0'8910,"-5"8"-8072,2-2-657,0 0-1,0 0 0,0 0 1,1 0-1,0 0 1,0 1-1,0-1 0,1 1 1,0-1-1,1 1 0,-1 0 1,1-1-1,1 13 0,5-11 532,0-18 6,2-18 479,3-90 2881,-12 132-4141,1 29 47,0-42 13,0 1 1,0-1-1,1 1 0,-1 0 0,0-1 0,1 1 0,-1-1 0,0 0 0,1 1 0,0-1 0,-1 1 0,1-1 0,0 0 0,0 1 0,0-1 0,0 0 0,0 0 0,0 0 0,0 0 0,0 0 0,2 2 0,-2-3 3,0 0-1,-1 0 1,1 0-1,-1 0 1,1 0 0,0 0-1,-1 0 1,1 0-1,0-1 1,-1 1-1,1 0 1,0 0-1,-1 0 1,1-1-1,0 1 1,-1 0 0,1-1-1,-1 1 1,1 0-1,-1-1 1,1 1-1,-1-1 1,1 1-1,-1-1 1,1 1-1,-1-1 1,0 1 0,1-1-1,-1 1 1,0-1-1,1 0 1,-1 1-1,0-1 1,0 1-1,0-1 1,0 0 0,1 1-1,-1-2 1,6-29 153,-5 27-123,2-23 390,0 0 1,-2 0-1,-2-28 0,-3 45 559,-2 15-488,-4 17-391,2 141-20,10-189 92,1 2 5,-2 0 0,0 0 0,-2-1 0,-6-44 0,1 139 47,6-48-215,0 0 0,2 0 0,0-1 0,2 1 0,10 36 0,-14-58-8,0 0 0,0 1 0,0-1 1,0 0-1,0 0 0,0 0 0,0 0 1,0 1-1,0-1 0,0 0 0,0 0 1,0 0-1,0 1 0,0-1 1,0 0-1,0 0 0,0 0 0,0 1 1,0-1-1,0 0 0,0 0 0,0 0 1,0 0-1,0 1 0,0-1 1,1 0-1,-1 0 0,0 0 0,0 0 1,0 0-1,0 1 0,0-1 0,1 0 1,-1 0-1,0 0 0,0 0 0,0 0 1,0 0-1,1 0 0,-1 0 1,0 0-1,0 0 0,0 0 0,1 0 1,-1 0-1,0 0 0,0 0 0,0 0 1,1 0-1,-1 0 0,0 0 1,0 0-1,0 0 0,0 0 0,1 0 1,-1 0-1,0 0 0,0 0 0,0 0 1,1 0-1,3-17 141,-1-27 210,-1-2-74,-1 33-219,1-1 0,-2 1 0,0-1 1,-1 0-1,0 1 0,-1-1 1,0 1-1,-8-24 0,10 37-57,0 0 1,0 0-1,0-1 0,0 1 1,0 0-1,0 0 0,0 0 1,0-1-1,0 1 0,0 0 1,0 0-1,-1-1 0,1 1 1,0 0-1,0 0 0,0 0 1,0 0-1,0-1 0,0 1 1,-1 0-1,1 0 0,0 0 0,0 0 1,0 0-1,0-1 0,-1 1 1,1 0-1,0 0 0,0 0 1,0 0-1,-1 0 0,1 0 1,0 0-1,0 0 0,0 0 1,-1 0-1,1 0 0,0 0 1,0 0-1,0 0 0,-1 0 1,1 0-1,0 0 0,0 0 0,-1 0 1,1 0-1,0 0 0,0 0 1,0 0-1,0 0 0,-1 0 1,1 1-1,0-1 0,0 0 1,0 0-1,-1 0 0,-5 18-20,1 23-66,5-40 86,-5 84-16,3-48 68,1-30 9,1-12 32,1-164-186,-1 168-14,0-1 0,0 1 1,0-1-1,0 1 0,0 0 0,1-1 0,-1 1 0,0-1 1,1 1-1,0 0 0,-1-1 0,1 1 0,0 0 1,-1 0-1,1-1 0,0 1 0,0 0 0,0 0 0,2-2 1,-2 3-162,0-1 1,0 1-1,0 0 1,1-1-1,-1 1 1,0 0-1,0 0 1,0 0 0,0 0-1,0 0 1,0 0-1,0 0 1,0 0-1,0 0 1,0 1-1,0-1 1,0 0-1,0 1 1,0-1 0,0 0-1,0 1 1,0 0-1,0-1 1,0 1-1,0-1 1,0 1-1,0 0 1,-1 0-1,1-1 1,0 1-1,-1 0 1,1 0 0,0 0-1,-1 0 1,1 0-1,-1 0 1,0 0-1,1 2 1,8 19-7220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5:32.27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21 7079,'0'0'11701,"6"0"-11220,264-6 910,75 2-1127,-329 5-250,-6 0 13,0 0 0,0 0 0,0-1 0,0 0-1,0-1 1,1 0 0,-1-1 0,16-4 0,-95 3 907,28 3-627,-8-1-75,-1 1 1,0 3-1,1 2 0,-68 16 0,116-21-584,-6 1-50,5-3-3317,2-12-2890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0 676 6182,'0'0'14654,"12"-9"-12823,163-140 2060,90-108-2925,-175 167-805,67-74 111,-157 164-264,0-1 0,0 1-1,0 0 1,0-1 0,1 1-1,-1 0 1,0-1 0,0 1-1,0 0 1,1-1 0,-1 1-1,0 0 1,1 0 0,-1-1 0,0 1-1,0 0 1,1 0 0,-1 0-1,0-1 1,1 1 0,-1 0-1,1 0 1,-1 0 0,0 0 0,1 0-1,-1 0 1,0 0 0,1 0-1,-1 0 1,0 0 0,1 0-1,-1 0 1,1 0 0,-1 0 0,0 0-1,1 0 1,-1 0 0,0 0-1,1 0 1,-1 1 0,0-1-1,1 0 1,-1 0 0,0 0-1,1 1 1,-1-1 0,1 23 39,-13 31 249,0-19-27,-42 151 1009,48-156-1192,1 0 1,2 0 0,0 0 0,3 44-1,1-66-153,0 0 0,1-1 0,0 1-1,0-1 1,1 0 0,-1 1 0,2-1 0,-1 0-1,1-1 1,0 1 0,7 8 0,1-3-3707,-1-4-3486,-32-20 3272,-8-5-1601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5:24.30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2727 8904,'0'0'9455,"3"-6"-8612,8-1-615,0-1 0,0 2 1,1 0-1,21-9 0,28-14 62,4-17-17,94-83 1,-94 73-54,79-52 0,24-8-141,90-56 67,-146 107-128,225-124 86,141-97-1,-302 173-83,602-393 23,-570 369 20,182-108 632,-286 189-401,186-105-33,-207 111-74,106-87 0,-186 134-61,0 0 1,0 0-1,0 0 0,0-1 1,0 1-1,-1-1 0,4-6 1,0-3-2790,-3-1-4269,0-4-6382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5:26.20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98 10154,'0'0'5589,"9"-3"-5488,56-14 273,1 4 0,88-8 0,-36 6 143,50-3-33,2 7 0,225 15 0,-327 2 17,87 20 0,-97-14-41,1-3-1,81 3 1,-95-12-18,69-2-8,0 6 1,139 23 0,454 68-232,-271-42 357,-194-32-321,320-10 0,-491-12-231,247-16 23,17-1 2,-169 18-24,482-14 73,-189-15-42,426-47 53,-616 37 196,-284 39-179,10 1-767,1-1 0,-1 0 0,0 0 0,1 0 0,-1-1 0,0 1-1,-5-3 1,-5-8-5247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5.84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57 50 13068,'0'0'2050,"-57"-49"-13228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7.53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100 2647 8104,'0'0'1388,"-8"0"-513,-25-2 390,33 2-1174,-1 0 0,0 0-1,1 0 1,-1 0-1,0-1 1,0 1 0,1 0-1,-1 0 1,0-1 0,1 1-1,-1 0 1,0-1-1,1 1 1,-1 0 0,0-1-1,1 1 1,-1-1 0,1 1-1,-1-1 1,1 1-1,-1-1 1,1 0 0,-1 1-1,1-1 1,0 0 0,-1 1-1,1-1 1,0 0-1,0 1 1,-1-1 0,1 0-1,0 0 1,0 1-1,0-1 1,0 0 0,0 0-1,0 1 1,0-1 0,0 0-1,0 1 1,0-1-1,1-1 1,10-24 368,13-3-369,1 1 0,1 1-1,2 1 1,0 2-1,47-32 1,171-84-78,-100 56 63,141-108 0,-120 76-43,102-71-2,233-148 420,51-16-348,-248 152 405,118-54 68,-18 12-157,-262 140-330,-99 67-37,0 3-1,2 1 1,1 2 0,59-24-1,-101 49-53,1 1 0,0 0 0,0 1 0,1 0 0,-1 0 0,11-1 0,-57 30 158,-267 164-216,72-42 117,-489 303-526,715-447 459,-748 540-840,180-119 725,356-274 186,-601 406-56,726-492 32,62-41-21,-1-1 1,-1-2-1,-2-1 0,-76 32 0,158-73-79,-1-1 0,-1-3 0,-1-1 0,-1-2 0,46-40 0,-2 5-43,1598-1181 70,-1074 792 21,-161 125 59,-265 194-150,7 8 0,213-102 0,-400 224 107,35-13 18,-37 14-22,1 0 0,0 0 0,0 0 0,-1 0-1,1 0 1,0 0 0,0 0 0,-1 0 0,1 0-1,0 1 1,-1-1 0,1 0 0,0 0 0,-1 1-1,1-1 1,0 0 0,-1 1 0,1-1 0,0 1-1,-1-1 1,1 1 0,-1-1 0,1 1 0,-1 0-1,0-1 1,1 1 0,-1-1 0,1 1 0,-1 0-1,0-1 1,0 1 0,1 0 0,-1 0 0,0-1-1,0 1 1,0 0 0,0 0 0,0-1 0,0 1-1,0 0 1,0 0 0,0-1 0,0 1 0,0 1-1,-3 12-1351,-9-5-2786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9.42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81 225 4484,'0'0'1954,"-26"-51"-2402,20 28-193,-1-2-416,-1 1 641,-2-2 352,2 2 160,-1-1-64,3-2-449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29.76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131 0 7111,'-2'8'395,"-14"65"2309,0-5-886,3 0-1,-6 85 1,13-82-2867,-27 120-1,10-74 10,20-91 405,9-44-3022,1-15-731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0.66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421 1 7527,'0'0'465,"-4"9"-49,-6 21 401,1 1 0,2 0 0,-5 52 0,-2 110 2104,8-84-2101,0-16-1167,0 11-1559,-4 0 0,-32 142 1,28-180 1955,-7 84 0,7-40-1,-8 98 906,6 284 1,8-112-2178,-27 6 982,9-137-3652,-18 81 4870,10-96-152,25-155 1112,-43 559 3700,55-617-5688,0-35-2890,-4 10-759,-4 3-3033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3.44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28 0 2883,'0'0'6278,"-5"8"-5627,2-3-476,0-1-1,1 1 1,-1 0-1,1 0 1,0 0-1,0 0 1,1 0 0,0 1-1,-1-1 1,2 1-1,-1-1 1,1 0 0,0 1-1,0-1 1,0 1-1,1-1 1,-1 1-1,2-1 1,-1 0 0,0 0-1,1 1 1,0-1-1,0 0 1,1 0 0,-1-1-1,6 8 1,6 5 30,1 0-1,0 0 1,1-2 0,1 0 0,1-1 0,0 0 0,36 19-1,-25-19 134,0-1-1,1-1 1,0-1-1,57 11 0,7-9 362,-1-4 0,166-4 0,-203-6-665,335-32 828,-89 3-182,171 25 1146,-429 10-1397,0 2 0,-1 2 0,0 2-1,0 2 1,-1 1 0,-1 2 0,-1 2 0,53 32 0,-90-48-390,-1 0 0,1-1 0,-1 1 0,1 1 0,-1-1-1,0 0 1,0 0 0,0 1 0,0-1 0,0 1 0,-1 0 0,1 0 0,-1-1 0,0 1 0,0 0 0,0 0 0,0 0 0,0 0 0,-1 0 0,1 0 0,-1 1 0,0-1 0,0 0 0,0 0 0,0 0 0,-1 6 0,1-6-66,0-3-109,0 1 1,1-1 0,-1 1-1,0-1 1,0 0 0,1 1-1,-1-1 1,0 0 0,1 1 0,-1-1-1,1 0 1,-1 0 0,1 1-1,-1-1 1,0 0 0,1 0-1,-1 0 1,1 0 0,-1 1-1,1-1 1,-1 0 0,1 0-1,-1 0 1,1 0 0,-1 0-1,1 0 1,-1 0 0,1 0 0,-1 0-1,1-1 1,-1 1 0,1 0-1,-1 0 1,0 0 0,1 0-1,-1-1 1,1 1 0,21-9-4012,-2-8-1859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4.00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1 376 14606,'0'0'3897,"4"-8"-3192,3-2-440,0 0 1,0 0-1,1 1 1,0 0-1,1 1 1,0 0 0,0 0-1,1 1 1,0 0-1,0 1 1,18-8 0,19-7 11,1 3 1,1 1 0,0 3 0,52-8 0,205-20 406,-294 41-686,115-10 664,187 8 0,-288 5-589,0 1-1,-1 2 1,1 0 0,36 13 0,95 46 644,-120-46-272,2-1-1,-1-2 0,2-2 1,0-2-1,73 12 0,-70-22-195,-1-2-1,1-1 1,0-3-1,-1-1 0,0-2 1,0-2-1,-1-1 1,0-3-1,-1-1 1,-1-2-1,0-2 1,47-30-1,-79 45-563,-1 0 1,1 0-1,-1-1 0,0 1 1,0-1-1,0 0 0,-1-1 0,0 0 1,0 0-1,0 0 0,-1 0 1,0-1-1,0 1 0,-1-1 1,1 0-1,-2 0 0,1 0 0,-1-1 1,3-11-1,-2-3-6427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5.47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0 168 13261,'0'0'1131,"13"2"-608,125 8 1858,188-11 0,-217-2-2114,2223-6 1248,-1971 11-1364,303 32 1390,-5 40-1374,-541-67-7,-113-9-153,-12-5-98,-12-4-54,-23-1 48,1 3 0,-2 1 1,1 2-1,-50 0 0,24 1 63,-2211-52-345,1670 86 414,-405 7-38,842-36 152,521-19-107,-141 3-36,1539-9-557,-625 23 275,-1062 1 284,355-12-3,-8-28 78,-385 35 94,-26 2 113,-38 0 95,29 3-468,-1198-72 149,1181 72-68,-749-19 377,-2 63-1434,724-36 216,-175 16-5846,110-18-123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09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51 184 10122,'0'0'7975,"-51"-39"-5541,51 33-416,6 0-640,21-1-738,18-2 1,12-3-33,16-2-383,12 0-161,5-5-449,-6-7-3779,-10-5-9128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6.87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0 12620,'0'0'12545,"6"9"-11733,-1-1-654,-1 1 1,0 0-1,0 0 1,-1 0-1,0 0 1,0 0-1,-1 1 1,-1-1 0,2 17-1,-2 6-96,-1-20-158,0 0 1,1 0-1,0 0 1,0 0 0,1 0-1,1-1 1,0 1 0,1-1-1,0 1 1,9 15-1,-13-26-162,1-1-1,-1 1 1,1 0-1,-1-1 1,1 1-1,-1-1 1,1 1-1,0-1 0,-1 1 1,1-1-1,0 1 1,0-1-1,-1 0 1,1 1-1,0-1 1,0 0-1,0 0 0,-1 0 1,1 1-1,0-1 1,0 0-1,0 0 1,0 0-1,-1 0 1,1 0-1,0-1 0,0 1 1,0 0-1,1-1 1,5-6-4755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7.42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30 0 15150,'0'0'4607,"-5"8"-3085,1 0-1269,1-1 1,-1 1 0,1-1-1,1 1 1,-1 0-1,2 0 1,-1 1-1,1-1 1,0 0 0,0 0-1,1 1 1,0-1-1,1 0 1,0 0-1,0 1 1,1-1 0,3 9-1,-3-11-147,1 1 0,0-1 0,0 0 0,0 0 0,1 0 0,0 0 0,1 0 1,-1-1-1,1 0 0,5 5 0,-8-9-42,1 1 0,-1-1 0,0 0 0,0 0 0,0-1 0,1 1 0,-1 0-1,0-1 1,1 1 0,-1-1 0,1 0 0,-1 0 0,1 0 0,-1 0 0,0 0 0,1-1 0,-1 1 0,1-1 0,-1 1 0,0-1 0,0 0 0,1 0 0,-1 0 0,0 0 0,0 0 0,0-1 0,0 1 0,0 0 0,0-1 0,0 0 0,-1 1 0,3-4 0,5-4 20,0-1 0,0-1 0,-1 1 1,11-21-1,21-27 34,-37 111-155,-4-35 83,0-14 6,1 1 0,0 0-1,0 0 1,0-1 0,0 1 0,1 0 0,1 5 0,-1-9-28,-1 0-1,1 0 1,0 0-1,-1 1 1,1-1 0,0 0-1,0 0 1,0-1 0,0 1-1,0 0 1,0 0-1,0 0 1,0-1 0,0 1-1,0 0 1,0-1 0,0 1-1,1-1 1,-1 1-1,0-1 1,0 0 0,1 0-1,-1 1 1,0-1-1,0 0 1,1 0 0,-1 0-1,0 0 1,1-1 0,-1 1-1,2 0 1,6-2 52,0-1 0,0 1 1,-1-1-1,1-1 0,0 0 0,-1 0 1,0 0-1,0-1 0,8-7 1,-6 5-56,1 1 1,0-1-1,0 2 1,14-6-1,-24 11-29,-1 0 1,0 0-1,1-1 1,-1 1-1,0 0 1,1 0-1,-1 0 1,0 0-1,1 0 1,-1 1-1,0-1 1,1 0-1,-1 0 1,1 0-1,-1 0 0,0 0 1,1 0-1,-1 1 1,0-1-1,0 0 1,1 0-1,-1 0 1,0 1-1,1-1 1,-1 0-1,0 0 1,0 1-1,0-1 1,1 0-1,-1 1 0,0-1 1,0 0-1,0 1 1,0-1-1,1 0 1,-1 1-1,0-1 1,0 0-1,0 1 1,1 24-29,-8 23 122,4-21-440,8-17-2300,8-7-3445,0-3-238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8.59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67 1473,'0'0'11302,"1"-8"-8532,3-43 2094,-4 51-4767,0 0 0,0-1 1,0 1-1,0 0 0,0-1 1,0 1-1,0 0 0,0 0 1,1-1-1,-1 1 0,0 0 1,0 0-1,0-1 0,0 1 1,0 0-1,0 0 0,1-1 1,-1 1-1,0 0 0,0 0 1,0-1-1,0 1 0,1 0 1,-1 0-1,0 0 1,0 0-1,1-1 0,-1 1 1,0 0-1,0 0 0,1 0 1,-1 0-1,0 0 0,1 0 1,-1 0-1,0 0 0,0 0 1,1 0-1,-1 0 0,0 0 1,1 0-1,-1 0 0,0 0 1,0 0-1,1 0 0,-1 0 1,0 0-1,0 0 0,1 0 1,-1 1-1,0-1 0,0 0 1,1 0-1,-1 0 0,0 0 1,0 1-1,0-1 0,1 0 1,-1 0-1,0 0 0,0 1 1,0-1-1,0 0 0,1 0 1,-1 1-1,0-1 1,11 17 1168,-7 1-853,-1 0 0,0-1-1,-1 1 1,-1 0 0,0 0-1,-4 36 1,1-30-288,1-1 1,1 1-1,4 27 0,-3-50-111,0 0 0,-1 0 0,1 0 0,0 0-1,0 0 1,-1 0 0,1-1 0,0 1 0,0 0-1,0 0 1,0-1 0,0 1 0,0-1 0,0 1 0,0-1-1,1 1 1,-1-1 0,0 1 0,0-1 0,0 0 0,0 0-1,1 0 1,-1 0 0,0 0 0,0 0 0,0 0 0,1 0-1,-1 0 1,0 0 0,0-1 0,0 1 0,0-1-1,0 1 1,1-1 0,0 0 0,44-16 257,-23 5-494,29-15-1436,-23 5-4429,-26 9-3399,-3 5 1410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37:38.93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46 7143,'0'0'21492,"61"-19"-20499,-27 19-609,4 0-320,0 0-288,-1 0-1569,-1-7-3268,1-12-7143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51.81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191 1 11531,'0'0'5077,"14"9"-3679,-15-9-1391,0 0 0,1 0 0,-1 1 0,0-1 0,0 0 0,1 0 0,-1 1 0,0-1 1,0 0-1,1 1 0,-1-1 0,0 0 0,1 1 0,-1-1 0,1 1 0,-1 0 0,1-1 0,-1 1 0,1-1 0,-1 1 0,1 0 0,-1-1 0,1 1 0,-1 0 0,1-1 0,0 1 0,0 0 0,-1 0 0,1-1 0,0 1 0,0 0 0,0 0 0,0 0 0,0-1 0,0 1 0,0 0 0,0 0 0,0-1 0,0 1 0,0 0 0,1 0 0,-1 0 0,0-1 0,1 1 0,-1 0 0,0-1 0,1 1 0,-1 0 0,1-1 0,-1 1 0,1 0 0,-1-1 0,1 1 0,-1-1 0,1 1 0,0-1 0,-1 1 0,1-1 0,0 0 0,-1 1 0,1-1 0,0 0 0,0 1 0,-1-1 0,1 0 0,0 0 0,0 0 0,-1 0 0,2 0 1,-75 2-1010,60-2 808,-1-1 0,0 2-1,0 0 1,1 0-1,-26 7 1,37-8 243,1 1-1,-1-1 0,0 1 1,1-1-1,-1 1 1,1 0-1,-1 0 1,1 0-1,-1 0 1,1 0-1,0 0 0,-1 0 1,1 0-1,0 0 1,0 1-1,-2 0 1,4-1 10,-1 0 1,0-1 0,1 1 0,-1-1 0,0 1 0,1 0-1,-1-1 1,1 1 0,-1-1 0,1 1 0,-1-1 0,1 0 0,-1 1-1,1-1 1,-1 1 0,1-1 0,0 0 0,-1 1 0,1-1-1,0 0 1,-1 0 0,1 0 0,0 1 0,-1-1 0,1 0-1,0 0 1,-1 0 0,1 0 0,0 0 0,-1 0 0,1 0-1,0-1 1,-1 1 0,1 0 0,0 0 0,0-1 0,193-2 2841,159 4-416,-250 9-1818,102 24-1,-158-25-333,19 6 95,65 24 0,-91-25-254,1-1-1,1-2 0,0-2 0,1-2 0,57 3 0,421 5 179,-114-15-317,-182-3-11,-159 3-28,193-5 37,-208 1-30,0-3 1,-1-1-1,53-17 1,-3 0 52,2 4 1,0 4-1,1 5 1,181 2-1,706 0 1792,-964 8-1598,0 0 1,47-12 0,-48 8 114,1 1 0,47-2 0,-74 11-663,-1 0 0,1 0 1,0 0-1,0 1 1,0-1-1,0 0 1,1 1-1,-1 4 0,1-7-419,-2 15-5053,-7-2-2371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57.2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3 104 18610,'0'0'1078,"5"-10"219,-3 4-1092,1 1 0,0-1-1,1 1 1,-1 0 0,1 0 0,0 0-1,0 1 1,0-1 0,1 1-1,-1 0 1,1 0 0,0 1 0,0-1-1,1 1 1,-1 0 0,1 0 0,-1 1-1,1 0 1,11-3 0,-6 2 76,0 1 0,1 0 0,0 0 1,-1 1-1,1 1 0,0 0 0,-1 1 1,1 0-1,0 0 0,13 5 0,-21-5-260,-1 0 0,1 0 1,-1 1-1,1 0 0,-1 0 0,1 0 0,-1 0 0,0 0 0,0 1 0,0-1 1,0 1-1,-1 0 0,1 0 0,-1 0 0,0 0 0,1 1 0,-1-1 0,-1 0 1,1 1-1,0-1 0,-1 1 0,0 0 0,0 0 0,0-1 0,0 1 0,-1 0 1,1 0-1,-1 0 0,0 0 0,0 0 0,0-1 0,-1 1 0,-1 7 0,-1 2 57,0 0-1,-1 0 1,0-1-1,-1 1 1,-1-1-1,0 0 0,0 0 1,-1-1-1,-10 12 1,-86 97 185,40-51 2,53-58-141,-5 6 266,-24 38 0,36-51-361,1 0-1,0 0 1,0 0 0,0 0 0,0 0-1,0 0 1,1 1 0,0-1 0,0 1 0,0-1-1,1 1 1,-1-1 0,1 1 0,0-1 0,0 1-1,2 6 1,-1-9-22,0 0 0,0-1-1,0 1 1,0-1 0,0 1-1,0-1 1,1 1 0,-1-1-1,0 0 1,1 0 0,-1 0 0,1 0-1,0 0 1,-1 0 0,1 0-1,0 0 1,0 0 0,-1-1-1,1 1 1,0-1 0,0 0 0,0 1-1,3-1 1,48 1 190,-48-1-181,15-3-222,1 0 0,-1-2 0,0 0 0,-1-2 0,1 0 0,-1-1-1,-1 0 1,1-2 0,25-18 0,-41 27-202,-1-1 1,0 0-1,1 0 0,-1 0 0,0 0 0,0 0 1,0-1-1,-1 1 0,4-6 0,-5 7 16,1 0 0,-1 0-1,1 0 1,-1 0 0,0-1-1,0 1 1,0 0 0,0 0-1,0 0 1,0 0 0,0-1 0,0 1-1,0 0 1,0 0 0,-1 0-1,1 0 1,0-1 0,-1 1 0,1 0-1,-1 0 1,1 0 0,-1 0-1,0 0 1,1 0 0,-1 0 0,0 0-1,0 1 1,0-2 0,-22-15-10819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57.5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15407,'0'0'13741,"59"-2"-12300,-3 2-416,8-6-481,10-4-383,-3 1-161,-1 3-833,-6-2-1954,-13-1-3042,-9-3-3300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57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49 23542,'0'0'2178,"-6"67"-32,0-31-576,-2 6-865,3 3-449,0-1-224,0-3 32,5-2-160,-1-5-385,1-3-480,0-5-480,0-6 64,0-7-97,0-9-1761,-4-31-16944</inkml:trace>
  <inkml:trace contextRef="#ctx0" brushRef="#br0" timeOffset="1">3 115 15246,'0'-10'3358,"-1"3"-2972,-1-40 3770,2 45-3933,1 0-1,-1 0 1,0 1 0,0-1-1,1 0 1,-1 0 0,1 1-1,-1-1 1,1 0 0,0 1-1,0-1 1,0 1 0,0-1-1,0 1 1,0-1 0,0 1-1,0 0 1,0-1 0,1 1-1,-1 0 1,1 0 0,-1 0 0,1 0-1,-1 0 1,1 0 0,2 0-1,24-4 354,1 1 0,0 2 0,-1 1-1,49 4 1,-42-1-460,50 4-730,-31 4-2818,-42-5-309,-12-5 3588,0 0 1,0 0 0,0 0-1,0 0 1,0 1 0,0-1 0,0 0-1,1 0 1,-1 0 0,0 1-1,0-1 1,0 0 0,0 0 0,0 0-1,0 1 1,0-1 0,0 0 0,0 0-1,0 0 1,0 1 0,0-1-1,-1 0 1,1 0 0,0 0 0,0 0-1,0 1 1,0-1 0,0 0-1,0 0 1,0 0 0,0 0 0,0 1-1,-1-1 1,1 0 0,0 0-1,0 0 1,0 0 0,0 0 0,-1 0-1,1 1 1,0-1 0,0 0-1,0 0 1,0 0 0,-1 0 0,1 0-1,0 0 1,0 0 0,0 0 0,-1 0-1,1 0 1,0 0 0,0 0-1,0 0 1,-1 0 0,1 0 0,0 0-1,0 0 1,0 0 0,-1 0-1,1 0 1,0 0 0,0-1 0,0 1-1,0 0 1,-1 0 0,-22 3-6580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0:58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52 12204,'0'0'10762,"56"17"-8360,-11-17 96,5-10-640,7-4-769,-4 0-576,-6 0-385,-10 4-96,-7 4-128,-12 6-865,-9 0-833,-9 6-1281,-2 10-448,-19 3-321,-11 3-3138</inkml:trace>
  <inkml:trace contextRef="#ctx0" brushRef="#br0" timeOffset="1">0 334 14862,'0'0'8552,"51"27"-5797,-2-32-65,10-13-608,7-4-993,5 2-672,-6 2-353,-6 2-64,-10 7-1313,-13 4-2051,-10 0-3618,-16 1-10795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0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1 101 13485,'0'0'5840,"11"-10"-5199,2-1-324,0 1 0,0 1 1,1 0-1,0 1 1,1 0-1,0 2 0,0-1 1,0 2-1,1 0 0,20-4 1,-30 8-279,-1 0 0,1 0 0,-1 1 0,1 0 0,0 0 1,-1 0-1,1 1 0,-1-1 0,8 3 0,-11-2-40,-1 0-1,1 0 1,-1 0 0,0 0 0,1 0-1,-1 0 1,0 1 0,0-1-1,0 0 1,0 1 0,0-1-1,0 1 1,0-1 0,0 1 0,-1 0-1,1-1 1,0 1 0,-1 0-1,0-1 1,1 1 0,-1 0-1,0 0 1,0-1 0,0 1 0,0 0-1,0 0 1,0-1 0,0 1-1,-1 0 1,1-1 0,-1 1-1,1 0 1,-2 2 0,-2 6 60,1 0 0,-1 0 0,-1-1 0,0 0 0,0 0 0,0 0 0,-12 12 0,-56 60 496,41-47-114,28-30-317,-9 11 438,0 0 0,-16 24 0,27-36-512,0 0 0,0 0 0,0 0-1,1 0 1,-1 0 0,1 1-1,0-1 1,-1 0 0,2 1 0,-1-1-1,0 1 1,1 0 0,-1-1-1,1 1 1,0-1 0,0 1-1,1-1 1,-1 1 0,1 0 0,0-1-1,1 5 1,0-5-33,0-1-1,1 1 1,-1-1-1,1 1 1,0-1 0,0 0-1,-1 0 1,1 0 0,1-1-1,-1 1 1,0-1-1,0 1 1,0-1 0,1 0-1,-1 0 1,1-1-1,3 1 1,67 7 197,-63-7-209,14 0 11,69 3-2043,-35-9-3617,-42-2-207,-10-3-4052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7:28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29 7239,'0'0'15855,"-15"-6"-16015,17 3-1858,6-2-673,-3-1-1729,-1-3-6470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0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82 15951,'0'0'7880,"59"2"-6599,-10-2-448,10-5-673,9-5-160,4-4-1282,-1-3-1921,-3-1-1761,-10-1-3941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1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5 19538,'0'0'737,"-38"51"576,15-13 1,-3 3-289,3 3-64,5 0-129,6-6-575,6-3-225,6-7-96,0-7-737,12-7-993,0-10-288,-2-4-256,-2-5-481,-5-18-3779</inkml:trace>
  <inkml:trace contextRef="#ctx0" brushRef="#br0" timeOffset="1">52 31 12107,'0'0'12684,"72"-7"-11338,-42 5-610,7-2-383,1 0-321,1 1-32,0 0-705,-9-2-384,-4 2-64,-9 3-1538,-12 0-1312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1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24 11147,'0'0'10634,"85"23"-9289,-45-36-833,0 2-416,-1-1-352,-11 5-1537,-10 3-1923,-10 4-2434</inkml:trace>
  <inkml:trace contextRef="#ctx0" brushRef="#br0" timeOffset="1">1 207 15631,'0'0'7655,"53"6"-6021,-11-19-738,5-1-575,3-3-289,2 3-192,-2 1-1314,1 3-544,-4 0-1697,-3 0-3108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1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18481,'0'0'5862,"-19"53"-13037,19-44 577</inkml:trace>
  <inkml:trace contextRef="#ctx0" brushRef="#br0" timeOffset="1">1 201 8072,'0'0'15118,"1"14"-15502,12-18-1666,2-4-2947,4-3-6534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2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41 18449,'0'0'5729,"11"-6"-4390,-8 4-1308,58-24 1561,-58 25-1528,0 0 0,0 0 0,0 0 0,1 0 0,-1 1 0,0-1 0,0 1 0,1 0 0,-1 0 0,0 0 1,1 0-1,-1 1 0,0-1 0,0 1 0,1 0 0,-1 0 0,0 0 0,0 0 0,0 1 0,0-1 1,3 3-1,-4-2-56,-1 0 1,0-1-1,0 1 1,0 0-1,0 0 1,0-1-1,0 1 1,0 0-1,0 0 1,-1 0-1,1 0 1,-1 0 0,0 0-1,1 0 1,-1 0-1,0 0 1,0 1-1,0-1 1,-1 0-1,1 0 1,0 0-1,-1 0 1,1 0-1,-1 0 1,0 0-1,0 0 1,0-1-1,-1 4 1,-4 5 186,0 1 0,-1-2 0,-13 16 0,18-22-144,-34 36 392,23-26-102,1 0-1,0 1 1,1 1 0,0 0 0,-10 19 0,21-33-336,-1 0 1,1-1 0,-1 1-1,1 0 1,-1 0-1,1 0 1,0 0 0,0 0-1,-1 0 1,1 0-1,0 0 1,0 0 0,0 0-1,0 0 1,0 0-1,0 0 1,0-1 0,0 1-1,0 0 1,1 0 0,-1 0-1,0 0 1,1 0-1,-1 0 1,1 0 0,-1 0-1,1-1 1,-1 1-1,1 0 1,-1 0 0,1 0-1,0-1 1,-1 1-1,2 0 1,1 1 30,0-1-1,1 0 1,-1 0-1,0 0 0,0 0 1,0-1-1,1 1 1,-1-1-1,0 0 1,6-1-1,9 0-273,-1-1-1,0-1 0,20-6 0,-24 6-837,21-8-2482,-21-1-6371,-12 7 2002</inkml:trace>
  <inkml:trace contextRef="#ctx0" brushRef="#br0" timeOffset="1">15 217 12876,'0'0'10955,"76"-7"-12749,-38 7-1729,7 0-2691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2.6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84 12844,'-9'6'2589,"3"-1"-2240,-54 49 3436,57-51-3559,0 0 1,0 0-1,1 0 1,-1 0-1,1 0 1,0 1-1,0-1 1,0 1-1,0 0 1,1-1 0,0 1-1,-1 0 1,1 0-1,1 0 1,-1 0-1,0 0 1,1 0-1,0 0 1,0 5-1,1-8-194,0 1 0,0-1 0,0 0 0,0 0 0,0 0 0,1 0 0,-1 0 0,0 0 0,1 0 0,-1 0-1,0-1 1,1 1 0,-1 0 0,1-1 0,-1 1 0,1-1 0,-1 0 0,1 1 0,-1-1 0,1 0-1,-1 0 1,1 0 0,0 0 0,2-1 0,42-3 281,-36 1-231,-1 0 0,1-1 0,-1 0 1,0-1-1,0 0 0,0 0 0,0-1 0,-1 0 0,0-1 1,0 0-1,-1 0 0,0 0 0,0-1 0,-1 0 0,0-1 1,0 1-1,-1-1 0,0 0 0,-1 0 0,1-1 0,-2 1 1,0-1-1,0 0 0,0 0 0,-2 0 0,1 0 1,0-12-1,-2 22-93,0-1 1,0 0-1,0 1 0,0-1 1,0 0-1,0 1 1,0-1-1,0 1 0,0-1 1,-1 0-1,1 1 1,0-1-1,0 1 0,0-1 1,-1 0-1,1 1 1,0-1-1,-1 1 1,1-1-1,0 1 0,-1-1 1,1 1-1,-1-1 1,1 1-1,-1 0 0,1-1 1,-1 1-1,1 0 1,-1-1-1,1 1 1,-1 0-1,0-1 0,-22 7-275,18-4 249,0 1 1,0 1-1,0-1 1,1 1-1,0 0 1,-7 7-1,9-9 12,0 0-1,1 1 1,-1-1-1,1 1 1,0-1-1,0 1 1,0-1-1,0 1 1,0 0-1,0 0 0,1-1 1,-1 1-1,1 0 1,0 0-1,0 5 1,1-7-108,-1 1 0,1-1 0,0 1 0,-1-1 0,1 0 0,0 1 0,0-1 0,0 0 0,0 0 0,0 0 0,0 0 0,0 0 0,0 0 0,0 0 0,0 0 0,1 0 0,-1 0 0,0-1 0,1 1 0,-1 0 0,1-1-1,-1 1 1,0-1 0,1 0 0,-1 1 0,1-1 0,-1 0 0,1 0 0,1 0 0,51-1-10309,-26-6 812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3.0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1 20628,'0'0'1008,"-5"8"252,-5 13-494,0-1 0,1 1 0,2 0-1,-7 28 1,10-34-419,2-1-1,-1 1 0,2 0 0,0-1 1,1 1-1,0 0 0,1 0 0,4 20 1,-5-34-348,0 1 1,0-1-1,1 1 1,-1 0-1,0-1 1,1 1-1,-1-1 1,1 1-1,0-1 1,-1 1-1,1-1 1,0 0 0,0 1-1,0-1 1,0 0-1,0 0 1,0 1-1,0-1 1,1 0-1,-1 0 1,0 0-1,1 0 1,-1-1-1,0 1 1,1 0 0,-1-1-1,1 1 1,-1-1-1,1 1 1,0-1-1,-1 1 1,1-1-1,-1 0 1,1 0-1,0 0 1,-1 0-1,1 0 1,-1 0 0,1-1-1,0 1 1,-1 0-1,1-1 1,-1 1-1,1-1 1,-1 0-1,1 1 1,-1-1-1,0 0 1,1 0-1,-1 0 1,2-2 0,6-3-29,0-1 0,0 0 1,-1 0-1,0-1 1,-1 0-1,9-11 0,109-180-2186,-136 218 2984,1 1-1,1 0 1,-13 41 0,17-45-536,0 0 0,-3 33 1,7-6-1801,2-39 926,-1-1 0,1 1 0,0 0 0,0-1 0,0 1 0,0-1 0,1 0 0,1 4 0,9 6-7825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3.9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0 173 14253,'0'0'6065,"10"7"-4629,36 20-155,-44-26-1153,1 0-1,0 0 0,0-1 1,0 1-1,-1-1 1,1 0-1,0 1 1,0-1-1,0 0 0,0-1 1,0 1-1,0 0 1,-1-1-1,1 0 1,0 1-1,0-1 1,-1 0-1,1-1 0,0 1 1,-1 0-1,1-1 1,-1 1-1,0-1 1,1 0-1,2-3 0,3-3 111,1-1-1,-1 0 1,0 0-1,7-12 0,-11 14-146,1-1 0,-1 0-1,0 0 1,-1 0 0,3-10 0,-5 14-75,0 1 1,0-1 0,0 0 0,0 0-1,-1 0 1,0 0 0,0 1 0,0-1-1,0 0 1,0 0 0,-1 0 0,0 0-1,0 0 1,-1-4 0,1 7-36,1 0 0,-1 0 0,1 0 0,-1 0 0,0 0 0,0 1 0,1-1 1,-1 0-1,0 0 0,0 1 0,0-1 0,0 0 0,0 1 0,1-1 0,-1 1 0,-1-1 0,1 1 0,0-1 0,0 1 1,0 0-1,0-1 0,0 1 0,0 0 0,0 0 0,0 0 0,0 0 0,-1 0 0,1 0 0,0 0 0,0 0 1,0 1-1,0-1 0,0 0 0,0 1 0,0-1 0,0 0 0,0 1 0,0 0 0,0-1 0,0 1 0,0-1 1,0 1-1,0 0 0,1 0 0,-2 1 0,-4 3-41,1 0 1,-1 0-1,1 0 0,1 1 1,-7 10-1,-1 3 29,2 1 1,-14 34-1,21-45 19,0 1 1,0-1-1,1 0 0,1 1 0,-1-1 1,2 1-1,-1-1 0,2 19 0,0-27 15,0 1 0,-1 0-1,1-1 1,0 1 0,0-1-1,0 1 1,0-1-1,0 0 1,1 1 0,-1-1-1,0 0 1,0 0-1,1 0 1,-1 0 0,1 0-1,-1 0 1,1 0-1,0 0 1,-1-1 0,1 1-1,0 0 1,-1-1-1,1 0 1,0 1 0,0-1-1,-1 0 1,1 0-1,0 0 1,0 0 0,-1 0-1,1 0 1,0-1 0,2 0-1,4 1 21,0-1 0,0-1 1,0 0-1,0 0 0,-1 0 0,10-5 0,-6 1 19,0 0 0,-1-1 0,0-1 0,0 0 0,-1 0 0,0-1 0,0 0 0,-1 0 0,0-1 0,-1 0 0,0-1 0,0 0 0,-1 0 0,8-20 0,-30 65-258,13-29 234,-1 0 0,1 1 0,1-1 0,-1 1 0,1 0 0,0 0 0,0 0 0,0 0 0,1 0 0,0 0 0,0 0 0,1 0 0,0 1 0,0 10 0,1-16-5,0 0 1,0 0 0,-1-1-1,1 1 1,0-1 0,0 1-1,0-1 1,-1 1-1,1-1 1,0 1 0,0-1-1,0 0 1,0 0 0,0 1-1,0-1 1,0 0 0,0 0-1,0 0 1,0 0 0,0 0-1,0 0 1,1 0-1,24-3 368,-12-1-274,0-1 0,-1 0 1,1-1-1,-1-1 1,-1 0-1,1 0 1,19-16-1,31-18 85,-63 40-195,1 1-1,0 0 1,-1-1-1,1 1 1,0 0-1,-1 0 1,1 0-1,0 0 1,-1 0-1,1-1 1,0 1-1,-1 0 1,1 0-1,0 1 1,-1-1-1,1 0 1,0 0-1,0 0 1,-1 0-1,1 1 1,0-1-1,-1 0 1,1 0-1,-1 1 1,1-1-1,0 1 1,-1-1-1,1 0 1,-1 1-1,1-1 1,-1 1-1,1 0 1,-1-1-1,0 1 0,1-1 1,-1 1-1,0-1 1,1 1-1,-1 0 1,0-1-1,0 1 1,1 0-1,-1-1 1,0 1-1,0 0 1,0 0-1,0-1 1,0 1-1,0 0 1,0-1-1,0 2 1,1 55 171,-1-28-15,0-27-144,0 0 0,0 0-1,1 0 1,-1 0 0,1 0-1,-1 0 1,1 0 0,0-1-1,0 1 1,0 0 0,0 0-1,0-1 1,0 1 0,1-1 0,-1 1-1,0-1 1,1 1 0,-1-1-1,1 0 1,0 0 0,-1 0-1,1 0 1,2 1 0,0 0 36,0-1 1,0 0 0,0-1-1,0 1 1,0-1 0,0 0-1,0 0 1,0 0-1,0 0 1,0-1 0,4 0-1,3-2-32,0 0 0,0-1 0,0 0 0,-1 0 0,1-1 0,-1 0 0,13-10 0,-15 5-1149,-10 4-6611,-10 1-1142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4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19282,'0'0'5029,"49"-12"-6214,-31 12-577,-4 4-2434,-1 1-4164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4.6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8520,'-3'9'4490,"-2"5"-3257,-1 3 456,0 0 0,1 0 0,2 1 0,-4 29 0,7-46-1643,0 0 0,1 0-1,-1 0 1,1 0 0,-1 0 0,1 0 0,-1 0-1,1 0 1,0 0 0,-1 0 0,1 0 0,0 0-1,0 0 1,0 0 0,0-1 0,-1 1 0,1 0-1,0-1 1,0 1 0,1-1 0,-1 1-1,0-1 1,0 1 0,0-1 0,0 0 0,0 0-1,0 1 1,0-1 0,1 0 0,-1 0 0,0 0-1,0 0 1,0 0 0,0-1 0,1 1-1,-1 0 1,0-1 0,2 0 0,49-13 1152,-34 5-1062,-1-2 0,0 0-1,24-21 1,26-17-22,-66 51-139,-1-1 1,0 1-1,0 0 0,0 0 1,0-1-1,0 1 0,-1 0 1,1 0-1,0 0 1,-1-1-1,1 1 0,-2 2 1,-15 24 309,13-23-291,1 0 0,-1 1 1,1-1-1,0 0 1,1 1-1,-1 0 1,1-1-1,0 1 1,-2 11-1,41-17-3416,-27-2 2079,0-1-1,-1-1 0,1 1 0,-1-1 1,0-1-1,16-10 0,4-6-3065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9:53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48 100 22485,'0'0'1399,"-8"6"-3001,-23 16 1677,23-16 897,8-6-878,0 0 1,0 1 0,0-1-1,0 1 1,0-1 0,-1 0-1,1 1 1,0-1-1,0 1 1,0-1 0,0 0-1,0 1 1,0-1 0,0 1-1,0-1 1,0 0 0,1 1-1,-1-1 1,0 0-1,0 1 1,0-1 0,0 1-1,1-1 1,-1 0 0,0 1-1,0-1 1,0 0 0,1 0-1,-1 1 1,0-1 0,1 0-1,-1 1 1,0-1-1,1 0 1,-1 0 0,1 1-1,12 13 147,-11-12-291,1 0 0,0-1 0,0 1-1,0-1 1,0 1 0,1-1 0,-1 0 0,0 0 0,0-1 0,1 1 0,-1-1 0,0 1-1,1-1 1,-1 0 0,0 0 0,1-1 0,-1 1 0,0-1 0,1 1 0,-1-1 0,0 0-1,0 0 1,1-1 0,-1 1 0,0-1 0,-1 1 0,1-1 0,0 0 0,0 0-1,-1 0 1,1-1 0,2-2 0,-1 1 21,-1-1 1,1-1-1,-1 1 1,0 0-1,0-1 0,-1 1 1,0-1-1,0 0 0,0 0 1,0 0-1,-1 0 0,0 0 1,0 0-1,-1 0 1,0 0-1,-1-13 0,1 18 77,-1-1 1,1 0-1,-1 0 0,1 1 0,-1-1 1,0 1-1,0-1 0,0 1 0,0-1 1,0 1-1,0-1 0,0 1 0,0 0 1,0-1-1,-1 1 0,1 0 0,0 0 1,-1 0-1,1 0 0,-1 0 0,0 0 0,1 1 1,-1-1-1,1 1 0,-1-1 0,0 1 1,0-1-1,1 1 0,-1 0 0,0 0 1,0 0-1,1 0 0,-1 0 0,0 0 1,0 0-1,1 0 0,-1 1 0,0-1 0,1 1 1,-1 0-1,0-1 0,1 1 0,-1 0 1,1 0-1,-1 0 0,1 0 0,-1 0 1,1 0-1,0 0 0,-1 0 0,1 1 1,0-1-1,0 1 0,0-1 0,-1 2 0,-1 4 72,0-1 0,0 1 0,1 0 0,-1 0 0,2 1 0,-1-1-1,1 0 1,0 0 0,0 1 0,1-1 0,1 12 0,-1-17-139,0 1-1,0-1 1,1 0 0,-1 1-1,1-1 1,0 0 0,-1 0 0,1 1-1,0-1 1,0 0 0,0 0-1,1 0 1,-1 0 0,0 0 0,1-1-1,0 1 1,-1 0 0,1-1 0,0 1-1,0-1 1,-1 1 0,1-1-1,0 0 1,1 0 0,-1 0 0,0 0-1,0 0 1,0-1 0,0 1 0,1 0-1,-1-1 1,0 0 0,1 0-1,-1 1 1,0-1 0,1-1 0,-1 1-1,0 0 1,5-1 0,-4-1-63,1 1 0,0-1 1,-1 1-1,1-1 0,-1 0 1,0 0-1,0-1 0,0 1 1,0-1-1,0 1 0,0-1 0,0 0 1,-1 0-1,0 0 0,1-1 1,-1 1-1,-1 0 0,1-1 1,0 0-1,-1 1 0,2-7 1,-1 5 66,0 0 1,-1 0 0,1 0 0,-1 0 0,0 0 0,-1-1 0,1 1 0,-1 0-1,0 0 1,-1-1 0,1 1 0,-1 0 0,0 0 0,0 0 0,-4-10 0,4 14 95,0-1 0,1 1 1,-1 0-1,0 0 1,0 0-1,0-1 1,0 1-1,0 0 0,0 1 1,-1-1-1,1 0 1,0 0-1,0 0 1,-1 1-1,1-1 0,0 1 1,-1-1-1,1 1 1,-1-1-1,1 1 0,0 0 1,-1 0-1,1 0 1,-1-1-1,1 1 1,-1 1-1,1-1 0,-1 0 1,1 0-1,0 1 1,-1-1-1,1 0 1,-1 1-1,1 0 0,0-1 1,-3 2-1,0 0 127,1 0 0,-1 1-1,1-1 1,-1 1-1,1 0 1,0 0-1,0 0 1,0 0 0,0 0-1,1 1 1,-4 5-1,0 3-73,1 1-1,1 1 0,0-1 1,1 0-1,0 1 1,1 0-1,0 23 0,1-31-138,1-1-1,0 1 1,0-1-1,0 1 1,1-1-1,0 1 0,0-1 1,0 1-1,1-1 1,0 0-1,0 0 1,0 0-1,1 0 1,-1 0-1,1 0 1,0 0-1,1-1 0,-1 0 1,1 0-1,0 0 1,6 6-1,-8-9-66,-1 0 0,0 0 0,1 0 1,-1 0-1,1 0 0,-1 0 0,1-1 0,-1 1 0,1-1 0,-1 1 0,1-1 0,0 1 0,-1-1 0,1 0 0,0 0 0,-1 0 0,1 0 0,0 0 0,-1 0 1,1 0-1,0-1 0,-1 1 0,1 0 0,0-1 0,-1 0 0,1 1 0,-1-1 0,1 0 0,-1 0 0,0 0 0,1 0 0,-1 0 0,0 0 0,1 0 0,-1 0 1,0 0-1,0-1 0,0 1 0,0 0 0,0-1 0,0 1 0,-1-1 0,1 1 0,0-1 0,-1 1 0,1-1 0,-1 0 0,0 1 0,1-1 0,-1 0 0,0 1 1,0-4-1,1-2-128,0 1 0,-1-1 1,0 0-1,0 0 0,0 0 1,-1 0-1,0 0 0,0 0 1,-1 1-1,0-1 0,-6-12 1,5 14 224,0 1 1,-1 0 0,0 0-1,0 1 1,0-1 0,0 1-1,-1-1 1,1 1-1,-1 1 1,0-1 0,-10-3-1,14 5 21,-1 0-1,0 0 0,0 1 0,0-1 1,0 1-1,0-1 0,0 1 1,0 0-1,0 0 0,0-1 0,-1 2 1,1-1-1,0 0 0,0 0 1,0 1-1,0-1 0,0 1 0,0-1 1,0 1-1,0 0 0,1 0 1,-1 0-1,0 0 0,0 0 0,1 0 1,-1 1-1,1-1 0,-1 1 1,1-1-1,-1 1 0,1-1 0,0 1 1,0 0-1,0-1 0,-2 5 1,-1 3-116,1 1 0,1 1 0,0-1 0,0 0 0,1 1 0,0-1 0,1 0 0,0 13 0,13 89-4791,-12-101 3946,14 78-9698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5.0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10 6182,'0'0'10746,"-11"9"-8739,3-2-1801,-50 49 1879,54-52-1893,1 0 1,-1 0-1,1 1 1,0 0 0,0-1-1,0 1 1,1 0-1,-1 0 1,1 1-1,1-1 1,-1 0-1,1 1 1,-2 8-1,5-13-167,-1 0-1,0-1 0,0 1 0,1-1 1,-1 1-1,0-1 0,1 0 1,-1 0-1,1 1 0,-1-1 0,0 0 1,1 0-1,-1 0 0,1 0 1,-1-1-1,0 1 0,1 0 1,-1-1-1,2 0 0,5-2 49,-1 0 0,0-1 0,1 0-1,-2-1 1,1 1 0,0-1 0,-1-1 0,0 1 0,0-1-1,-1 0 1,7-9 0,-2 2-20,-1-1-1,0 0 1,-1 0 0,11-26-1,-35 56-251,-10 18 494,19-23-250,2-5 66,1 0-1,0 1 1,0-1-1,1 1 1,-1 0-1,1 0 1,1 0 0,-1 1-1,1-1 1,1 0-1,-1 1 1,1-1-1,1 1 1,-1 8-1,2-15-183,0 0 0,0 1-1,0-1 1,0 0 0,0 0 0,0 0 0,0 0-1,1 0 1,-1 0 0,0 0 0,0 0-1,1 0 1,-1 0 0,1-1 0,-1 1-1,1-1 1,-1 1 0,1-1 0,-1 1-1,1-1 1,-1 0 0,1 0 0,0 0-1,2 0 1,47 0-3498,-44 0 1991,22-4-4640,1-7-5038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5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0 20275,'0'0'1911,"-9"4"-154,3-1-1543,0 0 1,0 0-1,0 1 0,0 0 1,0 0-1,1 1 1,0-1-1,0 1 0,0 0 1,0 1-1,1-1 1,0 1-1,0 0 1,1 0-1,-1 0 0,1 1 1,-4 11-1,3-4-285,0 0 0,0 1 0,1-1 0,1 1 0,0 0 0,1 0 0,1-1 0,0 1 0,4 19 0,-4-32 26,0 0 1,1-1-1,-1 1 0,1-1 0,-1 1 0,1-1 0,0 1 0,-1-1 0,1 1 1,0-1-1,0 0 0,0 1 0,0-1 0,0 0 0,1 0 0,-1 0 1,0 0-1,0 0 0,1 0 0,-1 0 0,1 0 0,-1-1 0,3 2 0,0-1-2,0 0-1,1 0 0,-1-1 1,0 1-1,1-1 0,-1 0 1,1 0-1,7-1 0,4-3-97,0 1 0,0-2-1,25-10 1,-30 10 15,5-3 304,1 1-1,-1 0 1,1 1 0,0 2 0,0-1-1,1 2 1,21-2 0,-39 5-161,1 0 0,-1 0 0,1 0 0,0 0 1,-1 0-1,1 0 0,-1 0 0,1 0 0,0 0 0,-1 0 0,1 0 0,-1 0 1,1 1-1,-1-1 0,1 0 0,0 1 0,-1-1 0,1 0 0,-1 1 1,0-1-1,1 0 0,-1 1 0,1-1 0,-1 1 0,1-1 0,-1 1 0,0-1 1,1 1-1,-1-1 0,0 1 0,0-1 0,0 1 0,1 0 0,-1-1 1,0 1-1,0-1 0,0 1 0,0 0 0,0-1 0,0 1 0,0-1 0,0 1 1,0 0-1,0 0 0,0 0-5,-1-1 0,1 1-1,0-1 1,0 1 0,0-1 0,0 1 0,0-1 0,0 1 0,0 0-1,0-1 1,1 1 0,-1-1 0,0 1 0,0-1 0,0 1 0,0-1-1,1 1 1,-1-1 0,0 1 0,1-1 0,-1 1 0,0-1 0,1 0-1,-1 1 1,0-1 0,1 1 0,-1-1 0,1 0 0,-1 0 0,1 1-1,-1-1 1,1 0 0,-1 0 0,1 1 0,-1-1 0,1 0 0,-1 0-1,1 0 1,-1 0 0,1 0 0,-1 0 0,2 0 0,22 0 15,1-2-1,-1-1 1,1 0 0,24-9 0,-22 6-127,-1 1 1,0 1 0,31-1 0,-55 5 112,0 1 1,0-1 0,0 1-1,-1-1 1,1 1-1,0-1 1,0 1 0,-1 0-1,1 0 1,-1 0-1,1 0 1,0 0 0,-1 0-1,0 0 1,1 1-1,-1-1 1,0 0 0,0 1-1,0-1 1,0 1-1,0-1 1,0 1 0,1 2-1,0-1 64,-1 0 0,1-1-1,0 1 1,0-1 0,0 1-1,0-1 1,0 0 0,0 0 0,1 0-1,4 3 1,4-1 24,-1 0-1,2 0 0,-1-1 1,0-1-1,1 0 1,-1-1-1,1 0 1,0 0-1,-1-2 1,1 1-1,12-3 1,20-4-19,61-17-1,-79 16-57,-13 4-34,1 0 1,0 1-1,0 1 1,19-2-1,-33 38 441,0-33-397,-1 0-1,1 1 0,0-1 0,0 1 0,0-1 0,0 1 0,0-1 1,0 0-1,1 1 0,-1-1 0,0 1 0,1-1 0,-1 0 0,1 1 1,-1-1-1,1 0 0,0 1 0,0-1 0,-1 0 0,1 0 0,0 0 1,0 0-1,0 0 0,0 0 0,0 0 0,0 0 0,2 1 0,2-1 64,-1 1 0,1-1-1,0 0 1,0 0-1,0 0 1,0-1-1,5 0 1,-8 0-80,61 1 167,0-4 1,1-2-1,-1-3 1,99-25-1,-132 29 90,-30 4-317,1 0-1,-1 0 1,0 0 0,1 0 0,-1 0 0,1 0-1,-1 0 1,0 0 0,1 0 0,-1 0 0,1 0 0,-1 0-1,1 0 1,-1 0 0,0 0 0,1 0 0,-1 0-1,0 0 1,1 1 0,-1-1 0,1 0 0,-1 0-1,0 0 1,1 1 0,-1-1 0,0 0 0,0 0 0,1 1-1,-1-1 1,0 0 0,1 1 0,-1-1 0,0 0-1,0 1 1,0-1 0,0 1 0,1-1 0,-1 0-1,0 1 1,0-1 0,0 1 0,0-1 0,0 0 0,0 1-1,0-1 1,0 1 0,0-1 0,0 0 0,0 1-1,0-1 1,0 1 0,0-1 0,-1 0 0,1 1 0,0-1-1,0 1 1,0-1 0,-1 0 0,1 1 0,0-1-1,0 0 1,-1 1 0,1-1 0,-1 1 0,-4 1-6541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6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1 102 7719,'0'0'13101,"74"0"-12717,-21-2 289,12-6 704,10-2-1121,7-4-192,2 4-64,-4-3-897,-9-1-1345,-15 0-1826,-20-2-5573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6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82 11435,'0'0'11082,"50"25"-9865,15-29-448,17-10 160,18-2-96,13-2-641,3 4-512,3-1-1794,-9 2-1634,-12 1-2722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06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494 126 19378,'8'-10'4431,"-2"3"-3778,1 0-122,-1 1 0,0-1 0,-1 0-1,0 0 1,0-1 0,0 0 0,-1 0-1,0 0 1,-1 0 0,5-16 0,-8 23-500,0 1 0,0-1 0,0 1 0,0-1 1,-1 1-1,1-1 0,0 1 0,0-1 0,-1 1 1,1 0-1,0-1 0,0 1 0,-1-1 0,1 1 0,0 0 1,-1-1-1,1 1 0,-1 0 0,1-1 0,0 1 1,-1 0-1,1 0 0,-1 0 0,1-1 0,-1 1 1,1 0-1,0 0 0,-1 0 0,1 0 0,-1 0 1,1 0-1,-1 0 0,1 0 0,-1 0 0,-23 0 10,19 0-31,-13 2-20,1 1-1,-1 0 1,1 2-1,1-1 1,-1 2-1,0 0 1,-19 12-1,-104 65 63,103-59 303,-64 56 0,92-72-305,1 0-1,0 0 1,0 1 0,1 0-1,0 0 1,0 1 0,1 0 0,0 0-1,1 0 1,1 1 0,-1-1-1,-4 21 1,9-28-50,-1-1 0,1 0 0,0 1 0,0-1 0,0 1 0,0-1 0,1 1 0,-1-1 0,1 0 0,-1 1 0,1-1 0,0 0 0,0 1 0,0-1 0,0 0 0,0 0 0,1 0 0,-1 0 0,1 0 0,-1 0 0,1 0 0,0 0 0,-1-1 0,1 1 0,0-1 0,0 1 0,0-1 0,0 0 0,1 0 0,-1 0 0,0 0 0,0 0 0,1 0 0,3 0 0,10 3 0,0-1 0,0-1 0,0-1 0,20 0 0,-24-1 0,74-1-358,1-3 0,97-19 0,50-26-3677,-121 16-6391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10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1 995 14734,'0'0'4650,"9"-2"-3476,6-4-834,0 0 1,0-1-1,0-1 0,-1-1 0,-1 0 1,1 0-1,-1-2 0,-1 1 1,13-15-1,11-7-38,22-17-72,339-309 507,-318 280-711,-4-4 1,115-165-1,-175 222 0,-3 5 138,-11 18 307,-4 11 427,-55 107-610,30-64-152,3 1 0,1 1 1,-28 102-1,46-124-162,1 0 1,1 0-1,2 1 0,1-1 1,2 0-1,1 1 1,2-1-1,1 0 0,17 61 1,-1-8-2375,-15-29-2050,-8-38 900,-10-8-1420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11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49 104 11179,'0'0'8231,"-49"35"-6597,49-23-481,3-4-480,22-5 191,22-3 642,14-3-289,18-17-256,11-5-256,11-4-289,1 0-320,-7 6-64,-6 9-480,-11 6-1346,-12 2-3203,-13 2-4932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12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15951,'0'0'3785,"1"13"-3513,2 203 891,-4-116-1101,20 175 0,-17-264-63,0 0 0,1 0 0,0 0 0,0-1 0,8 16 0,-10-24 46,0 0 0,0 0 0,0-1 0,0 1-1,0 0 1,0-1 0,0 1 0,1-1 0,-1 1-1,1-1 1,-1 0 0,1 0 0,-1 0 0,1 0-1,0 0 1,-1 0 0,1 0 0,0 0-1,0 0 1,0-1 0,0 1 0,0-1 0,0 0-1,0 1 1,0-1 0,0 0 0,-1 0 0,1 0-1,0 0 1,0-1 0,0 1 0,0-1 0,0 1-1,0-1 1,0 1 0,0-1 0,-1 0 0,1 0-1,0 0 1,2-2 0,13-9 409,-1-1-1,0-1 1,-1-1 0,-1 0 0,0-1 0,16-23-1,-10 13-229,49-65 138,-3-2 0,-5-2-1,59-126 1,-117 219 329,-2 11-600,-3 19-238,-48 168 245,35-152-92,2 0 0,3 1 0,1 0 0,2 0 0,-1 58 0,8-102 2,-1 1 0,1-1-1,0 1 1,0-1 0,0 1 0,0 0 0,0-1 0,0 1 0,1-1 0,-1 1 0,0-1-1,1 1 1,-1-1 0,1 1 0,0-1 0,-1 1 0,1-1 0,0 0 0,0 1 0,0-1-1,0 0 1,0 0 0,0 0 0,0 0 0,0 0 0,0 0 0,1 0 0,-1 0-1,0 0 1,1 0 0,-1-1 0,1 1 0,-1-1 0,1 1 0,-1-1 0,1 1 0,-1-1-1,1 0 1,-1 0 0,1 0 0,0 0 0,-1 0 0,1 0 0,-1 0 0,1 0-1,-1-1 1,1 1 0,-1-1 0,1 1 0,-1-1 0,1 1 0,-1-1 0,3-1 0,6-3 198,1-1 1,-1 0-1,0 0 1,-1-1 0,18-15-1,24-33 188,-3-1-1,-2-3 0,-3-2 0,-2-1 1,46-98-1,-80 148-406,-2 3-233,0-1 0,0 0 0,-1 0 0,-1 0 0,5-20 0,-8 29-66,0 1 1,1-1-1,-1 1 1,0-1-1,0 1 1,0-1-1,-1 1 1,1-1 0,0 1-1,0-1 1,0 1-1,0-1 1,0 1-1,-1-1 1,1 1-1,0-1 1,0 1-1,-1-1 1,1 1 0,0 0-1,-1-1 1,1 1-1,0 0 1,-1-1-1,1 1 1,-1 0-1,1-1 1,-1 1 0,-1-2-2044,-10-7-15550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1.4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 18834,'0'0'3107,"50"0"-1538,-14-9-127,9 0-65,3-1-288,4 1-545,2 1-415,-2 3-97,-3 5 0,-8 0-545,-10 0-1024,-8 9-802,-15 4-383,-8 1-769,-6-1-1666,-21-3-4709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1.7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14318,'0'0'7879,"67"23"-6245,-21-23-1,5 0-608,3-2-673,3-4-223,-3 0-162,-7 3-1600,-9-4-2371,-6-2-3395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8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1 6887,'-14'90'512,"-2"-2"-480,-2 0 32,1-3-64,1-4-160,3-6 160,1-1 0,0 6 96,0 1 1089,2 5 192,0 8-800,-1 2-577,1 3-256,0 1-2307,-2 2-4419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6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0 627 18449,'0'0'3321,"12"-15"-2243,163-192 1524,-95 118-2210,118-173-1,-180 227-259,-8 16 856,-16 40-485,-69 239 42,64-207-596,2 0 0,3 0 0,0 59 0,6-74-1001,0-14-6079,-11-24-3210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6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19186,'0'0'5189,"79"-2"-4708,-34-3-417,3-2-417,3 0-2369,-5-4-1859,-9-2-6918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6.8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1 16015,'0'0'5605,"5"60"-4932,-5-24 544,-2 3-576,-3 4-225,0 0-256,-1-1-128,3-4-96,1-6-608,2-3-802,0-9-1312,-2-6-642,0-7-832,-6-7-5605</inkml:trace>
  <inkml:trace contextRef="#ctx0" brushRef="#br0" timeOffset="1">1 244 12844,'0'0'9353,"62"-52"-8905,-28 38-159,7 1-193,4 0-256,-1-1-2435,-2 0-3715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7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19667,'0'0'1601,"-27"63"481,13-24-128,1 5-1025,2 1-225,3-1-287,6-4-289,-1-6-224,3-5-1538,0-10-864,0-5-1730,0-9-1569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7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23 17040,'9'-4'2125,"6"0"-1208,-1 0 1,1 0-1,0 2 1,0 0 0,0 0-1,27 2 1,-38 0-835,-1 0-1,1 0 1,-1 0 0,1 1 0,-1 0 0,1 0 0,-1 0 0,1 0-1,-1 0 1,0 0 0,0 1 0,0 0 0,0 0 0,0 0 0,0 0 0,0 0-1,0 0 1,-1 1 0,1-1 0,-1 1 0,0 0 0,0 0 0,0-1-1,0 2 1,0-1 0,-1 0 0,1 0 0,-1 0 0,0 1 0,0-1-1,0 1 1,0-1 0,-1 1 0,1-1 0,-1 1 0,0-1 0,-1 6 0,1-2 25,-1 0 0,0 0 1,-1 0-1,0 0 1,0 0-1,0-1 1,-1 1-1,0 0 1,-1-1-1,1 0 1,-1 0-1,-9 11 1,-5 3 83,-1 0 0,-24 19 0,1-1 48,78-36-2071,-21-3 1557,-1 0 0,0 2 1,0 0-1,0 0 0,0 1 1,0 1-1,0 0 1,16 6-1,-26-7 255,0 0 0,0 0 0,0 0 0,0 0 0,-1 1 1,1 0-1,-1-1 0,1 1 0,-1 1 0,0-1 0,0 0 0,0 1 0,-1-1 0,1 1 1,-1 0-1,0 0 0,0 0 0,0 0 0,-1 0 0,1 1 0,-1-1 0,0 0 0,0 1 1,-1-1-1,1 0 0,-1 1 0,0-1 0,0 1 0,-1-1 0,0 7 0,0-6 122,-1-1 1,1 1-1,-1-1 0,0 0 0,0 0 0,0 0 0,-1 0 0,1 0 0,-1 0 0,0-1 1,0 1-1,0-1 0,0 0 0,-1 0 0,1 0 0,-1 0 0,0-1 0,-7 4 0,-9 5 794,-1-1-1,-30 9 1,48-18-827,-20 7 357,-1-1-1,-34 6 0,49-12-364,0 0 1,0 0-1,0-1 0,0 0 1,0 0-1,0-1 1,0 0-1,0-1 0,0 0 1,-9-3-1,15 3-322,0 0 1,0 0-1,0 0 1,0 0-1,0 0 1,0-1-1,1 1 0,-1-1 1,1 0-1,0 0 1,0 0-1,0 0 0,0 0 1,0 0-1,1-1 1,-1 1-1,-1-7 1,3 7-5,-1 1 1,0-1 0,1 1 0,-1-1 0,1 0 0,0 1-1,0-1 1,0 1 0,0-1 0,1 0 0,-1 1 0,1-1-1,-1 1 1,1-1 0,0 1 0,0 0 0,0-1-1,0 1 1,0 0 0,1 0 0,-1-1 0,1 1 0,-1 0-1,1 0 1,3-2 0,17-10-4734,1 2-1617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7.9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188 0 21364,'0'0'9545,"-20"73"-9000,15-37-385,1 1-64,4-1-96,0-3 0,0-1-577,0-7-704,3-5-416,1-3-834,-4-7-864,0-7-705</inkml:trace>
  <inkml:trace contextRef="#ctx0" brushRef="#br0" timeOffset="1.12">1 143 12043,'0'0'12973,"69"-5"-12237,-22 0-479,3 0-225,10-7-1282,0-4-4451,-2-5-4132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8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304 48 14638,'7'-5'574,"23"-18"1105,-20 5 3413,-17 16-902,-20 6-3100,12 3-931,0 0 0,0 1 0,1 1 0,0 1 0,0 0 0,-17 17 0,-3 6 368,-32 38 1,51-52-309,1 0 0,0 1 0,-15 29 1,25-41-195,0 0 0,1 0 1,-1 0-1,2 1 0,-1-1 1,1 1-1,1 0 0,-1-1 1,1 1-1,1 0 0,0 0 1,1 14-1,0-21-36,-1 0 0,1 0 0,0 0 0,0 1 0,0-1 0,0 0 0,0 0 0,0 0 0,0 0 0,1-1 0,-1 1 0,1 0 0,0 0 0,-1-1 0,1 1 0,0-1 0,0 0 1,2 2-1,1 0-95,0-1 0,1 0 1,0 0-1,-1 0 0,1 0 1,11 1-1,3-1-906,-1-1 0,1-1-1,25-4 1,11-7-3814,0-10-2663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9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1 16848,'0'0'8520,"1"49"-6790,-1-15-353,0 2-576,-3 5-481,-4-3-128,2 0-128,2-6-32,-1-5-576,4-5-1314,-2-5-1601,-5-9-1922,-2-7-3844</inkml:trace>
  <inkml:trace contextRef="#ctx0" brushRef="#br0" timeOffset="1">1 174 12620,'0'0'8392,"52"-36"-7591,-13 26-513,6-2-256,8 0-577,-1-5-3266,2-5-7624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29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0 21620,'0'0'1922,"-56"68"449,28-28-290,5-1-863,7-1-386,5-3-639,10-4-225,1-4-769,1-3-1249,12-8-1249,-5-5-1121,-5-7-1954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0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38 14061,'0'0'3620,"8"-5"-1522,7-1-1551,-1 1 1,1 0-1,0 0 1,0 2-1,1 0 1,-1 0-1,1 2 1,30 0-1,-29 1-414,1 0 0,-1 2 0,1 0-1,-1 1 1,0 0 0,0 2 0,0 0 0,29 13 0,-40-15-124,-1 0 0,1 0 0,-1 1 0,1 0 0,-1 0 0,0 1 0,-1-1 0,1 1 1,-1 0-1,0 0 0,0 1 0,-1-1 0,1 1 0,-1 0 0,0-1 0,-1 2 0,1-1 0,-1 0 1,-1 0-1,1 1 0,-1-1 0,0 1 0,0-1 0,-1 1 0,0-1 0,-1 11 0,-1-5 205,-1 0 0,0-1 0,0 1 0,-1-1 0,-1 0 0,0 0-1,0 0 1,-1-1 0,-1 0 0,1 0 0,-2-1 0,1 1 0,-1-2 0,-1 1-1,-12 9 1,7-6 106,0 0 0,-2-1 0,1-1-1,-1-1 1,-1 0 0,1-1 0,-2-1-1,1 0 1,-23 5 0,22-9-326,-1 0 0,0-1 1,0 0-1,0-2 0,-23-2 0,36 2-33,0-1 0,0 0-1,0 0 1,-1 0-1,1-1 1,1 0 0,-1 0-1,0-1 1,0 0 0,1 0-1,-1 0 1,1 0-1,0-1 1,0 0 0,1 0-1,-1 0 1,1-1 0,-1 1-1,-4-8 1,8 9-626,0 0-1,-1 0 1,1 0-1,0 0 1,1-1 0,-1 1-1,0 0 1,1 0 0,0-1-1,0-4 1,0-11-7177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8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277 0 6951,'-68'317'3869,"-12"49"-1428,70-326-2303,-3 4 880,2 1 1,2 1 0,3-1-1,-2 54 1,22 108-593,-1-43-371,-13-162-48,0 0 0,1 0 0,-1 0 0,0 0 0,0-1 1,0 1-1,0 0 0,0 0 0,0 0 0,-1 0 0,1 0 1,0-1-1,-1 1 0,0 0 0,1 0 0,-1-1 1,0 1-1,0 0 0,0-1 0,0 1 0,0-1 0,0 1 1,-1-1-1,1 0 0,-3 2 0,2-3-88,-1 0-1,1 0 1,0 0 0,-1-1-1,1 1 1,0-1 0,0 0-1,-1 0 1,1 1 0,0-2-1,0 1 1,0 0 0,0 0-1,0-1 1,0 1 0,0-1-1,0 1 1,1-1 0,-1 0 0,-2-3-1,-33-36-4557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0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20692,'0'0'2722,"50"-9"-960,-13 0-97,9 1-736,7 2-416,4 4-385,3 2-256,-2 0-2178,-8 2-2627,-8-1-5285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2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8 576 11851,'-3'7'717,"-1"9"4935,4-16-5541,1 0 1,-1 0 0,1 0 0,0 0-1,-1 0 1,1 0 0,-1 0 0,1 0 0,-1 0-1,1 0 1,0 0 0,-1 0 0,1 0 0,-1 0-1,1-1 1,-1 1 0,1 0 0,-1 0-1,1-1 1,-1 1 0,1 0 0,-1-1 0,1 1-1,-1 0 1,1-1 0,-1 1 0,0-1 0,1 1-1,-1-1 1,0 1 0,1-2 0,30-25 2163,53-60 1,-28 25-1051,-14 20-617,125-135 1143,-136 140-1254,-1-1-1,48-83 1,-78 121-499,-1 0 1,1 0 0,0 0-1,0 1 1,0-1-1,0 0 1,0 0 0,0 0-1,1 0 1,-1 0 0,0 0-1,0 0 1,0 0-1,0 1 1,0-1 0,0 0-1,0 0 1,0 0 0,0 0-1,0 0 1,0 0-1,0 0 1,0 0 0,0 0-1,0 0 1,0 1 0,1-1-1,-1 0 1,0 0-1,0 0 1,0 0 0,0 0-1,0 0 1,0 0 0,0 0-1,0 0 1,0 0-1,1 0 1,-1 0 0,0 0-1,0 0 1,0 0 0,0 0-1,0 0 1,0 0-1,0 0 1,1 0 0,-2 22-81,-6 29 43,-34 107 124,26-106-257,1 0 0,3 1 0,2 1 1,-2 69-1,11-123 89,0 0-1,0 0 1,0 0 0,0 0-1,0 0 1,0 0 0,0-1-1,0 1 1,-1 0 0,1 0-1,0 0 1,0 0 0,0 0 0,0 0-1,0 0 1,0 0 0,0 0-1,0 0 1,-1 0 0,1 0-1,0 0 1,0 0 0,0 0 0,0 0-1,0 0 1,0 0 0,0 0-1,-1 0 1,1 0 0,0 0-1,0 0 1,0 0 0,0 0 0,0 0-1,0 0 1,0 0 0,-1 0-1,1 0 1,0 0 0,0 0-1,0 0 1,0 0 0,0 0 0,0 1-1,0-1 1,0 0 0,0 0-1,0 0 1,0 0 0,-1 0-1,1 0 1,0 0 0,0 0 0,0 1-1,0-1 1,0 0 0,0 0-1,0 0 1,0 0 0,0 0-1,0 0 1,0 0 0,0 1-1,0-1 1,0 0 0,0 0 0,0 0-1,0 0 1,-7-8-4435,-3-6-2513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2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14029,'0'0'10666,"63"6"-10089,-25-2-353,5-2-160,5-1-96,2-1-1345,-4 0-1858,-3 0-1826,-6-7-5477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3.1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1 211 17745,'0'0'6502,"54"7"-5477,-28-7-705,1 0-256,0 0-320,3 0-1730,-6-4-1986,-1-3-3395</inkml:trace>
  <inkml:trace contextRef="#ctx0" brushRef="#br0" timeOffset="1">881 37 19667,'0'0'8077,"-9"-7"-7261,3 2-722,4 3-79,-1 0 1,1-1-1,0 1 1,-1 0-1,0 0 1,1 1-1,-1-1 0,0 1 1,0-1-1,0 1 1,0 0-1,0 0 1,0 0-1,-1 0 0,1 1 1,0-1-1,0 1 1,0 0-1,-1 0 1,1 0-1,0 1 0,-4 0 1,-13 6 111,0 2 0,1 0 0,0 1 0,1 1-1,0 1 1,1 0 0,0 1 0,1 1 0,1 1 0,0 0 0,1 1 0,0 0 0,2 1 0,0 1 0,1 0 0,0 1 0,-13 33 0,22-46-91,1-1 1,-1 1 0,1 0 0,0 0-1,0-1 1,1 1 0,0 0 0,0 0-1,0 0 1,0 0 0,1 0 0,0-1-1,2 7 1,-1-9-30,-1 0-1,1 0 1,0 0-1,0-1 1,0 1-1,0-1 1,0 1 0,0-1-1,1 0 1,-1 0-1,1 0 1,-1 0-1,1 0 1,0-1-1,0 1 1,0-1-1,0 1 1,0-1-1,0 0 1,0-1-1,1 1 1,-1 0 0,0-1-1,4 0 1,20 3 30,0-1 1,0-2 0,0-1 0,34-6-1,-43 4-972,-1-1 0,31-11-1,-37 10-874,0 0-1,0 0 1,-1-1-1,18-14 1,10-14-10484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4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0 179 9929,'0'0'5419,"3"9"-4501,-2-6-848,0 0 0,1-1 0,-1 1 0,0-1 0,1 1 0,-1-1 0,1 0 0,0 1 0,-1-1 0,1 0 0,0 0 0,1 0 0,-1 0 0,0-1 0,0 1 0,5 1 1,-1 0 95,1-1 0,1 0 0,-1-1 0,0 0 0,0 0 0,0-1 1,11 0-1,37-1 624,1-3-1,102-21 1,110-44-611,-107 26-58,141-25-163,-234 57-164,1 3-1,99 0 0,-155 8 190,0 1-1,0 0 1,0 1 0,-1 0-1,1 1 1,-1 1 0,21 8-1,-27-9 6,0 0-1,-1 0 1,1 1-1,-1 0 0,0 0 1,0 1-1,0-1 1,0 1-1,-1 0 1,0 0-1,0 1 0,0-1 1,-1 1-1,1 0 1,-1 0-1,2 8 1,-1 0 117,-1 0 1,0-1 0,-1 1 0,-1 0 0,-1 21 0,0-23 119,0 1-1,1-1 1,0 0 0,1 0 0,0 0 0,1 0 0,5 15 0,-6-25-154,-1 1 1,1-1-1,0 0 0,-1 0 1,1-1-1,0 1 0,0 0 1,1-1-1,-1 1 1,0-1-1,0 1 0,1-1 1,-1 0-1,1 0 0,-1 0 1,1-1-1,-1 1 0,1 0 1,0-1-1,-1 0 0,1 1 1,0-1-1,4-1 1,8 1 135,-1-2 0,0 1 0,16-5 0,149-50 101,-134 39-248,1 2 1,1 2-1,67-10 1,68 18 1481,-140 7-1317,1-2 1,-1-2-1,0-2 1,52-11-1,24-18-278,-66 16-373,1 3 0,0 1 0,0 4 0,90-6 0,-128 13-3167,-4-6-2770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5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1 15631,'1'-1'4324,"-4"13"-2979,-15 17 161,-3 7-289,-2 7-609,-6 4-416,0 2-127,2-5-33,4-6-64,5-8-225,6-7-447,3-13-738,6-10-319,5-25-4453,8-9-801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5.5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12460,'0'0'6854,"25"68"-6053,-28-35-353,-4 1-223,0-3-129,1-2-64,2-2-32,1-8-128,1-2-385,2-4-95,0-1-642,0-2-1120,0 0-352,-9-1-2211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5.9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12107,'0'0'11916,"56"-15"-11019,-21 10-353,4 1-288,6 0-192,1-1-64,2 2-1025,-1-2-1281,-6 0-897,-4-3-1729,-6-2-3268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6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 16207,'0'0'8616,"-6"12"-8231,-6 18-186,2 1 0,0 0 0,2 0 0,2 1 0,1 0 0,-2 46 0,7-77-183,0-1 1,0 0-1,0 1 0,0-1 1,0 0-1,0 1 0,0-1 1,0 0-1,0 1 0,0-1 0,0 0 1,0 1-1,0-1 0,0 0 1,0 1-1,0-1 0,0 0 1,1 0-1,-1 1 0,0-1 0,0 0 1,0 0-1,0 1 0,1-1 1,-1 0-1,0 0 0,0 1 0,1-1 1,-1 0-1,0 0 0,1 0 1,-1 0-1,0 1 0,0-1 1,1 0-1,-1 0 0,0 0 0,1 0 1,-1 0-1,0 0 0,1 0 1,-1 0-1,0 0 0,1 0 1,-1 0-1,20-10 579,14-21-39,-33 31-566,87-99 443,-78 87-845,-1-1 0,0-1 0,-1 0 0,0 0 0,-1 0 0,6-19 0</inkml:trace>
  <inkml:trace contextRef="#ctx0" brushRef="#br0" timeOffset="1">119 158 13613,'0'0'8136,"-10"51"-6599,23-43-320,1 0-544,7-1-481,2-1-192,2-3-1313,-1-1-2050,-4-2-3524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6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9897,'0'0'-32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4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257 109 5477,'-3'1'887,"0"1"1,1-1-1,-1 0 0,0-1 0,0 1 0,-1 0 1,1-1-1,-6 0 0,8 0-807,1-1 0,-1 1 0,0 0 0,1-1 0,-1 1 0,0-1 0,1 1 0,-1-1 0,1 0 0,-1 1 0,1-1 0,-1 0 0,1 1 0,-1-1 0,1 0 0,0 1 0,-1-1 0,1 0 0,0 0 0,0 0 0,0 1 0,-1-1-1,1 0 1,0 0 0,0 0 0,0 1 0,0-1 0,0 0 0,1 0 0,-1 0 0,0 1 0,0-1 0,0 0 0,1 0 0,-1 1 0,0-1 0,1 0 0,0-1 0,1-2-100,-1 0 0,2 1 0,-1-1 0,0 0 0,1 1 0,0-1-1,-1 1 1,1 0 0,1 0 0,-1 0 0,0 0 0,1 0 0,-1 1 0,1 0 0,0-1 0,0 1 0,8-2-1,9-5-781,43-10 0,-62 18 777,-1 1 132,-1 0 0,0-1 1,1 1-1,-1 0 0,1 0 1,-1 0-1,0 0 1,1 0-1,-1-1 0,1 1 1,-1 0-1,1 0 0,-1 0 1,1 0-1,-1 0 0,0 0 1,1 0-1,-1 1 0,1-1 1,-1 0-1,1 0 0,-1 0 1,0 0-1,1 0 0,-1 1 1,0-1-1,1 0 0,-1 0 1,1 1-1,-1-1 0,0 0 1,1 1-1,-1-1 0,0 0 1,0 1-1,1-1 0,-1 0 1,0 1-1,1 0 0,-7 20 2422,-21 24-163,26-44-2255,-25 38 1167,-141 210 3306,17 11-5636,145-254-3385,7-17-310,-2 8 4552,6-27-5544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6.9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135 0 17681,'0'0'2648,"-5"10"-1511,-7 19-417,1 0 1,2 0 0,1 1-1,-7 60 1,12-57-664,3-23-95,0 0-1,-1 0 1,-1 0-1,1 0 1,-2 0-1,1-1 1,-5 11-1,7-19-83,0-1 0,-1 1-1,1-1 1,0 1 0,-1-1 0,1 1-1,0 0 1,-1-1 0,1 1 0,-1-1 0,1 0-1,-1 1 1,1-1 0,-1 1 0,1-1-1,-1 0 1,0 1 0,1-1 0,-1 0-1,1 0 1,-1 1 0,0-1 0,1 0-1,-1 0 1,0 0 0,1 0 0,-1 0-1,0 0 1,1 0 0,-1 0 0,1 0 0,-1 0-1,0 0 1,1 0 0,-1-1 0,0 1-1,1 0 1,-1 0 0,1-1 0,-1 1-1,0 0 1,1-1 0,-1 1 0,0-1-1,-18-24-7049,7-1 1785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7.3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54 11627,'0'0'3006,"12"-8"-295,-7 5-2442,3-2 238,1-1 0,-1 1 0,1 1 0,0 0 0,1 0 0,-1 1 0,1 0 0,0 0 0,19-2 0,-25 5-279,0 0 0,0 0 0,0 0 0,0 0 1,0 1-1,1-1 0,-1 1 0,0 0 0,0 0 0,0 1 1,-1-1-1,1 1 0,0 0 0,4 3 0,-5-3-162,-1 1 0,0 0-1,0-1 1,-1 1 0,1 0 0,0 0-1,-1 0 1,0 0 0,1 1-1,-1-1 1,-1 0 0,1 0 0,0 1-1,-1-1 1,0 0 0,1 1-1,-1-1 1,-1 4 0,1-1-1,-1 0 0,1 0 0,-1 0 0,-1-1 0,1 1 0,-1-1 0,0 1 0,0-1 0,0 1 0,-1-1 0,0 0 0,-5 8 0,-4 1 253,-1 1-1,-22 19 1,23-23 107,0 1-1,0 0 1,-12 19 0,23-31-428,1 1 1,0-1 0,0 1-1,0-1 1,-1 1 0,1-1 0,0 1-1,0-1 1,0 1 0,0-1-1,0 1 1,0-1 0,0 1 0,0-1-1,0 1 1,0-1 0,1 1 0,-1-1-1,0 1 1,0-1 0,0 1-1,0-1 1,1 1 0,-1-1 0,0 0-1,1 1 1,-1-1 0,0 1-1,1-1 1,-1 0 0,0 1 0,1-1-1,-1 0 1,1 1 0,-1-1-1,1 0 1,-1 0 0,0 0 0,1 1-1,-1-1 1,1 0 0,-1 0 0,1 0-1,-1 0 1,1 0 0,-1 0-1,1 0 1,0 0 0,-1 0 0,1 0-1,-1 0 1,1 0 0,-1 0-1,1-1 1,41 2-133,-34-1-80,87 0-5596,-33 0-4798,-45 0 3989</inkml:trace>
  <inkml:trace contextRef="#ctx0" brushRef="#br0" timeOffset="1">349 272 10570,'0'0'14173,"-3"12"-13532,-2 16-638,-14 75 877,17-35-4096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7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72 12748,'0'0'15150,"85"-21"-14733,-39 14-321,10 0-320,-1-2-2083,-3-4-2849,-2-2-12045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8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7527,'0'0'11499,"11"6"-10912,-1 1-519,1-1 1,0-1-1,0 0 0,0-1 0,1 0 1,0 0-1,-1-1 0,23 2 0,-11-4-38,45 6 54,-64-7-81,-1 1-1,1 0 0,-1 1 0,1-1 0,-1 0 1,0 1-1,1 0 0,-1 0 0,0 0 0,0 0 1,-1 0-1,1 0 0,0 1 0,-1 0 0,5 5 1,-4-5 36,0 0 0,0 0 0,1 0 0,-1 0 0,1-1 0,0 1 0,0-1 0,-1 0 0,2 0 0,-1 0 0,0-1 0,0 0 0,0 1 0,1-1 0,-1-1 0,1 1 0,-1-1 0,0 1 0,7-2 0,9 1 324,0-1 0,38-7-1,10-8-14,-44 10-229,1 0-1,-1 2 1,40-3-1,-63 8-109,-1-1-1,1 0 1,-1 0-1,1 0 0,-1 1 1,1-1-1,-1 0 1,1 0-1,-1 1 1,1-1-1,-1 0 1,0 1-1,1-1 1,-1 1-1,0-1 1,1 1-1,-1-1 0,0 1 1,1-1-1,-1 1 1,0-1-1,0 1 1,0-1-1,1 1 1,-1-1-1,0 1 1,0-1-1,0 1 0,0-1 1,0 1-1,0 0 1,0 23-1489,0-17-1624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8.7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316 1 15535,'0'0'4836,"-63"68"-3811,39-32-352,-3 4-321,-3 4-320,0 1 32,1-3-64,-1-3 32,6-7-256,3-7-352,4-9-545,7-10-545,2-6-1185,5-8-1633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9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9865,'0'0'8969,"18"77"-8040,-21-36-321,-3 4-191,0 2-161,0-4-160,6-2-96,0-6-64,0-3-641,0-5-416,5-4-160,-2-6-1538,-3-1-1216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9.5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 17104,'0'0'6438,"72"-7"-6278,-34 6-96,6-1-192,3 2-1025,-4 0-769,-6 0-1024,-5 5-2756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39.9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 8936,'0'0'10218,"-6"59"-8616,3-27-738,2 4-415,-2 4-257,-2 0-96,4-3-32,-2-4-192,1-4-673,-1-9-992,3-7-482,-1-8-767,-7-5-418,2-1-4067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0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99 10826,'0'0'2926,"3"-9"-492,-2 4-2171,0 1 0,0-1-1,0 1 1,1-1 0,0 1 0,0 0-1,0 0 1,1-1 0,-1 2 0,1-1-1,0 0 1,0 0 0,0 1 0,1 0-1,-1 0 1,1 0 0,0 0 0,0 0 0,0 1-1,0-1 1,0 1 0,0 0 0,1 1-1,-1-1 1,1 1 0,5-2 0,-2 3-132,0 0 0,0 0 0,0 0 0,0 1 0,0 1 0,0-1 0,-1 1 1,1 0-1,13 6 0,-19-7-120,1 0 1,-1 0 0,0 0-1,0 0 1,0 1 0,0-1 0,0 0-1,0 1 1,-1 0 0,1-1-1,0 1 1,-1 0 0,1 0-1,-1 0 1,0 0 0,1 0-1,-1 0 1,0 0 0,0 0 0,0 0-1,-1 1 1,1-1 0,-1 0-1,1 0 1,-1 1 0,0-1-1,1 1 1,-1-1 0,0 0-1,-1 1 1,1-1 0,0 0 0,-1 1-1,1-1 1,-1 0 0,0 1-1,0-1 1,-1 2 0,-1 1 113,0-1 1,0 1-1,0-1 0,-1 0 1,1 0-1,-1-1 1,0 1-1,0-1 1,-1 1-1,-7 3 1,-56 29 705,37-20-720,19-9 928,3 0-4117,7-3-1856,14-5 403,5-6-1662</inkml:trace>
  <inkml:trace contextRef="#ctx0" brushRef="#br0" timeOffset="1">284 46 13837,'0'0'4452,"2"54"-2946,-11-22-97,-3 5-736,0 2-449,0 1-128,1-4-96,2-3 0,3-6-128,0-4-673,3-10-640,1-5-193,-3-8-1665,0 0-545,-1-17-6886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0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90 9449,'0'0'2039,"4"-10"257,-2 6-2014,0-1 1,0 0-1,0 1 1,1 0-1,-1 0 1,1-1-1,0 1 1,1 1-1,-1-1 1,0 0-1,1 1 1,0 0-1,0 0 1,0 0-1,0 0 1,0 1-1,1 0 1,-1-1-1,1 2 0,-1-1 1,1 0-1,0 1 1,9-2-1,-7 2-111,-1 0-1,1 1 0,-1 0 0,1 0 1,-1 0-1,1 1 0,0 0 0,-1 0 0,0 0 1,1 1-1,-1 0 0,12 5 0,-16-5-143,1 0 0,-1 0 1,0 0-1,0 0 0,0 0 0,0 0 0,0 1 0,0-1 0,0 1 0,-1-1 1,1 1-1,-1 0 0,0 0 0,0-1 0,0 1 0,0 0 0,0 0 0,-1 0 1,1 0-1,-1 0 0,0 0 0,0 0 0,0 0 0,0 0 0,0 0 0,-1 0 1,0 0-1,1 0 0,-1 0 0,-2 4 0,-2 4 331,0 0 0,0 0 0,-1 0 0,-1-1 0,0 0 1,0 0-1,-1-1 0,-17 17 0,14-15 172,0 0 0,1 1-1,1 0 1,-15 24 0,23-35-526,1 0 1,-1 0-1,0 0 0,1-1 0,-1 1 0,1 0 0,-1 0 0,1 0 1,-1 0-1,1 0 0,0 0 0,-1 0 0,1 1 0,0-1 0,0 0 1,0 0-1,0 0 0,0 0 0,0 0 0,0 0 0,0 0 0,0 0 1,1 0-1,-1 0 0,0 0 0,1 0 0,-1 0 0,1 0 0,-1 0 1,1 0-1,-1 0 0,1 0 0,0 0 0,-1 0 0,1-1 0,0 1 1,0 0-1,0 0 0,-1-1 0,1 1 0,0-1 0,0 1 0,0-1 1,0 1-1,0-1 0,0 0 0,0 1 0,1-1 0,7 2-178,-1-2 0,1 1 0,0-1-1,-1 0 1,11-2 0,-4 1-511,-1-1-765,0 0 0,0 0 0,14-5 0,18-10-8466,-25 7-696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4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16400,'0'0'7527,"9"50"-6438,12-26 128,5 1-577,6 2-415,7-2-65,3 3-64,3-6-32,2 1-64,-4-1-1441,-4-1-1442,-6-7-1537,-10-6-3300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1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0 13997,'0'0'7015,"-30"50"-5414,19-23-576,-1 4-320,2 1-353,4-1-224,3-4-63,3-5-33,0-5-64,4-6-993,3-2-705,0-8-1121,-3-1-2850</inkml:trace>
  <inkml:trace contextRef="#ctx0" brushRef="#br0" timeOffset="1">0 125 16592,'0'0'8872,"80"-3"-8808,-41-2-160,5-3-1762,-1-2-2178,-3-7-3202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1.7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 8392,'0'0'11237,"11"-8"-10265,-1 2-756,1 0 0,-1 0 0,1 1 0,0 0 0,0 1 0,0 0 0,1 1 0,-1 0-1,1 1 1,19-2 0,-17 5-178,-1 0 0,0 1-1,0 0 1,0 1-1,0 1 1,0 0 0,15 7-1,43 13 202,-53-22-72,0 0 1,0 0 0,-1-2-1,1 0 1,0-1 0,0-1 0,-1 0-1,32-9 1,-4 1-161,-19 8-1258,-26 3 1097,1-1-1,-1 0 1,1 0-1,-1 0 1,0 0 0,1 0-1,-1 1 1,0-1 0,1 0-1,-1 0 1,0 1-1,1-1 1,-1 0 0,0 1-1,1-1 1,-1 0-1,0 1 1,0-1 0,1 0-1,-1 1 1,0-1 0,0 1-1,0-1 1,0 0-1,1 1 1,-1-1 0,0 1-1,0-1 1,0 0 0,0 1-1,0-1 1,0 1-1,0-1 1,0 1 0,0-1-1,0 0 1,0 1-1,-1-1 1,1 1 0,0-1-1,0 0 1,0 1 0,-1-1-1,1 1 1,0-1-1,0 0 1,-1 1 0,1-1-1,0 0 1,0 1-1,-1-1 1,0 1 0,-14 15-9808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2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151 133 10474,'0'0'1004,"0"-8"426,0 4-1361,0-1 311,0 1 0,0-1-1,0 1 1,0 0-1,1-1 1,-1 1-1,1 0 1,0-1 0,0 1-1,1 0 1,-1 0-1,1 0 1,0 0-1,0 0 1,1 0 0,-1 0-1,1 1 1,-1 0-1,7-6 1,-3 4 94,-1 2 1,1-1-1,0 1 1,0 0-1,1 0 1,-1 1-1,1-1 1,-1 2-1,1-1 1,11-1-1,-16 3-397,1-1-1,-1 1 1,0 0-1,0 0 1,0 0-1,0 0 1,0 0-1,0 1 1,0-1-1,0 0 0,0 1 1,0 0-1,0 0 1,0-1-1,0 1 1,0 0-1,0 0 1,0 1-1,-1-1 1,1 0-1,0 0 0,-1 1 1,0-1-1,1 1 1,-1 0-1,0-1 1,1 1-1,-1 0 1,0 0-1,0 0 1,0 0-1,-1 0 1,1 0-1,0 0 0,-1 0 1,1 0-1,-1 3 1,0 5-1,0 0 1,0 0-1,-1 0 1,-1 0-1,1 0 1,-2 0-1,1-1 1,-2 1-1,1 0 1,-1-1-1,0 0 1,-1 0-1,0 0 1,-9 10-1,-11 14-55,-1-1 1,-35 32-1,37-40 33,-16 16-8,17-18 12,1 0-1,-23 32 1,44-53-52,0 0 0,1 0 1,-1 0-1,0 0 0,1 0 0,-1 0 1,1 0-1,-1 0 0,1 0 0,0 0 1,-1 0-1,1 0 0,0 0 0,0 0 1,0 0-1,0 0 0,0 0 0,0 0 1,0 0-1,0 2 0,0-2-1,1-1-1,-1 1 0,1 0 1,0-1-1,-1 1 1,1-1-1,-1 1 1,1 0-1,0-1 1,-1 0-1,1 1 1,0-1-1,0 1 0,-1-1 1,1 0-1,0 0 1,0 1-1,0-1 1,-1 0-1,2 0 1,47-3 229,-17-4-48,-1-2-1,0-1 1,34-17-1,-31 13-1722,1 1-1,39-10 1,-71 23 538,2-2-369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2.6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70 15535,'0'0'9096,"75"-23"-7975,-29 16-384,6 0-417,2 2-256,2 2 0,1 1-1056,-4-3-1635,-7-2-1537,-9-4-3011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3.0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67 18802,'0'0'4356,"-59"78"-2915,46-41-480,-2 4-256,2 1-321,2 0-256,4-4-64,4-4-96,2-5-864,1-7-578,0-9-640,0-9-576,2-4-1378,0-9-2531</inkml:trace>
  <inkml:trace contextRef="#ctx0" brushRef="#br0" timeOffset="1">28 19 14318,'0'0'11530,"59"-17"-9896,-24 17-577,4 0-577,0 0-383,0 0-33,-3 0 0,0 0-32,-6 0-96,-7 0-257,-3-1-896,-10 0-897,-27 1-18930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3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45 16560,'0'0'7751,"79"10"-5893,-32-21-705,4-2-481,-6 1-319,-1 0-257,-11 6 0,-12 6-352,-11 0-1282,-10 8-1312,-2 11 95,-21 2-3363</inkml:trace>
  <inkml:trace contextRef="#ctx0" brushRef="#br0" timeOffset="1">1 313 16400,'0'0'10217,"86"-14"-8199,-26-4-865,3-1-544,6 2-449,-1 3-128,0 5-641,-12 0-1697,-8-5-6854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5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39 12268,'0'0'2338,"-51"10"1986,55-8-3171,16 0 160,10-2-64,10 0-352,14 0-128,13-6-417,14-8-288,2-2 0,-2 5-32,-11 6-1024,-18 5-1379,-25 0-1857,-24 12-897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5.5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13453,'0'0'6150,"70"11"-4997,-25-13-289,13-9-287,7 1-449,7 2-96,1-2-1185,-5 0-3363,-4-2-8777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7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16143,'1'0'2435,"-1"6"-1795,0 12 705,-1 4 289,-4 6-385,0 2-384,1 2-288,0-1-417,4 1-96,0-2-64,1-1-513,6 0-896,-2-4-833,-3-7-1217,-2-4-2819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8.2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1 119 15983,'0'0'3951,"6"-11"-2745,-2 5-997,-1 1-59,-1 0 0,1 0-1,0 1 1,1-1 0,-1 1 0,1 0 0,0 0-1,0 0 1,0 1 0,0-1 0,1 1-1,-1 0 1,1 0 0,8-3 0,17-4 259,0 2 0,0 1 0,0 1 0,1 2 0,0 1 0,0 1 0,60 5 0,-89-3-409,1 0-1,-1 1 1,0-1 0,1 0-1,-1 1 1,0 0-1,0-1 1,1 1 0,-1 0-1,0 0 1,0 0 0,0 0-1,0 1 1,0-1 0,0 1-1,0-1 1,1 3-1,-2-3 5,0 0 1,-1 1-1,1-1 0,-1 0 0,1 1 0,-1-1 0,0 1 0,1-1 0,-1 1 0,0-1 0,0 1 0,0-1 0,0 1 0,0-1 0,0 1 0,-1-1 0,1 1 1,0-1-1,-1 0 0,0 2 0,-2 4 33,-1 0 0,1-1 0,-1 1-1,-1-1 1,1 0 0,-1 0 0,0-1 0,-9 8 0,-31 18 104,37-26-135,-1 0-1,1 1 1,0 0 0,1 0 0,-1 0-1,1 1 1,-9 12 0,16-19-27,0 1 0,0-1 1,0 1-1,1-1 0,-1 1 0,0 0 0,1-1 1,-1 1-1,0-1 0,1 1 0,-1-1 0,0 1 1,1-1-1,-1 0 0,1 1 0,-1-1 0,1 1 1,-1-1-1,1 0 0,-1 0 0,1 1 0,-1-1 1,1 0-1,-1 0 0,1 1 0,0-1 0,-1 0 1,1 0-1,-1 0 0,1 0 0,0 0 0,-1 0 1,1 0-1,0 0 0,0 0 0,37 5-260,-27-3 142,-6-1 93,1 0-1,0 0 1,-1 1 0,0 0 0,1 0 0,-1 0-1,0 1 1,0 0 0,0 0 0,-1 0 0,1 0-1,-1 1 1,1 0 0,-1-1 0,5 8-1,-7-8 41,0 0 0,0 1-1,-1-1 1,1 1-1,-1-1 1,0 1-1,0-1 1,0 1-1,0 0 1,-1-1-1,1 1 1,-1 0-1,0-1 1,0 1-1,-1 0 1,1 0 0,-1-1-1,1 1 1,-1-1-1,0 1 1,-1 0-1,1-1 1,-1 0-1,1 1 1,-4 3-1,-1 3 173,-1-1 0,-1 1 0,1-1 1,-2 0-1,1-1 0,-1 0 0,-1 0 0,1-1 0,-1 0 0,0-1 0,-1 0 0,0-1 0,-14 6 0,8-4 292,-1-2-1,1 0 1,-1 0 0,0-2-1,0 0 1,0-1 0,0-1-1,-21-1 1,37 0-483,1 0 1,-1-1-1,0 1 0,1 0 1,-1 0-1,1-1 1,-1 1-1,1-1 1,-1 0-1,1 1 0,0-1 1,-1 0-1,1 0 1,0 0-1,-1 0 0,1 0 1,0 0-1,0 0 1,0 0-1,0 0 1,0-1-1,0 1 0,-1-2 1,2 1-288,-1 1 0,1-1 0,-1 1 1,1-1-1,0 0 0,0 1 0,0-1 0,0 0 1,0 1-1,0-1 0,0 1 0,1-1 0,-1 0 1,0 1-1,1-1 0,0 1 0,-1-1 0,1 1 0,0-1 1,0 1-1,-1-1 0,1 1 0,0 0 0,1 0 1,-1-1-1,0 1 0,0 0 0,0 0 0,1 0 1,-1 0-1,0 0 0,3-1 0,24-12-4919,4-1-1875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4.9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 18385,'0'0'7517,"-2"13"-6220,-5 48-530,-3-1 1,-2 0-1,-37 104 1,44-188-571,4-21-1265,8-15-3539,22-91 0,-28 151 4640,-1 0 0,0 0-1,0 0 1,0 0-1,0 0 1,0 0-1,0 0 1,0 0-1,1 0 1,-1 0 0,0 0-1,0 0 1,0 0-1,0 0 1,0 0-1,1 0 1,-1 0 0,0 0-1,0 0 1,0 0-1,0 0 1,0 0-1,0 0 1,1 0-1,-1 0 1,0 0 0,0 0-1,0 0 1,0-1-1,0 1 1,0 0-1,0 0 1,1 0 0,1 30 1047,-1 42 875,-3-18-953,2 46 566,0-91-1424,1 0 0,0 0 0,1 0-1,0 0 1,1 0 0,0-1 0,0 1 0,6 9 0,-9-16-125,1 0 1,0 0-1,0-1 0,0 1 0,0-1 1,1 1-1,-1-1 0,0 0 0,1 1 1,-1-1-1,1 0 0,-1 0 0,1 0 1,-1 0-1,1 0 0,0 0 1,0 0-1,-1-1 0,1 1 0,0-1 1,0 1-1,0-1 0,3 1 0,-4-2-11,1 1 0,-1-1 0,0 1 0,0-1 0,1 1-1,-1-1 1,0 0 0,0 0 0,0 1 0,0-1 0,0 0-1,0 0 1,0 0 0,0 0 0,0 0 0,-1-1-1,1 1 1,0 0 0,-1 0 0,1 0 0,-1-1 0,1 1-1,-1 0 1,1 0 0,-1-1 0,0 1 0,0-1 0,0 1-1,0 0 1,0-1 0,0 1 0,0-3 0,0-4-152,-1 0 0,0 0 0,0 0 0,-1 0 0,0 0 0,-1 0 0,1 0 0,-1 0 0,-1 1 0,0-1 0,0 1 0,0 0 0,-1 0 0,-7-8 0,7 9 127,0 1 0,0 0 0,0 1 0,0-1 0,-1 1 0,1 0 0,-1 1 0,0-1 0,0 1 0,-1 0 0,1 0 0,-1 1 0,1 0 0,-1 0-1,0 1 1,0 0 0,-10-1 0,16 2 41,0 0 0,0 0 0,0 0 0,0 0 0,0 0 0,0 0 1,0 0-1,0 0 0,0 1 0,0-1 0,0 0 0,0 1 0,0-1 0,1 1 0,-1-1 0,0 1 0,0-1 0,0 1 0,0-1 0,1 1 0,-1 0 0,0 0 0,1-1 0,-1 1 0,0 0 0,1 0 0,-1 0 0,1 0 0,0-1 0,-1 1 0,1 0 0,0 0 0,-1 0 0,1 0 0,0 0 0,0 0 0,0 0 0,0 0 0,0 0 0,0 0 0,0 0 0,0 0 0,0 0 0,0 0 0,0 0 0,1 0 0,-1 0 0,1 0 0,-1 0 0,0 0 1,1 0-1,-1 0 0,1-1 0,0 1 0,-1 0 0,1 0 0,0-1 0,-1 1 0,1 0 0,0-1 0,0 1 0,0-1 0,-1 1 0,1-1 0,0 1 0,0-1 0,0 1 0,0-1 0,1 0 0,12 4-200,0-1 0,0 0 0,0-1 0,0-1 0,1 0 0,-1-1 0,0-1 0,0 0 0,20-5 0,-15 3-1941,-1-2 0,0 0 0,29-13 0,15-15-11715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8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13132,'0'0'13165,"31"77"-11852,-31-44-352,-2 1-641,-1-2-224,0-1-64,2-4-160,-1 3-769,1-5-992,-7-3-706,-2-2-1056,-7-9-2275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8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0 234 18129,'0'0'6022,"72"-43"-5542,-34 37-320,3 2-192,9 0-1665,3-5-1987,-2 3-576,2-5-2594</inkml:trace>
  <inkml:trace contextRef="#ctx0" brushRef="#br0" timeOffset="1">684 1 16143,'0'0'2242,"-49"41"-1281,17-5 321,2 1 223,3 3-128,6 3-256,9-2-672,6-3-353,6-2-96,1-3-513,8 0-255,3-5-225,-4 1-321,-4-3-447,-4-6-577,0-6-1698,-6-8-3555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9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60 17424,'0'0'5531,"14"-7"-4517,-6 2-853,2-1 11,0 1 1,1-1 0,0 2-1,0 0 1,0 0-1,1 1 1,0 0-1,12-1 1,34-1 37,1 2-1,0 2 1,86 11-1,-135-8-191,-1 0-1,0 0 1,1 1 0,-1 0-1,0 1 1,0 0 0,16 9-1,-22-10 37,0-1 0,1 1 0,-1 0 0,0-1-1,0 2 1,0-1 0,-1 0 0,1 1-1,-1-1 1,0 1 0,1-1 0,-2 1-1,1 0 1,0 0 0,-1 0 0,0 0 0,0 0-1,0 1 1,0-1 0,-1 5 0,1 1 80,-2 1 0,1 0 0,-2-1 0,1 1 0,-1-1 0,-1 1 1,0-1-1,0 0 0,-1 0 0,-1 0 0,-6 12 0,1-8-1,1 0-1,-2 0 0,0-1 0,0-1 1,-1 0-1,-22 17 0,6-9 51,-2-1 0,-1-1 0,0-1 0,-1-2 1,-1-1-1,-41 12 0,48-17-257,0-2 1,-1 0 0,1-2 0,-1-1 0,0-1-1,-49-1 1,75-2-61,1-1 1,-1 1-1,0 0 0,0 0 1,0-1-1,0 1 0,0-1 1,1 1-1,-1-1 0,0 1 0,0-1 1,1 1-1,-1-1 0,0 0 1,1 1-1,-1-1 0,1 0 1,-1 0-1,1 1 0,-1-1 0,1 0 1,-1 0-1,1 0 0,0 0 1,0 0-1,-1 1 0,1-1 1,0 0-1,0 0 0,0 0 0,0 0 1,0 0-1,0 0 0,0 0 1,0 0-1,0 0 0,1 0 1,-1 1-1,0-1 0,0 0 1,1 0-1,-1 0 0,1-1 0,18-38-7521,13-8-4202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49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 17200,'0'0'5830,"66"13"-4133,-9-13-383,11 0-353,8-3-641,6-7-256,3 0 32,-10 4-512,-9 3-930,-16 3-1408,-19 0-577,-25 1-1666,-10 7-7495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0.0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1 131 15150,'0'0'6567,"49"27"-5030,2-43-352,11-5-512,4-3-481,-2-1-192,-8 3-1185,-10 3-1474,-13 2-992,-19 3-2243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0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0 361 16400,'0'0'4724,"9"0"-3096,3-1-1311,-1-1 0,0 0 0,0-1 0,0 0 0,-1-1 0,1 0 0,-1-1 0,0 0 0,0 0 0,11-9 0,101-79 672,-99 74-922,191-177 312,-214 196-383,0-1 0,0 1 0,0 0-1,0 0 1,0 0 0,1 0 0,-1-1 0,0 1 0,0 0-1,0 0 1,0 0 0,0 0 0,0-1 0,0 1-1,1 0 1,-1 0 0,0 0 0,0 0 0,0 0 0,0-1-1,1 1 1,-1 0 0,0 0 0,0 0 0,0 0-1,0 0 1,1 0 0,-1 0 0,0 0 0,0 0 0,0 0-1,1 0 1,-1 0 0,0 0 0,0 0 0,0 0-1,1 0 1,-1 0 0,0 0 0,0 0 0,0 0 0,1 0-1,-1 0 1,0 0 0,0 1 0,0-1 0,0 0-1,1 0 1,-1 0 0,0 0 0,0 0 0,0 0 0,0 1-1,0-1 1,0 0 0,1 0 0,-1 0 0,0 0-1,0 1 1,0-1 0,0 0 0,0 0 0,0 0 0,0 1-1,0-1 1,0 0 0,0 0 0,-2 24-90,-11 30 120,12-50-69,-27 112 345,26-106-532,0 0 0,1-1 0,1 1 0,0 0 1,0 0-1,0 0 0,2-1 0,-1 1 0,6 18 1,-6-27-89,0 1 1,-1 0-1,1-1 1,0 1-1,0 0 1,1-1 0,-1 1-1,0-1 1,0 0-1,1 1 1,-1-1-1,3 2 1,18 3-7258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1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1 117 10154,'0'0'2621,"2"-9"133,9-25 6,-5 26-22,-1 11-1868,0 12-803,-4-14 102,10 58 282,-3 0 0,-2 1 0,-3 0 0,-5 66 0,2-46-341,-1-78-110,1 0 0,0 0 0,0-1 0,0 1 0,0 0 0,0 0 0,0 0 0,0-1 0,1 1 0,-1 0 0,1 0 0,-1-1 0,1 1 0,-1 0 0,1-1 0,0 1 0,0-1 0,0 1 0,0-1 0,0 0 0,0 1 0,1-1 0,1 2 0,-1-3 6,0 0 0,0 0-1,0 0 1,0 0 0,0-1 0,0 1 0,0 0 0,0-1-1,0 0 1,-1 1 0,1-1 0,0 0 0,0 0-1,-1 0 1,1 0 0,0 0 0,-1-1 0,1 1 0,-1 0-1,1-1 1,1-2 0,31-34 60,-2-2 0,-2-1 0,-1-1 0,33-66 0,-40 69-38,53-98 36,-69 135-116,-5 14-68,-4 18-109,-28 102 92,19-87 10,1 0 0,3 1-1,-4 51 1,12-97 138,0 1-1,0 0 0,-1 0 0,1 1 0,0-1 0,0 0 1,0 0-1,0 0 0,0 0 0,0 0 0,0 0 1,0 0-1,1 0 0,-1 0 0,0 0 0,1 0 0,-1 0 1,1 0-1,-1-1 0,1 1 0,-1 0 0,1 0 1,-1 0-1,1 0 0,0-1 0,0 1 0,-1 0 1,1-1-1,1 2 0,0-2 36,-1-1-1,1 1 1,0 0 0,-1-1 0,1 1-1,-1-1 1,1 0 0,-1 1 0,0-1-1,1 0 1,-1 0 0,0 0 0,1 0-1,-1 0 1,0 0 0,1-2 0,47-56 1459,-48 59-1494,30-47 149,-2 0-1,-2-2 1,-2-1-1,-3-1 1,-2-1-1,-2-1 1,13-63-1,-32 120-5720,-6 18 1235,-4 8-2133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1.5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20 16400,'0'0'2535,"-11"5"-1232,2 0-1106,-1 0-1,0 1 1,1 0 0,0 1 0,0-1 0,1 2-1,0-1 1,0 1 0,1 1 0,0-1 0,0 1 0,1 1-1,0-1 1,-5 13 0,8-14-73,-1 0 0,1 0-1,1 1 1,-1 0 0,2-1 0,-1 1 0,1 0 0,0 0 0,1 15-1,0-23-110,0 0 0,1 1 0,-1-1 0,0 0 0,0 0 0,1 0 0,-1 0-1,0 0 1,1 1 0,-1-1 0,1 0 0,0 0 0,-1 0 0,1 0 0,0 0-1,-1 0 1,1-1 0,0 1 0,0 0 0,0 0 0,0-1 0,0 1 0,0 0-1,0-1 1,0 1 0,2 0 0,0 0 47,0-1 0,1 1-1,-1-1 1,0 0 0,0 0 0,0 0-1,1 0 1,-1 0 0,0-1 0,3 0-1,4-2 185,-1 1 0,0-2 0,0 1 0,-1-1 0,1 0-1,9-7 1,-8 3-87,0 0-1,0-1 1,-1 0-1,0 0 1,-1-1-1,1 0 1,-2 0-1,0-1 1,0 0-1,-1 0 1,0-1-1,-1 0 1,0 0-1,-1 0 1,-1-1-1,0 1 1,0-1-1,0-14 1,-3 26-172,1 0-1,-1 0 1,0 1 0,0-1-1,1 0 1,-1 0 0,0 1-1,0-1 1,0 0 0,0 0 0,0 0-1,0 1 1,-1-1 0,1 0-1,0 0 1,0 0 0,0 1-1,-1-1 1,1 0 0,0 1 0,-1-1-1,1 0 1,-1 1 0,1-1-1,-1 0 1,1 1 0,-1-1-1,1 1 1,-1-1 0,0 1 0,1-1-1,-1 1 1,0-1 0,1 1-1,-1 0 1,0-1 0,0 1-1,1 0 1,-1 0 0,0-1 0,0 1-1,0 0 1,1 0 0,-1 0-1,0 0 1,0 0 0,0 0-1,1 0 1,-1 0 0,0 0 0,0 1-1,1-1 1,-1 0 0,0 0-1,0 1 1,1-1 0,-1 1-1,0-1 1,0 1 0,-3 1-285,1 0 0,0 1 0,-1-1 0,1 1 0,0-1 0,0 1 0,1 0 0,-1 0 0,1 1 0,-4 4 1,-2 22-3297,7-29 3308,1-1 0,0 1 0,0 0 0,0-1 0,0 1 0,0 0 0,0-1 0,0 1 0,0 0 0,0-1-1,0 1 1,1 0 0,-1-1 0,0 1 0,0 0 0,0-1 0,1 1 0,-1 0 0,0-1 0,1 1 0,-1-1 0,1 1 0,-1-1 0,1 1-1,-1-1 1,1 1 0,-1-1 0,1 1 0,-1-1 0,1 0 0,0 1 0,-1-1 0,1 0 0,-1 0 0,1 1 0,0-1 0,-1 0 0,2 0-1,16 1-8247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1.9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83 114 10858,'4'-12'2600,"10"-40"-563,-7 26 489,-1 3 3486,-53 147-4575,36-100-953,0 2 1,1-1-1,2 1 1,0 1-1,2-1 0,1 1 1,-2 33-1,7-59-480,0 0 0,0-1 1,-1 1-1,2 0 0,-1 0 0,0 0 0,0 0 0,0 0 0,0 0 0,0-1 1,1 1-1,-1 0 0,0 0 0,1 0 0,-1-1 0,1 1 0,-1 0 1,1 0-1,-1-1 0,1 1 0,0 0 0,-1-1 0,1 1 0,0-1 1,-1 1-1,1-1 0,0 1 0,0-1 0,-1 1 0,3 0 0,-1-1 10,0 0 0,1 0 1,-1 0-1,1 0 0,-1 0 0,1 0 0,-1-1 0,1 1 0,-1-1 0,0 0 0,3 0 0,5-4 44,0 1 0,0-1 0,-1-1 0,13-8 0,12-16 25,-25 20-73,0 2 1,1-1-1,0 1 0,0 1 1,1 0-1,0 0 0,16-6 1,-27 13-15,1 0-1,0 0 1,-1 0 0,1 0 0,-1 1-1,1-1 1,0 0 0,-1 0 0,1 1 0,-1-1-1,1 0 1,-1 1 0,1-1 0,-1 1-1,1-1 1,-1 1 0,1-1 0,-1 0-1,0 1 1,1 0 0,-1-1 0,0 1 0,1-1-1,-1 1 1,0-1 0,0 1 0,1 0-1,-1-1 1,0 1 0,0 0 0,0-1 0,0 1-1,0-1 1,0 1 0,0 0 0,0-1-1,0 1 1,0 0 0,0-1 0,-1 2 0,0 32 52,1-32-46,-3 14 4,0 1 0,-1-1 1,-10 25-1,9-28-778,1 0 0,0 0 0,1 1 0,0-1 0,-2 24 0,23-45-4257,0-16 721,2-7-2018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2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165 0 13581,'0'0'8488,"-31"66"-6566,8-20-289,1 6-127,0 4-97,4 0-320,2-1-352,4-3-449,1-5-160,8-4-96,-1-4 0,2-7-512,2-7-801,0-14-801,5-11-2659,2-8-2210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5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18161,'0'13'-1430,"0"-11"1398,-1 0 0,1 1 0,0-1 0,0 0 0,-1 0 0,2 0 0,-1 0 0,0 1 0,0-1 0,1 0 0,-1 0 0,1 0 0,0 0 0,-1 0 0,1 0 0,0 0-1,0 0 1,0 0 0,1 0 0,-1 0 0,0-1 0,1 1 0,-1 0 0,1-1 0,-1 0 0,1 1 0,0-1 0,0 0 0,0 0 0,0 1 0,0-1 0,0-1 0,0 1-1,2 1 1,34 12 163,1-1 0,1-1 0,0-2-1,71 7 1,168 0 242,-269-17-353,1011 5 601,-559-7-447,-285 2-174,1225-15 1303,521 15 699,549-11-1244,-179-16-4244,-2028 33-598,-25-5-4223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8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9577,'0'0'3812,"-5"55"-3204,1-21-352,1 7-159,3 5-33,0 7-64,0 2 32,0 1-32,0 4 0,0 2 0,0 2-32,-1 3-1121,-7 2-2531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2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64 172 2787,'15'-39'5582,"-9"19"-3779,2 1 1,0 0 0,2 0-1,14-22 1,-24 40-1651,1 0 0,-1 0 0,1 0 0,-1 1 0,1-1 0,-1 0-1,1 0 1,0 1 0,-1-1 0,1 0 0,0 1 0,0-1 0,0 0 0,-1 1 0,1-1 0,0 1 0,0-1-1,0 1 1,0 0 0,0-1 0,0 1 0,0 0 0,0 0 0,0 0 0,1 0 0,-1 0-67,0 1 0,0 0 0,-1-1 0,1 1 0,0 0 1,0 0-1,-1 0 0,1 0 0,-1 0 0,1-1 0,-1 1 0,1 0 1,-1 0-1,1 0 0,-1 0 0,0 1 0,0-1 0,1 2 0,3 63 764,-4-58-463,-2 73 531,-3 1-1,-28 141 1,-69 152 883,102-375-1792,0 1-1,0 0 1,0-1 0,0 1 0,0-1 0,0 1-1,0-1 1,0 1 0,-1-1 0,1 1-1,0 0 1,0-1 0,0 1 0,-1-1 0,1 1-1,0-1 1,0 1 0,-1-1 0,1 0-1,0 1 1,-1-1 0,1 1 0,-1-1-1,1 0 1,0 1 0,-1-1 0,1 0 0,-1 1-1,1-1 1,-1 0 0,1 0 0,-1 1-1,1-1 1,-2 0 0,-4-22-178,2-54-560,3 65 658,-6-308-724,8 319 781,-1-1 1,0 1-1,1 0 1,-1 0 0,1-1-1,-1 1 1,0 0 0,1 0-1,-1 0 1,1 0 0,-1 0-1,0 0 1,1 0 0,-1 0-1,1 0 1,-1 0 0,1 0-1,-1 0 1,0 0 0,1 0-1,-1 0 1,1 0 0,-1 0-1,0 0 1,1 0 0,-1 1-1,1-1 1,-1 0 0,0 0-1,1 1 1,-1-1-1,0 0 1,1 0 0,-1 1-1,0-1 1,0 0 0,1 1-1,-1-1 1,0 0 0,0 1-1,0-1 1,1 1 0,16 14-252,-12-10-610,1 1-1,0-1 0,0 0 0,1-1 0,-1 1 0,1-1 0,0-1 0,0 1 0,0-1 0,0 0 0,1-1 1,13 3-1,13-3-4239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3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44 415 9065,'0'0'14995,"-4"8"-14338,3-4-606,-6 10 183,1-1 0,1 2 0,0-1 0,1 1 0,0-1 0,2 1 0,-1 0 0,1 26-1,2-40-222,0 0-1,0 0 1,1 0-1,-1-1 0,0 1 1,1 0-1,-1 0 1,1 0-1,-1-1 0,1 1 1,0 0-1,-1-1 1,1 1-1,0 0 0,-1-1 1,1 1-1,0-1 0,0 1 1,-1-1-1,1 1 1,0-1-1,0 0 0,0 1 1,0-1-1,0 0 1,0 0-1,-1 0 0,1 0 1,0 0-1,0 0 1,0 0-1,0 0 0,0 0 1,0 0-1,0 0 1,0 0-1,-1-1 0,1 1 1,0 0-1,0-1 1,1 0-1,3 0 82,0-1 1,0 0-1,-1 0 1,1 0-1,-1-1 1,8-4-1,1-6 20,-1 0-1,-1 0 1,0-1-1,0-1 0,-2 0 1,15-27-1,21-34-629,-45 111-1831,1-20 2226,-4 12-234,2-21 150,0 0-1,1 0 1,-1 0 0,1 0 0,0 0 0,1-1 0,-1 1 0,2 6 0,-1-11 169,-1-1-1,1 1 1,-1-1 0,1 1-1,-1-1 1,1 0-1,-1 1 1,1-1 0,0 0-1,-1 1 1,1-1-1,0 0 1,-1 1 0,1-1-1,-1 0 1,1 0-1,0 0 1,-1 0-1,1 0 1,0 0 0,-1 0-1,1 0 1,0 0-1,-1 0 1,1 0 0,0 0-1,-1-1 1,1 1-1,0 0 1,-1 0 0,1-1-1,0 1 1,0-1-1,21-11-64,-9 1 167,0-1-1,-1-1 1,-1 0 0,0-1-1,0 0 1,-2 0-1,0-1 1,0 0 0,7-20-1,-7 12 149,0 0 0,-2 0 0,-1 0 0,0-1 0,-2 1-1,1-28 1,-6 41-269,-2 11 13,-4 9-27,7-10 67,-15 28 212,2 2-1,1 0 1,1 0 0,1 1-1,2 0 1,1 1-1,1-1 1,-1 42 0,7-72-192,0 0 1,0 0 0,0 0 0,0 0-1,0 0 1,0 0 0,1 0 0,-1 0 0,0 0-1,1 0 1,-1 0 0,0 0 0,1 0-1,-1-1 1,1 1 0,0 0 0,-1 0 0,1-1-1,0 1 1,-1 0 0,1 0 0,0-1 0,0 1-1,-1-1 1,1 1 0,0-1 0,0 1-1,0-1 1,0 0 0,1 1 0,2 0 50,0-1 0,-1 1-1,1-1 1,0 0 0,0 0 0,0 0 0,0-1 0,5 0 0,66-24 423,-62 19-485,-10 4-43,1 0 0,0 0-1,0 0 1,0 0 0,1 1 0,-1 0 0,0 0 0,0 0 0,1 0 0,-1 1 0,1-1 0,-1 1 0,1 0 0,7 1 0,-11 3 36,0 0 1,0 0-1,0 0 1,0 0-1,0 0 1,-1 0 0,1 0-1,-1 0 1,0 0-1,-1 0 1,1 0-1,-2 4 1,2-4 31,-2 13-195,0 5 1205,6-21-241,6-11-12,62-68 498,-48 54-2047,-1-1 1,-1-2-1,37-56 0,51-129-9025,-72 119 10136,-47 113 4087,-8 11-2497,-6 12-1086,-10 30 0,3 1-1,3 1 1,-22 102 0,43-117-832,24-94 246,-8-7-93,-2 0 0,-1-1 0,-3 1 0,-1-78 0,-6 84 243,3 35-410,0-1 1,0 0-1,0 1 1,0-1-1,0 0 1,0 0-1,-1 1 1,1-1-1,0 0 1,0 1-1,0-1 0,-1 1 1,1-1-1,0 0 1,-1 1-1,1-1 1,-1 1-1,1-1 1,-1 1-1,1-1 1,-1 1-1,1-1 1,-1 1-1,1-1 1,-1 1-1,1 0 1,-1-1-1,0 1 1,1 0-1,-1 0 1,0-1-1,1 1 0,-1 0 1,0 0-1,1 0 1,-1 0-1,0 0 1,1 0-1,-1 0 1,0 0-1,1 0 1,-1 0-1,0 0 1,-1 1-1,1 0-20,0 0 0,0 0 0,1 0-1,-1 0 1,0 1 0,1-1 0,-1 0 0,0 1 0,1-1 0,-1 0-1,1 1 1,0-1 0,0 0 0,-1 1 0,1-1 0,0 1-1,0-1 1,0 1 0,0-1 0,1 0 0,-1 3 0,9 31-1614,-7-31 1076,1 0 0,1-1 0,-1 1 0,0 0 0,1-1 1,0 0-1,0 0 0,0 0 0,0 0 0,0-1 0,1 1 1,-1-1-1,1 0 0,-1-1 0,1 1 0,0-1 0,0 0 1,6 1-1,12 1-3817,0-1 1,38-2-1,-32-1 2350,15 1 966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4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214 14 5029,'0'0'21295,"-10"-4"-19699,7 3-1511,0 0 7,0-1 0,-1 1 1,1 0-1,-1 0 1,1 0-1,-1 1 0,1-1 1,-1 1-1,0 0 1,1 0-1,-1 0 0,1 0 1,-1 1-1,1-1 1,-1 1-1,1 0 0,-1 0 1,1 0-1,-1 1 1,1-1-1,0 1 0,-5 3 1,-6 5 178,-47 38 1217,56-44-1408,1 0 0,0 0 0,0 1-1,1-1 1,-1 1 0,1 0 0,0 0 0,0 0-1,1 1 1,-4 9 0,6-14-99,0 0 0,0 0-1,0 0 1,0 0 0,0 0 0,0 1 0,0-1 0,1 0-1,-1 0 1,0 0 0,1 0 0,-1 0 0,1 0 0,-1 0-1,1 0 1,-1 0 0,1 0 0,0 0 0,0 0 0,-1-1-1,1 1 1,0 0 0,0 0 0,0-1 0,0 1 0,0 0-1,0-1 1,0 1 0,0-1 0,0 0 0,0 1 0,0-1-1,2 1 1,51 11-1141,-27-6 698,-17-3 356,-2 2 1,1-1-1,0 1 1,-1 0-1,0 1 1,0 0-1,7 7 1,-13-11 104,0 0 1,0 0-1,0 0 1,0 1-1,-1-1 1,1 1-1,-1-1 1,0 1-1,1-1 0,-1 1 1,0 0-1,1 4 1,-2-6 21,0 1 0,0 0-1,0-1 1,-1 1 0,1-1 0,0 1 0,-1-1-1,1 1 1,-1-1 0,1 0 0,-1 1 0,1-1 0,-1 1-1,0-1 1,0 0 0,0 0 0,0 1 0,0-1-1,0 0 1,0 0 0,0 0 0,0 0 0,-1 0 0,1 0-1,-2 0 1,-7 5-29,1-1 0,-1 0-1,-1 0 1,1-2 0,-1 1 0,1-1-1,-1 0 1,0-1 0,0-1 0,-15 1-1,25-2-154,0 1-1,0-1 0,1 0 0,-1 0 0,0-1 0,1 1 0,-1 0 0,0 0 0,0 0 0,1 0 0,-1 0 1,0-1-1,1 1 0,-1 0 0,0-1 0,1 1 0,-1-1 0,1 1 0,-1 0 0,0-1 0,1 1 0,-1-1 0,1 1 1,-1-1-1,1 0 0,0 1 0,-1-1 0,1 0 0,0 1 0,-1-1 0,1 0 0,0 1 0,0-1 0,-1 0 1,1 1-1,0-1 0,0 0 0,0 0 0,0 1 0,0-1 0,0 0 0,0 1 0,0-2 0,0-22-7566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4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9513,'0'0'6790,"57"-14"-3010,-34 7-97,1 1-1408,0 2-834,0 3-768,6 1-609,6 0-865,2 0-2722,-6-5-1794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4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0 148 13965,'0'0'4981,"2"-11"-3097,0 5-1628,0-1-1,0 1 0,0 0 0,1 0 1,0 0-1,0 0 0,0 0 1,1 1-1,0-1 0,0 1 0,0 0 1,1 0-1,-1 1 0,1-1 0,0 1 1,1 0-1,-1 0 0,1 1 1,0 0-1,0 0 0,10-4 0,-14 6-187,1 0-1,-1 0 1,1 0-1,0 0 1,-1 1-1,1-1 0,0 1 1,-1 0-1,1 0 1,0 0-1,0 0 1,0 0-1,-1 0 1,5 2-1,-5-2-50,-1 1 1,1 0 0,-1 0-1,0 0 1,1 0-1,-1 0 1,0 0-1,0 0 1,0 0-1,0 0 1,0 0-1,0 1 1,0-1-1,0 1 1,0-1-1,0 0 1,-1 1-1,2 2 1,0 6-3,0 0 1,-1 0-1,0 0 1,-1 1-1,0-1 1,-2 13 0,2-11 73,-11 82 92,6-59-173,-1 46 1,6-80-11,-1 1 0,1-1 0,0 1 0,0-1 0,0 1 0,1-1 0,-1 1 0,0-1 0,0 0-1,1 1 1,-1-1 0,1 0 0,-1 1 0,1-1 0,0 0 0,-1 1 0,1-1 0,0 0 0,0 0 0,0 0 0,0 0 0,0 0 0,0 0 0,0 0 0,0 0 0,2 1 0,-1-2 16,0 1-1,1-1 0,-1 0 1,0 1-1,0-1 1,1 0-1,-1-1 0,0 1 1,0 0-1,1 0 1,-1-1-1,0 0 0,0 1 1,4-3-1,5-2 119,0 0 1,0-2-1,-1 1 0,0-1 0,10-9 0,-3 1 157,0-1-1,-1-1 1,-1-1-1,-1-1 1,13-20-1,-22 31-233,0 0 0,-1-1 0,0 1 0,0-1 0,-1 0 0,0 0 0,-1 0 0,0-1 0,0 1 0,-1-1 0,0 1 0,-1-1 0,0 1 0,-1-1 0,-1-11 0,0 17-44,0-1 0,1 1 1,-2 0-1,1 0 1,0 0-1,-1 1 0,0-1 1,-5-5-1,7 8-16,1 0 0,-1 0 0,0 0 0,0 0 0,1 0 0,-1 0 0,0 1 0,0-1 1,0 0-1,0 0 0,0 1 0,0-1 0,0 1 0,0-1 0,-1 1 0,1-1 0,0 1 0,0 0 0,0 0 0,0 0 0,-1-1 0,1 1 0,0 0 0,0 0 0,0 0 0,-1 1 0,1-1 0,0 0 0,0 0 0,0 1 0,0-1 0,0 1 0,-1-1 0,1 1 0,0-1 0,0 1 1,0 0-1,0-1 0,0 2 0,-1-1-7,1 1 1,0 0-1,0 0 1,0-1 0,0 1-1,0 0 1,0 0 0,1 0-1,-1 0 1,1 0-1,-1 0 1,1 0 0,0 0-1,-1 0 1,1 0-1,0 0 1,1 0 0,-1 0-1,0 0 1,1 1-1,-1-1 1,1 0 0,-1-1-1,1 1 1,0 0 0,0 0-1,0 0 1,1 2-1,1 0-142,-1-1-1,1 1 1,0-1 0,0 1-1,0-1 1,0 0-1,0 0 1,1 0-1,-1-1 1,1 1-1,0-1 1,6 3-1,2-1-922,1-1-1,-1 0 1,1-1-1,0 0 1,0-1-1,16 0 1,42-4-9686,-45 0 1015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5.9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41 333 12460,'0'0'8152,"0"9"-6268,-1 26-405,1-35-1423,0 1 0,0-1 0,0 1 0,1 0 0,-1-1 1,0 1-1,0-1 0,0 1 0,0-1 0,1 1 0,-1-1 1,0 1-1,0-1 0,1 0 0,-1 1 0,1-1 0,-1 1 0,0-1 1,1 0-1,-1 1 0,1-1 0,-1 0 0,0 1 0,1-1 0,-1 0 1,1 1-1,-1-1 0,1 0 0,0 0 0,-1 0 0,1 0 1,-1 0-1,1 0 0,-1 0 0,1 0 0,-1 0 0,1 0 0,-1 0 1,1 0-1,0 0 0,-1 0 0,1 0 0,-1 0 0,1 0 1,-1-1-1,1 1 0,-1 0 0,1-1 0,21-12 1474,-17 7-1328,-1 0 0,0-1 1,0 0-1,-1 0 0,0 0 0,0 0 0,-1 0 0,0-1 0,0 1 1,-1-1-1,0 1 0,0-1 0,0 0 0,-2-8 0,1 16-195,1-1 0,-1 1 0,0-1-1,0 1 1,0-1 0,0 1 0,0-1-1,0 1 1,0-1 0,0 1 0,-1-1-1,1 1 1,0 0 0,0-1 0,0 1-1,0-1 1,-1 1 0,1-1 0,0 1-1,0 0 1,-1-1 0,1 1 0,0 0-1,-1-1 1,1 1 0,0 0 0,-1-1-1,1 1 1,-1 0 0,1 0 0,0-1-1,-1 1 1,1 0 0,-1 0-1,-17 6-33,-12 21-128,18-8 145,1-1 0,-9 24 0,16-36 1,2 1-1,-1 0 1,1 0 0,0 0 0,0 0-1,1 1 1,0-1 0,0 0-1,1 15 1,1-21 4,-1 0 0,1 0 0,-1 0 0,1-1 0,0 1-1,0 0 1,-1-1 0,1 1 0,0 0 0,0-1 0,0 1 0,0-1 0,0 1 0,-1-1 0,1 0 0,0 1 0,0-1 0,0 0 0,0 0-1,0 1 1,0-1 0,0 0 0,1 0 0,-1 0 0,1 0 0,34 0 8,-27 0 3,31 2-167,-1 1 0,1 3-1,51 13 1,-71-14 128,-20-5 44,1 0 0,-1 0-1,1 0 1,0 0 0,-1 0-1,1 0 1,-1 0 0,1 0 0,-1-1-1,1 1 1,-1 0 0,1 0-1,0 0 1,-1-1 0,1 1 0,-1 0-1,1 0 1,-1-1 0,0 1 0,1 0-1,-1-1 1,1 1 0,-1-1-1,1 1 1,-1-1 0,0 1 0,0-1-1,1 1 1,-1-1 0,0 1-1,0-1 1,1 1 0,-1-1 0,0 0-1,5-31 400,-10-38 76,4 66-486,-5-35 24,-3-29-102,50 67-472,-24 0 542,0-1-1,0-1 1,0 0-1,-1-1 1,1-1-1,-1-1 1,0 0-1,-1-2 1,0 1-1,0-2 0,0 0 1,-1 0-1,0-2 1,-1 1-1,-1-2 1,1 0-1,-2 0 1,0-1-1,12-18 1,-20 26 20,0 1 0,-1-1 1,0 0-1,0 0 0,0 0 1,-1 0-1,1 0 0,-1 0 0,0-1 1,-1 1-1,1 0 0,-1-8 1,-1 12-13,1 0-1,0 0 1,0 0 0,0 1 0,-1-1 0,1 0 0,0 0 0,-1 0-1,1 1 1,-1-1 0,1 0 0,-1 1 0,1-1 0,-1 1-1,1-1 1,-1 0 0,0 1 0,1-1 0,-1 1 0,0-1 0,0 1-1,1 0 1,-1-1 0,0 1 0,0 0 0,1 0 0,-1-1 0,0 1-1,0 0 1,0 0 0,0 0 0,1 0 0,-1 0 0,0 0-1,0 0 1,0 0 0,0 0 0,1 1 0,-1-1 0,0 0 0,0 0-1,0 1 1,1-1 0,-1 0 0,-1 2 0,-2-1-19,-1 1 1,1 0-1,0 0 1,0 0-1,0 0 1,0 1-1,-7 5 1,-2 7 17,0 1-1,0 1 1,2 0 0,0 0 0,1 1 0,-9 23-1,3-2 75,2 0-1,-9 44 0,20-71-57,0-1 0,1 1-1,1 0 1,0-1 0,1 1-1,0 0 1,2 15 0,-2-24-15,1-1 1,-1 0 0,1 1-1,0-1 1,0 0-1,0 0 1,0 0-1,0 0 1,0 0-1,1 0 1,-1 0 0,1 0-1,-1 0 1,1 0-1,0-1 1,3 3-1,-2-2 2,0-1-1,0 0 1,0 0-1,0 0 0,0 0 1,0-1-1,0 1 1,0-1-1,1 0 0,-1 0 1,0 0-1,0 0 0,0-1 1,0 1-1,7-3 1,-4 1 12,1-1 1,0 0 0,-1 0 0,1-1 0,-1 0-1,0 0 1,-1-1 0,1 1 0,-1-1 0,1 0-1,-2-1 1,1 1 0,0-1 0,3-6 0,7-11-11,-2 0 0,16-34 0,-21 37 74,7-15-513,-12 34 153,-4 20 83,-17 54 104,13-56 164,0 0 0,2 0 1,0 1-1,-1 24 0,3-41-59,1 0 0,0 0 0,0 0 0,0 0-1,0 0 1,0 0 0,1 0 0,-1 0 0,0 0 0,0 0-1,1 0 1,-1 0 0,0 0 0,1 0 0,-1 0 0,1-1-1,-1 1 1,1 0 0,0 0 0,-1 0 0,1-1 0,0 1-1,0 0 1,-1-1 0,1 1 0,0-1 0,0 1 0,0-1-1,0 1 1,0-1 0,1 1 0,1-1 20,0 1 0,0-1-1,1 0 1,-1 0 0,0-1 0,0 1 0,0-1-1,0 1 1,0-1 0,4-2 0,7-3 68,0 0 0,0-1 1,15-11-1,0-2-19,45-41 0,-66 54-66,0-1 0,0 0 0,-1-1 0,0 1 0,-1-1 0,0-1 0,0 1 0,-1-1 0,6-17 0,-43 69-130,23-29 128,1 0 0,0 0 0,1 1 0,0 0 1,1 1-1,1-1 0,0 1 0,1 0 0,1 0 0,-3 24 1,6-38-100,0 1 1,0-1 0,0 0 0,1 0-1,-1 0 1,0 0 0,0 0 0,1 0-1,-1 0 1,0 0 0,1 0 0,-1 0 0,1-1-1,-1 1 1,1 0 0,0 0 0,-1 0-1,1 0 1,0-1 0,0 1 0,-1 0-1,1-1 1,0 1 0,0-1 0,0 1 0,0-1-1,0 1 1,0-1 0,0 1 0,1-1-1,33 3-8846,-30-3 6880,13 0-5714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6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95 135 7847,'16'-39'11171,"-12"28"-9585,0-1 0,-1 0 0,0 1 0,-1-1-1,0 0 1,0-14 0,-4 26-1554,0 0 0,1 0-1,-1 1 1,0-1 0,1 0-1,-1 1 1,1-1 0,-1 1-1,1 0 1,-1-1 0,1 1-1,-1 0 1,1 0 0,-2 2-1,-9 8 69,2 0 0,0 1 0,0 0 0,-14 25 0,19-29-65,0 0 1,1 1-1,0-1 1,0 1-1,1 0 1,0 0-1,1 1 1,0-1-1,-1 11 0,4-19-48,-1 1 0,0-1 0,1 0 0,-1 0 0,1 0 0,-1 0 0,1 0 0,-1 1 0,1-1-1,0 0 1,0-1 0,-1 1 0,1 0 0,0 0 0,0 0 0,0 0 0,0-1 0,0 1 0,0 0-1,0-1 1,0 1 0,1-1 0,-1 1 0,0-1 0,0 1 0,0-1 0,0 0 0,1 0 0,-1 0 0,0 0-1,2 0 1,48 2-419,-39-2 344,5-1 69,-1 2 1,1 0-1,-1 1 0,1 0 0,31 10 1,-47-12 29,0 0 1,-1 1-1,1-1 1,0 0-1,-1 0 1,1 0-1,0 1 1,-1-1-1,1 0 1,0 1-1,-1-1 0,1 1 1,-1-1-1,1 1 1,-1-1-1,1 1 1,-1-1-1,1 1 1,-1-1-1,1 1 1,-1-1-1,0 1 1,1 0-1,-1-1 1,0 1-1,0 0 1,1-1-1,-1 1 1,0 0-1,0 0 0,0-1 1,0 1-1,0 0 1,0-1-1,0 1 1,0 0-1,0 0 1,0-1-1,0 1 1,-1 0-1,1-1 1,0 1-1,0 0 1,-1-1-1,1 1 1,0 0-1,-1-1 1,1 1-1,-1-1 0,1 1 1,-1-1-1,1 1 1,-1-1-1,1 1 1,-1-1-1,0 1 1,1-1-1,-1 0 1,1 1-1,-1-1 1,-1 0-1,-39 25 949,22-16-914,-1 0 0,0-1 0,0-1 0,-1-1 0,1-1 0,-1-1 0,-28 2 0,50-11-5933,13-13-504,5 1-635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7.0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1 19154,'0'0'11088,"-1"13"-10512,-3 38-85,-11 52 0,5-47-7,-5 95-1,22-35-2800,-28-144-2936,-42-85 2622,6-3 6887,43 89-1850,14 26-2363,-1 0 0,1-1 0,-1 1 1,1 0-1,-1-1 0,1 1 1,0 0-1,-1-1 0,1 1 0,0 0 1,0-1-1,0 1 0,0-1 0,0 1 1,1 0-1,-1-1 0,0 1 0,1 0 1,-1-1-1,1 1 0,-1 0 1,1-1-1,-1 1 0,1 0 0,0 0 1,0 0-1,0 0 0,0 0 0,0 0 1,0 0-1,0 0 0,0 0 0,0 0 1,0 0-1,0 1 0,0-1 0,1 0 1,-1 1-1,0-1 0,1 1 1,-1-1-1,0 1 0,1 0 0,-1 0 1,2-1-1,11-2 321,0 0-1,1 1 1,22 0-1,-21 1-268,72-2-1865,-54 2-922,0 0-1,0-2 1,48-11-1,-31-2-8309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1:57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1 16912,'0'0'11531,"-56"41"-9769,45-14-898,3 5-511,0 3-257,8-1-96,0-3-833,8 1-1313,5-3-1826,-7 1-2466,-3 1-5797</inkml:trace>
  <inkml:trace contextRef="#ctx0" brushRef="#br0" timeOffset="1">7 638 19154,'0'0'7880,"-7"55"-7304,25-49-544,-6-6-2722,0 0-6984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2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17040,'0'0'14777,"5"9"-14286,0 1-453,-1 0 0,-1 0 1,0 0-1,0 0 0,-1 1 0,-1-1 1,1 1-1,-2-1 0,1 1 0,-2 0 1,-1 13-1,-5 38-194,-9 152-2341,16-214 1889,1 10-1659,0-7-1029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9.4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0 9833,'0'0'257,"-52"0"-706,34 0 1058,0 0 768,-1 0 257,-2 0-1282,-10 0-1697,-2 1-2467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3.2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1 125 19314,'0'0'9230,"10"4"-7954,2-1-1032,0 0 1,0-1-1,0 0 0,0-1 0,1 0 1,-1-1-1,0 0 0,1-1 0,-1 0 1,0-1-1,18-6 0,45-10-241,195-57-134,-270 75 5,1 0 0,-1 0 0,1 0 0,0 0 0,-1 0 0,1 0 0,-1 0 0,1 0 0,-1 0 0,1 0 0,-1-1 0,1 1 0,-1 0 0,1 0 0,-1-1 0,1 1 0,-1 0 0,1-1 0,-1 1 0,1 0 0,-1-1 0,0 1 0,1-1 0,-1 1 1,0-1-1,1 1 0,-1-1 0,0 1 0,0-1 0,1 1 0,-1-1 0,0 1 0,0-1 0,0 1 0,0-1 0,0 1 0,0-1 0,0 0 0,0 1 0,0-2 0,-22-10-8263,-5 3 1363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3.6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1 123 20980,'0'0'7143,"77"-24"-4965,-25 12-385,9-3-1120,10-1-673,1 1 0,2 2 0,-4 3 0,-8 2 0,-7 4-961,-13 2-3843,-14-2-4229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4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260 172 12940,'6'-9'2605,"-1"0"-1644,0 0 0,0 0 1,-1-1-1,0 1 0,-1-1 0,0 0 0,2-11 0,-4 18-815,-1 1 0,1-1 1,-1 1-1,0-1 1,0 0-1,0 1 0,0-1 1,0 1-1,-1-1 0,1 1 1,-1-1-1,0 1 1,0-1-1,1 1 0,-1-1 1,-1 1-1,1 0 1,0 0-1,-1 0 0,1 0 1,-1-1-1,0 2 0,1-1 1,-1 0-1,0 0 1,0 1-1,0-1 0,0 1 1,-1-1-1,1 1 0,0 0 1,-1 0-1,1 0 1,0 0-1,-1 0 0,1 1 1,-1-1-1,1 1 0,-4-1 1,-1 1-120,0 0 0,0 0 0,1 1 0,-1-1 0,0 2 0,0-1 0,1 1 1,-1 0-1,1 0 0,0 0 0,-1 1 0,1 0 0,0 0 0,1 1 0,-1 0 0,0 0 0,1 0 0,0 1 0,0-1 1,1 1-1,-1 1 0,-4 5 0,-4 6-24,1 1 0,1 0 0,1 0 0,0 1 0,-14 39-1,19-42 3,0-1-1,1 1 1,1 0 0,1 1-1,0-1 1,1 0-1,1 29 1,0-40 2,1-1 1,-1 1-1,1-1 1,0 1-1,1-1 1,-1 1-1,1-1 1,-1 0-1,1 0 1,1 1 0,-1-1-1,1-1 1,-1 1-1,1 0 1,0-1-1,0 1 1,1-1-1,-1 0 1,1 0-1,-1 0 1,1-1 0,0 1-1,0-1 1,0 0-1,1 0 1,-1 0-1,0-1 1,1 1-1,-1-1 1,1 0 0,5 0-1,6 1 86,1-2-1,-1 0 1,1-1-1,-1-1 1,0 0-1,0-1 1,0-1-1,0 0 1,0-2-1,-1 1 1,0-2-1,0 0 1,0-1-1,-1 0 1,13-11-1,-17 12-31,0-1 0,0 0 0,0 0 0,-2-1 0,1 0 0,-1-1 0,0 0 0,-1 0 0,0-1 0,-1 1 0,0-2-1,0 1 1,-1 0 0,-1-1 0,0 0 0,-1 0 0,0-1 0,-1 1 0,0 0 0,0-15 0,-2 22-91,0 1 1,-1 0-1,1 0 1,-1 0-1,0 1 1,0-1-1,0 0 1,-1 0-1,1 0 1,-1 1-1,0-1 1,0 1-1,0-1 1,0 1-1,-1 0 1,0 0-1,1 0 1,-1 0-1,0 0 1,0 1-1,0-1 1,-1 1-1,1 0 1,-1 0-1,1 0 1,-7-2-1,4 2-131,1 1 0,-1-1-1,0 1 1,0 0 0,1 1 0,-1-1-1,0 1 1,0 1 0,0-1 0,0 1-1,0 0 1,1 0 0,-1 1 0,0-1-1,1 1 1,-1 1 0,-9 4 0,-41 33-12160,34-21 1083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4.5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11979,'0'0'12684,"0"48"-9993,13-28 96,10-2-738,7 1-1472,9-4-577,3-1 0,1-2 0,-3 3 0,-4 4 0,-9 8 0,-10 8-641,-9 1-3170,-8-3-5254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7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87 20435,'0'0'9689,"13"-5"-8098,147-47-334,-129 44-1699,0 1-1,0 1 1,59-3 0,-83 12-6062,-13 5 2584,-15 6-2707,-7 0-2785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48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47 12716,'0'0'12844,"-31"56"-10057,38-50-993,17-5-129,12-1-704,9 0-961,5-11 0,7-7 0,0-2 0,-1 4 0,-12-2-2178,-6 4-4164,-13 2-6983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0.3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30 128 14446,'0'0'10607,"3"10"-9849,3 20-556,-2 1 0,-1-1-1,-1 1 1,-1 0 0,-5 42 0,-33 165 1374,39-255-1008,-1 0 0,0 0 0,-3-25 0,1-15 336,7-45-862,0-116 135,-10 199 48,-2 19-75,5 2-171,0 1-1,0-1 1,-1 1-1,2 0 1,-1-1-1,0 1 1,1 0-1,-1 0 1,1 4-1,-1-3 14,0 11-8,1-1 0,0 0 0,1 0 0,0 1-1,4 17 1,-4-29 19,0-1-1,-1 1 1,1 0-1,0-1 1,1 1 0,-1-1-1,0 1 1,1-1-1,-1 1 1,1-1-1,0 0 1,0 0-1,0 0 1,0 0-1,0 0 1,0-1-1,0 1 1,1 0 0,-1-1-1,1 0 1,-1 0-1,1 1 1,-1-1-1,1-1 1,0 1-1,-1 0 1,1-1-1,0 1 1,0-1-1,0 0 1,-1 0-1,1 0 1,0 0 0,4-1-1,1-1 22,1-1-1,-1 1 1,0-2 0,-1 1-1,1-1 1,0 0 0,-1 0-1,0-1 1,0 0 0,-1 0-1,1-1 1,-1 0 0,0 0-1,7-9 1,4-6 45,-1-1 0,-1-1-1,15-30 1,14-56-69,-48 173 0,-13 47 0,6-52 0,-5 117 0,16-174-162,0 0 1,0 0-1,1-1 0,-1 1 1,1 0-1,-1 0 0,1-1 1,0 1-1,-1 0 1,1-1-1,0 1 0,0-1 1,0 1-1,1-1 0,-1 1 1,0-1-1,0 0 0,1 0 1,-1 1-1,1-1 0,-1 0 1,1 0-1,0-1 1,-1 1-1,1 0 0,0 0 1,-1-1-1,1 1 0,0-1 1,0 1-1,0-1 0,-1 0 1,4 0-1,-1 1-415,0-1 1,-1 0-1,1 0 0,0 0 1,0-1-1,-1 1 0,1-1 1,0 0-1,-1 0 0,1 0 0,-1 0 1,1-1-1,-1 0 0,0 1 1,1-1-1,2-3 0,10-12-9875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0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58 20948,'0'0'1126,"-4"11"508,-11 36 362,14-45-1898,0 0 0,1-1 0,-1 1 0,1 0 0,0 0 0,0 0 0,-1 0 0,1-1-1,0 1 1,1 0 0,-1 0 0,0 0 0,0 0 0,1-1 0,-1 1 0,1 0 0,0 0-1,-1-1 1,1 1 0,0 0 0,0-1 0,0 1 0,0-1 0,0 1 0,2 1 0,0-1-19,-1-1 0,1 1 0,0-1 1,0 0-1,0 1 0,0-1 0,0 0 0,0-1 1,0 1-1,0-1 0,0 1 0,0-1 1,5 0-1,0 0 68,1-1 0,-1 1 0,0-2 0,1 1 0,-1-1 0,0 0 0,0-1 0,-1 0 0,16-8 0,-18 8-63,-1-2 1,1 1-1,-1 0 0,0-1 0,0 0 1,0 1-1,-1-2 0,0 1 0,0 0 1,0-1-1,0 1 0,-1-1 0,0 0 1,0 0-1,-1 0 0,0 0 0,0 0 1,0 0-1,-1 0 0,1 0 0,-2 0 1,0-12-1,1 18-84,-1-1 0,1 0 0,0 0 0,-1 0 0,1 1 0,0-1 0,-1 0 0,1 0 0,-1 1 0,1-1 0,-1 0 0,1 1 0,-1-1 0,1 0 0,-1 1 0,0-1 0,1 1 0,-1-1 0,0 1 0,0 0 0,1-1 0,-1 1 0,0 0 0,0-1 0,0 1 0,1 0 0,-1 0 0,0 0 0,0 0 0,0-1 0,0 1 0,1 1 0,-1-1 0,0 0 0,0 0 0,0 0 0,0 0 0,1 0 0,-1 1 0,0-1 0,0 0 0,0 1 0,1-1 0,-1 1 0,0-1 0,1 1 0,-1-1 0,0 1 0,1-1 0,-1 1 0,1 0 0,-1 0 0,-32 33 0,26-24-2,1 0 1,0 1-1,1 0 1,0 0-1,1 0 0,0 0 1,0 1-1,2 0 1,-4 23-1,6-34 2,0 0-1,0-1 1,0 1-1,0 0 1,0 0 0,0 0-1,0-1 1,1 1 0,-1 0-1,0 0 1,0-1-1,1 1 1,-1 0 0,0 0-1,1-1 1,-1 1 0,1 0-1,-1-1 1,1 1-1,-1-1 1,1 1 0,0 0-1,-1-1 1,1 1 0,0-1-1,-1 0 1,1 1-1,1 0 1,25-2 7,-18-2-3,-1 0 0,1 0 0,-1-1 0,12-7 0,49-41-4,-51 37 0,0 0 0,2 2 0,-1 0 0,27-12 0,-45 24 0,0 1 0,0 0 0,0-1 0,0 1 0,0-1 0,-1 1 0,1 0 0,0 0 0,0 0 0,0 0 0,0 0 0,0 0 0,0 0 0,0 0 0,0 0 0,0 0 0,0 0 0,0 0 0,0 1 0,-1-1 0,1 0 0,0 1 0,0-1 0,0 0 0,0 1 0,-1 0 0,1-1 0,0 1 0,0-1 0,-1 1 0,1 0 0,-1-1 0,1 1 0,0 0 0,-1 0 0,1-1 0,-1 1 0,0 0 0,1 0 0,-1 0 0,0 0 0,1 0 0,-1 0 0,0-1 0,0 1 0,0 0 0,0 1 0,2 62 0,-1-22 0,-1-42 0,0 1 0,1-1 0,-1 1 0,1 0 0,-1-1 0,1 1 0,-1-1 0,1 1 0,-1-1 0,1 1 0,0-1 0,-1 0 0,1 1 0,-1-1 0,1 0 0,0 1 0,0-1 0,-1 0 0,1 0 0,0 0 0,-1 0 0,1 1 0,0-1 0,0 0 0,-1 0 0,1 0 0,0-1 0,0 1 0,-1 0 0,1 0 0,0 0 0,-1 0 0,1-1 0,0 1 0,1-1 0,24-12 0,15-21 0,-34 27 0,1 0 0,0 1 0,0-1 0,0 2 0,0-1 0,1 1 0,17-7 0,-26 11 0,1 1 0,-1 0 0,1 0 0,-1 0 0,1 0 0,-1 0 0,1 0 0,-1 0 0,1 0 0,-1 0 0,1 0 0,-1 1 0,1-1 0,-1 0 0,1 0 0,-1 0 0,1 1 0,-1-1 0,1 0 0,-1 0 0,1 1 0,-1-1 0,0 0 0,1 1 0,-1-1 0,0 0 0,1 1 0,-1-1 0,0 1 0,1-1 0,-1 1 0,0-1 0,0 1 0,0-1 0,1 1 0,3 29 0,-8 29 0,3-54-22,-1 31-1098,11-27-32,11-14-360,-14 1-190,-1 0 0,1-1 0,-1 1 0,0-1-1,9-11 1,8-13-6252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1.3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 17553,'0'0'2776,"-8"9"-294,1-2-2163,-28 34 2614,32-38-2618,1 1 0,-1-1-1,1 1 1,0 0 0,0 0 0,0 0 0,1 0 0,-1 0 0,1 0 0,0 0 0,-1 7 0,5-10-291,0-1 0,0 1 0,0 0 1,0-1-1,0 0 0,0 0 0,0 0 1,1 0-1,-1-1 0,5 0 0,17-6 137,-21 5-172,1 1 0,0 0-1,0-1 1,-1 2-1,1-1 1,0 1 0,8-1-1,-10 2 4,-1 0 0,1-1-1,-1 1 1,0 0 0,0 0-1,0 1 1,1-1 0,-1 0 0,0 1-1,0-1 1,-1 1 0,1-1-1,0 1 1,0 0 0,-1 0 0,1 0-1,-1 0 1,0 0 0,2 4-1,10 18 134,-2 0-1,0 1 1,-2 1-1,-1-1 1,-1 1-1,-1 1 1,-1-1-1,-2 1 1,0 0-1,-2 36 1,-2-42-26,0 0 0,-1 0 0,-1 0-1,-1-1 1,-1 1 0,-1-1 0,-1 0 0,0 0 0,-2-1 0,0 0 0,-1-1 0,-1 0 0,-22 29 0,32-46-99,0 1 0,0 0 0,-1 0 0,1-1 0,-1 1 0,1-1 0,-1 1 0,1-1 0,-1 0 0,0 1 0,0-1 0,0 0 0,0 0 0,0 0 0,0-1 0,0 1 0,0 0 0,0-1 0,0 1 0,0-1 0,0 0 0,-1 0 0,1 0 0,0 0 0,-4 0 0,3-2 0,1 1 0,-1-1 0,1 0 0,-1 0 0,1 0 0,0 0 0,0 0 0,0 0 0,0 0 0,0-1 0,0 1 0,1-1 0,-1 0 0,1 1 0,-2-6 0,-5-12 0,2 0 0,0-1 0,-5-40 0,8 40-184,1 0 0,1 0-1,0-1 1,2 1 0,4-30 0,-2 38-222,0 0 0,1 1-1,1-1 1,0 1 0,0 0 0,1 1 0,0-1-1,1 1 1,1 1 0,8-11 0,15-15-7730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2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1 213 19282,'0'0'5189,"10"6"-3715,-3-3-1197,-5 0-178,1-1 1,1-1-1,-1 1 1,0 0-1,0-1 1,1 1-1,-1-1 1,0 0-1,1 0 1,0-1-1,-1 1 1,1-1-1,-1 1 1,1-1-1,0 0 1,-1 0-1,1-1 1,-1 1-1,1-1 1,-1 0-1,7-2 1,2-4 197,1 0-1,-1-2 1,-1 1 0,1-1-1,-2-1 1,19-20 0,-24 24-166,-1 1 1,0 0-1,0-1 1,0 0 0,-1 0-1,1 0 1,-2 0-1,1 0 1,-1-1-1,0 1 1,0-1-1,0 0 1,-1 0 0,0 1-1,-1-1 1,0-12-1,0 17-129,0 1-1,-1-1 0,1 0 1,0 1-1,-1-1 0,0 1 0,1-1 1,-1 0-1,0 1 0,0 0 1,0-1-1,1 1 0,-2-1 1,1 1-1,0 0 0,0 0 0,0 0 1,-1 0-1,1-1 0,0 2 1,-1-1-1,1 0 0,-1 0 1,1 0-1,-1 1 0,1-1 0,-1 1 1,0-1-1,1 1 0,-1 0 1,0-1-1,1 1 0,-1 0 1,0 0-1,1 0 0,-1 1 0,0-1 1,1 0-1,-1 0 0,-2 2 1,-1-1-3,1 0 0,-1 0 0,0 1 0,0 0 1,1 0-1,-1 0 0,1 1 0,0 0 0,-1-1 0,1 2 1,1-1-1,-6 5 0,1 2 1,1 1 0,1 0 0,-1 0 0,2 0 0,0 0 0,0 1 0,1 0 0,0 0 0,1 0 0,1 1 0,0-1 0,1 1 0,0-1 0,0 1 0,3 16 0,-2-28 0,0 1-1,1-1 1,-1 1 0,0-1-1,1 1 1,0-1 0,-1 1-1,1-1 1,0 0 0,0 0-1,0 1 1,-1-1-1,1 0 1,1 0 0,-1 0-1,0 0 1,0 0 0,0 0-1,0 0 1,1 0 0,-1-1-1,3 2 1,1 0-14,0 0 1,0-1-1,0 0 0,0 0 0,0 0 1,11 0-1,3-2-282,1 0-1,32-7 1,-29 3-1765,1-2 1,25-10-1,13-11-7858,-17 5-4889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39.8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741 1 10666,'-76'40'160,"-1"-5"-512,1-9-129,2-10 481,1-13 289,3-3 800,-1-18-737,0-5-288,-2 0-576,-6 5-3236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2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95 192 11915,'0'0'17094,"-9"7"-17126,2-2 105,0 1-1,1-1 1,-1 1 0,1 1 0,1-1 0,-1 1 0,1 0 0,0 1 0,1-1-1,-1 1 1,1 0 0,1 0 0,0 0 0,0 0 0,1 1 0,-1-1 0,2 1-1,-1-1 1,1 17 0,1-24-61,0 0-1,1 0 1,-1 0-1,1 0 0,-1 0 1,1-1-1,-1 1 1,1 0-1,0 0 1,-1 0-1,1-1 1,0 1-1,-1 0 1,1-1-1,0 1 1,0-1-1,0 1 1,0-1-1,0 1 1,-1-1-1,1 1 0,0-1 1,0 0-1,0 0 1,0 1-1,0-1 1,0 0-1,0 0 1,0 0-1,0 0 1,0 0-1,0 0 1,0-1-1,0 1 1,0 0-1,0 0 1,0-1-1,0 1 0,0-1 1,2 0-1,41-18 1030,-18-1-959,-1 0 0,-1-2 1,-1 0-1,-1-1 0,-1-2 0,-2 0 0,0-1 1,-1-1-1,23-50 0,-37 70-82,-1-1 0,-1 1 0,1-1 0,-1 1 0,1-12 0,-5 6 0,-3 19 0,5-5 0,-18 25 0,2 1 0,1 0 0,-13 36 0,21-47 0,1 0 0,1 0 0,1 1 0,0-1 0,2 1 0,-1 0 0,1 28 0,3-43 0,-1-1 0,1 1 0,-1 0 0,1-1 0,-1 1 0,1 0 0,0-1 0,0 1 0,0-1 0,0 0 0,0 1 0,0-1 0,0 0 0,0 1 0,0-1 0,1 0 0,-1 0 0,0 0 0,1 0 0,-1 0 0,1 0 0,-1-1 0,1 1 0,0 0 0,-1-1 0,1 0 0,0 1 0,-1-1 0,1 0 0,0 1 0,0-1 0,-1 0 0,1 0 0,0-1 0,-1 1 0,3-1 0,4 1 0,0-1 0,-1 0 0,1 0 0,0-1 0,-1 0 0,15-7 0,-6 1 0,-1-2 0,0 0 0,-1 0 0,0-2 0,0 0 0,-1 0 0,-1-1 0,0-1 0,-1 0 0,0 0 0,-2-1 0,10-19 0,-28 55 0,1-1 0,-8 29 0,12-36 0,2-6 0,0 0 0,0 0 0,0 1 0,1-1 0,0 1 0,0 13 0,2-19 0,-1-1 0,0 1 0,0 0 0,1-1 0,-1 1 0,1-1 0,0 1 0,-1-1 0,1 0 0,0 1 0,0-1 0,0 0 0,0 1 0,0-1 0,0 0 0,0 0 0,0 0 0,0 0 0,1 0 0,-1 0 0,0 0 0,1 0 0,-1 0 0,1-1 0,-1 1 0,1-1 0,-1 1 0,1-1 0,-1 0 0,1 1 0,0-1 0,-1 0 0,1 0 0,-1 0 0,1 0 0,2-1 0,7 0 0,-1 0 0,1-1 0,0 0 0,-1-1 0,1 0 0,-1-1 0,0 0 0,0-1 0,-1 0 0,1 0 0,11-10 0,-5 4 0,-1-1 0,-1 0 0,0-1 0,-1-1 0,20-26 0,-21 10 0,-12 29 0,0 1 0,0-1 0,0 1 0,0-1 0,0 1 0,0-1 0,0 1 0,0-1 0,0 1 0,0-1 0,0 1 0,0 0 0,-1-1 0,1 1 0,0-1 0,0 1 0,-1 0 0,1-1 0,0 1 0,-1-1 0,1 1 0,0 0 0,-1-1 0,1 1 0,0 0 0,-1 0 0,1-1 0,-1 1 0,1 0 0,0 0 0,-1 0 0,1 0 0,-1-1 0,1 1 0,-1 0 0,1 0 0,-1 0 0,1 0 0,-1 0 0,1 0 0,-1 0 0,1 0 0,-1 0 0,1 0 0,0 1 0,-1-1 0,1 0 0,-1 0 0,1 0 0,-1 0 0,1 1 0,0-1 0,-1 0 0,1 1 0,-1-1 0,1 0 0,0 0 0,-1 1 0,-4 2 0,0 1 0,0-1 0,0 1 0,1-1 0,-1 1 0,1 1 0,0-1 0,0 1 0,1-1 0,-1 1 0,1 0 0,0 1 0,-3 7 0,2-4 0,0 0 0,0 0 0,1 1 0,1-1 0,0 1 0,0-1 0,-1 16 0,3-22 0,0-1 0,1 1 0,-1-1 0,0 1 0,1-1 0,0 1 0,-1-1 0,1 1 0,0-1 0,0 1 0,0-1 0,1 0 0,-1 0 0,1 1 0,-1-1 0,1 0 0,0 0 0,-1-1 0,1 1 0,0 0 0,0-1 0,0 1 0,1-1 0,-1 1 0,0-1 0,0 0 0,1 0 0,-1 0 0,1 0 0,-1-1 0,4 1 0,9 2 0,0-1 0,0-1 0,0 0 0,21-2 0,-11 0 0,-19 1-260,0 0 0,0 0 0,0-1 0,0 0 0,0 0 1,0 0-1,7-4 0,-10 4-164,-1 0 1,1-1-1,-1 1 1,0 0-1,0-1 1,0 0-1,0 1 1,0-1-1,0 0 1,0 0 0,-1 0-1,1-1 1,-1 1-1,1 0 1,-1 0-1,0-1 1,0 1-1,0-1 1,1-3-1,3-24-15964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3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24439,'0'0'7719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4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33 132 10442,'0'0'4239,"-6"-8"-2835,6 7-1404,-4-4 324,1 0 1,-1-1 0,1 0 0,0 1 0,1-1 0,0 0 0,-3-8-1,5 12-116,0-1-1,0 1 1,0 0 0,0 0-1,0 0 1,0 0-1,0-1 1,1 1-1,-1 0 1,1 0-1,0 0 1,-1 0-1,1 0 1,0 0-1,0 0 1,0 0 0,1 0-1,-1 0 1,0 1-1,1-1 1,-1 0-1,1 1 1,-1-1-1,1 1 1,0 0-1,0 0 1,0-1-1,-1 1 1,1 0 0,5-1-1,-4 0-30,0 0-1,0 1 1,1-1 0,-1 1-1,1 0 1,-1 0 0,1 0-1,0 1 1,-1-1-1,1 1 1,0 0 0,0 0-1,-1 0 1,1 0 0,0 1-1,-1-1 1,6 3 0,-6-2-108,0 1 1,0-1 0,0 1 0,-1 0 0,1 0 0,0 1 0,-1-1 0,0 0 0,1 1 0,-1 0 0,0-1 0,0 1 0,-1 0-1,1 0 1,1 5 0,3 9-33,0 0-1,-2 1 1,0 0-1,-1 0 1,1 27-1,-3-37 49,-1-3-81,0 0 0,0-1 0,1 1 0,0 0 0,0-1 0,0 1 0,0-1 0,1 1 0,0-1 0,0 0 0,0 1 0,3 3 0,-3-6 4,0-1 1,1 1 0,-1 0-1,1-1 1,-1 1 0,1-1 0,0 0-1,0 0 1,-1 0 0,1 0-1,0-1 1,0 1 0,0-1 0,0 0-1,0 1 1,0-1 0,0-1 0,-1 1-1,1 0 1,4-2 0,4 0 122,0-1 1,0 0 0,-1-1-1,1 0 1,-1-1 0,0 0-1,0 0 1,-1-1 0,0 0-1,0-1 1,0 0 0,-1-1 0,0 0-1,0 0 1,-1 0 0,0-1-1,0 0 1,-1-1 0,0 1-1,8-21 1,-13 28-130,-1 0 0,1-1 0,0 1 1,-1 0-1,1 0 0,-1-1 0,0 1 0,0 0 0,0 0 0,0-1 0,0 1 1,0 0-1,0-1 0,-1 1 0,0 0 0,1 0 0,-1 0 0,0 0 1,0-1-1,0 1 0,0 0 0,0 0 0,0 1 0,-1-1 0,-1-2 0,0 2-5,0 0 0,-1 0 0,1 1 0,-1-1-1,1 1 1,-1 0 0,1 0 0,-1 0 0,0 0-1,0 0 1,0 1 0,1 0 0,-8 0 0,10 0-48,1 0 1,0 0-1,0 0 0,-1 0 1,1-1-1,0 1 1,-1 0-1,1 0 1,0 0-1,-1 0 0,1 0 1,0 0-1,0 0 1,-1 1-1,1-1 1,0 0-1,-1 0 1,1 0-1,0 0 0,-1 0 1,1 0-1,0 0 1,0 1-1,-1-1 1,1 0-1,0 0 1,0 0-1,-1 1 0,1-1 1,0 0-1,0 0 1,0 1-1,0-1 1,-1 0-1,1 0 0,0 1 1,0-1-1,0 0 1,0 1-1,0-1 1,0 0-1,0 1 1,0-1-1,0 0 0,0 0 1,0 1-1,0-1 1,0 0-1,0 1 1,0-1-1,0 0 1,0 1-1,0-1 0,0 0 1,0 0-1,1 1 1,14 12-3853,5-9-133,1-1 0,0 0 0,30-1 0,-13-1-3715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4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 10666,'0'0'18124,"-10"10"-16971,-32 36-374,40-44-746,1 0-1,-1-1 0,1 1 0,-1 0 0,1 0 0,0 0 0,-1 0 1,1 0-1,0 0 0,0 0 0,1 0 0,-1 1 0,0-1 1,1 0-1,-1 1 0,1 3 0,0-5-25,0 0 0,1 0 0,-1 0 0,1-1 0,-1 1 0,1 0 0,-1-1 0,1 1 0,0 0 0,-1-1 0,1 1 0,0-1 0,-1 1 0,1-1 1,0 1-1,0-1 0,0 1 0,-1-1 0,1 0 0,0 1 0,0-1 0,0 0 0,0 0 0,0 0 0,0 0 0,0 0 0,1 0 0,4 0 36,1 0 0,-1 0 0,1-1 0,-1 0 1,0 0-1,1-1 0,-1 0 0,10-4 0,26-20 102,32-17 10,-70 41-163,1 0-1,0 0 1,0 0-1,-1 1 1,1 0-1,0 0 1,0 0-1,1 0 1,-1 1 0,0 0-1,0 0 1,0 0-1,6 2 1,-9-2 7,-1 1-1,1 0 1,-1 0 0,1 0 0,-1 0 0,1 0 0,-1 1 0,0-1 0,1 0 0,-1 1 0,0-1-1,0 1 1,0-1 0,0 1 0,0-1 0,-1 1 0,1 0 0,0-1 0,-1 1 0,1 0 0,-1 0-1,1-1 1,-1 1 0,0 0 0,0 0 0,0 0 0,0-1 0,0 1 0,-1 3 0,7 26 97,-6-30-92,1 0 0,0 0 0,-1 0 1,1 0-1,0 0 0,0 0 0,-1-1 0,1 1 0,0 0 0,0 0 1,0-1-1,0 1 0,0-1 0,0 1 0,0-1 0,0 1 0,0-1 0,0 1 1,1-1-1,-1 0 0,0 0 0,0 0 0,0 0 0,0 1 0,3-2 0,5 1 36,0-2-1,0 1 0,0-1 1,0-1-1,0 1 0,0-2 1,10-4-1,-11 4-8,1 0-1,0 1 1,0 0 0,0 1 0,0-1-1,1 2 1,11-2 0,-20 4-31,0-1 0,0 0 0,0 0 0,0 0 0,0 1 0,0-1 0,0 1 0,0-1 0,0 1 0,0-1 0,0 1 0,0 0 0,-1-1 0,1 1 0,0 0 0,0-1 0,-1 1 0,1 0 0,0 0 0,-1 0 0,1 0 0,-1 0 0,1 0 0,-1 0 0,1 0 0,-1 0 0,0 0 0,0 0 0,1 0 0,-1 0 0,0 2 0,2 44 0,-1-19 0,-1-26 0,1-1 0,-1 1 0,0 0 0,1-1 0,0 1 0,-1-1 0,1 1 0,0 0 0,0-1 0,0 1 0,0-1 0,0 0 0,0 1 0,0-1 0,0 0 0,1 0 0,-1 0 0,0 0 0,1 0 0,-1 0 0,1 0 0,-1 0 0,1 0 0,2 0 0,1 0 0,-1 0 0,1 0 0,-1-1 0,1 0 0,-1 0 0,1 0 0,-1-1 0,1 1 0,6-3 0,8-2 0,1-2 0,-1 0 0,21-12 0,22-14 0,-39 19 0,1 1 0,1 1 0,0 1 0,36-10 0,-60 21 0,0 0 0,0 0 0,0-1 0,0 1 0,0 0 0,0 0 0,1 0 0,-1 0 0,0 1 0,0-1 0,0 0 0,0 0 0,0 1 0,0-1 0,0 0 0,0 1 0,0-1 0,0 1 0,0 0 0,0-1 0,0 1 0,0 0 0,0-1 0,0 1 0,0 0 0,-1 0 0,1 0 0,1 1 0,-1 0 0,0-1 0,0 0 0,0 1 0,0-1 0,1 0 0,-1 0 0,0 0 0,1 0 0,-1 0 0,1 0 0,-1 0 0,1-1 0,0 1 0,-1 0 0,1-1 0,0 1 0,2-1 0,31-1-1702,-5-15-5260,-5-6-6667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5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1 573 9673,'0'0'13688,"10"-6"-12242,16-11-898,-2-1 0,0-1-1,-2-1 1,34-38 0,83-109 90,-119 140-518,158-213 1482,-178 255-967,-39 157-720,-6 33 26,40-174 63,-1 4-24,0 1 0,3 0 0,1 0 0,4 51 0,-3-87-39,1 1 1,0 0 0,0 0-1,0 0 1,0-1 0,1 1-1,-1 0 1,0 0 0,0-1-1,0 1 1,1 0 0,-1 0 0,0-1-1,1 1 1,-1 0 0,1 0-1,-1-1 1,0 1 0,1 0-1,0-1 1,-1 1 0,1-1-1,-1 1 1,1-1 0,0 1-1,-1-1 1,1 1 0,0-1-1,-1 0 1,1 1 0,0-1 0,0 0-1,0 0 1,-1 0 0,1 1-1,0-1 1,0 0 0,0 0-1,-1 0 1,1 0 0,0 0-1,0 0 1,0-1 0,1 1-1,-1-1-150,1 0 0,-1 1 0,1-1 0,-1 0 0,0 0 0,1 0 0,-1 0 0,0 0 0,0 0 0,1-1 0,-1 1 0,0 0 0,0-1 0,-1 1 0,1 0 0,0-1 0,0 1 0,-1-1 0,1 0 0,-1 1 0,1-3 0,1-9-1290,-1 0-1,-1 0 1,0 0 0,-1 0-1,-1 0 1,-4-20 0,-9-13-4326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6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3075,'0'0'21845,"-6"3"-21717,33-3 0,8 0-737,7 0-1473,1 0-961,1 0-960,-1 0-2820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6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34 17969,'0'0'2087,"-10"6"-250,2 0-1586,0 0 1,1 0-1,0 1 1,0 0 0,1 0-1,0 1 1,0 0-1,1 0 1,0 0-1,0 0 1,1 1 0,0 0-1,0 0 1,1 0-1,-3 14 1,5-18-165,0 0 0,0 0 1,1 0-1,-1 1 0,1-1 1,0 0-1,1 0 0,-1 0 0,3 8 1,-3-12-76,1 0 0,0 1 0,0-1 0,-1 0 0,1 0 1,0 0-1,0 0 0,0 0 0,0 0 0,0 0 0,0 0 1,1 0-1,-1 0 0,0-1 0,0 1 0,1 0 0,-1-1 0,0 1 1,1-1-1,-1 0 0,1 1 0,-1-1 0,0 0 0,1 0 0,-1 0 1,1 0-1,-1 0 0,1 0 0,-1 0 0,0 0 0,1-1 1,-1 1-1,1 0 0,-1-1 0,0 1 0,1-1 0,0 0 0,7-3 175,0 0 0,0-1 0,0 1 0,-1-2 1,0 1-1,0-1 0,0 0 0,-1-1 0,10-10 0,55-72 437,-70 86-599,22-35 314,-19 29-266,0 1 1,0 0-1,1 0 1,0 0-1,9-9 1,-14 17-87,-1 0 1,1 1-1,-1-1 1,1 0-1,-1 1 1,1-1-1,-1 0 1,0 1-1,1-1 1,-1 0 0,0 1-1,1-1 1,-1 1-1,0-1 1,1 0-1,-1 1 1,0-1-1,0 1 1,0-1-1,1 1 1,-1-1 0,0 1-1,0-1 1,0 1-1,0 0 1,0-1-1,0 1 1,0-1-1,0 1 1,0-1-1,0 1 1,0-1 0,0 1-1,0-1 1,-1 1-1,1-1 1,0 1-1,-1 28 17,-2-8 49,-1 0 1,-1-1 0,-9 24-1,8-24-76,0 0 0,1 0 0,-4 30 1,9-49-78,0 0 0,-1-1 1,1 1-1,0 0 1,0 0-1,0-1 1,0 1-1,0 0 0,1 0 1,-1 0-1,0-1 1,0 1-1,0 0 0,1-1 1,-1 1-1,0 0 1,1 0-1,-1-1 1,0 1-1,1-1 0,-1 1 1,1 0-1,-1-1 1,1 1-1,-1-1 0,1 1 1,0-1-1,-1 1 1,1-1-1,0 0 1,-1 1-1,2-1 0,0 1-112,0-1-1,0 0 0,0 0 0,1 0 1,-1 0-1,0 0 0,0-1 0,0 1 1,0-1-1,0 1 0,3-2 0,5-2-547,-1 0 0,0-1-1,0 0 1,9-8-1,2-3-3723,35-37 0,-20 10-2274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6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0 11082,'0'0'7277,"-9"9"-5468,-49 60 204,53-62-1789,0-1-1,1 1 0,0 0 0,1 1 1,0-1-1,0 0 0,0 1 1,1 0-1,0-1 0,0 1 1,0 11-1,2-18-220,1 0 1,-1 0-1,0-1 1,1 1-1,-1 0 0,1 0 1,-1 0-1,1-1 1,0 1-1,-1 0 1,1-1-1,0 1 0,-1 0 1,1-1-1,0 1 1,0-1-1,-1 1 1,1-1-1,0 1 0,0-1 1,0 0-1,0 1 1,0-1-1,0 0 0,0 0 1,-1 0-1,1 0 1,0 0-1,2 0 1,39 2 175,-26-2-125,-11 1-50,0 0 1,1-1-1,-1 2 0,0-1 1,0 1-1,-1-1 0,1 1 1,0 1-1,0-1 0,-1 1 1,8 5-1,-11-7 93,0 0-1,1 1 1,-1-1 0,0 1 0,0-1-1,0 1 1,0-1 0,0 1-1,0 0 1,0 0 0,0 0 0,-1-1-1,1 1 1,-1 0 0,1 0 0,-1 0-1,0 0 1,0 0 0,0 0-1,0 0 1,0 0 0,0 0 0,-1-1-1,1 1 1,-1 0 0,1 0 0,-1 0-1,1 0 1,-1 0 0,0-1 0,0 1-1,0 0 1,0-1 0,0 1-1,-2 1 1,-3 4 246,0 0-1,0-1 1,-1 1-1,0-2 1,0 1-1,0-1 1,-1 1-1,0-2 1,-10 5-1,8-4-361,1-1 0,-1 0 0,0-1 0,0 0 0,0 0 0,-1-1 0,-17 1 0,25-3-395,-6-1-1643,5-4-2060,3-7-3586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7.2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 14798,'0'0'6609,"8"-1"-4895,-6 0-1607,0 1 1,0 0 0,0-1-1,0 1 1,0 0 0,1 0-1,-1 0 1,0 1 0,0-1-1,0 0 1,0 1 0,0-1-1,0 1 1,0 0 0,0 0-1,0 0 1,2 1 0,-2 1 45,1-1 1,-1 1-1,1 0 1,-1 0 0,0 0-1,0 1 1,-1-1-1,1 1 1,-1-1-1,1 1 1,-1-1-1,1 6 1,6 35 277,-1 1-1,-2 0 1,-2 0 0,-6 83 0,1-31-2227,2-96 1701,0-1 0,0 0 0,0 1 0,0-1 0,0 1 1,0-1-1,0 0 0,0 1 0,0-1 0,0 0 0,1 1 0,-1-1 1,0 1-1,0-1 0,0 0 0,0 0 0,1 1 0,-1-1 1,0 0-1,0 1 0,1-1 0,-1 0 0,0 0 0,1 1 0,-1-1 1,0 0-1,1 0 0,-1 0 0,0 1 0,1-1 0,-1 0 1,0 0-1,1 0 0,-1 0 0,0 0 0,1 0 0,-1 0 1,1 0-1,-1 0 0,0 0 0,1 0 0,-1 0 0,0 0 0,1 0 1,-1 0-1,0 0 0,1 0 0,-1 0 0,1-1 0,-1 1 1,0 0-1,1 0 0,-1 0 0,0-1 0,0 1 0,1 0 0,-1 0 1,0-1-1,1 1 0,20-17-3194,-2-8-939,1-7-2001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7.6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13901,'0'0'7960,"-8"10"-6845,-2 2-908,0 0-1,1 1 0,0 0 1,1 0-1,1 1 0,0 0 0,1 0 1,0 1-1,1 0 0,1 0 1,0 0-1,1 0 0,-1 19 0,4-33-206,0 0-1,0 0 1,0 0-1,0 0 0,0 1 1,0-1-1,0 0 0,1 0 1,-1 0-1,0 0 1,1 0-1,-1 0 0,1 0 1,-1 0-1,1 0 0,-1 0 1,1 0-1,-1 0 1,1 0-1,0-1 0,0 1 1,-1 0-1,1 0 0,0-1 1,0 1-1,0-1 1,0 1-1,2 0 0,-1 0 49,1-1 0,-1 1 0,1-1 0,-1 0 0,1 0 0,0 0 0,-1-1 0,1 1 0,-1 0 0,1-1 0,-1 0 0,3 0 0,5-3 195,0 0-1,-1-1 1,1 0-1,-1 0 1,10-8-1,23-29 243,13-9-281,-54 51-217,-1 0 0,0 0 1,0-1-1,1 1 1,-1 0-1,0 0 0,1-1 1,-1 1-1,1 0 0,-1 0 1,0 0-1,1 0 1,-1 0-1,0 0 0,1-1 1,-1 1-1,1 0 0,-1 0 1,0 0-1,1 0 0,-1 0 1,1 0-1,-1 1 1,0-1-1,1 0 0,-1 0 1,1 0-1,-1 0 0,0 0 1,1 1-1,-1-1 0,0 0 1,1 1-1,5 14-130,-4 31 254,-2-35-82,0 10 7,-1-15 0,1 1 0,0-1 0,1 1-1,-1-1 1,1 1 0,3 10 0,-3-15 6,0-1 0,0 0-1,-1 1 1,1-1 0,0 0-1,0 0 1,0 0 0,0 1-1,1-1 1,-1 0 0,0 0-1,0-1 1,1 1 0,-1 0 0,0 0-1,1-1 1,-1 1 0,1-1-1,-1 1 1,1-1 0,-1 1-1,1-1 1,-1 0 0,1 0-1,-1 0 1,1 0 0,-1 0-1,1 0 1,0 0 0,-1 0-1,1-1 1,-1 1 0,1-1-1,1 0 1,5-2 133,1 0 0,-1 0-1,0-1 1,0 0 0,0-1 0,-1 0 0,1 0 0,-1-1-1,7-7 1,-5 6-744,-1 0 0,2 0 0,-1 0 1,20-9-1,-24 14-747,0 1 0,-1-1 0,1 1 0,0 0 0,0 0 0,0 0 0,0 1 0,11 0 0,-3 2-4589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0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3159 190 11851,'-106'4'2223,"0"-5"-1,-172-23 1,135 5-1104,0 6-4476,-143-20-6257,98-8 9801,117 22 689,1 4-1,-2 4 1,0 2-1,-83 1 1,45 9 316,1 5 0,-118 22 1,8 23-119,136-29-154,-101 13 0,106-26 939,-102 0 0,148-10-1513,-63-11-1,72 6-993,0 0-1,0-1 1,-30-14-1,36 14-4678,4 6-5393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8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107 275 9033,'0'0'6347,"2"-10"-3347,4-32-213,-6 42-2675,1-1 1,-1 0 0,0 0-1,1 0 1,-1 1 0,0-1-1,0 0 1,0 0 0,0 0-1,0 0 1,0 0 0,0 0-1,0 1 1,0-1-1,0 0 1,0 0 0,0 0-1,-1 0 1,1 0 0,0 1-1,-1-1 1,1 0 0,-1 0-1,1 1 1,-1-1 0,1 0-1,-1 1 1,1-1 0,-1 0-1,0 1 1,1-1 0,-1 1-1,0-1 1,0 1 0,1-1-1,-1 1 1,0-1 0,0 1-1,0 0 1,1 0-1,-1-1 1,0 1 0,0 0-1,0 0 1,0 0 0,0 0-1,0 0 1,-2 0-83,1 1 0,-1-1 0,0 1 0,1 0 0,0 0 0,-1 0 0,1 0 0,-1 1 0,1-1 0,0 0 0,0 1 0,-3 2 0,-2 5 30,0 0 0,1 0-1,0 0 1,1 1 0,-1 0 0,2 0-1,0 1 1,0-1 0,1 1-1,0 0 1,0 0 0,2 0 0,-1 0-1,1 1 1,1 16 0,0-27-47,1 1 1,-1-1 0,0 0 0,0 0-1,1 0 1,-1 1 0,1-1-1,-1 0 1,1 0 0,-1 0-1,1 0 1,0 0 0,0 0 0,0 0-1,-1 0 1,1 0 0,0 0-1,0 0 1,0-1 0,0 1 0,0 0-1,0-1 1,0 1 0,1-1-1,-1 1 1,0-1 0,0 1-1,0-1 1,1 0 0,-1 1 0,0-1-1,0 0 1,1 0 0,-1 0-1,0 0 1,0 0 0,3-1 0,2 0 108,0 1 0,0-2 1,0 1-1,0-1 1,-1 1-1,1-2 0,6-2 1,11-9 38,0 0 1,-1-2-1,-1 0 1,-1-2 0,28-29-1,-18 13 41,-2 0 0,37-59 0,-62 88-178,3-2 38,-1-1 0,0 0 0,-1 0 0,0 0-1,0-1 1,0 1 0,-1-1 0,-1 0 0,1 0 0,1-18-1,-5 26-69,0 1-1,0 0 1,0 0-1,0 0 1,0 0-1,0 0 1,0 0-1,0 0 1,1 0-1,-1 0 1,0 1-1,0-1 1,0 0-1,0 0 1,0 1-1,0-1 1,0 1-1,1-1 1,-1 1-1,0-1 1,-1 2-1,-6 5-13,0 1 0,1 0-1,0 0 1,1 0 0,0 1-1,-10 18 1,-24 62-3,34-73 86,2-1 1,0 0-1,0 1 1,1 0-1,1-1 1,0 18-1,2-28-324,1 0 0,-1 1 0,1-1-1,0 0 1,0 0 0,0 0 0,1 0 0,0 0 0,4 8 0,-5-11-311,1 1 1,0 0-1,0-1 1,0 0-1,0 1 1,1-1-1,-1 0 1,0 0-1,1 0 1,0 0-1,-1-1 1,1 1-1,0-1 1,0 0 0,0 0-1,0 0 1,4 1-1,22 0-11443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9.5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0 18097,'0'0'8125,"-1"10"-7842,-2 29 163,-12 62 0,6-60 477,3 1 1,-1 45-1,8-87-890,-1 0-1,1 0 0,0 0 1,-1 0-1,1 0 1,-1 0-1,1 0 1,0-1-1,-1 1 0,1 0 1,-1 0-1,1-1 1,0 1-1,-1 0 1,1-1-1,-1 1 0,1 0 1,-1-1-1,1 1 1,-1-1-1,0 1 1,1-1-1,-1 1 0,0-1 1,1 1-1,0-2 1,3-8 52,0-1 0,0 0 0,-1 0 0,0 0 0,-1-1 0,0 1 0,-1 0 0,0-1 0,-1 1 0,0-1 0,-1 1 0,-2-14 0,3 24-90,-1-1 1,1 1 0,0 0-1,0-1 1,0 1 0,-1 0-1,1-1 1,-1 1-1,1 0 1,-1-1 0,0 1-1,1 0 1,-1 0 0,0 0-1,0 0 1,0 0 0,0 0-1,0 0 1,0 0 0,0 0-1,0 0 1,0 0-1,0 1 1,0-1 0,-2 0-1,2 1-6,0 0-1,0 0 0,1 1 1,-1-1-1,0 0 1,0 1-1,1-1 0,-1 1 1,0-1-1,0 1 0,1-1 1,-1 1-1,0 0 1,1-1-1,-1 1 0,1 0 1,-1-1-1,1 1 0,-1 0 1,1-1-1,0 1 1,-1 0-1,1 0 0,0 0 1,0 0-1,-1-1 0,1 1 1,0 0-1,0 0 1,0 0-1,0 0 0,0 0 1,0-1-1,0 1 0,0 0 1,0 0-1,1 1 1,-1 1-2,0 1 1,0-1-1,0 0 1,0 1 0,1-1-1,-1 0 1,1 0-1,0 1 1,0-1 0,0 0-1,0 0 1,1 0-1,-1 0 1,3 3 0,-1-4 11,-1 0 0,0 0 0,0-1 0,1 1 0,-1-1 0,1 1 0,0-1 0,-1 0 0,1 0 0,0 0 0,0-1 0,-1 1 0,1 0 0,0-1 1,0 0-1,0 0 0,3 0 0,4 0 22,0-1 1,-1-1-1,1 1 0,0-2 1,-1 1-1,0-1 1,1-1-1,-1 0 0,-1 0 1,1 0-1,14-11 1,-16 11 19,-1-1-1,1 0 1,-1 0 0,0-1 0,0 0 0,-1 0 0,0 0 0,0-1 0,0 1-1,-1-1 1,0 0 0,0-1 0,-1 1 0,5-14 0,-8 21-41,-1 0 0,1 0-1,0 0 1,0 0 0,0 0 0,0 0 0,0 0 0,0 0 0,-1 0-1,1 0 1,0 0 0,0 0 0,0 0 0,0 0 0,0 0 0,0 0-1,0 0 1,-1 0 0,1 0 0,0 0 0,0 0 0,0 0 0,0 0-1,0 0 1,0-1 0,0 1 0,0 0 0,0 0 0,0 0 0,0 0-1,-1 0 1,1 0 0,0 0 0,0 0 0,0-1 0,0 1 0,0 0-1,0 0 1,0 0 0,0 0 0,0 0 0,0 0 0,0-1 0,0 1-1,0 0 1,0 0 0,0 0 0,0 0 0,0 0 0,0 0 0,0 0-1,1-1 1,-1 1 0,0 0 0,0 0 0,0 0 0,0 0 0,-11 13-127,-12 24-26,9-13 208,7-13 27,1 0 1,-1 1-1,2 0 0,0 0 0,0 1 0,1 0 1,0-1-1,-1 19 0,5-31-85,0 1 0,0-1 0,1 1 0,-1 0 0,1-1 0,-1 1 0,0-1 0,1 1 0,-1-1 0,1 0 0,-1 1 1,1-1-1,0 1 0,-1-1 0,1 0 0,-1 1 0,1-1 0,0 0 0,-1 0 0,1 0 0,-1 1 0,1-1 0,0 0 0,-1 0 0,1 0 0,0 0 0,-1 0 0,1 0 0,0 0 0,-1 0 0,1-1 0,0 1 0,-1 0 1,1 0-1,0 0 0,-1-1 0,1 1 0,-1 0 0,1-1 0,-1 1 0,2-1 0,28-12-850,15-22-3732,-5-8-3856,-13 7-1835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2:59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 18834,'-10'7'1890,"-1"1"-1263,-2 0 322,1 1-1,0 0 1,0 1-1,1 0 1,1 0-1,-1 1 1,-13 20-1,24-31-950,0 0 0,0 1-1,0-1 1,0 0-1,0 0 1,0 0 0,-1 1-1,1-1 1,0 0-1,0 0 1,0 0 0,0 0-1,0 1 1,0-1-1,0 0 1,0 0 0,0 1-1,0-1 1,0 0-1,0 0 1,0 0 0,0 1-1,0-1 1,0 0-1,0 0 1,0 0 0,0 1-1,0-1 1,1 0-1,-1 0 1,0 0 0,0 0-1,0 1 1,0-1-1,0 0 1,0 0 0,1 0-1,-1 0 1,0 1-1,0-1 1,0 0 0,0 0-1,1 0 1,-1 0-1,0 0 1,0 0 0,0 0-1,1 0 1,-1 0-1,0 0 1,0 0 0,0 0-1,1 0 1,-1 0-1,0 0 1,1 0 0,18-4-30,18-12-189,-31 13 133,0 0 0,1 1 0,0-1 0,-1 1 0,1 1 0,0-1 0,0 1 0,0 0 0,-1 1 0,1 0 0,0 0 0,0 0 0,9 2 0,-14-1 55,0-1 1,1 1-1,-1 0 0,1-1 1,-1 1-1,0 0 0,0 0 0,0 1 1,1-1-1,-1 0 0,0 1 1,0-1-1,-1 1 0,1 0 0,0-1 1,0 1-1,-1 0 0,1 0 0,-1 0 1,0 0-1,0 1 0,0-1 1,0 0-1,0 0 0,0 1 0,0-1 1,-1 1-1,1-1 0,-1 0 1,0 1-1,1-1 0,-1 1 0,0-1 1,-1 1-1,1-1 0,0 1 0,-1-1 1,1 1-1,-1-1 0,-1 3 1,0 0 41,0 0 0,0-1 1,-1 1-1,1-1 1,-1 1-1,0-1 1,-1 0-1,1 0 1,-1 0-1,1-1 0,-1 1 1,-5 2-1,-58 40 164,41-30-84,3-6-938,23-11 747,0 1 1,0-1-1,-1 1 0,1-1 1,0 1-1,0-1 1,0 1-1,0-1 1,0 1-1,0-1 1,0 1-1,0-1 1,0 1-1,0-1 1,0 1-1,0-1 1,0 0-1,0 1 0,1-1 1,-1 1-1,0-1 1,0 1-1,1 0 1,-1-1-1,0 1 1,1-1-1,32-51-6954,-26 41 5339,20-31-6515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0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 17360,'0'0'897,"-3"11"-155,-28 76 919,18-55-798,1 1 1,1 0-1,-11 67 0,22-99-860,-1-1-1,1 1 1,0-1-1,0 1 1,0 0-1,-1-1 0,1 1 1,0-1-1,0 1 1,0 0-1,0-1 0,0 1 1,0-1-1,0 1 1,0 0-1,0-1 0,0 1 1,0-1-1,1 1 1,-1 0-1,0-1 0,0 1 1,1-1-1,-1 1 1,0-1-1,1 1 0,-1-1 1,0 1-1,1-1 1,-1 1-1,1-1 0,-1 1 1,1-1-1,-1 0 1,1 1-1,-1-1 0,1 0 1,-1 0-1,1 1 1,-1-1-1,1 0 0,0 0 1,-1 0-1,1 0 1,-1 1-1,1-1 0,0 0 1,-1 0-1,1 0 1,-1 0-1,1 0 1,0-1-1,-1 1 0,2 0 1,1-1 25,0-1-1,0 1 1,-1-1 0,1 0 0,0 0 0,-1 0 0,1 0 0,-1 0 0,3-3 0,5-9-207,-1 0 1,0 0 0,-1-1-1,7-19 1,13-23-340,-28 61 557,0 0 0,0 0 0,1 1 0,-1-1-1,1 0 1,0 0 0,0 0 0,0 0 0,0 0 0,1 0 0,-1 0-1,1 0 1,0-1 0,1 1 0,-1-1 0,0 1 0,5 3 0,-5-5 80,-1-1 1,1 0-1,0 0 1,0 0-1,0 0 1,0 0 0,0 0-1,0 0 1,0 0-1,0-1 1,0 1-1,0-1 1,0 0 0,0 0-1,0 1 1,1-1-1,-1-1 1,0 1 0,0 0-1,0 0 1,0-1-1,0 1 1,0-1-1,0 0 1,0 0 0,0 0-1,0 0 1,0 0-1,0 0 1,0 0 0,-1 0-1,1-1 1,2-2-1,-1 2 9,-1-1 0,0 1 0,1-1 0,-1 0 0,-1 0 0,1 0 0,0 0 0,-1 0 0,1 0 0,-1 0 0,0 0 0,0-1 0,0 1 0,0-1 0,-1 1 0,1 0 0,-1-1 0,0 1 0,0-1 0,-1-5 0,0 8-123,1 0 1,-1 0 0,1 0 0,-1 1-1,1-1 1,-1 0 0,0 1 0,1-1-1,-1 0 1,0 1 0,0-1 0,0 1 0,1-1-1,-1 1 1,0-1 0,0 1 0,0 0-1,0-1 1,0 1 0,0 0 0,0 0-1,0 0 1,1 0 0,-1-1 0,0 1-1,0 1 1,0-1 0,0 0 0,0 0 0,0 0-1,0 0 1,0 1 0,0-1 0,0 0-1,0 1 1,-1 0 0,-32 16-145,30-12 164,-1 1-1,1-1 1,0 1-1,1-1 1,0 1-1,0 0 1,0 0-1,0 1 1,1-1-1,0 0 1,1 1-1,-2 9 1,3-13-76,-1-1 1,1 1 0,0-1 0,1 1 0,-1-1-1,0 1 1,1-1 0,0 1 0,-1-1 0,1 1-1,0-1 1,0 0 0,0 1 0,3 3 0,-2-5-183,-1 1 1,1 0 0,0 0 0,0-1 0,0 1 0,0-1 0,1 1 0,-1-1 0,0 0 0,1 0 0,-1 0-1,0 0 1,1-1 0,-1 1 0,1-1 0,0 1 0,2-1 0,28 1-8021,4-1-8691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3.0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52 425 5381,'11'-3'646,"0"1"461,0-1-1,0-1 0,-1 0 1,1 0-1,-1-1 1,11-7-1,-17 9-571,0 0 0,0 0-1,0 0 1,0 0 0,-1-1-1,0 1 1,0-1 0,0 0-1,0 0 1,0 0 0,-1 0-1,0-1 1,0 1 0,0-1-1,0 1 1,-1-1 0,1 0-1,-1 0 1,0-8 0,0 10-274,-1 0 1,0-1-1,0 1 1,0 0-1,-1 0 1,1 0-1,-1-1 1,1 1 0,-1 0-1,0 0 1,-1 0-1,1 0 1,0 0-1,-1 1 1,0-1-1,1 0 1,-1 1-1,-3-4 1,4 5-244,-1 0 0,1 1 0,-1-1-1,1 0 1,-1 0 0,0 1 0,0-1 0,1 1 0,-1 0 0,0-1 0,0 1 0,1 0 0,-1 0 0,0 0 0,0 0 0,0 0 0,1 0 0,-1 1-1,0-1 1,0 1 0,1-1 0,-1 1 0,0 0 0,1-1 0,-1 1 0,1 0 0,-1 0 0,1 0 0,-1 0 0,1 1 0,0-1 0,-1 0 0,-1 3-1,-3 3-28,-1 1-1,1 0 0,1 0 0,-1 0 1,1 1-1,1-1 0,0 1 0,0 0 1,1 0-1,0 1 0,0-1 0,1 1 1,0 0-1,1-1 0,0 1 1,1 0-1,0 0 0,0 0 0,4 15 1,-1-16 5,0-1 1,1 1 0,0-1 0,10 15 0,13 24-1,-21-26 7,0 0 0,-2 0 1,0 1-1,-1-1 1,-1 1-1,-1 0 1,-1-1-1,-1 1 1,-1 0-1,-9 40 1,7-50 27,0-1 0,0 0 1,-1 1-1,-12 18 1,16-28-13,-1 1 0,1-1 0,-1 1 0,0-1 0,0 0 1,0 1-1,0-1 0,0 0 0,-1-1 0,1 1 1,0 0-1,-1-1 0,0 1 0,1-1 0,-1 0 0,0 1 1,0-1-1,1-1 0,-1 1 0,0 0 0,0-1 1,0 0-1,0 1 0,-5-1 0,6-1-2,0 0 0,0 1 0,0-1 0,0 0 0,1 0 0,-1 0 0,0 0 0,1-1 0,-1 1 0,1 0 0,-1-1 0,1 1 0,0-1 0,0 1 0,-1-1 0,1 0 0,0 1 0,0-1 0,1 0 0,-1 0 0,0 0 0,1 0 0,-1 1 0,1-1 0,-1 0 1,1 0-1,0-3 0,-2-59 305,2 62-319,2-14-14,0 1 1,1 0-1,0 0 0,1 0 0,1 0 1,0 1-1,1 0 0,1 0 1,0 0-1,1 1 0,13-18 0,13-11-124,77-74 0,-72 78 76,51-62-1,-79 79 141,-11 21-79,0-1 0,0 1 0,1 0 0,-1 0-1,0 0 1,0-1 0,0 1 0,0 0 0,0 0-1,0 0 1,0-1 0,0 1 0,0 0 0,0 0 0,0-1-1,0 1 1,0 0 0,0 0 0,-1 0 0,1-1-1,0 1 1,0 0 0,0 0 0,0 0 0,0-1 0,0 1-1,0 0 1,-1 0 0,1 0 0,0 0 0,0-1-1,0 1 1,0 0 0,-1 0 0,1 0 0,0 0 0,0 0-1,0 0 1,-1 0 0,1-1 0,0 1 0,-2 1-12,0-1 1,0 1-1,0 0 1,0-1 0,0 1-1,0 0 1,1 0-1,-1 0 1,0 0-1,1 1 1,-1-1 0,1 0-1,-1 1 1,1-1-1,0 1 1,-2 2-1,-3 4 16,0-1-1,0 2 0,1-1 1,1 1-1,-1 0 0,1 0 0,1 0 1,0 0-1,0 1 0,1-1 1,0 1-1,-1 19 0,3-28-1,0-1 0,1 1-1,-1 0 1,0 0 0,1 0 0,-1 0 0,1-1-1,-1 1 1,1 0 0,0 0 0,-1-1-1,1 1 1,0 0 0,-1-1 0,1 1 0,0-1-1,0 1 1,0-1 0,0 1 0,-1-1-1,1 0 1,0 1 0,0-1 0,0 0 0,0 0-1,0 1 1,0-1 0,0 0 0,0 0-1,0 0 1,0 0 0,0 0 0,0-1 0,0 1-1,-1 0 1,1 0 0,2-1 0,39-10 170,-24 2-124,0-1-1,-1-1 0,-1 0 0,1-1 0,-2-1 1,0 0-1,17-21 0,-7 6 44,-3-1 0,0-1 0,20-37 0,-29 43 149,19-50-1,-28 65-159,-1-1 0,0 0-1,-1 1 1,0-2 0,-1 1-1,0 0 1,0 0 0,-2-15-1,1 25-77,0-1 0,-1 1 0,1 0 0,0-1-1,-1 1 1,1 0 0,0 0 0,-1 0 0,1-1-1,0 1 1,-1 0 0,1 0 0,0 0 0,-1 0-1,1 0 1,-1 0 0,1 0 0,0 0 0,-1 0 0,1 0-1,-1 0 1,1 0 0,0 0 0,-1 0 0,1 0-1,0 0 1,-1 0 0,1 0 0,-1 1 0,1-1 0,0 0-1,-1 0 1,1 0 0,0 1 0,-1-1 0,1 0-1,0 0 1,0 1 0,-1-1 0,1 0 0,0 1 0,0-1-1,-1 0 1,1 1 0,0-1 0,0 1 0,-16 14 19,-7 14-43,2 1 0,-32 63 1,46-81 15,1 1 1,1 0 0,0 1 0,1-1 0,0 1-1,1 0 1,1 0 0,0 0 0,1 0-1,1 24 1,0-36 7,1 1 0,-1-1 0,1 0-1,0 0 1,0 0 0,0 0 0,0 0-1,0 0 1,0 0 0,0 0 0,1 0-1,-1 0 1,1 0 0,0-1 0,-1 1 0,1-1-1,0 1 1,0-1 0,0 0 0,0 0-1,0 0 1,0 0 0,0 0 0,0 0-1,0 0 1,1-1 0,-1 1 0,0-1-1,1 1 1,-1-1 0,0 0 0,1 0 0,-1 0-1,0 0 1,0-1 0,3 0 0,2 1 3,0-1 0,0 0 0,0-1 0,0 0 1,0 0-1,-1 0 0,1-1 0,-1 0 1,0 0-1,11-7 0,-5-1-5,-1 1 0,0-2 0,-1 1 0,-1-1 0,1-1 0,-2 0 0,0 0 0,-1 0 0,0-1 0,5-16 0,-36 86 0,18-43 0,0-1 0,0 1 0,1 0 0,1 0 0,0 1 0,-2 22 0,5-35 0,1 0 0,0 0 0,0 0 0,0 0 0,0 0 0,0 0 0,0 0 0,0 0 0,0 0 0,0 1 0,0-1 0,1 0 0,-1 0 0,1 0 0,-1 0 0,0 0 0,1 0 0,-1-1 0,1 1 0,0 0 0,-1 0 0,1 0 0,0 0 0,0-1 0,-1 1 0,3 1 0,-2-2 0,1 1 0,0-1 0,-1 0 0,1 0 0,0 0 0,0 0 0,-1 0 0,1 0 0,0-1 0,-1 1 0,1 0 0,0-1 0,-1 0 0,1 1 0,-1-1 0,1 0 0,2-1 0,11-8 0,-1-1 0,0-1 0,0 0 0,-1-1 0,18-23 0,0 1 0,-8 12 0,28-39 0,-72 90 0,-29 46 0,47-68 0,-1 1 0,1 0 0,0-1 0,1 1 0,0 1 0,0-1 0,1 0 0,-1 0 0,2 1 0,-1 9 0,1-16-80,1 1-1,0-1 1,0 1-1,0-1 1,0 1-1,0-1 1,0 1-1,0-1 1,0 0-1,0 0 1,0 0 0,1 0-1,-1 0 1,1 0-1,-1 0 1,1 0-1,-1 0 1,1 0-1,-1-1 1,1 1-1,0-1 1,-1 1 0,1-1-1,0 0 1,-1 0-1,1 1 1,2-2-1,-2 2-75,-1-1 0,1 1-1,-1-1 1,1 0 0,0 0 0,-1 0 0,1 0-1,0 0 1,-1 0 0,1-1 0,0 1-1,-1 0 1,1-1 0,-1 1 0,1-1-1,-1 0 1,1 1 0,-1-1 0,1 0-1,-1 0 1,0 0 0,1 0 0,-1 0 0,0 0-1,0 0 1,0-1 0,0 1 0,0 0-1,1-2 1,1-17-6875,1-4-5583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3.3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2 20115,'-3'-1'3235,"-1"0"1858,11 4-5317,7 5-1378,-1 1-1857,-1-1-1890,0 1-5894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4.1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0 10314,'0'0'16036,"-9"12"-15673,-10 22 220,1 1 1,2 0-1,-21 66 0,19-49-51,2 1 0,3 0 0,2 1 0,2 0 0,-1 64 1,10-118-528,0 0 1,0 0 0,0 0 0,0-1 0,0 1 0,0 0 0,1 0 0,-1 0 0,0 0 0,0-1-1,0 1 1,1 0 0,-1 0 0,0 0 0,0 0 0,0 0 0,1 0 0,-1 0 0,0 0 0,0 0-1,0 0 1,1 0 0,-1-1 0,0 1 0,0 0 0,1 0 0,-1 1 0,0-1 0,0 0 0,0 0-1,1 0 1,-1 0 0,0 0 0,0 0 0,0 0 0,1 0 0,-1 0 0,0 0 0,0 0 0,0 1-1,1-1 1,-1 0 0,0 0 0,0 0 0,0 0 0,0 1 0,0-1 0,1 0 0,-1 0 0,0 0 0,0 1-1,0-1 1,0 0 0,0 0 0,0 0 0,0 1 0,0-1 0,12-19 159,-1-18-280,-2-1 0,-2 0 0,-1 0 1,-2-1-1,0-51 0,-4 91 82,0 1-1,0-1 1,0 0-1,1 0 1,-1 1-1,1-1 1,-1 0-1,1 0 1,-1 0-1,1 1 1,0-1-1,-1 0 1,1 0 0,0 0-1,0 0 1,0 0-1,0 0 1,0 0-1,0-1 1,0 1-1,0 0 1,2 1-1,2 0 3,-1 0-1,1 0 0,-1-1 1,1 1-1,0-1 1,8 1-1,-6-1 41,0 0 0,1-1 0,-1 0 0,0 0 0,0-1 0,0 0 0,0 0 0,0-1 0,0 0 0,7-2 0,-8 0 53,1 0 1,-1 0-1,0 0 0,0-1 0,0 1 0,-1-2 0,1 1 0,-1 0 0,-1-1 0,1 0 0,-1 0 0,7-13 0,-43 60-164,29-37 96,-2 4-96,0 1 0,1-1 0,-1 1 0,-3 12 0,8-19 86,-1-1 0,1 0 0,-1 0 0,1 0 0,0 0 0,0 0 0,0 0 0,0 0 1,-1 0-1,1 0 0,1 1 0,-1-1 0,0 0 0,0 0 0,0 0 0,1 0 0,-1 0 0,0 0 0,1 0 0,-1 0 0,1 0 0,-1 0 0,1 0 0,-1 0 1,1 0-1,0 0 0,0 0 0,-1-1 0,1 1 0,0 0 0,0 0 0,0-1 0,0 1 0,0-1 0,0 1 0,0-1 0,0 1 0,0-1 0,0 1 1,0-1-1,0 0 0,0 0 0,0 0 0,1 0 0,-1 1 0,2-2 0,6 2-114,0 0 0,1-2 0,-1 1-1,1-1 1,-1 0 0,0-1 0,1 0 0,-1-1 0,15-5 0,-4-2 203,-1-1 0,-1 0 0,21-17 0,-2 1 170,-1-3 0,39-40 0,-65 60-233,0-1-1,-1 0 1,-1 0-1,0-1 1,0 0-1,-1 0 1,0-1-1,-2 0 1,1 0-1,-1 0 1,4-22-1,-9 34-5,1 0-1,-1 0 1,0 0-1,0 0 1,1 0-1,-1 0 1,0 0-1,0 0 0,0 0 1,0 0-1,0 0 1,-1 0-1,1 0 1,0 0-1,0 0 1,-1 0-1,1 0 0,-1 0 1,1 0-1,-1-1 1,0 2-10,0 0 0,1 0 1,-1 0-1,1 0 0,-1 0 1,0 0-1,1 0 0,-1 0 0,1 0 1,-1 0-1,0 1 0,1-1 1,-1 0-1,1 0 0,-1 1 0,1-1 1,-1 0-1,1 1 0,-1-1 0,1 0 1,-1 1-1,1-1 0,-1 1 1,-28 33-144,18-13 175,1 0 0,0 1 1,2 0-1,1 0 0,1 0 1,0 1-1,2 0 0,1 1 0,0-1 1,2 0-1,1 1 0,3 24 1,-4-47-103,1 0 1,0 1 0,0-1-1,0 0 1,0 0 0,0 0-1,0 1 1,1-1-1,-1 0 1,0 0 0,1 0-1,-1 0 1,1 0 0,-1 1-1,1-1 1,-1 0 0,1 0-1,0 0 1,-1 0 0,1 0-1,0-1 1,0 1 0,0 0-1,0 0 1,0 0 0,0-1-1,0 1 1,0-1 0,0 1-1,0 0 1,0-1-1,0 0 1,0 1 0,2-1-1,-2-3-222,0 0 0,0-1 0,0 1 1,-1-1-1,0 1 0,0-1 0,0 1 0,0-1 0,0 1 0,-1-6 0,-1 4 257,0 0 0,0 0 0,0-1 1,-1 1-1,0 1 0,0-1 0,0 0 0,0 1 1,-1-1-1,0 1 0,-7-6 0,-52-42 4296,54 45-2602,10 6-1573,0 0 0,0 0 0,0 0 0,1 1 0,-1-1 0,0 0 0,0 1 0,1-1 0,-1 1 0,1 0 0,-1-1 0,0 1 0,1 0 0,-1 0 0,1 0 0,-1 0 0,0 0 0,1 0 0,-1 0 0,3 1 0,45-2 936,-33 1-1113,51-2-2472,-55 1 967,0-1 0,0 0-1,18-6 1,15-8-10367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5.5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1 143 12812,'0'-7'1081,"0"0"0,1 0 0,0 0 0,0 0-1,0 0 1,1 1 0,0-1 0,4-8 0,-3 10-773,0 0 1,0 0-1,0 0 0,1 1 0,0 0 1,-1-1-1,1 1 0,1 1 1,-1-1-1,1 1 0,-1-1 0,1 1 1,0 1-1,0-1 0,0 1 1,10-3-1,-13 4-239,0 0-1,0 0 1,0 0 0,0 0 0,0 1-1,0-1 1,1 1 0,-1 0 0,0 0-1,0 0 1,1 0 0,-1 0-1,0 0 1,0 0 0,0 1 0,0-1-1,1 1 1,-1-1 0,0 1 0,2 1-1,-3-1-42,0 1 0,1-1-1,-1 0 1,0 1 0,-1-1-1,1 1 1,0-1 0,0 1-1,-1-1 1,1 1 0,-1 0-1,1-1 1,-1 1 0,0-1 0,1 1-1,-1 0 1,0-1 0,0 1-1,0 0 1,-1 1 0,-1 9 29,0 0 1,-1 0 0,0 0-1,-1-1 1,-10 21 0,-14 21 81,20-40-135,0-1 1,1 2-1,0-1 1,1 1 0,1 0-1,0 0 1,1 1-1,-4 28 1,8-42-5,0 0 1,1-1-1,-1 1 0,1-1 0,-1 1 1,1-1-1,0 1 0,-1-1 0,1 1 1,-1-1-1,1 1 0,0-1 1,-1 0-1,1 1 0,0-1 0,0 0 1,-1 0-1,1 0 0,0 0 1,0 1-1,-1-1 0,1 0 0,0 0 1,0 0-1,-1 0 0,1-1 0,0 1 1,0 0-1,-1 0 0,1 0 1,0-1-1,-1 1 0,1 0 0,0 0 1,1-2-1,29-9 197,3-9-8,-2-1 0,0-2 0,-2-1 0,0-2 0,-2-1-1,43-52 1,-42 39 133,-14 20-158,-28 53-297,-22 58 102,32-82 62,1-1 1,0 1-1,1-1 1,0 1-1,0 0 1,1-1-1,0 1 1,0 0-1,2 10 1,-1-18-23,0 1 1,-1-1-1,1 0 1,0 0-1,-1 1 1,1-1 0,0 0-1,0 0 1,0 0-1,0 0 1,0 0-1,0 0 1,1 0-1,-1 0 1,0-1-1,0 1 1,1 0-1,-1-1 1,0 1-1,1-1 1,-1 1-1,0-1 1,1 0-1,-1 1 1,1-1-1,-1 0 1,1 0-1,-1 0 1,0 0-1,1 0 1,-1 0-1,1-1 1,-1 1-1,1 0 1,-1-1-1,0 1 1,2-2 0,4 0 20,0 0 1,0 0 0,0-1 0,0 0 0,12-8 0,-9 3-29,0 0 0,0-1 0,-1 0 0,0 0 0,-1-1 0,0 0 0,0-1 0,-1 1 0,0-1 0,-1-1 0,-1 1 0,0-1 0,0 0 0,-1-1 0,-1 1 0,0-1 0,0 1 0,0-26 0,-3 38 0,1 0 0,-1 0 0,0 0 0,0 0 0,0 0 0,0-1 0,0 1 0,0 0 0,0 0 0,0 0 0,0 0 0,0 0 0,0 0 0,0 0 0,0 0 0,0-1 0,0 1 0,0 0 0,-1 0 0,1 0 0,0 0 0,0 0 0,0 0 0,0 0 0,0 0 0,0 0 0,0-1 0,0 1 0,0 0 0,0 0 0,0 0 0,0 0 0,0 0 0,-1 0 0,1 0 0,0 0 0,0 0 0,0 0 0,0 0 0,0 0 0,0 0 0,0 0 0,0 0 0,-1 0 0,1 0 0,0 0 0,0 0 0,0 0 0,0 0 0,0 0 0,0 0 0,0 0 0,-1 0 0,1 0 0,0 0 0,0 0 0,0 0 0,0 0 0,0 0 0,0 0 0,0 0 0,0 0 0,0 0 0,-1 1 0,-8 7 0,-5 13 0,13-18 0,-1 1 0,1-1 0,0 1 0,0 0 0,0-1 0,1 1 0,-1 0 0,1 0 0,0-1 0,0 1 0,0 0 0,0 0 0,1 0 0,1 6 0,-1-8 0,0 0 0,1 0 0,-1-1 0,0 1 0,1 0 0,-1 0 0,1-1 0,0 1 0,0-1 0,-1 1 0,1-1 0,0 0 0,0 0 0,0 0 0,0 0 0,1 0 0,-1 0 0,0 0 0,0-1 0,0 1 0,1-1 0,-1 0 0,0 1 0,5-1 0,4 0 0,1 0 0,-1 0 0,0-1 0,0 0 0,1-1 0,-1-1 0,0 0 0,-1 0 0,14-6 0,-20 7 0,0 0 0,0 0 0,0 0 0,0-1 0,0 1 0,0-1 0,-1 0 0,1 0 0,-1-1 0,0 1 0,0-1 0,0 1 0,-1-1 0,1 0 0,-1 0 0,0 0 0,0-1 0,0 1 0,-1 0 0,1-1 0,-1 1 0,0-1 0,0 1 0,-1-1 0,1-6 0,-1 11 0,-1-1 0,1 1 0,0-1 0,0 1 0,0 0 0,0-1 0,-1 1 0,1-1 0,0 1 0,-1-1 0,1 1 0,0 0 0,0-1 0,-1 1 0,1 0 0,-1-1 0,1 1 0,0 0 0,-1-1 0,1 1 0,-1 0 0,1 0 0,-1 0 0,1-1 0,-1 1 0,1 0 0,-1 0 0,1 0 0,0 0 0,-1 0 0,1 0 0,-1 0 0,1 0 0,-1 0 0,1 0 0,-1 0 0,1 0 0,-1 0 0,1 1 0,-1-1 0,1 0 0,-1 0 0,1 0 0,-1 1 0,1-1 0,-25 13 0,-15 36 0,38-47 0,0 1 0,1 0 0,-1 0 0,1 0 0,-1 0 0,1 0 0,0 1 0,0-1 0,0 0 0,1 0 0,-1 1 0,1-1 0,0 0 0,0 1 0,0-1 0,1 7 0,0-9 0,-1 0 0,1 0 0,0 0 0,0 0 0,1 0 0,-1 0 0,0 0 0,0-1 0,0 1 0,1 0 0,-1-1 0,0 1 0,0-1 0,1 1 0,-1-1 0,1 0 0,-1 1 0,0-1 0,1 0 0,2 0 0,36 1 0,-31-1 0,62 4 0,79 13 0,-149-17 0,0-1 0,-1 1 0,1-1 0,0 1 0,-1 0 0,1-1 0,-1 1 0,1-1 0,-1 1 0,1-1 0,-1 1 0,0-1 0,1 0 0,-1 1 0,1-1 0,-1 1 0,0-1 0,0 0 0,1 0 0,-1 1 0,0-1 0,0 0 0,0 1 0,0-1 0,0 0 0,0 1 0,0-1 0,0 0 0,0 0 0,0 1 0,0-1 0,0 0 0,-1 1 0,1-1 0,0 0 0,0 1 0,-1-1 0,1 0 0,-1 0 0,-8-30 0,-6 5 48,10 19-93,1 0 1,0 0-1,1 0 0,-1 0 1,1 0-1,0-1 0,-3-14 0,10 22-5781,13 5 3698,-1 1 337,1 1 0,-1-2-1,2 0 1,29 3 0,6-4-5097,-12-4-1130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5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215 218 10698,'0'0'8146,"-2"-9"-5199,2 7-2730,-1-1 1,1 1-1,-1-1 0,0 0 0,1 1 1,-1-1-1,-1 1 0,1 0 0,0-1 0,-1 1 1,1 0-1,-1 0 0,-2-4 0,2 5-136,0 1-1,0-1 0,1 0 1,-1 0-1,0 1 0,0-1 1,0 1-1,1-1 0,-1 1 1,0 0-1,0 0 0,0 0 1,0 0-1,0 0 0,0 0 1,0 1-1,1-1 0,-1 1 1,0-1-1,0 1 0,0 0 1,1-1-1,-1 1 0,0 0 1,1 0-1,-1 0 0,-2 2 1,-9 7 143,1 0 0,-1 1 0,2 0 0,-1 1 1,2 0-1,-1 0 0,2 1 0,0 1 1,0 0-1,1 0 0,1 1 0,-7 19 0,13-33-210,1 0-1,-1 0 0,1 0 0,-1 0 0,1 1 0,0-1 1,-1 0-1,1 0 0,0 1 0,0-1 0,0 0 0,0 0 1,0 0-1,0 1 0,0-1 0,1 0 0,-1 0 0,0 1 1,1-1-1,-1 0 0,0 0 0,1 0 0,0 0 0,-1 0 1,1 0-1,0 0 0,-1 0 0,1 0 0,0 0 0,0 0 1,0 0-1,0 0 0,0-1 0,0 1 0,0 0 0,0-1 1,0 1-1,0-1 0,0 1 0,0-1 0,1 1 0,-1-1 1,0 0-1,0 0 0,1 1 0,-1-1 0,0 0 0,0 0 1,0 0-1,1 0 0,-1-1 0,0 1 0,0 0 0,1 0 1,0-1-1,6-1 115,1 0 0,-1 0 0,0 0 0,0-1 0,0-1 0,0 1 0,7-6 0,5-5-50,0-2-1,-2 0 1,0-1-1,0 0 1,-2-2-1,0 0 1,17-29 0,-6 4 51,-2-1 1,29-73-1,-116 202-129,44-57 0,-24 50 0,38-66 0,0-1 0,0 1 0,1 0 0,0 0 0,1 0 0,0 1 0,1-1 0,0 18 0,1-27-172,0 1 0,1-1 0,-1 0 1,1 0-1,-1 0 0,1 0 0,0 0 0,0 0 0,0 0 0,0 0 1,2 3-1,-1-2-550,1 0 1,0-1 0,0 1 0,0 0-1,0-1 1,0 0 0,1 0 0,-1 0 0,0 0-1,1 0 1,0-1 0,-1 1 0,1-1-1,0 0 1,7 1 0,7-1-7233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6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45 18065,'0'0'13031,"4"0"-12892,-2 0-109,-1 0 0,0 1 0,0-1 1,0 0-1,1 0 0,-1 0 0,0 0 0,0 0 0,1 0 1,-1-1-1,0 1 0,0 0 0,0-1 0,1 1 1,-1 0-1,0-1 0,0 0 0,0 1 0,0-1 0,0 0 1,0 1-1,0-1 0,0 0 0,0 0 0,0 0 1,-1 0-1,1 0 0,0 0 0,-1 0 0,1 0 0,0 0 1,-1 0-1,1 0 0,-1 0 0,0-1 0,1 1 1,-1 0-1,0 0 0,0 0 0,0-1 0,1 1 0,-1 0 1,-1 0-1,1-1 0,0 1 0,0 0 0,0 0 0,-1-2 1,1 3-30,-1-1 1,1 1 0,0-1 0,-1 1-1,1-1 1,0 1 0,-1 0 0,1-1-1,0 1 1,-1-1 0,1 1 0,-1 0-1,1 0 1,-1-1 0,1 1 0,-1 0-1,1 0 1,-1-1 0,1 1 0,-1 0-1,1 0 1,-1 0 0,1 0 0,-1 0 0,1 0-1,-1 0 1,1 0 0,-1 0 0,0 0-1,1 0 1,-1 0 0,1 0 0,-1 1-1,1-1 1,-1 0 0,1 0 0,-1 1-1,-24 9-14,20-6 13,0 1 0,0 0 0,1 0 0,-1 0 0,1 0 0,0 1 0,1 0 0,-1-1 0,1 1 0,0 1 0,1-1 0,0 0 0,0 1 0,0-1 0,0 1 0,1-1 0,0 13 0,1-17 0,1-1 0,0 0 0,0 0 0,0 0 0,0 0 0,0 0 0,0 0 0,0 0 0,0 0 0,1 0 0,-1 0 0,0-1 0,0 1 0,1 0 0,-1-1 0,1 1 0,-1-1 0,0 0 0,1 1 0,-1-1 0,1 0 0,-1 0 0,1 0 0,-1 0 0,1 0 0,-1 0 0,2-1 0,46-2 0,-24-2 0,0-2 0,-1 0 0,31-15 0,-35 13 0,1 1 0,0 1 0,0 1 0,43-7 0,-64 13 0,1 0 0,0 1 0,0-1 0,-1 0 0,1 0 0,0 0 0,0 0 0,0 1 0,-1-1 0,1 0 0,0 0 0,-1 1 0,1-1 0,0 1 0,-1-1 0,1 1 0,0-1 0,-1 1 0,1-1 0,-1 1 0,1-1 0,-1 1 0,1 0 0,-1-1 0,0 1 0,1 0 0,-1 0 0,0-1 0,1 1 0,-1 0 0,0 0 0,0-1 0,0 1 0,0 0 0,1 0 0,-1-1 0,0 1 0,-1 0 0,1 0 0,0 0 0,0-1 0,0 1 0,0 0 0,0 0 0,-1-1 0,1 1 0,0 0 0,-1-1 0,0 2 0,-18 49 0,13-38 0,6-12 0,-1 0 0,1-1 0,0 1 0,-1 0 0,1 0 0,0 0 0,0-1 0,0 1 0,-1 0 0,1 0 0,0 0 0,0 0 0,0 0 0,0-1 0,0 1 0,1 0 0,-1 0 0,0 0 0,0 0 0,0 0 0,1-1 0,-1 1 0,0 0 0,1 0 0,-1-1 0,1 1 0,-1 0 0,1-1 0,-1 1 0,2 0 0,-1 0 0,1 0 0,0-1 0,0 1 0,-1-1 0,1 0 0,0 1 0,0-1 0,0 0 0,-1 0 0,1 0 0,0-1 0,0 1 0,3-1 0,66-24 0,-63 21 0,8-3 0,-5 2 0,1 0 0,-1 0 0,1 2 0,0-1 0,1 1 0,19-2 0,-31 6-19,-1-1 0,1 0 0,-1 0 0,0 1 1,1-1-1,-1 0 0,1 1 0,-1-1 0,0 1 0,1-1 0,-1 0 0,0 1 0,0-1 0,1 1 1,-1-1-1,0 1 0,0-1 0,0 1 0,1-1 0,-1 1 0,0-1 0,0 1 0,0-1 1,0 1-1,0-1 0,0 1 0,0-1 0,0 1 0,0-1 0,0 1 0,-1-1 0,1 1 1,0-1-1,0 1 0,0-1 0,-1 1 0,1 0 0,-8 20-3822,-5-7-4092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1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14734,'0'10'1084,"0"63"1170,-2 22-123,4 0 0,24 149 1,-22-214-248,-3-24 731,-2-21-1317,-1-7-1093,-2-31-520,5-105 0,0 143 130,0 1 0,2-1-1,0 1 1,0 0 0,1 0-1,1 0 1,0 1-1,1 0 1,1 0 0,0 0-1,1 1 1,13-17 0,-16 24 158,0 1-1,0 0 1,0 0 0,1 1 0,0-1 0,-1 1 0,1 0 0,1 1 0,-1 0 0,0 0 0,12-3 0,-16 5 18,0-1 1,0 1 0,0-1 0,0 1-1,1 0 1,-1-1 0,0 1-1,0 0 1,0 1 0,0-1-1,0 0 1,0 0 0,0 1 0,0 0-1,0-1 1,0 1 0,0 0-1,0 0 1,0 0 0,-1 0 0,1 0-1,0 0 1,-1 0 0,1 1-1,-1-1 1,1 1 0,-1-1-1,1 1 1,-1-1 0,0 1 0,0 0-1,0 0 1,0 0 0,0-1-1,0 1 1,-1 0 0,1 0 0,-1 0-1,1 4 1,-1 1 104,0 0-1,-1 1 1,0-1 0,0 0-1,-1 0 1,0 0-1,0 0 1,0 0 0,-1 0-1,0-1 1,-1 1 0,1-1-1,-1 0 1,-1 0-1,1 0 1,-1-1 0,0 1-1,0-1 1,0 0 0,-1 0-1,-8 5 1,7-5-17,0 0 0,0 0 0,0-1 1,-1 0-1,0 0 0,1-1 0,-1 0 0,-1 0 1,1 0-1,0-1 0,-1-1 0,1 0 1,-1 0-1,1 0 0,-1-1 0,0 0 0,1-1 1,-10-1-1,16 1-156,0 0 1,0 0 0,0 0-1,0 0 1,0 0 0,0-1-1,1 1 1,-1-1 0,0 1-1,1-1 1,-1 1-1,1-1 1,-1 0 0,1 0-1,0 0 1,0 0 0,0 0-1,0 0 1,0 0 0,0 0-1,1 0 1,-1-1 0,1 1-1,-1 0 1,1 0-1,0 0 1,0-1 0,0 1-1,0 0 1,0 0 0,1-1-1,0-1 1,-1-4-731,2 1-1,-1 0 1,1 0 0,0 0 0,1 0-1,-1 0 1,2 1 0,5-12-1,22-21-5245,6-4-3652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7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1 528 5477,'14'-8'3550,"-7"5"-3230,28-17 1677,-1-1 0,34-26 0,-60 41-1413,0 0-1,0-1 1,0 0-1,-1 0 1,0 0-1,0-1 1,-1 0-1,0-1 1,-1 0-1,0 1 1,0-2-1,-1 1 1,0 0-1,0-1 1,2-13-1,-5 21-463,-1 0 1,0 0-1,0 0 1,0 0-1,0 0 0,0 0 1,0 0-1,-1 0 1,1 0-1,-1 0 0,1 0 1,-1 0-1,0 1 1,1-1-1,-1 0 0,0 0 1,0 0-1,-1 1 0,1-1 1,0 0-1,0 1 1,-1-1-1,1 1 0,-1 0 1,1-1-1,-1 1 1,0 0-1,0 0 0,1 0 1,-1 0-1,0 0 1,0 1-1,0-1 0,0 1 1,0-1-1,0 1 1,0-1-1,0 1 0,0 0 1,0 0-1,0 0 1,0 0-1,0 1 0,0-1 1,-3 1-1,-1 0-95,-1-1-1,1 2 1,-1-1 0,1 1-1,0 0 1,0 0 0,0 1-1,0-1 1,0 1-1,0 1 1,1-1 0,0 1-1,-8 6 1,6 0-31,0-1 0,0 2 0,0-1 0,2 1 0,-1 0 0,1 0 0,1 0 0,0 1 0,0-1 0,2 1 0,-1 0 0,1 0 0,1 0 0,0 0 0,1 13 0,0-24 5,0 1-1,1 0 1,-1-1 0,0 1 0,1-1 0,-1 1 0,1-1 0,-1 0-1,1 1 1,0-1 0,-1 0 0,1 1 0,0-1 0,0 0-1,0 0 1,0 1 0,0-1 0,0 0 0,1 0 0,-1 0-1,0-1 1,0 1 0,1 0 0,-1 0 0,1-1 0,-1 1-1,0-1 1,1 1 0,-1-1 0,1 1 0,-1-1 0,1 0-1,-1 0 1,1 0 0,0 0 0,-1 0 0,1 0 0,-1 0-1,1-1 1,2 0 0,5 0 29,-1-1-1,1-1 1,0 0-1,-1 0 1,16-8-1,7-7 134,-1-1 0,-1-1 0,-1-2 0,0-1 0,-2-1 0,37-44 0,-50 54-85,-1-2-1,0 0 1,-2 0 0,0-1 0,0 0 0,-2 0 0,0-1 0,-1 0 0,-1-1-1,-1 0 1,0 0 0,-2 0 0,3-32 0,-6 51-76,0 0 0,0 0 0,-1 0 0,1 0 0,0-1 0,0 1 0,0 0 0,-1 0 0,1 0 0,0 0 0,0 0 0,0 0 0,-1-1 0,1 1 0,0 0 0,0 0 0,0 0 0,-1 0 0,1 0 0,0 0 0,0 0 0,-1 0 0,1 0 0,0 0 0,0 0 0,-1 0 0,1 0 0,0 0 0,0 0 0,0 0 0,-1 0 0,1 1 0,0-1 0,0 0 0,0 0 0,-1 0 0,1 0 0,0 0 0,0 0 0,0 1 0,-1-1 0,1 0 0,0 0 0,0 0 0,0 1 0,0-1 0,0 0 0,0 0 0,-1 0 0,1 1 0,0-1 0,0 0 0,0 0 0,0 0 0,0 1 0,-13 20 0,1 0 0,1 1 0,-10 26 0,-5 11 0,2-11 27,12-28-67,1 2-1,1-1 1,0 1 0,2 1 0,1-1 0,0 1 0,-3 27 0,10-48-134,0-1 1,0 1-1,0 0 0,0-1 0,0 1 0,0 0 0,0-1 0,1 1 0,-1 0 0,0-1 0,1 1 0,0 0 1,-1-1-1,1 1 0,0-1 0,0 1 0,0-1 0,0 0 0,0 1 0,0-1 0,0 0 0,0 0 0,0 1 0,1-1 1,1 1-1,-1-1-425,1 0 1,0 0 0,0 0 0,-1-1-1,1 1 1,0-1 0,0 0 0,0 1-1,0-1 1,0-1 0,0 1 0,0 0-1,-1-1 1,5 0 0,21-9-7298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8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150 334 18001,'0'0'8120,"-10"6"-7512,-7 4-394,1 1 0,0 1 0,-20 18 0,31-25-164,0 0 0,0 0 0,1 0 0,0 0 0,0 1 0,0-1 0,0 1 0,1 0-1,0 0 1,0 1 0,1-1 0,0 0 0,0 1 0,0 0 0,-1 12 0,3-19-42,0 1 0,0 0 0,0-1 0,1 1 0,-1 0 0,0-1 0,0 1-1,0 0 1,1-1 0,-1 1 0,0-1 0,1 1 0,-1 0 0,0-1 0,1 1 0,-1-1 0,1 1 0,-1-1 0,1 1-1,-1-1 1,1 0 0,-1 1 0,1-1 0,0 0 0,-1 1 0,1-1 0,0 0 0,-1 0 0,2 1 0,26 1 329,28-13 124,14-21-295,-58 24-120,1 2-1,0 0 1,0 0 0,1 1-1,-1 1 1,24-4 0,-36 8-25,0 1 0,-1-1 0,1 0 0,0 1 0,0-1 0,0 1 0,-1 0 1,1-1-1,0 1 0,-1 0 0,1-1 0,0 1 0,-1 0 0,1 0 0,-1-1 0,1 1 1,-1 0-1,1 0 0,-1 0 0,0 0 0,1 0 0,-1-1 0,0 1 0,0 0 0,0 0 1,0 0-1,0 0 0,0 0 0,0 0 0,0 0 0,0 0 0,0 1 0,-1 40 1237,1-36-622,5-32-365,-4 25-271,6-52 0,6-19 0,-11 72 0,-1 0 0,1 0 0,-1 0 0,1 0 0,-1 1 0,1-1 0,-1 0 0,1 1 0,-1 0 0,0-1 0,1 1 0,-1 0 0,0 0 0,1-1 0,-1 1 0,0 0-1,0 0 1,0 0 0,2 2 0,4 3-95,-1-3 29,1 0 0,-1 0 0,1-1 0,-1 0 0,1 0 0,0 0 0,-1-1 0,1 0 0,0 0 0,0-1 0,0 1 0,0-2 0,0 1 0,0-1 0,11-2 0,-7-1 17,-1 0 1,1 0-1,-1-1 1,0 0-1,0-1 0,0 0 1,-1 0-1,16-15 1,-1-2 47,-1-2 1,-1-1 0,-2-1 0,0-1-1,21-42 1,-35 61 56,3-5 97,-1-1-1,-1 0 0,0-1 0,-1 1 0,0-1 0,4-20 0,-30 64 318,3 7-470,1 1 0,2 0 0,1 1 0,2 1 0,1 0 0,-6 57 0,10-30 0,3 0 0,3 0 0,8 73 0,-5-118 0,8 143 0,-11-139 0,-1-1 0,0 1 0,-2-1 0,-10 42 0,12-62 0,0 0 0,0 0 0,-1 0 0,1-1 0,-1 1 0,1 0 0,-1 0 0,0-1 0,-3 4 0,4-5 0,1-1 0,-1 0 0,1 1 0,-1-1 0,1 0 0,-1 1 0,0-1 0,1 0 0,-1 0 0,0 0 0,1 1 0,-1-1 0,0 0 0,1 0 0,-1 0 0,0 0 0,1 0 0,-1 0 0,0 0 0,1-1 0,-1 1 0,0 0 0,1 0 0,-1 0 0,1-1 0,-1 1 0,0 0 0,1-1 0,-1 1 0,1 0 0,-1-1 0,1 1 0,-1-1 0,1 1 0,-1-1 0,1 1 0,-1-1 0,1 1 0,0-1 0,-1 0 0,1 1 0,0-1 0,0 1 0,-1-1 0,1 0 0,0 1 0,0-1 0,0 0 0,0 0 0,-8-17 0,2-1 0,0 1 0,1-1 0,1 0 0,-3-36 0,2-100 0,5 119 0,0 26 0,0 1 0,1 0 0,-1 0 0,2 0 0,-1 0 0,1 0 0,1 0 0,0 0 0,0 0 0,0 1 0,1 0 0,1-1 0,-1 2 0,1-1 0,1 0 0,-1 1 0,1 0 0,1 0 0,-1 1 0,1 0 0,0 0 0,0 0 0,1 1 0,0 0 0,0 1 0,0-1 0,0 2 0,1-1 0,9-2 0,82-25-1074,-6 3-3062,-19 0-4075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09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94 22966,'0'0'8071,"11"-54"-13836,14 37-129,1-6-3715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39.8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53 6790,'0'0'7090,"-2"-7"-5980,-4-22 182,2 23-659,-6 5 4543,5 0-958,10-5-2853,-5 3-1037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3.4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1 209 9129,'0'0'4254,"12"-6"-3127,34-14-404,0 2 0,1 2 0,1 3 0,49-9 1,215-24-385,110 17-175,-2-1-82,-400 26 330,-40 4-164,-46 2-139,-425 44-205,4 44 816,471-83-599,30-6-150,32-3 39,163-31 108,-47 7-226,192-8-1759,-65 9-1310,-281 24 3104,1 1 31,1-1-1,-1-1 1,0 0 0,0 0 0,15-6 0,-24 8 47,0 0 0,1 0 1,-1 0-1,0 0 0,0 0 0,1 0 0,-1 0 1,0 0-1,0 0 0,0 0 0,1 0 1,-1 0-1,0 0 0,0 0 0,0 0 0,1 0 1,-1-1-1,0 1 0,0 0 0,0 0 0,1 0 1,-1 0-1,0 0 0,0-1 0,0 1 0,0 0 1,0 0-1,1 0 0,-1-1 0,0 1 0,0 0 1,0 0-1,0 0 0,0-1 0,0 1 0,0 0 1,0 0-1,0-1 0,0 1 0,0 0 0,0 0 1,0 0-1,0-1 0,0 1 0,0 0 1,0 0-1,0-1 0,0 1 0,0 0 0,0 0 1,0 0-1,-1-1 0,1 1 0,0 0 0,0 0 1,0 0-1,-1-1 0,-17-3 622,-40 2-226,-1 3 0,-92 13 0,-117 36 389,146-25-1210,-139 11 0,196-34-2607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2.0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9929,'0'0'10699,"4"70"-9130,-13-29-608,-3 6-577,0 4-224,0-3-128,3 1 33,3-8-98,5-5-351,1-8-481,0-7-128,0-5-512,-5-6-1250,-5-8-2113,-6-2-3588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2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1 109 6054,'0'0'15887,"52"30"-14190,-9-30-63,8 0-225,7-1-416,5-10-640,2-2-257,-8-1-64,-5-1-257,-12 0-864,-10 0-320,-14-1-1538,-14-2-1825,-4-3-2307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2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79 18481,'0'0'5350,"91"-2"-3621,-34-3 289,10-5-961,7-2-705,3-1-288,-3 2-256,-8 1-1505,-10 4-1827,-13 0-2145,-13 2-2979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3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302 15 18129,'0'0'3139,"-13"-4"-2093,7 2-953,2 1-70,0-1 0,0 1 1,0-1-1,0 1 0,-1 1 1,1-1-1,0 0 0,0 1 0,-1 0 1,1 0-1,0 0 0,-1 1 1,1 0-1,0-1 0,0 1 1,0 1-1,0-1 0,0 1 1,0-1-1,-7 5 0,-5 6 270,1 0 0,1 1 1,0 1-1,0 0 0,1 1 0,1 1 0,1 0 0,0 0 0,1 1 0,1 0 0,0 1 0,1 0 0,1 0 0,1 1 0,1 0 1,0 0-1,2 0 0,0 0 0,0 32 0,3-47-260,0-1 1,1 1-1,-1 0 1,1-1-1,0 1 0,0-1 1,1 1-1,-1-1 1,1 0-1,-1 1 1,1-1-1,0 0 0,0 0 1,1 0-1,-1 0 1,0-1-1,1 1 0,0-1 1,0 1-1,0-1 1,0 0-1,0 0 1,0 0-1,0-1 0,0 1 1,1-1-1,-1 1 1,1-1-1,-1 0 1,1-1-1,0 1 0,4 0 1,2 0 127,0-1-1,0 1 1,0-2 0,-1 1 0,1-1-1,0-1 1,-1 0 0,1 0 0,-1-1 0,1 0-1,12-7 1,-7 2-110,-1-1 0,-1 0 0,0-1 0,0-1 0,-1 0 0,0 0 0,-1-1 0,-1-1 1,1 0-1,-2 0 0,10-18 0,-14 21-29,1-1 1,-1 0 0,0-1 0,-1 1 0,-1-1-1,0 0 1,0 0 0,-1 0 0,-1 0-1,0 0 1,-1 0 0,0-1 0,0 1-1,-2 0 1,-4-22 0,5 30-163,-1-1 0,1 1 1,-1 0-1,-1 0 0,1 0 0,0 0 1,-1 0-1,0 1 0,0-1 0,0 1 1,0-1-1,0 1 0,-1 0 0,0 0 1,1 1-1,-1-1 0,0 1 0,0 0 1,-1 0-1,-3-2 0,4 3-16,1 0-1,0 1 0,0-1 0,0 1 1,0-1-1,-1 1 0,1 0 1,0 0-1,0 0 0,-1 1 1,1-1-1,0 1 0,0 0 0,0-1 1,0 2-1,0-1 0,0 0 1,0 0-1,0 1 0,0 0 1,1 0-1,-1-1 0,1 2 0,-1-1 1,1 0-1,0 0 0,-1 1 1,-2 4-1,-26 53-10392,25-46 6327,-5 7-6039</inkml:trace>
  <inkml:trace contextRef="#ctx0" brushRef="#br0" timeOffset="1">195 247 11659,'0'0'9641,"57"70"-7335,-38-47 161,3 1-161,0-1-833,1 1-608,4-3-609,-5-1-192,1 3-544,1-5-1954,-2-3-4004,-1-5-6983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4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529 1 18642,'0'0'5092,"-12"6"-4584,-239 139 859,37-18-1090,204-122-262,6-4-10,0 1 1,0-1-1,1 1 1,-1 0-1,1 0 0,-1 0 1,1 1-1,0-1 1,0 1-1,-4 3 1,9-5-28,0 0 1,0 0 0,0-1-1,0 1 1,-1-1 0,1 1 0,0-1-1,0 0 1,0 0 0,0 0-1,0 0 1,2 0 0,0 0-7,50 2-3,0 2 0,0 3-1,-1 2 1,0 2 0,0 2 0,65 27-1,-64-10-4409,-40-19-764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2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0 16528,'0'0'7377,"-8"14"-5877,-15 34-900,2 0 0,2 2 0,3 1 1,-13 62-1,25-92-584,-6 59 176,35-121 235,-18 17-918,-1-1 1,-1 0 0,0 0-1,-3-1 1,0 1 0,-3-45-1,2 69 488,-1 0-1,0 0 0,0 1 0,0-1 1,0 0-1,0 1 0,0-1 1,0 0-1,0 0 0,0 1 0,0-1 1,0 0-1,0 0 0,-1 1 1,1-1-1,0 0 0,0 1 0,-1-1 1,1 0-1,-1 1 0,1-1 1,0 1-1,-1-1 0,1 1 0,-1-1 1,1 1-1,-1-1 0,0 1 1,1-1-1,-1 1 0,1-1 0,-1 1 1,0 0-1,0-1 0,0 2-8,0-1-1,0 1 0,0 0 0,0-1 0,0 1 1,0 0-1,0 0 0,1 0 0,-1 0 1,0-1-1,0 1 0,1 0 0,-1 0 0,1 0 1,-1 0-1,1 1 0,-1-1 0,1 0 1,0 0-1,-1 0 0,1 2 0,-5 17 34,1 0 0,1 1-1,0 0 1,2 37 0,1-51 11,0-1-1,0 1 1,1 0-1,0 0 1,0-1 0,1 1-1,-1-1 1,2 1 0,-1-1-1,1 0 1,0 0-1,0 0 1,0 0 0,1 0-1,0-1 1,0 0 0,1 1-1,7 5 1,-10-9-5,1 0 0,0 0 0,1-1 0,-1 0 0,0 1 0,0-1 0,0-1 0,1 1 0,-1 0 0,0-1 0,1 1 0,-1-1 0,1 0 0,-1 0 0,0-1 0,1 1 0,-1-1 0,0 1 0,1-1 0,5-2 0,-8 2 5,0 1 1,0-1-1,0 0 1,1 0-1,-1 1 1,0-1-1,0 0 1,0 0-1,0 0 1,0 0-1,-1 0 1,1 0-1,0 0 1,0-1-1,-1 1 1,1 0-1,0 0 1,-1-1-1,1 1 1,-1-2-1,0 0-1,0 1 0,0 0-1,0 0 1,0 0 0,-1-1 0,1 1-1,-1 0 1,1 0 0,-1 0 0,0 0 0,0 0-1,0 0 1,0 0 0,0 0 0,-1 0-1,-2-3 1,-24-26 33,-1 2 0,-2 1 0,-46-34 0,52 49-317,13 11 65,13 12 74,2-7 111,0 0-1,0 0 1,0 0-1,0-1 1,0 1-1,0-1 1,1 0-1,-1 0 0,1 0 1,0-1-1,0 1 1,-1-1-1,1 0 1,0 0-1,6 1 1,66 8-597,-76-10 600,60 1-2969,4-1-2460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4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16303,'0'0'6310,"1"88"-5124,-9-37-386,0 4-383,0 2-385,3-1 32,4-6-32,1-2-353,0-10-671,0-3-1219,0-7-863,0-7-1635,-4-8-4996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5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 16944,'0'0'6438,"66"9"-4708,-17-9-193,10 0-448,8-1-544,1-9-353,-5 1-128,-6 1-192,-15-1-1249,-12-1-1570,-16-3-1121,-14-5-2819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5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16752,'0'0'7495,"95"-33"-6022,-34 25-31,11 0-770,4 2-576,2 4-160,-6 2-1697,-6 0-1795,-9 0-1633,-11 0-4035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55.8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16432,'0'0'6502,"0"8"-4858,-1 18-252,0-5-313,0 0-1,4 34 1,-2-53-1071,0 0 0,0 0 0,0 0 0,1 0 0,-1 0 0,0 0 0,1 0 0,-1 0 0,1 0 0,0-1 0,-1 1 0,1-1-1,0 1 1,0-1 0,0 0 0,0 0 0,0 1 0,1-1 0,-1-1 0,0 1 0,0 0 0,1-1 0,-1 1 0,0-1 0,1 1 0,-1-1 0,0 0 0,5-1-1,0 2 18,1-1 0,-1 0 0,1-1 0,-1 0 0,0 0 0,1-1-1,-1 0 1,10-4 0,-4-1-15,-1-1 0,0 0 0,0-1 0,19-19 0,20-14 106,-51 42-101,0-1 1,0 1 0,0 0 0,1 0-1,-1 0 1,0 0 0,0 0 0,0 0-1,1 0 1,-1 0 0,0 0 0,0 0-1,0 0 1,1 0 0,-1 0 0,0 0-1,0 0 1,0 0 0,0 1 0,1-1-1,-1 0 1,0 0 0,0 0 0,0 0-1,0 0 1,1 0 0,-1 0 0,0 0-1,0 1 1,0-1 0,0 0 0,0 0-1,0 0 1,1 0 0,-1 1 0,0-1-1,0 0 1,0 0 0,0 0 0,0 0-1,0 1 1,0-1 0,0 0 0,0 0-1,0 0 1,0 1 0,0-1 0,3 19 513,-2 27 138,-1-39-521,0-6-136,0 0 1,0 0 0,0 0-1,0 0 1,0 0-1,1 0 1,-1 0 0,0 0-1,1 0 1,-1 0 0,1 0-1,-1 0 1,1 0 0,0 0-1,-1 0 1,1 0 0,0-1-1,0 1 1,-1 0 0,1-1-1,0 1 1,0 0 0,0-1-1,1 1 1,32 8 239,40-11 53,-68 1-295,14-2-3,1-1 0,-1-1 0,36-14 0,-34 11-6,-1 1-1,38-7 1,-58 14-1,0 0 0,-1-1 1,1 1-1,-1 0 0,1 0 0,0 0 0,-1 0 1,1 1-1,0-1 0,-1 0 0,1 0 1,0 0-1,-1 0 0,1 1 0,-1-1 0,1 0 1,-1 1-1,1-1 0,0 0 0,-1 1 0,1-1 1,-1 1-1,0-1 0,1 1 0,-1-1 1,1 1-1,-1-1 0,0 1 0,1-1 0,-1 1 1,0-1-1,1 1 0,-1 0 0,0-1 0,0 1 1,0-1-1,0 1 0,0 0 0,1 0 1,-2 36-500,0-34 308,1 1 1,-1 0-1,1 0 0,0 0 1,0 0-1,1-1 0,-1 1 1,2 4-1,9-2-4975,12-5-2797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33.5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1209 1730,'0'0'9486,"-3"1"-8744,185-124 1292,209-112-1708,-1-4-535,-326 198 129,91-44 0,24-15 102,109-97-626,-262 180 580,-1-1 0,0-1 0,-2-1 0,0-1 0,22-27 0,-43 47-99,0-1-1,0 1 0,0 0 1,1-1-1,-1 1 0,0 0 1,1 0-1,-1 1 0,1-1 1,-1 0-1,1 1 0,-1-1 1,1 1-1,0 0 1,-1 0-1,1 0 0,-1 0 1,4 1-1,2-1-95,-36 14 190,1 1 0,-34 25 1,-7 3 56,-179 108-2,-66 39 647,-437 292-134,434-267 769,292-202-732,24-13-565,0 0 0,0 0 0,1 0 0,-1 0 1,0 0-1,0 0 0,0 0 0,0 0 0,0 0 0,0 0 1,1-1-1,-1 1 0,0 0 0,0 0 0,0 0 0,0 0 1,0 0-1,0 0 0,0 0 0,0 0 0,1 0 0,-1 0 0,0-1 1,0 1-1,0 0 0,0 0 0,0 0 0,0 0 0,0 0 1,0 0-1,0-1 0,0 1 0,0 0 0,0 0 0,0 0 1,0 0-1,0 0 0,0 0 0,0-1 0,0 1 0,0 0 0,0 0 1,0 0-1,0 0 0,0 0 0,0 0 0,0-1 0,0 1 1,0 0-1,0 0 0,0 0 0,0 0 0,-1 0 0,1 0 1,0 0-1,0 0 0,0-1 0,0 1 0,0 0 0,0 0 0,0 0 1,0 0-1,-1 0 0,1 0 0,0 0 0,0 0 0,0 0 1,0 0-1,37-33 314,526-303 143,-224 142-429,305-198 468,-354 224-130,-167 100-279,-206 97 159,-116 89-2297,155-97-1077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46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142 283 4132,'0'0'5034,"8"-5"-4228,178-109 2643,-183 112-3417,-3 1-27,-29 5 214,-85 45 1126,186-84 195,116-74 0,-233 121 345,-141 66-1090,200-84-746,31-11-49,-1-2 0,65-39-1,-108 55 59,-12 4 47,-14 7 42,-47 32-115,22-13 32,-92 66 0,162-94-91,16-14-133,-2-2 0,0 0 0,-1-3 0,-1 0 0,41-36 0,-67 52 186,5-4-8,-5 4 24,0 0 0,0-1 0,-1 1 0,1-1 0,-1 0 0,0 0 0,0-1 0,-1 0 0,7-10 0,-11 15-29,0 1 0,0 0 0,0-1 0,0 1 0,0 0 0,0 0 0,0-1 0,0 1 0,0 0-1,0-1 1,0 1 0,0 0 0,-1 0 0,1-1 0,0 1 0,0 0 0,0 0 0,0-1 0,-1 1 0,1 0 0,0 0 0,0 0 0,-1-1 0,1 1 0,0 0 0,0 0 0,-1 0 0,1 0 0,0 0 0,-1 0-1,1-1 1,0 1 0,0 0 0,-1 0 0,1 0 0,0 0 0,-1 0 0,1 0 0,0 0 0,-1 0 0,1 0 0,0 1 0,0-1 0,-1 0 0,-19 1 2,18-1 1,-20 6-11,-1 1 0,1 0 0,0 2 0,1 0 0,0 2 1,0 0-1,-21 17 0,-2-2 109,33-20-79,7-5-33,0 1 0,0 0 1,0 0-1,0 0 0,1 1 0,-1-1 0,1 1 1,-1 0-1,1 0 0,0 0 0,0 0 1,-3 6-1,34-10-579,-12-4 431,0 0-1,0-1 0,0-1 1,-1-1-1,0 0 1,-1 0-1,1-2 0,-2 0 1,1 0-1,-2-2 1,1 1-1,18-25 0,-30 36 156,-1 0 0,1-1 0,-1 1 0,0 0-1,1 0 1,-1-1 0,0 1 0,1 0-1,-1-1 1,0 1 0,0-1 0,1 1-1,-1 0 1,0-1 0,0 1 0,0-1 0,1 1-1,-1-1 1,0 1 0,0 0 0,0-1-1,0 1 1,0-1 0,0 1 0,0-1-1,0 1 1,0-1 0,0 1 0,0-1 0,0 1-1,0 0 1,-1-1 0,1 1 0,0-1-1,-17 3 33,-22 17-68,-26 22 390,-1-2 0,-132 53 0,260-119-515,60-36 1,82-39-870,-210 104 1070,-49 21 596,-86 47 1,136-64-525,19-9-50,22-10-258,64-47-929,-122 85-4094,2-7 1196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20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75 2402,'0'0'2371,"-3"-59"-3941,4 43-1024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6.7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1 5285,'0'0'15214,"-36"54"-14189,21-2-224,2 10 128,-2 11 160,2 3-673,5-1-319,5-3-33,3-4-64,0-2-1218,4-2-896,4-1-544,-1 1-2339,-4 2-4708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7.1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12396,'-16'201'4916,"11"-53"-3832,18 171 0,-4-212 432,-10 212 0,0-311-1767,1-6 30,0 0 1,0 0-1,0 0 0,0 0 0,0 0 0,-1 0 1,1 0-1,-1-1 0,1 1 0,-1 0 0,0 0 1,0 0-1,-2 3 0,-5-3-3991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00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6758,'0'0'8649,"-17"63"-12653,17-49-3459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5.6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12588,'0'0'9299,"1"16"-9080,0 21-343,11 431 1285,-9-149-8129,-3-310 6223,1-5-22,-1 0 0,0 0 0,0 0 1,-1 0-1,1 1 0,-1-1 0,0 0 1,0-1-1,-3 9 0,-7 1-4881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01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9577,'0'0'4933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04.3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64 10730,'0'0'7874,"-9"-2"-6902,-24-9-342,32 10-602,1 1 0,-1 0 1,1 0-1,-1 0 0,1-1 1,-1 1-1,1 0 0,-1-1 1,1 1-1,-1 0 0,1-1 1,-1 1-1,1 0 0,0-1 1,-1 1-1,1-1 0,0 1 1,-1-1-1,1 1 0,0-1 0,0 1 1,-1-1-1,1 1 0,0-1 1,0 1-1,0-1 0,0 0 1,4-13-3942,-2 7-729,-2-10-2357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24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4958 3427,'-5'0'145,"0"1"0,0 0 0,0 0 0,0 0 0,0 1 0,0-1 0,1 1-1,-1 0 1,0 1 0,-7 5 0,7-5 568,0 0 0,1 0 0,-1-1 0,0 0-1,0 0 1,0 0 0,-1 0 0,1-1 0,0 0 0,-1 0 0,-5 0 0,21-8 5954,9-10-4754,35-28-1637,0 7 340,96-87 1,-109 86-304,1 3 1,2 1 0,78-46 0,-58 44-157,110-83 1,-126 86-162,72-37 0,-8 5 54,411-250 41,-288 164 12,-83 49-41,59-22 232,68-44 203,102-117 1238,-48 31-577,-282 213-725,8-7-194,1 2-1,72-40 0,191-107 1137,31-17-1122,-159 100-189,247-188 0,19 1-61,-230 159 5,148-114 6,-136 88-2,149-106 37,-196 134-39,467-294-37,-644 419 36,-5 4 27,1-1 1,27-10-1,-42 19 17,19-12-1556,6-19-11322,-18 10 4561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0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0 668 11082,'0'0'12898,"10"-8"-10923,45-42-405,-3-2 0,69-89-1,85-137 491,-114 142-2017,-92 136-43,0 0 0,0 0 0,0 0 0,0-1 0,0 1 0,0 0 0,0 0 0,1 0 0,-1 0 0,0 0 0,0 0 0,0 0 0,0-1 0,0 1 0,0 0 0,0 0 0,0 0 0,1 0 0,-1 0 0,0 0 0,0 0 0,0 0 0,0 0 0,0 0 0,0 0 0,1 0 0,-1 0 0,0 0 0,0 0 0,0 0 0,0 0 0,0 0 0,1 0 0,-1 0 0,0 0 0,0 0 0,0 0 0,0 0 0,0 0 0,1 0 0,-1 0 0,0 0 0,0 0 0,0 0 0,0 0 0,0 0 0,0 1 0,0-1 0,0 0 0,1 0 0,-1 0 0,0 0 0,0 0 0,0 0 0,0 0 0,0 1 0,3 12 0,-2 24 0,-1-33 0,-3 69 0,-17 93 0,9-93 0,-1 97 0,12-159 5,-1 6-54,2 0-1,0 0 1,5 27 0,-6-43-928,-14-30-5280,-36-40-2018,-9 2 3693,-6 7 5301,-3 6 6908,56 47-4602,10 9 71,18 12-979,-3-8-1923,1-2 0,0 1 0,1-2 0,-1 0 0,0 0 0,1-1 0,0-1 1,0-1-1,21-2 0,-11 2-507,29-5-2889,-21-8-1860,1-9-5327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1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8648,'0'0'16955,"4"11"-16181,1 3-610,0 0 0,-1 0 0,-1 0 0,0 1 0,-1-1 0,0 26 0,-2 81-483,0-70-5144,0-51 5462,0 0-151,0 0 1,0 1-1,0-1 0,0 0 0,0 0 0,0 1 1,0-1-1,0 0 0,0 0 0,0 1 0,0-1 0,0 0 1,0 1-1,0-1 0,0 0 0,0 0 0,0 1 0,0-1 1,0 0-1,0 0 0,0 1 0,-1-1 0,1 0 0,0 0 1,0 0-1,0 1 0,0-1 0,-1 0 0,1 0 0,0 0 1,0 1-1,-1-1 0,1 0 0,0 0 0,0 0 1,0 0-1,-1 0 0,1 0 0,0 1 0,-1-1 0,1 0 1,0 0-1,0 0 0,-1 0 0,-6 0-3932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1.9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97 13325,'0'0'8616,"51"0"-7271,-19 0-480,4-6-481,-1-5-224,1-1-64,-5-2-96,-1 3-704,-9 1-1026,-8 0-896,-9-1-1442,-4 0-2178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2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 15214,'0'0'11756,"78"-31"-11628,-43 25-128,1 2-1410,-1 1-1376,-4 2-1186,0 0-2594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2.6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75 13869,'0'0'3048,"3"-9"-218,0 2-1932,-1 3-449,0 0 0,-1 0 0,1 0 0,-1-1 1,0 1-1,-1 0 0,1 0 0,-1-1 1,1 1-1,-1 0 0,-1-5 0,1 8-382,-1 1 1,1 0-1,-1-1 0,1 1 0,-1 0 0,1 0 0,-1-1 0,1 1 1,-1 0-1,1 0 0,-1 0 0,1 0 0,-1-1 0,1 1 0,-1 0 1,1 0-1,-1 0 0,0 0 0,1 1 0,-1-1 0,1 0 0,-1 0 1,1 0-1,-1 0 0,1 0 0,-1 1 0,1-1 0,-1 0 0,1 1 1,-1-1-1,1 0 0,-1 1 0,0 0 0,-18 10-17,7 1 60,1 1-1,0 0 1,1 1 0,1 0-1,0 0 1,0 1-1,2 0 1,0 0 0,0 1-1,2 0 1,0 0 0,1 1-1,0 0 1,-2 31-1,6-46-100,0 0-1,0 0 1,0 0-1,0-1 0,0 1 1,0 0-1,0 0 0,1-1 1,-1 1-1,1 0 0,-1-1 1,1 1-1,0 0 1,-1-1-1,1 1 0,0-1 1,0 1-1,0-1 0,0 0 1,1 1-1,-1-1 1,0 0-1,1 0 0,-1 0 1,0 0-1,1 0 0,-1 0 1,1 0-1,0 0 0,-1 0 1,1-1-1,0 1 1,-1-1-1,1 1 0,0-1 1,0 0-1,-1 0 0,1 0 1,0 0-1,2 0 1,1 0 56,0-1 1,0 0 0,0 0 0,0 0 0,0-1 0,0 1 0,0-1-1,-1 0 1,1-1 0,0 1 0,-1-1 0,0 0 0,5-4 0,-2 0 8,-1 0 1,0-1-1,0 1 0,0-1 1,-1 0-1,-1-1 1,1 1-1,-2-1 1,1 0-1,-1 0 1,0 0-1,-1 0 1,0 0-1,0-1 1,-1 1-1,0-1 1,-1 1-1,0-1 1,-3-18-1,3 27-96,0 0 1,0 0-1,0-1 1,0 1-1,-1 0 1,1 0-1,0-1 1,-1 1-1,1 0 0,-1 0 1,1 0-1,-1-1 1,0 1-1,1 0 1,-1 0-1,0 0 1,0 0-1,0 0 0,1 1 1,-1-1-1,0 0 1,0 0-1,-1 0 1,1 1-1,0-1 1,0 1-1,0-1 0,0 1 1,0-1-1,-1 1 1,1 0-1,0-1 1,0 1-1,-1 0 1,1 0-1,0 0 0,0 0 1,-1 0-1,1 0 1,0 0-1,-1 1 1,1-1-1,0 0 1,0 1-1,-2 0 0,-1 0-141,0 1 0,0 0-1,0 0 1,0 0 0,0 1-1,0-1 1,1 1-1,-1 0 1,1 0 0,0 0-1,-5 6 1,-11 24-5767,-4 3-6989,2-14 8060,20-22 5252,0 1 1,0-1-1,0 1 0,1 0 1,-1-1-1,0 1 0,1 0 1,-1 0-1,0 0 0,1-1 0,-1 1 1,1 0-1,0 0 0,-1 0 1,1 0-1,0 0 0,-1 0 1,1 0-1,0 0 0,0 0 0,0 0 1,0 0-1,0 1 0,13 20 4219,40 15-1811,-37-27-1219,2 2-909,-1-1-124,-2 0 0,1 1 0,14 15 0,-25-22-1136,0 1-1,0 1 0,-1-1 1,1 1-1,-2 0 0,6 10 1,-2 0-4389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6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0 16015,'0'0'5968,"-1"10"-5439,-43 462 874,15-268-6025,28-202 3957,1 1-1,0 0 1,-1-1-1,1 1 1,-1-1 0,0 1-1,0-1 1,0 1-1,0-1 1,0 1 0,-1-1-1,1 0 1,-4 4-1,-5-1-5692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6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20 186 11243,'0'0'7858,"-3"15"-7138,-4 27-31,2-1 0,1 84 0,4-97-479,2-1 1,1 0-1,2 0 1,0 0-1,1-1 0,13 33 1,-18-57-178,0 0-1,0 1 1,0-1 0,0 0 0,0 0 0,0 0-1,0 0 1,0 0 0,1-1 0,-1 1-1,1 0 1,0-1 0,-1 1 0,1-1 0,0 1-1,0-1 1,0 0 0,0 0 0,0 0 0,0 0-1,0 0 1,4 1 0,-3-2 36,0 0 0,0-1 0,0 1 0,0-1 0,0 1 0,0-1-1,-1 0 1,1 0 0,0 0 0,-1 0 0,1-1 0,0 1 0,-1-1 0,0 1 0,4-4 0,7-7 267,1-1 0,-2-1 1,1 0-1,11-20 0,-24 34-335,49-70 298,-3-2 0,64-140 0,-91 165-3697,19-69 0,-27 70-4118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5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21 297 13901,'0'0'1554,"-4"11"79,1-3-1359,0 1 0,0-1 0,1 1 0,0-1 0,1 1 0,-1 17 0,2-21-153,1 0-1,-1-1 1,1 1 0,0-1 0,0 1-1,1-1 1,-1 0 0,1 1 0,0-1-1,0 0 1,1 0 0,-1 0 0,1-1-1,0 1 1,0 0 0,0-1 0,0 0-1,6 4 1,-4-2 59,0-2 0,0 1-1,1-1 1,-1 0 0,1 0-1,0 0 1,0-1 0,0 0 0,0 0-1,1 0 1,-1-1 0,0 0-1,14 0 1,-10-1 137,0-1 0,0 0 0,1-1 0,-1 0 0,0-1 0,0 0 0,-1-1 0,10-4 0,9-7 166,0-2 0,-1 0 0,-2-2 0,39-36 0,95-104-1094,-129 123-2201,31-47-1,-15 7-5749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7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330 144 16367,'1'-12'1052,"0"0"-927,1 2 593,-1 0-1,-1 0 1,0 0 0,0 0 0,-2-11 0,2 19-531,-1 0 1,1-1-1,-1 1 1,1 0 0,-1-1-1,0 1 1,0 0-1,0 0 1,0 0-1,-1 0 1,1 0-1,0 0 1,-1 0-1,0 0 1,1 1-1,-1-1 1,0 0-1,0 1 1,0 0-1,0-1 1,0 1-1,0 0 1,0 0 0,0 0-1,0 0 1,-1 0-1,1 1 1,0-1-1,-5 0 1,0 1-117,0 1 0,0-1 1,0 1-1,0 1 0,0-1 0,1 1 1,-1 0-1,0 1 0,1-1 1,0 1-1,-1 1 0,1-1 1,1 1-1,-1 0 0,0 1 0,1-1 1,0 1-1,0 0 0,0 0 1,1 0-1,-5 8 0,-9 12-59,1 1 1,0 1-1,-16 39 0,22-45 44,2 1 0,1 0 0,0 0 0,1 0 0,2 1 1,0 0-1,2 1 0,0-1 0,1 28 0,2-48-56,0-1 0,1 1 0,-1-1 0,1 0 0,-1 1 0,1-1 0,0 0 0,0 1 0,0-1 0,0 0 0,0 0 0,0 0 0,1 0 0,-1 0 0,0 0 0,1 0 0,0-1 0,0 1 0,-1 0 0,1-1 0,3 2 0,-1-1 7,0 0 0,1 0 0,-1-1 0,0 1 0,1-1 0,-1-1 1,1 1-1,-1 0 0,1-1 0,8 0 0,-2-1 17,0-1 0,0 0 0,0 0 0,0-1 0,-1 0-1,1-1 1,-1 0 0,18-10 0,-21 9-6,0 0 0,0 0-1,-1-1 1,1 0-1,9-13 1,-14 16 22,1 0 0,-1-1 0,0 1 0,-1 0 1,1-1-1,0 0 0,-1 1 0,0-1 0,0 0 0,0 0 0,0 1 0,-1-1 0,1 0 0,-1 0 1,0-5-1,-1 8-15,1 1 1,-1-1 0,1 0 0,0 1-1,-1-1 1,1 1 0,-1-1-1,0 1 1,1-1 0,-1 1-1,1-1 1,-1 1 0,0 0 0,1-1-1,-1 1 1,0 0 0,1-1-1,-1 1 1,0 0 0,0 0 0,1 0-1,-1 0 1,0-1 0,0 1-1,1 0 1,-1 0 0,0 1 0,0-1-1,1 0 1,-1 0 0,0 0-1,0 0 1,1 1 0,-1-1-1,0 0 1,1 1 0,-1-1 0,0 0-1,1 1 1,-2 0 0,-29 16-66,16 5 50,16-22-13,-1-1-1,0 1 1,1 0-1,-1 0 1,0 0 0,1 0-1,-1 0 1,0 0-1,0 0 1,1 0-1,-1 0 1,0 0-1,1 0 1,-1 0-1,0 0 1,1 0 0,-1 0-1,0 0 1,1 0-1,-1 0 1,0 1-1,0-1 1,1 0-1,-1 0 1,0 0-1,0 0 1,1 1-1,-1-1 1,0 0 0,0 0-1,1 0 1,-1 1-1,0-1 1,0 0-1,0 0 1,0 1-1,1-1 1,-1 0-1,0 1 1,0-1-1,0 0 1,0 1 0,0-1-1,0 0 1,0 0-1,0 1 1,0-1-1,0 0 1,0 1-1,0-1 1,0 0-1,0 1 1,0-1 0,0 0-1,0 1 1,-1-1-1,15-7 38,-1-1-1,-1-1 0,0 0 1,0 0-1,-1-2 0,18-19 1,-17 17-46,0 1 1,1 0-1,1 0 1,26-16-1,-40 27 7,1 1-1,0-1 0,-1 1 0,1 0 0,0 0 1,0-1-1,-1 1 0,1 0 0,0 0 0,0 0 1,-1-1-1,1 1 0,0 0 0,0 0 0,0 1 1,-1-1-1,1 0 0,0 0 0,0 0 0,0 0 1,-1 1-1,1-1 0,0 0 0,-1 1 0,1-1 1,0 0-1,0 1 0,-1-1 0,1 1 0,-1-1 1,1 1-1,0-1 0,-1 1 0,1 0 0,-1-1 1,0 1-1,1 0 0,-1-1 0,1 1 0,-1 0 1,0 0-1,0-1 0,1 1 0,-1 0 0,0 0 1,0-1-1,0 1 0,0 0 0,0 0 0,0 0 1,0-1-1,0 3 0,0 56 42,-1-43-5,-5 85-778,6-101 667,0 0 0,-1 0 0,1 1 1,0-1-1,0 0 0,0 0 0,0 0 0,0 0 1,0 1-1,0-1 0,0 0 0,0 0 0,0 0 1,0 0-1,0 1 0,1-1 0,-1 0 1,0 0-1,0 0 0,0 0 0,0 1 0,0-1 1,0 0-1,0 0 0,0 0 0,0 0 0,1 0 1,-1 1-1,0-1 0,0 0 0,0 0 1,0 0-1,0 0 0,1 0 0,-1 0 0,0 0 1,0 0-1,0 0 0,0 0 0,1 0 0,-1 1 1,0-1-1,0 0 0,0 0 0,0 0 1,1 0-1,-1 0 0,0-1 0,0 1 0,0 0 1,1 0-1,10-8-2545,8-13-1401,-3-11-1697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38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0 13421,'0'0'8941,"-8"12"-7003,-12 19-301,1 1-1,-30 68 0,43-84-1490,0-1-1,1 1 0,1 0 1,1 0-1,0 0 0,1 1 1,0-1-1,2 1 0,0-1 0,3 21 1,-3-33-147,2 0-1,-1 0 1,0 0 0,1-1 0,0 1 0,0 0-1,0-1 1,0 1 0,0-1 0,1 1 0,0-1-1,0 0 1,-1 0 0,2-1 0,-1 1 0,0 0-1,1-1 1,-1 0 0,1 0 0,-1 0 0,1 0-1,0-1 1,0 1 0,0-1 0,0 0 0,0 0-1,0 0 1,0-1 0,0 0 0,0 0 0,1 0 0,-1 0-1,0 0 1,4-2 0,-3 2 59,-1 0 1,1-1 0,-1 1-1,0-1 1,0 0-1,0-1 1,1 1-1,-1-1 1,0 0-1,0 0 1,-1 0-1,1 0 1,0-1-1,-1 1 1,0-1-1,1 0 1,-1 0-1,0 0 1,0-1 0,-1 1-1,1-1 1,-1 1-1,0-1 1,0 0-1,0 0 1,0 0-1,0 0 1,-1 0-1,0 0 1,0-1-1,1-7 1,-3 11-54,1 0 0,-1 1 1,1-1-1,-1 0 0,1 0 0,-1 0 1,0 0-1,1 0 0,-1 1 1,0-1-1,0 0 0,0 1 0,1-1 1,-1 1-1,0-1 0,0 1 0,0-1 1,0 1-1,0-1 0,0 1 0,0 0 1,0 0-1,0-1 0,0 1 0,0 0 1,0 0-1,0 0 0,-1 0 1,0 1-1,-43-1-28,35 0 16,-36 8 7,45-8 0,-1 0 0,0 1 0,0-1 0,0 1 0,1 0 0,-1-1 0,0 1 0,1 0 0,-1 0 0,1 0 0,-1 0 0,1 1 0,-1-1 0,1 0 0,0 0 0,0 1 0,0-1 0,-1 1 0,1-1 0,1 1 0,-1 0 0,-1 1 0,3-2 0,0 0 0,0 0 0,0-1 0,0 1 0,0-1 0,1 1 0,-1-1 0,0 1 0,0-1 0,0 0 0,1 1 0,-1-1 0,0 0 0,0 0 0,1 0 0,-1 0 0,0 0 0,0 0 0,1-1 0,-1 1 0,0 0 0,2-1 0,-1 1 0,7-2 0,0 0 0,0-1 0,0 0 0,0 0 0,0-1 0,-1 0 0,1 0 0,-1-1 0,15-12 0,4-5 0,31-33 0,-50 48 0,-8 7 0,0-1 0,0 1 0,0 0 0,0 0 0,0 0 0,0 0 0,0 0 0,1-1 0,-1 1 0,0 0 0,0 0 0,0 0 0,0 0 0,0 0 0,1 0 0,-1 0 0,0 0 0,0 0 0,0 0 0,0-1 0,1 1 0,-1 0 0,0 0 0,0 0 0,0 0 0,0 0 0,1 0 0,-1 0 0,0 0 0,0 0 0,0 1 0,0-1 0,1 0 0,-1 0 0,0 0 0,0 0 0,0 0 0,0 0 0,1 0 0,-1 0 0,0 0 0,0 0 0,0 1 0,0-1 0,0 0 0,0 0 0,1 0 0,-1 0 0,0 0 0,0 1 0,0-1 0,0 0 0,0 0 0,0 0 0,0 0 0,0 1 0,0-1 0,0 0 0,2 19 0,-5 19 0,0-26 0,1-1 0,0 0 0,1 1 0,0 0 0,1-1 0,1 1 0,-1-1 0,2 1 0,-1-1 0,2 1 0,3 12 0,26 70-3059,-20-68-4292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3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492 16 13004,'0'0'897,"-78"12"-609,43-4-224,3-1-352,7-1-545,5-5-448,7-1-448,1-5-4902</inkml:trace>
  <inkml:trace contextRef="#ctx0" brushRef="#br0" timeOffset="1">111 0 7495,'0'0'4228,"-58"5"-2819,35-1-1312,5-4-226,7 0-2241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2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1 168 11082,'0'0'10725,"0"9"-9331,2 31-375,-1-39-989,-1 0 0,1 0-1,0 0 1,-1 0 0,1 0 0,-1 0-1,1 0 1,0 0 0,0-1-1,0 1 1,0 0 0,-1-1 0,1 1-1,0 0 1,0-1 0,0 1-1,0-1 1,0 1 0,0-1-1,1 0 1,-1 1 0,0-1 0,0 0-1,0 0 1,0 0 0,0 0-1,0 0 1,1 0 0,0 0 0,32-5 349,-25 1-278,1 0 1,-1-1-1,0 0 1,-1-1-1,1 0 0,-1-1 1,0 1-1,-1-1 1,0-1-1,11-12 1,-11 10 106,1 1 1,-1-1 0,-1-1 0,0 1 0,0-1-1,-1 0 1,-1 0 0,6-22 0,-9 32-159,-1 0 1,1 0-1,-1-1 1,0 1-1,0 0 1,0-1 0,0 1-1,0-1 1,0 1-1,0 0 1,0-1-1,0 1 1,-1 0 0,1-1-1,0 1 1,-1 0-1,1 0 1,-1-1-1,0 1 1,1 0 0,-1 0-1,-1-1 1,1 1-31,0 1 1,0-1-1,0 1 0,0 0 1,0-1-1,0 1 1,0 0-1,0 0 0,0 0 1,0 0-1,0 0 1,0 0-1,-1 0 1,1 0-1,0 0 0,0 0 1,0 1-1,0-1 1,0 0-1,-2 1 1,-2 2-28,-1 0 0,0 0 0,1 0 0,0 1 1,0-1-1,0 1 0,-9 9 0,-20 39-881,18-13-4224,12-25-2479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4.1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10 20499,'0'0'5376,"0"10"-4522,-16 238 2501,0 1-3042,16-249-294,0 0 0,0 1 0,0-1-1,0 0 1,0 0 0,0 0 0,0 1 0,0-1 0,0 0 0,0 0 0,0 0 0,0 1 0,0-1 0,0 0 0,0 0 0,0 0 0,0 0-1,0 1 1,1-1 0,-1 0 0,0 0 0,0 0 0,0 0 0,0 0 0,0 1 0,1-1 0,-1 0 0,0 0 0,0 0 0,0 0 0,0 0-1,1 0 1,-1 0 0,0 0 0,0 0 0,0 0 0,0 0 0,1 0 0,-1 0 0,0 0 0,0 0 0,0 0 0,1 0 0,-1 0-1,0 0 1,0 0 0,0 0 0,1 0 0,-1 0 0,0 0 0,0 0 0,0 0 0,0 0 0,1-1 0,15-9 623,13-18-67,297-420-653,-303 414-15,-26 39-7226,-9 5-165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4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1 308 15919,'0'0'5669,"5"63"-2626,9-49-833,4 1-512,3-7-1250,4-1-319,5-5-418,-3-2-3074,-2 0-3235,-1-13-8264</inkml:trace>
  <inkml:trace contextRef="#ctx0" brushRef="#br0" timeOffset="1">516 1 20499,'0'0'2082,"-13"61"-832,-3-20 1120,3 6-1377,-2-1-193,2 3-543,3-3-193,4-6-192,6-5-1634,0-7-1025,0-6-768,0-9-673,0-8-3651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4.8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0 111 16656,'0'0'5392,"14"-9"-2739,7-5-1806,1 1 0,1 1 0,0 1 0,1 1 0,43-11 0,-38 14-490,1 2 0,0 1 0,0 1-1,0 1 1,0 2 0,40 5 0,-67-5-349,0 0-1,-1 1 1,1-1-1,0 1 1,-1 0-1,1-1 1,-1 1-1,1 0 1,-1 0-1,1 1 1,-1-1-1,0 0 1,1 1-1,-1 0 1,0-1-1,0 1 1,0 0-1,0 0 1,-1 0-1,1 0 1,0 0-1,-1 1 1,0-1-1,1 0 1,-1 1 0,0-1-1,0 1 1,0 0-1,-1-1 1,1 1-1,0-1 1,-1 1-1,0 0 1,0 3-1,-1 1 9,0-1 0,0 1 0,-1-1 0,0 0 0,0 0 0,0 0 0,-1 0-1,0 0 1,0 0 0,-1 0 0,1-1 0,-1 0 0,-5 6 0,-55 49-16,48-47 0,2 0 0,-1 1 0,2 0 0,0 1 0,-19 30 0,31-44 3,0 1 0,0-1 0,0 1 0,1-1 1,-1 1-1,1 0 0,-1-1 0,1 1 0,0 0 0,0-1 0,0 1 0,0 0 1,0-1-1,0 1 0,0 0 0,0 0 0,1-1 0,-1 1 0,1 0 0,-1-1 0,1 1 1,-1-1-1,1 1 0,0-1 0,0 1 0,0-1 0,0 1 0,0-1 0,0 0 1,0 0-1,1 1 0,-1-1 0,0 0 0,1 0 0,-1 0 0,1 0 0,-1-1 0,3 2 1,8 4-44,0 0 0,1-1 0,0-1 0,15 4 0,2 1-421,5 4-4952,1-3-7111,-14-5-1575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5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17521,'0'0'13324,"3"49"-11658,-3-25-1410,0 2-256,0 0 0,0-3 0,0 4 0,1-6-609,5-2-1889,1-1-481,-2-6-736,1-5-2819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5.8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317 0 17553,'0'0'3939,"-18"83"-2497,-2-32-129,-9 8-576,-6 4-513,-4 0-128,1-3 0,-1-10-32,6-5-32,4-11 0,11-15-288,3-13-481,12-6-448,3-22-1025,0-16-3043,11-12-1698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6.2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17 9129,'0'0'3251,"9"-4"-1047,28-8 129,-36 11-2286,-1 1-1,1 0 0,-1 0 0,1 0 0,-1 0 0,1 0 1,-1 0-1,1 1 0,-1-1 0,1 0 0,-1 0 1,0 0-1,1 0 0,-1 1 0,1-1 0,-1 0 0,1 0 1,-1 1-1,0-1 0,1 0 0,-1 1 0,1-1 0,-1 0 1,0 1-1,1-1 0,-1 0 0,0 1 0,0-1 1,1 1-1,-1-1 0,0 1 0,0-1 0,0 1 0,0-1 1,1 1-1,-1-1 0,0 1 0,0 22 847,0-17-508,-2 22 534,-2 0 0,0 0 0,-2 0 0,-1-1 1,-16 40-1,13-41-600,2 0-1,0 0 1,2 1 0,1-1-1,1 1 1,-1 34 0,6-53-321,0 0 0,1 0 0,0 0 1,0 0-1,1-1 0,0 1 1,1-1-1,-1 0 0,1 0 1,1 0-1,-1-1 0,7 7 1,13 25-3202,-7 2-5739,-17-35 1773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6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0 785 17104,'0'0'3321,"9"-10"-2094,15-19-253,-2-1-1,37-64 0,34-86-558,-55 103-381,122-252 99,-145 302-58,-7 19-217,-4 14-602,-17 374 375,0-128 284,13-250 44,-1 11-531,1-13 476,0 1 1,0-1-1,0 0 0,0 0 0,0 0 0,0 0 0,0 1 0,0-1 0,0 0 0,0 0 0,0 0 0,0 0 0,0 0 0,0 1 0,0-1 0,0 0 0,-1 0 0,1 0 0,0 0 0,0 0 0,0 0 1,0 0-1,0 1 0,0-1 0,-1 0 0,1 0 0,0 0 0,0 0 0,0 0 0,0 0 0,-1 0 0,1 0 0,0 0 0,0 0 0,0 0 0,0 0 0,0 0 0,-1 0 0,1 0 0,0 0 0,0 0 1,0 0-1,0 0 0,-1 0 0,1 0 0,0 0 0,0 0 0,0 0 0,0 0 0,0 0 0,-1-1 0,1 1 0,0 0 0,0 0 0,0 0 0,0 0 0,0 0 0,0 0 0,0 0 0,-1-1 0,1 1 1,0 0-1,0 0 0,0 0 0,0 0 0,0 0 0,0-1 0,-10-15-6246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6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15214,'0'0'9545,"51"4"-8359,0 1-386,11-1-575,7 1-161,5-2-897,-3-3-3876,1 0-7718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7.5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10954,'0'0'16208,"0"5"-15840,0 27 356,-2-20-604,1 0 1,1 0-1,0 0 1,1 0 0,0 0-1,1 0 1,0 0-1,1 0 1,0-1-1,8 18 1,-11-29-172,0 1 0,0-1 0,0 1 0,0-1-1,1 1 1,-1-1 0,0 1 0,0-1 0,1 0 0,-1 1 0,0-1 0,1 1-1,-1-1 1,0 0 0,1 1 0,-1-1 0,1 0 0,-1 1 0,1-1 0,-1 0-1,1 0 1,-1 0 0,1 1 0,-1-1 0,1 0 0,-1 0 0,1 0 0,-1 0-1,1 0 1,-1 0 0,1 0 0,-1 0 0,1 0 0,-1 0 0,1 0 0,-1 0-1,1 0 1,-1 0 0,1-1 0,-1 1 0,1 0 0,-1 0 0,1-1 0,10-19-8249,-8 7-1218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8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188 61 14286,'0'0'5680,"-6"-9"-2867,-17-26-667,22 34-2037,0 0-1,-1-1 1,1 1 0,0 0-1,0 0 1,-1 0 0,1 0-1,0 0 1,-1 0 0,1 0-1,-1 0 1,1 1 0,-1-1-1,0 0 1,1 1 0,-1 0-1,1-1 1,-1 1 0,0 0-1,0 0 1,1 0 0,-1 0-1,0 0 1,1 0 0,-1 0-1,0 1 1,1-1 0,-1 0-1,1 1 1,-1 0 0,0-1-1,1 1 1,-1 0 0,-1 1-1,-3 2-96,0 1 0,0 0 0,0 0 0,1 0 1,-8 9-1,7-6 21,-1 1 0,1-1 1,0 1-1,0 1 1,1-1-1,1 1 1,0 0-1,0 0 1,1 0-1,0 0 1,0 0-1,1 1 0,1-1 1,-1 14-1,2-22-25,0 0 0,0 0-1,1-1 1,-1 1 0,0 0-1,1-1 1,-1 1 0,1-1-1,0 1 1,-1 0 0,1-1-1,0 1 1,0-1 0,0 0-1,0 1 1,0-1 0,0 0-1,0 1 1,1-1 0,-1 0-1,0 0 1,1 0 0,1 1-1,0-1 23,1 1-1,0 0 1,0-1-1,0 0 1,0 0-1,1 0 1,-1-1-1,0 1 0,6-1 1,0 0 50,0-1-1,0 0 1,0-1 0,-1 0-1,1 0 1,-1-1-1,18-7 1,-14 3 95,-2 0-1,1-1 1,-1 0 0,0-1-1,0 0 1,14-17 0,-21 21-105,0 0 0,0-1 1,0 1-1,-1-1 1,0 0-1,0 0 0,0 0 1,-1-1-1,0 1 1,0 0-1,0-1 0,-1 1 1,0-1-1,-1 0 1,1-12-1,-1 18-104,-1 0 0,1 0 0,0 0-1,-1 0 1,1 0 0,0 0 0,-1 0 0,1 1 0,-1-1 0,1 0-1,-1 0 1,0 0 0,1 1 0,-1-1 0,0 0 0,1 0-1,-1 1 1,0-1 0,0 1 0,0-1 0,0 1 0,0-1 0,1 1-1,-1-1 1,0 1 0,0 0 0,0 0 0,0-1 0,0 1 0,0 0-1,0 0 1,0 0 0,0 0 0,0 0 0,0 0 0,0 1 0,0-1-1,0 0 1,0 0 0,0 1 0,0-1 0,0 0 0,0 1 0,0-1-1,-1 1 1,-3 1-357,0 0-1,0 0 1,0 1-1,0-1 0,0 1 1,1 0-1,-6 5 1,-31 23-13040,27-22 6998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18.3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9289,'0'0'13805,"33"49"-12396,-11-29 97,2 1-321,7 1-737,-3 0-320,0 1-480,-5-5-3139,-3-3-5574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40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7 113 4708,'0'0'6828,"0"-8"-6123,-2-43 513,1 23 7461,0 38-6794,-1 6 98,2-15-1883,0-1-1,0 0 1,0 0 0,0 0 0,0 1-1,0-1 1,0 0 0,0 0 0,-1 0-1,1 0 1,0 1 0,1-1 0,-1 0-1,0 0 1,0 0 0,0 1-1,0-1 1,0 0 0,0 0 0,0 0-1,0 0 1,0 1 0,0-1 0,0 0-1,0 0 1,1 0 0,-1 0 0,0 1-1,0-1 1,0 0 0,0 0 0,0 0-1,1 0 1,-1 0 0,0 0-1,0 0 1,0 1 0,0-1 0,1 0-1,-1 0 1,0 0 0,0 0 0,0 0-1,1 0 1,-1 0 0,0 0 0,0 0-1,0 0 1,1 0 0,-1 0-1,0 0 1,12-20 835,-7 8-2826,0 3-7264,3-2 3924,-6 5 720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4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78 22229,'0'0'3555,"80"-35"-2434,-37 26-448,6 5-481,5-1-128,5 1-64,3 3-1345,-4-3-897,-8 0-1281,-12-2-1442,-19 1-3235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4.6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19795,'0'0'6246,"49"29"-4228,4-29-481,12-2-192,11-12-960,4-3-289,-4 2-481,-5-3-2273,-14 4-3972,-15 2-5542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5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1 560 9545,'0'0'17152,"13"-2"-15822,-2 0-1213,-1-1 0,0 0 0,-1 0 0,1-1 0,-1 0 0,1-1 0,-1 0 0,0 0 0,-1-1 0,1 0 0,7-8 0,93-98 251,-5-4 0,105-153 1,-209 269-360,0 0 0,0 1 0,0-1 0,0 0 1,1 0-1,-1 0 0,0 1 0,0-1 0,0 0 1,0 0-1,0 0 0,0 1 0,0-1 1,0 0-1,1 0 0,-1 0 0,0 1 0,0-1 1,0 0-1,0 0 0,0 0 0,1 0 0,-1 0 1,0 0-1,0 1 0,0-1 0,1 0 1,-1 0-1,0 0 0,0 0 0,0 0 0,1 0 1,-1 0-1,0 0 0,0 0 0,1 0 0,-1 0 1,0 0-1,0 0 0,0 0 0,1 0 1,-1 0-1,0 0 0,0 0 0,1 0 0,-1 0 1,0-1-1,0 1 0,0 0 0,0 0 1,1 0-1,-1 0 0,0 0 0,0 0 0,0-1 1,0 1-1,1 0 0,-1 0 0,0 0 0,0-1 1,0 1-1,0 0 0,0 0 0,0 0 1,0-1-1,0 1 0,0 0 0,1-1 0,0 32 91,-10 40-51,-37 218 211,41-162-6125,-2-125-934,5-2 5227,-13 0-5811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6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16848,'0'0'8712,"48"18"-8071,-8-13-97,10-5-448,4 0-1505,6-1-2146,1-14-2947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6.6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214 1 21717,'0'0'6918,"6"51"-5637,-6-20-544,0 2-481,-2 2-192,-1-3-64,0-1-384,2-1-545,1-6-801,-3-6-800,-5-4-545,-2-5-672,-4-9-1378,-4 0-2883</inkml:trace>
  <inkml:trace contextRef="#ctx0" brushRef="#br0" timeOffset="1">0 151 16720,'0'0'10826,"84"-14"-10538,-39 13-288,3-3-864,3-2-1987,0-5-2530,0-3-4453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7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2 370 16688,'0'0'6080,"0"11"-5647,0-6-385,0-3-14,-1 1-1,1-1 0,-1 1 0,1-1 1,0 0-1,0 1 0,1-1 0,-1 1 0,0-1 1,1 0-1,-1 1 0,1-1 0,0 0 1,0 1-1,0-1 0,0 0 0,0 0 1,0 0-1,0 0 0,1 0 0,-1 0 0,1 0 1,0 0-1,-1-1 0,1 1 0,0-1 1,0 1-1,0-1 0,0 0 0,0 1 1,1-1-1,-1 0 0,0-1 0,4 2 0,5-1-70,-1 0 0,1-1 0,0-1 0,0 0 0,0 0 0,0-1 0,-1 0 0,1-1-1,-1 0 1,1-1 0,-1 0 0,0-1 0,-1 0 0,1 0 0,-1-1 0,0 0 0,9-9-1,3-2-942,0-2 0,-2 0-1,0 0 1,-2-2 0,28-41-1,-30 28 1048,-13 26 1229,-9 22 5,-5 10-797,2-1 0,0 2 0,2-1-1,0 1 1,2 1 0,1-1 0,-3 42 0,8-65-482,0-1 1,0 1-1,0-1 1,0 1-1,0-1 1,0 1 0,1-1-1,-1 0 1,0 1-1,1-1 1,0 1-1,-1-1 1,1 0-1,0 1 1,1 1 0,-2-3-12,1 1-1,-1-1 1,1 1 0,0-1 0,-1 0 0,1 0 0,0 1 0,-1-1 0,1 0 0,0 0 0,-1 1 0,1-1 0,0 0 0,-1 0 0,1 0 0,0 0 0,-1 0-1,1 0 1,0 0 0,0-1 0,-1 1 0,1 0 0,0 0 0,3-2 47,0 0 1,-1 0-1,1 0 0,-1 0 1,1 0-1,-1-1 0,0 1 0,0-1 1,5-6-1,13-20 66,0-1 0,-2-1 0,-1-1 0,-2 0 0,-1-1 0,-2-1 0,-1 0 0,8-38 0,-25 163-71,-1-35 101,1-22-82,1 0 0,2 0 1,4 50-1,-2-83-70,0 0-1,0-1 0,-1 1 1,1 0-1,0 0 1,0-1-1,0 1 1,0 0-1,0 0 0,1 0 1,-1-1-1,0 1 1,0 0-1,0-1 0,1 1 1,-1 0-1,0-1 1,1 1-1,-1 0 0,1-1 1,-1 1-1,0 0 1,1-1-1,-1 1 0,1-1 1,0 1-1,-1-1 1,1 1-1,-1-1 1,1 0-1,0 1 0,-1-1 1,1 0-1,0 1 1,0-1-1,-1 0 0,1 0 1,0 0-1,0 1 1,-1-1-1,1 0 0,0 0 1,0 0-1,-1 0 1,1 0-1,0-1 1,0 1-1,-1 0 0,1 0 1,0 0-1,-1-1 1,1 1-1,1-1 0,1-1-6,1 0-1,-1-1 1,0 0-1,0 1 1,0-1-1,-1 0 1,1 0 0,0 0-1,1-4 1,18-36-2344,-2-1 0,-2-1 0,-2-1 0,14-67 0,-8 34-1543,-2 9-3192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6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18353,'0'0'4805,"-38"75"-2851,22-42-385,-1 6-672,5-2-545,5 0-255,5-1-33,2-6-513,0-3-1248,0-8-193,3-7-1249,-3-6-2082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7.3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87 17649,'0'0'3224,"5"-9"-165,-2 5-2850,0-1 1,0 0-1,0 1 0,1 0 0,0 0 1,0 0-1,0 0 0,0 0 0,1 1 1,-1 0-1,1 0 0,0 0 0,0 1 1,0-1-1,0 1 0,0 0 0,0 1 1,1-1-1,5 0 0,7-2 71,1 1-1,-1 0 0,1 1 1,0 1-1,0 1 1,-1 1-1,1 0 0,33 7 1,-49-7-265,-1 0 0,0-1 1,0 1-1,0 0 0,1 0 0,-1 0 1,0 1-1,0-1 0,-1 0 1,1 1-1,0-1 0,0 1 0,-1 0 1,1-1-1,-1 1 0,1 0 1,-1 0-1,0 0 0,0 0 0,0 0 1,0 0-1,1 4 0,-1-2 38,-1-1-1,0 1 0,0 0 0,0-1 1,-1 1-1,1-1 0,-1 1 1,0-1-1,0 1 0,0-1 0,0 0 1,-1 1-1,-2 3 0,-5 8 159,-1 1-1,-1-2 0,-1 1 1,-18 17-1,22-24-210,5-7 0,1 1 0,0 0 0,0 0 0,0 0 0,0 0 0,0 1 0,0-1 0,1 1 0,-1-1 0,1 1 0,-1-1 0,1 1 0,0 0 0,0 0 0,0 3 0,4-5-1,1 1 0,0-1 0,0 0 0,0 0 0,-1 0 0,1-1 0,0 1 0,8-1 0,-3 1-75,-3 0 4,0 0 1,0 1 0,0-1 0,0 1 0,0 0 0,-1 1 0,1-1-1,-1 1 1,1 0 0,-1 1 0,0-1 0,0 1 0,0 0 0,-1 1-1,1-1 1,6 10 0,-9-11 76,0 0-1,-1 1 0,1-1 1,-1 0-1,0 1 1,0-1-1,0 1 0,0-1 1,-1 1-1,1-1 1,-1 1-1,0-1 0,0 1 1,-1-1-1,1 1 1,-1-1-1,1 1 0,-1-1 1,0 1-1,0-1 1,-1 1-1,1-1 0,-1 0 1,1 0-1,-1 0 1,0 0-1,0 0 0,-1 0 1,1-1-1,-6 6 1,-4 3 92,0 1 0,-1-2 0,-1 0 0,0 0 0,0-1 0,-30 13 0,34-17-57,0-1 0,-1 0 0,1-1 0,-1-1 0,1 1-1,-1-2 1,0 1 0,0-2 0,0 1 0,0-2 0,-19-2 0,27 3-153,1-1-1,0 0 1,0 1 0,0-1-1,0 0 1,-1 0 0,1-1-1,1 1 1,-1 0 0,0-1-1,0 1 1,0-1 0,-2-3-1,-14-28-5693,8 4-4544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7.7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7559,'0'0'17264,"0"59"-15822,-6-22 95,4 6-640,2 2-577,0-4-191,0-3-97,4-4-32,8-8-417,1-5-768,-1-8-737,-4-4-608,-3-9-1218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8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68 19026,'0'0'7527,"81"-1"-5925,-28-3-673,7-3-705,7-2-320,-6-2-2787,-2-5-3459,-7-4-8424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38.7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273 54 6502,'0'0'15231,"3"-8"-13523,10-28-155,-13 36-1511,0 0 0,0-1-1,0 1 1,0 0-1,0-1 1,0 1 0,0 0-1,0-1 1,0 1 0,0 0-1,0-1 1,0 1 0,-1-1-1,1 1 1,0 0 0,0 0-1,0-1 1,0 1-1,-1 0 1,1-1 0,0 1-1,0 0 1,-1 0 0,1-1-1,0 1 1,0 0 0,-1 0-1,1-1 1,0 1-1,-1 0 1,1 0 0,0 0-1,-1 0 1,1 0 0,0 0-1,-1 0 1,1-1 0,-1 1-1,1 0 1,0 0-1,-1 0 1,1 0 0,0 0-1,-1 1 1,1-1 0,0 0-1,-1 0 1,1 0 0,0 0-1,-1 0 1,1 0-1,0 1 1,-1-1 0,1 0-1,0 0 1,-1 0 0,1 1-1,-22 6 128,0 6 96,1 1-1,0 0 1,0 2 0,2 0 0,0 1-1,1 1 1,1 1 0,0 0-1,1 1 1,2 1 0,-17 29-1,29-45-231,-1 1-1,1-1 0,0 0 0,0 1 0,0-1 0,1 1 0,0 0 0,0-1 0,0 1 0,1 0 0,0 8 0,1-12-28,-1 1 0,1-1 0,-1 0 0,1 0 0,0 1 0,0-1 0,0 0 0,0 0-1,1 0 1,-1 0 0,0 0 0,1 0 0,0 0 0,-1-1 0,1 1 0,0-1 0,0 1 0,0-1-1,0 1 1,0-1 0,0 0 0,0 0 0,0 0 0,0 0 0,1-1 0,-1 1 0,0 0-1,0-1 1,3 1 0,19 2-452,0 0-1,0-2 1,0 0 0,0-2-1,37-6 1,-25 1-4045,46-14 1,-39 6-932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2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9161,'0'0'17809,"5"49"-16945,-5-13-543,0 1-193,0 1-96,0-4-577,0-10-1953,0-8-1474,3-10-4772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3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16303,'0'0'8168,"-9"73"-7111,2-34-384,1 1-353,-3-2-288,5-1 0,4-4 0,0-7-192,0-6-865,0-7-384,5-7-641,0-6-833,-5-11-9737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3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16688,'0'0'8392,"51"27"-7143,-13-27-512,4 0-577,9-5-288,-2-9-2147,-6-4-2753,-5 1-4966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3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283 1 17745,'0'0'12412,"-11"0"-12076,1 0-316,1 2 1,-1-1-1,1 1 1,-1 1 0,1 0-1,0 0 1,0 1-1,1 0 1,-1 0-1,1 1 1,-1 0-1,-13 12 1,0 1 79,0 0 0,-22 26 1,38-38-69,1 0 0,-1 1 1,2-1-1,-1 1 0,1 0 0,0 1 1,0-1-1,1 1 0,0 0 1,0 0-1,1 0 0,-1 8 0,3-14-31,-1-1 0,2 1-1,-1-1 1,0 1 0,0 0-1,0-1 1,1 1 0,-1-1-1,1 0 1,-1 1-1,1-1 1,-1 1 0,1-1-1,0 0 1,0 1 0,0-1-1,0 0 1,0 0-1,0 0 1,0 0 0,0 1-1,0-2 1,0 1 0,1 0-1,-1 0 1,0 0 0,1-1-1,-1 1 1,1 0-1,-1-1 1,1 1 0,-1-1-1,1 0 1,2 1 0,7 1-46,-1-1 1,1 0-1,21-2 1,-18 1-142,2-1-455,-1 0 0,0 0 0,1-2 0,-1 0 0,20-6-1,35-22-6241,-34 9-41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4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29 18481,'0'0'4052,"-5"11"-1559,-2 7-1756,1 0 0,0 1-1,2-1 1,0 1 0,-3 37 0,7-56-794,0 1 0,0 0 1,0 0-1,0 0 1,0 0-1,1 0 1,-1-1-1,0 1 1,0 0-1,1 0 1,-1 0-1,1-1 0,-1 1 1,0 0-1,1-1 1,-1 1-1,1 0 1,0-1-1,-1 1 1,1 0-1,0-1 1,-1 1-1,1-1 1,0 1-1,-1-1 0,1 0 1,0 1-1,0-1 1,0 0-1,-1 1 1,1-1-1,0 0 1,0 0-1,0 0 1,0 0-1,-1 0 1,1 0-1,0 0 0,0 0 1,0 0-1,0 0 1,0 0-1,-1 0 1,1-1-1,0 1 1,0 0-1,0-1 1,0 0-1,4 0-435,0-1 0,-1 0 1,1 0-1,-1 0 0,1-1 0,-1 0 0,6-4 1,3-8-1410,0 0 0,0-1 0,-2-1 0,15-27 1,-2 6 1642,1 1 3544,-28 55 3300,-1 10-4999,-5-3-591,0-4-577,1 1 0,1 0 0,1 0 0,1 1 0,1-1 0,-1 34 0,5-56-478,2 11-2815,4-9-2425,3-2-4203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8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1 19667,'0'0'2290,"-5"13"-2114,-10 39 194,2 1-1,2 1 1,2-1-1,-2 60 1,4 239 261,7-277-596,-1 182 61,9 477 81,-8-724-312,1 11-406,0-1-1,1 0 0,9 38 1,-9-54-3741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8.0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57 384,'8'-21'1015,"4"-9"7626,-9 24-560,-13 33-5532,-6 16-1621,2 0-1,2 0 1,2 1-1,2 0 1,2 1-1,2 0 1,1 46 0,4-80-837,-1 0 1,1-1-1,1 1 1,4 14-1,-6-23-85,1 0 0,-1 0 0,1 0 0,-1 0 0,1-1 0,0 1 0,0 0 0,0 0-1,0-1 1,0 1 0,0-1 0,0 1 0,1-1 0,-1 1 0,0-1 0,1 0 0,-1 1 0,1-1-1,0 0 1,-1 0 0,1 0 0,0 0 0,0-1 0,0 1 0,-1 0 0,1-1 0,0 1-1,0-1 1,0 0 0,3 1 0,-3-2-72,-1 0 0,0 1-1,0-1 1,0 0 0,0 1 0,0-1-1,0 0 1,-1 0 0,1 0-1,0 0 1,0 0 0,0 0 0,-1 0-1,1 0 1,-1 0 0,1 0 0,-1 0-1,1-1 1,-1 1 0,0 0 0,1 0-1,-1 0 1,0-1 0,0 1-1,0 0 1,0 0 0,0-1 0,0 1-1,0 0 1,0 0 0,-1 0 0,1-1-1,0 1 1,-2-2 0,-11-44-4096,-29-19 168,36 59 4124,1-1 0,-1 1-1,-1 1 1,1-1 0,-1 1 0,-11-8 0,19 15-84,-1-1 0,0 0 1,0 0-1,0 0 0,0 1 0,0-1 1,0 0-1,0 0 0,0 0 0,1 1 1,-1-1-1,0 0 0,0 0 0,0 0 1,0 1-1,0-1 0,0 0 0,0 0 1,0 1-1,0-1 0,0 0 0,0 0 1,-1 0-1,1 1 0,0-1 1,0 0-1,0 0 0,0 0 0,0 1 1,0-1-1,0 0 0,-1 0 0,1 0 1,0 0-1,0 1 0,0-1 0,0 0 1,0 0-1,-1 0 0,1 0 0,0 0 1,0 0-1,0 1 0,-1-1 0,1 0 1,0 0-1,0 0 0,-1 0 0,1 0 1,0 0-1,0 0 0,0 0 0,-1 0 1,1 0-1,0 0 0,0 0 1,0 0-1,-1 0 0,1 0 0,0 0 1,0-1-1,-1 1 0,1 0 0,11 19 426,-6-15-360,0 0-1,0-1 1,1 0-1,-1 0 1,1 0 0,0-1-1,0 1 1,10 1-1,-6-2-789,0-1 0,0 0 0,-1-1-1,1 0 1,0 0 0,0-1 0,0-1 0,15-3 0,-9 0-770,1 0 0,-1-2 1,-1 1-1,1-2 0,-1 0 0,0-1 1,-1-1-1,15-11 0,-16 3 6437,-13 18-4777,0 0 0,0-1 0,-1 1 0,1 0 0,0-1 0,0 1-1,0 0 1,0 0 0,0-1 0,0 1 0,-1 0 0,1 0 0,0-1 0,0 1 0,0 0-1,-1 0 1,1 0 0,0-1 0,0 1 0,-1 0 0,1 0 0,0 0 0,-1 0 0,1 0-1,0 0 1,0-1 0,-1 1 0,1 0 0,0 0 0,-1 0 0,1 0 0,0 0 0,0 0-1,-1 0 1,1 0 0,-1 0 0,-21 6 6870,8 2-7230,8-1 585,0-1 1,0 1-1,1 0 0,0 1 1,1-1-1,-7 15 0,9-18-388,0 0-1,1 0 0,-1 1 0,1-1 1,0 1-1,0-1 0,1 1 0,-1 0 1,1-1-1,0 1 0,0 0 0,0-1 0,1 1 1,1 6-1,-1-10-42,0 0 0,0 0 0,1 0 0,-1 0 1,0 0-1,0 0 0,1 0 0,-1 0 0,0-1 0,1 1 1,-1-1-1,1 1 0,-1-1 0,1 1 0,-1-1 0,1 0 1,-1 0-1,1 1 0,-1-1 0,1-1 0,0 1 0,-1 0 0,1 0 1,-1 0-1,1-1 0,2 0 0,41-11 196,-36 10-280,0-2-13,0 1 0,0 0 0,1 1-1,11-1 1,-19 2 95,0 1-1,0 0 0,-1 0 1,1 0-1,0 0 0,0 0 0,0 1 1,-1-1-1,1 0 0,0 1 1,0 0-1,-1-1 0,1 1 1,0 0-1,-1 0 0,1 0 1,-1 0-1,1 0 0,-1 0 1,0 0-1,1 0 0,-1 1 1,0-1-1,0 0 0,0 1 0,0-1 1,0 1-1,2 3 0,3 7 1364,-2-12-380,-2-25 126,-9-43-357,-6 27-463,9 33-425,1-1 1,0 0-1,1-1 1,0 1-1,-2-13 1,34 12-5960,-17 5 4607,0-1 1,0-1-1,-1 0 1,0-1 0,0 0-1,-1-1 1,19-18-1,0-3-4319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9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17264,'0'0'5574,"6"60"-4101,-7-33-416,-5 3-737,3-4-224,0-2-64,3-1 32,0-4-31,0 2-1,0-2-257,0 1-896,0 3-801,-5-3-1345,-6-3-1473,-2-5-2179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9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12172,'0'0'16976,"66"-11"-16784,-27 16-96,5-2-288,4-3-1474,-2 0-2434,-2-9-3811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51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0 7431,'0'0'179,"0"0"0,0 0 1,0 1-1,0-1 0,0 0 0,0 0 0,0 0 0,0 0 0,0 0 1,0 1-1,0-1 0,0 0 0,0 0 0,0 0 0,0 0 1,1 0-1,-1 0 0,0 1 0,0-1 0,0 0 0,0 0 1,0 0-1,0 0 0,0 0 0,1 0 0,-1 0 0,0 0 1,0 0-1,0 0 0,0 0 0,0 1 0,1-1 0,-1 0 1,0 0-1,0 0 0,0 0 0,0 0 0,0 0 0,1 0 1,-1 0-1,0 0 0,0-1 0,0 1 0,0 0 0,0 0 1,1 0-1,-1 0 0,0 0 0,0 0 0,0 0 0,0 0 0,0 0 1,0 0-1,1 0 0,-1-1 0,0 1 0,0 0 0,0 0 1,0 0-1,0 0 0,0 0 0,0 0 0,0-1 0,0 1 1,0 0-1,0 0 0,0 0 0,4 23 3515,-3 38-3640,-1-54 1002,-3 152 357,-6-52-3590,9-106 1902,0 0-1,0 1 0,0-1 0,0 0 1,0 0-1,-1 0 0,1 0 0,0 0 1,-1 0-1,1 0 0,-1 0 0,1 0 0,-1 0 1,0 0-1,1 0 0,-1 0 0,0 0 1,1-1-1,-1 1 0,0 0 0,0-1 1,0 1-1,0 0 0,0-1 0,0 1 1,0-1-1,0 1 0,0-1 0,0 0 1,0 1-1,-2-1 0,-10 1-4721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51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55 16464,'0'0'3843,"8"-8"-2300,-3 2-1265,-3 3-156,1 0 1,-1 0-1,1 0 1,0 0-1,0 0 1,0 1-1,1-1 1,-1 1-1,1 0 1,-1 0-1,1 0 1,0 1-1,0-1 0,0 1 1,0 0-1,0 0 1,6-1-1,13 1-5,-1 0-1,1 2 1,-1 0-1,0 2 1,1 0-1,-2 1 0,1 2 1,0 0-1,-1 1 1,0 1-1,-1 1 1,1 1-1,-2 1 1,0 0-1,26 22 0,-41-30-92,0 0 0,0 0 0,0 1 0,-1 0 0,0 0 0,0 0 0,0 0 0,0 0 0,-1 1 0,1-1 0,-1 1 0,0 0 0,-1-1 0,1 1-1,-1 0 1,0 0 0,1 10 0,-2-9 115,-1 1 0,0 0 1,0-1-1,0 1 0,-1 0 0,0-1 0,0 0 0,-1 1 0,0-1 0,0 0 1,-7 11-1,-4 0 259,0 0 1,-1 0 0,-1-1 0,0-1-1,-1-1 1,-1 0 0,-21 12 0,21-14-283,-2 0 1,1-2-1,-2 0 1,1-1-1,-1-1 1,-1-1-1,1-1 1,-1-1-1,0-1 1,-41 3-1,61-7-160,0 0-1,0 0 1,0-1 0,1 1-1,-1 0 1,0-1-1,0 1 1,0-1 0,1 0-1,-1 1 1,0-1 0,1 0-1,-1 0 1,1 0 0,-1 0-1,1 0 1,-1-1-1,1 1 1,0 0 0,0-1-1,-1 1 1,1-1 0,-1-2-1,-1-1-256,1 0-1,1 0 0,-1 0 0,1 0 0,-1 0 0,2 0 1,-1 0-1,0-9 0,1-4-1202,1 0 0,1-1 0,0 1 0,6-19 0,-1 12-7118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59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1 679 12524,'0'0'10500,"13"-12"-9245,41-44-205,-2-3 1,59-86-1,84-155 401,-135 197-731,-53 99-590,-4 15-49,-2 23-21,-1-27-58,-4 78 103,-17 97 0,-2 21 42,23-96-1036,9-37-6923,-8-66 5339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59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0 12588,'0'0'5669,"-54"56"-3138,50-34-1218,4-3-416,8-5 96,16-2 320,9-6-160,9-4 128,8-2-448,5 0-417,1-12-319,1 2-33,-3-1-417,-7 4-2177,-13 0-1730,-12 2-3780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0.3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19699,'0'0'4035,"-11"77"-2753,7-28 127,-1 5-544,1 5-641,2-2-160,2-2 32,0-10-608,3-6-1026,5-11-960,-4-10-545,-1-13-833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0.6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74 16784,'0'0'4767,"5"-8"-2749,-1 3-1820,-1 1 1,1-1-1,0 1 0,0 0 1,0 0-1,0 1 0,1-1 1,0 1-1,0 0 0,-1 0 0,2 1 1,-1-1-1,0 1 0,0 0 1,1 1-1,-1-1 0,1 1 1,0 0-1,9 0 0,137-7 1352,-133 8-1529,0 1-1,0 1 0,0 1 0,0 1 0,33 10 0,-48-12-23,0-1-1,-1 1 1,1 0-1,-1-1 1,1 2-1,-1-1 1,0 0-1,0 1 1,0-1-1,0 1 1,0 0-1,-1 0 1,1 0-1,-1 0 1,0 0-1,0 1 1,0-1-1,2 5 1,-4-5 14,1 0 1,-1 0-1,0-1 0,1 1 1,-1 0-1,0 0 0,-1 0 1,1 0-1,0-1 0,-1 1 1,0 0-1,0 0 0,1-1 1,-2 1-1,1-1 1,0 1-1,0-1 0,-1 1 1,1-1-1,-1 0 0,0 1 1,0-1-1,0 0 0,0 0 1,0 0-1,-2 1 1,-15 11 16,0-1 0,0 0 1,-1-1-1,-1-2 0,0 0 1,0-1-1,-1-1 0,0-1 1,-1-1-1,1-1 0,-1-1 1,-31 2-1,59-16-6060,14-3-620,8-1-2535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1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1 20371,'0'0'8680,"-8"77"-7623,0-39-480,-5 4-353,3 3-96,0 0-64,3-6-32,3-3-128,2-8-576,2-9-97,0-6-1601,0-9-769,3-4-1217,-3-5-3844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1.3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89 16912,'0'0'7522,"10"-9"-5344,0 1-1833,0 0 1,1 1-1,0 0 1,0 0 0,0 2-1,1-1 1,0 1-1,0 1 1,1 0-1,16-2 1,-1 1-169,1 1 0,0 2 0,0 1-1,0 1 1,0 1 0,33 6 0,-59-6-172,-1-1 0,1 0 0,-1 1 0,1 0 0,-1-1 0,1 1 0,-1 0 0,1 0 0,-1 1 0,0-1 0,0 0 0,1 1 0,-1-1 0,0 1 0,0 0 0,-1 0 0,1 0 0,0 0 0,-1 0 0,1 0 0,-1 0 0,1 0 0,-1 1 0,0-1 0,0 0 0,0 1 0,0-1 0,-1 1 0,1-1 0,0 6 0,-2-4 47,1 1 1,-1-1-1,0 0 0,-1 1 0,1-1 0,-1 0 1,0 0-1,0 0 0,0 0 0,0-1 0,-1 1 1,1-1-1,-1 1 0,0-1 0,0 0 0,0 0 0,-6 5 1,-10 6-51,1-1 0,-2 0 0,0-2 0,0 0 0,-1-1 0,-1-1 1,1-1-1,-1-1 0,-28 5 0,39-14-333,14-3-1740,11-10-4020,6-6-2616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8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 8232,'0'0'14339,"-6"13"-13811,-7 27 138,2 1-1,2 0 1,1 0-1,3 1 1,-1 45-1,5-76-418,0 5 45,1 1 0,0-1 1,4 23-1,-3-36-234,-1-1 1,1 1-1,-1-1 0,1 1 0,0-1 1,0 0-1,0 1 0,1-1 1,-1 0-1,0 0 0,1 0 0,2 3 1,-3-4-20,1 0 0,-1 0 0,0-1 0,0 1 0,0-1 0,1 1 0,-1-1 0,0 0 0,1 1 0,-1-1 0,0 0 0,1 0 0,-1 0 0,0 0-1,1 0 1,-1 0 0,0 0 0,1 0 0,-1 0 0,0-1 0,1 1 0,-1-1 0,0 1 0,0-1 0,2 0 0,2-2 38,-1 0 1,1 0-1,-1-1 0,0 1 0,0-1 0,0 0 0,0 0 0,-1 0 0,0-1 0,5-6 1,27-54 29,-30 54-80,3-4-93,17-34-682,-2 0-1,23-75 0,-53 135-7567,-9 14 761,9-3-1648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3.4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14478,'0'0'12913,"8"9"-11925,154 146 1537,-89-89-2167,-62-54-591,8 6 1250,-17-19-3865,-7-12-4708,1 5-409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4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12588,'0'0'8200,"2"64"-6086,-2-32-353,0 0-287,0 2-577,0-1-513,0-2-256,0-5-64,0-2-32,0-7-32,0-4-801,5-6-896,-1-3-962,2-4-864,0-2-417,0-11-4836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4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0 16560,'0'0'9630,"-6"3"-9107,-1 2-467,0 0 0,0 0 0,0 1 0,1 0-1,0 0 1,0 1 0,1 0 0,-1 0 0,2 0 0,-1 0 0,1 1-1,-5 12 1,3-7 145,0 0 0,1 0 0,1 1 0,1 0 0,0 0-1,0 0 1,0 20 0,3-32-194,0-1 0,0 0-1,0 0 1,0 1 0,0-1 0,0 0 0,1 1-1,-1-1 1,0 0 0,1 0 0,-1 1-1,1-1 1,-1 0 0,1 0 0,0 0 0,0 0-1,-1 0 1,1 0 0,0 0 0,0 0-1,0 0 1,0 0 0,0 0 0,0-1-1,2 2 1,0-1 28,-1 0 0,1 0-1,0-1 1,0 1 0,0-1 0,-1 0-1,1 0 1,0 0 0,0 0-1,0 0 1,4-1 0,1-1 64,1 0 1,-1-1-1,1 1 0,-1-2 1,0 1-1,0-1 1,8-5-1,-7 2 56,0-1 1,0 0-1,-1 0 0,0-1 1,0 0-1,-1 0 0,7-12 1,-11 16-92,0 0 0,0 0 0,-1 0 0,1 0 0,-2-1 0,1 1 1,0-1-1,-1 0 0,0 1 0,0-1 0,-1 0 0,0 0 0,0 1 1,0-1-1,-1 0 0,-1-9 0,1 13-102,1 0 1,-1 0-1,0 0 0,1 1 1,-1-1-1,0 0 0,0 1 1,0-1-1,0 1 0,-1-1 1,1 1-1,0-1 0,0 1 1,-1 0-1,1-1 0,-1 1 1,1 0-1,-1 0 0,0 0 1,1 1-1,-1-1 0,0 0 1,0 0-1,0 1 0,1 0 1,-1-1-1,0 1 0,0 0 1,0 0-1,0-1 0,0 2 1,0-1-1,1 0 0,-1 0 1,0 1-1,0-1 0,0 0 1,0 1-1,-1 1 0,-4 0-320,0 1-1,0 0 0,0 0 0,1 0 1,0 1-1,0 0 0,0 1 1,-9 7-1,-15 22-9805,21-21 1425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4.8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15599,'0'0'9641,"44"60"-8840,-25-50-577,4 1-192,6-5-1377,1-5-2243,4-1-3234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5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0 2146,'0'0'19026,"-52"21"-16752,48-11-512,4 0-641,3-1-288,17 0 384,11-4-448,9 0-385,4-3-288,5-2-320,1 0-1986,-7 0-2114,-11-3-1890,-13-6-8168</inkml:trace>
  <inkml:trace contextRef="#ctx0" brushRef="#br0" timeOffset="1">9 134 19282,'0'0'7143,"55"20"-5574,-5-20-512,9 0-800,1 0-834,-7-5-4323,-5-1-4710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18.4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0 529 17392,'0'0'5494,"11"-5"-3877,30-16-473,-2-1 0,0-2 0,52-43 0,106-103-504,-55 30 618,-68 65 452,-74 74-1709,0 1 1,0 0-1,0 0 1,0 0-1,0-1 1,0 1-1,1 0 1,-1 0 0,0 0-1,0-1 1,0 1-1,0 0 1,1 0-1,-1 0 1,0 0-1,0 0 1,0-1-1,1 1 1,-1 0-1,0 0 1,0 0-1,0 0 1,1 0-1,-1 0 1,0 0-1,0 0 1,1 0-1,-1 0 1,0 0-1,0 0 1,1 0-1,-1 0 1,0 0-1,0 0 1,1 0-1,-1 0 1,0 0-1,0 0 1,0 0-1,1 0 1,-1 1-1,0-1 1,0 0-1,0 0 1,1 0-1,-1 0 1,0 0-1,0 1 1,0-1-1,0 0 1,1 0-1,-1 1 1,2 18 18,-9 26-40,-20 66 20,14-63 0,1-1 0,3 1 0,-6 96 0,15-75-2413,-2-76-7520,0 0 7513,-5-10-5459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18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19378,'0'0'8777,"55"0"-7144,-18 0-320,9-2-704,1-3-513,1 2-32,-4-1-833,-8 0-2338,-7-1-4964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3.7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0 1 2723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5.6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0 12716,'0'0'2306,"0"54"-1473,-4-22-641,-6 4 0,0 1-96,-1-1-288,-1-4-1730,-1-5-2434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6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33 148 13453,'-5'-12'3021,"-17"-40"-757,21 50-2206,0 0-1,0 1 1,1-1 0,-1 0 0,1 1 0,-1-1 0,1 0 0,0 0-1,0 1 1,0-1 0,0 0 0,0 0 0,0 1 0,0-1-1,0 0 1,1 0 0,-1 1 0,1-1 0,-1 0 0,1 1 0,0-1-1,0 0 1,-1 1 0,1-1 0,0 1 0,0-1 0,1 1 0,-1 0-1,0-1 1,0 1 0,1 0 0,2-2 0,2 0-38,0 1-1,0 0 1,0 0 0,1 0 0,-1 0 0,13 0-1,-8 0 122,51-5-5,0 4 0,0 1 0,-1 4-1,1 2 1,0 3 0,83 20 0,-131-25-128,0 2-1,0 0 1,0 1 0,-1 0 0,0 1 0,0 0 0,16 12 0,-24-15 82,0 1 1,-1 0 0,0 0 0,1 1 0,-1-1-1,-1 1 1,1 0 0,-1 0 0,0 0 0,0 1-1,0-1 1,-1 1 0,0-1 0,0 1 0,-1 0 0,1 0-1,-1 0 1,0 0 0,0 12 0,-1-4 224,0 0 1,-1 0-1,0 1 1,-1-1-1,-1-1 1,0 1-1,-1 0 1,-1-1-1,0 1 1,0-1-1,-1-1 0,-1 1 1,0-1-1,-1 0 1,0-1-1,-1 1 1,0-2-1,-1 1 1,0-2-1,-12 10 1,4-5-176,1-1 0,-2-1 1,1-1-1,-2 0 1,0-1-1,0-2 0,0 0 1,-1-1-1,0 0 0,-1-2 1,1-1-1,-1-1 1,0 0-1,0-2 0,0-1 1,-40-4-1,49 1-378,1-1 0,0 0 0,0-1 0,1 0 0,-1-1 0,1 0 0,0-1 0,1-1 0,-14-11 0,11 8-313,1 0-1,0-1 1,1-1-1,1 0 1,0 0-1,-15-26 0,26 38 370,-1 1 0,0-1 1,0 1-1,0 0 0,0 0 0,1-1 0,-1 1 0,0 0 0,0-1 0,0 1 0,1 0 0,-1 0 0,0-1 0,1 1 0,-1 0 0,0 0 0,1 0 0,-1-1 0,0 1 0,1 0 0,-1 0 0,0 0 0,1 0 0,-1 0 0,0 0 0,1 0 0,-1 0 0,0 0 0,1 0 0,-1 0 0,1 0 0,-1 0 0,0 0 0,1 0 0,-1 0 0,0 0 0,1 0 0,-1 1 0,0-1 0,1 0 0,-1 0 0,0 0 1,1 1-1,20 3-2734,9 7-1872,8-1-2985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8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4837,'0'0'8808,"-1"67"-5989,1-44-898,1-5-383,8-1 95,0-1-255,1-5-674,5-2-447,-2-8-97,2-1-865,-2-5-2242,2-13-2594</inkml:trace>
  <inkml:trace contextRef="#ctx0" brushRef="#br0" timeOffset="1">226 0 14253,'0'0'10058,"-16"52"-8937,16-33 256,0 0-544,0-1-609,0-4-192,11-6-448,-1-3-2082,4-5-1346,-2 0-1569,-5-10-5029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6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0 737,'0'0'28667,"-56"23"-28347,44 3-256,4 0-32,7 2-32,1-4-64,1-3-576,10-2-866,1-5-736,-4-5-673,0-9-736,-4 0-1410,-4-10-8296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6.7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0 107 10954,'0'0'3017,"12"5"-866,2 1-1732,0 0 1,0-1-1,0-1 1,1 0-1,0-1 1,29 3-1,-26-6-223,1-1-1,-1 0 1,0-2-1,29-6 1,-40 7-133,0-1-1,1 1 1,-1-1 0,0 0 0,-1-1 0,1 0 0,-1 0 0,1 0-1,-1-1 1,-1 0 0,1 0 0,-1 0 0,9-12 0,-12 16 24,-1-1 0,0 0 0,1 0 0,-1 1 0,0-1 0,0 0 0,0 0 0,-1 0 0,1 0 0,0 0 0,-1 0 0,1 0 0,-1-1 0,0 1 0,1 0 0,-1 0 0,0 0 0,-1 0 0,1 0 0,-1-3 0,1 3 16,-1 1 0,0 0 1,0-1-1,0 1 0,0 0 1,0 0-1,-1 0 0,1 0 1,0 0-1,0 0 0,-1 0 0,1 0 1,0 0-1,-1 1 0,1-1 1,-1 0-1,1 1 0,-1 0 0,0-1 1,-2 1-1,-2-1 64,-1 0 0,0 1 0,1 0 0,-1 0 0,1 1 0,-1-1 0,1 2 0,-1-1 0,1 1 0,-1 0 0,-10 5 0,3 1 10,0 1-1,1 1 1,0 0-1,1 1 1,0 0-1,-11 14 1,17-17-32,-1-1 1,2 1 0,-1 0-1,1 1 1,1-1 0,-1 1 0,1 0-1,1 0 1,0 1 0,0-1 0,-2 14-1,5-21-126,0 0 0,0 0 1,0 1-1,0-1 0,1 0 0,-1 0 0,1 0 0,-1 1 0,1-1 0,0 0 0,0 0 0,0 0 0,0 0 0,0 0 0,0 0 0,0 0 1,1-1-1,-1 1 0,1 0 0,-1-1 0,1 1 0,0-1 0,0 1 0,-1-1 0,1 0 0,0 0 0,0 0 0,0 0 0,0 0 1,1 0-1,-1-1 0,0 1 0,3 0 0,9 2 26,0-1 0,0 0 1,0-1-1,15-1 0,-17 0-7,10 1-299,-4 0-88,0 0-1,-1-2 1,20-2 0,-32 2-181,0 0-1,-1 0 1,1-1 0,0 0-1,-1 1 1,8-6 0,-10 6-21,0-1 0,0 1 0,0-1 0,0 0 0,0 0 0,0 0 0,0 0 0,-1 0 0,1 0 0,-1 0 0,0 0 0,0-1 0,2-2 0,3-24-10324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7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18866,'0'0'9385,"73"0"-22197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8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12396,'0'0'4676,"10"71"-3234,-10-39-546,0 7-223,0 4-225,-4 1-287,-7 0-161,4-6-1634,-1-6-2242,0-5-3587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8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0 125 12172,'0'0'11466,"54"-31"-10281,-13 30-160,7-3-256,10-1-320,3-3-225,1-1-128,-7 0 0,-7 0-576,-10 2-1250,-18 0-1153,-13-3-736,-7 0-1730,-9-4-5606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8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17264,'0'0'6150,"63"-28"-4741,-11 22 33,12 4-385,7 0-673,7 2-224,-2 0-96,-9 3-800,-8 2-4005,-10-5-4387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29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13389,'0'0'6448,"3"10"-5551,7 50 621,-8-40-1092,0 0-1,2 0 1,1-1 0,8 24-1,-12-40-381,1-1-1,-1 1 0,0-1 0,1 0 0,-1 0 0,1 0 1,0 0-1,-1 0 0,1 0 0,0 0 0,0 0 0,1-1 1,-1 1-1,0-1 0,0 0 0,1 1 0,-1-1 0,1 0 1,3 1-1,-1-2 53,-1 1-1,1-1 1,-1 0 0,1 0 0,0 0 0,-1-1 0,1 1-1,-1-1 1,1 0 0,6-3 0,2-1 47,0-1-1,0-1 0,0 0 1,-1-1-1,0 0 1,11-10-1,-8 3-9,-13 12-18,0 0 0,1 0 0,-1 1-1,1-1 1,0 1 0,-1 0 0,1-1 0,0 1 0,4-2-1,-5 8-83,-1-1-1,0 1 1,0-1-1,0 0 1,-1 1 0,1-1-1,-1 1 1,0 0-1,0 4 1,0-5 32,-1-1-43,1 1 1,0-1-1,0 0 1,0 0 0,0 0-1,0 1 1,1-1-1,-1 0 1,1 0 0,-1 0-1,1 0 1,0 0-1,0 0 1,0 0 0,0 0-1,0 0 1,0 0-1,0 0 1,1-1 0,-1 1-1,1 0 1,-1-1-1,1 0 1,0 1 0,0-1-1,-1 0 1,1 1-1,0-1 1,0 0 0,0-1-1,0 1 1,0 0-1,0-1 1,1 1 0,-1-1-1,0 1 1,0-1-1,0 0 1,1 0 0,-1 0-1,0 0 1,0 0-1,0-1 1,0 1 0,1-1-1,-1 1 1,3-2-1,12-4 197,-1-1 0,1 0 0,-1-1 0,24-16 0,-33 20-262,3-3 46,0 1 0,0 1 0,1 0 0,20-7 0,-29 11-10,1 1 1,-1-1 0,0 1-1,1-1 1,-1 1 0,1 0-1,-1 0 1,0 0 0,1 0-1,-1 0 1,1 1 0,-1-1-1,0 1 1,1-1 0,-1 1-1,0 0 1,0 0 0,0 0-1,1 0 1,-1 0 0,0 1-1,-1-1 1,1 1 0,0-1-1,0 1 1,0 0 0,-1 0-1,1 0 1,1 2 0,4 12-214,8 14-124,-3-22-9112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0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12268,'0'0'6593,"5"11"-5163,2 13-576,0 0 0,-1 1 1,-2 0-1,-1 0 0,1 43 0,-16 312 3903,14-393-4381,1 0 0,1 0 0,0 0 1,9-20-1,3-9-330,5-23 9,-7 17-60,3 0-1,1 1 0,31-54 0,-45 94-10,0 1 0,1 0 0,0 0 0,0 0 0,7-6 0,-11 11-2,1 0 0,-1 0 0,0 0 0,0 0 0,0 0 0,1 0 0,-1 0 0,1 0 0,-1 1 0,1-1 0,-1 0 0,1 1 0,-1-1 0,1 1 0,-1 0 0,1-1 0,-1 1-1,1 0 1,0 0 0,-1 0 0,1 0 0,0 0 0,-1 0 0,1 1 0,-1-1 0,1 1 0,-1-1 0,1 1 0,-1-1 0,1 1 0,1 1 0,-1-1 1,-1 1 0,0-1 0,0 1 0,0-1-1,0 1 1,-1-1 0,1 1 0,0 0 0,-1 0 0,1-1 0,-1 1 0,1 0-1,-1 0 1,0-1 0,0 1 0,0 0 0,0 0 0,0 0 0,0-1 0,0 1-1,0 0 1,-1 0 0,1-1 0,-1 1 0,-1 3 0,0 0 17,0-1 0,0 1 1,0-1-1,0 1 0,-1-1 0,0 0 1,0 0-1,-5 4 0,2-2-46,0 0 0,-1-1 0,0 0-1,0 0 1,0-1 0,-1 0 0,1 0 0,-1-1 0,0 0-1,0 0 1,0 0 0,0-1 0,-1-1 0,1 0 0,-1 0-1,-15 0 1,24-1-71,0 0-1,0 0 1,1-1-1,-1 1 0,0 0 1,0 0-1,0 0 1,0 0-1,1 0 0,-1-1 1,0 1-1,0 0 1,0 0-1,0 0 1,0 0-1,0-1 0,0 1 1,1 0-1,-1 0 1,0 0-1,0-1 0,0 1 1,0 0-1,0 0 1,0 0-1,0-1 1,0 1-1,0 0 0,0 0 1,0 0-1,0-1 1,0 1-1,0 0 0,0 0 1,-1 0-1,1-1 1,0 1-1,0 0 1,0 0-1,0 0 0,0 0 1,0-1-1,0 1 1,-1 0-1,1 0 0,0 0 1,0 0-1,0 0 1,0-1-1,-1 1 1,1 0-1,0 0 0,0 0 1,0 0-1,-1 0 1,1 0-1,0 0 0,0 0 1,0 0-1,-1 0 1,1 0-1,0 0 1,0 0-1,0 0 0,-1 0 1,1 0-1,0 0 1,0 0-1,14-10-6551,8 5-1958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0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198 154 18834,'0'0'11216,"-10"3"-11248,3-1 34,-1 0 1,0 0-1,1 1 0,0 0 1,0 1-1,0 0 1,0 0-1,1 0 1,-1 1-1,-7 7 0,9-7 2,8-7 6,21-19 18,-19 17-27,-1 0 1,1 0-1,-1-1 1,0 1-1,-1-1 0,1 1 1,-1-1-1,0-1 1,0 1-1,-1 0 1,3-7-1,-5 12-65,-13-14-507,6 14 586,0 0-1,0 1 1,0 0 0,0 0 0,0 1-1,0 0 1,1 0 0,-1 0 0,1 1-1,-1 0 1,1 0 0,0 1-1,-7 5 1,8-6 34,1 1 0,-1-1-1,1 1 1,0 0 0,0 0 0,1 1-1,-1-1 1,1 1 0,0 0 0,0-1-1,1 1 1,-1 1 0,1-1 0,0 0-1,0 1 1,1-1 0,-1 7 0,2-11-40,0-1 1,1 1 0,-1 0-1,0 0 1,1-1 0,-1 1 0,1 0-1,-1-1 1,1 1 0,0-1 0,-1 1-1,1 0 1,0-1 0,-1 1-1,1-1 1,0 0 0,0 1 0,-1-1-1,1 0 1,0 1 0,0-1 0,0 0-1,-1 0 1,1 0 0,0 1-1,0-1 1,0 0 0,0 0 0,0 0-1,-1-1 1,1 1 0,0 0 0,1 0-1,33-4 232,-18-1-198,-1 0-1,-1-2 1,1 0 0,-1-1 0,27-18 0,-24 14-53,0 1 1,1 1-1,22-9 1,-40 19-4,0-1-1,1 1 1,-1-1 0,1 1 0,-1-1 0,1 1 0,-1 0 0,1-1 0,-1 1 0,1 0 0,0 0 0,-1 0 0,1 0 0,-1 1-1,1-1 1,-1 0 0,1 1 0,-1-1 0,1 1 0,-1-1 0,0 1 0,1 0 0,-1 0 0,1-1 0,-1 1 0,0 0-1,0 0 1,0 0 0,0 0 0,0 1 0,0-1 0,0 0 0,0 0 0,0 1 0,0-1 0,0 0 0,-1 1 0,1-1 0,-1 1-1,1-1 1,-1 1 0,0-1 0,1 1 0,-1 1 0,2 11 68,-1 0 0,0 0-1,-1 0 1,-2 17 0,1-5 500,23-47 630,-16 9-1268,-1 0 0,0-1 1,-1 1-1,0-1 0,0 1 0,-2-1 1,0 0-1,1-25 0,8-39-629,-10 75 280,-1 1-1,1 0 1,0 0 0,0-1 0,0 1 0,0 0 0,0 0 0,0 0-1,1 0 1,-1 0 0,0 0 0,0 0 0,1 1 0,-1-1 0,1 0 0,-1 1-1,1-1 1,-1 1 0,0-1 0,1 1 0,0 0 0,-1 0 0,1 0 0,1 0-1,15-5-5990,1-4-3528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2.5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0 14734,'0'0'6465,"-3"14"-4789,-36 204 4390,27-61-4915,11-143-1135,1-10-3,-1-1 0,1 1 0,0-1 1,-1 1-1,2-1 0,-1 1 0,0-1 0,1 1 1,-1-1-1,1 1 0,0-1 0,3 6 0,-2-40 868,-3 13-828,1-1 0,-2 1-1,-1 0 1,0 0 0,-1 0-1,-1 0 1,-10-25 0,17 47-62,0-1 1,1 1-1,-1-1 0,1 1 1,0-1-1,0 0 1,0 0-1,1-1 0,-1 1 1,1 0-1,-1-1 1,1 0-1,0 0 0,0 0 1,0-1-1,0 1 1,0-1-1,0 0 0,8 1 1,6 1-4,2-2 0,-1 0-1,22-2 1,-24 1 3,-8-1 22,-1 1 0,1-2-1,0 1 1,-1-1 0,1-1-1,-1 0 1,0 0 0,0 0-1,11-7 1,-16 8-9,0 1 0,0-1 0,0 0-1,-1 0 1,1 0 0,-1-1 0,1 1 0,-1 0-1,0-1 1,0 0 0,0 0 0,0 1 0,0-1-1,0 0 1,-1 0 0,0-1 0,1 1 0,-1 0-1,-1 0 1,1-1 0,0 1 0,-1 0 0,1-1-1,-1 1 1,0-1 0,-1-5 0,1 8-5,-1 1-1,1-1 1,-1 0-1,1 1 1,-1-1 0,1 1-1,-1-1 1,1 1 0,-1-1-1,0 1 1,1 0-1,-1-1 1,1 1 0,-1 0-1,0-1 1,0 1 0,1 0-1,-1 0 1,0 0-1,1 0 1,-1-1 0,0 1-1,0 0 1,1 0 0,-1 0-1,0 1 1,0-1-1,1 0 1,-1 0 0,0 0-1,1 0 1,-1 1 0,0-1-1,1 0 1,-2 1 0,-25 12-41,19-5 104,1-1 0,0 2 0,1-1 0,0 1 0,-8 16 0,11-21-13,1 0 0,1-1 1,-1 1-1,0 0 0,1 0 1,0 0-1,0 0 1,0 1-1,1-1 0,-1 0 1,1 0-1,0 1 0,0-1 1,0 0-1,1 0 0,-1 0 1,3 6-1,-2-8-48,0-1-1,0 0 1,1 0 0,-1 0 0,1 0-1,-1 0 1,0 0 0,1 0 0,0-1-1,-1 1 1,1-1 0,-1 1 0,1-1-1,0 1 1,-1-1 0,1 0 0,0 0-1,-1 0 1,1 0 0,0 0 0,-1 0-1,1 0 1,0 0 0,-1-1-1,1 1 1,3-2 0,1 1-2,0-1 1,1 0-1,-1 0 0,0 0 1,11-7-1,-8 1 1,1-1 0,-1 0 0,-1 0 0,0 0 0,0-1 0,-1-1 0,0 1 0,9-21 0,4-3 0,-17 65-187,-6-3 187,2-20 13,0 1-1,1 0 1,0 0 0,0 0 0,1 0 0,0-1 0,2 11-1,-2-16-9,1 0 0,-1-1 0,0 1 0,1-1 0,0 0 0,-1 1 1,1-1-1,0 0 0,0 0 0,0 0 0,0 0 0,1-1 0,-1 1 0,1-1 0,-1 1 0,1-1 0,-1 0 0,1 0 0,-1 0 0,1 0 0,0 0 0,0-1 0,0 1 0,-1-1 0,1 1 0,0-1 0,3-1 0,0 2-3,-1 0 0,1-1 0,-1 0 0,1 0 0,-1-1 0,1 0 0,-1 0 0,1 0 0,-1 0 0,0-1 0,0 0 0,0 0 0,0 0 0,0-1 0,0 0 0,0 1 0,-1-2 0,1 1 0,-1-1 0,0 1 0,0-1 0,0 0 0,-1-1 0,1 1 0,-1 0 0,0-1 0,0 0 0,-1 0 0,0 0 0,1 0 0,-2 0 0,1 0 0,0-1 0,-1 1 0,0-1 0,-1 1 0,1-1 0,-1-6 0,0 11 0,0 0 0,1 1 0,-1-1 0,0 0 0,0 0 0,0 1 0,0-1 0,0 0 0,0 1 0,0-1 0,0 0 0,-1 0 0,1 1 0,0-1 0,0 0 0,-1 1 0,1-1 0,0 0 0,-1 1 0,1-1 0,0 0 0,-1 1 0,1-1 0,-1 1 0,0-2 0,-11 13 0,-9 32 0,20-43 0,-9 47 0,10-46 0,0 0 0,0 0 0,0 0 0,0 0 0,0 0 0,0 0 0,0 0 0,0 0 0,0 0 0,0 0 0,0 0 0,1-1 0,-1 1 0,0 0 0,1 0 0,-1 0 0,1 0 0,-1 0 0,1 0 0,0 0 0,-1-1 0,1 1 0,-1 0 0,1-1 0,0 1 0,0 0 0,0-1 0,-1 1 0,1-1 0,0 1 0,0-1 0,0 1 0,0-1 0,0 0 0,0 1 0,0-1 0,0 0 0,0 0 0,0 0 0,1 0 0,3 0 0,-1-1 0,0 1 0,1-1 0,-1 0 0,0-1 0,0 1 0,0-1 0,0 0 0,0 0 0,0 0 0,0 0 0,0-1 0,-1 1 0,1-1 0,-1 0 0,0 0 0,0-1 0,0 1 0,3-5 0,-4 6 0,-4 4 0,1 1 0,0-1 0,0 1 0,0-1 0,0 1 0,0-1 0,0 1 0,1-1 0,-1 1 0,1 0 0,0-1 0,0 1 0,0 0 0,0-1 0,0 1 0,1 0 0,-1-1 0,1 1 0,0 0 0,0-1 0,0 1 0,0-1 0,0 1 0,0-1 0,1 0 0,-1 0 0,1 1 0,-1-1 0,1 0 0,0 0 0,0 0 0,0-1 0,3 3 0,2-1 0,0 0 0,0-1 0,1 0 0,-1-1 0,0 0 0,1 0 0,-1 0 0,1-1 0,-1 0 0,1 0 0,-1-1 0,1 0 0,-1-1 0,12-3 0,-15 3 0,0 1 0,0-2 0,0 1 0,0 0 0,0-1 0,0 0 0,-1 0 0,1 0 0,-1 0 0,0-1 0,0 1 0,0-1 0,0 0 0,-1 0 0,0 0 0,0 0 0,0 0 0,0 0 0,0-1 0,-1 1 0,0 0 0,0-1 0,0 0 0,0-6 0,0 7 0,-1-1 0,0 0 0,0 1 0,0-1 0,-1 0 0,0 1 0,0-1 0,0 1 0,0-1 0,-1 1 0,-3-8 0,4 10 0,0 1 0,0-1 0,0 1 0,0 0 0,0-1 0,0 1 0,-1 0 0,1 0 0,0 0 0,-1 0 0,1 0 0,-1 0 0,1 0 0,-1 1 0,0-1 0,1 1 0,-1-1 0,1 1 0,-1-1 0,0 1 0,0 0 0,1 0 0,-1 0 0,0 0 0,1 0 0,-1 0 0,0 0 0,0 1 0,1-1 0,-1 0 0,1 1 0,-1 0 0,0-1 0,1 1 0,-1 0 0,-1 1 0,1-1 0,0 0 0,0 0 0,0 0 0,0 1 0,1-1 0,-1 1 0,0-1 0,1 1 0,-1-1 0,1 1 0,0 0 0,-1 0 0,1 0 0,0 0 0,0 0 0,0 0 0,0 0 0,1 0 0,-1 0 0,1 0 0,-1 1 0,1-1 0,0 0 0,-1 0 0,1 1 0,0-1 0,1 0 0,-1 0 0,0 0 0,1 1 0,-1-1 0,1 0 0,-1 0 0,1 0 0,0 0 0,0 0 0,0 0 0,0 0 0,1 0 0,-1 0 0,0 0 0,1-1 0,-1 1 0,1-1 0,0 1 0,0-1 0,-1 1 0,1-1 0,3 2 0,9 2-10,1-1-1,-1 0 1,22 2 0,-25-5-6,0 1-1,0 0 1,0 1 0,0 0 0,-1 1 0,0 0-1,15 8 1,-12 3 25,-5-6 92,6-23-40,1-18-61,-13 25 0,0 1 0,1 0 0,0 0 0,0 0 0,0 0 0,1 1 0,0-1 0,5-4 0,-5 8 0,1 1 0,0 0 0,0 1 0,0-1 0,0 1 0,0 0 0,0 0 0,0 0 0,7 2 0,5-1 0,6-1 0,1-1 0,24-5 0,-40 5 0,-1-1 0,1 0 0,-1 0 0,1 0 0,-1-1 0,0 0 0,0-1 0,0 0 0,0 0 0,7-6 0,-14 10 0,1 0 0,-1-1 0,1 1 0,0 0 0,-1-1 0,1 1 0,-1-1 0,1 1 0,-1-1 0,1 1 0,-1-1 0,1 1 0,-1-1 0,1 1 0,-1-1 0,0 0 0,1 1 0,-1-1 0,0 1 0,0-1 0,1 0 0,-1 1 0,0-1 0,0 0 0,0 0 0,0 1 0,0-1 0,0 0 0,0 1 0,0-1 0,0 0 0,0 1 0,0-1 0,-1 0 0,1 0 0,-1 0 0,0 0 0,-1-1 0,0 1 0,1 1 0,-1-1 0,0 0 0,0 0 0,0 1 0,0-1 0,0 1 0,0-1 0,0 1 0,-3 0 0,-5-1 0,1 1 0,-1 0 0,1 0 0,-20 4 0,25-2 2,-1 1 0,1-1 1,0 1-1,0-1 0,0 1 0,0 1 0,0-1 0,0 0 1,1 1-1,0 0 0,0 0 0,0 0 0,0 0 0,1 0 1,-5 9-1,6-10-8,0-1 1,0 0 0,0 1 0,0-1-1,1 1 1,-1-1 0,1 1 0,0-1-1,-1 1 1,1 0 0,0-1 0,1 1-1,-1-1 1,0 1 0,1-1 0,-1 1-1,1-1 1,0 1 0,0-1 0,0 1-1,0-1 1,0 0 0,1 0 0,-1 1-1,1-1 1,-1 0 0,1 0-1,0-1 1,0 1 0,0 0 0,0 0-1,2 1 1,4 1-992,-1 0-1,1 0 1,1 0 0,-1-1-1,14 3 1,15 0-6365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9.1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0 175 14574,'0'0'7068,"8"1"-5515,-2-1-1336,0-1-1,0 1 1,0-1 0,0 0-1,0 0 1,0 0-1,-1-1 1,1 0 0,0 0-1,-1-1 1,0 1-1,1-1 1,-1 0-1,0-1 1,-1 1 0,1-1-1,-1 0 1,1 0-1,-1-1 1,4-5 0,34-38 261,-39 44-394,0 0 0,-1 1 1,1-1-1,-1 0 0,0-1 0,0 1 1,-1 0-1,1 0 0,-1-1 0,0 1 1,1-9-1,-2 13-70,0-1 1,0 1-1,0-1 1,0 1-1,0-1 1,0 1-1,0-1 1,0 1-1,-1-1 1,1 0-1,0 1 1,0-1-1,0 1 1,-1 0-1,1-1 1,0 1-1,0-1 1,-1 1-1,1-1 1,0 1-1,-1 0 1,1-1-1,-1 1 1,1 0-1,0-1 1,-1 1-1,1 0 1,-1-1-1,1 1 1,-1 0-1,1 0 1,-1 0-1,1-1 1,-1 1-1,0 0 1,-24 5 88,-19 21-93,34-17 44,1 1-1,0 0 1,0 1-1,1 0 1,-11 20-1,15-25-6,0 1 0,1 0-1,0 0 1,1 1 0,-1-1-1,1 0 1,1 1 0,0 0-1,0-1 1,0 1-1,1 10 1,0-16-41,0-1-1,0 1 1,1-1-1,-1 1 1,1 0-1,-1-1 1,1 1 0,0-1-1,-1 1 1,1-1-1,0 1 1,0-1-1,0 0 1,0 1 0,0-1-1,0 0 1,1 0-1,-1 0 1,0 0-1,1 0 1,-1 0 0,3 1-1,0 0 18,0-1 0,0 0 1,0 0-1,0 0 0,1 0 0,-1-1 0,0 1 1,0-1-1,5-1 0,1 0-46,0 0 0,-1 0 0,1-1 0,0-1 0,-1 0 0,0 0 0,13-7 0,-15 7-382,-1-1 0,0 0-1,0-1 1,0 0 0,-1 0-1,1 0 1,-1 0 0,7-11-1,-9 12-332,-1 0-1,0 0 0,0 0 1,0-1-1,-1 1 0,0 0 1,1-1-1,-2 1 0,2-9 1,-1-20-7078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3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81 15022,'0'-2'522,"0"-1"-1,0 1 1,0-1 0,0 1-1,0 0 1,1-1-1,-1 1 1,1 0 0,-1 0-1,1-1 1,0 1-1,0 0 1,0 0-1,0 0 1,1 0 0,-1 0-1,0 0 1,1 0-1,0 0 1,1-1 0,1 1-233,0 0 0,-1 0 0,1 0 1,0 1-1,0 0 0,0 0 0,0 0 1,0 0-1,0 1 0,0-1 0,6 1 1,-7 0-269,-1 0 1,1-1 0,0 1 0,0 0 0,-1 1 0,1-1 0,0 0 0,-1 1 0,1-1 0,-1 1 0,1 0 0,0 0 0,-1 0 0,0 0 0,1 0 0,-1 1 0,0-1 0,1 1 0,-1-1 0,0 1 0,0 0 0,0 0 0,-1 0 0,1 0 0,0 0 0,-1 1 0,1-1 0,1 4 0,0 4 53,-1-1 1,0 1 0,-1 0 0,0-1 0,0 1-1,-2 16 1,1-16-43,0 0 1,0 0-1,1 0 0,0 0 0,5 15 0,-6-24-28,1 1 0,0-1 0,0 0 1,1 1-1,-1-1 0,0 0 0,0 0 0,0 0 0,1 0 0,-1 0 0,1 0 1,-1 0-1,1 0 0,-1-1 0,1 1 0,-1-1 0,1 1 0,0-1 0,-1 1 0,1-1 1,0 0-1,-1 0 0,1 0 0,0 0 0,-1 0 0,1 0 0,0 0 0,-1-1 0,4 0 1,1 0 26,1 0 0,0-1 0,0 0 1,-1 0-1,12-6 0,-3-1 7,0 0 0,-1-1 0,0-1 0,0 0 0,-1-1 0,-1 0 0,0-1 0,0 0 0,15-25 0,-26 46-85,0-1 1,0 1 0,1-1-1,0 0 1,0 1 0,1-1-1,0 0 1,0 0-1,8 10 1,-9-14 47,1 0 1,0 0-1,0 0 1,0-1-1,0 1 0,1-1 1,-1 0-1,1 0 0,-1 0 1,1 0-1,0-1 0,-1 1 1,1-1-1,0 0 0,0 0 1,0-1-1,0 1 0,0-1 1,0 0-1,0 0 1,0 0-1,0 0 0,0-1 1,0 0-1,0 0 0,0 0 1,0 0-1,7-4 0,-5 3 60,0-2 0,0 1-1,0-1 1,-1 0-1,1 0 1,-1 0 0,0-1-1,0 1 1,-1-1 0,0-1-1,1 1 1,-2-1-1,1 1 1,-1-1 0,1 0-1,2-9 1,-4 7 18,0 1 0,0-1 0,-1-1 1,0 1-1,-1 0 0,0-9 0,0 16-81,0 0-1,1 0 0,-1 0 1,0-1-1,-1 1 0,1 0 1,0 0-1,0 0 1,0 0-1,0 0 0,-1 0 1,1 0-1,-1 0 0,1 0 1,0 1-1,-1-1 0,0 0 1,1 0-1,-1 0 0,1 0 1,-1 1-1,0-1 0,0 0 1,1 0-1,-1 1 1,0-1-1,0 1 0,0-1 1,0 1-1,0-1 0,0 1 1,0-1-1,0 1 0,0 0 1,0 0-1,0 0 0,0-1 1,0 1-1,0 0 0,0 0 1,0 0-1,0 0 1,0 1-1,0-1 0,0 0 1,0 0-1,0 1 0,0-1 1,0 0-1,0 1 0,0-1 1,0 1-1,0-1 0,0 1 1,1 0-1,-1-1 1,0 1-1,-1 1 0,-2 1-9,0 1-1,-1 0 1,2 0-1,-1 1 0,0-1 1,1 1-1,0 0 1,0 0-1,0 0 1,-2 6-1,4-9-2,0 0-1,0-1 0,0 1 1,0 0-1,0 0 1,1-1-1,-1 1 0,1 0 1,-1 0-1,1 0 1,0 0-1,-1 0 0,1 0 1,0 0-1,1 0 1,-1 0-1,0-1 0,0 1 1,1 0-1,-1 0 1,1 0-1,0 0 1,-1 0-1,1-1 0,0 1 1,0 0-1,0-1 1,0 1-1,0-1 0,1 1 1,-1-1-1,3 3 1,9 2-66,1-1 0,0-1 0,0 0-1,0 0 1,1-2 0,20 2 0,-24-3 55,1 0-1,-1 0 1,0 1-1,0 0 1,0 1-1,0 0 1,0 1 0,-1 0-1,0 1 1,0 0-1,0 1 1,12 8-1,-21-29 404,-1 0 0,0 0 0,-3-24 0,2 29-299,-1-9-79,1 11 0,0-1 0,0 1 0,1 0 0,0-1 0,1 1 0,2-16 0,1 22-104,0 1-1,-1 0 1,1 0-1,0 0 1,0 0-1,0 0 1,0 1 0,0 0-1,0 0 1,0 0-1,-1 0 1,7 2-1,0-2-507,12 1-689,-2-1-2178,-1 0-1,30-5 1,-10-6-4849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3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0 19538,'0'0'4591,"-7"14"-2471,-5 10-1320,1 1 0,1 0 0,1 0 0,2 1 0,0 0 0,2 0 0,-3 35 1,7-48-783,1 0 0,1-1 1,0 1-1,0 0 0,1 0 1,1-1-1,5 16 0,-7-26-19,0 1 1,0-1-1,0 1 0,1-1 0,-1 0 0,1 0 0,0 1 0,0-1 1,0 0-1,0 0 0,0-1 0,0 1 0,0 0 0,1-1 0,-1 1 1,3 0-1,-1-1 0,0 0 0,0 0 0,-1 0 0,1-1 0,0 0 0,0 0 0,0 0 0,0 0 0,-1 0 0,1-1 0,0 0 0,0 0 0,0 0 0,6-3 0,2-2-23,0-1 1,0 0-1,-1 0 0,0-1 1,0-1-1,-1 0 0,0-1 0,-1 0 1,0 0-1,0-1 0,-1 0 1,-1 0-1,0-1 0,0 0 1,8-23-1,-11 10-3582,-7 11-4837,-5 8-525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4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11627,'0'0'8712,"-15"54"-5797,15-40-1025,13-5-801,7 0-737,5-3-256,11 1-2050,2-5-2530,-2-2-2018,2 0 2690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4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80 15791,'0'0'7025,"-10"0"-4697,5 0-2013,-1 0 0,1 1 1,-1-1-1,1 1 0,-1 0 1,1 0-1,-7 3 0,10-3-246,0 0-1,0-1 0,1 1 1,-1 0-1,1 0 0,-1 1 1,1-1-1,-1 0 0,1 0 1,-1 1-1,1-1 0,0 1 0,0-1 1,0 1-1,0 0 0,0-1 1,0 1-1,0 0 0,1 0 1,-1-1-1,1 1 0,-1 0 1,1 0-1,0 0 0,-1 0 0,1 0 1,0 0-1,0 0 0,0-1 1,1 1-1,0 3 0,-1-4-59,1 0 1,-1 0-1,1 0 0,0 0 0,-1-1 0,1 1 0,0 0 0,0 0 1,0 0-1,0-1 0,0 1 0,0-1 0,0 1 0,0-1 1,0 1-1,0-1 0,0 1 0,0-1 0,0 0 0,0 0 1,0 1-1,0-1 0,0 0 0,1 0 0,-1 0 0,0 0 0,1-1 1,36-1 235,-28 0-224,-1-1-1,1 0 1,-1 0 0,0-1-1,0 0 1,0-1 0,0 0 0,-1 0-1,0-1 1,10-8 0,-8 4-30,1 1 0,-2-1 0,1 0 0,-2-1 0,1 0 0,12-23 1,-20 33-35,-3 3-69,-6 11 315,-1 1 0,2 0 1,0 0-1,1 1 0,0-1 1,1 1-1,1 0 0,0 1 1,1-1-1,-1 20 1,4-34-201,-1 0 1,1 0 0,0 0 0,1 0 0,-1 0 0,0 0-1,0 0 1,0 0 0,1 0 0,-1 0 0,0 0 0,1 0-1,-1 0 1,1 0 0,-1 0 0,1 0 0,0 0 0,-1 0 0,1-1-1,0 1 1,-1 0 0,1-1 0,0 1 0,0 0 0,0-1-1,0 1 1,0-1 0,1 1 0,0 0 0,1-1 0,-1 1 0,1-1 0,0 0 0,-1 1 0,1-1 0,0-1 0,-1 1-1,1 0 1,0-1 0,2 0 0,4-1-3,0-1 1,-1-1-1,1 1 0,-1-1 0,15-9 0,-4-4-1,0 0 0,-1-1 0,0-1 0,-2 0 0,23-36 0,-49 69 0,4-6 0,0-1 0,0 1 0,1 1 0,0-1 0,0 1 0,1-1 0,0 1 0,1 1 0,0-1 0,-3 19 0,6-28 0,0 1 0,1-1 0,-1 1 0,0-1 0,1 1 0,-1-1 0,1 1 0,-1-1 0,1 0 0,-1 1 0,1-1 0,-1 0 0,1 1 0,-1-1 0,1 0 0,0 1 0,-1-1 0,1 0 0,-1 0 0,1 0 0,0 0 0,-1 0 0,1 0 0,0 0 0,-1 0 0,1 0 0,-1 0 0,1 0 0,0 0 0,-1 0 0,1 0 0,0 0 0,-1-1 0,1 1 0,-1 0 0,2-1 0,25-8 0,-11-3 0,0 0 0,0 0 0,-1-1 0,-1-1 0,0-1 0,-1 0 0,13-20 0,-24 38 0,-1 11 0,-3 24 0,2-30 0,0-4-159,-1 0 1,1 1-1,1-1 1,-1 0-1,1 0 1,-1 0-1,1 1 1,2 3-1,-2-6-27,-1-1 0,1 1 0,0-1 0,0 1 0,0-1-1,0 0 1,0 0 0,0 0 0,1 1 0,-1-1 0,0 0 0,1 0-1,-1-1 1,0 1 0,1 0 0,-1 0 0,1-1 0,-1 1-1,1-1 1,0 1 0,-1-1 0,1 0 0,-1 0 0,4 1 0,14-1-7475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5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0 13068,'0'0'9124,"-1"14"-8388,-4 58 1440,-28 125-1,18-124-1002,3 0-1,-3 102 1,-3-252-1397,8 30 195,2 16 165,2 0 0,-3-58 0,39 93-131,10 6-1128,0-2 0,50 2 0,-78-9 450,-1 0 1,1-1-1,-1-1 0,1 0 1,-1 0-1,1-1 1,-1-1-1,0 0 1,0 0-1,0-1 1,-1-1-1,20-10 0,-27 12 828,-1 1 0,1-1 0,-1 1 0,1-1 0,-1 0 0,0 0 0,0 0 0,0 0 0,0 0 0,-1 0 0,1 0 0,-1-1 0,0 1 0,0 0-1,0-1 1,-1 1 0,1-5 0,0 7-6,-1 0 1,0 0-1,0 0 0,0 0 0,-1 0 0,1 0 0,0 0 0,0 0 1,0 0-1,-1 0 0,1 0 0,0 0 0,-1 0 0,1 1 0,-1-1 1,1 0-1,-1 0 0,0 0 0,1 1 0,-1-1 0,0 0 0,1 0 1,-2 0-1,0 0-46,0 1 1,1 0 0,-1-1 0,0 1-1,0 0 1,1 0 0,-1 0-1,0 0 1,1 0 0,-1 0-1,0 0 1,0 1 0,1-1 0,-1 1-1,0-1 1,1 1 0,-1-1-1,-2 3 1,-4 1 112,0 1-1,1 0 0,0 1 1,0 0-1,0 0 1,0 1-1,1-1 1,-10 15-1,6-6 285,-1 0 1,2 1-1,-11 24 0,19-39-485,1-1 1,-1 1 0,1 0 0,-1 0-1,1 0 1,-1 0 0,1 1-1,0-1 1,-1 0 0,1 0-1,0 0 1,0 0 0,0 0-1,0 0 1,0 0 0,0 0 0,0 0-1,0 1 1,0-1 0,1 0-1,-1 0 1,0 0 0,1 0-1,-1 0 1,1 0 0,-1 0-1,1 0 1,0 1 0,1-2 18,-1 1 0,1 0 0,-1-1 0,1 1 0,0-1 0,-1 1 0,1-1-1,0 0 1,-1 0 0,1 0 0,0 0 0,-1 0 0,1 0 0,0 0 0,3-1 0,9-3 181,0 0 1,27-12-1,24-15-297,-47 20 29,1 1 1,1 1-1,-1 1 1,2 1-1,-1 1 1,1 0-1,0 2 0,22-3 1,-41 7 44,-1 0 0,1 0 0,0 0 0,-1 0 0,1 0 0,-1 0 0,1 0 0,0 1 0,-1-1 0,1 0 0,-1 1 0,1 0 0,-1-1 0,1 1 0,-1 0 0,0 0 0,1-1 0,-1 1 0,0 0 0,1 0 0,-1 1 0,0-1 0,0 0 0,0 0 0,1 2 0,-1 1 5,1 0 0,-1 0 1,0 0-1,-1 0 0,1 0 0,0 0 1,-1 8-1,0-9 19,-1 0-1,1 0 1,1 0 0,-1 0 0,0 0-1,1 1 1,-1-1 0,1 0-1,0 0 1,0 0 0,1 0 0,-1-1-1,0 1 1,1 0 0,0 0-1,3 3 1,-3-4 2,1-1 1,0 0-1,-1 1 0,1-1 1,0-1-1,0 1 0,0 0 0,0-1 1,0 1-1,0-1 0,-1 0 1,1 0-1,0 0 0,0 0 0,0-1 1,5 0-1,46-15 173,-25 1-213,-21 11-128,-1 0-1,1 0 0,0 1 1,-1 0-1,2 0 1,-1 1-1,0 0 0,11-1 1,-17 32-2411,-2-15-2579,0-11 151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7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217 215 16303,'0'-2'568,"0"0"0,1-1 0,-1 1 0,0 0-1,0 0 1,0-1 0,-1 1 0,1 0 0,0 0-1,-1 0 1,0 0 0,-1-4 0,2 5-306,-1 0 1,0-1 0,0 1-1,0 0 1,0 0 0,0 0-1,0 0 1,0 0 0,0 0 0,-1 0-1,1 0 1,0 0 0,-1 0-1,-1-1 1,-2 1-115,1 0 1,0 0-1,-1 0 0,1 1 1,-1 0-1,1-1 0,-1 2 1,1-1-1,0 0 0,-1 1 1,1 0-1,-6 1 0,3 1-140,-1 0 0,0 0 0,1 1 0,0 0 1,-1 1-1,2-1 0,-1 1 0,1 1 0,-1-1 0,1 1 0,-9 11 0,11-12-11,0 1-1,0-1 1,0 1 0,1-1 0,-1 1-1,1 0 1,1 1 0,-1-1 0,1 0-1,0 1 1,1-1 0,-1 1 0,1 0 0,0 12-1,1-18 3,1 0 0,-1-1-1,0 1 1,0 0 0,0 0-1,1-1 1,-1 1 0,0 0-1,1-1 1,-1 1 0,1-1-1,-1 1 1,1-1 0,-1 1-1,1 0 1,-1-1 0,1 0-1,-1 1 1,1-1 0,-1 1-1,1-1 1,0 0 0,-1 1 0,1-1-1,0 0 1,0 0 0,0 1-1,29 1 97,26-15 184,-39 6-211,-1-1 1,0-1 0,-1-1-1,0 0 1,-1-1-1,0-1 1,0 0 0,-1-1-1,-1 0 1,0-1 0,-1 0-1,0-1 1,10-19 0,-18 25-31,-13 21-22,-15 26 63,20-29-31,1-1-1,0 1 1,1 0-1,0 0 1,0 0-1,1 0 1,0 0-1,1 1 1,-1 13-1,2-22-31,1 0 1,-1 0-1,0 1 0,1-1 1,-1 0-1,0 0 0,1 0 1,0 0-1,-1 0 0,1 0 1,0 0-1,-1 0 0,1 0 1,0 0-1,0 0 0,0 0 1,0 0-1,0-1 0,0 1 1,0 0-1,0-1 0,0 1 1,0-1-1,0 1 0,0-1 1,0 1-1,1-1 0,-1 0 1,0 0-1,0 1 0,0-1 1,1 0-1,-1 0 0,0 0 1,0 0-1,1-1 0,-1 1 1,0 0-1,0 0 0,0-1 1,2 0-1,3 0 66,1 0 0,-1-1 0,0 0 0,0 0 0,0-1 0,11-5 0,0-6-82,0 0 0,-1-1 0,-1-1 0,20-25 0,6-7 0,-40 72 0,-10 5 0,7-22 0,-1 0 0,1 1 0,1-1 0,-1 1 0,1 0 0,1-1 0,-1 15 0,2-21 0,-1 0 0,1 0 0,0 0 0,-1-1 0,1 1 0,0 0 0,-1 0 0,1-1 0,0 1 0,0 0 0,0-1 0,0 1 0,-1-1 0,1 1 0,0-1 0,0 0 0,0 1 0,0-1 0,0 0 0,0 0 0,0 1 0,0-1 0,0 0 0,0 0 0,0 0 0,0 0 0,0 0 0,1-1 0,-1 1 0,1-1 0,35-6 0,-26 1 0,0 0 0,0-1 0,-1-1 0,0 0 0,-1 0 0,0-1 0,0 0 0,-1 0 0,0-1 0,8-13 0,-28 85 0,12-61 0,-1 1 0,1-1 0,-1 0 0,1 1 0,0-1 0,0 0 0,0 1 0,0-1 0,0 1 0,0-1 0,0 0 0,0 1 0,0-1 0,0 0 0,1 1 0,-1-1 0,1 0 0,-1 1 0,1-1 0,-1 0 0,1 0 0,0 0 0,0 1 0,-1-1 0,1 0 0,0 0 0,0 0 0,0 0 0,0 0 0,0-1 0,1 1 0,0 1 0,1-2 0,0 1 0,0-1 0,0 0 0,0 0 0,0 0 0,0-1 0,0 1 0,0-1 0,0 0 0,0 1 0,-1-1 0,1-1 0,0 1 0,-1 0 0,5-3 0,20-14 0,-2 0 0,1-2 0,-2-1 0,-1-1 0,-1-1 0,-1-1 0,0-1 0,-2 0 0,30-55 0,-73 128 0,-19 57 0,32-74 0,1 0 0,1 1 0,2 0 0,-5 51 0,12-45 0,2 0 0,2 0 0,1 0 0,2 0 0,20 60 0,-22-81 0,-1-1 0,-1 1 0,0 0 0,-1 0 0,-1 0 0,0 0 0,-3 17 0,2-33 0,0 1 0,0-1 0,0 0 0,-1 1 0,1-1 0,0 1 0,-1-1 0,1 0 0,-1 1 0,0-1 0,1 0 0,-1 0 0,0 0 0,0 1 0,0-1 0,0 0 0,0 0 0,0 0 0,0 0 0,0 0 0,0-1 0,0 1 0,0 0 0,-1 0 0,1-1 0,0 1 0,-1-1 0,1 1 0,0-1 0,-1 0 0,1 1 0,-1-1 0,1 0 0,0 0 0,-4 0 0,3 0 0,-1-1 0,0 1 0,0-1 0,0 0 0,0 1 0,1-1 0,-1-1 0,0 1 0,1 0 0,-1 0 0,1-1 0,0 0 0,-1 1 0,1-1 0,0 0 0,-4-4 0,-3-8 0,0-1 0,1 0 0,0 0 0,1 0 0,1-1 0,1 0 0,0-1 0,-3-21 0,3 13 0,2 0 0,1 0 0,1-1 0,5-47 0,-4 68-50,1 1 0,0-1 0,1 1 0,-1-1 0,1 1 0,-1 0 0,1 0-1,1 0 1,-1 0 0,0 0 0,1 0 0,0 0 0,0 1 0,0 0 0,0-1 0,1 1 0,-1 0 0,1 1 0,0-1 0,0 1 0,0-1 0,0 1 0,0 0-1,6-1 1,10-4-725,1 2 0,1 0 0,-1 1 0,24 0 0,17-5-2421,0-5-7603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2.3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21749,'0'0'4676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7.0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6 15086,'0'-1'149,"0"1"1,0 0-1,-1-1 0,1 1 0,0 0 0,0 0 1,0-1-1,0 1 0,0 0 0,-1 0 0,1-1 1,0 1-1,0 0 0,0 0 0,-1 0 0,1 0 0,0-1 1,0 1-1,-1 0 0,1 0 0,0 0 0,0 0 1,-1 0-1,1 0 0,0-1 0,-1 1 0,1 0 1,0 0-1,0 0 0,-1 0 0,1 0 0,0 0 1,-1 0-1,1 0 0,0 0 0,0 0 0,-1 1 0,1-1 1,-1 0-1,-4 14 2416,2 35-1467,3-33 210,-9 454 5434,5-582-6742,2-59 0,3 146 0,2 1 0,0-1 0,1 1 0,14-41 0,-18 62 0,1 0 0,0 0 0,0 0 0,1 0 0,-1 1 0,0-1 0,1 0 0,0 1 0,0-1 0,0 1 0,0 0 0,0-1 0,0 1 0,0 0 0,1 0 0,-1 0 0,1 1 0,-1-1 0,1 1 0,0-1 0,0 1 0,0 0 0,0 0 0,5-1 0,-3 2 0,-1 0 0,1 0 0,0 1 0,-1 0 0,1-1 0,-1 2 0,0-1 0,1 0 0,-1 1 0,0 0 0,0 0 0,0 0 0,0 1 0,0-1 0,6 7 0,-5-5 0,0 0 0,0 0 0,-1 1 0,0 0 0,0 0 0,0 0 0,0 0 0,-1 1 0,0-1 0,0 1 0,0 0 0,-1 0 0,0 0 0,0 0 0,0 0 0,0 8 0,-2-11 0,0 1 0,0 0 0,0-1 0,-1 1 0,1-1 0,-1 1 0,0-1 0,0 0 0,0 1 0,-1-1 0,1 0 0,-1 0 0,0 0 0,1 0 0,-2 0 0,1 0 0,0 0 0,0-1 0,-1 1 0,0-1 0,1 0 0,-1 1 0,0-1 0,0 0 0,0-1 0,0 1 0,0-1 0,-1 1 0,-5 1 0,1-1 3,0 1 0,1-1-1,-1-1 1,0 0 0,0 0 0,-1 0 0,1-1-1,0 0 1,-13-3 0,18 3-8,0 0 0,0-1 0,0 0 0,0 0 0,0 0 0,0 0 0,1 0 0,-1-1 0,0 1 0,0-1 0,1 1 0,-1-1 0,1 0 0,0 0 0,0 0 0,0-1 0,0 1 0,0 0 0,0-1 0,0 1 0,1-1 0,-1 0 0,1 0 0,0 1 0,0-1 0,0 0 0,-2-6 0,3 9-128,0-1 1,0 1 0,0-1-1,0 0 1,0 1-1,0-1 1,1 1-1,-1-1 1,0 1 0,0-1-1,0 1 1,0-1-1,1 1 1,-1-1-1,0 1 1,0-1 0,1 1-1,-1 0 1,0-1-1,1 1 1,-1-1 0,0 1-1,1 0 1,-1-1-1,1 1 1,-1 0-1,1-1 1,-1 1 0,1 0-1,-1 0 1,1-1-1,25-2-4082,24 7-4527,-19 3 1834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7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11659,'0'0'14905,"6"12"-13960,5 8-395,-1 1-1,-1 1 1,7 24 0,-15-43-468,-1 1 1,1-1-1,0 0 0,0 0 1,1 0-1,-1 0 0,1 0 0,0-1 1,-1 1-1,1 0 0,0-1 0,0 1 1,1-1-1,-1 0 0,0 0 1,1 1-1,0-2 0,-1 1 0,6 2 1,-6-3-29,0-1 0,1 1 1,-1-1-1,1 0 0,-1 0 1,1 0-1,-1 0 1,1-1-1,-1 1 0,1 0 1,-1-1-1,0 0 0,1 0 1,-1 0-1,0 0 0,0 0 1,1 0-1,-1 0 1,0-1-1,0 1 0,0-1 1,-1 1-1,1-1 0,0 0 1,2-3-1,50-68-54,-51 115 0,-8 35 0,5-77 0,0 0 0,0 0 0,0 1 0,0-1 0,0 0 0,0 0 0,0 0 0,0 1 0,0-1 0,0 0 0,0 0 0,0 1 0,1-1 0,-1 0 0,0 0 0,0 0 0,0 1 0,0-1 0,0 0 0,0 0 0,1 0 0,-1 0 0,0 1 0,0-1 0,0 0 0,0 0 0,1 0 0,-1 0 0,0 0 0,0 1 0,0-1 0,1 0 0,-1 0 0,0 0 0,0 0 0,0 0 0,1 0 0,-1 0 0,0 0 0,0 0 0,1 0 0,-1 0 0,0 0 0,0 0 0,1 0 0,13-7 0,10-12 0,-15 10 17,-4 3-140,1 0-1,-1 0 1,1-1 0,-2 1-1,1-1 1,-1 0 0,0-1-1,0 1 1,-1-1 0,0 1 0,2-10-1</inkml:trace>
</inkml:ink>
</file>

<file path=ppt/ink/ink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8.8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13325,'5'-11'7611,"-6"19"-2801,0 10-4168,1 94 313,0-111-1244,0-1 1,1 0-1,-1 1 0,0-1 1,0 0-1,1 0 0,-1 1 1,0-1-1,1 0 0,-1 0 0,0 1 1,1-1-1,-1 0 0,1 0 1,-1 0-1,0 0 0,1 0 0,-1 0 1,1 0-1,-1 0 0,0 0 1,1 0-1,-1 0 0,1 0 1,-1 0-1,0 0 0,1 0 0,-1 0 1,0 0-1,1 0 0,-1 0 1,1-1-1,-1 1 0,0 0 0,1 0 1,-1-1-1,7-6-5257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5:49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19795,'0'0'2626,"-49"31"65,40-17-833,9-4-1730,0-1-192,15-9-2082,-2-1-6695</inkml:trace>
</inkml:ink>
</file>

<file path=ppt/ink/ink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9.2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27 11211,'0'0'15027,"2"-5"-14829,0-11-165,-16 36 56,-17 43 194,28-58-140,1 0 0,0 0 0,1 0 0,0 1 0,-1-1 0,1 0 0,1 1-1,-1 9 1,2-14-105,-1 0 0,0 1 0,1-1-1,0 0 1,-1 0 0,1 1 0,0-1 0,-1 0-1,1 0 1,0 0 0,0 0 0,0 0 0,0 0-1,0 0 1,0 0 0,0-1 0,0 1 0,0 0-1,1-1 1,-1 1 0,0 0 0,0-1 0,1 0-1,-1 1 1,0-1 0,0 0 0,1 1 0,-1-1-1,1 0 1,-1 0 0,0 0 0,1 0 0,-1-1-1,0 1 1,1 0 0,-1 0 0,0-1 0,2 0-1,4-1 35,0 0-1,-1-1 0,1 1 0,-1-1 0,0-1 0,0 1 1,0-1-1,0 0 0,0-1 0,-1 1 0,0-1 0,0 0 1,0 0-1,-1-1 0,0 1 0,0-1 0,0 0 1,0 0-1,-1-1 0,0 1 0,-1-1 0,1 1 0,-1-1 1,-1 0-1,1 0 0,0-12 0,-2 18-69,0 0 0,0 0-1,0 0 1,0 1 0,0-1-1,0 0 1,0 0 0,-1 0 0,1 1-1,0-1 1,0 0 0,-1 0-1,1 1 1,-1-1 0,1 0-1,-1 1 1,1-1 0,-1 1 0,1-1-1,-1 0 1,1 1 0,-1-1-1,0 1 1,1 0 0,-1-1-1,0 1 1,-1-1 0,-27-1 93,23 3-776,0 0 0,1 1 0,-1 0 0,0 0-1,1 0 1,-1 0 0,-8 6 0,-5 10-7024,7-4-1187,8-7 2667</inkml:trace>
</inkml:ink>
</file>

<file path=ppt/ink/ink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9.6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14 0 2659</inkml:trace>
  <inkml:trace contextRef="#ctx0" brushRef="#br0" timeOffset="1">14 0 2659,'-14'46'8744,"20"-42"-5829,-1 1-705,3 0-257,2 5-127,1 2-96,1 0-65,4-1-255,2 1-257,0-1-545,4-2-415,-4 2-129,0 0-833,-2-2-1793,-6-2-1538,-5-5-3363</inkml:trace>
</inkml:ink>
</file>

<file path=ppt/ink/ink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0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0 16816,'0'0'8157,"-4"9"-7645,-134 225 3076,137-233-3465,20-36-561,-7 5-1420,-2 0 0,13-53 1,-32 140 2319,6-45-199,0 1-1,1-1 1,1 0 0,0 1 0,0-1 0,1 1 0,1 0 0,0-1 0,4 14 0,-5-25-199,1 1 0,0 0 1,0 0-1,-1-1 1,1 1-1,1 0 1,-1-1-1,0 1 0,0-1 1,1 1-1,-1-1 1,0 0-1,1 0 1,-1 1-1,1-1 0,0 0 1,-1 0-1,1-1 1,0 1-1,0 0 1,0-1-1,-1 1 0,1-1 1,0 1-1,0-1 1,0 0-1,0 0 1,3 0-1,-5 0-45,0-1 0,1 0 0,-1 0 0,0 1 0,1-1 0,-1 0 0,0 0 0,0 0 0,0 0 1,0 1-1,1-1 0,-1 0 0,0 0 0,-1 0 0,1 0 0,0 0 0,0 1 0,0-1 0,0 0 0,-1 0 0,1 0 0,0 1 0,-1-1 0,0-1 0,-8-20 28,-13-17 66,6 10 107,0 1 0,-2 1-1,0 1 1,-25-26 0,50 59-363,0-2-1,1 1 1,-1-1 0,1 0 0,0 0-1,0-1 1,1 0 0,13 4 0,41 5-8562,-7-11-8009</inkml:trace>
</inkml:ink>
</file>

<file path=ppt/ink/ink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3.3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1535 81 10954,'-10'-8'2291,"-1"-1"-2030,0 1 0,0 1 0,-1 0 0,0 0 0,0 1 0,0 1 0,-1 0 1,0 1-1,0 0 0,0 1 0,-16-2 0,-8 3-228,0 1 0,0 2 0,0 2 0,1 2 0,-1 1 0,1 1 0,-61 22 0,49-10 172,0 2 1,2 2-1,1 2 0,0 2 0,-40 33 0,19-6 124,2 4 1,3 1-1,2 4 1,4 2-1,2 2 1,-67 112-1,79-110-278,4 3 1,-44 113-1,68-150-62,2 0 1,2 0-1,1 1 1,2 0-1,1 0 1,2 1-1,3 67 0,1-94-6,0 0 0,1 0 0,0 0 0,1 0 0,-1 0 0,2 0 0,0-1 0,0 0 0,0 0-1,1 0 1,1 0 0,-1-1 0,1 1 0,1-2 0,7 9 0,-5-9 13,0 0 1,1 0 0,0-1-1,0 0 1,0-1 0,1 0-1,-1 0 1,1-1 0,0-1-1,0 0 1,1 0 0,-1-1 0,13 0-1,10 0 71,0-2 1,0-1-1,0-2 0,0-2 0,0 0 1,-1-3-1,39-12 0,222-100 671,-163 57-546,-3-5 0,-3-5 1,-3-7-1,-4-4 0,112-104 0,-182 143-164,-2-3 0,-2-1 1,50-74-1,-76 96-11,-2 1 0,0-2 0,-2 0 0,-2-1 0,0 0 0,-2-1 0,-1 0 0,-1-1 0,3-33 0,-9 49 8,-1 0-1,-1 0 1,0 0-1,-1 0 1,-1 0 0,-7-28-1,7 35-14,-1 0-1,0 0 1,-1 0-1,0 0 0,0 1 1,-1-1-1,0 1 1,0 0-1,-1 0 1,0 1-1,0 0 0,0 0 1,-9-6-1,-3 1-108,-1 0 0,0 1 0,0 1 0,-1 1 0,-1 1 0,1 0 0,-1 2 0,0 0 0,0 2 0,-30-2 0,5 2-509,1 3-1,0 1 1,-89 16-1,27 9-3859,9 7-5616</inkml:trace>
</inkml:ink>
</file>

<file path=ppt/ink/ink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4.8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370 29 17905,'0'0'2584,"-8"5"-2002,-15 12-483,1 1 1,0 1-1,2 1 0,0 1 1,-19 27-1,-37 37-33,67-76-77,-17 18 1236,-55 43 0,88-85-974,42-46-666,46-67-839,-86 113 1225,0 0 1,-1 0 0,0-1-1,-2 0 1,0 0-1,8-32 1,-14 47 77,1 0 0,-1 0 0,0 0 1,0 0-1,1 0 0,-1 0 0,0 0 1,0 0-1,0 0 0,0 0 0,0 0 1,0 0-1,0 0 0,-1 0 0,1 0 1,0 0-1,0 0 0,-1 0 0,1 0 0,-1-2 1,-12 13 399,-14 32-165,16-20-231,1 1-1,2 0 1,0 0 0,1 1 0,2-1 0,0 1 0,2 1-1,0-1 1,2 26 0,1-48-43,0 0-1,0-1 1,0 1-1,0 0 0,1 0 1,-1-1-1,1 1 1,-1-1-1,1 1 1,0 0-1,-1-1 1,1 1-1,0-1 1,0 0-1,0 1 0,0-1 1,0 0-1,1 1 1,-1-1-1,0 0 1,1 0-1,-1 0 1,0 0-1,1 0 1,-1 0-1,1-1 1,0 1-1,-1 0 0,1-1 1,-1 1-1,1-1 1,0 0-1,0 1 1,2-1-1,-4-2 6,1 0 0,-1 0-1,0 0 1,0 0 0,0 0 0,0 1-1,0-1 1,-1 0 0,1 0 0,0 0 0,-1 0-1,0 0 1,1 1 0,-1-1 0,0 0-1,-1-1 1,-11-16-19,-1 1 0,0 1 0,-22-19 0,22 22 2,-1-1 0,2 0 0,0-1 0,-16-27-1,28 42 7,1 1 0,0 0 0,-1-1 0,1 1 0,0-1 0,-1 1 0,1-1 0,0 1 0,0-1 0,-1 1 0,1-1 0,0 0 0,0 1 0,0-1 0,0 1 0,0-1 0,0 1 0,0-1 0,0 0 0,0 1 0,0-1 0,0 1 0,0-1 0,1 1 0,-1-1 0,0 1 0,0-1 0,0 1 0,1-1 0,-1 1 0,0-1 0,1 1 0,-1-1 0,0 1 0,1-1 0,23-2 1,32 14 1,37 20 97,44 12-2912,-78-30-2428</inkml:trace>
</inkml:ink>
</file>

<file path=ppt/ink/ink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50.9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1 10250,'0'0'11301,"8"5"-9731,8 4-1099,-1-1 1,1-1-1,0-1 1,1 0 0,-1-2-1,24 5 1,120 13 284,-89-14-585,7 1 7,-24-4 69,0 3-1,65 17 1,-119-25-225,0 0 0,0 0 0,-1 0 0,1 0 0,0 1 0,0-1 0,0 0 0,0 0 0,-1 0 0,1 1 0,0-1 0,0 0 0,0 0 0,0 0 0,0 1 0,0-1 1,0 0-1,-1 0 0,1 0 0,0 1 0,0-1 0,0 0 0,0 0 0,0 1 0,0-1 0,0 0 0,0 0 0,0 1 0,0-1 0,0 0 0,0 0 0,1 0 0,-1 1 0,0-1 0,0 0 0,0 0 0,0 1 1,0-1-1,0 0 0,0 0 0,1 0 0,-1 1 0,0-1 0,0 0 0,0 0 0,0 0 0,1 0 0,-1 0 0,0 1 0,0-1 0,0 0 0,1 0 0,-1 0 0,0 0 0,1 0 0,-22 6 548,-116 20 795,-313 66-194,440-89-1198,-60 18 306,68-20-313,0-1-1,1 1 1,-1 0 0,0 0-1,0-1 1,1 1 0,-1 0-1,0 1 1,1-1 0,-1 0 0,1 0-1,0 1 1,-1-1 0,1 0-1,0 1 1,0 0 0,0-1-1,0 1 1,0 0 0,0-1-1,0 1 1,1 0 0,-1 0 0,0 0-1,1 0 1,0-1 0,-1 1-1,1 0 1,0 0 0,0 3-1,1-4-194,-1 1 0,1-1 0,-1 1 0,1-1 0,0 0 0,0 0-1,0 1 1,0-1 0,-1 0 0,2 0 0,-1 0 0,0 0 0,0 0-1,0 0 1,0 0 0,1 0 0,-1 0 0,0-1 0,1 1 0,-1-1-1,0 1 1,1-1 0,-1 1 0,1-1 0,2 1 0,23 2-6679</inkml:trace>
</inkml:ink>
</file>

<file path=ppt/ink/ink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8.3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1 659 14670,'0'2'208,"0"-1"0,0 0-1,-1 1 1,2-1 0,-1 0 0,0 1 0,0-1-1,0 0 1,1 1 0,-1-1 0,1 0 0,-1 0-1,1 1 1,-1-1 0,1 0 0,0 0 0,-1 0 0,1 0-1,1 2 1,0-3-84,-1 1-1,0-1 0,1 0 1,-1 1-1,1-1 1,-1 0-1,1 0 0,-1 0 1,1 0-1,-1 0 1,1 0-1,-1 0 0,1-1 1,-1 1-1,1 0 1,-1-1-1,1 1 0,-1-1 1,1 0-1,0 0 1,15-8 353,-1-1 0,0-1 0,0 0 0,-1-1 0,-1-1 0,26-28 0,-18 18-186,33-34 697,86-115 0,-121 145-582,-3 0 1,0-2-1,-1 0 0,-2-1 0,-1 0 1,-2-1-1,9-37 0,-14 15 171,-20 67-327,2 11-255,1 0 0,1 1 0,1 1 0,-8 41 0,-1 1-2,-110 300 89,39-122-30,64-158-767,41-103-7044,7-17 4077,3-19-1453,5-11-1282</inkml:trace>
</inkml:ink>
</file>

<file path=ppt/ink/ink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8.8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77 13357,'0'0'11317,"3"13"-10602,1 6-617,-1 0-1,-1 1 1,0 34-1,-2-54-97,-1 1 0,1-1 0,0 1-1,0-1 1,0 1 0,-1 0 0,1-1 0,0 1 0,0-1-1,0 1 1,0 0 0,0-1 0,0 1 0,1-1 0,-1 1-1,0 0 1,0-1 0,0 1 0,0-1 0,1 1 0,-1-1 0,0 1-1,0-1 1,1 1 0,-1-1 0,1 1 0,-1-1 0,0 1-1,1-1 1,-1 0 0,1 1 0,-1-1 0,1 0 0,-1 1-1,1-1 1,-1 0 0,1 1 0,-1-1 0,2 0 0,20-17 105,24-46 70,-42 58-187,9-14 33,9-16 118,29-31 0,-51 67-140,0-1 1,0 1 0,0-1 0,0 0-1,0 1 1,0-1 0,0 1-1,0-1 1,0 0 0,0 1 0,0-1-1,1 1 1,-1-1 0,0 0 0,0 1-1,0-1 1,1 0 0,-1 1-1,0-1 1,0 0 0,1 1 0,-1-1-1,0 0 1,1 0 0,-1 1 0,0-1-1,1 0 1,-1 0 0,0 0-1,1 1 1,-1-1 0,1 0 0,-1 0-1,0 0 1,1 0 0,-1 0 0,1 0-1,-1 0 1,1 0 0,-1 0-1,0 0 1,1 0 0,-1 0 0,1 0-1,-1 0 1,0 0 0,1-1 0,-1 1-1,1 0 1,-1 0 0,0 0-1,1-1 1,-1 1 0,0 0 0,1 0-1,-1-1 1,0 1 0,0 0 0,1 0-1,-1-1 1,0 1 0,0-1-1,1 1 1,-1 0 0,0-1 0,0 0-1,0 45-1,-1-30 87,-3 52-32,2-47-48,0 1 1,2 0-1,2 23 0,-2-42 0,0 0 1,0 0-1,0 0 0,0 0 0,1 0 0,-1 0 0,0 0 0,1 0 0,-1 0 0,1 0 0,-1 0 1,1-1-1,-1 1 0,1 0 0,0 0 0,-1 0 0,1-1 0,0 1 0,-1 0 0,1-1 0,0 1 1,0-1-1,0 1 0,0-1 0,0 1 0,0-1 0,1 1 0,0-1 26,1 0-1,0 1 1,0-1-1,-1 0 0,1 0 1,0-1-1,-1 1 1,1-1-1,0 1 1,2-2-1,6-2 142,-1 0-1,0-1 1,18-10-1,-15 7 227,42-30 335,-53 37-611,0-1 0,0 0 0,0 0 0,0 1 0,0-1 0,-1 0 0,1 0 0,0-1 0,-1 1 0,0 0 0,1 0 0,-1-1 0,0 1 0,0-1 0,-1 1 0,1-1 0,0 1 0,-1-1 0,1-5 1,-4 3-30,0 0 1,0 0 0,0 0 0,-1 0 0,1 1 0,-1-1 0,-1 1 0,1 0 0,0 0 0,-1 0 0,0 1 0,-5-4 0,-13-12 40,-35-40 64,59 59-200,0-1-1,0 1 1,0-1-1,0 1 1,0-1 0,0 1-1,0 0 1,0 0-1,-1-1 1,1 1 0,0 0-1,0 0 1,0 0-1,0 0 1,0 0 0,0 0-1,0 1 1,0-1-1,2 0 1,25 7-724,6 0-2261,2-4-4431,-18-3-429</inkml:trace>
</inkml:ink>
</file>

<file path=ppt/ink/ink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9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19410,'0'0'7303,"49"17"-8744,-34-15-3940,-2-2-11083</inkml:trace>
</inkml:ink>
</file>

<file path=ppt/ink/ink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39.7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1 13004,'0'0'7501,"-1"14"-6140,-26 177 1936,5-62-2476,-63 208-1,74-303-474,-2 5 953,33-74-403,90-202-49,62-124-733,-171 358-115,37-57-41,-36 58 33,-1 0 1,1 0-1,0 0 0,0 1 1,0-1-1,0 1 1,0-1-1,0 1 1,0-1-1,0 1 0,3-1 1,-4 2 1,0 0 0,0 0 0,0 0 0,0 0 0,0 0 0,0 0-1,0 0 1,0 0 0,-1 0 0,1 0 0,0 1 0,0-1 0,0 0 0,0 1 0,0-1 0,0 1 0,0-1 0,-1 1 0,1-1 0,0 1 0,0-1 0,-1 1 0,1 0 0,0-1 0,-1 1 0,1 0 0,-1 0-1,1-1 1,0 2 0,1 1 19,-1 0 0,1 0-1,-1 0 1,1 0 0,-1 1-1,0-1 1,0 0-1,-1 1 1,1-1 0,-1 1-1,1-1 1,-1 0 0,0 1-1,0-1 1,-1 1 0,1-1-1,-1 1 1,1-1-1,-1 0 1,0 1 0,-1-1-1,1 0 1,0 0 0,-1 0-1,0 0 1,0 0 0,1 0-1,-2 0 1,1-1-1,0 1 1,-1-1 0,1 1-1,-4 2 1,-11 8 212,1 0 1,-2-1-1,0 0 0,-21 9 1,28-15-163,-37 18 61,28-15-543,1 1 0,-36 24 0,51-29-5037,13-8-542,12-11-1213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3.5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0 811 12300,'0'0'2023,"6"-10"-560,6-12-671,2 1 1,0 1-1,32-35 1,68-60 381,-74 76-1040,507-466-1874,-546 504 1307,20-16-112,-11 11-5881</inkml:trace>
</inkml:ink>
</file>

<file path=ppt/ink/ink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0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15 17905,'-6'9'1489,"-15"20"774,-25 49 0,39-66-1976,2 0 1,-1 1-1,2 0 0,0 0 0,0 0 0,1 0 1,1 0-1,-2 19 0,4-31-286,0-1-1,0 1 1,0-1 0,0 0 0,0 1-1,0-1 1,0 1 0,0-1-1,0 1 1,0-1 0,0 1-1,1-1 1,-1 1 0,0-1 0,0 1-1,0-1 1,1 0 0,-1 1-1,0-1 1,1 1 0,-1-1-1,0 0 1,1 1 0,-1-1 0,0 0-1,1 1 1,-1-1 0,0 0-1,1 0 1,-1 0 0,1 1-1,-1-1 1,1 0 0,0 0 0,19-5 283,18-21 571,7-23 171,65-90 0,-86 106-601,-24 33-424,0 0 1,0 0 0,0 0-1,0 0 1,0-1-1,0 1 1,0 0 0,0 0-1,0 0 1,0 0-1,0-1 1,0 1 0,0 0-1,0 0 1,0 0-1,0-1 1,0 1-1,0 0 1,0 0 0,0 0-1,0 0 1,1 0-1,-1-1 1,0 1 0,0 0-1,0 0 1,0 0-1,0 0 1,0 0 0,1 0-1,-1-1 1,0 1-1,0 0 1,0 0 0,0 0-1,1 0 1,-1 0-1,0 0 1,0 0-1,0 0 1,1 0 0,-1 0-1,0 0 1,0 0-1,0 0 1,0 0 0,1 0-1,-1 0 1,0 0-1,0 0 1,0 0 0,0 0-1,1 0 1,-1 1-1,0-1 1,0 0-1,0 0 1,0 0 0,1 0-1,-1 0 1,0 0-1,0 0 1,0 1 0,0-1-1,0 0 1,-2 18 10,-10 25 74,-14 21-8,13-35-29,-14 51 0,77-133 1558,-22 19-2119,41-55 153,-51 57-4438,-6 0-4680,-8 16-3987</inkml:trace>
</inkml:ink>
</file>

<file path=ppt/ink/ink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0.4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0 17232,'0'0'10762,"-36"74"-9897,23-41-608,1 2-193,-2-5-64,7-2-64,-1-5-737,8-10-1345,0-10-1057,8-3-1442,2-11-2882</inkml:trace>
</inkml:ink>
</file>

<file path=ppt/ink/ink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0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15759,'0'0'5829,"-24"57"-6277,24-44-1922,0-6-1538</inkml:trace>
</inkml:ink>
</file>

<file path=ppt/ink/ink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1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0 9289,'0'0'11653,"-10"3"-9918,5-2-1650,-1 0 0,1 0 0,0 1 0,-1 0 0,1 0-1,0 1 1,0 0 0,0-1 0,1 2 0,-1-1-1,1 0 1,0 1 0,0 0 0,0 0 0,0 0 0,0 0-1,-3 6 1,-3 5 82,1 0-1,0 1 1,2 0-1,-1 0 1,2 0-1,0 1 0,1 0 1,0 0-1,2 1 1,-3 32-1,6-49-150,0 0 0,0-1 0,0 1-1,0 0 1,0-1 0,1 1 0,-1-1 0,0 1-1,0 0 1,1-1 0,-1 1 0,0-1 0,1 1-1,-1-1 1,0 1 0,1-1 0,-1 1-1,1-1 1,-1 1 0,1-1 0,-1 0 0,1 1-1,-1-1 1,1 0 0,0 1 0,-1-1 0,1 0-1,-1 0 1,1 1 0,0-1 0,-1 0-1,1 0 1,0 0 0,-1 0 0,1 0 0,-1 0-1,1 0 1,0 0 0,-1 0 0,1 0 0,0-1-1,-1 1 1,1 0 0,-1 0 0,1 0-1,0-1 1,-1 1 0,1 0 0,-1-1 0,2 0-1,30-18 846,-20 5-700,0 0 0,-1-1 0,-1 0 0,0-1 0,-1 0 1,-1 0-1,0-1 0,-1 0 0,-1-1 0,7-35 0,-12 52-145,-1 0 1,1 0-1,-1 0 0,0 0 0,0 0 0,1 0 1,-1 0-1,0 0 0,0 0 0,0 0 0,0 0 1,0 0-1,-1 0 0,1 0 0,0 0 0,0 0 1,-1 0-1,1 0 0,0 0 0,-1 0 1,1 0-1,-1 0 0,0 0 0,1 1 0,-1-1 1,1 0-1,-1 0 0,0 0 0,0 1 0,0-1 1,1 0-1,-1 1 0,0-1 0,0 1 0,0-1 1,0 1-1,0-1 0,0 1 0,0 0 0,0 0 1,0-1-1,0 1 0,0 0 0,0 0 0,0 0 1,0 0-1,0 0 0,0 0 0,-2 1 0,-1 0 18,1 0-1,-1 0 0,0 0 1,1 1-1,-1 0 1,1 0-1,-1 0 0,1 0 1,0 0-1,0 1 0,0-1 1,-3 4-1,-3 4-13,0 0 0,1 1 1,0 0-1,1 0 0,0 1 0,1 0 1,0 0-1,1 1 0,0 0 0,1 0 0,1 0 1,0 0-1,-1 16 0,3-28-19,1-1-1,0 1 1,0 0 0,0 0 0,0 0-1,1 0 1,-1 0 0,0 0-1,0 0 1,0-1 0,1 1-1,-1 0 1,0 0 0,1 0 0,-1-1-1,1 1 1,-1 0 0,1 0-1,-1-1 1,1 1 0,0 0 0,-1-1-1,1 1 1,0-1 0,-1 1-1,1-1 1,0 1 0,0-1-1,0 1 1,-1-1 0,2 1 0,1-1 18,0 0 0,0 0-1,0 0 1,0 0 0,-1 0 0,1 0 0,0-1 0,0 1 0,0-1 0,3-1 0,6-3 101,-1 0 0,1 0-1,17-12 1,-15 7 66,0 0 1,0-1-1,12-14 1,-23 22-178,0 0 1,0 0 0,-1 0 0,1 0-1,-1 0 1,0 0 0,0-1 0,0 1-1,0-1 1,-1 1 0,0-1-1,1 0 1,-1 1 0,0-1 0,-1 0-1,1 0 1,-1 0 0,0 0 0,0 0-1,0-5 1,-1 8-169,1 0 1,0 1-1,-1-1 0,1 0 0,-1 0 0,0 0 0,1 0 0,-1 1 0,1-1 1,-1 0-1,0 1 0,0-1 0,1 0 0,-1 1 0,0-1 0,0 1 1,0-1-1,0 1 0,0 0 0,0-1 0,1 1 0,-1 0 0,-2 0 1,-23-4-8062,23 4 6650,-16 0-7911</inkml:trace>
</inkml:ink>
</file>

<file path=ppt/ink/ink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41.6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16784,'0'0'9449,"36"64"-7143,-21-42-833,-2 1-832,0-2-513,0-2-128,3-1-993,-1-9-2306,-5-4-4452</inkml:trace>
</inkml:ink>
</file>

<file path=ppt/ink/ink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54.6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62 17040,'0'0'6470,"2"9"-5514,4 30-174,-3 0 1,-1 1-1,-5 65 1,-23 132-102,19-185-547,-8 41 142,9-70 172,10-66-14,19-91-1168,60-201 0,-76 311 702,19-60-49,-24 78 80,1 0-1,0 0 0,0 1 0,0-1 0,0 1 0,1-1 0,0 1 0,0 0 1,1 1-1,7-8 0,-10 11 8,0-1 0,0 1 0,0 0 0,1 0 0,-1-1 0,1 2 1,-1-1-1,1 0 0,-1 0 0,1 1 0,-1-1 0,1 1 0,-1 0 0,1 0 1,0 0-1,-1 0 0,1 0 0,-1 0 0,1 1 0,3 1 0,-2-1 3,0 1-1,0 0 1,0 1-1,0-1 1,0 1-1,-1 0 0,1-1 1,-1 2-1,0-1 1,0 0-1,3 5 1,0-1 0,-1 0-1,0 1 1,-1 0 0,0 0 0,0 0 0,-1 0 0,0 1 0,0 0 0,-1-1-1,0 1 1,1 12 0,-3-18-9,0 0-1,-1 0 0,1 1 1,-1-1-1,0 0 1,1 0-1,-1 0 1,-1 0-1,1 0 1,0 0-1,-1 0 1,1 0-1,-1 0 0,0 0 1,0-1-1,0 1 1,-5 3-1,2-2 40,0 0-1,-1 0 0,0 0 1,0-1-1,0 0 0,0 0 1,0-1-1,-9 2 0,-7 2 133,-1-2 0,0-1 0,1-1 1,-26-1-1,1-11-226,47 10-53,-1 0 0,0 0 1,0-1-1,0 1 0,0-1 0,1 1 0,-1 0 1,0-1-1,0 0 0,1 1 0,-1-1 1,0 1-1,1-1 0,-1 0 0,0 0 0,1 1 1,-1-1-1,0-1 0,1 1-117,1 0 0,-1 0 0,0 0 0,0 1 0,0-1 0,1 0 0,-1 0 0,1 1 0,-1-1-1,0 0 1,1 0 0,-1 1 0,1-1 0,-1 0 0,1 1 0,0-1 0,-1 1 0,1-1 0,0 1 0,-1-1 0,1 1 0,0 0 0,0-1 0,-1 1-1,3-1 1,19-7-6565,4 1-3892</inkml:trace>
</inkml:ink>
</file>

<file path=ppt/ink/ink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55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1 15471,'0'0'14547,"-6"9"-13597,0 2-767,0-1-1,1 1 1,1 0-1,0 1 1,-5 19 0,8-27-142,1-1 0,-1 1 1,1 0-1,0 0 0,0-1 1,0 1-1,0 0 0,1 0 1,0-1-1,-1 1 0,4 6 0,-3-8-32,0 0 0,0 0-1,0-1 1,1 1 0,-1 0-1,0-1 1,1 1 0,0-1-1,-1 0 1,1 1 0,0-1-1,0 0 1,-1 0 0,1 0-1,0 0 1,0 0-1,0-1 1,0 1 0,0-1-1,0 1 1,1-1 0,-1 0-1,2 0 1,1 1-9,-1-1 0,1 0 0,-1-1 0,1 1 0,-1-1 0,1 0 0,-1 0 0,1 0 0,-1 0 0,0-1 0,0 0 0,0 0 0,0 0 0,5-4 0,3-3 0,0-1 0,-1 0 0,10-12 0,23-21 0,-51 68 0,2-15 0,-18 45 0,22-52 0,0 0 0,0 1 0,0-1 0,1 0 0,-1 0 0,1 1 0,0-1 0,0 0 0,0 0 0,0 1 0,1-1 0,-1 0 0,1 0 0,0 1 0,1 2 0,-1-5 0,0 1 0,1-1 0,-1 0 0,0 0 0,0 0 0,1 0 0,-1 0 0,0 0 0,1-1 0,-1 1 0,1 0 0,-1-1 0,1 1 0,-1-1 0,1 0 0,0 1 0,-1-1 0,1 0 0,-1 0 0,1 0 0,0 0 0,-1 0 0,1 0 0,-1-1 0,1 1 0,0 0 0,-1-1 0,1 1 0,-1-1 0,1 0 0,1 0 0,46-25 0,-33 13 0,0 0 0,25-30 0,-35 36 0,0 0 0,0 0 0,-1-1 0,-1 1 0,1-1 0,-1 0 0,0 0 0,-1-1 0,3-9 0,-6 17-42,0 1-1,0 0 1,0-1-1,0 1 1,1 0-1,-1-1 1,0 1-1,0 0 1,0-1 0,0 1-1,0 0 1,0-1-1,-1 1 1,1 0-1,0-1 1,0 1-1,0 0 1,0-1 0,0 1-1,0 0 1,0 0-1,-1-1 1,1 1-1,0 0 1,0-1-1,-1 1 1,1 0 0,0 0-1,0-1 1,-1 1-1,1 0 1,0 0-1,0 0 1,-1 0-1,1-1 1,-1 1 0,-13 0-4903,4 0-909</inkml:trace>
</inkml:ink>
</file>

<file path=ppt/ink/ink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7.9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192 166 12043,'0'0'3540,"4"-10"-476,2 0-1984,-4 7-680,0-1 0,0 1-1,0-1 1,0 0 0,-1 0 0,0 0 0,0 0-1,0 0 1,0 0 0,0 0 0,-1-8 0,0 12-286,0-1 0,0 0 0,0 1 0,0-1 0,0 0 0,0 1 1,0-1-1,0 0 0,0 1 0,-1-1 0,1 0 0,0 1 1,0-1-1,-1 0 0,1 1 0,-1-1 0,1 1 0,0-1 1,-1 1-1,1-1 0,-1 1 0,1-1 0,-1 1 0,1 0 1,-1-1-1,0 1 0,1 0 0,-1-1 0,1 1 0,-1 0 0,0 0 1,0-1-1,-28 4 957,-22 20-1030,33-9 44,1 0-1,-24 24 1,36-32-26,-1 0 0,1 0 0,0 1 0,0 0 0,1 0 0,0 0-1,0 1 1,1-1 0,-5 16 0,8-23-55,0 1-1,0-1 1,-1 1-1,1 0 1,0-1-1,0 1 1,0-1-1,0 1 1,0 0-1,0-1 1,0 1-1,0 0 1,1-1-1,-1 1 1,0 0-1,0-1 1,0 1-1,1-1 1,-1 1-1,0-1 0,1 1 1,-1-1-1,0 1 1,1-1-1,-1 1 1,1-1-1,-1 1 1,1-1-1,-1 1 1,1-1-1,0 1 1,24 1 112,28-18 89,-27 2-161,0-1 0,-1-1 0,0-1 0,-2-2 1,0 0-1,-1-1 0,-1-1 0,0-2 0,-2 1 0,26-42 0,-44 59-27,-12 16 8,-13 22 62,24-32-87,-73 129 761,63-110-619,1 1 1,1 0-1,1 0 1,-7 36-1,13-55-142,1-1 0,-1 1 1,1 0-1,0-1 0,0 1 0,0 0 1,-1 0-1,2-1 0,-1 1 0,0 0 0,0 0 1,0-1-1,1 1 0,-1 0 0,1-1 0,0 1 1,-1-1-1,1 1 0,0-1 0,0 1 1,0-1-1,0 1 0,0-1 0,2 3 0,-1-3 1,0-1-1,0 1 0,0 0 1,1-1-1,-1 1 0,0-1 1,0 0-1,0 0 0,0 1 0,1-2 1,-1 1-1,0 0 0,0 0 1,0-1-1,1 1 0,2-2 1,8-2-10,-1-1 0,1-1 0,-1 0 0,0 0 0,13-11 0,-6 3-689,0-2 0,-1-1-1,26-30 1,-35 37 81,-1 0 0,0-1 1,-1 0-1,0 0 0,-1-1 1,-1 0-1,1 0 0,4-18 0,-62 104 4434,40-55-3301,6-11-147,0 1-1,1-1 1,0 1-1,0 0 1,1 1-1,0-1 1,1 0-1,0 1 1,0 0 0,-1 19-1,6-26-489,1-1 0,-1 0-1,1 1 1,0-2 0,0 1 0,0 0 0,0 0-1,1-1 1,-1 0 0,0 0 0,1 0 0,-1 0 0,6 1-1,8 3-1005,1 1-3426,-5-5-2521,-4-1-992</inkml:trace>
</inkml:ink>
</file>

<file path=ppt/ink/ink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8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174 4 18033,'0'0'8910,"-10"-1"-8499,9 1-424,-6-1 176,1 0-1,-1 1 1,1 0 0,-1 0-1,0 1 1,1-1-1,0 1 1,-1 1 0,1-1-1,0 1 1,-1 0 0,1 1-1,0 0 1,0 0 0,1 0-1,-1 0 1,-5 5 0,10-7-106,-31 33 968,31-33-1010,0 1 0,0-1 0,0 0 0,0 0 0,0 1-1,0-1 1,1 0 0,-1 1 0,0-1 0,1 1 0,-1-1 0,1 0 0,-1 1-1,1 0 1,0-1 0,0 1 0,-1-1 0,1 1 0,0-1 0,1 1 0,-1 0-1,0-1 1,0 1 0,1-1 0,-1 1 0,1 1 0,0-2-8,1 0 1,-1 0-1,0 0 1,1 0 0,-1-1-1,1 1 1,-1 0-1,1-1 1,-1 1-1,1-1 1,-1 0 0,1 1-1,-1-1 1,1 0-1,-1 0 1,1 0-1,0 0 1,-1 0 0,1 0-1,-1-1 1,1 1-1,-1 0 1,1-1-1,-1 1 1,4-2-1,-1 0-186,0 1-1,0-1 1,0 0-1,-1 0 0,1 0 1,0-1-1,-1 1 0,5-5 1,-8 6 174,16-19-3523,-10 5-2426,-4 2-318</inkml:trace>
</inkml:ink>
</file>

<file path=ppt/ink/ink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8.6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30 12876,'0'0'10469,"-8"-3"-8451,6 3-1951,0-1 65,-1 0 1,0 0-1,1 0 1,-1 1-1,0-1 1,1 1-1,-1 0 1,0-1-1,0 1 1,1 1-1,-1-1 1,0 0-1,0 1 1,1-1 0,-1 1-1,1 0 1,-1 0-1,0 0 1,1 0-1,-1 0 1,1 0-1,0 1 1,0-1-1,-1 1 1,-2 3-1,-13 12 590,2 2 0,-23 30 0,34-42-549,-1 1-1,2 0 1,-1 0 0,1 0-1,1 1 1,-1 0-1,1 0 1,1-1-1,-3 19 1,5-26-173,0 0 0,0-1 0,0 1 0,0 0 0,0-1 0,0 1 0,0 0 0,0-1 0,1 1 0,-1 0 0,0-1 0,0 1 0,1 0 0,-1-1 0,0 1 0,1-1 0,-1 1 0,1 0 0,-1-1 0,1 1 0,-1-1 0,1 0 0,-1 1 0,1-1 0,0 1 0,-1-1 0,1 0 0,1 1 0,25 2 0,29-13 0,-37 2 0,-1 0 0,-1-1 0,0-1 0,0-1 0,0 0 0,-2-1 0,1-1 0,-2 0 0,0-1 0,0 0 0,-1-1 0,-1-1 0,-1 0 0,14-26 0,-21 22 0,-4 20 0,0 0 0,0 0 0,-1-1 0,1 1 0,0 0 0,0 0 0,0-1 0,-1 1 0,1 0 0,0 0 0,-1 0 0,1-1 0,0 1 0,0 0 0,-1 0 0,1 0 0,0 0 0,-1 0 0,1 0 0,0 0 0,-1 0 0,1 0 0,0 0 0,-1 0 0,1 0 0,0 0 0,-1 0 0,1 0 0,0 0 0,-1 0 0,1 0 0,-1 0 0,-30 20 0,11 0 0,0 0 0,-28 42 0,40-50 0,0 1 0,0 0 0,1 0 0,1 1 0,0 0 0,-8 28 0,14-41 0,0 0 0,0 0 0,-1 0 0,1 0 0,0 0 0,0 0 0,0 0 0,0 0 0,0 0 0,0 0 0,0 0 0,1 1 0,-1-1 0,0 0 0,1 0 0,-1 0 0,0 0 0,1 0 0,-1 0 0,1 0 0,0-1 0,-1 1 0,1 0 0,0 0 0,-1 0 0,1 0 0,0-1 0,0 1 0,0 0 0,0-1 0,0 1 0,0-1 0,0 1 0,0-1 0,0 1 0,0-1 0,0 0 0,0 0 0,0 1 0,0-1 0,0 0 0,0 0 0,0 0 0,0 0 0,0 0 0,0 0 0,0 0 0,1-1 0,-1 1 0,0 0 0,0 0 0,1-2 0,6 1 0,-1-1 0,1 0 0,-1-1 0,0 1 0,0-2 0,10-5 0,19-18-3281,10-22-7921,-39 38-131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3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0 960 9289,'0'0'5173,"9"-5"-4186,34-28 67,-1-1 0,64-70 0,-56 54-671,93-92 237,406-384-87,-532 510-542,-11 10-39,0 0 1,0 0-1,1 1 1,0 0-1,0 0 0,1 0 1,13-6-1,-21 11 2,1 0-1,-1 0 0,0 0 0,1 0 0,-1 0 0,0 0 1,1 0-1,-1 0 0,1 0 0,-1 0 0,0 0 0,1 0 0,-1 0 1,0 0-1,1 0 0,-1 0 0,1 0 0,-1 0 0,0 0 1,1 0-1,-1 1 0,0-1 0,1 0 0,-1 0 0,0 0 1,0 1-1,1-1 0,-1 0 0,0 0 0,1 1 0,-1-1 1,0 0-1,0 1 0,0-1 0,1 0 0,-1 1 0,0-1 1,0 0-1,0 1 0,0-1 0,0 0 0,0 1 0,0-1 1,0 0-1,0 1 0,0-1 0,0 1 0,0-1 0,0 0 1,0 1-1,0-1 0,0 0 0,0 1 0,0-1 0,0 0 1,0 1-1,-1-1 0,1 0 0,0 1 0,0-1 0,-11 27-2188,-17 15-2431,-14 10-5205</inkml:trace>
</inkml:ink>
</file>

<file path=ppt/ink/ink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9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1 15150,'0'0'15813,"-8"4"-15157,-42 30 90,47-31-722,0-1 0,0 1-1,1-1 1,-1 1-1,1 0 1,-1 0 0,1 1-1,0-1 1,0 0 0,1 1-1,-1-1 1,1 1-1,0-1 1,-1 1 0,2 0-1,-2 7 1,2-10-24,0-1 0,0 1 0,1 0 0,-1 0 0,0-1 0,1 1 0,-1 0 0,1-1 0,-1 1 0,1-1 0,-1 1 0,1 0 0,-1-1 0,1 1 0,0-1 0,-1 1 0,1-1 0,0 0 0,-1 1 0,1-1 0,0 0 0,-1 1 0,1-1 0,0 0 0,0 0 0,-1 1 0,2-1 0,29 5 0,-20-4 0,64 8 0,-47-7 0,1 2 0,-1 1 0,0 1 0,41 14 0,-68-20 0,0 1 0,0-1 0,0 0 0,0 1 0,-1-1 0,1 0 0,0 1 0,0-1 0,-1 1 0,1-1 0,0 1 0,0 0 0,-1-1 0,1 1 0,-1-1 0,1 1 0,-1 0 0,1 0 0,-1-1 0,1 1 0,-1 0 0,1 0 0,-1 1 0,0-1 0,0 0 0,0 0 0,-1 0 0,1-1 0,0 1 0,-1 0 0,1 0 0,-1-1 0,1 1 0,-1 0 0,1-1 0,-1 1 0,0-1 0,1 1 0,-1 0 0,0-1 0,1 0 0,-1 1 0,-1 0 0,-43 16 0,-1-6-263,-1-2 0,0-3 0,-80 2 0</inkml:trace>
</inkml:ink>
</file>

<file path=ppt/ink/ink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9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0 16464,'0'0'8584,"-2"59"-7495,-5-15-32,0 6-353,-1 0-415,-1 2-97,2-5-32,1-3-64,-1-9-64,2-6-576,-1-7-1346,-4-10-897,-3-10-1249,-2-2-1569,0-18-2435</inkml:trace>
</inkml:ink>
</file>

<file path=ppt/ink/ink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0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 12620,'0'0'3945,"12"-5"-1270,6-3-1191,1 2 0,0 0 1,31-5-1,-45 9-1276,0 1 0,0 0 0,0 1 0,0-1 0,1 1-1,-1 0 1,0 0 0,0 1 0,0 0 0,1-1 0,-1 2 0,0-1 0,0 1 0,0-1 0,-1 1 0,1 1 0,0-1-1,-1 1 1,1 0 0,-1 0 0,0 0 0,4 4 0,-6-4-167,0 0 1,-1-1-1,1 1 0,-1 0 1,0 0-1,0 0 0,0 0 1,0 1-1,-1-1 0,1 0 1,-1 0-1,0 0 1,0 1-1,0-1 0,0 0 1,-1 0-1,1 0 0,-1 0 1,0 1-1,0-1 0,0 0 1,0 0-1,0 0 0,-1-1 1,-2 5-1,-6 9 332,0-1 0,-1 0 0,-18 18 0,5-5-132,18-21-240,1 0 1,0 1-1,0-1 1,1 1-1,0 1 1,0-1-1,1 0 1,-4 14-1,7-20-3,-1 1 0,1-1 0,0 1 0,0-1 1,0 1-1,0 0 0,0-1 0,1 1 0,-1-1 0,1 1 0,0-1 0,-1 1 0,1-1 0,0 0 0,1 1 0,-1-1 0,0 0 0,1 0 0,-1 0 0,1 0 0,-1 0 0,1 0 0,0 0 0,0 0 0,0-1 0,0 1 0,0-1 0,0 1 0,1-1 0,-1 0 1,0 0-1,1 0 0,3 1 0,7 2-253,0 0-1,1-1 1,0-1 0,0 0 0,0-1 0,-1 0 0,1-1 0,0-1 0,0 0-1,0-1 1,0 0 0,-1-1 0,18-6 0,-22 6 203,0-1-1,0 1 1,0-1 0,0-1-1,0 0 1,-1 0 0,0 0 0,0-1-1,0 0 1,-1-1 0,0 0-1,0 0 1,-1 0 0,0-1-1,0 0 1,-1 0 0,0-1 0,0 1-1,5-15 1,-9 21 138,0 0 1,-1 0-1,1 0 1,0-1-1,-1 1 1,0 0-1,1 0 1,-1-1-1,0 1 0,0 0 1,0 0-1,-1-1 1,1 1-1,0 0 1,-1 0-1,-1-4 1,2 5-41,-1 0 0,0 1 0,0-1 1,1 0-1,-1 0 0,0 1 0,0-1 1,0 1-1,0-1 0,0 1 0,0-1 0,0 1 1,0-1-1,0 1 0,0 0 0,0-1 1,0 1-1,0 0 0,0 0 0,0 0 0,0 0 1,0 0-1,0 0 0,-1 1 0,-4 0 22,1 0-1,0 0 0,-1 1 0,1 0 1,0 0-1,0 1 0,0-1 0,1 1 1,-1 0-1,1 0 0,-8 7 1,-3 5 104,2 0 1,-1 1 0,-12 21 0,22-31-134,0-1 0,1 1 0,0 1 0,0-1 0,1 0 0,-1 1 0,2-1 0,-1 1 1,1 0-1,-1 0 0,2-1 0,-1 1 0,1 10 0,1-15-38,-1-1 1,1 0-1,-1 1 1,1-1-1,-1 0 1,1 0-1,0 1 1,0-1-1,0 0 0,0 0 1,0 0-1,0 0 1,0 0-1,0 0 1,0 0-1,0-1 0,0 1 1,0 0-1,1 0 1,-1-1-1,0 1 1,1-1-1,-1 1 1,0-1-1,1 0 0,-1 0 1,1 1-1,-1-1 1,2 0-1,48-1-139,-44 0 57,4 0-628,-1-1 1,1 0 0,-1 0 0,18-8-1,-3-1-3756,-1 0-1,24-18 0,-5 2-328</inkml:trace>
</inkml:ink>
</file>

<file path=ppt/ink/ink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0.9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154 295 18321,'-12'5'3166,"12"-5"-3157,-20 10 1573,1 1 1,-21 15-1,35-23-1287,0 1-1,-1 0 0,2 1 1,-1-1-1,0 1 0,1 0 1,0 0-1,0 1 0,0-1 1,1 1-1,0 0 0,0-1 1,0 2-1,-1 5 0,3-10-286,1-1-1,0 0 0,0 1 1,0-1-1,0 0 0,1 1 1,-1-1-1,0 0 0,0 1 1,1-1-1,-1 0 0,1 0 1,-1 1-1,1-1 0,0 0 1,-1 0-1,1 0 0,0 0 1,0 0-1,0 0 0,0 0 1,0 0-1,0 0 0,0 0 1,0 0-1,0-1 0,0 1 1,0 0-1,1-1 0,-1 1 1,0-1-1,0 1 0,1-1 1,-1 0-1,0 1 0,1-1 1,-1 0-1,0 0 0,1 0 1,-1 0-1,3 0 0,6 0 20,0 0 0,1 0 0,-1-1 0,12-2 0,-8-1-1,0 0-1,-1-1 0,0 0 0,0-1 1,0-1-1,-1 0 0,0-1 0,0 0 0,-1 0 1,19-19-1,-8 4 8,-1 0 1,-1-1-1,31-49 0,-43 59-14,0 1 0,0-2 0,-2 1-1,0-1 1,0 0 0,-1 0-1,-1 0 1,-1-1 0,2-21-1,-4 36-21,-1 0 0,0 0 0,0-1 0,0 1 0,0 0-1,0 0 1,0 0 0,0 0 0,0 0 0,-1 0 0,1 0 0,0-1-1,-1 1 1,1 0 0,-1 0 0,1 0 0,-1 0 0,1 0 0,-1 1-1,0-1 1,1 0 0,-1 0 0,0 0 0,0 0 0,0 1 0,-1-2-1,0 2-1,1-1-1,-1 1 1,0 0-1,0 0 1,0 0 0,1 0-1,-1 0 1,0 0-1,0 0 1,1 0-1,-1 1 1,0-1-1,1 1 1,-4 1-1,-7 4-8,0 0 0,1 0 0,-16 12 0,25-16 18,-1 1-15,-94 72 142,89-68-50,0 1-1,0-1 1,1 2-1,-1-1 0,2 1 1,0 0-1,0 0 1,-9 18-1,15-26-80,-1 1 1,1-1-1,0 0 1,-1 0-1,1 0 1,0 0-1,0 0 1,-1 1-1,1-1 1,0 0-1,0 0 1,0 0-1,1 0 1,-1 1-1,0-1 1,0 0-1,1 0 1,-1 0-1,0 0 1,1 0-1,-1 0 0,1 0 1,0 0-1,-1 0 1,1 0-1,0 0 1,-1 0-1,1 0 1,0 0-1,0 0 1,1 0-1,2 1 8,-1 0 0,1-1-1,0 1 1,0-1-1,-1 0 1,1-1 0,0 1-1,0-1 1,0 1 0,4-1-1,11-1-81,-1 0 0,1-1 0,22-6-1,2-4-576,-24 6 300,-1 1-1,1 1 1,0 1-1,0 0 1,35 1-1,-53 2 346,1 0-1,-1 0 0,0 1 0,1-1 0,-1 0 0,0 1 0,1-1 0,-1 1 1,0 0-1,0-1 0,1 1 0,-1 0 0,0 0 0,0 0 0,0 0 0,0 0 0,0 0 1,0 0-1,-1 0 0,1 0 0,0 0 0,0 0 0,-1 1 0,2 1 0,-1 1 10,1 1 0,-1 0-1,0 0 1,-1-1 0,1 1-1,-1 0 1,0 6-1,0 5 102,-2 0-1,0-1 0,-7 25 0,5-29 103,1 0 0,1 1 0,-1-1 0,0 20 0,3-30-200,1-1-1,-1 1 1,0 0-1,0-1 1,1 1-1,-1 0 1,0-1-1,1 1 0,-1 0 1,1-1-1,-1 1 1,1-1-1,-1 1 1,1-1-1,-1 1 1,1-1-1,0 1 0,-1-1 1,1 0-1,0 1 1,-1-1-1,1 0 1,0 1-1,-1-1 1,1 0-1,0 0 1,0 0-1,-1 0 0,1 1 1,0-1-1,0 0 1,-1 0-1,1-1 1,0 1-1,0 0 1,-1 0-1,1 0 1,0 0-1,-1-1 0,1 1 1,0 0-1,-1-1 1,1 1-1,1-1 1,35-16-198,-14 0-1101,-1-1 1,-1-2-1,-1 0 1,0-1-1,-2-1 1,29-44-1,-22 27-760,24-57-1,-11 5 2466,-24 40 3320,-15 48-617,-7 8-2088,-3 8-695,0-1 0,2 2 1,-1-1-1,2 2 0,0-1 0,0 1 0,2 0 0,-1 0 0,2 1 0,0 0 1,1 0-1,1 0 0,-2 27 0,3-11-339,1 0 0,1 1 0,2-1 0,1 1 1,2-1-1,9 32 0,-14-63-281,1-1 0,-1 1 0,0 0 0,1-1 1,-1 1-1,0 0 0,1 0 0,-1-1 0,0 1 0,0 0 1,0 0-1,0 0 0,0-1 0,0 1 0,0 0 0,0 0 0,0 0 1,0-1-1,0 1 0,0 0 0,0 0 0,-1 0 0,1-1 1,0 1-1,-1 0 0,1-1 0,-1 2 0,-16-16-4284,-16-34 1925,19 25 2560,-81-157 7184,94 179-6977,0 0 0,1 0 1,-1 0-1,0 0 0,1 0 0,-1-1 1,1 1-1,0 0 0,-1 0 1,1 0-1,0 0 0,0-1 1,0 1-1,-1 0 0,1 0 1,1 0-1,-1-1 0,0 1 1,0 0-1,0 0 0,0 0 0,1 0 1,-1-1-1,1 1 0,-1 0 1,1 0-1,-1 0 0,1 0 1,0 0-1,-1 0 0,1 0 1,0 0-1,0 0 0,0 1 0,0-1 1,-1 0-1,1 0 0,0 1 1,0-1-1,1 1 0,-1-1 1,0 1-1,0-1 0,0 1 1,2-1-1,6 0-71,0 0 0,1 0 0,-1 1 0,1 0 0,10 2 0,6-1 59,84-1-1248,-35 0-2418,-10 0-3008</inkml:trace>
</inkml:ink>
</file>

<file path=ppt/ink/ink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1.7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70 16432,'15'-10'2092,"1"1"0,0 1 0,0 0 0,25-7 0,-24 10-1720,1 1 0,-1 0 0,1 2 0,0 0 0,0 0 0,0 2 0,29 2 0,-45-2-369,0 0-1,-1 0 0,1 1 0,0-1 1,-1 0-1,1 1 0,-1-1 1,1 1-1,0-1 0,-1 1 1,1 0-1,-1-1 0,1 1 0,-1 0 1,0 0-1,1 0 0,-1 0 1,0 0-1,0 1 0,1-1 1,-1 0-1,0 1 0,0-1 0,-1 0 1,1 1-1,0-1 0,0 1 1,-1 0-1,1-1 0,-1 1 0,1-1 1,-1 1-1,0 0 0,0-1 1,1 1-1,-1 0 0,0-1 1,0 1-1,-1 0 0,1-1 0,0 1 1,-1 0-1,1-1 0,-1 1 1,0 1-1,-4 10 102,0 0-1,-1 0 1,0-1 0,-12 17 0,8-13 45,10-15-141,-1-1 0,1 1 1,-1-1-1,1 1 0,0-1 0,-1 1 0,1-1 0,0 1 0,-1-1 0,1 1 0,0 0 0,0-1 0,-1 1 0,1-1 0,0 1 0,0 0 0,0-1 0,0 1 1,0 0-1,0-1 0,0 1 0,0 0 0,0-1 0,0 1 0,0 0 0,0-1 0,1 1 0,-1 0 0,0-1 0,0 1 0,1-1 0,-1 1 0,0-1 1,1 1-1,0 0 0,1 0 8,-1-1 1,1 1 0,0-1-1,0 0 1,-1 0 0,1 0 0,0 0-1,0 0 1,-1 0 0,1-1-1,0 1 1,3-2 0,53-21 244,-33 11-210,-1-2 0,-1-1 0,0-1 0,-1-1 1,-1-1-1,37-40 0,-57 56-46,-2 6-40,0 0 1,0-1-1,0 1 0,-1 0 0,1-1 1,-1 0-1,0 1 0,-3 2 0,-2 6 28,2-3 33,0 0 0,0 1 0,1 0 0,1 0 1,-1 0-1,2 0 0,-1 0 0,2 1 0,-2 14 0,3-23-12,0-1 0,0 1 0,1-1 0,-1 1 0,1-1 0,-1 0 0,1 1 0,-1-1-1,1 0 1,0 1 0,-1-1 0,1 0 0,0 0 0,0 0 0,0 0 0,0 0 0,0 0 0,0 0-1,1 0 1,-1 0 0,0 0 0,0 0 0,0-1 0,1 1 0,-1-1 0,1 1 0,-1-1 0,0 1-1,1-1 1,-1 0 0,1 0 0,-1 1 0,1-1 0,-1 0 0,0 0 0,1-1 0,-1 1 0,1 0-1,-1 0 1,2-1 0,5 0 55,0 0 0,0-1 0,-1 0 0,1 0-1,0-1 1,10-5 0,12-10-69,-1-2 0,-1-2 0,-1 0 0,-1-2 0,34-39 0,-90 154 0,28-88-127,1 1 1,0 0-1,0-1 1,0 1-1,1 0 0,-1 0 1,1-1-1,0 1 1,0 0-1,0 0 1,0 0-1,1-1 0,0 1 1,-1 0-1,1 0 1,1-1-1,-1 1 0,0-1 1,3 4-1,-1-4-318,-1-1 1,1 1-1,0-1 0,0 0 0,0 0 0,0 0 0,1-1 0,-1 1 0,0-1 0,1 1 1,-1-1-1,1 0 0,0-1 0,-1 1 0,1-1 0,-1 1 0,1-1 0,0 0 0,6-1 1,29-1-16634</inkml:trace>
</inkml:ink>
</file>

<file path=ppt/ink/ink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2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36 11307,'0'0'6539,"2"-8"-3496,7-19 339,-17 57 454,4-21-3699,1 1 0,1 0 0,-1 0 1,2 0-1,-1 0 0,1 11 1,1-20-120,1 0 0,-1-1 1,0 1-1,1-1 0,-1 1 1,1 0-1,-1-1 1,1 1-1,-1-1 0,1 1 1,-1-1-1,1 1 0,-1-1 1,1 0-1,0 1 1,-1-1-1,1 0 0,0 0 1,-1 1-1,1-1 1,0 0-1,-1 0 0,1 0 1,0 0-1,-1 1 0,1-1 1,0 0-1,0-1 1,-1 1-1,2 0 0,27-2 428,-28 2-405,17-4 79,-1-1 0,1 0 0,-1-2 0,-1 1 0,26-16 0,-28 14-121,1 1 0,0 0 0,0 1-1,0 0 1,1 2 0,-1-1 0,25-2-1,-39 7-4,0 0-1,0 0 0,1 0 0,-1 0 1,0 0-1,0 0 0,0 1 0,0-1 1,0 0-1,0 1 0,0-1 0,0 0 1,0 1-1,0-1 0,0 1 0,0 0 0,0-1 1,0 1-1,0 0 0,0-1 0,-1 1 1,1 0-1,0 0 0,-1 0 0,1 0 1,0 0-1,-1 0 0,1 0 0,-1 0 1,1 0-1,-1 0 0,0 0 0,1 1 0,2 48 43,-4-46 27,1 1-1,-1-1 1,1 1-1,1-1 1,-1 1-1,1-1 0,-1 0 1,1 1-1,0-1 1,1 0-1,1 6 1,-1-9-32,-1 0 1,1 0-1,-1 0 0,1 0 1,-1 0-1,1-1 1,0 1-1,-1 0 1,1-1-1,0 1 0,-1-1 1,1 0-1,0 0 1,0 1-1,0-1 1,-1 0-1,1 0 0,0-1 1,0 1-1,-1 0 1,1-1-1,0 1 1,0-1-1,2 0 1,42-18 557,-45 18-587,30-14-2,50-18 0,-70 30 0,-1 0 0,1 0 0,-1 1 0,1 1 0,0 0 0,0 0 0,0 1 0,-1 1 0,14 1 0,3 8-810,-25-8 543,1-1 0,-1 0 1,0 0-1,1 0 0,-1 0 1,1 0-1,-1-1 0,1 1 1,0-1-1,2 1 0,-4-2 136,0 1-1,0-1 0,0 1 0,0-1 1,0 0-1,0 1 0,0-1 0,-1 0 1,1 0-1,0 0 0,-1 0 0,1 1 1,0-1-1,-1 0 0,1 0 0,-1 0 1,0 0-1,1 0 0,-1 0 0,0-1 1,1 1-1,-1 0 0,0 0 0,0 0 1,0 0-1,0 0 0,0 0 0,0 0 1,0 0-1,-1 0 0,1-2 0,0-13-7186</inkml:trace>
</inkml:ink>
</file>

<file path=ppt/ink/ink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2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13741,'0'0'7687,"58"31"-7655,-43-22-1089,-2 2-2530,-3-2-2595</inkml:trace>
</inkml:ink>
</file>

<file path=ppt/ink/ink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3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30 139 8296,'-4'12'1708,"-4"24"904,2 0 0,1 1 0,0 55-1,6-41-1556,0-21 91,-4 55 1,3-93 521,1-14-665,1 1-1,7-28 1,5-4-912,3 2-1,3 0 1,1 1 0,2 1 0,39-59-1,-58 103-106,0 0 0,1 0-1,0 0 1,0 0 0,0 1-1,0 0 1,1 0-1,-1 0 1,1 0 0,8-2-1,-12 5 17,-1 0 0,0 1 0,1-1 0,-1 1 0,1-1 0,-1 1 0,1 0 0,-1 0 0,1-1 0,-1 1 0,1 0 0,-1 0 0,1 1 0,-1-1 0,1 0 0,-1 0 0,1 1 0,-1-1 0,1 1 0,-1-1 0,1 1 0,-1 0 0,0-1 0,1 1 0,-1 0 0,0 0 0,0 0 0,0 0 0,1 0 0,-1 0-1,0 1 1,-1-1 0,1 0 0,0 0 0,0 1 0,0-1 0,-1 0 0,1 1 0,-1-1 0,1 1 0,-1-1 0,1 1 0,-1-1 0,0 1 0,0-1 0,0 1 0,0-1 0,0 1 0,0 2 0,0-2 57,-1 0 0,1 1 1,-1-1-1,1 1 0,-1-1 0,0 0 0,0 0 0,0 1 1,0-1-1,0 0 0,0 0 0,-1 0 0,1 0 1,-1 0-1,0 0 0,1-1 0,-1 1 0,0-1 1,0 1-1,0-1 0,0 1 0,0-1 0,-4 2 1,-59 26 1085,51-24-1038,-3 1 13,13-5-126,-1 0 0,1 1 0,0 0 0,0-1 0,0 1 0,0 1 0,-6 4-1,10-2-3203,10-3 993,16-1-1552,-24-1 2895,24 0-5231,4 0-2878</inkml:trace>
</inkml:ink>
</file>

<file path=ppt/ink/ink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3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83 7944,'0'0'19810,"-10"-4"-19223,4 2-495,1 0-1,-1 0 0,0 0 0,0 1 0,0 0 0,-8-1 0,12 2-57,0 0 0,0 0 0,0 0 0,0 0 1,0 1-1,0-1 0,0 0 0,0 1 0,0-1 0,1 1 0,-1 0 1,0 0-1,0 0 0,0 0 0,1 0 0,-1 0 0,0 0 0,1 0 0,-1 1 1,1-1-1,0 0 0,-1 1 0,1 0 0,0-1 0,0 1 0,0 0 0,0-1 1,0 1-1,0 0 0,0 0 0,0 3 0,1-4-22,0 0-1,1-1 1,-1 1 0,0 0-1,1 0 1,-1-1 0,1 1-1,-1 0 1,1-1 0,-1 1-1,1 0 1,-1-1 0,1 1-1,0-1 1,-1 1 0,1-1-1,0 1 1,-1-1 0,1 1-1,0-1 1,0 0 0,-1 1-1,1-1 1,0 0 0,0 0-1,0 0 1,0 1 0,-1-1-1,1 0 1,1 0 0,34 5 63,-31-4-63,159 8-680,-162-9 693,-1 0 0,1 0 0,-1 0 0,1-1 0,-1 1 0,1 0 0,-1-1 0,1 1 0,-1-1 0,1 1 0,-1-1 0,1 0 0,-1 0 0,0 0 0,0 0 0,1 0 0,-1 0 0,0 0 0,0 0 0,0 0 0,0 0 0,0-1 0,0 1 0,-1 0 0,1-1 0,0 1 0,-1 0 0,1-1 0,0 1 0,-1-1 0,0 1 0,1-1 0,-1 0 0,0 1 0,0-1 0,0 1 0,0-3 0,0 1 0,0-1 1,0 0-1,-1 0 0,0 0 1,1 1-1,-1-1 0,0 0 0,-1 1 1,1-1-1,-1 1 0,1-1 1,-1 1-1,0-1 0,-3-3 1,7 6-822,1-1 0,-1 0 0,1 1 1,-1-1-1,1 1 0,0 0 1,0 0-1,-1 0 0,1 0 1,0 1-1,0-1 0,0 1 1,4-1-1,24-7-3129,0-4-1238</inkml:trace>
</inkml:ink>
</file>

<file path=ppt/ink/ink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4.9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0 8488,'0'0'11926,"-9"12"-11307,1-2-330,1 0 0,1 0 0,-1 0-1,2 1 1,0 0 0,0 0 0,1 0-1,0 0 1,1 1 0,-4 23 0,6-21 169,-3 25 242,1-1-1,2 1 1,8 75-1,-7-112-674,1 0 1,-1 0-1,0 0 0,1-1 1,-1 1-1,1 0 0,0 0 0,-1-1 1,1 1-1,0 0 0,0-1 1,0 1-1,0-1 0,0 1 1,2 1-1,-2-3 36,0 0-1,-1 0 1,1 1-1,-1-1 1,1 0 0,0 0-1,-1 0 1,1 0 0,0 0-1,-1 0 1,1 0-1,-1 0 1,1 0 0,0 0-1,-1 0 1,1 0 0,-1-1-1,1 1 1,0 0-1,-1 0 1,1-1 0,-1 1-1,1 0 1,-1-1 0,1 1-1,-1 0 1,1-1-1,0 0 1,2-3 139,1 0 1,-1 0-1,0 0 1,0-1-1,0 1 0,0-1 1,-1 1-1,3-10 0,1-14 170,-1-1-1,1-39 0,-5 58-205,-1 13-101,0 1-63,0-1 0,0 1 0,1 0 0,-1 0 0,1-1 0,0 1 0,0 0 0,0-1 0,1 1 0,-1-1 0,1 0 0,0 1 0,-1-1 0,2 0 0,-1 0 0,0 0 0,1 0 0,-1 0 0,1-1 0,0 1 0,0-1 0,0 0 0,0 0 0,0 0 0,0 0 0,1 0 0,-1 0 0,1-1 0,-1 0 0,1 0 0,-1 0 0,1 0 0,0-1 0,4 1 0,4 1 0,0-1 0,0-1 0,0 0 0,0-1 0,0 0 0,0 0 0,0-2 0,0 1 0,12-6 0,-19 7 0,0-1 0,0 0 0,0 0 0,0 0 0,0 0 0,-1-1 0,1 0 0,-1 0 0,0-1 0,0 1 0,0-1 0,0 1 0,-1-1 0,1-1 0,-1 1 0,0 0 0,0-1 0,-1 1 0,0-1 0,1 0 0,-1 0 0,2-10 0,-4 15 0,0 0 0,0 0 0,1-1 0,-1 1 0,0 0 0,0 0 0,0 0 0,0-1 0,0 1 0,0 0 0,0 0 0,0 0 0,0 0 0,0-1 0,0 1 0,0 0 0,0 0 0,0 0 0,0-1 0,0 1 0,-1 0 0,1 0 0,0 0 0,0 0 0,0-1 0,0 1 0,0 0 0,0 0 0,0 0 0,0 0 0,-1 0 0,1-1 0,0 1 0,0 0 0,0 0 0,0 0 0,-1 0 0,1 0 0,0 0 0,0 0 0,0 0 0,0 0 0,-1 0 0,1 0 0,0 0 0,0-1 0,0 1 0,-1 0 0,1 0 0,0 0 0,0 1 0,-1-1 0,-13 7 0,-10 13 0,-8 29 0,31-46 0,-1-1 0,1 1 0,0-1 0,0 1 0,0 0 0,0-1 0,0 1 0,1 0 0,-1 0 0,1 0 0,0-1 0,0 1 0,0 0 0,0 0 0,0 0 0,0 0 0,1-1 0,1 5 0,-1-6 0,0 0 0,0 0 0,0 0 0,0 0 0,1 0 0,-1 0 0,0 0 0,1-1 0,-1 1 0,1 0 0,-1-1 0,1 1 0,-1-1 0,1 1 0,-1-1 0,1 0 0,0 0 0,1 0 0,37 1 0,-28-2 0,2 1 0,0-2 0,0 0 0,0 0 0,-1-1 0,1-1 0,-1 0 0,0-1 0,0-1 0,15-8 0,-22 11 0,0 0 0,-1 0 0,1-1 0,-1 0 0,0 0 0,0 0 0,-1 0 0,1-1 0,-1 0 0,0 0 0,0 0 0,0 0 0,-1-1 0,0 1 0,0-1 0,-1 0 0,1 0 0,-1 0 0,0 0 0,-1 0 0,1-1 0,-1-7 0,-1 13 0,-1 0 0,1 0 0,-1 0 0,1 0 0,-1 0 0,0 1 0,1-1 0,-1 0 0,0 0 0,0 0 0,0 1 0,0-1 0,0 0 0,0 1 0,0-1 0,0 0 0,0 1 0,0 0 0,0-1 0,0 1 0,0 0 0,0-1 0,0 1 0,0 0 0,0 0 0,-1 0 0,1 0 0,0 0 0,0 0 0,0 0 0,0 0 0,0 1 0,-2 0 0,-43 7 0,40-5 0,-1 0 0,1 1 0,0-1 0,0 1 0,0 1 0,-6 5 0,10-8 0,-1-1 0,2 1 0,-1 0 0,0 1 0,0-1 0,1 0 0,-1 1 0,1-1 0,-1 0 0,1 1 0,0 0 0,0-1 0,0 1 0,1 0 0,-1-1 0,1 1 0,-1 0 0,1 5 0,0-7 0,1 0 0,-1 0 0,1 0 0,-1 0 0,1 0 0,-1 0 0,1 0 0,-1 0 0,1 0 0,0 0 0,0-1 0,-1 1 0,1 0 0,0 0 0,0-1 0,0 1 0,0 0 0,0-1 0,0 1 0,0-1 0,0 1 0,0-1 0,0 0 0,2 1 0,31 6 0,-25-5 0,92 11 0,-52-7 0,65 16 0,-98-16 0,-16-6 0,0-1 0,0 1 0,0 0 0,0 0 0,0 0 0,0 0 0,0 0 0,0 0 0,0 0 0,0 0 0,0-1 0,0 1 0,0 0 0,0 0 0,0 0 0,0 0 0,0 0 0,0 0 0,0 0 0,0 0 0,0 0 0,1-1 0,-1 1 0,0 0 0,0 0 0,0 0 0,0 0 0,0 0 0,0 0 0,0 0 0,0 0 0,0 0 0,0 0 0,0 0 0,1 0 0,-1 0 0,0 0 0,0 0 0,0 0 0,0-1 0,0 1 0,0 0 0,0 0 0,0 0 0,0 0 0,1 0 0,-1 0 0,0 0 0,0 1 0,0-1 0,0 0 0,0 0 0,0 0 0,0 0 0,0 0 0,1 0 0,-1 0 0,0 0 0,0 0 0,0 0 0,0 0 0,0 0 0,2-22 0,21-111 0,-23 133 0,1-1 0,-1 1 0,0-1 0,0 1 0,0-1 0,1 1 0,-1-1 0,0 1 0,0 0 0,1-1 0,-1 1 0,0-1 0,1 1 0,-1 0 0,1 0 0,-1-1 0,0 1 0,1 0 0,-1-1 0,1 1 0,-1 0 0,1 0 0,-1 0 0,1 0 0,-1 0 0,1-1 0,-1 1 0,1 0 0,-1 0 0,1 0 0,-1 0 0,1 0 0,-1 0 0,1 0 0,-1 1 0,1-1 0,-1 0 0,0 0 0,1 0 0,-1 0 0,1 1 0,-1-1 0,1 0 0,-1 0 0,0 1 0,1-1 0,0 1 0,31 20 0,-12-8 0,-14-10 0,0-1 0,0 0 0,1 0 0,-1 0 0,0-1 0,1 0 0,-1 0 0,1-1 0,-1 0 0,1 0 0,-1-1 0,0 1 0,1-1 0,-1-1 0,1 1 0,-1-1 0,0 0 0,0-1 0,7-3 0,-8 4 0,-2-1 0,1 0 0,0 0 0,0 0 0,-1 0 0,0 0 0,1-1 0,-1 0 0,-1 1 0,1-1 0,0 0 0,-1 0 0,0-1 0,0 1 0,0 0 0,-1-1 0,1 1 0,-1-1 0,0 0 0,0 1 0,-1-1 0,1 0 0,-1 1 0,0-1 0,0 0 0,-1 0 0,0-4 0,1 8 0,-1 1 0,1-1 0,0 1 0,0-1 0,0 1 0,0 0 0,0-1 0,-1 1 0,1-1 0,0 1 0,0-1 0,-1 1 0,1 0 0,0-1 0,-1 1 0,1 0 0,0-1 0,-1 1 0,1 0 0,-1 0 0,1-1 0,0 1 0,-1 0 0,1 0 0,-1 0 0,1-1 0,-1 1 0,1 0 0,-1 0 0,1 0 0,-1 0 0,0 0 0,-21 5 0,-16 15 0,34-17 0,-1 0 0,0 0 0,1 1 0,0 0 0,0 0 0,0 0 0,0 0 0,1 0 0,0 1 0,0-1 0,0 1 0,0 0 0,1 0 0,-1 0 0,1 0 0,1 1 0,-1-1 0,1 0 0,0 1 0,0-1 0,0 1 0,1-1 0,0 8 0,1-11 0,0 0 0,-1 0 0,1 0 0,0 0 0,0-1 0,1 1 0,-1 0 0,0 0 0,1-1 0,-1 1 0,0-1 0,1 0 0,0 1 0,-1-1 0,1 0 0,0 0 0,0 0 0,0 0 0,0 0 0,0 0 0,-1 0 0,2-1 0,-1 1 0,0-1 0,4 1 0,58 4 0,-61-5 0,18 0 0,0-1 0,0-1 0,0 0 0,0-2 0,-1-1 0,36-12 0,-55 16 0,-1 1 0,0 0 0,1-1 0,-1 1 0,0 0 0,1-1 0,-1 1 0,0 0 0,1 0 0,-1-1 0,1 1 0,-1 0 0,1 0 0,-1 0 0,0 0 0,1 0 0,-1 0 0,1 0 0,-1-1 0,1 1 0,-1 1 0,1-1 0,-1 0 0,1 0 0,-1 0 0,0 0 0,1 0 0,-1 0 0,1 0 0,-1 1 0,1-1 0,-1 0 0,0 0 0,1 0 0,-1 1 0,1-1 0,-1 0 0,0 1 0,1-1 0,-1 0 0,0 1 0,0-1 0,1 1 0,-8 20 0,-2 2 0,9-22 0,0-1 0,0 1 0,0-1 0,0 0 0,0 1 0,0-1 0,0 1 0,0-1 0,0 1 0,0-1 0,0 0 0,0 1 0,0-1 0,0 1 0,0-1 0,1 0 0,-1 1 0,0-1 0,0 0 0,0 1 0,1-1 0,-1 0 0,0 1 0,1-1 0,-1 0 0,0 1 0,0-1 0,1 0 0,-1 0 0,0 1 0,1-1 0,-1 0 0,1 0 0,-1 0 0,0 0 0,1 1 0,-1-1 0,1 0 0,-1 0 0,0 0 0,1 0 0,0 0 0,34 1 0,0-1 0,64-8 0,26-1 0,-123 9-247,-1 0-1,0 1 1,0-1 0,0 1-1,0-1 1,1 1-1,-1-1 1,0 1 0,0 0-1,0-1 1,0 1 0,0 0-1,0 0 1,-1 0-1,1 0 1,1 2 0,8 4-5184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4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53 830 11082,'-6'15'940,"0"-2"-802,-1 1-93,0 1-1,1 1 0,1-1 1,0 1-1,2 0 0,-4 28 0,7-43-47,0-1 0,0 1 0,0-1-1,0 1 1,0-1 0,0 1 0,1-1-1,-1 1 1,0-1 0,0 1 0,1-1-1,-1 1 1,0-1 0,1 1 0,-1-1-1,0 0 1,1 1 0,-1-1 0,1 1-1,-1-1 1,0 0 0,1 1 0,-1-1-1,1 0 1,-1 0 0,1 0 0,-1 1-1,1-1 1,0 0 0,-1 0 0,1 0-1,-1 0 1,1 0 0,-1 0 0,1 0-1,-1 0 1,1 0 0,-1 0 0,1 0-1,0 0 1,26-8 147,-8-4 39,0 0 0,0-2 0,-2 0 0,30-31 0,-13 13 183,33-30 269,739-636 4186,-780 678-4980,57-39 538,-77 55-630,1 0 1,0 0 0,0 1-1,0 0 1,0 1-1,1-1 1,-1 1-1,1 1 1,14-2-1,-22 3 59,1 0 0,-1 1 0,1-1 0,-1 0 0,0 1 0,1-1 0,-1 0 0,1 1 0,-1-1 0,0 1 0,0-1 0,1 1 0,-1-1 0,0 1 0,0-1 0,1 1-1,-1-1 1,0 1 0,0-1 0,0 1 0,0-1 0,0 1 0,0-1 0,0 1 0,0 0 0,0-1 0,0 1 0,0-1 0,0 1 0,0-1 0,0 1 0,0-1 0,-1 1 0,1-1 0,0 1-1,0-1 1,-1 1 0,1-1 0,0 1 0,-1 0 0,-15 25-7618</inkml:trace>
</inkml:ink>
</file>

<file path=ppt/ink/ink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5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22261,'-7'3'1377,"7"0"-320,6 5-544,16 0-673,1-4-2691,0-4-8167</inkml:trace>
</inkml:ink>
</file>

<file path=ppt/ink/ink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2.0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5029,'0'0'13324,"82"0"-12074,-38 0-290,9 1-287,7 1-417,8 2-128,-1-2-63,0-1-33,-4 0-32,-9-1-897,-7 0-737,-12 0-512,-14 0-1986,-16 0-1954</inkml:trace>
</inkml:ink>
</file>

<file path=ppt/ink/ink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2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5221,'0'0'14798,"97"11"-14222,-28-11-415,6-1-97,10-1-64,-6 0-225,-5 2-607,-7 0-962,-18 0-1825,-14 0-2019</inkml:trace>
</inkml:ink>
</file>

<file path=ppt/ink/ink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3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11627,'0'0'6411,"11"3"-5455,143 28 1138,97 23-1780,-243-52-317,0 1 0,0-1 0,-1 1 0,1 0 0,-1 1 0,0 0 0,11 7 0,-17-9 6,1-1 1,0 1-1,0 0 0,-1-1 1,1 1-1,-1 0 1,0 0-1,1 0 0,-1 0 1,0 0-1,0 0 1,0 0-1,-1 1 1,1-1-1,0 0 0,-1 0 1,0 1-1,1-1 1,-1 0-1,0 1 0,0-1 1,0 1-1,0-1 1,-1 0-1,1 0 0,-1 1 1,1-1-1,-1 0 1,0 0-1,0 1 1,-1 1-1,-3 4 212,0 1 0,0-1 0,-1-1-1,0 1 1,0-1 0,-1 0 0,-10 9 0,-61 44 1311,51-40-1007,-41 26 559,45-32-810,0 1 0,1 2 0,0 0 0,-29 31 0,45-37-184,2-5-5047,12-10-2773</inkml:trace>
</inkml:ink>
</file>

<file path=ppt/ink/ink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3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0 11723,'0'0'7303,"-3"52"-6791,1-18 193,-1 9-481,2 2-128,1-2-31,0-4-1,0-5-385,0-6-1024,0-9-641,0-7-929,-10-6-1665,-12-6-4485</inkml:trace>
</inkml:ink>
</file>

<file path=ppt/ink/ink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4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31 160 11050,'-5'-10'2317,"2"5"-2051,-17-45 2893,20 48-3003,-1 0-1,0 0 1,1 0-1,0 0 1,0 0-1,0 0 1,0 0-1,0 0 1,0 0-1,0 0 1,0 0-1,1 0 1,-1 0-1,1 0 1,0 0-1,-1 0 1,1 0-1,0 0 1,0 0-1,0 0 1,0 1-1,1-1 1,-1 0-1,0 1 1,1-1-1,3-2 1,4-1 62,1 0 1,-1 0-1,1 1 1,1 0-1,-1 1 1,1 0-1,-1 1 1,19-3-1,90 1 161,-97 4-312,10 0-34,0 2-1,0 1 0,0 1 1,31 9-1,-50-10-38,-1 1 0,1 0 0,-1 1 1,0 1-1,0 0 0,-1 0 0,0 1 0,0 0 0,0 1 0,-1 0 1,0 1-1,14 16 0,-20-20 32,-1-1 1,1 1-1,-1 0 1,0 0-1,0 0 1,-1 1-1,1-1 1,-1 1-1,-1-1 1,1 1-1,-1 0 1,0 0 0,0-1-1,0 1 1,-1 0-1,0 0 1,0 0-1,-2 9 1,0-7 165,-1-1 1,1 1-1,-2 0 1,1-1 0,-1 1-1,0-1 1,-1 0 0,1-1-1,-1 1 1,-1-1 0,-10 11-1,-3-1 314,0-1-1,-1-1 1,0-1-1,-1-1 1,0 0 0,-1-2-1,-45 15 1,58-22-408,0 0 0,-1-1 0,1 0 1,0-1-1,-1 0 0,1 0 0,0-1 1,-16-2-1,23 2-182,0-1 0,-1 0 0,1 1 0,0-1 0,0 0 0,0 0 0,0-1 0,0 1 0,0 0 0,0-1 0,0 1 0,0-1 0,0 1 0,1-1 1,-1 0-1,1 0 0,-1 0 0,1 0 0,0 0 0,0 0 0,0 0 0,0 0 0,0-1 0,0 1 0,1 0 0,-1-1 0,1 1 0,-1 0 0,1-1 0,0 1 0,0-1 0,0 1 0,0 0 0,0-1 0,1 1 0,-1 0 1,2-5-1,0 0-647,0 1 0,1-1 0,0 0 1,0 1-1,0-1 0,1 1 1,0 0-1,0 0 0,0 1 1,1-1-1,0 1 0,0 0 1,0 0-1,1 0 0,10-6 0,24-17-5434</inkml:trace>
</inkml:ink>
</file>

<file path=ppt/ink/ink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4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9897,'0'0'7624,"5"55"-5126,-5-30-480,-5 0-96,0 0-641,3-1-608,2-6-449,0-1-128,7-8 0,4-4-160,3-5-769,-3 0-897,0-17-1120,-5-5-1442,-3-7-2755</inkml:trace>
</inkml:ink>
</file>

<file path=ppt/ink/ink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4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0 368 10698,'0'0'3753,"5"8"-2066,-4-6-1630,0 1 113,1 1-1,0-1 0,-1-1 1,1 1-1,0 0 1,0 0-1,0-1 1,1 1-1,-1-1 1,1 0-1,-1 1 1,1-1-1,0 0 0,0-1 1,0 1-1,0 0 1,0-1-1,0 0 1,0 0-1,0 0 1,0 0-1,1 0 0,-1-1 1,1 1-1,3-1 1,8 0 136,-1-1 0,1-1 0,0 0 0,0-1 1,-1-1-1,0 0 0,0-1 0,0 0 0,18-11 0,-24 13-250,-1-2-1,1 1 0,-1-1 1,0 0-1,-1 0 0,1-1 1,-1 1-1,0-2 0,0 1 0,-1-1 1,1 0-1,-2 0 0,1 0 1,-1 0-1,0-1 0,0 0 1,3-13-1,-6 20-48,-1-1 1,1 1-1,-1 0 1,0 0-1,1-1 1,-1 1-1,0 0 0,0-1 1,0 1-1,0 0 1,0-1-1,0 1 1,-1 0-1,1 0 0,0-1 1,-1 1-1,1 0 1,0 0-1,-1-1 1,0 1-1,1 0 0,-1 0 1,0 0-1,1 0 1,-1 0-1,-2-2 0,1 3-11,1-1-1,-1 0 0,0 1 0,0 0 1,0-1-1,1 1 0,-1 0 0,0 0 1,0 0-1,0 0 0,0 0 0,1 1 1,-1-1-1,0 1 0,0-1 0,-2 2 0,-6 1 28,1 1 0,0 1 0,0 0 0,0 0-1,-15 12 1,8-3 251,1 1 0,1 1 0,1 0 0,0 0 0,-14 27 0,22-36-109,0 1-1,1 0 1,0 1-1,1-1 1,0 1-1,1-1 1,-1 1-1,1 0 1,1 0-1,0 0 1,0 0-1,1 0 1,0 0-1,1 1 1,1 8-1,-1-15-139,1 0 0,0 0 0,0 0 0,0 0 0,0 0 0,0 0 0,1-1 0,-1 1 0,1-1 0,0 1 0,0-1 0,-1 0 0,1 0 0,1 0 0,-1-1 0,0 1 0,0-1 0,1 0 0,-1 0 0,0 0 1,1 0-1,-1 0 0,1-1 0,0 0 0,-1 1 0,4-2 0,5 2-46,0 0 0,-1-2 0,1 1 0,-1-1 0,1-1 0,21-6 0,-29 7-212,0-1 0,-1 1 0,1-1 0,-1 0 0,0 0 0,1-1 1,-1 1-1,0-1 0,0 1 0,-1-1 0,1 0 0,-1 0 0,1 0 0,3-7 1,-3 4-632,0 0 0,-1-1 0,0 1 0,0-1-1,0 1 1,-1-1 0,0 0 0,0-7 0,0-32-6887</inkml:trace>
  <inkml:trace contextRef="#ctx0" brushRef="#br0" timeOffset="1">174 1 8360,'0'0'12780,"84"46"-13357,-34-30-1921,5 0-2114,2 0-3556</inkml:trace>
</inkml:ink>
</file>

<file path=ppt/ink/ink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5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210 0 13773,'0'0'5669,"-11"2"-3822,-13 2-792,1 2 0,-24 8-1,37-11-836,1 0 0,0 1 0,0 0 0,1 1 0,-1 0 0,1 0 0,0 1 0,0 0 0,-9 9 0,16-14-219,0-1 0,1 1 0,-1 0 0,0-1 0,1 1-1,-1 0 1,0-1 0,1 1 0,-1 0 0,1 0 0,0-1 0,-1 1-1,1 0 1,0 0 0,-1 0 0,1 0 0,0 0 0,0-1 0,0 1 0,0 0-1,0 0 1,0 0 0,0 0 0,0 0 0,0 0 0,0 0 0,0 0 0,0-1-1,1 1 1,-1 0 0,0 0 0,1 0 0,-1 0 0,1-1 0,-1 1-1,1 0 1,-1 0 0,1-1 0,-1 1 0,1 0 0,0-1 0,-1 1 0,1-1-1,0 1 1,0-1 0,-1 1 0,1-1 0,0 1 0,0-1 0,0 0 0,0 0-1,-1 1 1,2-1 0,8 3-133,0-1 0,0 0 0,20 2 0,-14-3-235,7 3-35,-2-2 213,0 1 0,0 1 0,-1 1 0,1 0 0,-1 2 0,-1 0 0,30 16-1,-47-22 193,1 1-1,-1-1 1,0 1-1,0 0 0,0-1 1,0 1-1,-1 0 1,1 0-1,0 0 0,-1 0 1,1 1-1,-1-1 1,0 0-1,0 0 0,0 1 1,0-1-1,0 1 1,0-1-1,-1 1 0,1-1 1,-1 6-1,0-4 98,-1 0-1,1 1 1,-1-1-1,0 0 1,-1 0-1,1 0 1,-1 0-1,0 0 1,0-1-1,0 1 1,0 0-1,-4 3 1,-5 6 474,-1-1 0,0 0 0,0 0 0,-1-2 0,-22 15 0,-28 9 1016,59-32-1549,0 0 0,0-1-1,-1 1 1,1-1 0,-1 0-1,1 0 1,-1 0 0,1-1-1,-1 1 1,1-1 0,-1 0 0,1-1-1,-8-1 1,10 2-161,1-1 1,0 0-1,-1 0 0,1 0 1,0-1-1,0 1 0,0 0 1,0 0-1,0-1 0,0 1 1,0 0-1,0-1 0,0 1 1,1-1-1,-1 1 0,0-1 1,1 1-1,0-1 0,-1 0 1,1 1-1,0-1 0,0 1 1,0-4-1,0-46-5869,1 37 3494,1-26-5265</inkml:trace>
</inkml:ink>
</file>

<file path=ppt/ink/ink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5.6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84 186 13261,'11'1'2631,"9"1"-989,0-2-1,-1 0 1,25-3-1,-37 2-1257,1 0 1,-1-1-1,1 0 1,-1 0-1,1 0 0,-1-1 1,0-1-1,-1 1 1,1-1-1,0 0 0,-1 0 1,0-1-1,7-7 1,-9 8-304,0 0 0,-1 0 0,0 0 0,1 0 0,-2-1 1,1 0-1,-1 1 0,1-1 0,-1 0 0,0 0 0,-1 0 0,1-1 1,-1 1-1,1-9 0,-3 12-77,1-1-1,0 1 1,0-1-1,-1 1 1,0 0 0,1-1-1,-1 1 1,0 0-1,0-1 1,0 1 0,0 0-1,-1 0 1,1 0-1,-1 0 1,1 0 0,-1 0-1,0 1 1,1-1-1,-1 0 1,0 1 0,0-1-1,0 1 1,0 0 0,-1 0-1,1 0 1,0 0-1,0 0 1,-1 0 0,1 1-1,0-1 1,-1 1-1,1-1 1,-4 1 0,-6-1-16,0 0-1,0 1 1,1 0 0,-1 1 0,0 0 0,1 1 0,-1 0 0,1 1 0,0 0 0,0 1 0,0 0 0,0 1-1,1 0 1,-11 8 0,13-9 74,0 1 1,1 0-1,0 1 0,0 0 0,1 0 0,-1 0 1,1 1-1,1 0 0,-1 0 0,1 1 0,0-1 0,1 1 1,0 0-1,0 1 0,1-1 0,0 0 0,0 1 1,1 0-1,-1 9 0,2-15-40,1-1 1,0 0-1,0 1 1,1-1-1,-1 0 1,0 1-1,1-1 1,-1 0-1,1 1 1,0-1-1,0 0 0,0 0 1,0 0-1,0 0 1,0 0-1,0 0 1,1 0-1,-1 0 1,3 2-1,0-1 13,1 1 0,-1-1-1,0-1 1,1 1 0,-1-1 0,1 1-1,0-1 1,8 2 0,9 1 53,-1-1-1,2-1 1,27 1 0,-41-4-64,14 2-109,145 3-21,-142-6-1268,0 0 0,-1-2-1,1-1 1,33-9-1,-19-3-5228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4.5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1103 5061,'0'0'4319,"11"-1"-3278,-1-1-718,0 0 1,-1 0 0,1-1 0,-1 0 0,0 0 0,0-1 0,0-1-1,0 1 1,-1-2 0,12-8 0,88-78 2204,-59 47-1940,154-134 995,511-436-396,-682 588-1400,-14 11-204,1 1 1,1 0 0,0 1-1,33-16 1,-40 26-158,-13 3 452,0 1-1,0 0 0,1 0 0,-1 0 1,0 0-1,0 0 0,1 0 1,-1 0-1,0 0 0,0 0 0,1 0 1,-1 0-1,0 0 0,1 0 0,-1 0 1,0 0-1,0 0 0,1 0 0,-1 0 1,0 0-1,0 0 0,1 0 1,-1 0-1,0 0 0,0 0 0,1 1 1,-1-1-1,0 0 0,0 0 0,0 0 1,1 0-1,-1 1 0,0-1 1,0 0-1,0 0 0,0 1 0,1-1 1,-1 0-1,0 0 0,0 1 0,0-1 1,0 0-1,0 0 0,0 1 0,0-1 1,-2 24-6493</inkml:trace>
</inkml:ink>
</file>

<file path=ppt/ink/ink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7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18834,'0'0'4068,"12"77"-3268,-6-32-351,1 4-289,-1 4-96,5 0-64,-4-3-352,2-7-994,-2-11-2049,-2-8-1666,-5-11-640</inkml:trace>
</inkml:ink>
</file>

<file path=ppt/ink/ink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7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15054,'0'0'5381,"13"-2"-4073,69-6-217,1 3 0,137 9 0,-208-2-1101,0 0 0,0 1 0,-1 0 0,0 0 0,1 2 1,-1-1-1,0 1 0,-1 1 0,0 0 0,1 0 0,11 11 0,-18-14 68,0 1-1,-1 0 0,1-1 0,-1 1 0,0 1 0,0-1 0,0 0 0,-1 1 0,1-1 0,-1 1 0,0 0 1,0-1-1,-1 1 0,0 0 0,0 0 0,0 0 0,0 1 0,-1-1 0,0 0 0,0 0 0,0 0 0,0 0 1,-1 0-1,0 0 0,0 0 0,-1 0 0,1 0 0,-5 9 0,1-5 138,-1 0 0,1 0 0,-1 0-1,-1-1 1,0 0 0,0-1 0,-1 0 0,1 0 0,-2 0-1,1-1 1,-1 0 0,0-1 0,0 0 0,-17 7-1,-1-1 317,-1-1 0,0-1-1,-58 9 1,58-13-290,0-2 0,0-1 0,0-1 0,-47-4 0,73 3-240,0 0 0,0-1 1,0 1-1,0-1 0,0 1 0,0-1 0,0 0 1,1 1-1,-1-1 0,0 0 0,0 0 1,1-1-1,-1 1 0,1 0 0,-1 0 1,1-1-1,0 1 0,-1-1 0,1 1 0,0-1 1,0 0-1,-2-2 0,3 3-89,0-1-1,0 1 1,0 0 0,0 0-1,1 0 1,-1 0-1,0 0 1,0 0 0,1 0-1,-1 0 1,0-1 0,1 1-1,-1 0 1,1 1-1,0-1 1,-1 0 0,1 0-1,0 0 1,-1 0-1,1 0 1,0 0 0,0 1-1,0-1 1,0 0 0,-1 1-1,1-1 1,0 1-1,0-1 1,0 1 0,1-1-1,-1 1 1,0 0-1,0 0 1,0-1 0,0 1-1,0 0 1,0 0-1,0 0 1,2 0 0,112-15-11562,-64 9 3331</inkml:trace>
</inkml:ink>
</file>

<file path=ppt/ink/ink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8.1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18321,'0'0'11339,"7"67"-10794,-7-31-353,0-2-128,0 0-32,0-4-32,0-6 0,0-4-577,5-6-288,1-9-896,-1-5-1218,-1-5-1473,0-16-2050</inkml:trace>
</inkml:ink>
</file>

<file path=ppt/ink/ink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8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10 3812,'0'0'26264,"-2"-9"-27385,15 18-1377,3 2-1538,-1-1-1633,2-2-5253</inkml:trace>
  <inkml:trace contextRef="#ctx0" brushRef="#br0" timeOffset="1">336 140 10922,'0'0'14088,"-9"0"-13372,-30-1-449,38 1-261,-1 0 1,1-1 0,-1 1-1,1 0 1,0-1 0,0 1-1,-1-1 1,1 0 0,0 1-1,0-1 1,0 0-1,0 0 1,-1 1 0,1-1-1,0 0 1,0 0 0,1 0-1,-1 0 1,-1-3 0,1 4-64,1 0 1,0 0 0,0-1 0,-1 1-1,1 0 1,0-1 0,0 1 0,0 0-1,-1 0 1,1-1 0,0 1 0,0 0-1,0-1 1,0 1 0,0 0 0,0-1-1,0 1 1,0 0 0,0-1 0,0 1-1,0-1 1,0 1 0,0 0 0,0-1-1,0 1 1,0 0 0,0-1 0,0 1-1,0 0 1,1 0 0,-1-1 0,0 1-1,0 0 1,0-1 0,1 1 0,-1 0-1,0 0 1,0-1 0,1 1 0,-1 0-1,0 0 1,0-1 0,1 1 0,-1 0-1,0 0 1,1 0 0,-1 0 0,0 0-1,1-1 1,-1 1 0,1 0 0,3 0-1075,0 0-1,0 0 1,1-1 0,-1 1 0,0-1 0,0 0 0,6-3 0,4-3-5718</inkml:trace>
</inkml:ink>
</file>

<file path=ppt/ink/ink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48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65 13357,'0'0'7767,"-1"-8"-5429,-3-26-283,4 33-1957,0 0 0,0 0 0,0 0 0,0 0-1,-1 0 1,1 0 0,0 0 0,-1 0-1,1 0 1,-1 0 0,1 0 0,-1 1 0,1-1-1,-1 0 1,1 0 0,-1 1 0,0-1-1,0 0 1,1 1 0,-1-1 0,0 0 0,0 1-1,0-1 1,1 1 0,-1 0 0,0-1-1,0 1 1,0 0 0,0-1 0,0 1 0,0 0-1,0 0 1,0 0 0,0 0 0,0 0-1,0 0 1,0 0 0,0 0 0,0 0 0,0 0-1,0 1 1,0-1 0,0 0 0,0 1-1,1-1 1,-2 1 0,-2 1-42,1-1 0,0 1 0,0 0 1,0 0-1,0 0 0,0 1 0,0-1 0,1 1 0,-5 4 0,1 4 31,1 1-1,1 0 1,0-1-1,0 1 1,1 1-1,1-1 1,0 0-1,0 1 1,1 13-1,1-1 24,0-1-1,2 1 0,9 42 1,22 42 31,-24-86-113,0 0 0,-2 1 0,-1 1 1,-2-1-1,5 47 0,-8-52 0,-1-14-15,1-1 0,-1 1-1,1 0 1,-1-1-1,0 1 1,-1-1-1,1 1 1,-1-1-1,0 1 1,0-1 0,-1 1-1,-1 3 1,3-7-10,-1-1 1,1 0 0,0 0 0,-1 0-1,1 1 1,-1-1 0,1 0 0,-1 0-1,1 0 1,0 0 0,-1 0 0,1 0-1,-1 0 1,1 0 0,-1 0 0,1 0-1,0 0 1,-1 0 0,1 0 0,-1 0-1,1-1 1,-1 1 0,1 0 0,0 0-1,-1 0 1,1-1 0,0 1 0,-1 0-1,1 0 1,0-1 0,-1 1 0,1 0-1,0-1 1,-1 1 0,1 0 0,0-1-1,0 1 1,0 0 0,-1-1 0,1 1-1,0-1 1,-10-17 127,10 18-131,-4-8-22,-57-133-4234,57 128 3723,-1-1 0,2-1 0,0 1 0,0 0 0,2-1 0,0 0 0,0 1 0,3-21 0,-1 30-133,1 0 0,-1 0 0,1 0 0,0 0 0,1 0 0,-1 0 0,1 1 1,0-1-1,0 1 0,1 0 0,6-7 0,-6 6-328,17-19-4328</inkml:trace>
</inkml:ink>
</file>

<file path=ppt/ink/ink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0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0 13164,'0'0'9999,"-4"9"-8296,-5 13-1042,1 1-1,1-1 1,1 1 0,1 1-1,1-1 1,1 1 0,1 0-1,2 46 1,7 14-516,21 102-1,-23-149-42,-4-36 10,-1-15 1153,0-235-1078,0 249-189,0 0 0,0-1 0,1 1 0,-1 0 1,0 0-1,0-1 0,1 1 0,-1 0 0,0 0 0,1-1 0,-1 1 0,0 0 1,0 0-1,1 0 0,-1-1 0,0 1 0,1 0 0,-1 0 0,1 0 0,-1 0 1,0 0-1,1 0 0,-1 0 0,0 0 0,1 0 0,-1 0 0,1 0 0,-1 0 0,0 0 1,1 0-1,-1 0 0,0 1 0,1-1 0,-1 0 0,0 0 0,1 0 0,-1 0 1,0 1-1,1-1 0,-1 0 0,0 0 0,0 1 0,1-1 0,-1 0 0,0 1 0,25 14-131,-18-11 107,0 0 35,0-1-1,0 0 0,0-1 0,1 0 0,-1 0 1,1 0-1,-1-1 0,1 0 0,0-1 0,-1 0 0,1 0 1,0 0-1,-1-1 0,16-4 0,-19 4-4,0 0 0,-1-1 1,1 1-1,0-1 0,-1 0 0,1 0 0,-1-1 0,0 1 0,1-1 0,-1 0 0,0 1 0,-1-1 0,1 0 1,0-1-1,-1 1 0,0 0 0,0-1 0,0 0 0,0 1 0,-1-1 0,1 0 0,-1 0 0,0 0 0,0 0 1,0 0-1,0 0 0,-1 0 0,0 0 0,0-5 0,0 7-4,0 0 0,0 1 0,0-1 0,0 1 0,0-1 0,-1 1 0,1-1 0,0 1 0,-1-1 0,1 1 0,-1-1 0,0 1 0,1-1 0,-1 1 0,0 0 0,0-1 0,0 1 0,0 0 0,0 0 0,0 0 0,0-1 0,-3 0 0,3 1 0,0 1 0,0 0 0,0 0 0,0 0 0,0 0 0,0 0 0,-1 0 0,1 0 0,0 0 0,0 0 0,0 0 0,0 1 0,0-1 0,0 0 0,0 1 0,0-1 0,0 1 0,0-1 0,0 1 0,0-1 0,1 1 0,-1 0 0,0-1 0,0 1 0,0 0 0,1 0 0,-1 0 0,0 0 0,1-1 0,-1 1 0,1 0 0,-1 0 0,0 2 0,0-1 0,0-1 0,-1 1 0,1 0 0,0-1 0,0 1 0,0 0 0,0 0 0,0 0 0,1-1 0,-1 1 0,1 0 0,-1 0 0,1 0 0,0 0 0,-1 0 0,1 0 0,0 0 0,0 0 0,1 0 0,-1 0 0,0 0 0,1 0 0,-1 0 0,1 0 0,0 0 0,-1 0 0,1 0 0,0 0 0,0-1 0,0 1 0,0 0 0,1-1 0,-1 1 0,0-1 0,1 1 0,-1-1 0,1 0 0,-1 1 0,1-1 0,0 0 0,0 0 0,2 1 0,8 3 0,1-1 0,0 0 0,1-1 0,-1 0 0,19 1 0,-1 0 0,55 16 0,-82-52 0,-4-91 0,0 125 0,1-1 0,-1 1 0,1 0 0,0-1 0,0 1 0,0-1 0,0 1 0,0-1 0,0 1 0,0-1 0,1 0 0,-1 1 0,0-1 0,1 0 0,-1 0 0,1 0 0,-1 0 0,1 0 0,0 0 0,-1-1 0,1 1 0,2 0 0,41 13 0,-17-11 0,1 0 0,31-2 0,-50-1 0,-1 0 0,1-1 0,-1-1 0,1 1 0,-1-2 0,0 1 0,0-1 0,0 0 0,0-1 0,10-6 0,-18 9 0,1 0 0,0 0 0,-1 0 0,1 0 0,-1 0 0,0-1 0,1 1 0,-1-1 0,0 1 0,0-1 0,0 1 0,0-1 0,1-2 0,-2 3 0,0 1 0,1-1 0,-1 1 0,0-1 0,0 1 0,0-1 0,0 1 0,0-1 0,0 1 0,0-1 0,0 1 0,-1-1 0,1 1 0,0-1 0,0 1 0,0 0 0,0-1 0,-1 1 0,1-1 0,0 1 0,0-1 0,-1 1 0,1 0 0,0-1 0,-1 1 0,1 0 0,0-1 0,-1 1 0,1 0 0,-1-1 0,-1 0 0,0 1 0,0 0 0,1-1 0,-1 1 0,0 0 0,0 0 0,1 0 0,-1 0 0,0 0 0,0 0 0,0 0 0,1 1 0,-1-1 0,0 1 0,1-1 0,-1 1 0,0 0 0,1-1 0,-1 1 0,1 0 0,-1 0 0,1 0 0,-1 1 0,1-1 0,0 0 0,-2 2 0,-22 32 0,25-34 0,-1-1 0,0 1 0,1-1 0,-1 1 0,1 0 0,0-1 0,-1 1 0,1 0 0,-1-1 0,1 1 0,0 0 0,0-1 0,-1 1 0,1 0 0,0 0 0,0 0 0,0-1 0,0 1 0,0 0 0,0 0 0,0-1 0,0 1 0,0 0 0,0 0 0,0-1 0,1 1 0,-1 0 0,0 0 0,0-1 0,1 1 0,-1 0 0,1-1 0,-1 1 0,0 0 0,1-1 0,-1 1 0,1 0 0,0-1 0,-1 1 0,1-1 0,-1 1 0,1-1 0,0 0 0,-1 1 0,1-1 0,0 0 0,0 1 0,-1-1 0,2 0 0,15 1 0,1-1 0,-1-1 0,0 0 0,0-2 0,0 0 0,-1 0 0,1-2 0,27-11 0,-24 9 0,1 0 0,0 1 0,1 1 0,38-3 0,-59 8 0,0 0 0,-1 0 0,1 0 0,0 0 0,0 0 0,0 0 0,0 0 0,-1 0 0,1 0 0,0 1 0,0-1 0,0 0 0,-1 1 0,1-1 0,0 0 0,-1 1 0,1-1 0,0 1 0,-1-1 0,1 1 0,0 0 0,-1-1 0,1 1 0,-1 0 0,1-1 0,-1 1 0,1 0 0,-1-1 0,0 1 0,1 0 0,-1 0 0,0 0 0,0-1 0,1 1 0,-1 1 0,-2 37 0,2 1 0,0-39 0,1-1 0,0 1 0,-1 0 0,1-1 0,0 1 0,0 0 0,0-1 0,0 1 0,0-1 0,0 1 0,0-1 0,0 0 0,0 1 0,0-1 0,0 0 0,0 0 0,0 0 0,0 0 0,0 0 0,0 0 0,1 0 0,30 0 0,-22 0 0,1-1-489,0 0 1,0 0-1,-1-1 0,1-1 0,0 1 1,-1-2-1,1 0 0,-1 0 1,0 0-1,15-11 0,-9 5-439,-1-1 0,0-1 0,-1-1 0,0 0 0,16-20 0,-24 28 907,-1 0-1,1 0 1,0 0-1,1 1 1,-1-1 0,1 2-1,0-1 1,0 1-1,0 0 1,0 0-1,1 1 1,-1 0-1,9-1 1,-4 1 223,0 0-1,0 1 1,0 1 0,1-1-1,-1 2 1,0 0 0,19 4 0,-28-5-74,0 1 0,0 0 0,0 0 0,0 0 0,-1 0 0,1 0 1,0 1-1,0-1 0,-1 1 0,1 0 0,-1-1 0,1 1 0,-1 1 0,0-1 1,0 0-1,2 3 0,-3-3 25,0 0 0,0 1 0,0-1 0,0 0 0,-1 0 0,1 1 0,-1-1 0,0 0 0,1 1 0,-1-1 0,0 1 0,0-1 0,-1 0 0,1 1 0,0-1 0,-2 3 0,-2 6 400,0 0 0,-1 0-1,-1 0 1,0-1 0,0 0-1,-12 14 1,16-23-522,0 1 1,1 0-1,-1 0 0,1 0 1,-1 0-1,1 0 1,0 0-1,0 0 1,0 0-1,0 0 0,0 1 1,0-1-1,0 0 1,1 1-1,0-1 1,-1 0-1,1 1 0,0-1 1,0 1-1,0-1 1,0 1-1,1-1 1,0 3-1,0-3-21,1 0-1,0 0 1,0 0-1,0-1 1,0 1 0,0-1-1,1 0 1,-1 1-1,0-1 1,1 0-1,-1 0 1,1-1 0,-1 1-1,1 0 1,-1-1-1,1 0 1,-1 1 0,1-1-1,-1 0 1,6-1-1,0 1-490,42 0-97,-30-8-2805,-20 7 3073,1 1 0,-1-1 0,1 1 0,-1-1 0,0 1 0,1-1 0,-1 1 0,0-1 0,1 1 0,-1-1 0,0 0 0,0 1 0,1-1 0,-1 1 0,0-1 0,0 0 0,0 1 0,0-1 0,0 0 0,0 1 0,0-1 0,0 0 0,0 1 0,0-1 0,0 0 0,-1 0 0,-5-7-5589,-7 1-2781</inkml:trace>
</inkml:ink>
</file>

<file path=ppt/ink/ink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0.6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48 10826,'-21'-9'3844,"6"0"-449,3 2-320,4 3-865,8 1-160,0 1-737,16 2-736,10 0-97,7 0-191,7 0-225,5 0-32,0 0-64,0-2-2211,-4-9-4259</inkml:trace>
</inkml:ink>
</file>

<file path=ppt/ink/ink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4.5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88 5701,'0'0'3246,"3"-11"-972,0-2-1177,6-23 527,4 8 5921,-15 40-4084,3 13-2707,-1-5-122,-26 141 1856,16-118-2139,3 0 0,-4 75-1,11-118-321,-1 1-1,1-1 1,0 1 0,0 0-1,0-1 1,0 1-1,0-1 1,0 1-1,0 0 1,0-1 0,0 1-1,0-1 1,0 1-1,1 0 1,-1-1-1,0 1 1,0-1 0,1 1-1,-1-1 1,0 1-1,0-1 1,1 1-1,-1-1 1,1 1 0,-1-1-1,0 1 1,1-1-1,-1 0 1,1 1-1,-1-1 1,1 1 0,-1-1-1,1 0 1,-1 0-1,1 1 1,0-1-1,-1 0 1,1 0 0,0 0-1,2 0 40,-1-1 0,0 0 0,1 1 0,-1-1-1,0 0 1,0-1 0,0 1 0,0 0 0,0-1 0,3-2-1,43-44 684,195-268-1310,-257 319-16196</inkml:trace>
</inkml:ink>
</file>

<file path=ppt/ink/ink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4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15631,'0'0'6310,"21"49"-4324,-3-41-289,6 1-512,5-4-960,2 0-129,2-1-1281,-3-4-1570,0 0-2050,-5-4-4483</inkml:trace>
</inkml:ink>
</file>

<file path=ppt/ink/ink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5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14 17168,'0'0'6043,"-9"-1"-3806,-33-4-737,38 6-1428,0-1 0,1 0 0,-1 1-1,0 0 1,1 0 0,-1 0 0,1 0 0,-1 0 0,1 1-1,-1 0 1,1-1 0,0 1 0,0 0 0,0 1 0,0-1-1,0 0 1,1 1 0,-1 0 0,1 0 0,-1 0 0,-1 4-1,1-4-12,1 1 0,-1-1 0,1 1 0,0 0 1,0 0-1,0 0 0,1 0 0,0 0 0,-1 0 0,1 0 0,1 1 0,-1-1 0,1 0 0,0 1 0,-1-1 0,2 7 0,0-10-57,0 1 1,0-1-1,1-1 1,-1 1-1,0 0 0,0 0 1,0 0-1,1 0 1,-1-1-1,0 1 0,1-1 1,-1 1-1,0-1 1,1 1-1,-1-1 1,1 0-1,-1 0 0,1 0 1,-1 0-1,1 0 1,-1 0-1,1 0 0,-1 0 1,0 0-1,3-1 1,39-8 67,-32 4-115,0-1-1,0 0 0,-1-1 0,1 0 0,-1-1 1,-1 0-1,0 0 0,14-17 0,26-22-86,-44 48-89,-5 9 100,-5 12 148,-10 21 183,11-33-148,0 0 1,0 0-1,1 0 0,1 0 0,0 1 1,-2 16-1,4-26-56,0 0 0,0-1 1,0 1-1,0 0 0,0-1 1,0 1-1,0-1 0,1 1 1,-1 0-1,0-1 0,0 1 0,0 0 1,1-1-1,-1 1 0,0-1 1,1 1-1,-1-1 0,0 1 1,1-1-1,-1 1 0,1-1 0,-1 1 1,1-1-1,-1 0 0,1 1 1,-1-1-1,1 1 0,-1-1 1,1 0-1,-1 0 0,1 1 0,0-1 1,-1 0-1,1 0 0,-1 0 1,2 0-1,28-6 216,25-24 28,-25 8-215,-22 14-29,0 2 0,1-1 1,0 1-1,1 0 1,-1 1-1,17-7 1,-26 13-3,1-1 0,-1 0 1,1 1-1,-1-1 0,0 0 0,1 1 1,-1-1-1,0 0 0,1 1 1,-1-1-1,0 1 0,0-1 1,1 0-1,-1 1 0,0-1 0,0 1 1,0-1-1,0 1 0,0-1 1,0 1-1,0-1 0,1 1 1,-1-1-1,0 1 0,-1-1 0,1 1 1,0-1-1,0 1 0,0-1 1,0 1-1,0-1 0,-1 1 1,-1 26 395,1-18 19,22-13 477,11-11-635,-24 11-316,0 0 0,0 0 0,1 1 0,-1 0 0,1 0 0,-1 1 0,1 0 0,16-1-1,-23 3 15,-1 1-1,0-1 1,0 1-1,0 0 1,0 0-1,0 0 1,0 0-1,0-1 1,0 1-1,0 0 1,0 0-1,-1 1 1,1-1-1,0 0 1,-1 0-1,1 0 1,0 0-1,-1 1 1,0-1-1,1 0 1,-1 1-1,0-1 1,0 0-1,1 0 1,-1 1-1,0-1 1,0 0-1,-1 1 1,1-1-1,0 0 1,-1 2-1,-4 53-2012,4-50 984,1-6 909,0 1-1,0-1 0,0 0 0,0 0 1,0 1-1,0-1 0,0 0 1,0 1-1,0-1 0,0 0 0,0 0 1,0 1-1,0-1 0,0 0 1,0 0-1,0 1 0,0-1 0,0 0 1,0 1-1,0-1 0,0 0 1,0 0-1,1 1 0,-1-1 1,0 0-1,0 0 0,0 0 0,0 1 1,1-1-1,-1 0 0,0 0 1,0 0-1,1 1 0,-1-1 0,0 0 1,0 0-1,1 0 0,-1 0 1,0 0-1,0 0 0,1 1 0,-1-1 1,0 0-1,16-7-3320,12-16-964,-9 3 63,3-2-555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4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1050 9865,'52'-72'961,"17"-14"449,18-11-33,16-7 256,12 0-351,5 4-386,-4 4-95,-11 11-384,-14 11-161,-13 13-96,-18 9-96,-13 10-32,-11 9-32,-12 9-833,-4 10-1088,-9 9-1379,-9 5-703</inkml:trace>
</inkml:ink>
</file>

<file path=ppt/ink/ink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5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45 737,'7'-8'2940,"14"-16"3890,-5 12 2239,-21 19-3081,-4 14-4540,3-7-684,2-8-415,0 1 0,1 0 1,0 0-1,0 0 0,1 0 1,0 0-1,0 0 1,-1 12-1,3-19-342,1 1 0,-1-1-1,0 1 1,1 0 0,-1-1 0,0 1 0,1-1 0,-1 1 0,1 0-1,-1-1 1,0 0 0,1 1 0,0-1 0,-1 1 0,1-1-1,-1 1 1,1-1 0,-1 0 0,1 0 0,0 1 0,-1-1 0,1 0-1,0 0 1,-1 0 0,1 1 0,0-1 0,-1 0 0,1 0-1,0 0 1,0 0 0,-1 0 0,1 0 0,0-1 0,-1 1 0,1 0-1,0 0 1,0-1 0,32-7 240,26-20-82,-47 21-168,1 1 0,-1 0 0,1 1 0,1 0 1,-1 1-1,0 0 0,1 1 0,23-2 0,-36 8-50,0 1-1,0-1 1,0 0-1,0 0 1,-1 1 0,1-1-1,-1 0 1,0 1 0,0-1-1,0 1 1,-2 5 0,-1 7-6663</inkml:trace>
</inkml:ink>
</file>

<file path=ppt/ink/ink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6.3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0 567 12364,'0'0'7975,"9"3"-6347,-5-2-1487,-1 0 0,1 0-1,-1-1 1,1 1-1,0-1 1,-1 0-1,1 0 1,0 0-1,-1 0 1,1-1-1,-1 1 1,1-1-1,-1 0 1,1 0 0,-1 0-1,1-1 1,5-2-1,5-6 254,0 1 0,0-1 0,15-16 0,38-35 57,82-96 1,-118 120-46,-2-2 1,-1-1 0,-3-1-1,28-59 1,-40 69 206,-13 31-584,0 0-1,0 0 1,0 0 0,0 0-1,0 0 1,0 0 0,0 0 0,-1 0-1,1 0 1,0 0 0,0 0-1,0-1 1,0 1 0,0 0-1,0 0 1,0 0 0,0 0 0,0 0-1,0 0 1,0 0 0,0 0-1,0 0 1,-1 0 0,1 0 0,0 0-1,0-1 1,-27 53 489,-76 155 130,-65 147 556,161-338-1204,1 1 0,1-1 0,0 1 0,1-1 0,1 1 0,0 1 0,1 19 0,2-36-14,0-1 0,0 1 0,0 0-1,0-1 1,0 1 0,0 0 0,1-1 0,-1 1 0,0 0-1,0-1 1,1 1 0,-1 0 0,1-1 0,-1 1 0,0-1-1,1 1 1,-1 0 0,1-1 0,-1 1 0,1-1 0,0 0 0,-1 1-1,1-1 1,-1 1 0,1-1 0,0 0 0,-1 0 0,1 1-1,0-1 1,-1 0 0,1 0 0,0 0 0,0 0 0,-1 1-1,1-1 1,0 0 0,-1 0 0,1-1 0,0 1 0,0 0 0,-1 0-1,1 0 1,0 0 0,-1-1 0,1 1 0,0 0 0,-1-1-1,1 1 1,0 0 0,0-1 0,34-20-1661,-18 3-867,-1-1 0,-1-1 0,0 0 0,12-25-1,5-12-6051</inkml:trace>
</inkml:ink>
</file>

<file path=ppt/ink/ink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6.7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 14574,'0'0'6491,"-8"10"-4163,4-4-2088,-41 64 2280,42-64-2321,0 0-1,0 0 1,0 1 0,1-1 0,0 1 0,1-1 0,-1 1 0,1 0-1,0 0 1,1 0 0,0 10 0,0-16-192,0 0 0,0 0 0,1 0 0,-1-1 0,0 1 0,1 0 0,-1 0 0,0 0 0,1 0 0,-1 0 0,1 0 0,0-1 0,-1 1 0,1 0 0,-1 0 0,1-1 0,0 1 0,0 0 0,0-1 0,-1 1 0,1-1 0,0 1 0,0-1 0,0 1 0,0-1 0,1 1 0,33-1 213,-26-2-157,1-1 1,-1 0-1,1 0 1,16-9-1,-12 2-36,-1 0 1,0-1-1,14-14 0,-14 12 11,0 1 1,24-16-1,-37 28-40,0 0 0,0-1 0,1 1 0,-1 0 0,0 0 0,0 0 0,0 0 0,1 0 0,-1 0 0,0 0 0,0-1 0,1 1 0,-1 0 0,0 0 0,0 0 0,1 0 0,-1 0 0,0 0-1,0 0 1,1 0 0,-1 0 0,0 0 0,0 1 0,1-1 0,-1 0 0,0 0 0,0 0 0,0 0 0,1 0 0,-1 0 0,0 0 0,0 1 0,1-1 0,-1 0 0,0 0 0,0 0 0,0 0 0,1 1 0,2 13 26,-3 24 197,0-30-136,-5 34 119,3-35-102,1 1 0,0 0 0,0 0 0,1 0 0,0 0 0,0 0 0,3 14 0,-2-21-89,-1 0 0,1 0 0,0 0 0,0 0 0,0 0 0,0 0 0,0-1 1,0 1-1,0 0 0,0-1 0,0 1 0,0-1 0,0 1 0,0-1 0,0 1 0,0-1 0,0 0 0,1 1 1,-1-1-1,0 0 0,0 0 0,0 0 0,1 0 0,-1 0 0,0 0 0,0-1 0,0 1 0,1 0 0,-1-1 1,0 1-1,0 0 0,0-1 0,2-1 0,38-18 193,-33 13-143,0 0 0,0-1 0,-1 0 0,0 0 0,0-1 0,-1 0 0,0 0 0,0-1 0,-1 0 0,-1 0 1,0 0-1,0 0 0,-1-1 0,0 1 0,-1-1 0,0 0 0,0 0 0,-2 0 0,1 0 0,-2-14 0,70 44-191,-60-19-677,15 2-841,-18-1-2660</inkml:trace>
</inkml:ink>
</file>

<file path=ppt/ink/ink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9:57.1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18738,'0'0'6758,"78"-6"-6662,-35 6-128,1 0-2690,2 0-5030</inkml:trace>
</inkml:ink>
</file>

<file path=ppt/ink/ink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9.1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 1 9801,'-9'0'5360,"-2"-1"-5036,-1 1 0,1 1 0,-1 0-1,1 0 1,0 1 0,-1 0 0,1 1 0,0 0 0,0 1 0,1 0-1,-20 12 1,23-12-217,0 0-1,0 1 1,1 0-1,0 0 1,0 0-1,0 1 1,1 0-1,0 0 1,0 1-1,0-1 1,1 1-1,0 0 1,0 0-1,1 1 1,0-1-1,0 1 1,1 0-1,0-1 1,-2 16-1,4-22-87,0 0 0,0 0 0,0 0 0,0 0-1,0 0 1,0 0 0,0 0 0,1 0 0,-1 0-1,0 0 1,1 0 0,-1 0 0,1 0 0,-1 0-1,1-1 1,0 1 0,-1 0 0,1 0 0,0 0-1,-1-1 1,1 1 0,0 0 0,0-1 0,0 1-1,0-1 1,0 1 0,1 0 0,1 0 44,0 0 0,0-1-1,0 1 1,0-1 0,0 0 0,0 0 0,0 0-1,0 0 1,5-1 0,2-1 181,-1 0-1,0 0 1,0-1-1,0-1 1,13-6-1,-10 3 71,0-1 1,-1 0-1,0 0 0,0-1 0,-1-1 0,0 0 1,-1 0-1,0-1 0,0 0 0,-1-1 0,-1 0 1,0 0-1,10-24 0,-29 68 358,4-12-682,1-1-1,-8 38 1,13-46 11,0 0 0,1-1-1,1 1 1,0 0 0,0 0 0,3 12 0,-3-20-10,1-1 1,0 0-1,0 1 0,-1-1 0,2 0 0,-1 1 0,0-1 0,0 0 0,1 0 0,-1 0 1,1 0-1,0 0 0,-1 0 0,1-1 0,0 1 0,0 0 0,0-1 0,0 1 0,0-1 1,1 0-1,-1 0 0,0 0 0,1 0 0,-1 0 0,0-1 0,1 1 0,-1-1 1,1 1-1,-1-1 0,1 0 0,3 0 0,0 0-275,1-1 0,-1 1 1,-1-1-1,1 0 0,0-1 0,0 0 0,0 0 0,-1 0 0,1 0 1,-1-1-1,1 0 0,-1 0 0,0 0 0,7-7 0,-1 0-1333,0 0-1,-2-1 0,1 0 0,-1 0 0,8-14 0,8-20-6278</inkml:trace>
</inkml:ink>
</file>

<file path=ppt/ink/ink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09.4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 14990,'0'0'2296,"-5"9"-503,-5 13-319,1 1 1,-7 25-1,13-37-1043,0 0 0,1 0 0,1 0 0,-1 1 0,2-1 0,-1 0 0,2 0 0,1 13 0,-2-22-418,1 0 0,-1 0 0,1-1 0,0 1 1,-1 0-1,1 0 0,0-1 0,0 1 0,0 0 1,1-1-1,-1 1 0,0-1 0,1 1 0,-1-1 1,1 0-1,-1 0 0,1 1 0,-1-1 0,4 1 1,0 0 28,0 0 1,0 0 0,0-1 0,0 0 0,0 0-1,0 0 1,8-1 0,1 0-82,0 0 0,0-2 0,-1 1 0,27-8 0,-34 6-84,0 1 1,1 1 0,-1-1 0,0 1 0,1 0 0,-1 1 0,1 0 0,12 0-1,-17 1 128,0-1-1,0 1 0,0 0 1,-1 0-1,1-1 1,0 1-1,-1 0 0,1 0 1,-1 1-1,1-1 0,-1 0 1,1 0-1,-1 1 0,0-1 1,0 1-1,1-1 0,-1 1 1,0 0-1,-1-1 0,1 1 1,0 0-1,0 0 1,-1-1-1,1 1 0,-1 0 1,1 0-1,-1 0 0,0 0 1,0 0-1,0 0 0,0-1 1,-1 5-1,1 0 129,-1 0 0,0 0 0,0-1 0,-1 1 0,0 0 0,0-1 0,0 1 0,-1-1-1,0 0 1,0 1 0,0-2 0,0 1 0,-1 0 0,0 0 0,0-1 0,0 0 0,-1 0 0,1 0 0,-1-1 0,0 1 0,0-1 0,-8 4 0,4-2 106,-1 0 1,0-1-1,0 0 0,0-1 1,0 0-1,-1 0 1,1-1-1,-1-1 1,0 0-1,1 0 1,-21-2-1,28 0-422,0 1 1,1-1-1,-1 0 1,0-1-1,1 1 0,0 0 1,-1-1-1,1 1 1,0-1-1,-1 0 0,1 0 1,0 0-1,0 0 0,1 0 1,-1 0-1,0-1 1,1 1-1,-1 0 0,1-1 1,0 1-1,0-1 1,-1-3-1,1 4-9,0 0-1,1 0 0,-1 1 1,1-1-1,-1 0 1,1 0-1,0 0 1,0 0-1,0 1 1,0-1-1,0 0 1,0 0-1,1 0 1,-1 1-1,0-1 1,1 0-1,0 0 1,-1 1-1,1-1 1,0 0-1,0 1 0,0-1 1,0 1-1,0-1 1,0 1-1,0-1 1,1 1-1,-1 0 1,0-1-1,1 1 1,-1 0-1,1 0 1,-1 0-1,4-1 1,20-5-5595,2 3-2279</inkml:trace>
</inkml:ink>
</file>

<file path=ppt/ink/ink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0.4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235 134 11915,'0'0'6342,"2"-9"-2258,7-32-982,-8 40-3027,-1-1 1,0 1 0,-1-1 0,1 1-1,0-1 1,0 1 0,-1-1 0,1 1-1,-1-1 1,1 1 0,-1 0 0,0-1-1,1 1 1,-1 0 0,0 0 0,0-1-1,0 1 1,0 0 0,0 0-1,0 0 1,0 0 0,0 0 0,-1 0-1,1 0 1,0 1 0,-1-1 0,1 0-1,0 1 1,-1-1 0,1 1 0,-1-1-1,1 1 1,-1 0 0,1-1 0,-1 1-1,1 0 1,-1 0 0,1 0 0,-3 1-1,-5-2 198,1 1 0,-1 0-1,1 1 1,-1 0 0,-11 3-1,12-1-277,-1 0-1,1 1 1,-1 0-1,1 0 0,1 1 1,-1 0-1,1 1 1,-1-1-1,-6 9 0,10-11 3,1 0-1,0 1 1,0-1-1,0 1 0,0 0 1,0 0-1,1 0 1,0 0-1,0 1 0,0-1 1,0 0-1,1 1 1,0-1-1,0 1 0,0 0 1,0-1-1,1 1 1,-1 0-1,2 7 0,0-9-8,0 0 0,0 0 0,0-1-1,0 1 1,1-1 0,-1 1 0,1-1-1,0 0 1,0 1 0,-1-1 0,2 0-1,-1 0 1,0 0 0,0-1 0,1 1-1,3 2 1,49 23-468,-33-17 384,-15-6 58,1 0 1,-1 0-1,0 1 1,0-1-1,-1 2 1,1-1-1,-1 1 1,0 0-1,-1 0 1,0 0-1,0 1 1,0 0-1,0 0 1,-1 0-1,-1 1 1,4 8-1,-5-9 22,0 0 1,-1 0-1,0 0 1,0 0-1,-1 0 0,1 0 1,-2 0-1,1 0 0,-1 0 1,0 0-1,0 0 0,-1-1 1,0 1-1,0 0 1,-1-1-1,0 1 0,0-1 1,0 0-1,-8 10 0,2-4 298,0-1 0,-1 0 0,0-1 0,-1 0 0,-21 16 0,27-22-120,0-1 0,0 0 0,0 0 0,0 0 0,0 0 0,-1-1 1,0 0-1,1 0 0,-1 0 0,0-1 0,0 0 0,0 0 0,0 0 0,0-1 0,0 0 0,-11-1 0,16 0-158,0 0-1,-1 0 0,1-1 1,0 1-1,0 0 0,0 0 1,-1-1-1,1 1 0,1-1 1,-1 1-1,0-1 0,0 1 1,1-1-1,-1 0 0,0 1 1,1-1-1,0 0 0,-1 1 1,1-1-1,0 0 0,0 1 1,0-1-1,0 0 0,0 0 1,0 1-1,1-1 0,0-2 1,9-50-23,-4 41 4,1 0 0,1 0 0,0 1 0,0 0 0,1 0 1,0 1-1,1 0 0,1 1 0,20-16 0,15-8-107,61-33 0,-16 10 56,-73 45 70,10-7 46,40-34 0,-63 49-40,0-1 0,0 1 0,-1-1 0,1 0 1,-1-1-1,0 1 0,-1-1 0,1 1 0,-1-1 0,0 0 1,-1-1-1,1 1 0,-1 0 0,2-10 0,-4 15-6,-1 0 0,1 0-1,0 0 1,0 0 0,-1 0-1,1 0 1,0 0 0,-1 0 0,1 0-1,-1 0 1,1 1 0,-1-1 0,0 0-1,1 0 1,-1 0 0,0 1-1,0-1 1,1 0 0,-1 1 0,0-1-1,0 1 1,0-1 0,0 1-1,0-1 1,0 1 0,0-1 0,0 1-1,0 0 1,0 0 0,0-1 0,0 1-1,0 0 1,0 0 0,0 0-1,0 0 1,0 0 0,-1 1 0,-44 3 57,36 0-61,-1 0 0,1 0 0,0 1 0,0 0 0,0 1 0,1 0 0,0 1 0,0-1 0,-8 10 0,12-13 0,1 1 0,0 1 0,0-1 0,0 0 0,0 1 0,1 0 0,0 0 0,0 0 0,0 0 0,1 0 0,0 0 0,0 1 0,0-1 0,0 1 0,1 0 0,0-1 0,0 1 0,1 0 0,-1 6 0,2-9-114,0-1 1,0 0-1,1 1 0,-1-1 0,1 0 1,-1 0-1,1 1 0,-1-1 0,1 0 1,0-1-1,0 1 0,0 0 1,0-1-1,0 1 0,1-1 0,-1 1 1,0-1-1,1 0 0,-1 0 0,1 0 1,-1 0-1,1-1 0,-1 1 1,1-1-1,0 1 0,-1-1 0,6 0 1,2 1-720,1-1 1,0 0 0,-1 0-1,1-1 1,19-4 0,-18 1-1085,-1 0 1,0-1 0,0 0-1,15-9 1,41-37-3203,-7-9 3871,-12 0 3279,-46 58-1718,0-1 279,1 0 0,-1 0 0,0 1 0,0-1 0,0-1 0,-1 1 0,1 0 0,-1 0 0,0-1 0,1 1 0,-2 0 0,1-1 0,1-6 0,-11 5 2417,-26 8-1935,26-1-812,1 2-1,0-1 0,-1 1 0,1 0 0,1 1 0,-1 0 0,-13 12 0,18-15-218,-1 1 0,1-1 0,1 1 0,-1 0 0,0 0 0,1 0 0,-1 0-1,1 1 1,0-1 0,0 1 0,1-1 0,-1 1 0,1 0 0,-1-1 0,1 1 0,0 0-1,1 0 1,-1 0 0,1 0 0,-1 6 0,2-8-59,0 0 1,0 0-1,0-1 0,0 1 1,0 0-1,1-1 0,-1 1 1,0 0-1,1-1 0,-1 1 1,1-1-1,-1 0 0,1 0 0,0 0 1,0 1-1,0-2 0,-1 1 1,1 0-1,2 1 0,44 14-1564,-40-14 1018,25 6-994,-23-7 1339,-1 1 0,1 1-1,-1 0 1,16 7 0,-24-9 285,0-1 0,-1 1 1,1-1-1,0 1 0,0 0 0,-1-1 0,1 1 1,0 0-1,-1 0 0,1 0 0,-1-1 1,1 1-1,-1 0 0,1 0 0,-1 0 1,0 0-1,1 0 0,-1 0 0,0 0 1,0 0-1,0 0 0,0 0 0,0 0 1,0 0-1,0 0 0,0 0 0,0 0 1,0 0-1,0 0 0,-1 0 0,1 0 1,0-1-1,-1 1 0,1 0 0,-1 0 0,1 0 1,-1 0-1,1 0 0,-1-1 0,0 1 1,1 0-1,-1-1 0,0 1 0,1 0 1,-1-1-1,0 1 0,-1 0 0,-43 33 1670,41-31-1658,-6 3 99,2 0-152,0 0 0,0-1 0,-1 0 0,0 0 0,0-1 0,-1 0 0,-17 4 0,26-12-4968,8-14-881,13-4-4449</inkml:trace>
</inkml:ink>
</file>

<file path=ppt/ink/ink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0.9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229 311 1569,'0'0'24269,"-9"-4"-23121,4 2-1097,0 0 0,0 1 1,0-1-1,0 1 1,0 1-1,0-1 1,-1 1-1,1-1 1,0 1-1,0 1 0,0-1 1,0 1-1,-1 0 1,1 0-1,0 1 1,0-1-1,1 1 0,-1 0 1,0 0-1,0 1 1,-6 4-1,-2 0 237,1 1 0,-1 0 0,2 1 0,-13 12 0,21-19-261,1 1 0,-1-1-1,1 0 1,0 1-1,0 0 1,0 0-1,0-1 1,0 1-1,1 0 1,-1 0-1,1 1 1,0-1-1,0 0 1,0 0-1,0 1 1,1-1-1,-1 0 1,1 1-1,0-1 1,0 0-1,0 1 1,0-1 0,1 1-1,0 3 1,0-5-19,1 0 1,-1 0 0,0 0-1,1 0 1,-1 0 0,1-1 0,0 1-1,0-1 1,-1 1 0,1-1-1,0 1 1,0-1 0,0 0-1,1 0 1,-1 0 0,0 0 0,0-1-1,0 1 1,1-1 0,-1 1-1,0-1 1,5 0 0,54 1 201,-61-1-209,18-2 20,-1-1 0,0 0 1,0-2-1,-1 0 1,1-1-1,-1-1 0,0 0 1,-1-1-1,1-1 1,-2 0-1,18-14 0,-8 4-70,-1-1 0,0-1 0,-2-1 0,-1-1 0,28-40 0,-41 52 19,-1 1 1,0-1-1,0-1 0,-1 1 0,-1-1 1,0 0-1,-1 0 0,0 0 0,2-18 0,-5 26 23,1 1-1,-1-1 1,0 1-1,-1-1 0,1 1 1,0-1-1,-1 1 0,0-1 1,0 1-1,0 0 1,0-1-1,-1 1 0,1 0 1,-1 0-1,0 0 1,0 0-1,0 0 0,0 0 1,0 1-1,-1-1 0,1 1 1,-1-1-1,0 1 1,1 0-1,-1 0 0,0 0 1,0 1-1,-1-1 1,1 1-1,0-1 0,0 1 1,-1 0-1,1 0 1,-1 1-1,1-1 0,-1 1 1,-3 0-1,-6-2-30,1 2 0,-1 0 0,0 0-1,0 2 1,1-1 0,-1 2 0,0-1 0,1 2 0,-20 7-1,28-9 30,0-1-1,0 1 1,0 0-1,0 0 1,1 0-1,-1 1 1,1-1-1,0 1 1,0-1-1,0 1 1,0 0-1,0 1 1,0-1-1,1 0 1,-1 1-1,1 0 1,0-1-1,1 1 1,-1 0-1,0 0 1,1 0-1,0 0 1,0 0-1,0 0 1,1 0-1,-1 0 1,1 1-1,0-1 1,0 0-1,0 0 1,1 0-1,-1 1 1,3 4-1,-2-5 8,1 0-1,-1-1 0,1 1 0,0 0 0,1-1 0,-1 1 1,1-1-1,-1 0 0,1 0 0,0 0 0,0 0 0,0 0 1,5 3-1,55 31 87,-21-13-102,-36-20 48,-1 0-1,1 0 1,-1 1-1,0-1 1,-1 1-1,1 0 1,-1 1-1,0-1 1,0 1-1,-1 0 1,1 0-1,-1 0 1,0 1-1,-1-1 1,3 11-1,-3-9-262,-1 1 0,0-1-1,-1 1 1,0 0 0,0-1 0,-1 10-1,-10 30-5118,9-41-1449</inkml:trace>
</inkml:ink>
</file>

<file path=ppt/ink/ink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1.6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163 103 13325,'0'0'3267,"8"-7"219,27-26-251,-33 31-2995,0 1 0,-1-1 0,1 0 1,-1 0-1,1 0 0,-1 0 0,0 0 1,0 0-1,0 0 0,0 0 0,0 0 1,-1-1-1,1 1 0,0-3 0,-1 4-139,0 0-1,0 0 0,-1 0 0,1 0 0,0 0 1,0 1-1,-1-1 0,1 0 0,0 0 0,-1 0 1,1 0-1,-1 0 0,1 0 0,-1 1 0,0-1 0,1 0 1,-1 1-1,0-1 0,1 0 0,-1 1 0,0-1 1,-1 0-1,-2-1-1,0 0 1,0 1-1,0 0 0,0-1 1,0 2-1,0-1 0,0 0 0,0 1 1,0 0-1,0 0 0,-8 1 1,5 0-96,0 1 0,0 0 1,0 1-1,0-1 0,0 1 0,1 1 1,0 0-1,-1-1 0,1 2 0,0-1 1,1 1-1,-1 0 0,1 0 0,0 0 1,-5 8-1,4-5 0,0 0 0,0 0 0,1 1 0,0 0 0,1 0 0,0 0 0,0 0 0,1 1 0,0-1 0,-2 19 0,4-27-1,1 0 1,0 1 0,0-1-1,0 1 1,0-1 0,0 1-1,0-1 1,1 0-1,-1 1 1,0-1 0,1 1-1,-1-1 1,1 0 0,0 1-1,-1-1 1,1 0-1,0 0 1,0 1 0,-1-1-1,1 0 1,0 0-1,0 0 1,0 0 0,2 1-1,-1-1 14,1 0 0,-1 0 0,1 1 0,0-2 1,-1 1-1,1 0 0,0-1 0,0 1 0,0-1 0,-1 0 0,6 0 0,1 0 27,0-1 0,-1 0-1,1-1 1,0 0 0,-1 0 0,1-1 0,9-4 0,-11 4-20,-1-1 0,1 1 1,-1-1-1,1 0 0,-1-1 1,0 1-1,-1-1 0,1 0 1,-1-1-1,0 1 0,0-1 1,-1 0-1,0-1 0,0 1 1,0 0-1,-1-1 0,1 0 1,-2 0-1,1 0 0,-1 0 1,0-1-1,-1 1 0,0-1 0,0 1 1,0 0-1,-1-9 0,0 15-27,0 0-1,0 0 0,0 0 0,0-1 1,-1 1-1,1 0 0,0 0 1,-1 0-1,1 0 0,-1 0 0,1 0 1,-1 0-1,1 0 0,-1 0 0,0 0 1,1 0-1,-1 0 0,0 0 0,0 0 1,0 0-1,0 1 0,0-1 0,0 0 1,0 1-1,0-1 0,0 0 0,0 1 1,0 0-1,0-1 0,0 1 1,0 0-1,-1-1 0,1 1 0,0 0 1,0 0-1,0 0 0,0 0 0,-1 0 1,1 0-1,0 0 0,0 1 0,-2-1 1,1 1-103,0-1 0,-1 1 1,1 0-1,0 0 1,0 0-1,0 0 1,0 0-1,0 0 0,0 1 1,0-1-1,1 0 1,-1 1-1,0 0 1,1-1-1,-1 1 0,1 0 1,0 0-1,-1 0 1,1 0-1,0 0 0,0 0 1,-1 2-1,1-1-295,0 0 0,1 0 0,-1 0 0,0 0 0,1 1 0,0-1 0,-1 0 0,1 0 0,1 0-1,-1 0 1,0 0 0,1 0 0,-1 0 0,1 0 0,0 0 0,0 0 0,0 0 0,1 0 0,-1 0 0,1-1-1,-1 1 1,1-1 0,0 1 0,0-1 0,0 1 0,0-1 0,1 0 0,-1 0 0,4 2 0,17 6-5530</inkml:trace>
</inkml:ink>
</file>

<file path=ppt/ink/ink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2.0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49 111 10634,'0'0'12118,"-3"9"-12000,-7 20 306,1 1 0,1 0 1,2 1-1,1-1 1,1 1-1,1 0 0,2 0 1,2 1-1,1-1 1,1 0-1,12 51 0,-15-81-388,0-1 0,0 1 0,0-1 0,0 1 0,0-1 0,0 1 0,0-1 0,0 1 0,0-1 0,1 1-1,-1-1 1,0 1 0,0-1 0,1 1 0,-1-1 0,0 0 0,1 1 0,-1-1 0,0 0 0,1 1 0,-1-1-1,0 0 1,1 1 0,-1-1 0,1 0 0,-1 0 0,1 1 0,-1-1 0,1 0 0,-1 0 0,1 0 0,10-12 1115,7-38 338,-14 39-1467,81-290 389,-54 177-971,-30 120 533,0 1 0,0-1 0,1 0 0,-1 0 0,1 1 1,0-1-1,0 1 0,0 0 0,0-1 0,0 1 1,1 0-1,3-3 0,-5 5 10,0 1 0,0-1 1,-1 1-1,1-1 0,0 1 1,0 0-1,0-1 0,0 1 1,-1 0-1,1 0 0,0-1 1,0 1-1,0 0 0,0 0 0,0 0 1,0 0-1,0 0 0,-1 1 1,1-1-1,0 0 0,2 1 1,-2 0-12,1 0 1,0 0-1,0 0 1,0 1-1,0-1 1,-1 1-1,1-1 1,-1 1-1,1 0 1,-1 0-1,0-1 1,2 4 0,3 4-19,-1 1 0,0 0 0,-1 0 0,0 0 0,-1 0 0,3 12 0,-5-19 42,0 0 0,-1 1-1,1-1 1,-1 0 0,0 0 0,0 1 0,0-1-1,0 0 1,0 0 0,-1 0 0,0 1-1,1-1 1,-1 0 0,-1 0 0,1 0 0,0 0-1,-1 0 1,1 0 0,-1-1 0,0 1-1,0 0 1,0-1 0,0 0 0,-3 4-1,-3-1 145,0 0 0,-1-1-1,1 0 1,-1 0-1,0-1 1,0 0-1,0 0 1,0-1-1,-1 0 1,1-1-1,-1 0 1,1 0-1,-1-1 1,-17-2-1,26 2-245,1 0 0,-1 1 0,0-1-1,0 0 1,0 0 0,1 0 0,-1-1 0,0 1 0,0 0-1,1 0 1,-1 0 0,0 0 0,0-1 0,1 1 0,-1 0-1,0-1 1,0 1 0,1-1 0,-1 1 0,1-1 0,-1 1-1,0-1 1,1 1 0,-1-1 0,1 1 0,-1-1-1,1 0 1,-1 1 0,1-1 0,0 0 0,-1 0 0,1 1-1,0-1 1,0 0 0,-1 0 0,1 1 0,0-1 0,0 0-1,0 0 1,0 0 0,0 1 0,0-1 0,0 0 0,0 0-1,0 0 1,1 1 0,-1-1 0,0 0 0,0 0 0,1 1-1,-1-1 1,0 0 0,1 1 0,-1-1 0,1 0-1,0 0 1,2-4-1338,0 1 0,1-1 1,0 1-1,0 0 0,0 0 0,6-4 0,14-9-4172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8.7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1 172 15855,'0'0'3545,"16"-5"-3449,37-8 293,0 3-1,1 3 1,56-2 0,187 6 426,-190 4-762,366 1 270,940-23-4132,-760-11 5616,0 19 4015,-644 13-5956,0 0-1,0-1 1,0 0 0,0-1-1,0 1 1,12-5 0,-16 4-481,0-1 1,1 0-1,-1 1 0,0-2 1,0 1-1,7-6 1,10-16-4767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5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1057 14798,'615'-709'7303,"-518"606"-7546,147-121 0,-212 205-1958,-19 18-850,-13 1 2885,1 1 0,-1-1 1,0 1-1,0-1 0,0 1 1,1-1-1,-1 1 0,0-1 1,0 1-1,0-1 0,0 1 0,0-1 1,0 1-1,0 0 0,0-1 1,0 1-1,-1-1 0,1 1 0,0-1 1,0 1-1,0-1 0,-1 1 1,1-1-1,0 1 0,0-1 0,-1 0 1,0 2-1,-16 23-3581</inkml:trace>
</inkml:ink>
</file>

<file path=ppt/ink/ink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2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0 12460,'0'0'8990,"-3"11"-8067,-17 48 758,7-22-736,1-1 0,2 1 0,2 1 0,-6 55 0,13-73-902,1 92 467,1-101-652,0 1 0,0-1 0,2 0 1,-1 0-1,1-1 0,1 1 0,7 16 0,-11-27 101,0 0-1,0 0 0,0 0 0,0 1 1,0-1-1,0 0 0,0 0 0,0 0 1,0 0-1,0 0 0,0 1 0,0-1 1,0 0-1,0 0 0,0 0 0,0 0 1,0 1-1,0-1 0,0 0 0,0 0 1,0 0-1,0 0 0,1 0 0,-1 0 1,0 1-1,0-1 0,0 0 0,0 0 1,0 0-1,0 0 0,0 0 0,1 0 1,-1 0-1,0 0 0,0 1 0,0-1 1,0 0-1,0 0 0,0 0 0,1 0 1,-1 0-1,0 0 0,0 0 0,0 0 1,0 0-1,1 0 0,-1 0 0,0 0 1,0 0-1,0 0 0,0 0 0,0 0 1,1 0-1,-1 0 0,0 0 0,0 0 1,0-1-1,0 1 0,0 0 0,1 0 1,-1 0-1,0 0 0,0 0 0,0 0 1,0 0-1,0 0 0,0 0 0,1-1 1,-1-16-772,-7-24 513,-37-55 567,25 58 1271,-14-43-1,32 80-1463,0-1 0,0 1 0,1 0 1,-1 0-1,1-1 0,-1 1 0,1 0 0,0-1 0,-1 1 0,1 0 1,0-1-1,0 1 0,0-1 0,0 1 0,0 0 0,0-1 0,0 1 1,1 0-1,-1-1 0,0 1 0,1 0 0,-1-1 0,1 1 0,0 0 1,-1 0-1,1-1 0,0 1 0,0 0 0,1-1 0,1 0-36,0 1 0,1 0 0,-1 1-1,0-1 1,1 0 0,-1 1 0,1 0-1,-1 0 1,7 1 0,2-1-147,2 1-315,1 0 0,-1 2-1,27 6 1,28 6-7531,-21-13-3335</inkml:trace>
</inkml:ink>
</file>

<file path=ppt/ink/ink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3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9513,'0'0'13864,"4"13"-13208,4 26 225,-2 0 0,1 42 0,3 24 608,-9-89-1640,2 0 0,0 0 0,0-1-1,1 0 1,1 1 0,1-1 0,0-1-1,10 18 1,-21-45-4237,-39-54 1113,-14-26 2968,53 84 529,1-1 1,0 1-1,1-1 1,0 1-1,0-1 0,1 0 1,0 0-1,-1-13 1,3 22-172,0 0 0,0 0 0,1 0 0,-1-1 1,0 1-1,0 0 0,0 0 0,1 0 0,-1 0 0,1 0 1,-1 0-1,1 0 0,-1 0 0,1 0 0,0 0 0,-1 0 1,1 0-1,0 0 0,0 1 0,-1-1 0,1 0 0,0 0 1,0 1-1,2-2 0,0 1 0,0 0-1,0 0 1,0 0 0,0 0 0,1 0-1,-1 0 1,0 1 0,6-1 0,2 1-88,1 1 1,-1 0-1,1 1 1,13 3-1,28 17-4201,-34-13-1133</inkml:trace>
</inkml:ink>
</file>

<file path=ppt/ink/ink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3.5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16784,'0'0'4836,"77"0"-3714,-27 2-418,7 8-544,-1-4-512,0-2-4036,-1-4-6759</inkml:trace>
</inkml:ink>
</file>

<file path=ppt/ink/ink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4.7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1 161 11787,'5'-12'2360,"2"-2"-1412,5-11 1729,-1 0 0,10-33 0,-42 127 14,14-51-2529,2-1 0,-1 1 0,2 1 0,1-1-1,0 0 1,1 1 0,1 0 0,1 21 0,1-38-142,-1 0 1,0 0 0,0-1-1,1 1 1,-1 0 0,1-1-1,-1 1 1,1 0-1,0-1 1,0 1 0,-1-1-1,1 1 1,0-1-1,0 1 1,1-1 0,-1 0-1,0 0 1,0 1 0,1-1-1,-1 0 1,1 0-1,-1 0 1,1 0 0,2 1-1,-1-2 53,1 1 0,0 0 0,-1-1 0,1 1 0,0-1-1,-1 0 1,1 0 0,0-1 0,-1 1 0,1-1 0,4-1 0,4-1 146,0-1 0,0-1 1,0 0-1,-1-1 1,20-13-1,-13 6-72,-1-2 0,-1 0 0,0 0 0,23-31 0,-33 38-71,0-1 0,0 1-1,-1-1 1,0-1 0,0 1-1,-1 0 1,0-1 0,-1 0-1,0 0 1,-1 0 0,0 0 0,1-14-1,-23 90-667,15-46 584,1 1 0,1 0 0,1 0 0,1-1 0,0 1 0,2 0 0,5 33 0,-6-51 32,1-1 0,-1 1 0,1-1 0,0 1 0,0-1 0,0 0 0,1 1 0,-1-1 0,0 0 0,1 0 0,0 0 0,-1 0 0,1 0 1,0 0-1,0 0 0,0-1 0,0 1 0,0-1 0,0 1 0,1-1 0,-1 0 0,1 0 0,-1 0 0,0 0 0,1 0 0,-1-1 0,1 1 0,0-1 0,-1 1 1,1-1-1,-1 0 0,1 0 0,0 0 0,-1-1 0,6 0 0,-2-1 42,1 1 0,0-1 0,0-1 0,-1 0 0,1 0 0,-1 0 0,0 0 0,0-1 0,0 0 0,0 0 0,-1-1 0,6-5 0,-3 0-66,0 0 0,0 0 0,-1 0 0,-1-1 0,1-1 0,-2 1 0,0-1 0,0 1 0,-1-1 0,0-1 0,-1 1 0,-1-1 0,0 1 0,-1-1 0,0 1 0,-1-1 0,-2-22 0,2 34 0,0 1 0,0 0 0,1-1 0,-1 1 0,0 0 0,0-1 0,0 1 0,0 0 0,0-1 0,0 1 0,0 0 0,-1 0 0,1-1 0,0 1 0,0 0 0,0-1 0,0 1 0,0 0 0,0 0 0,0-1 0,-1 1 0,1 0 0,0 0 0,0-1 0,0 1 0,-1 0 0,1 0 0,0 0 0,0-1 0,-1 1 0,1 0 0,0 0 0,0 0 0,-1 0 0,1-1 0,0 1 0,-1 0 0,1 0 0,0 0 0,0 0 0,-1 0 0,1 0 0,0 0 0,-1 0 0,1 0 0,0 0 0,-1 0 0,1 0 0,0 0 0,-1 0 0,1 0 0,0 1 0,0-1 0,-1 0 0,1 0 0,-9 15 0,8-12 0,0 0 0,1 0 0,-1 0 0,1 0 0,0 0 0,0 1 0,0-1 0,0 0 0,1 0 0,-1 0 0,1 0 0,0 0 0,0 0 0,0-1 0,0 1 0,1 0 0,-1 0 0,1-1 0,-1 1 0,1 0 0,0-1 0,0 0 0,0 1 0,0-1 0,4 2 0,-1-1 0,1 0 0,1 0 0,-1-1 0,0 0 0,0-1 0,1 1 0,-1-1 0,1 0 0,-1-1 0,1 1 0,7-2 0,-5 1 0,1-1 0,-1 0 0,0 0 0,0-1 0,0 0 0,0-1 0,-1 0 0,1 0 0,-1-1 0,1 0 0,7-6 0,-12 7 0,0 1 0,0-1 0,0 0 0,-1 0 0,1-1 0,-1 1 0,0-1 0,0 1 0,-1-1 0,1 0 0,-1 0 0,1-1 0,-1 1 0,0 0 0,-1-1 0,1 1 0,-1-1 0,0 1 0,0-1 0,-1 0 0,1 1 0,-1-1 0,0-6 0,0 11 0,0-1 0,-1 0 0,1 1 0,0-1 0,-1 0 0,1 1 0,0-1 0,-1 1 0,1-1 0,-1 1 0,1-1 0,-1 1 0,1-1 0,-1 1 0,1-1 0,-1 1 0,1-1 0,-1 1 0,0 0 0,1-1 0,-1 1 0,0 0 0,1 0 0,-1 0 0,0-1 0,1 1 0,-1 0 0,0 0 0,0 0 0,1 0 0,-1 0 0,0 0 0,1 0 0,-1 0 0,0 1 0,1-1 0,-1 0 0,0 0 0,-1 1 0,-29 12 0,24-6 0,-1 0 0,1 0 0,1 1 0,-1 0 0,2 0 0,-1 0 0,1 1 0,0 0 0,0 0 0,1 0 0,1 1 0,-1-1 0,2 1 0,-1 0 0,1-1 0,0 12 0,2-19 0,0-1 0,1 0 0,-1 1 0,1-1 0,-1 0 0,1 0 0,-1 0 0,1 1 0,0-1 0,0 0 0,0 0 0,0 0 0,-1 0 0,1 0 0,1 0 0,-1 0 0,0-1 0,0 1 0,0 0 0,0 0 0,0-1 0,1 1 0,-1-1 0,0 1 0,1-1 0,-1 0 0,0 1 0,1-1 0,-1 0 0,0 0 0,1 0 0,-1 0 0,2 0 0,58-2 0,-49 1 0,9-1-45,1-2-1,26-7 1,-30 5 30,0 2-1,0 1 1,33-3-1,-50-34 214,-12-25-191,7 51-16,2 0 1,-1 0 0,0-21-1,5 38-318,0-1-1,0 0 0,-1 0 1,2 0-1,-1 0 0,0 0 1,0 0-1,0-1 0,1 1 1,-1-1-1,1 1 0,2 0 1,0 0-357,13 8-1462,1-1-1,1 0 1,38 10-1,-7-7-4364,-5-4-2858</inkml:trace>
</inkml:ink>
</file>

<file path=ppt/ink/ink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5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190 212 9961,'0'0'8569,"-3"-9"-5713,1 5-2568,1 0 0,-1 0 0,0 0 0,0 1 0,0-1 0,0 0 0,-1 1 0,-4-6 0,5 8-200,0 0 0,0-1 0,0 1 0,0 0 0,1 0 0,-1 0 1,0 1-1,-1-1 0,1 0 0,0 1 0,0-1 0,0 1 0,0 0 0,0 0 0,0 0 0,-1 0 0,1 0 0,0 0 0,0 1 0,0-1 0,0 1 0,0-1 0,0 1 0,0 0 1,0 0-1,-3 1 0,-3 3 110,1 0 0,-1 0 1,1 0-1,0 1 0,1 0 1,-1 0-1,1 1 0,1 0 0,-1 0 1,1 0-1,0 1 0,1 0 1,0 0-1,0 0 0,1 0 1,0 1-1,0-1 0,1 1 1,-3 17-1,5-25-188,0 0 1,0 0-1,0 0 0,0 0 1,0 0-1,1 0 0,-1 1 1,0-1-1,0 0 0,1 0 0,-1 0 1,1 0-1,-1 0 0,1 0 1,0 0-1,-1 0 0,1 0 1,0-1-1,0 1 0,-1 0 1,1 0-1,0 0 0,0-1 1,0 1-1,1 0 0,1 0 22,0 0 0,0 0 1,0 0-1,0 0 0,0-1 0,0 1 0,0-1 0,0 0 1,5 0-1,2-1 45,0-1 0,-1 1 0,1-2 0,0 1 0,12-6 0,1-4 22,-1-1 1,0-1-1,-1-1 1,0-1-1,-1-1 1,-1 0-1,-1-2 1,-1 0-1,0-1 1,-1-1-1,-2 0 1,0-1-1,13-27 1,-12 2-100,-15 47 0,1 0 0,-1 0 0,0-1 0,0 1 0,0 0 0,0-1 0,0 1 0,0 0 0,0-1 0,0 1 0,0 0 0,0-1 0,-1 1 0,1 0 0,0-1 0,0 1 0,0 0 0,0-1 0,0 1 0,0 0 0,-1 0 0,1-1 0,0 1 0,0 0 0,0 0 0,-1-1 0,1 1 0,0 0 0,-1 0 0,1 0 0,0 0 0,0-1 0,-1 1 0,1 0 0,0 0 0,-1 0 0,1 0 0,0 0 0,0 0 0,-1 0 0,1 0 0,0 0 0,-1 0 0,1 0 0,0 0 0,-1 0 0,1 0 0,0 0 0,-1 0 0,1 0 0,0 0 0,-1 0 0,1 0 0,0 0 0,0 1 0,-1-1 0,1 0 0,0 0 0,-1 0 0,1 1 0,0-1 0,0 0 0,0 0 0,-1 1 0,1-1 0,0 0 0,0 0 0,-1 1 0,1-1 0,-9 7 0,0 1 0,1 0 0,0 0 0,0 0 0,1 1 0,-13 19 0,-30 65 0,45-82-72,0 0 0,1 0-1,0 1 1,1-1 0,0 1 0,1-1-1,0 1 1,0 18 0,2-27 2,0 1 1,1 0-1,-1-1 1,1 1-1,0-1 0,0 1 1,0-1-1,0 1 1,1-1-1,-1 0 0,1 1 1,0-1-1,0 0 1,0 0-1,0 0 0,0-1 1,1 1-1,0 0 1,-1-1-1,1 0 0,0 1 1,0-1-1,0 0 0,0-1 1,0 1-1,1-1 1,-1 1-1,1-1 0,-1 0 1,1 0-1,3 0 1,44 4-9300,-25-5 2333</inkml:trace>
</inkml:ink>
</file>

<file path=ppt/ink/ink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15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69 16271,'0'0'13010,"10"5"-12588,-6-2-335,0-1 1,0 1-1,0-1 1,1 0 0,-1 0-1,1-1 1,-1 0-1,1 1 1,0-2-1,-1 1 1,1 0-1,0-1 1,0 0-1,0 0 1,-1 0 0,1-1-1,0 0 1,0 1-1,-1-2 1,1 1-1,-1 0 1,1-1-1,-1 0 1,1 0 0,-1-1-1,0 1 1,0-1-1,0 0 1,4-4-1,-5 5-67,-1 1 0,0-1 0,0 0 0,0 0 0,0 0 0,0 0 0,-1 0-1,1-1 1,-1 1 0,1 0 0,-1-1 0,0 1 0,0-1 0,0 0 0,0 1 0,0-1 0,-1 0-1,1 1 1,-1-1 0,0 0 0,0-4 0,0 6-20,-1 0 0,0 1 0,0-1 0,1 0 0,-1 1 0,0-1 0,0 1 0,0-1 0,0 1 0,0 0 0,0-1 0,0 1 0,0 0 0,0-1 0,0 1 0,0 0 0,0 0 0,0 0 0,0 0 0,0 0 0,-2 1 0,-23 1 0,17 1 0,1 0 0,-1 0 0,1 0 0,0 1 0,1 1 0,-1-1 0,1 1 0,-1 0 0,-11 12 0,13-12 0,1 0 0,-1 1 0,1 0 0,1-1 0,-1 2 0,1-1 0,0 0 0,0 1 0,1 0 0,0 0 0,0 0 0,-2 8 0,5-14 0,0 0 0,0-1 0,0 1 0,0 0 0,0 0 0,0 0 0,0 0 0,0 0 0,0-1 0,1 1 0,-1 0 0,0 0 0,0 0 0,1 0 0,-1-1 0,0 1 0,1 0 0,-1 0 0,1-1 0,-1 1 0,1 0 0,0-1 0,-1 1 0,1 0 0,0-1 0,-1 1 0,2 0 0,29 7 0,35-13 0,-39-2 0,0-1 0,0-1 0,35-17 0,-39 15 0,0 1 0,1 2 0,0 0 0,43-8 0,-66 16 0,0 0 0,0 0 0,-1 1 0,1-1 0,0 0 0,-1 0 0,1 1 0,0-1 0,-1 0 0,1 1 0,0-1 0,-1 0 0,1 1 0,-1-1 0,1 1 0,-1-1 0,1 1 0,-1-1 0,1 1 0,-1 0 0,0-1 0,1 1 0,-1-1 0,0 1 0,1 0 0,-1-1 0,0 1 0,0 0 0,1 0 0,-1-1 0,0 1 0,0 0 0,0-1 0,0 1 0,0 0 0,0 0 0,0-1 0,-1 1 0,1 0 0,0-1 0,0 2 0,-7 43 0,3-27 0,4-16 0,0-1 0,0 1 0,-1-1 0,1 1 0,0-1 0,0 1 0,0-1 0,1 1 0,-1-1 0,0 1 0,1-1 0,-1 1 0,0-1 0,1 1 0,0-1 0,-1 0 0,1 1 0,0-1 0,0 0 0,0 1 0,0-1 0,0 0 0,0 0 0,0 0 0,0 0 0,0 0 0,2 1 0,2 0 0,-1-1 0,1 0 0,0 0 0,-1-1 0,1 1 0,0-1 0,8 0 0,-10 0 0,15-2 0,0 0 0,0-1 0,0 0 0,33-13 0,36-6 0,-86 21-1,-1 1-1,0 0 1,1 0-1,-1 0 1,1 1-1,-1-1 1,0 0-1,1 0 1,-1 0-1,1 0 1,-1 0-1,0 0 1,1 1-1,-1-1 1,0 0-1,1 0 1,-1 0-1,0 1 1,0-1-1,1 0 1,-1 0-1,0 1 1,0-1-1,1 0 1,-1 1-1,0-1 1,0 0-1,0 1 1,1-1 0,-1 0-1,0 1 1,0-1-1,0 1 1,0-1-1,0 0 1,0 1-1,0-1 1,0 0-1,0 1 1,0-1-1,0 1 1,0-1-1,0 0 1,0 1-1,0-1 1,0 0-1,0 1 1,-1-1-1,1 1 1,0-1-1,0 0 1,0 1-1,-1-1 1,-7 18-944,-28 28-5797,16-27 704</inkml:trace>
</inkml:ink>
</file>

<file path=ppt/ink/ink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27.6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20 4068,'0'0'-64,"-67"-15"192,37 12 128,3 1-224,3 2-32,5 0 0,4 0 0,2 4 32,8 0-96,2-2-96,3 1 96,0 1 128,16-1-192,7-3 192,8 0-1473</inkml:trace>
</inkml:ink>
</file>

<file path=ppt/ink/ink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7.6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19154,'0'0'5541,"2"52"-4420,-2-12 257,0 9-578,-6 9-511,2 4-225,1 2 0,2-5-513,1-5-1600,0-9-1603,0-8-128,-3-10 161,-5-5-993</inkml:trace>
</inkml:ink>
</file>

<file path=ppt/ink/ink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8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1 163 15086,'0'0'5349,"50"-5"-3971,-9-8 63,8-1-256,10-4-480,2 0-545,0 3-96,-4 1-64,-4 3-673,-11 2-992,-14-2 832,-8 2-2786,-17-2-1570,-3-3-4388</inkml:trace>
</inkml:ink>
</file>

<file path=ppt/ink/ink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8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1 142 16528,'0'0'7431,"69"-20"-5830,-12 7 225,14-4-801,7-2-705,7 1-256,-1 3-128,-4 3-1858,-11-1-2594,-10-1-2531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5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1 840 17553,'0'0'1580,"14"-13"-374,294-302 3308,111-101-3711,-412 411-822,68-53-873,-68 53 629,-1 1 0,2 0 1,-1 1-1,0 0 0,1 0 0,0 0 0,-1 1 1,1 0-1,9-1 0,-17 3 125,1 0 0,0 0 0,0 0 0,0 0 0,0 0 0,-1 0 0,1 0 0,0 0 0,0 0 0,0 0 0,-1 0 0,1 1 0,0-1 0,0 0 1,0 0-1,-1 1 0,1-1 0,0 1 0,-1-1 0,1 1 0,0-1 0,-1 1 0,1-1 0,-1 1 0,1 0 0,-1-1 0,1 1 0,-1 0 0,1-1 0,-1 1 0,0 0 0,1 0 0,-1 1 0,0 30-4257,-9 2-789</inkml:trace>
</inkml:ink>
</file>

<file path=ppt/ink/ink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9.0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53 8552,'0'0'17350,"4"3"-17179,-1 1-136,0 0 0,-1 0 0,1 0 0,-1 0 0,0 0 0,0 0 0,-1 1 1,3 8-1,-3-8-22,1-1 0,-1 1 0,1 0 1,0 0-1,0-1 0,0 1 0,1-1 1,0 0-1,-1 0 0,2 0 1,3 4-1,-5-6 26,1-1 0,0 1 0,-1-1 1,1 0-1,0 0 0,0 0 0,0-1 1,0 1-1,0-1 0,0 1 0,0-1 1,0 0-1,0 0 0,0 0 0,0-1 1,0 1-1,0-1 0,0 1 0,0-1 1,0 0-1,0 0 0,0-1 0,0 1 1,-1 0-1,1-1 0,3-2 0,9-6 196,-1-1 0,0 0 0,15-16 0,-20 19-264,22-25 105,-24 25 27,-1 0 0,1 1 0,1 0 0,-1 0 0,16-10 0,-23 17-95,1 0 1,-1 0-1,0 0 0,0 0 1,1 0-1,-1 0 1,0 0-1,1 1 0,-1-1 1,0 0-1,0 0 1,1 0-1,-1 0 1,0 1-1,0-1 0,1 0 1,-1 0-1,0 0 1,0 1-1,0-1 1,1 0-1,-1 0 0,0 1 1,0-1-1,0 0 1,0 1-1,0-1 1,0 0-1,0 0 0,1 1 1,-1-1-1,0 0 1,0 1-1,0-1 1,0 0-1,0 0 0,0 1 1,0-1-1,-1 0 1,1 1-1,0-1 1,0 1-1,0 19 163,0-16-58,-8 73 1201,5-61-1157,1 1 0,1 0 1,1 33-1,0-49-152,0 0 0,0-1 0,0 1 0,1-1 0,-1 1 0,0 0 0,1-1 0,-1 1 0,1-1 0,-1 1 0,0-1 0,1 1 0,-1-1 0,1 1 0,-1-1 0,1 0 0,0 1 0,-1-1 0,1 0 0,-1 1 0,1-1 0,0 0 0,-1 0 0,1 1 0,0-1 0,-1 0 0,1 0 0,0 0 0,-1 0 0,1 0 0,0 0 0,-1 0 0,1 0 0,0 0 0,-1-1 0,1 1 0,0 0 0,-1 0 0,1 0 0,0-1 0,-1 1 0,1 0 0,0-1 0,28-15 501,21-39-334,-43 45-164,1 0-1,0 1 1,0 0-1,1 0 1,0 1-1,1 0 1,0 0-1,17-9 1,-26 17-11,0-1 1,0 1-1,0-1 1,0 1-1,0 0 1,0-1-1,0 1 1,0 0-1,0 0 1,0 0-1,0 0 0,0 0 1,0 0-1,0 0 1,0 0-1,0 0 1,0 1-1,0-1 1,0 0-1,0 1 1,0-1-1,0 0 1,0 1-1,0 0 0,0-1 1,0 1-1,0-1 1,0 1-1,-1 0 1,1 0-1,0-1 1,0 1-1,-1 0 1,1 0-1,-1 0 0,1 0 1,0 1-1,13 51-487,-14-49 348,0 1 0,1 0 1,0-1-1,0 1 0,0-1 1,1 1-1,0-1 0,0 1 0,0-1 1,3 6-1,-1-8-4385</inkml:trace>
</inkml:ink>
</file>

<file path=ppt/ink/ink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1.2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325 7 6406,'0'0'10282,"-56"-6"-9001,44 5-640,-1 1-193,0 0-320,3 0-64,-1 0-64,-4 4-576,0 2-353,-8-2-801,-5 0-320,-7-2-416,-8-2-1346,-8 0-2017</inkml:trace>
</inkml:ink>
</file>

<file path=ppt/ink/ink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1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17553,'0'0'2050,"-14"57"-1634,14-8-416,0 13 0,2 11 64,8 8-1121,2 8-1537,-1 5-1154,-4 3-864</inkml:trace>
</inkml:ink>
</file>

<file path=ppt/ink/ink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1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 10250,'-15'97'5797,"0"-6"-5092,0-4 352,9-2-352,3-1-609,3-1-192,0 5-513,0 0-224,6 5-1185,-2 2 705,4 0-929,-4-2-545,-1-6-1249,-1-5 865</inkml:trace>
</inkml:ink>
</file>

<file path=ppt/ink/ink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1.8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4164,'1'14'1671,"28"264"3907,-28-274-5583,23 183 4194,-21-106-5404,-4-74-2795,-4-4-4024</inkml:trace>
</inkml:ink>
</file>

<file path=ppt/ink/ink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3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228 45 10922,'20'-13'1556,"-15"9"-785,0 0-1,0 1 1,0 0-1,1 0 0,-1 0 1,1 0-1,0 1 1,-1 0-1,1 1 1,10-3-1,-15 5-657,-1-1-1,1 1 0,-1-1 1,1 1-1,-1-1 1,1 1-1,-1-1 1,1 1-1,-1-1 1,1 1-1,-1 0 0,0-1 1,1 1-1,-1 0 1,0 0-1,0-1 1,1 1-1,-1 0 0,0-1 1,0 1-1,0 0 1,0 0-1,0-1 1,0 1-1,0 0 0,0 0 1,0-1-1,0 1 1,-1 0-1,1 0 1,0-1-1,-1 2 1,-7 30 1130,-17 24-587,-3-1-1,-57 84 1,41-70-573,32-47-482,-35 50-13,18-43-2507,26-27 2226,1-1-1,-1 1 0,1-1 1,-1 1-1,0-1 1,1 0-1,-1 0 0,0 0 1,-5 1-1,-5-2-7276</inkml:trace>
</inkml:ink>
</file>

<file path=ppt/ink/ink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4.0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21813,'0'0'5701,"21"68"-4099,-5-39-545,2 1-673,8 0-256,2 0-64,4-2 0,0 1-897,-1-2-1793,-3-5-2147,-7-2-3394</inkml:trace>
</inkml:ink>
</file>

<file path=ppt/ink/ink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4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15182,'0'0'12396,"0"63"-12108,0-36-256,0-1-320,0 0-833,0-3-961,0-5-1185,0-5-1986,0-8-3395</inkml:trace>
</inkml:ink>
</file>

<file path=ppt/ink/ink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5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16656,'0'0'6246,"51"1"-5093,-21-1-641,5 0-384,0-4-128,-1 0-864,-4 3-770,-5-2-640,-10 3-641,-7-1-2306</inkml:trace>
</inkml:ink>
</file>

<file path=ppt/ink/ink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5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63 13645,'0'0'10986,"75"-53"-9769,-40 48-640,2 1-481,3 4-64,-3 0-1025,-4 0-1633,-5 0-2787,-3 0-5958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5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0 504 17809,'0'0'9064,"56"-55"-8839,-19 18 95,12-10-256,11-7-64,3-4-160,6-1-1282,-3 5-736,-4 7-384,-8 8-1890,-4 8-1121,-9 8-5062</inkml:trace>
</inkml:ink>
</file>

<file path=ppt/ink/ink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6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63 6246,'0'0'10735,"2"-8"-8679,4-29-316,-5 37-1661,-1-1 1,0 0-1,0 0 1,-1 1-1,1-1 1,0 0-1,0 1 0,0-1 1,0 0-1,-1 1 1,1-1-1,0 0 1,0 1-1,-1-1 0,1 0 1,-1 1-1,1-1 1,0 1-1,-1-1 1,1 1-1,-1-1 0,0 1 1,1-1-1,-1 1 1,1 0-1,-1-1 0,0 1 1,1 0-1,-1-1 1,1 1-1,-1 0 1,0 0-1,0 0 0,1-1 1,-1 1-1,0 0 1,1 0-1,-1 0 1,0 0-1,1 0 0,-1 0 1,0 1-1,0-1 1,1 0-1,-2 1 1,-31 6 1017,24 1-886,0-1-1,0 1 1,1 0-1,0 1 1,0 0 0,1 0-1,0 1 1,1 0-1,0 0 1,0 1-1,1-1 1,1 1 0,0 0-1,0 0 1,1 1-1,1-1 1,-2 14-1,4-24-200,0 1-1,0 0 0,0-1 0,0 1 0,0 0 0,0-1 0,0 1 1,1 0-1,-1-1 0,1 1 0,-1-1 0,1 1 0,0 0 0,-1-1 1,1 1-1,0-1 0,0 0 0,0 1 0,0-1 0,1 0 0,-1 0 1,0 0-1,0 1 0,1-1 0,-1 0 0,0-1 0,1 1 0,-1 0 1,1 0-1,0-1 0,-1 1 0,1-1 0,-1 1 0,1-1 0,0 0 1,-1 1-1,1-1 0,0 0 0,-1 0 0,1 0 0,2-1 0,1 1 27,0 0 0,1-1 0,-1 0-1,0 0 1,0-1 0,1 1 0,-1-1-1,-1 0 1,1 0 0,0-1 0,0 0-1,6-4 1,-6 2 82,1 0 0,-1 0 0,0 0 0,0-1 0,-1 0 0,0 0 0,0 0 0,0 0 0,-1 0 0,0-1 0,0 0 0,0 0 0,-1 0 0,0 0 0,-1 0-1,1 0 1,-1 0 0,-1 0 0,1-1 0,-2-13 0,1 19-198,0 1-1,-1 0 1,1-1 0,0 1-1,-1 0 1,1 0-1,-1-1 1,1 1 0,-1 0-1,0 0 1,0 0-1,1-1 1,-1 1 0,0 0-1,0 0 1,0 0-1,0 0 1,0 1 0,0-1-1,0 0 1,-1 0-1,1 1 1,0-1 0,0 1-1,-1-1 1,1 1-1,0-1 1,0 1 0,-1 0-1,-1-1 1,-1 1-833,0-1 1,0 1-1,1 0 1,-1 1 0,0-1-1,0 1 1,1-1-1,-1 1 1,0 0-1,-4 2 1,-10 6-5462</inkml:trace>
</inkml:ink>
</file>

<file path=ppt/ink/ink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6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13357,'0'0'8392,"61"42"-6375,-48-28-351,-1 1-865,0 0-673,-2 2-288,-2-3-1538,0-1-2242,-7-2-4484</inkml:trace>
</inkml:ink>
</file>

<file path=ppt/ink/ink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57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1 11275,'0'0'9331,"-1"8"-7868,-3 6-1186,0-1 0,-1 1 1,0-1-1,-1 0 0,-1 0 1,0-1-1,-13 18 0,0-3 272,0-2 0,-36 34 0,100-152-1708,-38 82 1088,-1 0 0,-1 0-1,0-1 1,-1 1-1,0-1 1,0 0 0,0-19-1,-3 31 73,0 0-1,0-1 0,0 1 1,-1 0-1,1 0 1,0 0-1,0 0 0,-1-1 1,1 1-1,0 0 1,0 0-1,-1 0 0,1 0 1,0 0-1,0 0 1,-1 0-1,1 0 0,0 0 1,0 0-1,-1 0 1,1 0-1,0 0 0,0 0 1,-1 0-1,1 0 0,0 0 1,0 0-1,-1 0 1,1 0-1,0 0 0,0 0 1,-1 0-1,1 0 1,0 1-1,0-1 0,-1 0 1,1 0-1,0 0 1,0 1-1,0-1 0,-1 0 1,1 0-1,0 0 1,0 1-1,0-1 0,0 0 1,0 0-1,0 1 1,-1-1-1,1 0 0,0 0 1,0 1-1,0-1 1,-12 14 185,5-3-122,1 1 0,1-1-1,0 1 1,1 0 0,0 1-1,1-1 1,0 1-1,1-1 1,1 1 0,0 0-1,0 16 1,2-27-41,-1-1-1,0 1 1,1-1 0,0 1 0,-1-1 0,1 1 0,0-1-1,-1 0 1,1 1 0,0-1 0,0 0 0,0 0 0,0 1-1,1-1 1,-1 0 0,0 0 0,0 0 0,1-1 0,-1 1-1,0 0 1,1 0 0,-1-1 0,1 1 0,-1-1-1,1 1 1,-1-1 0,3 1 0,-3-1-5,0 1 1,0-1-1,0 0 0,1 0 1,-1 0-1,0 1 0,0-1 1,0 0-1,0 0 1,0-1-1,1 1 0,-1 0 1,0 0-1,0 0 0,0-1 1,0 1-1,0-1 0,0 1 1,0-1-1,0 1 1,0-1-1,0 0 0,0 1 1,0-1-1,0 0 0,0 0 1,0 0-1,-1 1 0,1-1 1,0 0-1,-1 0 1,1 0-1,-1 0 0,1 0 1,-1 0-1,1-3 0,0-2 12,-1-1 0,-1 1 0,1-1-1,-1 1 1,0-1 0,-1 1-1,1 0 1,-1 0 0,-1-1 0,1 1-1,-1 1 1,0-1 0,0 0 0,-1 1-1,0-1 1,-7-8 0,-8-8-8,-1 1 0,-31-25 0,20 30 813,21 17 86,19 14-691,-2-7-199,1-2 0,0 1 0,1-1 0,-1 0 0,1 0 0,0-1 0,0-1 0,1 1 0,13 3 0,99 25 159,-94-27-157,49 16-4,-31-8-1412,-1-3-3914,-26-9-2327</inkml:trace>
</inkml:ink>
</file>

<file path=ppt/ink/ink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30.9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72 6502,'0'0'6753,"2"-8"-4746,0-1-1230,5-21 427,-5 5 4722,-2 57-4933,-19 286 1469,3-110-2154,7 597 1304,10-605 561,-2-242-1382,0 20-1643,1-1-4676,0 15-574</inkml:trace>
</inkml:ink>
</file>

<file path=ppt/ink/ink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22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178 104 4452,'10'-4'2984,"-3"1"-2520,62-31 4700,-59 28-3711,0 0 0,0 0 0,0-1-1,-1 0 1,9-10 0,-17 17-1352,-1 0 1,0 0 0,0-1 0,1 1-1,-1 0 1,0 0 0,1 0 0,-1 0-1,0-1 1,0 1 0,0 0 0,1 0-1,-1-1 1,0 1 0,0 0 0,0-1-1,1 1 1,-1 0 0,0 0 0,0-1-1,0 1 1,0 0 0,0-1 0,0 1-1,0 0 1,0-1 0,0 1 0,0 0-1,0-1 1,0 1 0,0 0 0,0-1-1,0 1 1,0 0 0,0-1 0,0 1-1,0 0 1,-1 0 0,1-1 0,0 1-1,0 0 1,0-1 0,0 1 0,-1 0-1,1 0 1,0-1 0,-1 1 0,-19-1 1049,-28 12-1255,24 0 194,-1 1 1,2 0-1,-1 2 1,2 1-1,-32 27 1,46-36-69,0 1 1,1 0 0,0 0-1,0 1 1,0 0-1,1 0 1,1 0 0,-1 1-1,1 0 1,1 0-1,-1 1 1,2-1 0,-1 1-1,1 0 1,1 0 0,0 0-1,-2 15 1,5-22-14,0 0 0,-1 0 0,1 0 1,0 0-1,0 0 0,0 0 0,1 0 1,-1 0-1,1-1 0,0 1 0,-1 0 1,1-1-1,0 0 0,1 1 0,-1-1 0,0 0 1,1 0-1,-1 0 0,1 0 0,0-1 1,-1 1-1,1-1 0,0 1 0,0-1 1,0 0-1,5 1 0,10 3 67,1 0 1,-1-2-1,22 3 0,-35-6-64,15 3-54,94 6-1538,-38-14-4560,-23-10-2642</inkml:trace>
</inkml:ink>
</file>

<file path=ppt/ink/ink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0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10378,'0'0'12460,"15"53"-12012,-12-21-320,1 2-128,1-6-480,0-10-1538,-2-12-2402</inkml:trace>
</inkml:ink>
</file>

<file path=ppt/ink/ink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41.2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 5125,'0'0'7682,"1"-9"-4853,0 5-3636,2-26 7101,-1 27-2114,-1 21-2134,-5 97 71,2-59-3339,1 0-5044</inkml:trace>
</inkml:ink>
</file>

<file path=ppt/ink/ink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5.6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0 12748,'0'0'2883,"-4"95"-2627,-4-41-160,2 5-64,5-1 0,1 0-32,0-2 0,7 2-384,4 0-705,1 3-961,2 2-2018,-2 2-3139</inkml:trace>
</inkml:ink>
</file>

<file path=ppt/ink/ink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3:45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 8168,'-9'99'961,"-1"6"480,4 2-800,0-4-513,3-6-96,0-11-545,3-14-1729,0-16-2466</inkml:trace>
  <inkml:trace contextRef="#ctx0" brushRef="#br0" timeOffset="1">36 1372 15118,'0'62'1954,"0"-9"-1281,0-3 416,0-9 96,0-12-160,0-6-513,3-9-480,2-6-64,-3-8-672,1-2-2691,-3-7-4549</inkml:trace>
</inkml:ink>
</file>

<file path=ppt/ink/ink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1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6854,'0'0'10960,"9"0"-10175,265-3 3267,151-17-2232,186 4-1067,-255 14-705,117 2 18,66-1 1208,-387-8-1181,74-1 11,437 15 1210,250-2-866,-856-12-405,-57 9-33,42 1 161,112 13 1847,-148-13-1994,15 2 135,-21-3-157,0 0 0,1 0 0,-1 0-1,0 0 1,0 0 0,1 0 0,-1 0 0,0 0-1,1 0 1,-1-1 0,0 1 0,0 0-1,1 0 1,-1 0 0,0 0 0,0-1 0,1 1-1,-1 0 1,0 0 0,0-1 0,0 1-1,0 0 1,1 0 0,-1-1 0,0 1 0,0 0-1,0 0 1,0-1 0,0 1 0,0 0 0,0-1-1,1 1 1,-1 0 0,0 0 0,0-1-1,0 1 1,0 0 0,0-1 0,-1 1 0,1 0-1,0-1 1,0 1 0,0 0 0,0 0-1,0-1 1,0 1 0,0 0 0,-1-1 0,1 1-1,0 0 1,0 0 0,0 0 0,-1-1 0,1 1-1,0 0 1,7-2 197,1 0-1,0 1 0,0 0 1,0 0-1,0 1 1,11 1-1,-16-1-81,282 1-85,-285-1-48,-5 0 5,4 0 6,-16 9 370,8-3-2989,5-17-12761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6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1 504 737,'0'0'23446,"77"-88"-23382,-32 36 0,7-5-32,9-4 0,1 1 0,2 5-32,-1 7-416,-7 10-641,-8 11-385,-10 12-223,-14 12-1058,-11 3-3234,-11 12-4838</inkml:trace>
  <inkml:trace contextRef="#ctx0" brushRef="#br0" timeOffset="1">466 524 18289,'0'0'2595,"54"-1"-1730,-19-26-513,7-8 289,8-13 319,5-8 354,1-2-1186,1-1-128,-3 1-577,-5 3-1793,-13 3-4164</inkml:trace>
</inkml:ink>
</file>

<file path=ppt/ink/ink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3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10346,'0'0'17136,"0"1"-17073,1-1-1,0 1 1,-1 0 0,1-1-1,0 1 1,-1-1 0,1 1-1,-1 0 1,1 0 0,-1-1-1,0 1 1,1 0 0,-1 0-1,0 0 1,1-1 0,-1 1-1,0 0 1,0 0 0,0 0-1,0 0 1,0-1 0,0 2-1,2 38 777,2 0 0,12 53 0,4 30 488,-18-98-1327,13 184 0,-14-171 0,-3 0 0,-1 0 0,-12 57 0,5-49-100,2 0 0,2 0 0,3 1 0,1 0 0,2 0-1,2-1 1,12 64 0,3 36-3786,-18 202 636,-3-148-5255,3-54 5747,-4 72 3578,0 147 2260,11 242 5184,8-436-5945,1 22-3143,-16-187-2597,-3-5-2127,-3-1-5822</inkml:trace>
</inkml:ink>
</file>

<file path=ppt/ink/ink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4.4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159 311 4837,'0'0'16,"-10"3"261,-13 5-163,-34 10 3796,0-8 3928,57-11-7762,-1 1-1,0 0 1,1-1-1,-1 1 1,0 0-1,1-1 1,-1 1-1,1-1 1,-1 1-1,0-1 1,1 1-1,-1-1 1,1 1-1,0-1 1,-1 1-1,1-1 1,-1 0-1,1 1 1,0-1-1,-1 0 1,1 1-1,0-1 1,0 0-1,0 0 1,0 1-1,-1-1 1,1 0-1,0 1 1,0-1-1,0 0 1,1 0-1,-1 1 1,0-1-1,0 0 1,0 0-1,0 1 1,1-1 0,-1 0-1,0 1 1,1-2-1,12-31 598,3 14-523,1 0 0,1 1 1,0 2-1,1-1 0,1 2 0,0 1 1,1 0-1,1 2 0,0 0 0,26-9 0,-1 3-141,1 2 0,1 2-1,99-15 1,-96 23-8,-1 3-1,1 2 1,0 3 0,-1 1 0,1 3-1,95 24 1,-67-10 957,2-4 1,0-3-1,118 3 0,381-37 2016,-536 16-2561,-1-3 1,0-1-1,54-20 1,-78 21-1788,0-1 1,28-16-1,-34 16-4081,-3-1-3327</inkml:trace>
</inkml:ink>
</file>

<file path=ppt/ink/ink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4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9673,'0'0'11067,"5"8"-9156,-3-4-1715,0-1-1,0 1 1,1-1 0,-1 0 0,1 0 0,0 0 0,0 0-1,0 0 1,0-1 0,0 0 0,7 4 0,-3-3 83,0 0 1,1 0-1,-1-1 1,1-1-1,-1 1 0,1-1 1,8 0-1,423-2 1532,-304-5-2190,267 21-1,481 87 4651,-861-100-4189,6 1-29,0-1 0,47-4 0,-70 2-64,0 0 0,1-1 0,-1 0 0,0 0 0,0 0 0,0 0 0,1-1 0,-2 0 0,1 0 0,0-1 0,0 1 0,-1-1 0,1 0 0,-1 0 0,0 0 0,0-1 0,0 1 0,0-1 0,-1 0 0,6-8 0,-8 9-420,0 0 0,0 1-1,0-1 1,0 0 0,-1 0-1,1 0 1,-1 0 0,0 0-1,0 0 1,0 0 0,0 0-1,0 0 1,-1 0 0,0-3-1,-12-20-7121</inkml:trace>
</inkml:ink>
</file>

<file path=ppt/ink/ink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5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36 1057,'0'0'13757,"10"-7"-11237,30-19-513,-39 26-1956,-1 0 0,1-1 0,-1 1-1,1 0 1,0 0 0,-1-1 0,1 1 0,-1 0 0,1 0-1,-1 0 1,1 0 0,-1 0 0,1 0 0,0 0 0,-1 0 0,1 0-1,-1 0 1,1 0 0,0 1 0,-1-1 0,1 0 0,-1 0-1,1 0 1,-1 1 0,1-1 0,-1 0 0,1 1 0,-1-1 0,1 0-1,-1 1 1,0-1 0,1 1 0,-1-1 0,0 1 0,1-1-1,-1 1 1,0-1 0,1 1 0,-1-1 0,0 1 0,0-1 0,0 1-1,1-1 1,-1 1 0,0-1 0,0 1 0,0 0 0,0-1 0,0 1-1,0-1 1,0 2 0,1 33 1259,-1-31-903,-10 162 2487,0 16-5056,11-163 871,-1 3-1255,0-6-2543,-1-7-2219</inkml:trace>
</inkml:ink>
</file>

<file path=ppt/ink/ink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5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9033,'0'0'14637,"8"-1"-13286,309-18 1895,-300 17-3290,80-12-1351,-38-4-2974,-57 17 4035,-1 1 1,0-1 0,0 1 0,1-1-1,-1 0 1,0 1 0,0-1 0,0 0-1,0 0 1,0 0 0,0 0 0,0 0 0,0 0-1,0 0 1,0 0 0,-1 0 0,1 0-1,0 0 1,-1 0 0,1-1 0,-1 1-1,1 0 1,-1-1 0,0 1 0,1-3-1,0-14-8175</inkml:trace>
</inkml:ink>
</file>

<file path=ppt/ink/ink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5.7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 14350,'0'0'7527,"71"-16"-6470,-27 15-513,13 0-384,4 0-64,8 1-384,2 0-865,-3-1-897,-6-1-3587,-8 0-1666</inkml:trace>
</inkml:ink>
</file>

<file path=ppt/ink/ink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4:56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264 0 19314,'-16'4'1954,"-8"2"-1010,1 1-1,0 0 1,1 2 0,0 1-1,-25 15 1,40-21-646,-1 1-1,1 1 1,0 0 0,0 0 0,0 0-1,1 1 1,0 0 0,-8 13 0,11-16-272,1 1-1,-1-1 1,1 1 0,1 0 0,-1 0 0,1 0 0,0 0 0,0 1 0,0-1 0,1 0-1,0 0 1,0 0 0,0 1 0,0-1 0,1 0 0,2 9 0,-1-9-10,0 0 1,0-1-1,1 0 1,-1 1-1,1-1 1,0 0-1,0 0 1,0 0-1,1-1 1,-1 1-1,1-1 1,0 0-1,0 0 1,0 0-1,1 0 1,-1-1-1,1 0 1,-1 0-1,1 0 1,0 0-1,-1-1 1,1 0-1,6 1 1,12 3 131,1-2 0,0-1-1,34 0 1,-45-3-77,0 0-1,0-1 0,-1-1 0,1 0 0,-1 0 1,0-1-1,0-1 0,0 0 0,-1-1 1,1 0-1,-1-1 0,12-9 0,-15 10-22,0 0 0,-1 0 0,0-1 0,0 0 0,-1 0 1,0 0-1,0-1 0,0 0 0,-1 0 0,0-1 0,-1 1 0,0-1 0,0 0 0,-1 0 0,0-1 0,3-17 0,-6 25-48,0-1 0,0 1 1,0 0-1,0-1 0,0 1 0,-1 0 0,1 0 1,-1-1-1,1 1 0,-1 0 0,0 0 1,0 0-1,0 0 0,0 0 0,0 0 0,-1 0 1,1 0-1,0 0 0,-1 0 0,0 1 0,-2-3 1,0 1-1,0 0 1,-1 0-1,0 1 1,0 0-1,1-1 0,-1 2 1,-1-1-1,1 1 1,-5-2-1,-12 0-11,0 1-1,-1 1 0,-31 2 1,47 0-110,1-1 0,-1 1 1,0 0-1,1 1 1,-1-1-1,1 1 1,-1 1-1,1-1 0,0 1 1,0 0-1,-10 6 1,13-6-223,0 0 1,0-1 0,0 1-1,0 0 1,1 1-1,-1-1 1,1 0 0,-3 6-1,3-5-384,0 1 0,1-1 0,-1 1 0,1-1 0,0 1 0,0 0 0,1-1 0,-1 7 0,1 10-5322,0-2-3634</inkml:trace>
  <inkml:trace contextRef="#ctx0" brushRef="#br0" timeOffset="1">260 230 15022,'0'0'11435,"69"45"-9065,-37-28-832,1 0-513,8 5-641,4 5-352,0 0-1730,-6-2-3010,-1-2-2531</inkml:trace>
</inkml:ink>
</file>

<file path=ppt/ink/ink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01.2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6919,'0'0'-993</inkml:trace>
</inkml:ink>
</file>

<file path=ppt/ink/ink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03.4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5990,'0'0'4292</inkml:trace>
</inkml:ink>
</file>

<file path=ppt/ink/ink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1.5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246 5 3075,'0'0'5637,"-72"0"-3971,44 0-641,2-1-32,1 0-481,2 1-384,0 0-256,-1-2-2050,0 2-3267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6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312 1833 7944,'-13'15'85,"-21"27"-346,-113 133-3580,93-118 6277,4-9 4232,50-48-6579,-1 1-1,1-1 1,0 0 0,0 0-1,0 1 1,0-1 0,-1 0 0,1 0-1,0 0 1,0 1 0,0-1-1,-1 0 1,1 0 0,0 0-1,0 0 1,-1 0 0,1 1-1,0-1 1,-1 0 0,1 0-1,0 0 1,0 0 0,-1 0 0,1 0-1,0 0 1,0 0 0,-1 0-1,1 0 1,0 0 0,-1 0-1,1 0 1,0 0 0,0 0-1,-1-1 1,1 1 0,0 0 0,0 0-1,-1 0 1,1 0 0,0 0-1,0-1 1,-1 1 0,1 0-1,0 0 1,0 0 0,0-1-1,-1 1 1,1 0 0,0 0-1,0-1 1,0 1 0,0 0 0,0 0-1,0-1 1,-1 1 0,1 0-1,0-1 1,-1-27 1109,13-37-835,32-49 736,6 1 0,102-171 0,-118 223-1022,199-341-624,533-695 0,-764 1094-94,-3 4-12,-10 11-818,-10 9-1898,0-2-1879</inkml:trace>
</inkml:ink>
</file>

<file path=ppt/ink/ink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1.8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1601 6 9865,'0'0'1762,"-79"0"-1185,42 0-481,2 0-96,4 0-321,-1 0 33,2 0-353,-2 0-1056,-1 0-1058,-5 0 641,1 0 1890,-8 0 256,-2-1-96</inkml:trace>
  <inkml:trace contextRef="#ctx0" brushRef="#br0" timeOffset="1">475 1 8040,'-61'0'1281,"2"0"-448,5 0-257,2 2 65,4-1-1,3-1-415,4 0-129,1 0-513,5 0-1633,-4 0-4548</inkml:trace>
</inkml:ink>
</file>

<file path=ppt/ink/ink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3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1287 1 7815,'-83'2'1474,"8"-2"-161,7 0-512,10 1 192,6-1-321,7 0-351,5 0-225,7 0-769,3 0-1697,4 1-673,-4 0-320</inkml:trace>
  <inkml:trace contextRef="#ctx0" brushRef="#br0" timeOffset="1">231 30 6502,'-54'-3'3427,"-2"-4"-3395,-4 5-736,-1 0-2916</inkml:trace>
</inkml:ink>
</file>

<file path=ppt/ink/ink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35.6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0 580 9321,'0'0'6716,"8"-9"-5291,416-561 3593,-424 570-4990,0 0-1,0 0 1,0 0 0,0 0 0,0 0 0,0 0-1,0 0 1,0 1 0,0-1 0,1 0-1,-1 0 1,0 0 0,0 0 0,0 0 0,0 0-1,0 0 1,0 0 0,0 0 0,0 0-1,0 0 1,0 0 0,0 0 0,0 0 0,0 0-1,0 0 1,0 0 0,1 0 0,-1 0-1,0 0 1,0 0 0,0 0 0,0 0 0,0 0-1,0 0 1,0 0 0,0 0 0,0 0-1,0 0 1,0 0 0,1 0 0,-1 0 0,0 0-1,0 0 1,0 0 0,0 0 0,0 0-1,0 0 1,0 0 0,0 0 0,0 0 0,0 0-1,0 0 1,0 0 0,-1 14 406,-6 21-185,-8 14-117,1 0 0,3 1-1,1 0 1,3 1 0,0 92-1,6-141-185,1 0-1,0-1 1,0 1-1,0 0 1,0 0-1,0-1 0,1 1 1,-1 0-1,0-1 1,1 1-1,-1-1 1,1 1-1,0 0 0,0-1 1,-1 1-1,1-1 1,0 0-1,0 1 1,0-1-1,0 0 0,1 1 1,-1-1-1,0 0 1,0 0-1,1 0 1,-1 0-1,1 0 0,-1 0 1,1-1-1,-1 1 1,1 0-1,0-1 1,-1 1-1,1-1 0,-1 0 1,1 0-1,0 1 1,0-1-1,-1 0 1,1 0-1,0 0 0,-1-1 1,1 1-1,2-1 1,-3 0-307,0 1 1,0-1 0,-1 0 0,1 1-1,0-1 1,-1 0 0,1 0 0,0 0-1,-1 0 1,1 1 0,-1-1 0,1 0-1,-1 0 1,0 0 0,1 0 0,-1 0-1,0 0 1,0 0 0,0 0 0,0 0-1,0 0 1,0 0 0,0 0 0,0 0-1,0-1 1,0 1 0,-1 0-1,1 0 1,0 1 0,-1-1 0,1 0-1,-1-2 1,-8-14-10685</inkml:trace>
</inkml:ink>
</file>

<file path=ppt/ink/ink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35.9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1 159 16816,'0'0'5861,"59"-14"-5156,-11 0-128,13-6-449,5-10-1794,1-7-3042,-1-6-12204</inkml:trace>
</inkml:ink>
</file>

<file path=ppt/ink/ink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6.1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60 116 10282,'0'0'5829,"-54"2"-5316,48-2 416,19 0-897,22-10-193,22-14-799,13-11-2243,18-13-3972</inkml:trace>
</inkml:ink>
</file>

<file path=ppt/ink/ink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06.5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8 18578,'0'0'2882,"-51"-8"-2818,58 8-9673</inkml:trace>
</inkml:ink>
</file>

<file path=ppt/ink/ink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11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0 124 5285,'0'0'3427,"75"-58"-3427,-42 43-672,3-8-1667,5-5-3138</inkml:trace>
</inkml:ink>
</file>

<file path=ppt/ink/ink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29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32 2691,'0'0'16340,"-5"-8"-15635,4 6-697,0 1 40,1-1-1,-1 0 1,0 0-1,0 1 1,0-1 0,0 1-1,-1-1 1,1 1-1,0-1 1,-1 1-1,1 0 1,-1 0-1,-1-2 1,-5 11 506,1 19 28,-4 62 537,4 1 0,7 139-1,2-95-673,12 151-232,-7-187 113,2 106 950,-9-248-9012,0 19-1312</inkml:trace>
</inkml:ink>
</file>

<file path=ppt/ink/ink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6:32.2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0 8456,'0'0'11953,"-2"9"-11345,-5 17-141,1 1 0,2 0-1,-2 44 1,5 96 1937,2-91-1593,-1-76-830,0 1-1,0-1 1,0 1-1,0-1 1,0 1-1,0-1 1,0 1-1,0-1 1,0 1-1,1-1 1,-1 1-1,0-1 1,0 0-1,0 1 1,1-1-1,-1 1 1,0-1-1,1 0 1,-1 1-1,0-1 1,1 0-1,-1 1 1,0-1-1,1 0 1,-1 1-1,1-1 1,-1 0-1,0 0 1,1 1-1,-1-1 1,1 0-1,-1 0 0,1 0 1,-1 0-1,1 0 1,-1 0-1,1 0 1,-1 0-1,1 0 1,-1 0-1,1 0 1,-1 0-1,1 0 1,-1 0-1,1 0 1,11-11-4753,-8-10-2397</inkml:trace>
</inkml:ink>
</file>

<file path=ppt/ink/ink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17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18738,'0'0'12849,"4"9"-12176,3 15-601,-2-1 1,-1 1-1,0 0 1,-2 1-1,-1-1 1,-2 29-1,2-31-1000,0-16 236,0 0 0,-1 0 0,1 0 0,-2 0 0,1 0 0,-1 0 0,1 0 0,-2 0 1,-1 8-1,2-14 139,1 1 0,-1-1 0,1 1 1,-1-1-1,1 0 0,-1 1 1,0-1-1,1 1 0,-1-1 0,1 0 1,-1 0-1,0 1 0,1-1 1,-1 0-1,0 0 0,1 0 0,-1 0 1,0 0-1,0 0 0,-1 0 0,2 0-182,-13 0-11618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7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11819,'0'0'11141,"5"17"-10564,-5-14-554,7 19 125,-2 0 0,-1 0 0,0 1 0,0 32 0,-4-29-113,-1 29 32,3 1-1,10 59 1,-12-114-49,0 1 0,0 0 1,0 0-1,0-1 0,1 1 0,-1 0 0,1 0 0,-1-1 0,1 1 1,0 0-1,-1-1 0,1 1 0,0-1 0,0 1 0,0-1 0,0 0 1,0 1-1,1-1 0,-1 0 0,0 0 0,1 1 0,2 0 0,-3-2 28,1 0-1,-1 0 0,1 0 0,-1 0 0,1-1 1,-1 1-1,0-1 0,1 1 0,-1-1 0,1 1 1,-1-1-1,0 0 0,0 0 0,1 1 0,-1-1 1,0 0-1,0 0 0,0 0 0,0-1 0,1-1 1,9-11 374,0 0 0,-1-1 0,9-19 0,-17 30-376,23-42-116,70-130 726,-38 55-3339,-61 128-3229,-2 0 3335,-1 1 149,-11 14-4002</inkml:trace>
</inkml:ink>
</file>

<file path=ppt/ink/ink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18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23 132 16367,'0'0'5697,"9"-10"-3626,-7 8-1938,4-5 224,0 0 1,0 0-1,1 1 0,0 0 0,0 0 0,1 1 0,0 0 0,0 0 1,14-6-1,9-1-46,0 2 0,1 1 0,0 1 0,1 2-1,-1 2 1,1 0 0,60 3 0,-91 0-310,0 1-1,0 0 0,0 0 0,0 0 0,0 0 0,0 1 0,-1-1 1,1 0-1,0 1 0,0-1 0,0 1 0,-1 0 0,1 0 1,0 0-1,-1-1 0,1 2 0,0-1 0,-1 0 0,1 0 0,-1 0 1,0 1-1,1-1 0,-1 0 0,0 1 0,0-1 0,0 1 1,0 0-1,0-1 0,0 1 0,-1 0 0,1 0 0,-1-1 0,1 1 1,-1 0-1,1 0 0,-1 0 0,0 0 0,0 0 0,0-1 1,0 1-1,0 0 0,0 0 0,-1 0 0,1 0 0,-1 0 0,1-1 1,-2 4-1,-2 5 38,0-1 1,0 0-1,-1 0 1,0 0-1,-1-1 0,0 1 1,-9 10-1,-11 6 574,-35 26-1,-12 12 291,73-63-902,0 1 0,0-1 0,-1 0 0,1 0 0,0 0 0,0 0 0,0 0 0,0 1 0,-1-1 0,1 0 0,0 0 0,0 0 0,0 1 0,0-1 0,0 0 0,0 0 0,0 1 0,-1-1 0,1 0 0,0 0 0,0 0 0,0 1 0,0-1 0,0 0 0,0 0 0,0 1 0,0-1 0,0 0 0,0 0 0,1 1 0,-1-1 0,0 0 0,0 0 0,0 0 0,0 1 0,0-1 0,0 0 0,0 0 0,0 0 0,1 1 0,-1-1 0,13 5 0,29-1 0,-28-3 0,-4 0 0,1 1 0,-1 1 0,1 0 0,-1 0 0,0 1 0,0 0 0,0 1 0,-1 0 0,11 7 0,-17-9 0,0-1 0,0 1 0,0-1 0,0 1 0,0 0 0,-1 0 0,1 0 0,-1 0 0,0 1 0,0-1 0,0 1 0,0-1 0,-1 1 0,0-1 0,1 1 0,-1 0 0,0 0 0,-1 0 0,1 0 0,-1 0 0,0 0 0,0-1 0,0 1 0,0 0 0,-1 0 0,1 0 0,-1 0 0,-2 5 0,0-3 0,0 0 0,0-1 0,0 1 0,-1-1 0,0 0 0,0 0 0,0-1 0,-1 1 0,1-1 0,-1 0 0,0 0 0,-11 6 0,-2 1 0,0-1 0,-32 12 0,24-12 0,1-2 0,-1-1 0,0-1 0,-35 4 0,53-9 0,0 0 0,0-1 0,1 0 0,-1 0 0,0 0 0,0-1 0,1 0 0,-1-1 0,1 0 0,-1 0 0,1-1 0,0 1 0,-1-2 0,1 1 0,1-1 0,-1 0 0,1 0 0,-1-1 0,-5-6 0,9 9-182,1-1-1,0 0 1,0 0 0,0 0 0,0 0-1,1 0 1,-1 0 0,1-1-1,0 1 1,0 0 0,0-1-1,0 1 1,1-1 0,-1 1 0,1-1-1,0 1 1,0-1 0,0 1-1,1-1 1,-1 1 0,1-1 0,0 1-1,0-1 1,0 1 0,0 0-1,2-5 1,13-13-7900</inkml:trace>
</inkml:ink>
</file>

<file path=ppt/ink/ink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2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521 21 9321,'0'0'1986,"-96"-8"-481,46 2-1121,-1 0 1,6 5-97,-1 1 64,3 0-31,1 0-289,5 1-32,4 10-160,3-2-321,3-3-768,6-5-1442</inkml:trace>
</inkml:ink>
</file>

<file path=ppt/ink/ink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5:42.7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613 0 9833,'0'0'6374,"-69"2"-5124,36 1-193,-9 0-481,-3 2-448,-6 0-64,-6 2-320,-9 0-641,-9-1-961,-7-4-608,-10-1-1698</inkml:trace>
</inkml:ink>
</file>

<file path=ppt/ink/ink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22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10954,'0'0'1185,"-5"50"-1697,5-26-481,3-3-2530</inkml:trace>
</inkml:ink>
</file>

<file path=ppt/ink/ink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12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 5894,'0'0'864,"50"-25"-832,-40 25-32,-2 0 0,-1 0 0,-1 0 32,0 5-32,-1 4-32,-1-1-320,-1-3-1217,3-5-1282</inkml:trace>
</inkml:ink>
</file>

<file path=ppt/ink/ink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8:12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10 7271,'0'0'4121,"-4"-1"-4228,-8-2-178,12 0-463,28 0-1080,-28 3 1803,1 0-1,-1 0 1,0 0 0,1 0 0,-1 0-1,1 0 1,-1 0 0,0 0 0,1 1-1,-1-1 1,1 0 0,-1 0-1,0 0 1,1 0 0,-1 1 0,0-1-1,1 0 1,-1 0 0,0 1 0,1-1-1,-1 0 1,0 1 0,0-1 0,1 0-1,-1 0 1,0 1 0,0-1-1,0 1 1,1-1 0,-1 0 0,0 1-1,0-1 1,0 0 0,0 1 0,0-1-1,0 1 1,0-1 0,0 0 0,0 1-1,0-1 1,0 1 0,0-1-1,0 0 1,0 1 0,0-1 0,0 1-1,-1-1 1,1 0 0,0 1 0,0-1-1,0 0 1,-1 1 0,1-1-1,0 0 1,0 1 0,-1-1 0,1 0-1,0 1 1,-1-1 0,-5 6-2287</inkml:trace>
</inkml:ink>
</file>

<file path=ppt/ink/ink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23.0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0 8520,'0'0'1025,"-43"51"-993,38-23 96,2 3-128,3 0 32,0-4-128,0-4-1986,0-2-4196</inkml:trace>
</inkml:ink>
</file>

<file path=ppt/ink/ink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23.5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1153,'0'0'1730,"64"0"-1954</inkml:trace>
</inkml:ink>
</file>

<file path=ppt/ink/ink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28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0 21172,'-4'32'5675,"-5"-1"-3500,5-21-1988,1-1 1,1 1-1,0-1 1,-1 12-1,1 5-235,5 45 0,4-30-4677,-7-37 2306</inkml:trace>
</inkml:ink>
</file>

<file path=ppt/ink/ink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28.9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86 12396,'0'0'15075,"2"-8"-13014,-1 5-1997,0 0 1,0 1-1,0-1 0,0 0 1,0 1-1,0-1 0,1 1 1,-1 0-1,1 0 0,0-1 1,-1 1-1,1 0 0,0 0 1,0 0-1,1 1 1,-1-1-1,0 0 0,4-1 1,2 0 32,1-1 0,1 1-1,-1 1 1,0 0 0,15-2 0,23-3 59,0 2-1,69 2 0,-103 3-152,-1 0 0,1 2-1,0-1 1,0 1 0,-1 1 0,1 1-1,-1 0 1,0 0 0,0 1 0,-1 0-1,1 1 1,-1 1 0,0 0 0,12 10-1,-20-14 6,1 1 0,-1 0 0,0 0-1,0 0 1,0 0 0,0 0-1,-1 0 1,0 1 0,1-1-1,-2 1 1,1 0 0,-1 0-1,1-1 1,-1 1 0,-1 0 0,1 9-1,-1-6 25,-1 0 0,0-1 0,0 1 0,-1 0 0,0 0 0,0 0 0,-1-1-1,0 0 1,-6 12 0,-2-1 27,-1 0 1,-1-1-1,0-1 0,-1 0 0,-1 0 1,0-2-1,-18 14 0,14-14-59,-1 0 0,-1-1 0,0-1 0,0-1 0,-46 17 0,58-25 0,0-1 0,0 1 0,0-1 0,-1-1 0,1 0 0,-1 0 0,1-1 0,0 0 0,-1-1 0,1 0 0,-1 0 0,1-1 0,0 0 0,0-1 0,0 0 0,0 0 0,1-1 0,-11-5 0,-10-13-1402,24 17 28,-1 0 1,0 1-1,0 0 1,0 0-1,0 0 1,-1 1-1,-10-4 1,7 5-14872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7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0 5285,'0'0'13325,"-8"51"-11596,16-45-127,5 0-289,2 0-256,4-2-609,5 2-319,8 2-97,-5 0-1762,0-1-2242,-2-3-2978</inkml:trace>
</inkml:ink>
</file>

<file path=ppt/ink/ink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24.1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38 1569,'0'0'2499,"49"9"-3332,-35-25 289,-1 2-321,-4-2-961</inkml:trace>
</inkml:ink>
</file>

<file path=ppt/ink/ink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23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259 31 6406,'0'0'19587,"-4"-6"-18717,3 4-840,-1 0 0,1 0 0,0 1 0,-1-1 0,0 0 0,1 1 0,-1 0 0,0-1 0,0 1 0,1 0 0,-1 0 0,0 0 0,0 0 0,0 0 0,0 0 0,-1 0 0,1 1 0,0-1 0,-2 1 0,-2 0 13,0 0 1,1 1 0,-1-1-1,1 1 1,-1 1 0,1-1-1,0 1 1,-9 3 0,-2 2 63,1 0 1,-1 1 0,1 1 0,1 0 0,-15 12-1,25-18-54,-1 1 0,1-1-1,0 1 1,1 0-1,-1 0 1,1 1-1,-1-1 1,1 0 0,0 1-1,1 0 1,-1 0-1,1 0 1,0 0 0,0 0-1,1 0 1,0 0-1,0 1 1,0-1 0,0 1-1,1 4 1,0-7-43,1-1 0,-1 0 0,1 0 0,0-1 0,0 1 1,-1 0-1,1 0 0,1 0 0,-1-1 0,0 1 0,0 0 0,1-1 1,-1 1-1,1-1 0,-1 1 0,1-1 0,-1 0 0,1 0 0,0 0 1,0 0-1,0 0 0,0 0 0,0 0 0,0-1 0,0 1 0,0-1 1,3 1-1,62 6 187,-62-6-182,11-1-78,100-1-1098,-60-9-1955,-4-12-3349,-25 2-1590</inkml:trace>
</inkml:ink>
</file>

<file path=ppt/ink/ink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47:23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19410,'0'0'10282,"-6"65"-9737,3-31-353,3 3-160,0 3 32,4-4-673,12-7-2754,6-13-4356</inkml:trace>
</inkml:ink>
</file>

<file path=ppt/ink/ink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37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90 8456,'0'0'5963,"-2"-8"-4922,-1-2-636,-4-26 3018,19 68-2457,-2-9-827,-2 19 71,-3 1-1,-2-1 1,-3 85 0,-2-49 13,21 506 231,-14-437-247,1 11 419,-6-155-617,0 0 0,0 0 0,1 0 0,-1 0 0,1 0 0,0 0 0,0 0 0,0-1 0,0 1 1,0 0-1,1 0 0,-1-1 0,1 1 0,-1-1 0,1 1 0,0-1 0,0 0 0,1 0 1,-1 0-1,0 0 0,1 0 0,-1 0 0,1-1 0,3 2 0,2 0 99,1-1 0,0 0 0,0-1 0,0 0 1,0 0-1,16-2 0,-14 1 23,573 48 239,-381-24-297,-110-17-57,139-6 0,93-26 25,118-3 159,-428 28-198,149 1 259,270-34-1,-349 19 150,-1 4 0,1 4 0,0 3 0,139 13 0,-143-1-328,0-4-1,1-3 1,-1-3 0,1-4 0,90-18 0,-89 11 174,1 4 0,1 3 1,126 9-1,-160 2-248,96 24 0,-1 0-19,-124-27 28,-1 1 0,0 0 0,0 2 0,0 0 0,29 14 0,-49-19-14,-1-1 0,1 0 1,0 0-1,0 1 1,-1-1-1,1 0 1,0 0-1,0 0 1,-1 0-1,1 0 1,0 0-1,0 0 0,0 0 1,-1-1-1,1 1 1,0 0-1,-1 0 1,1-1-1,0 1 1,0 0-1,-1-1 1,1 1-1,0-1 0,-1 1 1,1-1-1,-1 1 1,1-1-1,-1 1 1,1-1-1,-1 1 1,1-1-1,-1 0 1,1 1-1,-1-1 0,0 0 1,1 1-1,-1-1 1,0 0-1,0 0 1,1-1-1,9-40 201,-7 27-170,54-183-203,43-200-474,-88 333 564,-4 0 1,-3-1-1,-3-79 0,-3 135 80,-1 0 0,0 1 0,-1-1 0,0 1-1,-1-1 1,0 1 0,-5-9 0,4 10-1,1-1-1,0 0 1,0 0 0,1 0 0,0-1 0,-2-16 0,5 24 12,0-1 1,-1 1 0,1 0 0,0-1-1,-1 1 1,0-1 0,1 1 0,-1 0-1,0 0 1,0-1 0,-1 1 0,1 0 0,0 0-1,-1 0 1,1 0 0,-1 0 0,1 1-1,-1-1 1,-4-3 0,0 2 51,0 0 0,0 0 0,-1 1 0,1 0 0,-13-3 0,-3-1-4,-37-9-56,1 3 0,-2 2 1,-60-2-1,-183 7-77,-75-7 75,343 8 12,-607-50-44,221 20-60,162 11 63,133 16-108,-127 12 1,-125 26-152,363-29 286,-232 15-15,129-11-1,0 4-1,-183 41 1,268-42 25,-40 12 172,-2-3 0,0-4-1,0-3 1,-78 2 0,100-12 45,0-2 1,-1-3 0,1-2 0,1-3 0,0-1 0,0-3 0,-52-21 0,24 7 194,34 12-853,31 6-6289,34-1 2071,1-6-2060</inkml:trace>
</inkml:ink>
</file>

<file path=ppt/ink/ink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5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0 697 12716,'0'0'9305,"12"-6"-7095,12-7-1539,-1-1 0,0 0 0,-1-2 1,32-31-1,88-95-20,-77 75-414,53-55 58,122-118 120,-239 239-391,0-1 0,0 1 0,0 0 0,1 0 0,-1 0 0,0 0-1,1 0 1,-1 0 0,1 0 0,-1 0 0,1 1 0,-1-1 0,1 0 0,0 1 0,-1 0 0,4-1 0,-5 1-17,1 0-1,-1 1 1,1-1 0,-1 1 0,0-1-1,1 1 1,-1-1 0,1 0 0,-1 1 0,0 0-1,1-1 1,-1 1 0,0-1 0,0 1-1,1-1 1,-1 1 0,0-1 0,0 1-1,0 0 1,0-1 0,0 1 0,0 0 0,0-1-1,0 1 1,0-1 0,0 1 0,0 0-1,0 0 1,-15 58 324,-5 3-415,2 1 0,3 1 0,3 0 0,3 1 0,2 1 0,3-1 0,11 130 0,-6-187-910,0 22-2683,-9-17-2708,-10-9-155</inkml:trace>
</inkml:ink>
</file>

<file path=ppt/ink/ink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5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15535,'0'0'10826,"65"1"-9577,-12-1-416,10 0-353,8 0-352,6 0-63,2-1-546,4-3-2145,-2-3-609,-3-6-1282,-4-5-1601</inkml:trace>
</inkml:ink>
</file>

<file path=ppt/ink/ink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5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 17809,'0'0'8648,"-52"73"-7046,37-34-417,2 4-417,5 3-415,3 2-225,3-2-32,2-6-32,0-3-32,7-6-64,4-3-1025,1-12-1569,1-7-2051,0-9-3266</inkml:trace>
</inkml:ink>
</file>

<file path=ppt/ink/ink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6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314 66 16303,'0'0'3033,"0"-9"-444,0 5-2438,0 3-21,1-1-1,-1 0 1,0 0-1,0 0 1,0 0-1,0 1 1,0-1-1,0 0 1,0 0-1,-1 0 1,1 1-1,-1-1 1,1 0-1,-1 0 1,0 1-1,0-1 1,0 0-1,0 1 1,0-1-1,0 1 1,0-1-1,0 1 1,0 0-1,-1-1 1,1 1-1,-1 0 1,1 0-1,-1 0 1,1 0-1,-1 0 1,0 0-1,1 1 1,-1-1-1,0 0 1,0 1-1,1 0 1,-1-1-1,0 1 1,0 0-1,-2 0 1,-4 0-51,0 1-1,0 0 1,0 0 0,1 1-1,-1 0 1,0 0 0,1 1-1,-1 0 1,1 0 0,0 1-1,0 0 1,0 0 0,1 1-1,-1-1 1,1 2 0,0-1 0,-5 7-1,-5 4 63,1 2-1,0 0 1,2 0 0,-20 36-1,25-39 108,1 1 0,0 0 0,1 0 0,1 0 0,-6 31 1,11-42-197,-1 1 0,1-1 0,0 0 1,0 1-1,0-1 0,1 0 1,0 1-1,0-1 0,3 10 1,-2-12-37,-1 0 0,1-1 1,-1 1-1,1-1 0,0 1 1,0-1-1,0 0 0,0 0 1,0 0-1,0 0 1,1 0-1,-1 0 0,1 0 1,-1-1-1,1 1 0,0-1 1,0 0-1,5 2 0,4 0 17,1-1 0,0 0 0,0-1 0,0 0 0,0-1 0,0-1 0,0 0-1,0-1 1,0 0 0,0-1 0,-1 0 0,1-1 0,-1 0 0,0-1-1,22-12 1,-13 5 19,0-1 0,-1-1-1,0-1 1,-1-1 0,-1 0 0,0-1-1,23-30 1,-36 39-52,1 1 0,-1-1 0,-1 0 0,1 0 0,-2 0 0,1-1 0,-1 1 0,4-18 0,-6 23 0,-1 1 0,0-1 0,1 0 0,-1 0 0,0 0 0,0 0 0,-1 0 0,1 0 0,-1 1 0,1-1 0,-1 0 0,0 0 0,0 1 0,0-1 0,0 0 0,-1 1 0,1-1 0,-1 1 0,1-1 0,-1 1 0,0 0 0,0 0 0,0 0 0,0 0 0,0 0 0,-1 0 0,1 1 0,-1-1 0,1 1 0,-6-3 0,-32-9-1994,30 11 881,1 1-1,0-1 1,0 1 0,-1 1-1,1 0 1,-1 0 0,1 1 0,0 0-1,-14 4 1,11-1-6516</inkml:trace>
</inkml:ink>
</file>

<file path=ppt/ink/ink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6.5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16944,'0'0'5830,"13"53"-2371,5-35-705,10 3-479,5-3-770,6 0-1505,1 0 0,2 0 0,-3 4 0,-7-1-512,-11 1-2499,-6-4-2819,-9-6-5957</inkml:trace>
</inkml:ink>
</file>

<file path=ppt/ink/ink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6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 14798,'0'0'12972,"48"-4"-12107,5 3-160,10 1-417,11 0-224,-2 0-32,-3 5-64,-8 3-993,-13 4-1537,-18 1-65,-17 3-1280,-13-4-930,-3 3-1217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28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109 106 14157,'0'0'4314,"0"8"-3108,2 16-418,14 149 2272,-11-141-3452,2 0 0,0-1 0,18 46 0,-19-53-3344,-20-34-1020,-10-21 1241,13 16 4509,9 12-1000,-80-123 447,75 114 285,1 0-1,0 0 1,1-1 0,1 0-1,0 0 1,0 0 0,1-1 0,-2-26-1,6 34-477,0 0-1,0 0 0,1 0 0,0 0 1,0 0-1,0 1 0,1-1 0,0 1 1,0-1-1,0 1 0,0 0 0,1 0 1,0 1-1,0-1 0,1 1 0,-1 0 1,1 0-1,0 0 0,0 0 0,9-4 1,4-3 159,-1 2-1,2 0 1,-1 1 0,1 1 0,22-5 0,-27 8-217,0 1 0,1 0 0,0 2 0,0-1 0,-1 2 0,28 2-1,-41-2-169,0 0 0,0 0 0,0 0-1,0 1 1,0-1 0,0 0 0,0 1-1,0-1 1,-1 1 0,1-1-1,0 1 1,0-1 0,0 1 0,-1 0-1,1-1 1,0 1 0,0 0 0,-1 0-1,1-1 1,-1 1 0,1 0-1,-1 0 1,1 0 0,-1 0 0,1 0-1,-1 0 1,0 1 0,1 1 72,-1 0-1,0 0 1,0 0 0,0 0 0,0 0 0,-1 0 0,1-1-1,-1 1 1,-1 4 0,-2 4 235,0-1 1,-1 0-1,0 0 0,-7 9 0,-30 36 647,28-38-687,0 1-1,1 0 0,-19 37 1,31-54-287,1 0 0,-1 0 1,1 0-1,-1 0 0,1 0 1,0 0-1,-1 0 0,1 0 1,0 0-1,0 0 0,-1 0 0,1 0 1,0 1-1,0-1 0,0 0 1,1 0-1,-1 0 0,0 0 1,0 0-1,0 0 0,1 0 1,-1 0-1,1 0 0,-1 0 1,1 0-1,-1 0 0,1 0 1,-1 0-1,1 0 0,0 0 0,0 0 1,-1-1-1,1 1 0,0 0 1,0-1-1,0 1 0,0 0 1,0-1-1,0 1 0,0-1 1,0 1-1,0-1 0,0 0 1,0 0-1,0 1 0,0-1 0,0 0 1,0 0-1,1 0 0,-1 0 1,1 0-1,11 0 35,-1 0 1,1 0-1,21-4 0,-23 2 16,56-9 37,-49 6-452,0 1 0,0 2 0,1-1 0,-1 2 0,1 1 1,-1 0-1,0 1 0,22 4 0,-36-3 128,0-1 0,-1 1 0,1 0-1,0 0 1,-1 0 0,0 0 0,1 1 0,-1-1 0,0 1 0,0 0 0,-1 0 0,1 0 0,-1 0-1,4 5 1,14 31-8335,-16-24-1294</inkml:trace>
</inkml:ink>
</file>

<file path=ppt/ink/ink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7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12364,'0'0'12107,"67"9"-11050,-9-14-640,10-1-321,6-1-96,1 2-1474,-4-4-4291,-6-2-7143</inkml:trace>
</inkml:ink>
</file>

<file path=ppt/ink/ink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7.7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322 56 14478,'0'0'5418,"3"-8"-2973,8-26-219,-11 34-2151,0-1 0,0 0 0,0 1 0,-1-1 0,1 0 0,0 1 0,0-1 0,-1 1 0,1-1 0,0 1 0,-1-1 0,1 0 0,0 1 0,-1-1-1,1 1 1,-1 0 0,1-1 0,-1 1 0,1-1 0,-1 1 0,1 0 0,-1-1 0,0 1 0,1 0 0,-1 0 0,1-1 0,-1 1 0,0 0 0,1 0 0,-1 0 0,0 0 0,1 0 0,-1 0 0,0 0-1,1 0 1,-1 0 0,0 0 0,0 0 0,-30 2 331,28-2-286,-15 3 12,1 2 0,0 0 0,1 0 1,-1 2-1,1 0 0,0 1 0,1 0 0,0 2 1,0-1-1,1 2 0,0 0 0,1 1 0,0 0 1,1 1-1,1 0 0,-11 16 0,19-24-89,0 0 1,0 0-1,1 0 0,0 0 0,0 1 0,0-1 0,1 0 1,0 1-1,-1 8 0,2-11-36,0-1 0,0 0 0,0 0 0,0 0 1,1 0-1,-1 1 0,1-1 0,0 0 0,-1 0 0,1 0 1,0 0-1,0 0 0,0 0 0,0-1 0,1 1 0,-1 0 0,0 0 1,1-1-1,-1 1 0,1-1 0,0 1 0,-1-1 0,1 0 0,0 1 1,0-1-1,3 1 0,10 4 58,0-1 0,0 0 0,1-1 0,-1-1 0,1 0 0,19 0 0,103-1-537,-83-3-798,18 0-2248,-6-7-2066</inkml:trace>
</inkml:ink>
</file>

<file path=ppt/ink/ink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9.0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11115,'0'0'13831,"1"11"-13244,3 28-193,-3-19-231,0 0-1,2 0 0,0 0 0,2 0 0,11 33 0,-2-14-1135,-11-13-6067,-13-23-4512</inkml:trace>
</inkml:ink>
</file>

<file path=ppt/ink/ink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9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15503,'0'0'9256,"62"0"-8070,-27 0-354,1 0-543,6 0-193,-1 0-64,-2 0-1442,-9 0-2017,-4 0-3203,-9-6-8360</inkml:trace>
</inkml:ink>
</file>

<file path=ppt/ink/ink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49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13997,'0'0'7015,"52"-6"-5510,-39 16-320,-2 5-448,-2 2-320,0 7-257,-2-2-96,2 1-801,-2-4-2146,-2-7-2210</inkml:trace>
</inkml:ink>
</file>

<file path=ppt/ink/ink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50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308 58 801,'0'0'19415,"1"-8"-16948,4-27-375,-5 34-2017,0 1 0,0-1 1,-1 0-1,1 0 0,0 1 0,-1-1 0,1 0 0,0 1 0,-1-1 0,1 0 0,-1 1 0,0-1 0,1 0 0,-1 1 0,1-1 0,-1 1 0,0-1 0,1 1 0,-1 0 0,0-1 0,0 1 0,1 0 0,-1-1 0,0 1 0,0 0 0,0 0 0,1 0 0,-1-1 0,0 1 0,0 0 0,0 0 0,1 0 0,-1 1 0,-1-1 0,-30 2 577,31-1-609,-12 2-28,0 1 1,0 0-1,1 1 0,0 0 1,0 1-1,0 0 0,0 1 1,1 0-1,-14 13 0,10-7 134,0 0 0,1 1 0,1 0 0,0 1-1,-18 29 1,27-38-20,1-1-1,0 1 0,1 0 0,-1 0 1,1 0-1,1 0 0,-1 0 1,-1 10-1,3-14-108,0-1 1,0 1-1,0 0 1,0-1-1,0 1 0,1 0 1,-1-1-1,1 1 1,-1 0-1,1-1 1,-1 1-1,1-1 0,0 1 1,0-1-1,-1 1 1,1-1-1,0 0 1,0 1-1,1-1 0,-1 0 1,0 0-1,0 1 1,1-1-1,-1 0 0,0-1 1,1 1-1,-1 0 1,1 0-1,-1-1 1,1 1-1,0 0 0,-1-1 1,1 0-1,0 1 1,2-1-1,16 3-28,1-1 1,-1-1-1,0-1 0,1 0 0,-1-2 1,31-6-1,-34 4-1504,1 0 1,-1-2-1,0 0 0,22-11 0,1-7-5636</inkml:trace>
</inkml:ink>
</file>

<file path=ppt/ink/ink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50.6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5 18193,'0'0'1623,"-3"8"406,1-1-1701,-3 3 284,1 0 0,1 1 0,0-1 1,0 1-1,1 0 0,1 0 0,0 0 1,0 0-1,1 0 0,1 14 0,1-23-602,-1 0 0,0 0 0,1 0 0,-1 0-1,1-1 1,0 1 0,0-1 0,-1 1 0,1-1-1,0 1 1,0-1 0,0 0 0,0 0 0,1 0-1,-1 0 1,0 0 0,0-1 0,1 1 0,-1 0-1,0-1 1,1 0 0,-1 0 0,0 0 0,1 0 0,-1 0-1,1 0 1,3-1 0,3 0-268,0 0 0,0 0 0,0-1 0,0 0-1,0 0 1,8-5 0,-5 1-568,-1-1-1,0 0 1,0-1-1,0 0 1,-1-1-1,-1 0 1,0 0-1,10-13 1,-14 16 655,0-1 0,-1 0 1,0 0-1,0 0 1,0-1-1,-1 1 1,0-1-1,2-12 0,-43 90 5718,31-56-5148,2 0-1,-1-1 1,2 2-1,0-1 1,1 1 0,0-1-1,1 1 1,0 27-1,2-41-415,0 1-1,0-1 0,0 0 1,0 0-1,1 1 0,-1-1 1,0 0-1,1 0 0,-1 0 0,1 0 1,0 0-1,-1 1 0,1-1 1,0 0-1,-1 0 0,1 0 1,0-1-1,0 1 0,0 0 1,0 0-1,0 0 0,0-1 0,0 1 1,0 0-1,0-1 0,0 1 1,1-1-1,-1 1 0,0-1 1,0 0-1,2 1 0,-1-1-505,0 0 1,-1 0-1,1 0 0,0 0 0,0 0 1,0 0-1,0-1 0,0 1 0,0 0 0,-1-1 1,1 0-1,0 1 0,0-1 0,1-1 0,17-16-15209</inkml:trace>
</inkml:ink>
</file>

<file path=ppt/ink/ink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53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9385,'0'0'10047,"-3"9"-9273,2-3-668,0 0-1,1 1 1,-1-1 0,1 0 0,1 1-1,-1-1 1,1 0 0,0 0 0,1 0-1,-1 1 1,1-1 0,0 0 0,1-1-1,-1 1 1,1 0 0,0-1 0,1 0-1,-1 1 1,1-1 0,8 7 0,-4-2 39,1 0 0,0-1 0,1 0 0,0-1 0,1 0 0,0-1 0,0 0 0,0 0 0,1-1 0,0-1 0,0 0 0,0-1 0,1 0 0,14 2 0,-2-2 166,0-1 0,1-2-1,-1 0 1,1-2 0,-1 0 0,35-8-1,23-7-85,-38 6 44,1 1-1,56-1 1,-90 9-235,0 1 0,1 1-1,-1 0 1,1 0 0,-1 1 0,0 1 0,0 0 0,0 1 0,0 0 0,-1 1 0,1 0 0,-1 1 0,11 7 0,-19-11-306,0 1 0,-1 0 0,1 0 0,0 0 1,-1 1-1,0-1 0,1 1 0,-2-1 0,1 1 0,0-1 1,-1 1-1,1 0 0,-1 0 0,0 0 0,0 0 0,-1 0 1,1 0-1,-1 0 0,0 0 0,0 0 0,0 0 1,-1 1-1,1-1 0,-2 5 0,-2-4-5227</inkml:trace>
</inkml:ink>
</file>

<file path=ppt/ink/ink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0:54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0 257 18065,'0'0'4426,"8"-6"-2697,26-16-988,1 2-1,1 2 1,0 1 0,46-15-1,-53 22-731,0 2 0,0 1-1,0 2 1,1 0 0,0 2-1,49 1 1,-76 2-14,1 1-1,-1-1 1,0 1 0,1 0 0,-1 0-1,0 0 1,0 0 0,1 0 0,-1 1-1,0-1 1,0 1 0,-1 0 0,1 0-1,0 0 1,3 4 0,26 42 509,-30-43-405,0-1-1,1 1 0,-1 0 0,1-1 0,0 0 0,0 1 1,0-1-1,1 0 0,-1-1 0,1 1 0,0 0 1,0-1-1,0 0 0,1 0 0,-1 0 0,1-1 0,-1 0 1,1 0-1,0 0 0,7 2 0,9-2 46,-1 0 0,1-2 1,0 0-1,-1-1 0,1-1 0,-1-2 0,22-5 0,141-50 921,-132 41-982,-38 14-83,-7 2 0,0 0 0,-1 0 0,1 0 0,-1-1 0,11-6 0,-15 9 0,0-1 0,0 0 0,-1 0 0,1 0 0,0 0 0,0 0 0,0 0 0,-1 0 0,1 0 0,-1 0 0,1 0 0,-1 0 0,1 0 0,-1-1 0,0 1 0,1 0 0,-1 0 0,0 0 0,0-1 0,0 1 0,0 0 0,0 0 0,0-1 0,0 1 0,0 0 0,-1 0 0,1-1 0,0 1 0,-1 0 0,1 0 0,-1 0 0,1 0 0,-1 0 0,-1-2 0,-4-7-943,1-2 0,0 1 1,0-1-1,-4-15 0,5 3-6643</inkml:trace>
</inkml:ink>
</file>

<file path=ppt/ink/ink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4.2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3 15887,'0'0'12033,"-7"11"-11948,-3 8 65,1 2 0,1-1 1,1 1-1,0 1 0,2-1 0,1 1 0,-4 41 0,8-55-95,-1-2-7,1 0-1,0 0 0,0 0 0,0 0 0,1 0 0,3 12 0,-4-17-36,1 0 0,0 0 0,-1 1-1,1-1 1,0 0 0,0 0 0,0 0 0,0 0-1,0-1 1,0 1 0,0 0 0,0 0 0,0 0-1,0-1 1,0 1 0,1-1 0,-1 1 0,0-1-1,1 1 1,-1-1 0,0 0 0,0 1 0,1-1-1,-1 0 1,1 0 0,-1 0 0,0 0 0,1 0 0,-1-1-1,0 1 1,0 0 0,1-1 0,-1 1 0,0 0-1,1-1 1,-1 0 0,1 0 0,7-3 50,0 0-1,-1 0 1,1-1 0,-1-1 0,-1 1-1,1-1 1,-1 0 0,0-1 0,9-10 0,53-72 153,-22 13 1131,-48 101-1019,-15 49-295,11-57-16,1-1 0,1 1 0,0 0 0,1 0 0,1 0 0,0 0-1,1 1 1,4 27 0,-3-43-14,-1-1 0,0 1-1,1-1 1,-1 1 0,1-1-1,0 1 1,-1-1 0,1 1-1,0-1 1,0 0 0,0 0 0,0 1-1,0-1 1,0 0 0,0 0-1,0 0 1,0 0 0,1 0-1,-1 0 1,0 0 0,1-1 0,-1 1-1,3 1 1,-1-2 2,0 0 0,0 0-1,-1 1 1,1-2 0,0 1 0,0 0 0,-1-1-1,1 1 1,-1-1 0,1 0 0,0 0 0,3-1 0,4-3 4,-1 0 1,-1-1-1,1 1 1,-1-2 0,0 1-1,8-9 1,-1-2-8,-1 0 0,0-1 0,-2-1 0,0 0 0,-1 0 0,0-2 0,-2 1 0,-1-1 0,0 0 0,-2-1 0,0 1 0,-2-1 0,5-44 0,-36 111-448,21-19-4140,4-9-3743,2-8 846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6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1 785 7559,'0'0'6582,"10"-6"-5994,21-16-13,-1-1 0,-1-2 1,45-49-1,78-107-449,-35 40 255,15-4-1725,7 10-6228,-102 103 3307</inkml:trace>
</inkml:ink>
</file>

<file path=ppt/ink/ink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5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1 336 14382,'0'0'5712,"8"1"-3193,-3 0-2231,0 1-1,0-1 0,0-1 1,0 1-1,0-1 0,0 0 1,0 0-1,0-1 0,0 1 1,0-1-1,0 0 0,0 0 1,0-1-1,-1 0 0,1 1 1,0-2-1,-1 1 0,1 0 0,-1-1 1,0 0-1,0 0 0,0 0 1,0-1-1,-1 1 0,1-1 1,-1 0-1,4-6 0,-4 5-111,0-1 0,-1 0 0,0 0-1,0 0 1,0 0 0,-1 0-1,0 0 1,0 0 0,-1-1 0,1 1-1,-2-8 1,1 13-176,0 0 0,0 0 0,-1 0 0,1 0 0,0 1 0,0-1 0,-1 0 0,1 0 0,0 0 0,-1 1 0,1-1 0,-1 0 0,1 1 0,-1-1 0,0 0 0,1 1 0,-1-1 0,0 1 0,1-1 0,-1 1 0,0-1 0,1 1 0,-1-1 0,0 1 0,0 0 0,0-1 0,1 1 0,-1 0 0,0 0 0,0 0 0,0-1 0,0 1 0,0 0 0,1 0 0,-1 0 0,0 1 0,0-1 0,0 0 0,0 0 0,0 0 0,1 1 0,-1-1 0,0 0 0,-1 1 0,-2 0 0,1 0 0,-1 0 0,1 1 0,0-1 0,-1 1 0,1 0 0,0 0 0,0 0 0,-5 5 0,2-1 0,1 1 0,0 0 0,0 0 0,0 0 0,1 1 0,0 0 0,1-1 0,0 1 0,0 1 0,0-1 0,1 0 0,-1 17 0,3-25 0,1 1 0,0 0 0,0-1 0,0 1 0,0 0 0,0-1 0,0 0 0,0 1 0,0-1 0,0 1 0,0-1 0,0 0 0,1 0 0,-1 1 0,0-1 0,0 0 0,0 0 0,0 0 0,0-1 0,0 1 0,1 0 0,1-1 0,30-2 0,-14-1-4,-5 1-12,0 0 0,0 1 0,1 1 0,-1 0 0,20 2 0,-31-1 14,0 0 1,-1 1-1,1-1 0,-1 1 1,1 0-1,0 0 0,-1 0 1,0 0-1,1 0 0,-1 1 1,0-1-1,1 1 0,-1-1 1,0 1-1,0 0 0,0 0 1,-1 0-1,1 0 0,0 0 1,-1 0-1,1 0 0,-1 1 1,0-1-1,0 0 0,0 1 1,0-1-1,0 1 0,0 0 1,-1-1-1,1 1 0,-1-1 1,0 1-1,0 0 0,0 0 1,0 3-1,0-7 3,0 1 0,0 0 1,0 0-1,0 0 0,0-1 1,0 1-1,0 0 0,1 0 0,-1 0 1,0 0-1,0-1 0,0 1 0,0 0 1,0 0-1,1 0 0,-1 0 1,0 0-1,0-1 0,0 1 0,1 0 1,-1 0-1,0 0 0,0 0 1,0 0-1,1 0 0,-1 0 0,0 0 1,0 0-1,0 0 0,1 0 0,-1 0 1,0 0-1,0 0 0,0 0 1,1 0-1,-1 0 0,0 0 0,0 0 1,0 0-1,1 0 0,-1 0 0,0 1 1,0-1-1,0 0 0,1 0 1,-1 0-1,0 0 0,0 0 0,0 1 1,0-1-1,0 0 0,1 0 1,-1 0-1,0 0 0,0 1 0,0-1 1,0 0-1,0 0 0,0 0 0,0 1 1,0-1-1,0 0 0,0 0 1,0 0-1,0 1 0,0-1 0,0 0 1,0 1-1,12-15 71,65-93-72,-42 60 0,55-97 0,-86 138 0,-1-1 0,0 0 0,-1 0 0,1 0 0,-1 0 0,-1-1 0,1 1 0,0-13 0,-20 39 0,9-1 0,1 1 0,1-1 0,1 1 0,0 1 0,2-1 0,0 1 0,1 0 0,1 0 0,1 0 0,1 0 0,1 0 0,0 0 0,2 0 0,0 0 0,1 0 0,7 20 0,-7-33 1,-1-7 2,-3-18 1,-8-29-44,-1 28 41,-1 0 0,0 0 0,-2 1-1,-18-22 1,-19-29 27,90 68-28,-3 1-231,-12 1-1362,1-1 0,-1-1-1,43-8 1,-26-4-7113</inkml:trace>
</inkml:ink>
</file>

<file path=ppt/ink/ink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6.7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137 214 14926,'2'-6'1302,"-1"0"-1,1 0 1,-1-1-1,0 1 1,-1 0 0,0-13-1,0 18-1193,0 0 1,0 0-1,0 0 0,0 0 1,0-1-1,0 1 0,0 0 1,-1 0-1,1 0 0,-1 0 1,1 0-1,-1 0 0,1 0 1,-1 0-1,1 0 0,-1 0 0,0 1 1,0-1-1,1 0 0,-1 0 1,0 0-1,0 1 0,0-1 1,0 0-1,0 1 0,0-1 1,0 1-1,0-1 0,0 1 1,0 0-1,0-1 0,0 1 0,0 0 1,0 0-1,0 0 0,0 0 1,-1 0-1,1 0 0,0 0 1,0 0-1,0 0 0,0 0 1,0 1-1,0-1 0,-2 1 0,-2 1-34,1 0 0,0 1 0,0-1 0,0 1 0,0 0 0,0 0 0,1 0 0,-1 1 0,1-1-1,0 1 1,0 0 0,0 0 0,1 0 0,-4 5 0,-30 66 770,35-72-800,-1 1 6,-10 35 437,12-39-483,0 1 0,-1-1 1,1 1-1,0 0 1,0-1-1,0 1 0,0 0 1,0-1-1,0 1 1,1-1-1,-1 1 1,0 0-1,0-1 0,0 1 1,0-1-1,1 1 1,-1-1-1,0 1 0,1-1 1,-1 1-1,0-1 1,1 1-1,-1-1 1,1 1-1,-1-1 0,1 1 1,-1-1-1,1 0 1,-1 1-1,1-1 0,-1 0 1,1 1-1,-1-1 1,1 0-1,-1 0 0,1 0 1,0 1-1,-1-1 1,1 0-1,-1 0 1,1 0-1,0 0 0,-1 0 1,1 0-1,0 0 1,-1 0-1,1-1 0,-1 1 1,1 0-1,0 0 1,-1 0-1,1-1 1,-1 1-1,2-1 0,8-2 36,0-1-1,0-1 1,-1 0-1,1 0 1,-1-1-1,0 0 1,0 0-1,-1-1 1,9-9-1,68-77 60,-72 77-75,6-7 47,-1-1-1,-2 0 1,0-1-1,12-28 1,-49 97-46,3 1 0,1 0 1,-11 52-1,24-52-25,4-44 0,1 0 0,-1 1 0,0-1 0,0 0 0,1 0 0,-1 0 0,0 0 0,1 0 0,-1 0 0,1 0 0,-1-1 0,1 1 0,0 0 0,-1 0 0,1 0 0,0 0 0,0-1 0,-1 1 0,1 0 0,0-1 0,0 1 0,0-1 0,0 1 0,0-1 0,0 1 0,0-1 0,0 0 0,0 1 0,0-1 0,0 0 0,0 0 0,0 0 0,0 0 0,0 0 0,2 0 0,8-1 0,-1 0 0,1-1 0,0 0 0,-1-1 0,1 0 0,-1-1 0,0 0 0,0 0 0,-1-1 0,1-1 0,11-8 0,-13 9 0,0-1 0,0 0 0,-1-1 0,0 0 0,0 0 0,-1 0 0,0-1 0,0 0 0,-1 0 0,0-1 0,0 1 0,-1-1 0,4-9 0,-8 17 0,1 0 0,-1 1 0,0-1 0,0 0 0,1 1 0,-1-1 0,0 0 0,0 1 0,0-1 0,0 0 0,0 1 0,0-1 0,0 0 0,0 0 0,0 1 0,0-1 0,0 0 0,0 1 0,0-1 0,-1 0 0,1 1 0,0-1 0,-1 0 0,1 1 0,0-1 0,-1 0 0,-15 4 0,-18 24 0,18-8 0,0 0 0,-13 22 0,25-33 0,-1 0 0,1 0 0,0 0 0,1 0 0,0 1 0,0-1 0,1 1 0,0 0 0,-1 9 0,3-17 0,0 0 0,0 0 0,0 0 0,0 0 0,0-1 0,0 1 0,1 0 0,-1 0 0,0 0 0,0-1 0,1 1 0,-1 0 0,1 0 0,-1-1 0,0 1 0,1 0 0,0-1 0,-1 1 0,1 0 0,-1-1 0,1 1 0,0-1 0,-1 1 0,1-1 0,0 0 0,1 1 0,27 6 0,32-12 0,-14-11-2773,21-21-7058,-29 11 366</inkml:trace>
</inkml:ink>
</file>

<file path=ppt/ink/ink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7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1 16656,'-9'2'5856,"-3"0"-4573,1 1-1,0 1 1,0 0-1,-19 10 1,25-12-1043,0 1 0,1 0 0,-1 0 0,1 0 0,-1 1 1,1-1-1,0 1 0,1 0 0,-1 0 0,1 0 0,-1 1 0,1-1 1,1 1-1,-1 0 0,-2 5 0,6-10-240,-1 1 0,1-1 0,-1 1 0,1-1 0,0 1 0,-1-1 0,1 1 0,0-1 0,-1 0 0,1 1 0,0-1 0,0 0 0,-1 0 0,1 1 0,0-1 0,0 0 0,-1 0 0,1 0 0,0 0 0,0 0 0,-1 0 0,1 0 0,0 0 0,0 0 0,0 0 0,0-1 0,27-1 0,-4-3-42,-13 3-32,0-1 0,0 1 0,1 1 0,-1 0 0,21 2-1,-30-1 71,0 0-1,0 1 1,0-1 0,0 1-1,0 0 1,0-1-1,0 1 1,0 0-1,0 0 1,0 0-1,-1 1 1,1-1-1,0 0 1,-1 1-1,1-1 1,-1 1-1,1-1 1,-1 1-1,0 0 1,0-1-1,0 1 1,0 0 0,0 0-1,0 0 1,0 0-1,-1 0 1,1 0-1,-1 0 1,1 0-1,-1 0 1,0 0-1,0 0 1,0 1-1,0-1 1,0 0-1,0 0 1,-1 3-1,0 0 28,-1-1 0,1 1 0,-1-1 0,0 0 0,0 0 0,0 0 0,0 0 0,-1 0 0,0 0-1,0 0 1,0-1 0,0 1 0,0-1 0,-1 0 0,1 0 0,-1 0 0,-4 2 0,-9 6 58,-1 0 1,-27 11-1,42-19-381,-1-1 1,0-1-1,0 1 0,0-1 0,0 1 1,0-1-1,-1 0 0,1-1 1,0 1-1,0-1 0,-1 1 0,1-1 1,-8-1-1,-1-8-7227</inkml:trace>
</inkml:ink>
</file>

<file path=ppt/ink/ink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7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 16015,'0'0'7869,"2"10"-6107,3 35-274,-2 0 0,-3 59 0,1 41-689,-1-143-775,0-1 0,0 1 0,0-1 0,0 1 0,0 0 0,0-1 0,0 1 0,0-1 0,1 1 0,-1-1 0,1 1 1,-1-1-1,1 0 0,-1 1 0,1-1 0,0 1 0,0-1 0,0 0 0,0 0 0,0 0 0,0 1 0,0-1 0,0 0 0,0 0 0,0 0 0,1 0 0,-1-1 0,0 1 0,1 0 0,-1-1 0,0 1 0,1 0 0,-1-1 0,1 0 0,-1 1 0,1-1 0,-1 0 0,1 0 0,-1 0 0,3 0 0,0-1 43,1 0 0,-1 0 1,0-1-1,1 1 0,-1-1 0,0 0 0,0-1 0,0 1 0,0-1 1,-1 1-1,1-1 0,4-5 0,37-43-67,-2-1 0,-3-2 0,35-62 0,2-2 0,-68 110 37,-10 21 1,-10 21-412,-15 7-3529,-4-3-4168,8-13 37</inkml:trace>
</inkml:ink>
</file>

<file path=ppt/ink/ink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8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1 224 13933,'0'0'3881,"8"-1"-32,-1-1-3247,0 0 0,0 0 0,-1-1 0,1 1 0,-1-2 0,0 1 0,0-1 0,0 0 0,0 0 0,-1 0 0,1-1 0,-1 0 0,0 0 0,-1-1 0,1 1 0,6-12 0,14-26 117,-23 41-709,-1 0-1,0-1 0,0 1 1,0-1-1,0 0 1,0 1-1,-1-1 1,1 0-1,-1 0 0,1 1 1,-1-1-1,0 0 1,0 0-1,-1 1 1,0-5-1,1 7-9,-1-1 0,1 1 0,-1 0 0,1 0 0,0-1 0,-1 1 0,1 0 0,-1 0 0,1 0 0,-1 0 0,0 0 0,1-1 0,-1 1 0,1 0 0,-1 0 0,1 1 0,-1-1 0,1 0 0,-1 0 0,1 0 0,-1 0 0,1 0 0,-1 0 0,1 1 0,-1-1 0,1 0 0,-1 0 0,1 1 0,0-1 0,-1 0 0,1 1 0,-1-1 0,1 0 0,0 1 0,-1 0 0,-15 13 0,-48 63 0,60-72 0,1 0 0,-1 1 0,1 0 0,0 0 0,0 0 0,0 0 0,1 1 0,0-1 0,0 1 0,1-1 0,0 1 0,-1 10 0,3-16 0,-1 0 0,1 0 0,-1 0 0,1 0 0,-1-1 0,1 1 0,0 0 0,0-1 0,-1 1 0,1 0 0,0-1 0,0 1 0,0-1 0,0 1 0,-1-1 0,1 1 0,0-1 0,0 0 0,0 1 0,0-1 0,0 0 0,0 0 0,0 0 0,0 0 0,0 0 0,0 0 0,2 0 0,38 0 0,-29-1 0,7 0 0,0-1 0,0-1 0,0-1 0,0-1 0,25-10 0,51-11 0,-95 21 0,1 0 0,-1 0 0,0 0 0,0 0 0,-1 0 0,-2-10 0,-8-18 0,8 26 0,0 0 0,0-1 0,1 0 0,0 1 0,1-1 0,-1-11 0,4 18 0,1 0 0,-1 0 0,1 0 0,-1 0 0,1 0 0,0 0 0,0 1 0,-1-1 0,1 1 0,0 0 0,0 0 0,0 0 0,3 0 0,2 0 0,41-7-3492,-39 5 1213,1-1 1,-1 0 0,0 0 0,19-10 0,-2-2-8271</inkml:trace>
</inkml:ink>
</file>

<file path=ppt/ink/ink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8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 13036,'0'0'14798,"-2"11"-13458,-27 96 108,18-75-1019,2 0 0,1 0 0,1 0 0,-3 51 0,10-82-429,0 0 0,-1 0 0,1 0 0,0 0 0,0 0 0,0 0 0,1 0 0,-1 0 0,0 0 0,0 0 0,1 0 0,-1 0 0,0 0 0,1 0 0,-1 0 0,1 0 0,-1 0 0,1 0 0,0 0 0,-1 0 0,1-1 0,0 1 0,-1 0 0,1-1 0,0 1 0,0 0 0,0-1 0,0 1 0,0-1 0,1 1 0,0 0 0,1-1 0,-1 0 0,1 0 0,-1 0 0,0-1 0,1 1 0,-1 0 0,0-1 0,1 0 0,-1 1 0,0-1 0,4-2 0,6-3 0,-1-1 0,0 0 0,19-16 0,-12 8-273,-1-1 0,-1-1 1,-1-1-1,0 0 0,-1 0 0,-1-2 0,-1 0 1,-1 0-1,15-37 0,-26 53-2726</inkml:trace>
</inkml:ink>
</file>

<file path=ppt/ink/ink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8.9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 18289,'0'0'7399,"-10"48"-4612,10-35-1089,5-1-930,8-3-608,5-1-224,3-4-1377,6-2-1121,3-2-1410,0 0-2018,-2-10-5413</inkml:trace>
</inkml:ink>
</file>

<file path=ppt/ink/ink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9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171 156 12876,'0'0'6150,"-11"-1"-1879,6 0-3949,-1-1 14,1 1 0,-1 0 0,0 0 0,0 1-1,0 0 1,1 0 0,-1 0 0,0 0 0,0 1 0,0 0 0,1 0 0,-1 1 0,0 0 0,1 0 0,0 0 0,-1 0 0,1 1 0,0 0 0,-9 7 0,11-7-211,0-1 0,0 1 0,0 0 0,1 0 0,-1 0 0,1 0 0,0 1 0,0-1 0,0 1 0,1-1 0,-1 1 0,1 0 0,0-1 0,0 1 1,0 0-1,0 0 0,1 0 0,-1 6 0,2-9-123,0 0 1,0 0 0,0 0-1,1 0 1,-1 0 0,0 0-1,0 0 1,0-1 0,1 1-1,-1 0 1,0-1 0,1 1-1,-1-1 1,1 0 0,-1 1-1,1-1 1,-1 0 0,0 0-1,1 0 1,-1 0 0,1 0-1,-1 0 1,1 0 0,1-1-1,39-4-15,-30 1 13,-1-1 0,1-1 0,-1 0 0,0 0 0,-1-1 0,1-1 0,-1 0 0,-1 0 0,0-1 0,0 0 0,0 0 0,-1-1 0,-1 0 0,0-1 0,7-12 0,-27 44 0,8-15 0,0 1 0,1 0 0,-1 0 0,2 0 0,-1 0 0,1 1 0,0-1 0,1 1 0,-1 0 0,2 0 0,-1 0 0,0 12 0,2-19 0,1 0 0,-1-1 0,1 1 0,-1 0 0,1 0 0,0-1 0,-1 1 0,1 0 0,0-1 0,0 1 0,-1-1 0,1 1 0,0 0 0,0-1 0,0 0 0,0 1 0,0-1 0,0 0 0,0 1 0,0-1 0,-1 0 0,1 0 0,0 0 0,0 0 0,0 0 0,0 0 0,0 0 0,0 0 0,2-1 0,32-4 0,-23-2 0,0 0 0,-1-1 0,0 0 0,0-1 0,-1 0 0,0 0 0,-1-1 0,0-1 0,0 1 0,7-13 0,-46 77 0,28-49 0,0 0 0,0-1 0,1 1 0,0 0 0,0 0 0,0 0 0,0 0 0,1 0 0,-1 0 0,1 0 0,1 6 0,0-11 0,-1 1 0,0-1 0,1 0 0,-1 1 0,1-1 0,-1 0 0,1 1 0,-1-1 0,1 0 0,-1 0 0,1 1 0,-1-1 0,1 0 0,-1 0 0,1 0 0,-1 0 0,1 0 0,-1 0 0,1 0 0,0 0 0,-1 0 0,1 0 0,-1 0 0,1 0 0,-1 0 0,1 0 0,-1-1 0,1 1 0,-1 0 0,1 0 0,0-1 0,17-6 0,0-6 0,0 0 0,0-1 0,-2-1 0,0-1 0,24-29 0,-62 84 0,21-36 0,-1 0 0,1 0 0,0 0 0,0 0 0,0 0 0,0 1 0,0-1 0,1 0 0,0 0 0,0 1 0,-1-1 0,2 0 0,-1 5 0,1-8 0,0 1 0,0-1 0,-1 1 0,1-1 0,0 0 0,0 1 0,0-1 0,0 0 0,-1 1 0,1-1 0,0 0 0,0 0 0,0 0 0,0 0 0,0 0 0,0 0 0,-1 0 0,1 0 0,0-1 0,0 1 0,0 0 0,0 0 0,1-1 0,22-7 0,-2-6 0,-1-1 0,0 0 0,-1-2 0,-1 0 0,0-1 0,-1-1 0,-2-1 0,1 0 0,17-32 0,-29 40 0,-20 28 0,-25 34 0,28-33 0,0 1 0,0 1 0,2 0 0,0 0 0,2 1 0,0 0 0,1 1 0,1 0 0,1 0 0,1 0 0,1 0 0,0 1 0,2 0 0,0-1 0,2 1 0,0 0 0,2-1 0,8 36 0,-4-28 0,-1 1 0,-2 0 0,2 59 0,-8-86 0,-2-16 0,-5-21 0,-1-38 0,3 1 0,3-111 0,4 179-131,1 1-1,-1 0 1,1 0 0,0 0-1,0 0 1,0 0 0,0-1 0,0 2-1,0-1 1,0 0 0,1 0-1,-1 0 1,1 0 0,-1 1-1,1-1 1,0 1 0,0-1-1,-1 1 1,1 0 0,0 0-1,0 0 1,0 0 0,4-1 0,59-17-6665,-33 11 2826,1-2-5239</inkml:trace>
</inkml:ink>
</file>

<file path=ppt/ink/ink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09.9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5 16400,'0'0'13084,"-9"-2"-11264,4 1-1713,0 0 0,0 1 0,0 0-1,0 0 1,0 0 0,0 0 0,-1 1-1,1 0 1,-7 2 0,10-3-94,0 1 0,0 0 0,0 0 1,0 0-1,-1 0 0,2 0 0,-1 0 0,0 0 0,0 1 1,0-1-1,0 1 0,1 0 0,-1-1 0,1 1 0,-1 0 1,1 0-1,0 0 0,0 0 0,0 0 0,0 0 0,0 0 1,0 0-1,0 0 0,1 1 0,-1-1 0,1 0 0,0 0 1,-1 1-1,1 2 0,1-4-12,0 0 0,-1-1-1,1 1 1,0 0 0,0-1 0,0 1 0,0 0-1,0-1 1,-1 1 0,1-1 0,0 1-1,0-1 1,0 0 0,0 1 0,0-1 0,0 0-1,0 0 1,1 0 0,-1 0 0,0 0 0,1 0-1,34 3-35,-27-3-22,11 2-265,-6-2 198,0 1 0,0 1 0,-1 0 0,1 1 0,0 0 0,18 8 0,-31-11 135,-1 1 0,1-1 0,-1 0 0,1 0 1,0 1-1,-1-1 0,1 0 0,-1 1 0,1-1 0,-1 1 1,1-1-1,-1 1 0,1-1 0,-1 1 0,1-1 0,-1 1 1,0-1-1,1 1 0,-1-1 0,0 1 0,0 0 0,1-1 1,-1 1-1,0-1 0,0 1 0,0 0 0,0-1 0,0 1 1,0 0-1,0-1 0,0 1 0,0 0 0,0-1 0,0 1 1,0 0-1,0-1 0,0 1 0,-1 0 0,1-1 0,0 1 1,-1-1-1,1 1 0,0-1 0,-1 1 0,1 0 0,0-1 1,-1 0-1,1 1 0,-1-1 0,1 1 0,-1-1 0,1 1 1,-1-1-1,0 1 0,-34 21 636,33-21-643,-5 3-22,-58 27-1513,61-29 1090,0-1 1,-1 1-1,1-1 1,0 0-1,-1 0 1,1 0-1,-1-1 1,1 1-1,-1-1 0,1 0 1,-1-1-1,-8-1 1,6-3-11246</inkml:trace>
</inkml:ink>
</file>

<file path=ppt/ink/ink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0.9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87 227 11627,'3'-9'5755,"8"-40"-1266,-6 6 3508,-19 53-5680,4 2-2272,0 1 0,1 0-1,0 0 1,1 1 0,0 0 0,2 0-1,-1 1 1,2 0 0,0 0 0,0 1-1,2-1 1,-4 29 0,7-43-45,0 0 0,0-1 0,0 1 0,0 0 0,1-1 0,-1 1 0,0-1 0,0 1 0,0-1 0,1 1 0,-1 0 0,0-1 0,0 1 0,1-1 0,-1 1 0,0-1 0,1 0 0,-1 1 0,1-1 0,-1 1 0,1-1 0,-1 1 0,1-1 0,-1 0 0,1 0 0,-1 1 0,1-1 0,-1 0 0,2 1 0,22-2 0,22-18 0,-27 5 0,-1 0 0,-1-1 0,0-1 0,-2-1 0,1 0 0,-2-1 0,17-25 0,-5-2 0,-1-1 0,20-53 0,-58 160 0,7-46 0,-28 91 0,31-96 0,1 0 0,0 1 0,1-1 0,1 1 0,-1-1 0,2 1 0,-1 0 0,4 14 0,-4-24 0,0 1 0,1-1 0,0 1 0,-1-1 0,1 1 0,0-1 0,0 1 0,-1-1 0,1 0 0,0 1 0,1-1 0,-1 0 0,0 0 0,0 0 0,0 0 0,1 0 0,-1 0 0,0 0 0,1 0 0,-1 0 0,3 0 0,0 0 0,0 0 0,0 0 0,0 0 0,0-1 0,0 1 0,0-1 0,0 0 0,7-1 0,-3 0 0,1-1 0,0 0 0,-1 0 0,0-1 0,1 0 0,-1 0 0,13-8 0,-15 7 0,0 0 0,0-1 0,-1 0 0,1 0 0,-1 0 0,0-1 0,0 1 0,-1-1 0,0 0 0,0-1 0,0 1 0,-1-1 0,1 0 0,-2 0 0,1 0 0,-1 0 0,0 0 0,1-10 0,-3 17 0,0-1 0,0 1 0,0 0 0,0 0 0,0-1 0,0 1 0,0 0 0,0 0 0,0 0 0,0-1 0,0 1 0,0 0 0,0 0 0,0-1 0,0 1 0,-1 0 0,1 0 0,0 0 0,0 0 0,0-1 0,0 1 0,0 0 0,-1 0 0,1 0 0,0 0 0,0-1 0,0 1 0,0 0 0,-1 0 0,1 0 0,0 0 0,0 0 0,-1 0 0,1 0 0,0 0 0,0 0 0,0 0 0,-1-1 0,1 1 0,0 0 0,0 0 0,-1 0 0,1 0 0,0 1 0,-1-1 0,-13 6 0,-10 13 0,19-13 0,0-1 0,1 1 0,-1 0 0,1 1 0,0-1 0,1 0 0,0 1 0,0 0 0,0 0 0,1 0 0,0 0 0,0 0 0,0 8 0,2-14 0,0 1 0,1-1 0,-1 0 0,1 0 0,-1 1 0,1-1 0,0 0 0,0 0 0,-1 0 0,1 0 0,0 0 0,0 0 0,0 0 0,0 0 0,0 0 0,0-1 0,0 1 0,0 0 0,1-1 0,-1 1 0,0-1 0,0 1 0,0-1 0,1 1 0,-1-1 0,0 0 0,1 0 0,-1 0 0,0 0 0,2 0 0,50 3 0,-45-4 0,15 2 0,74-4 0,-87 2 0,-1-1 0,1 1 0,-1-1 0,0-1 0,0 0 0,0 0 0,16-9 0,-24 11 0,0 1 0,0-1 0,0 0 0,0 0 0,-1 0 0,1 0 0,0 0 0,0 0 0,-1 0 0,1 0 0,0 0 0,-1 0 0,1 0 0,-1 0 0,1-1 0,-1 1 0,0 0 0,0 0 0,1 0 0,-1-1 0,0 1 0,0 0 0,0 0 0,0-1 0,0 1 0,-1 0 0,1 0 0,0-1 0,-1 1 0,1 0 0,-1 0 0,1 0 0,-1 0 0,1-1 0,-1 1 0,0 0 0,0-1 0,-32-39 0,29 37 0,-23-22 0,19 19 0,0 0 0,1 0 0,0-1 0,0 0 0,1 0 0,0-1 0,-6-10 0,12 18 0,0 1 0,-1-1 0,1 1 0,0-1 0,0 1 0,0-1 0,-1 1 0,1-1 0,0 1 0,0-1 0,0 0 0,0 1 0,0-1 0,0 1 0,0-1 0,0 0 0,0 1 0,0-1 0,1 1 0,-1-1 0,0 1 0,0-1 0,0 1 0,1-1 0,-1 1 0,0-1 0,1 1 0,-1-1 0,0 1 0,1-1 0,-1 1 0,1-1 0,-1 1 0,1 0 0,-1-1 0,1 1 0,-1 0 0,1 0 0,-1-1 0,1 1 0,-1 0 0,1 0 0,-1 0 0,1 0 0,-1-1 0,1 1 0,1 0 0,35 0 0,-24 1 0,83 2-1158,4 0-4320,-41-3-4894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7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1210 7399,'0'0'5760,"11"-10"-4137,198-208 2628,-116 114-3297,752-688-592,-773 729-639,-48 43-1079,-16 17-1430,-14 14-828,-21 20-1399</inkml:trace>
</inkml:ink>
</file>

<file path=ppt/ink/ink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1.6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 9289,'2'-1'680,"1"0"0,0 0 0,-1 0 0,1 0 0,0 0 0,0 1 0,0-1 0,-1 1 0,1 0 0,0 0 0,0 0 0,0 0 0,0 0-1,-1 1 1,1-1 0,0 1 0,0 0 0,0-1 0,-1 2 0,5 1 0,-3-1-331,-1 1-1,0 0 1,0 0-1,-1 0 1,1 0-1,-1 0 1,1 0-1,-1 1 1,0-1-1,0 1 1,0 0-1,2 7 0,2 10-359,-2 0-1,0 1 1,-1-1 0,1 30-1,-4-45 291,2 21-359,0-12-811,-1 0 0,0-1 0,-1 1 1,-1 0-1,0-1 0,-1 1 0,-5 21 0,6-35 611,0 1 0,1-1 0,-1 1-1,0-1 1,0 0 0,0 0-1,0 1 1,0-1 0,0 0 0,0 0-1,-1 0 1,1 0 0,0 0 0,-1 0-1,1 0 1,0-1 0,-1 1 0,1 0-1,-1-1 1,1 1 0,-3-1-1,-15 1-4064</inkml:trace>
</inkml:ink>
</file>

<file path=ppt/ink/ink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1.9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12844,'0'0'11179,"70"0"-9386,-33 0-287,6 0-513,4 0-289,2 0-447,-3 0-225,0 0-96,-7 0-897,-11 0-993,-7 0-1089,-13 0-1313,-19-11-14286</inkml:trace>
</inkml:ink>
</file>

<file path=ppt/ink/ink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2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68 14478,'0'0'2626,"-57"-24"-127,47 17 672,10 5-1314,0-1-1088,23 3-417,8-3 481,9-3-224,7 1-289,7-3-224,2 3-64,1 2-96,-2 2-1089,-2 1-1634,-10 0-1729,-7 0-3107</inkml:trace>
</inkml:ink>
</file>

<file path=ppt/ink/ink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2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 14221,'0'0'2648,"-2"10"481,0-2-2734,-9 48 4107,11-54-4386,0-1 1,0 1-1,0 0 0,0 0 1,0 0-1,0 0 0,1 0 0,-1-1 1,1 1-1,-1 0 0,1 0 1,0-1-1,-1 1 0,1 0 1,0-1-1,0 1 0,0-1 1,0 1-1,1-1 0,-1 1 0,0-1 1,1 0-1,-1 0 0,1 1 1,-1-1-1,1 0 0,-1 0 1,1-1-1,3 2 0,6 1-81,0-2-1,0 0 1,0 0-1,0-1 1,0 0 0,0-1-1,0 0 1,0-1-1,0 0 1,0 0-1,0-2 1,-1 1-1,12-6 1,40-11 47,-60 19-76,0 1 0,0-1 0,0 1 0,0-1 0,0 1-1,0 0 1,0 0 0,0-1 0,0 1 0,0 1 0,0-1 0,0 0 0,0 0 0,0 1 0,0-1 0,0 1-1,0 0 1,-1-1 0,1 1 0,0 0 0,0 0 0,-1 0 0,3 2 0,-1 1 135,-1-1 0,0 1 1,0 0-1,0 0 1,-1 0-1,1-1 0,-1 2 1,2 7-1,2 9 575,-4-20-698,-1 0 0,1 0 0,-1 0 0,1 0-1,0 0 1,-1 0 0,1 0 0,0 0 0,0 0 0,0 0 0,-1-1 0,1 1-1,0 0 1,0-1 0,0 1 0,0 0 0,0-1 0,0 1 0,0-1 0,1 0-1,-1 1 1,0-1 0,0 0 0,0 0 0,0 0 0,0 0 0,1 0 0,-1 0-1,0 0 1,0 0 0,0 0 0,0 0 0,0-1 0,1 1 0,-1 0 0,0-1-1,0 1 1,0-1 0,0 1 0,0-1 0,0 0 0,1-1 0,55-35 803,-43 27-724,-12 8-97,63-36 0,-60 36 0,-1 0 0,1 0 0,-1 0 0,1 1 0,0-1 0,0 1 0,0 0 0,-1 1 0,1-1 0,0 1 0,0 0 0,10 1 0,-14 0-70,0 0 0,0 0 0,0 0 0,0 0 0,0 0 0,0 0 0,0 0 0,0 1 0,0-1 0,0 0 0,-1 0 0,1 1 0,-1-1 0,1 0 0,-1 1-1,1-1 1,-1 1 0,0-1 0,0 0 0,1 1 0,-1-1 0,0 1 0,0-1 0,-1 1 0,1-1 0,0 1 0,-1 1 0,1-1-55,-1-1 1,1 1-1,0-1 0,0 1 0,0-1 1,0 1-1,0 0 0,0-1 0,0 1 1,0-1-1,0 1 0,1-1 0,-1 1 1,1 0-1,-1-1 0,1 0 0,0 1 1,0-1-1,-1 1 0,1-1 0,0 0 1,0 0-1,0 1 0,0-1 0,1 0 1,-1 0-1,0 0 0,2 1 0,1-1-567,0-1 0,-1 1 0,1-1 0,-1 0 0,1 0 0,0-1 0,-1 1 0,1-1 0,-1 0 0,1 1-1,-1-2 1,1 1 0,5-3 0,16-11-5436</inkml:trace>
</inkml:ink>
</file>

<file path=ppt/ink/ink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3.0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9321,'0'0'6006,"-4"9"-2611,-10 19-2008,1 2-1,2-1 1,1 1 0,2 1 0,-6 35 0,8-25-204,-1 77 0,6-83-977,0-20-2,0 0 0,2 1 0,0-1 0,0 1 1,6 22-1,5-60 468,31-157-274,17-55-1201,-58 229 795,-1 0-1,1 0 1,1 0 0,-1 1 0,1-1 0,0 1 0,0-1-1,0 1 1,0 0 0,1 0 0,6-6 0,-8 9 4,0 0 1,-1 0-1,1 1 1,0-1-1,-1 0 1,1 1-1,0-1 1,0 1-1,0-1 1,-1 1-1,1 0 1,0 0-1,0 0 1,0 0-1,0 0 1,-1 0-1,1 0 1,0 1-1,0-1 1,0 1-1,-1-1 1,1 1-1,0 0 1,0-1-1,-1 1 1,1 0-1,-1 0 1,1 0-1,-1 1 1,1-1-1,-1 0 1,0 0-1,1 1 1,-1-1-1,1 3 1,1-1 45,0 1 1,-1-1 0,1 0 0,-1 1-1,0 0 1,0 0 0,0 0 0,-1-1 0,1 1-1,-1 1 1,0-1 0,0 0 0,0 0 0,-1 0-1,0 1 1,1-1 0,-1 0 0,-1 0-1,1 1 1,-1-1 0,0 0 0,0 0 0,0 0-1,0 0 1,-1 0 0,1 0 0,-1 0 0,0 0-1,0-1 1,-1 1 0,-3 4 0,2-3-24,1-1 0,-1 0 0,0 0 0,0 0 0,-1-1 0,1 0 1,-1 1-1,1-2 0,-1 1 0,0 0 0,0-1 0,-1 0 0,1 0 0,0-1 0,-1 1 1,1-1-1,0 0 0,-1-1 0,0 1 0,1-1 0,-1 0 0,1 0 0,-1-1 1,-5-1-1,10 2-162,0 0 1,0 0 0,1 0 0,-1 0-1,0 0 1,0-1 0,1 1 0,-1 0-1,0-1 1,0 1 0,1 0 0,-1-1 0,0 1-1,1-1 1,-1 1 0,1-1 0,-1 1-1,0-1 1,1 1 0,-1-1 0,1 0-1,-1 1 1,1-1 0,0 0 0,-1 1-1,1-1 1,0 0 0,-1 1 0,1-1-1,0 0 1,0 0 0,0 0 0,0 1 0,0-1-1,0 0 1,0 0 0,0 0 0,0 1-1,0-1 1,0 0 0,0 0 0,0 1-1,1-1 1,-1 0 0,0 0 0,1 1-1,-1-1 1,0 0 0,1 1 0,-1-1-1,2-1 1,0-1-1294,0 0 0,1-1-1,0 1 1,0 0 0,0 0-1,0 1 1,0-1 0,5-2-1,12-6-9015</inkml:trace>
</inkml:ink>
</file>

<file path=ppt/ink/ink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3.7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141 283 16239,'0'0'12626,"-9"-3"-11932,-29-10-161,35 12-463,0 1 0,0 0 0,0 0 0,0 0 0,-1 0 0,1 1 0,0-1 0,0 1 0,0 0 0,0 0 0,1 0 0,-1 0 0,0 1 0,0-1 0,1 1 0,-1-1 0,0 1 0,1 0 0,0 0 0,-4 3 0,4-2 10,-1-1 1,0 1-1,0 0 0,1 0 1,0 0-1,-1 0 0,1 0 1,0 0-1,1 1 0,-1-1 1,1 1-1,-1-1 0,1 1 1,-1 4-1,5-6-80,0-1 0,1 0 0,-1 0 0,0 0 0,1-1 0,-1 1 0,1-1 0,-1 0 0,0 0 0,1 0 0,-1 0 0,5-1 0,-2 1 0,138 0-299,-144 0 438,0 0-6,0-87-106,2 87-65,0-1 0,0 1 0,0 0 1,0-1-1,-1 1 0,1 0 0,0 0 0,0 0 0,0 1 0,0-1 0,0 0 1,0 1-1,0-1 0,3 3 0,-3-3-99,9 1-57,-1 0-1,1-1 0,-1-1 0,1 0 1,-1 0-1,0-1 0,0 0 0,0 0 1,0-1-1,0-1 0,0 0 0,-1 0 1,1-1-1,-1 0 0,0-1 0,-1 0 1,1 0-1,13-14 0,-13 12 191,0-1 1,-1 0-1,0 0 0,-1 0 0,0-1 1,0 0-1,-1 0 0,0-1 1,-1 0-1,0 0 0,-1 0 0,0-1 1,-1 1-1,-1-1 0,1 0 1,0-15-1,-15 38 539,-3 11-403,6-1 146,1 0 0,1 0 1,0 1-1,2 0 0,1 0 0,-3 25 0,6-31-195,0 0 0,1 0 0,1 1 0,1-1 0,0 0 0,1 0-1,0 0 1,2-1 0,6 19 0,-3-24-228,-5-20 6,-4-20 71,-4 17 89,0 1 1,-2 0 0,1 0 0,-1 0 0,-1 1-1,0 0 1,-14-15 0,-18-24 823,28 26-701,16 12-37,-1 11-97,0 0 0,1 0 1,-1 0-1,0 1 0,1-1 0,-1 1 1,0 0-1,1 0 0,5 0 1,4 1-7,148-1-6271,-115 0-150</inkml:trace>
</inkml:ink>
</file>

<file path=ppt/ink/ink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4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77 11787,'15'-58'8769,"-12"40"-2207,-11 41-1991,0-2-4452,2 0 1,0 0 0,2 1 0,0 0 0,1 0 0,2 0-1,0 1 1,3 32 0,-2-51-120,1-1 0,-1 0 0,1 0 0,0 0 0,0 0 0,0-1 0,0 1 0,1 0 0,-1 0 0,1-1 0,-1 1 0,1-1 0,0 1 0,0-1 0,0 0 0,0 1 0,1-1 0,-1 0 0,1-1 0,-1 1 0,1 0 0,0-1 0,-1 1 0,1-1 0,0 0 0,0 0 0,0 0 0,0 0 0,0-1 0,0 1 0,0-1 0,0 0 0,0 1 0,0-2 0,0 1 0,0 0 0,0 0 0,0-1 0,4-1 0,4 0 0,0-1 0,-1-1 0,1 0 0,-1 0 0,1-1 0,-1 0 0,0-1 0,-1 0 0,12-10 0,-10 7 0,-1-1 0,0 0 0,-1 0 0,0-1 0,0 0 0,-1-1 0,7-13 0,-25 94 0,9-64 0,-2 4 0,1 0 0,1 0 0,0 1 0,0-1 0,0 0 0,1 0 0,3 18 0,-2-25-2,0-1-1,0 0 1,0 1 0,0-1-1,0 0 1,0 0 0,0 1-1,1-1 1,-1 0 0,1 0-1,-1-1 1,0 1 0,1 0 0,0 0-1,-1-1 1,1 1 0,-1-1-1,1 1 1,0-1 0,-1 0-1,1 0 1,0 1 0,1-1-1,49 1-904,-40-2 226,-12 1 434,1 0 0,-1 0 0,0 0 0,1 0 0,-1 0 0,0 0 1,1 0-1,-1 0 0,0-1 0,0 1 0,1 0 0,-1 0 0,0 0 0,1-1 0,-1 1 1,0 0-1,0 0 0,0-1 0,1 1 0,-1 0 0,0 0 0,0-1 0,0 1 0,0 0 1,1-1-1,-1 1 0,0 0 0,0-1 0,0 1 0,0 0 0,0-1 0,0 1 1,0 0-1,0-1 0,0 1 0,0 0 0,0-1 0,0 1 0,0-1 0,0-1-1115,0-15-9106</inkml:trace>
</inkml:ink>
</file>

<file path=ppt/ink/ink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4.8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17873,'0'0'7559,"65"35"-9609,-48-24-1505,-1 2-1698,-3-4-2242</inkml:trace>
</inkml:ink>
</file>

<file path=ppt/ink/ink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5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1 8232,'0'0'3475,"9"3"481,32 11-337,-39-13-3392,-1-1 0,0 0 0,0 1 0,0 0 0,0-1 0,0 1 0,0 0 0,0-1 0,0 1 0,-1 0 0,1 0 0,0 0 0,0 0 0,-1 0 0,1 0 0,0 0 0,-1 0 1,1 0-1,-1 0 0,1 0 0,-1 0 0,0 0 0,1 1 0,-1-1 0,0 0 0,0 0 0,0 0 0,0 0 0,0 1 0,0-1 0,0 0 0,0 0 0,0 0 0,-1 1 0,1-1 0,0 0 0,-2 1 0,-20 36 3054,20-36-3145,-22 27 394,-20 28 134,41-53-641,0 1-1,1-1 1,0 1-1,0 0 1,0-1-1,0 1 0,0 0 1,1 0-1,0 0 1,-1 10-1,3-14-22,-1 0 0,1 0 0,-1 0 0,1 0 0,-1 0 0,1 0 0,-1 0 0,1 0 0,0 0 0,0 0 0,-1 0 0,1 0 0,0 0 0,0-1 0,0 1 0,0 0 0,0-1 0,0 1 0,0-1 0,0 1 0,0-1 0,1 1 0,-1-1 0,0 0 0,0 0 0,0 1 0,0-1 0,1 0 0,-1 0 0,2 0 0,47 0 0,-38 0 0,9-1-526,-1 0 0,0-1 0,33-8-1,-45 8 179,0 0 0,0 0 0,0-1-1,0-1 1,-1 1 0,0-1 0,1 0 0,-1-1-1,-1 1 1,1-2 0,10-9 0,-10 1-4700,-6 4-1558,-3-1-3964</inkml:trace>
  <inkml:trace contextRef="#ctx0" brushRef="#br0" timeOffset="1">63 102 9673,'0'0'5766,"-48"0"-2435,36 0-320,9 0 576,15 0-2690,9 2-64,8 0-513,2-1-224,4-1-224,4 0-1313,-1 0-1698,-4 0-2307,-3-5-11914</inkml:trace>
</inkml:ink>
</file>

<file path=ppt/ink/ink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5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1 167 17424,'0'0'9684,"11"2"-8515,-1-1-1090,-1-1-1,0 0 1,0 0-1,0-1 0,0 0 1,0-1-1,0 0 1,0 0-1,0-1 1,-1 0-1,1-1 0,-1 1 1,0-2-1,0 1 1,9-8-1,-10 8 21,1-1 1,-1-1-1,0 1 1,-1-1-1,1 0 1,-1-1-1,0 0 0,-1 0 1,0 0-1,0 0 1,0-1-1,-1 0 0,0 0 1,-1 0-1,4-12 1,-7 20-100,0 0 1,0-1 0,0 1-1,1 0 1,-1 0 0,0-1-1,0 1 1,0 0 0,0 0-1,0-1 1,0 1 0,0 0-1,0-1 1,0 1 0,0 0-1,0 0 1,-1-1 0,1 1-1,0 0 1,0 0 0,0-1-1,0 1 1,0 0 0,0 0-1,-1 0 1,1-1 0,0 1-1,0 0 1,0 0 0,0 0-1,-1-1 1,1 1-1,0 0 1,0 0 0,-1 0-1,1 0 1,0 0 0,0 0-1,-1-1 1,1 1 0,0 0-1,0 0 1,-1 0 0,1 0-1,0 0 1,0 0 0,-1 0-1,-17 8 13,-14 16 50,26-18-43,-58 68 808,61-70-782,-1 0 0,1 1 0,0 0 0,1 0 0,-1-1 0,1 2 0,0-1 0,0 0-1,0 0 1,1 1 0,0-1 0,0 1 0,0-1 0,1 9 0,0-13-46,0-1 0,1 1 0,-1-1 0,1 1 0,-1 0 0,1-1 0,0 1 0,-1-1 0,1 1 0,-1-1 0,1 1 0,0-1 0,-1 0 0,1 1 0,0-1 0,0 0 0,-1 0 0,1 1 0,0-1 0,0 0 0,-1 0 0,1 0 0,0 0 0,0 0 0,0 0 0,-1 0 0,2 0 0,26-2 0,-24 2 0,14-4 0,-1 0 0,0-1 0,0 0 0,0-2 0,-1 0 0,0-1 0,25-16 0,-24 14 0,2-1 0,-1 2 0,1 1 0,1 0 0,19-5 0,-38 13 0,0 0 0,0 0 0,-1-1 0,1 1 0,0 0 0,-1 0 0,1 0 0,0 0 0,0 0 0,-1 0 0,1 0 0,0 0 0,0 0 0,-1 0 0,1 0 0,0 0 0,-1 1 0,1-1 0,0 0 0,0 0 0,-1 1 0,1-1 0,0 0 0,-1 1 0,1-1 0,-1 1 0,1-1 0,-1 1 0,1-1 0,-1 1 0,1 0 0,-1-1 0,1 1 0,-1-1 0,0 1 0,1 0 0,-1-1 0,1 2 0,-3 34 0,2-33 0,-1 0 0,1 0 0,-1 0 0,1-1 0,0 1 0,0 0 0,0 0 0,0 0 0,1 0 0,-1 0 0,1 0 0,1 4 0,-1-6 0,0-1 0,-1 1 0,1-1 0,0 1 0,0-1 0,0 1 0,0-1 0,0 0 0,0 1 0,0-1 0,0 0 0,0 0 0,0 0 0,0 0 0,0 0 0,0 0 0,0 0 0,0 0 0,0 0 0,0 0 0,0 0 0,0-1 0,0 1 0,0 0 0,1-2 0,25-11 0,5-7 0,-23 13 0,0 0 0,1 1 0,-1 0 0,1 1 0,0 0 0,1 0 0,-1 1 0,1 1 0,-1 0 0,13-2 0,-23 6 0,1-1 0,-1 1 0,1-1 0,-1 1 0,1-1 0,-1 1 0,0 0 0,1-1 0,-1 1 0,0 0 0,0-1 0,1 1 0,-1 0 0,0-1 0,0 1 0,0 0 0,0 0 0,0-1 0,0 1 0,0 0 0,0 0 0,0-1 0,0 1 0,-1 0 0,1 0 0,-4 22 0,-4-4 89,5-14-169,1-1 0,0 1 1,0 1-1,0-1 0,1 0 0,-1 0 0,0 7 0,9-11-10581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4:19.0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5 2947,'0'0'14152,"-8"-1"-10373,-17-1-2945,16 1 37,24 0-109,200 8 2412,-121 1-3037,135 27 0,-218-32-130,1-1 1,-1 1-1,0 1 0,0 0 0,-1 1 0,1 0 0,17 11 0,-26-14 23,1 0-1,-1 1 0,1-1 1,-1 1-1,0 0 0,0-1 1,0 1-1,0 0 0,0 0 1,0 0-1,-1 1 0,0-1 1,0 0-1,0 1 0,0-1 1,0 0-1,0 1 0,-1-1 1,0 1-1,0-1 0,0 1 1,0-1-1,0 1 0,-1-1 1,1 0-1,-1 1 0,0-1 1,0 1-1,0-1 0,-3 5 1,-3 6 183,0-1 0,-1 0 0,0-1 0,-1 1 0,0-2 1,-1 1-1,-17 14 0,-88 69 252,98-81-425,-33 26-107,-48 35 39,32-32-3534,41-32-2220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7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1196 10442,'-46'69'75,"-61"123"-1,107-188 411,10-13-233,18-21 199,-23 24-251,431-455 4785,273-177-4530,-669 605-623,169-125 425,-174 135-685,0 1 0,2 1 1,1 3-1,43-16 0,-78 32 1,1 1 1,0 0-1,0 0 0,0 0 1,0 1-1,0-1 0,0 1 0,8 0 1,-12 0 311,1 0 1,-1 0 0,1 1-1,0-1 1,-1 0 0,1 0-1,-1 1 1,1-1 0,0 0 0,-1 1-1,1-1 1,-1 0 0,1 1-1,-1-1 1,0 1 0,1-1 0,-1 1-1,1-1 1,-1 1 0,0-1-1,1 1 1,-1-1 0,0 1-1,-3 23-1228,-18 13 179</inkml:trace>
</inkml:ink>
</file>

<file path=ppt/ink/ink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6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83 11563,'0'0'14766,"1"-10"-12097,-1 7-2561,1 0-1,-1 0 1,0 0 0,1 0 0,0 0-1,0 0 1,0 0 0,0 0-1,0 0 1,1 0 0,-1 0-1,1 1 1,0-1 0,-1 0-1,1 1 1,1 0 0,-1-1-1,0 1 1,0 0 0,1 0-1,-1 0 1,1 1 0,0-1-1,0 0 1,-1 1 0,1 0 0,0 0-1,0 0 1,0 0 0,0 0-1,0 1 1,1-1 0,-1 1-1,5 0 1,-6-1-108,0 1 0,1 0 0,-1 0 0,0 0 0,0 0 0,1 0 0,-1 0 0,0 1 0,0-1 0,0 1 0,1-1 0,-1 1 0,0 0 0,0 0 0,0 0 0,0 0 0,0 0 0,0 1 0,-1-1 0,1 0 0,0 1 0,-1 0 0,1-1 0,1 3 0,-2-1 0,1 1 0,-1 0 0,0-1 0,0 1 0,-1 0 0,1 0 0,-1 0 0,0 0 0,0 0 0,0-1 0,0 1 0,-1 0 0,1 0 0,-2 4 0,-1 1 0,0 1 0,0-1 0,-1 0 0,0-1 0,-1 1 0,-8 11 0,8-13 0,1-1 0,0 1 0,0 0 0,0 0 0,1 0 0,0 0 0,1 1 0,0-1 0,0 1 0,0-1 0,0 11 0,2-17 0,1 0 0,0 1 0,0-1 0,-1 0 0,1 1 0,0-1 0,0 0 0,0 0 0,0 0 0,0 0 0,0 0 0,1 0 0,-1 0 0,0 0 0,1 0 0,-1-1 0,0 1 0,1-1 0,-1 1 0,1-1 0,-1 1 0,0-1 0,1 0 0,-1 1 0,1-1 0,-1 0 0,1 0 0,0 0 0,-1 0 0,1 0 0,1-1 0,53-3 0,1-10-2301,27-14-5752,-82 27 7880,5-2-7557</inkml:trace>
</inkml:ink>
</file>

<file path=ppt/ink/ink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6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36 15246,'0'0'13902,"64"-19"-14671,-28 15-1826,-2 0-1440,-1 0-2339,-2-1-8809</inkml:trace>
</inkml:ink>
</file>

<file path=ppt/ink/ink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7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0 139 16143,'0'0'11243,"10"-1"-10261,3 0-854,0-2-1,-1 1 1,1-2 0,-1 0-1,0 0 1,20-11 0,-26 13-65,0-1 1,-1 0 0,1-1-1,-1 1 1,1-1 0,-1 0-1,-1 0 1,1-1 0,0 1-1,-1-1 1,0 0 0,0-1-1,-1 1 1,1 0-1,-1-1 1,0 0 0,3-9-1,-6 15-38,0-1-1,0 1 1,1-1-1,-1 1 1,0 0-1,0-1 1,0 1-1,0-1 1,1 1-1,-1-1 1,0 1-1,0-1 0,0 1 1,0-1-1,0 1 1,0 0-1,0-1 1,-1 1-1,1-1 1,0 1-1,0-1 1,0 1-1,0-1 1,-1 1-1,1 0 1,0-1-1,0 1 0,-1-1 1,1 1-1,0 0 1,0-1-1,-1 1 1,1 0-1,-1 0 1,1-1-1,0 1 1,-1 0-1,0-1 1,-18 8 91,-19 24-204,-7 30 144,42-57 1,1 1-1,-1-1 1,1 1-1,0 0 1,1 0-1,-1 0 0,1 0 1,0 0-1,0 0 1,0 0-1,1 0 0,0 8 1,1-12-44,-1 0 0,1 0 0,0 0 0,0 0 0,0 0-1,0-1 1,0 1 0,0 0 0,0 0 0,0-1 0,0 1 0,0 0 0,0-1 0,0 1 0,0-1 0,0 0 0,1 1 0,-1-1 0,0 0 0,0 0 0,1 1 0,-1-1 0,0 0 0,0 0 0,1 0-1,1-1 1,38-2 225,-26-2-331,0 0 0,-1-1 0,0-1 0,26-15 0,-28 15 12,1 0 0,-1 0 0,2 1 0,-1 1 1,28-8-1,-40 13 89,0 0 0,-1 0 0,1 1 0,0-1 0,0 0 0,-1 1 0,1-1 0,0 0 0,-1 1 0,1-1 0,-1 1 0,1-1 0,-1 1 0,1-1 0,-1 1 0,1-1 0,-1 1 0,1 0 0,-1-1 0,0 1 0,1-1 0,-1 1 0,0 0 0,1 0 0,-1-1 0,0 1 0,0 0 0,0 0 0,0-1 0,0 1 0,0 0 0,0-1 0,0 1 0,0 0 0,0 0 0,0-1 0,0 1 0,0 0 0,-1 1 0,-5 46 481,3-25-348,3-23-141,0 1 0,0 0 0,0-1 0,0 1 0,0-1 0,1 1 0,-1 0 0,0-1 0,0 1 0,0-1 0,1 1 0,-1-1 0,0 1 0,0 0 0,1-1 0,-1 1 0,0-1 0,1 0 0,-1 1 0,1-1 0,-1 1 0,1-1 0,-1 1 0,1-1 0,-1 0 0,1 1 0,-1-1 0,1 0 0,-1 0 0,1 0 0,0 1 0,25-3 0,24-16 0,-29 8 0,-7 2 0,1 1 0,0 0 0,0 1 0,0 1 0,1 0 0,0 1 0,29-3 0,-45 7-22,1 0 0,-1 0-1,0 0 1,1 0 0,-1 0 0,1 0 0,-1 0 0,0 1-1,1-1 1,-1 0 0,1 0 0,-1 0 0,0 1 0,1-1-1,-1 0 1,0 0 0,1 1 0,-1-1 0,0 0 0,1 1-1,-1-1 1,0 0 0,0 1 0,0-1 0,1 0 0,-1 1-1,0-1 1,0 1 0,0-1 0,0 0 0,0 1 0,1-1-1,-1 1 1,0 21-1934,1 4-1089,-1-26 2934,0 1 0,0-1 0,0 1-1,0 0 1,1-1 0,-1 1 0,0 0-1,0-1 1,1 1 0,-1-1 0,0 1 0,1-1-1,-1 1 1,1-1 0,-1 1 0,1-1 0,-1 1-1,1-1 1,-1 0 0,1 1 0,-1-1-1,1 0 1,0 1 0,-1-1 0,1 0 0,-1 0-1,1 0 1,0 1 0,1-1 0,8 0-7165</inkml:trace>
</inkml:ink>
</file>

<file path=ppt/ink/ink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7.3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24759,'0'0'8008,"0"65"-8008,0-35 0,3 1-1057,2 3-2114,-1 1-2434,-1 1-3204</inkml:trace>
</inkml:ink>
</file>

<file path=ppt/ink/ink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17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 20083,'0'0'12684,"32"-13"-24503</inkml:trace>
</inkml:ink>
</file>

<file path=ppt/ink/ink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0.2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13132,'0'0'12236,"73"34"-10667,-17-34-415,11 0-898,7 0-192,6-2-64,-1 0-801,-9-1-576,-12 3-545,-19 0-769,-19 2-1601,-20 6-3747</inkml:trace>
</inkml:ink>
</file>

<file path=ppt/ink/ink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0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75 12812,'0'0'10762,"80"7"-9384,-32-7-161,11 0-705,4-8-416,2-1-128,2-1-1313,-3 2-961,-6-1-321,-10-2-1216,-8-1-1090,-13-2-2274</inkml:trace>
</inkml:ink>
</file>

<file path=ppt/ink/ink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0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 51 6246,'0'0'7805,"8"-8"-5339,-5 4-2246,1 0 0,-1 1 0,0 0 1,1 0-1,0 0 0,0 0 0,0 0 0,0 1 0,0-1 1,0 1-1,1 0 0,-1 1 0,1-1 0,-1 1 0,1 0 0,-1 0 1,1 0-1,0 1 0,0-1 0,-1 1 0,1 0 0,0 1 1,0-1-1,8 3 0,-6-2-66,0 1 0,0 0 0,0 0 0,0 1 0,0 0 0,-1 0 1,1 1-1,-1 0 0,0 0 0,0 0 0,0 1 0,0 0 0,-1 0 0,0 0 0,0 1 1,0 0-1,6 10 0,-9-10-68,1-1-1,-1 1 1,0 0 0,-1 0 0,1 0-1,-1 0 1,0 0 0,-1 0 0,1 0-1,-1 0 1,0 0 0,-1 0 0,0 0-1,1 0 1,-2 0 0,1 0 0,-1 0-1,0 0 1,0 0 0,-1-1 0,-5 10-1,-13 17-124,-1-1 0,-1-1 1,-2-1-1,-1-1 0,-1-1 0,-43 32 0,36-36-4381,5-15-4437</inkml:trace>
</inkml:ink>
</file>

<file path=ppt/ink/ink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1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292 1 19795,'0'0'512,"-33"56"129,3-16 480,-4 7-416,-2 6 448,-3 1-289,3-3-287,6-4-289,4-8-160,8-12-32,8-9-31,10-16-290,13-22-3682,7-16-866,4-5-2562</inkml:trace>
</inkml:ink>
</file>

<file path=ppt/ink/ink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1.7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13997,'0'0'8264,"23"74"-7495,-16-44-97,7 1-351,-1 0-33,5 3-128,3 1-64,1 5-64,-1-2 32,-1 3-352,-2 0-1185,-2-6-1570,-10-4-1217,-6-7-2338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7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2098 14286,'0'0'-11,"15"-12"-37,65-62 1448,108-128 0,-123 127-490,657-691 1868,38 36-4531,-710 683 1581,68-59 176,-99 91-182,0 1 0,0 1 1,1 1-1,28-13 0,-47 24 50,0 1 0,1-1 1,-1 0-1,1 0 0,-1 1 0,1-1 1,-1 1-1,1 0 0,-1-1 0,1 1 1,0 0-1,-1 0 0,1 0 0,-1 0 1,1 0-1,0 0 0,-1 0 0,1 1 0,-1-1 1,3 1-1,-3 0 38,0 1-1,-1-1 1,0 0-1,1 1 1,-1-1 0,0 0-1,1 1 1,-1-1-1,0 0 1,0 1 0,0-1-1,0 1 1,0-1-1,-1 0 1,1 1 0,0-1-1,-1 0 1,1 1-1,-1-1 1,1 0 0,-1 0-1,0 0 1,0 2-1,-11 18-550,0-1-1,-1 0 1,-1-1-1,-25 27 1,34-40 309,-78 85-6138</inkml:trace>
</inkml:ink>
</file>

<file path=ppt/ink/ink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2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18578,'0'0'5893,"52"-14"-4868,-9 10 513,10-1-417,7 1-577,5 2-448,-1 2-64,2 0-993,-7 0-2594,-9 0-4164</inkml:trace>
</inkml:ink>
</file>

<file path=ppt/ink/ink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2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12396,'0'0'10153,"-1"9"-9037,-1 24 48,-1-7-459,2-1 0,3 47 0,-2-68-642,0 1 0,1-1-1,-1 1 1,1-1 0,0 1-1,0-1 1,1 0 0,-1 0-1,1 0 1,0 0 0,0 0-1,1 0 1,-1 0 0,1 0-1,-1-1 1,1 0 0,0 1-1,1-1 1,-1 0 0,1 0-1,-1-1 1,1 1 0,4 2-1,-3-4-19,-1 0 0,1 1 0,0-1 0,0-1 0,0 1 0,0-1 0,0 0-1,0 0 1,0 0 0,0-1 0,0 0 0,-1 0 0,1 0 0,0 0 0,0-1 0,-1 0 0,1 0-1,-1 0 1,1-1 0,-1 1 0,0-1 0,0 0 0,0 0 0,-1 0 0,6-6 0,8-9 4,-1-2 1,-1 1 0,24-41 0,-18 27 12,-21 34-65,0-1-1,0 0 1,0 0 0,-1 0-1,1 0 1,0 0 0,0 0-1,0 1 1,0-1 0,0 0-1,0 0 1,0 0 0,0 0-1,0 0 1,0 0 0,0 1-1,0-1 1,0 0 0,0 0-1,0 0 1,0 0 0,0 0-1,0 0 1,1 1 0,-1-1-1,0 0 1,0 0 0,0 0-1,0 0 1,0 0 0,0 0-1,0 0 1,0 1 0,0-1-1,0 0 1,1 0 0,-1 0-1,0 0 1,0 0 0,0 0 0,0 0-1,0 0 1,0 0 0,1 0-1,-1 0 1,0 0 0,0 0-1,0 0 1,0 0 0,0 0-1,0 0 1,1 0 0,-1 0-1,0 0 1,0 0 0,0 0-1,0 0 1,0 0 0,0 0-1,1 0 1,-1 0 0,0 0-1,0 0 1,0 0 0,0-1-1,1 25-152,-5 27 166,-4-5 161,3 1 0,-1 53 0,6-99-143,0-1-1,0 1 0,0 0 1,0 0-1,0-1 0,0 1 1,0 0-1,0-1 1,0 1-1,1 0 0,-1 0 1,0-1-1,0 1 0,1 0 1,-1-1-1,0 1 1,1-1-1,-1 1 0,0 0 1,1-1-1,-1 1 0,1-1 1,-1 1-1,1-1 1,-1 1-1,1-1 0,0 1 1,-1-1-1,1 0 0,0 1 1,-1-1-1,1 0 1,0 0-1,-1 1 0,1-1 1,0 0-1,-1 0 1,1 0-1,0 0 0,0 0 1,-1 0-1,1 0 0,0 0 1,-1 0-1,1 0 1,0 0-1,-1-1 0,1 1 1,0 0-1,0 0 0,0-1 1,4-1 173,-1 0 1,0 0 0,0 0-1,0-1 1,0 1 0,7-7-1,16-20-149,-2-1 0,-1-2-1,-1 0 1,30-59 0,-22 39-69,-19 41-4145,-8 23-4356,-4-1-2050</inkml:trace>
</inkml:ink>
</file>

<file path=ppt/ink/ink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3.1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21332,'0'0'10026,"60"2"-8841,-24-2-961,2 0-224,1-4 0,-1 1 0,-4 0 0,-6 3 0,-7 0-96,-8 0-1794,-7 8-1537,-6 2-1121,-6-1-930,-9-1-4899</inkml:trace>
</inkml:ink>
</file>

<file path=ppt/ink/ink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3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37 16624,'0'0'10538,"58"14"-8296,-10-21-865,6-4-640,-1 0-545,1 3-192,-6 1 32,-7 5-929,-5 2-1505,-5-1-1282,-6-2-4323</inkml:trace>
</inkml:ink>
</file>

<file path=ppt/ink/ink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5.4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1 471 15022,'0'0'6289,"11"-8"-5216,53-44-135,-2-2 1,-2-3-1,-3-2 1,90-123-1,-107 124 1256,-39 89-1532,-12 103-457,0 30-196,11-128-235,0 25 514,0-20-3751,0-40 3227,0-1 74,0 0 1,0 0-1,0 0 0,0 1 0,0-1 0,0 0 1,0 0-1,0 1 0,0-1 0,0 0 1,0 0-1,0 0 0,0 1 0,0-1 0,0 0 1,0 0-1,0 0 0,0 1 0,0-1 1,-1 0-1,1 0 0,0 0 0,0 1 0,0-1 1,0 0-1,0 0 0,-1 0 0,1 0 0,0 0 1,0 1-1,0-1 0,0 0 0,-1 0 1,1 0-1,0 0 0,0 0 0,0 0 0,-1 0 1,1 0-1,0 0 0,0 0 0,-1 0 0,1 0 1,0 0-1,-8 0-5838</inkml:trace>
</inkml:ink>
</file>

<file path=ppt/ink/ink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5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9801,'0'0'15375,"62"26"-15375,-19-23-1474,6-3-1953,6-2-1473,0-11-4133</inkml:trace>
</inkml:ink>
</file>

<file path=ppt/ink/ink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6.1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229 1 14286,'0'0'9256,"-29"64"-8231,14-26-128,3 3-224,4 4-289,1-1-256,4-6-64,3-2 0,0-9-416,0-7-1314,2-8-800,-1-9-1313</inkml:trace>
  <inkml:trace contextRef="#ctx0" brushRef="#br0" timeOffset="1">1 175 18642,'0'0'4548,"55"-5"-3875,-22 2-225,7-3-288,4-2-128,6-2-1121,2-4-2562,-1-4 95,-2-3-2369</inkml:trace>
</inkml:ink>
</file>

<file path=ppt/ink/ink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6.4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0 9257,'0'0'12203,"-17"70"-10857,9-39-257,3 5-128,0-2-449,3-1-448,2-3 0,0-3-64,0-5-673,0-7-1505,0-6-1153</inkml:trace>
</inkml:ink>
</file>

<file path=ppt/ink/ink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6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31 16496,'0'0'5706,"10"-4"-4184,1-1-1096,1 0 1,-1 1-1,1 1 0,-1 0 1,1 1-1,0 0 1,21-1-1,-21 3-215,0 1-1,0-1 1,0 2-1,-1 0 1,1 0-1,0 1 1,-1 0 0,17 8-1,-25-9-196,0-1-1,0 1 0,0 0 1,-1 0-1,1 0 1,0 1-1,-1-1 1,0 1-1,1-1 0,-1 1 1,0 0-1,0 0 1,-1 0-1,1 0 0,0 0 1,-1 0-1,0 0 1,0 0-1,0 1 1,0-1-1,0 0 0,-1 1 1,1-1-1,-1 1 1,0-1-1,0 1 1,-1-1-1,1 0 0,0 1 1,-1-1-1,0 1 1,0-1-1,0 0 0,-2 5 1,-3 3 269,0 0 0,-1 0-1,0-1 1,0 0 0,-1 0 0,-1-1 0,-15 15-1,16-17-104,13-7-286,0 0 0,0 0 0,0 0 0,0 1 0,0 0 1,0 0-1,0 0 0,-1 1 0,9 3 0,-8-2 101,-1 1 1,0 0-1,0 0 0,0 0 0,-1 1 1,1-1-1,-1 1 0,0 0 0,0 0 1,-1 0-1,0 0 0,0 1 0,3 8 1,-4-10 22,-1-1 1,1 0-1,-1 0 1,0 1-1,0-1 1,0 0 0,0 0-1,0 1 1,-1-1-1,1 0 1,-1 0-1,0 0 1,0 0 0,0 1-1,-1-1 1,1-1-1,-1 1 1,0 0-1,1 0 1,-1-1 0,0 1-1,-1-1 1,1 1-1,0-1 1,-4 3 0,-12 7 95,-1-1 0,0-1 0,-1-1 0,0-1 0,-1 0 0,1-2 0,-1 0 0,-1-1 0,1-1 1,-1-1-1,1-1 0,-1-1 0,-34-3 0,55 2-295,0 0 1,0 0-1,0 0 1,1 0-1,-1 0 1,0 0-1,0 0 1,0-1-1,0 1 1,0 0-1,0-1 1,1 1-1,-1 0 1,0-1-1,0 1 1,1-1-1,-1 1 1,0-1-1,1 1 1,-1-1-1,0 0 1,1 1-1,-1-1 0,1 0 1,-1 0-1,1 1 1,-1-1-1,1 0 1,0 0-1,-1 0 1,1 1-1,0-1 1,-1 0-1,1 0 1,0 0-1,0 0 1,0 0-1,0 0 1,0 0-1,0 1 1,1-3-1,-1-13-7590</inkml:trace>
</inkml:ink>
</file>

<file path=ppt/ink/ink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7.2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12011,'0'0'15375,"2"77"-15055,0-27-224,-2 3 0,0-2-96,0-7-320,0-3-1602,0-11-608,0-11-321,0-9-608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8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2215 13196,'0'0'646,"9"-15"-459,159-241 2720,358-415-1,276-188-4928,-778 834 1900,81-84-47,119-94 0,-214 194 111,0 1-1,0 1 0,1-1 1,-1 2-1,2-1 0,-1 2 0,1-1 1,-1 2-1,2-1 0,21-4 0,-33 9-74,0-1-1,0 1 0,0 0 0,0-1 0,-1 1 1,1 0-1,0 0 0,0 0 0,0 0 0,0 0 1,0-1-1,0 2 0,0-1 0,0 0 0,0 0 1,-1 0-1,1 0 0,0 0 0,0 1 0,0-1 1,0 1-1,0-1 0,-1 0 0,1 1 0,0-1 1,0 1-1,-1-1 0,1 1 0,0 0 0,-1-1 1,1 1-1,0 0 0,-1 0 0,1-1 0,-1 1 1,0 0-1,1 0 0,-1 0 0,1-1 0,-1 1 1,0 0-1,0 0 0,1 0 0,-1 0 0,0 0 1,0 1-1,-2 30-4142</inkml:trace>
</inkml:ink>
</file>

<file path=ppt/ink/ink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7.6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16207,'0'0'6855,"66"-11"-6663,-25 11-160,4-2-1121,5-6-2947,4-4-3683</inkml:trace>
</inkml:ink>
</file>

<file path=ppt/ink/ink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7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217 0 15407,'0'0'3251,"-8"0"-833,-1 0-2064,0 1-1,1 0 1,-1 0-1,0 1 1,1 0-1,0 1 1,-1 0 0,1 0-1,0 1 1,0-1-1,1 2 1,-1-1 0,1 1-1,0 0 1,0 1-1,-7 7 1,5-3-265,0 0 0,1 0-1,0 0 1,-8 17 0,14-23-62,0 0 1,0 0-1,0 0 0,0 0 0,1 0 1,0 1-1,0-1 0,0 0 0,1 1 1,-1-1-1,1 1 0,0-1 0,0 1 1,1-1-1,-1 1 0,2 6 0,0-8 1,0-1-1,0 1 0,0 0 0,0 0 0,0-1 1,1 1-1,-1-1 0,1 0 0,0 0 0,-1 0 0,1 0 1,0 0-1,0-1 0,0 1 0,0-1 0,1 0 0,-1 0 1,0 0-1,0 0 0,5 0 0,70 10 229,-76-11-255,23 2-205,50 2-127,-39-7-2669,-8-8-3960,-11-5-2302</inkml:trace>
</inkml:ink>
</file>

<file path=ppt/ink/ink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8.3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0 19186,'0'0'3588,"-1"50"-1795,-5-18-672,0 4 96,1 0-544,5-2-481,0-6-128,0-5-32,8-9-160,7-8-1153,2-6-385,1 0-223,-2-12-546,2-10-992,-2-6-1794,-6-6-2114</inkml:trace>
  <inkml:trace contextRef="#ctx0" brushRef="#br0" timeOffset="1">170 5 9737,'0'0'12876,"-18"65"-12011,11-40 64,-1-2-96,4-1-321,3-4-351,1-5-161,0-4-1666,8-9-2786,0 0-6695</inkml:trace>
</inkml:ink>
</file>

<file path=ppt/ink/ink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29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18674,'1'17'1185,"-1"2"-833,0 5 417,0 4-193,0 1-255,0 1-225,2-3-32,3-7-32,-1 0-288,1-7-737,-2-4-160,-3-4-161,-17-8-12875</inkml:trace>
</inkml:ink>
</file>

<file path=ppt/ink/ink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0.0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69 14125,'0'0'8264,"68"-19"-7751,-37 14-257,5-3-160,5 1-544,3-1-2019,2-1-2017,1-3-2979</inkml:trace>
</inkml:ink>
</file>

<file path=ppt/ink/ink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0.3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206 203 13805,'0'0'8018,"-11"3"-7553,-2 2-309,1 0 1,0 0-1,0 2 1,0-1-1,1 1 0,0 1 1,0 0-1,1 0 1,0 1-1,0 1 1,1-1-1,-15 21 1,18-20 141,1 0 1,-1 0 0,2 0-1,-1 1 1,-4 17 0,8-25-236,1 1 1,-1-1-1,0 1 1,1-1 0,0 1-1,0-1 1,0 1-1,1-1 1,1 8 0,-2-10-44,1 0 0,-1 1 0,1-1 0,0 1 0,-1-1 0,1 0 0,0 0 0,0 1 0,0-1 0,0 0 0,0 0 0,0 0 0,1 0 1,-1 0-1,0 0 0,0-1 0,1 1 0,-1 0 0,1-1 0,-1 1 0,0 0 0,1-1 0,1 1 0,7 0-50,1 1-1,-1-1 1,1-1-1,-1 0 1,1-1-1,-1 0 1,0 0-1,1-1 1,-1 0-1,0-1 1,0 0-1,11-5 1,22-17-3288,-8-6-3874,-22 10-453</inkml:trace>
  <inkml:trace contextRef="#ctx0" brushRef="#br0" timeOffset="1">266 0 20115,'0'0'4965,"-8"58"-3716,7-32 32,-1 2-480,2 1-481,0-4-192,3-2-64,6-6-384,2-4-1762,-1-6-929,1-7-1793,-1 0-3524</inkml:trace>
</inkml:ink>
</file>

<file path=ppt/ink/ink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0.7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0 21973,'0'0'5765,"5"69"-4964,-5-44-353,3 2-255,-3-1-129,2-2-64,1-2-897,-2-2-1249,-1-6-769,0-3-1857</inkml:trace>
  <inkml:trace contextRef="#ctx0" brushRef="#br0" timeOffset="1">1 141 19282,'0'0'6086,"77"-7"-5317,-44 1-481,5-3-288,-3 3-1698,-2 1-3234,0-3-2467</inkml:trace>
</inkml:ink>
</file>

<file path=ppt/ink/ink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1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16239,'0'0'6182,"-45"68"-4997,38-40-288,2 1-96,3 4-321,-1 1-384,3 0 65,0-1-33,0-3-96,0-5-705,5-6-2049,-4-9-1987</inkml:trace>
</inkml:ink>
</file>

<file path=ppt/ink/ink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1.4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43 15695,'0'0'5338,"12"-7"-3662,-5 4-1430,1-2-35,0 1-1,0 0 0,0 0 0,0 1 1,1 0-1,0 1 0,0-1 1,0 2-1,10-2 0,14 2 501,-1 1-1,56 8 0,-76-6-671,1 1-1,0 0 0,0 1 1,-1 0-1,0 1 0,0 0 1,0 1-1,-1 0 0,18 14 1,-25-18-31,-1 1 0,0 0 0,0 0 0,0 0 0,0 0 0,-1 1 0,1-1 0,-1 1 0,0 0 0,0-1 0,0 1 0,0 0 0,-1 0 0,0 0 0,0 0 0,0 0 0,0 1 0,0 3 0,-1-1 139,0 0 1,-1 0 0,0 0 0,0 0 0,-1 0-1,0 0 1,0 0 0,-1-1 0,1 1 0,-5 6 0,-6 8 342,0-1 0,-2 0 0,0 0 0,-1-2 1,-21 19-1,20-21-385,0-1 0,0-1 0,-2-1 0,-34 20 0,44-28-121,-1-1 0,0 0 0,0 0 0,0-1-1,-1 0 1,1-1 0,-1 0 0,1-1 0,-1 0-1,1-1 1,-1 0 0,-14-2 0,22 2-209,0-1 0,0 0 1,0 0-1,0 1 0,0-2 0,0 1 1,1 0-1,-1-1 0,0 1 0,1-1 1,-1 0-1,1 1 0,-1-1 0,1-1 1,0 1-1,0 0 0,-3-4 0,4 3-577,-1 1-1,1-1 1,0 0-1,0 1 0,0-1 1,0 0-1,0 0 0,0 0 1,1 0-1,0 0 1,-1-5-1,1-6-6276</inkml:trace>
</inkml:ink>
</file>

<file path=ppt/ink/ink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1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 21396,'0'0'9129,"63"4"-8008,-17-4-256,7 0-609,7 0-256,3-4-737,-1-3-2754,-8-4-2851,-11-2-11147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8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1963 13997,'8'-5'-1196,"14"-9"246,0 0 0,-1-2 0,-1 0 0,21-22 0,78-91 668,-55 58 1828,247-254 5326,165-156-4753,-121 123-2018,-319 321-121,188-182-104,-174 175 101,3 1 0,89-55-1,-132 91-216,1 0 1,0 1-1,0 0 0,0 1 0,0 1 0,1-1 0,0 2 1,0 0-1,0 0 0,0 1 0,0 0 0,14 1 1,-26 1 42,1 0-1,0 0 1,0 0 0,0 0 0,-1 0 0,1 0 0,0 0 0,0 1 0,-1-1 0,1 0 0,0 0 0,0 1 0,-1-1 0,1 0 0,0 1 0,-1-1 0,1 1 0,0-1 0,-1 1-1,1-1 1,-1 1 0,2 1 0,0 21-7463</inkml:trace>
</inkml:ink>
</file>

<file path=ppt/ink/ink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2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1 716 17617,'0'0'1238,"13"-13"54,163-153 3068,-65 66-2565,163-193-1,-263 281-1556,-1 0 1,-1-1-1,0-1 1,0 0-1,-2 0 1,0 0-1,0-1 0,5-20 1,-37 140 737,13-61-963,2 2 0,-7 74-1,13 128-200,4-199-1188,0-48 1125,0 0 0,0 0-1,0 0 1,0 0 0,0 0 0,-1 0 0,1-1-1,0 1 1,0 0 0,-1 0 0,1 0-1,-1 0 1,1 0 0,0 0 0,-1-1 0,0 1-1,1 0 1,-1 0 0,1-1 0,-1 1 0,0 0-1,-1 0 1,-21 5-8945,1-5-3632</inkml:trace>
</inkml:ink>
</file>

<file path=ppt/ink/ink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2.7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15663,'0'0'9641,"64"-27"-7431,-28 25-1185,7 2-609,6 0-287,-1 0-97,-3 0-2403,-5 0-4579</inkml:trace>
</inkml:ink>
</file>

<file path=ppt/ink/ink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3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18257,'0'0'9385,"63"14"-8296,-23-14-480,6 0-289,8 0-256,0-2-512,-2-8-2883,-7-3-4741</inkml:trace>
</inkml:ink>
</file>

<file path=ppt/ink/ink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3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369 62 8200,'0'0'9539,"4"-9"-7195,11-28 37,-15 37-2326,0-1 0,0 0 0,0 1 0,0-1 0,-1 0 0,1 1 0,0-1 0,0 0 0,0 1 0,-1-1 0,1 0 0,-1 1-1,1-1 1,0 1 0,-1-1 0,1 1 0,-1-1 0,1 1 0,-1-1 0,1 1 0,-1-1 0,1 1 0,-1 0 0,0-1 0,1 1 0,-1 0 0,0 0 0,1-1 0,-1 1 0,0 0 0,1 0 0,-1 0 0,0 0 0,1 0 0,-1 0 0,0 0 0,1 0 0,-1 0 0,0 0 0,1 0 0,-1 0 0,-1 1-1,-31 2 268,19 0-271,0 2 0,1 0 0,-1 0-1,1 1 1,0 1 0,1 0 0,0 0 0,0 2 0,-11 9-1,-3 4 304,2 0 0,-39 48 0,47-52 22,2 2 0,-14 25 1,25-40-319,0-1 0,0 1 0,1 0 1,0 0-1,0 0 0,1 1 0,-1-1 1,1 0-1,0 1 0,0-1 0,1 0 1,0 1-1,0-1 0,0 1 0,0-1 1,2 7-1,-1-10-52,0-1 0,0 1 0,0-1 0,0 1 0,0-1-1,0 0 1,0 1 0,1-1 0,-1 0 0,0 0 0,1 0 0,-1 0 0,1 0 0,-1 0 0,1 0 0,0 0-1,-1-1 1,1 1 0,0 0 0,-1-1 0,1 0 0,3 1 0,45 1 68,-38-2-49,16-1-550,-1 0 0,0-2 1,42-10-1,28-19-7167,-44 8-1757</inkml:trace>
</inkml:ink>
</file>

<file path=ppt/ink/ink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4.1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19859,'0'0'4228,"3"54"-4004,-3-21-160,3 1-352,2-2-1762,-1-7-1313,4-4-1762</inkml:trace>
</inkml:ink>
</file>

<file path=ppt/ink/ink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5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 18866,'0'0'8392,"66"1"-7848,-30-1-416,2-3-96,0-1-1441,-7-1-2787,-6-1-4932</inkml:trace>
</inkml:ink>
</file>

<file path=ppt/ink/ink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6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332 26 9929,'0'0'10645,"-11"-5"-9230,5 1-1188,3 2-156,1 0 0,-1 0 0,1 1 0,-1-1 0,0 1 0,0 0 0,0 0 0,0 0 0,0 0 0,0 0 0,0 1 0,0-1 0,0 1 0,0 0 0,0 0 0,0 0 0,0 0 0,-1 1 0,1-1 0,0 1 0,0-1 0,0 1 0,0 0 0,-4 3 0,-17 10 275,0 2 1,1 1-1,0 0 0,2 2 1,0 0-1,1 2 1,2 0-1,-25 35 0,41-53-336,-1 0-1,1 0 1,0 1-1,1-1 1,-1 1-1,1-1 1,-1 1-1,1 0 1,0-1-1,0 1 1,1 0-1,-1 0 1,1-1-1,0 1 1,0 0-1,0 4 1,1-6-40,0 0 1,0 0-1,1 0 0,-1-1 1,0 1-1,1 0 1,-1-1-1,1 1 0,-1 0 1,1-1-1,0 0 1,-1 1-1,1-1 0,0 0 1,0 0-1,0 0 1,0 0-1,0-1 0,0 1 1,0 0-1,1-1 1,-1 1-1,0-1 0,0 0 1,0 0-1,1 0 1,2 0-1,19 0-1040,0 0-1,-1-1 1,1-1 0,-1-2-1,1 0 1,-1-2 0,30-10-1,5-6-4539</inkml:trace>
</inkml:ink>
</file>

<file path=ppt/ink/ink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6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12 12524,'0'0'6342,"-3"9"-4746,3-7-1513,-5 12 572,1 1-1,1 0 1,0 1 0,1-1-1,0 0 1,2 25 0,0-39-647,0 0-1,0 0 1,0 0 0,1 0-1,-1 0 1,0 0 0,1 0 0,-1 0-1,1 0 1,-1 0 0,1 0 0,-1 0-1,1 0 1,0-1 0,-1 1 0,1 0-1,0 0 1,0-1 0,0 1 0,-1 0-1,1-1 1,0 1 0,0-1 0,0 1-1,2 0 1,-1-1-40,1 1 0,-1-1 0,1 0 0,-1 0-1,1 0 1,-1 0 0,0-1 0,1 1 0,-1-1 0,1 1 0,1-2 0,3 0-346,-1-1 1,1 0 0,-1 0-1,0 0 1,0-1-1,0 0 1,6-6 0,-6 4-104,-1 0-1,1-1 1,-2 0 0,1 0 0,-1 0-1,0-1 1,0 1 0,-1-1 0,3-9 0,9-42 1545,-30 119 1723,10-44-2599,0 0 0,2 0 1,0 0-1,0 1 1,2-1-1,1 30 0,0-45-259,0 0-1,0 0 0,0 0 1,0 0-1,1 0 1,-1 1-1,0-1 0,1 0 1,-1 0-1,1 0 0,-1 0 1,1 0-1,-1 0 0,1-1 1,0 1-1,-1 0 0,1 0 1,0 0-1,0 0 0,0-1 1,-1 1-1,1 0 1,0-1-1,0 1 0,0-1 1,0 1-1,0-1 0,0 0 1,1 1-1,-1-1 0,0 0 1,0 0-1,0 0 0,0 1 1,0-1-1,0 0 1,2-1-1,10 0-5042</inkml:trace>
</inkml:ink>
</file>

<file path=ppt/ink/ink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7.5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 13421,'0'0'9353,"80"22"-7656,-21-22-352,11 0-704,10 0-449,6 0-96,-4-4-32,-8-1-1249,-10 0-1954,-21-1-2050,-19 0-5541</inkml:trace>
</inkml:ink>
</file>

<file path=ppt/ink/ink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7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51 11018,'0'0'7784,"49"15"-6759,14-19-353,13-8 225,13-1-576,10 1-289,0 0-1025,-6-1-3844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9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1266 18546,'0'0'154,"9"-5"-554,20-14 212,-1-1-1,-1-2 1,-1-1-1,-1-1 1,22-28-1,-16 19 391,889-830 973,-902 848-1179,19-17-6,0 1 0,3 3 0,0 1 0,58-30 0,-92 55-112,0-1 0,0 1-1,0 0 1,0 0 0,0 1 0,0 0-1,0 0 1,1 1 0,5-1 0,-11 1 20,0 1 1,0-1-1,-1 0 1,1 0 0,0 1-1,0-1 1,-1 0-1,1 1 1,0-1 0,-1 1-1,1-1 1,0 1-1,-1-1 1,1 1-1,-1-1 1,1 1 0,-1-1-1,1 1 1,-1 0-1,1-1 1,-1 1 0,1 0-1,-1 0 1,0-1-1,0 1 1,1 0-1,-1 0 1,0-1 0,0 1-1,0 0 1,0 0-1,0 0 1,0-1 0,0 1-1,0 0 1,0 0-1,0 0 1,0-1-1,-1 1 1,1 1 0,-12 34-4352,-13 1-3886</inkml:trace>
</inkml:ink>
</file>

<file path=ppt/ink/ink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39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9 526 6438,'0'0'5814,"-2"9"-5190,-5 24-21,7-33-536,1 0-1,-1 0 1,0 0-1,0-1 0,0 1 1,1 0-1,-1 0 0,0 0 1,0 0-1,0 0 1,1 0-1,-1 0 0,0 0 1,0 0-1,1 0 0,-1 0 1,0 0-1,0 0 1,0 0-1,1 0 0,-1 0 1,0 0-1,0 1 0,0-1 1,1 0-1,-1 0 1,0 0-1,0 0 0,0 0 1,1 0-1,-1 1 0,0-1 1,0 0-1,0 0 1,0 0-1,0 0 0,1 1 1,-1-1-1,0 0 0,0 0 1,0 0-1,0 1 1,0-1-1,0 0 0,0 0 1,0 1-1,0-1 0,0 0 1,0 0-1,0 0 1,0 1-1,0-1 0,0 0 1,12-13 1660,60-127 3674,25-44-4545,68-52-600,-159 270-257,-6-32 26,0-1 1,1 1 0,-1-1 0,0 1-1,0-1 1,0 1 0,-1-1 0,1 1-1,0-1 1,0 1 0,-1-1-1,1 1 1,-1-1 0,0 1 0,1-1-1,-1 0 1,0 1 0,0-1 0,0 0-1,0 0 1,0 1 0,0-1-1,0 0 1,0 0 0,0 0 0,0 0-1,-1-1 1,1 1 0,0 0 0,-1 0-1,-1 0 1,-2 7-1409,2 0-6160,-1-7 1522</inkml:trace>
</inkml:ink>
</file>

<file path=ppt/ink/ink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0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12492,'0'0'12017,"1"12"-11510,0 410-1303,-2-426-4846,-4-3 3274,1 2-170,-5-15-6361</inkml:trace>
</inkml:ink>
</file>

<file path=ppt/ink/ink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0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49 172 15407,'0'0'2001,"-1"-11"-25,1 9-1904,-1-2 118,0 0-1,0-1 1,1 1-1,0 0 1,0 0 0,0-1-1,0 1 1,1 0-1,0 0 1,-1-1 0,2 1-1,-1 0 1,0 0 0,1 0-1,0 0 1,0 0-1,0 1 1,0-1 0,0 1-1,1-1 1,0 1-1,0 0 1,0 0 0,0 0-1,4-3 1,8-3 82,-1 2 0,1 0 1,1 0-1,-1 2 0,1 0 0,0 0 1,0 2-1,1 0 0,-1 1 0,1 0 1,-1 2-1,1 0 0,0 0 0,-1 2 1,25 5-1,-36-6-255,-1 0-1,0 0 1,0 1-1,0 0 1,0-1 0,-1 1-1,1 1 1,0-1 0,-1 1-1,1-1 1,-1 1 0,0 0-1,0 0 1,0 0 0,0 1-1,-1-1 1,0 1 0,1 0-1,-1-1 1,0 1-1,-1 0 1,1 0 0,-1 0-1,1 0 1,-1 1 0,0-1-1,-1 0 1,1 0 0,-1 1-1,0-1 1,0 0 0,-1 7-1,0-3 64,-1 1 0,1 0 1,-2-1-1,1 0 0,-1 1 0,0-1 0,-1 0 0,0 0 0,0-1 0,-1 1 0,0-1 1,0 0-1,-1 0 0,0-1 0,-7 6 0,5-5-16,-2-1-1,1 0 1,-1 0 0,0-1-1,-16 6 1,-11 5 93,74-4-488,-25-8 286,0 0-1,0 1 1,0 0-1,-1 1 1,1 0 0,10 9-1,-18-12 40,0 0-1,0 1 0,-1 0 1,1-1-1,-1 1 1,0 0-1,0 0 1,-1 1-1,1-1 0,-1 1 1,0-1-1,0 1 1,-1 0-1,1-1 0,-1 1 1,0 0-1,0 0 1,0 9-1,-1-4 68,0 1 0,-1-1 0,-1 0 0,1 0 0,-1 0 0,-1 0 0,0 0-1,-1 0 1,0-1 0,0 1 0,-1-1 0,0 0 0,0 0 0,-1-1 0,0 0 0,-1 0 0,0 0 0,0-1 0,-16 13 0,12-12 14,0-1 1,0-1-1,0 1 1,-1-2 0,1 1-1,-1-2 1,-1 1 0,1-2-1,-1 0 1,1 0 0,-1-1-1,0-1 1,0 0 0,0-1-1,-23-2 1,29 0-76,0 0 0,0 0 0,0-1 0,0 0 0,1 0 0,-1-1 0,1 0 0,0 0 0,0 0 0,1-1 0,-1 0 0,1 0 0,0 0 0,0-1 0,1 1 0,-1-1 0,1 0 0,1-1 0,-1 1 0,1-1 0,0 0 0,1 1 0,-1-1 0,1 0 0,1 0 0,-2-8 0,4 14-90,-1 0-1,0 0 1,1 0 0,-1 0-1,1 0 1,-1 0 0,1 0-1,0 0 1,-1 0 0,1 0-1,0 0 1,0 0 0,-1 1-1,1-1 1,0 0 0,0 1-1,0-1 1,0 0 0,0 1-1,0-1 1,0 1 0,0 0-1,0-1 1,0 1 0,1 0-1,-1-1 1,0 1 0,2 0-1,45-5-5240,-26 3 2456,17-5-4097,3-4-4249</inkml:trace>
</inkml:ink>
</file>

<file path=ppt/ink/ink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1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18353,'0'0'6102,"4"8"-4420,2 13-1207,0 1 0,-1 0 0,-1 0 0,-2 0 0,0 0 0,-1 30 1,-1-1-541,1-7-933,-6 58 0,3-95-1390,-8-7-5890,2-7 1824</inkml:trace>
</inkml:ink>
</file>

<file path=ppt/ink/ink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1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1 234 12620,'0'0'14990,"52"-25"-14894,-3 20 0,6 1-96,7-1-1473,2 0-1410,2 1-1025,-3 0-992,-5-2-6279</inkml:trace>
  <inkml:trace contextRef="#ctx0" brushRef="#br0" timeOffset="1">847 1 18161,'0'0'1698,"-37"48"-97,20-13 321,1 4-609,2 6-128,6 3-480,0-2-513,6-5-96,2-1-160,0-4-704,0-5-385,0-7-897,0-6-865,-8-9-448,-7-9-3172</inkml:trace>
</inkml:ink>
</file>

<file path=ppt/ink/ink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1.9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17104,'0'0'5018,"8"0"-3891,85-1 1672,193 8-73,-256-4-2694,0 1-1,-1 2 0,1 0 1,-1 2-1,-1 2 0,0 0 0,39 21 1,-61-27-20,0-1-1,-1 1 1,0 0 0,1 0-1,-1 1 1,-1-1 0,1 1 0,-1 0-1,0 0 1,0 1 0,0-1 0,-1 1-1,1 0 1,2 7 0,-5-8 65,0 0 0,0-1 0,0 1 0,0 0 0,-1 0 0,1 0 0,-1-1 0,-1 1 0,1 0 0,-1 0 0,0 0 0,0-1 0,0 1 0,0 0 0,-1-1 0,0 1 0,0-1 0,0 0 0,-1 1 0,-3 4 0,-8 9 94,-1-1-1,0 0 1,-2-1-1,1-1 1,-2 0-1,-29 18 1,-123 64 583,166-94-753,-46 22-1,-54 21 0,89-40 0,1-1 0,-1-1 0,0 0 0,-1-1 0,1-1 0,-1 0 0,1-1 0,-29-2 0,42 1-49,1-1 0,-1 1 0,0 0 1,0-1-1,1 0 0,-1 1 0,0-1 0,1 0 0,-1 0 1,0 0-1,1 0 0,-1 0 0,1 0 0,0 0 0,-1 0 1,1-1-1,0 1 0,0-1 0,0 1 0,0-1 0,-1-1 1,0-1-265,0 0 0,1-1 0,0 1 0,0 0 0,0 0 0,1-1 0,-1 1 1,1-8-1,1-4-1370,1 1 0,0-1 0,1 1 0,5-16 0,10-22-8914</inkml:trace>
</inkml:ink>
</file>

<file path=ppt/ink/ink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2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13933,'0'0'4378,"6"11"-3828,4 8-427,0-1 0,2-1 0,0 0 1,0-1-1,2 0 0,0-1 0,1 0 1,0-1-1,1-1 0,20 13 0,-21-19-104,0-1 0,0 0-1,0-1 1,1-1-1,0 0 1,0-1-1,0-1 1,0 0 0,0-1-1,0-1 1,0-1-1,0 0 1,0-1-1,30-7 1,13-8 62,-1-2 1,90-43-1,-49 19-86,-77 35-30,97-36-42,-107 40 58,1 1 0,0 1 1,0 0-1,0 0 1,0 1-1,0 1 0,15 1 1,-27-1 26,1 1 0,0-1 0,-1 1 0,1 0 0,-1 0 0,1 0 1,-1 0-1,1 0 0,-1 0 0,0 0 0,1 0 0,-1 1 0,0-1 0,0 0 0,0 1 1,0-1-1,0 1 0,0-1 0,-1 1 0,1 0 0,0-1 0,-1 1 0,1 0 1,-1-1-1,0 1 0,1 0 0,-1 0 0,0-1 0,0 1 0,0 0 0,-1 3 0,-6 61 1376,7-61-1255,-11 46 585,5-28-555,2 0 0,0 1 1,0 38-1,4-60-150,0-1 0,0 1 1,0 0-1,1-1 0,-1 1 1,1-1-1,-1 1 0,1-1 1,-1 1-1,1-1 0,0 1 0,0-1 1,0 1-1,0-1 0,0 0 1,0 1-1,0-1 0,0 0 1,0 0-1,0 0 0,1 0 1,-1 0-1,1 0 0,-1 0 1,0-1-1,1 1 0,-1 0 1,1-1-1,0 1 0,-1-1 1,1 0-1,-1 1 0,1-1 0,0 0 1,-1 0-1,1 0 0,0 0 1,-1 0-1,1-1 0,1 1 1,8-2 162,0 1 0,-1-2 0,1 1 0,-1-2 0,12-4 0,134-67 966,-95 43-1021,86-31-1,-127 55 217,0 2-1,1 1 0,0 1 0,0 0 1,0 1-1,0 2 0,1 0 1,32 4-1,2 8 40,-49-9-365,0 0 0,0 0 0,0 0 1,0-1-1,1 0 0,-1-1 0,1 1 0,-1-1 0,0-1 0,1 1 0,-1-1 0,0-1 0,0 1 0,0-1 0,12-5 1,-8 1-1196,-1 0 1,0 0 0,0-1 0,14-12-1,4-9-6878</inkml:trace>
</inkml:ink>
</file>

<file path=ppt/ink/ink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3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9993,'0'0'12300,"-2"12"-11446,-1 17-434,1 0-1,1 0 1,1 0 0,2 1-1,1-1 1,1 0-1,1-1 1,2 1 0,11 30-1,-17-57-374,0 0 0,-1-1 0,1 1 0,0-1 0,0 1 0,0-1 0,0 0 0,1 1 0,-1-1 0,0 0 0,0 0 0,1 0 0,-1 0-1,1 0 1,-1 0 0,1 0 0,0 0 0,-1-1 0,1 1 0,-1 0 0,1-1 0,0 0 0,0 1 0,-1-1 0,1 0 0,0 0 0,0 0 0,-1 0 0,1 0 0,0 0 0,0-1-1,-1 1 1,1 0 0,0-1 0,1 0 0,8-3 147,-1-1-1,0 0 0,1 0 1,12-11-1,-5 5-129,18-9-42,2 2 0,0 1 0,0 1 0,2 3 0,0 1 0,0 2 0,1 2 0,0 2-1,0 1 1,60 1 0,17 6 22,117-6-2732,-229 4 2130,1-1-1,-1 0 0,0 0 0,-1-1 0,1 0 0,7-3 0,-11 4-279,0 0 0,0 0 0,0-1 0,0 1-1,0-1 1,0 1 0,0-1 0,-1 0 0,1 0 0,0 1 0,1-5-1,4-6-7833</inkml:trace>
</inkml:ink>
</file>

<file path=ppt/ink/ink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3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16239,'0'0'6615,"12"-4"-5654,40-13-209,-49 16-717,0 1 0,0-1 0,0 1 0,0 0 0,0 1 0,0-1-1,0 0 1,0 1 0,0-1 0,0 1 0,0 0 0,-1 0 0,1 0 0,0 1 0,-1-1 0,1 1-1,-1-1 1,1 1 0,-1 0 0,0 0 0,0 0 0,1 0 0,-1 0 0,-1 0 0,1 1-1,0-1 1,2 5 0,0 0 107,0 1-1,0 0 1,-1-1-1,0 1 1,-1 1-1,0-1 0,2 13 1,-2 1 89,-1 0 0,-1 0 1,-1 0-1,-1 0 0,-2-1 0,-7 34 0,-2-14-1468,0 0 0,-27 51 0,28-69-4838,3-16-6155</inkml:trace>
</inkml:ink>
</file>

<file path=ppt/ink/ink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4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1 202 11787,'0'0'9193,"0"13"-8200,1 172 389,-2-183-1363,1-1-1,0 1 0,0-1 0,0 1 0,0-1 0,0 1 1,0-1-1,0 1 0,1 0 0,-1-1 0,0 0 0,1 1 1,-1-1-1,1 1 0,0-1 0,-1 1 0,1-1 0,0 0 1,0 0-1,0 1 0,0-1 0,0 0 0,0 0 0,0 0 1,0 0-1,1 0 0,-1 0 0,0 0 0,0-1 0,1 1 0,-1 0 1,1-1-1,-1 1 0,1-1 0,-1 1 0,1-1 0,-1 0 1,1 0-1,-1 1 0,1-1 0,-1 0 0,1-1 0,-1 1 1,4 0-1,1-2 86,1 0 1,-1-1-1,0 0 1,0 0 0,0 0-1,0 0 1,0-1-1,-1 0 1,7-6 0,16-17 97,-1-2 0,-1-1 0,-1-1 0,-2-1 0,-1-1 1,-2 0-1,29-65 0,-49 140-346,-12 38 171,4-30-5,1 0-1,3 1 0,4 77 0,0-127-16,0-1 0,-1 1 1,1 0-1,0 0 0,0-1 0,0 1 0,0 0 0,0 0 0,0-1 1,0 1-1,1 0 0,-1 0 0,0-1 0,0 1 0,1 0 1,-1 0-1,0-1 0,1 1 0,-1 0 0,0-1 0,1 1 1,-1-1-1,1 1 0,-1-1 0,1 1 0,0-1 0,-1 1 0,1-1 1,-1 1-1,1-1 0,0 0 0,-1 1 0,1-1 0,0 0 1,0 1-1,-1-1 0,1 0 0,0 0 0,0 0 0,-1 0 1,1 0-1,0 0 0,0 0 0,-1 0 0,1 0 0,0 0 0,0 0 1,-1 0-1,1-1 0,0 1 0,-1 0 0,1 0 0,0-1 1,-1 1-1,1-1 0,0 1 0,0-1 0,4-3 136,0 1 0,-1-1 0,0 1 0,0-1 0,0 0 1,5-8-1,15-24 174,-1-1 0,-2-1-1,-2-1 1,-1-1 0,-2-1 0,-2 0 0,-2-1 0,-2 0 0,9-80 0,-19 202-10504,0-40 1833,0-16-1072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39.3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1 801 21749,'0'0'64,"58"-40"-257,-3-6 258,12-14-770,8-10-416,5-3 1057,1-1 96,-2 2 32,-3 4 128,-6 6-96,-3 5 0,-8 7-64,-8 9-128,-10 3-1730,-18 9-2626,-15 9-2562</inkml:trace>
</inkml:ink>
</file>

<file path=ppt/ink/ink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5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83 8488,'0'0'14141,"-7"12"-13831,0 1-334,-36 75 1207,39-80-1007,1 0-1,0 1 1,1-1-1,-1 1 1,2 0 0,-1-1-1,1 1 1,1 0-1,0 14 1,1-22-139,-1-1 1,0 1 0,1 0-1,-1 0 1,1 0 0,-1 0-1,1 0 1,0-1 0,-1 1-1,1 0 1,0-1-1,-1 1 1,1 0 0,0-1-1,0 1 1,0-1 0,0 1-1,-1-1 1,1 1 0,0-1-1,0 0 1,0 0-1,0 1 1,0-1 0,0 0-1,0 0 1,0 0 0,0 0-1,0 0 1,0 0 0,0 0-1,0 0 1,0 0-1,0-1 1,0 1 0,0 0-1,0-1 1,0 1 0,0-1-1,1 0 1,39-20 1435,-30 12-1349,-1-2-1,1 1 1,-2-1-1,1-1 1,-2 0 0,0 0-1,0-1 1,-1 0 0,0 0-1,-1 0 1,-1-1-1,0 0 1,-1 0 0,-1-1-1,0 1 1,-1-1 0,0 1-1,-1-17 1,-1 30-128,0 0 1,0 0-1,0 0 1,0 0-1,0 0 0,0 0 1,-1 0-1,1 0 1,0 0-1,-1 0 0,1 0 1,-1 0-1,1 0 1,-1 0-1,1 0 1,-1 0-1,1 1 0,-1-1 1,0 0-1,0 0 1,1 1-1,-1-1 0,0 0 1,0 1-1,0-1 1,0 1-1,0-1 1,0 1-1,0-1 0,0 1 1,0 0-1,0 0 1,0-1-1,0 1 0,0 0 1,0 0-1,0 0 1,0 0-1,0 0 1,0 0-1,0 0 0,0 1 1,0-1-1,0 0 1,0 1-1,0-1 0,0 0 1,0 1-1,0-1 1,0 1-1,0-1 1,0 1-1,1 0 0,-1-1 1,0 1-1,0 0 1,1 0-1,-1 0 0,0-1 1,1 1-1,-1 0 1,1 0-1,-1 0 1,1 0-1,0 0 0,-1 0 1,1 0-1,0 0 1,-1 1-1,-1 3-160,1 0 0,-1 0 1,1 0-1,0 1 0,0-1 0,1 0 0,-1 0 1,1 1-1,1-1 0,-1 0 0,1 0 0,-1 1 1,1-1-1,3 6 0,-3-9-133,0 1 0,1-1 1,-1 0-1,1 0 0,-1 0 1,1 0-1,0-1 0,0 1 0,0 0 1,0-1-1,0 1 0,0-1 0,0 0 1,0 0-1,1 0 0,-1 0 0,0 0 1,1 0-1,-1 0 0,1-1 0,-1 0 1,1 1-1,-1-1 0,1 0 1,-1 0-1,1 0 0,-1 0 0,1-1 1,-1 1-1,1-1 0,3-1 0,1 0-590,0 0 0,-1 0 0,1-1 0,-1 0 0,0 0-1,0-1 1,0 1 0,0-1 0,0-1 0,5-5 0,27-26-2733</inkml:trace>
</inkml:ink>
</file>

<file path=ppt/ink/ink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5.4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1 11147,'0'0'6699,"-9"5"-5156,-1 3-1344,1 0 0,-1 1-1,1 0 1,1 0 0,0 1 0,0 0-1,1 1 1,0 0 0,1 0 0,0 0-1,1 1 1,-7 20 0,5-14-14,1-6 57,1 2 0,0-1 0,1 1 1,0-1-1,1 1 0,1 0 0,0 0 0,0 27 1,2-41-236,1 1 1,-1-1-1,0 1 0,0-1 1,1 1-1,-1-1 1,0 1-1,1-1 1,-1 1-1,1-1 1,-1 0-1,1 1 1,-1-1-1,1 0 0,-1 1 1,1-1-1,-1 0 1,1 1-1,-1-1 1,1 0-1,-1 0 1,1 0-1,0 0 0,-1 0 1,1 0-1,-1 1 1,1-1-1,0-1 1,-1 1-1,1 0 1,-1 0-1,1 0 1,-1 0-1,1 0 0,0-1 1,22-6 204,-16 2-176,1 0 0,-1-1 0,-1 0 0,1-1 0,9-12 0,-12 14-20,0 0-1,1-1 0,-1 1 1,1 1-1,0-1 0,0 1 1,1 0-1,-1 0 1,1 0-1,0 1 0,12-5 1,-17 8-8,0 0 0,-1 0 0,1 1 0,0-1 0,0 0 1,0 1-1,0-1 0,0 1 0,0-1 0,0 1 1,-1-1-1,1 1 0,0-1 0,0 1 0,-1 0 1,1-1-1,0 1 0,-1 0 0,1 0 0,-1-1 0,1 1 1,-1 0-1,1 0 0,-1 0 0,0 0 0,1 0 1,-1 0-1,0 0 0,0 0 0,0 0 0,1 0 1,-1-1-1,0 1 0,0 0 0,-1 0 0,1 0 0,0 2 1,-1 49 503,1-43-417,-12 112 375,23-129-1191,10-16-2257,-2-1-1,-1-1 1,-1-1 0,-1 0-1,14-34 1,-28 57 2623,20-41-4295</inkml:trace>
</inkml:ink>
</file>

<file path=ppt/ink/ink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5.7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8296,'0'0'15839,"-1"13"-14665,-4 27-58,-16 62 0,12-71-669,2 1-1,1 0 1,2 1-1,1 0 1,2 51 0,1-83-543,0 0 1,0 0 0,0 0-1,1 0 1,-1-1 0,0 1-1,0 0 1,1 0 0,-1 0-1,0 0 1,1-1 0,-1 1 0,1 0-1,-1-1 1,1 1 0,0 0-1,-1-1 1,1 1 0,-1 0-1,1-1 1,1 2 0,12 0-4898,-4-2-810</inkml:trace>
</inkml:ink>
</file>

<file path=ppt/ink/ink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7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172 204 13196,'2'-12'2867,"-1"3"-2083,8-40 1834,-6 11 2997,-4 44-5331,0 1-1,-1-1 1,1 1 0,-1-1 0,-1 0 0,-4 11 0,-5 12 8,-15 68 401,4 1 0,4 1 0,4 1 0,-1 103 0,8-377-361,4 149-324,0 0-1,-2 0 0,0 1 0,-19-45 0,21 64-56,4 13-20,13 19 0,-7-22-119,1 0-1,-1-1 1,1 0-1,1 0 1,-1 0-1,1-1 1,-1 0 0,1 0-1,0-1 1,0 0-1,0-1 1,0 1-1,0-1 1,0-1-1,1 0 1,-1 0-1,0-1 1,0 0-1,14-3 1,-5 1-1121,0-2 1,0 0 0,-1 0-1,1-2 1,-1 0-1,-1-1 1,1 0-1,16-14 1,9-15-2492,-39 35 3895,1 0 1,-1-1 0,0 0-1,-1 1 1,1-1 0,0 0-1,-1 0 1,1 0 0,-1 0-1,0 0 1,0 0 0,0 0-1,0-7 1,-1 10-3,0 0 1,0 0-1,0-1 1,-1 1-1,1 0 0,0 0 1,0 0-1,0 0 1,0-1-1,-1 1 0,1 0 1,0 0-1,0 0 1,0 0-1,-1 0 0,1 0 1,0 0-1,0 0 1,0 0-1,-1 0 0,1 0 1,0 0-1,0 0 1,-1 0-1,1 0 1,0 0-1,0 0 0,-1 0 1,1 0-1,0 0 1,0 0-1,0 0 0,-1 0 1,1 0-1,0 0 1,0 0-1,0 0 0,-1 1 1,1-1-1,0 0 1,0 0-1,0 0 0,0 0 1,-1 1-1,1-1 1,0 0-1,0 0 0,0 0 1,0 1-1,0-1 1,-12 10 742,0 4-269,2 0-1,0 1 1,0 0 0,1 1-1,1 0 1,1 0 0,0 1-1,1-1 1,1 2 0,0-1 0,1 1-1,-2 26 1,6-43-557,0-1 0,0 1 0,0-1 0,0 1 0,0 0 0,0-1 1,0 1-1,1-1 0,-1 1 0,0 0 0,0-1 0,0 1 0,1-1 0,-1 1 0,0-1 0,0 1 0,1-1 1,-1 1-1,1-1 0,-1 1 0,0-1 0,1 1 0,-1-1 0,1 0 0,-1 1 0,1-1 0,-1 0 0,1 1 0,-1-1 1,2 0-1,19-2 268,20-21 209,-18-1-628,-2 0 1,0-1-1,-2 0 0,0-2 0,-2 0 0,-1-2 1,13-31-1,-32 95-2579,2-11 2760,-2-10-97,1-9 0,1 1 1,0 0-1,-1 0 1,2-1 0,-1 1-1,1 0 1,0 0-1,0 0 1,0 0-1,3 10 1,-2-15 21,-1-1 0,1 0 0,-1 1 1,1-1-1,0 0 0,-1 1 0,1-1 0,0 0 0,-1 0 0,1 1 0,0-1 0,-1 0 1,1 0-1,0 0 0,0 0 0,-1 0 0,1 0 0,0 0 0,-1 0 0,1 0 1,0-1-1,-1 1 0,1 0 0,0 0 0,-1 0 0,1-1 0,0 1 0,-1 0 1,1-1-1,-1 1 0,1-1 0,0 1 0,-1-1 0,1 0 0,20-18-25,-4-2 196,0-1-1,-2-1 1,-1 0 0,0 0 0,-2-2-1,-1 1 1,0-2 0,-2 1 0,-1-1-1,-2-1 1,0 1 0,-1-1 0,1-45-1,-6 71-137,0 0 0,0 0-1,0 0 1,1 0 0,-1 0-1,0 0 1,0 0 0,-1 0 0,1 0-1,0 0 1,0-1 0,0 1-1,-1 0 1,1 0 0,-1 0-1,1 0 1,-1 1 0,1-1 0,-1 0-1,1 0 1,-1 0 0,0 0-1,1 0 1,-3-1 0,2 3 2,0-1-1,0 0 1,0 0 0,0 0 0,0 0 0,0 1 0,0-1-1,0 1 1,0-1 0,0 0 0,1 1 0,-1 0 0,0-1-1,0 1 1,0-1 0,1 1 0,-1 0 0,0 0 0,-1 1-1,-33 47 260,17-14-6,-16 38 0,28-59-65,2-1-1,0 1 1,0 0 0,1 0 0,1 0-1,-1 20 1,3-33-177,1 1-1,-1-1 0,0 0 1,1 1-1,-1-1 0,1 0 1,-1 1-1,1-1 0,0 0 1,-1 0-1,1 0 0,0 1 1,0-1-1,0 0 0,0 0 1,0 0-1,0 0 0,0 0 1,0-1-1,0 1 1,1 0-1,-1 0 0,0-1 1,0 1-1,1-1 0,-1 1 1,0-1-1,1 0 0,-1 1 1,1-1-1,-1 0 0,0 0 1,1 0-1,-1 0 0,1 0 1,-1 0-1,0 0 1,1-1-1,1 0 0,12-1 72,0 0-1,28-8 1,-28 5-58,-8 3-33,0 1 0,0-1 0,0 1 0,0 1 0,0-1 0,0 1 0,0 0 0,0 1 0,12 2 0,-16-2 1,-1 0-1,1 0 1,-1 1 0,1-1-1,-1 1 1,0-1 0,1 1-1,-1 0 1,0 0 0,0 0 0,0 0-1,-1 0 1,1 0 0,0 1-1,-1-1 1,0 1 0,1-1-1,-1 1 1,0-1 0,0 1-1,0 0 1,-1 0 0,1-1-1,-1 1 1,1 0 0,-1 5 0,2 110 118,-2-72 121,0-46-220,0 0 0,0 0 0,0 0 0,1 0 0,-1 0 0,0 1 0,0-1 0,0 0 0,1 0 0,-1 0-1,0 0 1,0 0 0,1 0 0,-1 0 0,0 0 0,0 0 0,1 0 0,-1 0 0,0 0 0,0 0 0,1 0 0,-1 0 0,0 0 0,0 0 0,1 0 0,-1 0-1,0-1 1,0 1 0,0 0 0,1 0 0,-1 0 0,0 0 0,0 0 0,0-1 0,1 1 0,-1 0 0,0 0 0,0 0 0,0-1 0,0 1 0,11-16 175,-1-1 0,-1 1 0,-1-2 0,0 1 0,-2-1 0,9-34 1,-4 18-140,4-18-779,-2-2 0,-2 1-1,-3-1 1,-2 0 0,-1-60 0,-5 114 705,0 29 246,-14 515 3502,20-608-2109,-6 28-1316,-2 0 0,-6-35 0,6 58-254,0 1 1,-2-1-1,1 1 1,-1 0 0,-1 0-1,0 1 1,-1 0-1,0 0 1,-11-14-1,27 28-1252,1-1 1,-1 0-1,1 0 0,-1-1 0,1 0 1,14-1-1,97-2-9113,-111 1 9606,-1-1-1,0 1 1,1-2-1,16-6 1,5-8 2832,-8-7 5881,-41 46 213,13-19-8054,1 1-1,0-1 1,0 1-1,1 0 1,-1 0-1,1 0 1,0 0-1,0 0 1,0 1-1,0-1 1,1 0-1,0 1 1,0-1-1,-1 10 1,3-11-136,0 0 0,0-1 1,0 1-1,1 0 0,-1-1 0,1 1 1,0-1-1,0 1 0,0-1 1,0 0-1,0 0 0,1 0 0,-1 0 1,0 0-1,1 0 0,0-1 0,5 3 1,18 16-20,-21-14 1,1 0 0,-1 1 0,-1 0 0,1 0 1,-1 0-1,0 1 0,-1-1 0,0 1 0,0 0 0,3 12 1,-5-16 16,-1 0 1,1-1 0,-1 1 0,0 0 0,0 0-1,0-1 1,0 1 0,0 0 0,-1 0 0,0-1-1,0 1 1,0 0 0,0-1 0,0 1 0,-1-1 0,0 0-1,1 1 1,-1-1 0,-1 0 0,1 0 0,0 0-1,-1 0 1,1-1 0,-1 1 0,-5 3 0,-2 1 60,-1-1 1,0 0 0,0-1-1,0 0 1,-1 0 0,-15 3 0,20-7-313,0 1 1,1-2-1,-1 1 1,0-1 0,-12 0-1,16-1-304,-1 1-1,0-1 1,1 0-1,-1 0 1,1 0-1,0 0 1,-1-1-1,1 1 0,0-1 1,0 0-1,-5-4 1,-15-19-9777</inkml:trace>
</inkml:ink>
</file>

<file path=ppt/ink/ink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9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37 398 11339,'0'-61'7100,"-7"80"-2418,-3 12-3407,3-3-783,2 1-1,1 0 0,0 30 0,4-58-489,0-1 1,0 1-1,0 0 0,0 0 1,0-1-1,0 1 0,0 0 1,0-1-1,0 1 0,1 0 1,-1-1-1,0 1 0,0 0 0,0-1 1,1 1-1,-1 0 0,0-1 1,1 1-1,-1-1 0,1 1 1,-1-1-1,1 1 0,-1-1 1,1 1-1,-1-1 0,1 1 1,-1-1-1,1 1 0,0-1 1,-1 0-1,2 1 0,22-7 212,20-27 341,-18 4-297,33-47 1,-11 12-119,-48 64-141,0 0 1,1 0-1,-1 0 0,0 0 0,0 0 0,0 0 1,1 0-1,-1 0 0,0 0 0,0 0 1,1 0-1,-1 0 0,0 0 0,0 0 1,0 0-1,1 0 0,-1 0 0,0 0 1,0 0-1,0 1 0,1-1 0,-1 0 1,0 0-1,0 0 0,0 0 0,0 0 1,0 0-1,1 1 0,-1-1 0,0 0 1,0 0-1,0 0 0,0 1 0,0-1 1,0 0-1,0 0 0,0 0 0,1 1 0,-1-1 1,0 0-1,0 0 0,0 0 0,0 1 1,0-1-1,0 0 0,0 0 0,0 0 1,0 1-1,0-1 0,-1 0 0,1 0 1,0 0-1,0 1 0,0-1 0,0 0 1,0 1-1,3 29-105,-2 34-60,-1-62 166,0 0 22,-1 0 0,1 0-1,0 0 1,1 0 0,-1 1 0,0-1 0,0 0-1,1 0 1,0 0 0,-1 0 0,1 0 0,0 0-1,0 0 1,0 0 0,0 0 0,0 0 0,0-1-1,1 1 1,-1 0 0,1-1 0,-1 1 0,1-1-1,-1 1 1,1-1 0,0 0 0,3 2 0,-3-2 14,1-1 0,-1 0 0,0 1 0,1-1 1,-1 0-1,0 0 0,0-1 0,1 1 0,-1 0 1,0-1-1,1 1 0,-1-1 0,0 0 0,0 0 1,0 0-1,0 0 0,0 0 0,0 0 0,0 0 1,0-1-1,0 1 0,0-1 0,2-3 0,11-11 157,0 0 0,-2-1 0,16-24-1,-24 33-178,0 0-1,-1 0 0,0 0 1,0-1-1,-1 0 1,0 0-1,-1 0 0,0 0 1,0 0-1,0-11 1,-2 20-15,0-1 0,0 1 0,0-1 0,0 1 0,0 0 0,0-1 1,0 1-1,0-1 0,0 1 0,0 0 0,0-1 0,0 1 0,-1-1 0,1 1 1,0 0-1,0-1 0,0 1 0,-1 0 0,1-1 0,0 1 0,0 0 0,-1-1 1,1 1-1,0 0 0,-1 0 0,1-1 0,0 1 0,-1 0 0,1 0 0,-1 0 1,1 0-1,0-1 0,-1 1 0,1 0 0,-1 0 0,1 0 0,0 0 0,-1 0 1,1 0-1,-1 0 0,1 0 0,0 0 0,-1 0 0,1 0 0,-1 0 0,1 1 1,-1-1-1,1 0 0,0 0 0,-1 0 0,1 0 0,0 1 0,-1-1 0,1 0 1,0 0-1,-1 1 0,1-1 0,0 0 0,-1 1 0,1-1 0,0 0 0,0 1 1,-1 0-1,-21 19-120,10-1 120,0-1-1,-12 27 0,22-39-2,-1-1 0,1 1 0,0 0 0,0 0 0,0 0 0,1 0 0,0 1-1,0-1 1,1 0 0,0 1 0,0-1 0,2 12 0,-1-16-3,0-1 0,0 1 0,0 0 1,1-1-1,-1 0 0,1 1 0,-1-1 1,1 0-1,-1 0 0,1 1 0,0-1 1,-1-1-1,1 1 0,0 0 0,0 0 0,0-1 1,3 2-1,45 10-39,-32-8 27,102 50-40,-119-55 67,0 1 0,-1-1 0,1 1 0,0-1 0,0 0 0,0 1-1,-1-1 1,1 0 0,0 0 0,-1 0 0,1 0 0,0 0 0,-1 1 0,1-1 0,-1 0 0,0 0-1,1 0 1,-1 0 0,0 0 0,0 0 0,1-1 0,-1 1 0,0 0 0,0 0 0,0 0 0,0-2-1,3-33 68,-9-186 272,6 221-354,0 0 1,1 0-1,-1 1 0,0-1 0,1 0 0,-1 0 0,1 1 0,-1-1 0,1 0 0,0 0 0,-1 1 0,1-1 0,0 1 0,-1-1 0,1 1 0,0-1 0,-1 1 0,1-1 0,0 1 0,0 0 0,0-1 0,0 1 0,-1 0 0,1 0 0,1-1 0,33-6-22,-17 4 21,-1-3 6,-1 0 0,1-1 1,-1-1-1,0-1 0,-1 0 1,0-1-1,-1 0 1,14-14-1,-21 19 1,-2 0 0,1 0 0,0-1 0,-1 0 0,0 0-1,-1-1 1,1 1 0,-1-1 0,-1 0 0,1 0 0,-1 0 0,0-1 0,-1 1 0,0-1 0,0 1 0,0-1 0,-1 0-1,0 0 1,-1 0 0,0-12 0,0 20 0,0-1-1,0 1 1,-1-1 0,1 1-1,0-1 1,0 1-1,0-1 1,-1 1-1,1 0 1,0-1 0,-1 1-1,1-1 1,0 1-1,-1 0 1,1-1 0,0 1-1,-1 0 1,1-1-1,-1 1 1,1 0-1,0 0 1,-1 0 0,1-1-1,-1 1 1,1 0-1,-1 0 1,1 0 0,-1 0-1,1 0 1,-1 0-1,1 0 1,-1 0-1,1 0 1,-1 0 0,1 0-1,-1 0 1,1 0-1,-1 0 1,1 0 0,-1 0-1,1 1 1,-1-1-1,1 0 1,0 0-1,-1 1 1,1-1 0,-1 1-1,-21 14-106,10-2 99,2 1 0,0 1 0,1 0 0,0 0 0,-13 32 0,-24 88 58,38-112 7,2 0 1,0 1-1,2-1 0,1 1 1,0 0-1,2 44 1,1-66-54,1 0 0,-1 0 0,0 0 0,0 0-1,1 0 1,0 0 0,-1 0 0,1 0 0,0 0 0,0 0 0,0-1 0,0 1 0,0 0 0,0 0 0,0-1 0,1 1 0,-1-1 0,1 1 0,-1-1 0,1 0 0,0 1-1,-1-1 1,1 0 0,0 0 0,0 0 0,0-1 0,-1 1 0,1 0 0,0-1 0,0 1 0,0-1 0,0 1 0,0-1 0,1 0 0,-1 0 0,0 0 0,0 0 0,0 0-1,2-1 1,4 0 16,-1-1-1,0 1 0,0-1 0,0-1 0,0 1 0,0-1 0,-1-1 0,1 1 1,11-9-1,1-3-28,0-2 1,-1 0-1,0-1 1,-2 0-1,0-2 1,-1 0 0,-1 0-1,-1-1 1,-1-1-1,-1 0 1,-1-1-1,10-31 1,-21 42-411,-10 27 274,-12 31 103,9-17 28,-27 64 162,38-85-85,0 0 0,1 1 0,0-1 0,0 0 0,1 1 1,0 0-1,1-1 0,0 1 0,1 8 0,-1-16-56,0 0 0,0-1 0,1 1 1,-1 0-1,0-1 0,1 1 0,-1-1 0,0 1 0,1 0 0,-1-1 0,1 1 0,-1-1 1,1 1-1,-1-1 0,1 0 0,-1 1 0,1-1 0,0 0 0,-1 1 0,1-1 0,0 0 1,-1 0-1,1 1 0,0-1 0,-1 0 0,1 0 0,0 0 0,-1 0 0,1 0 0,0 0 1,-1 0-1,1 0 0,0 0 0,-1 0 0,1 0 0,0-1 0,-1 1 0,1 0 1,1-1-1,26-11 213,-14 2-159,-1 0-1,0-2 1,-1 1-1,0-2 1,0 1-1,18-29 1,-4 0-28,25-51 0,-69 139 45,-11 55 1,28-98-54,-2 4 2,1-1 0,0 1 0,1 0 0,-1 0 0,1 0 0,1-1 0,0 1 0,0 0 0,0 0-1,3 10 1,-2-17-89,0 0 0,0-1 0,0 1-1,0 0 1,1 0 0,-1 0 0,0-1-1,0 1 1,1-1 0,-1 1 0,1-1-1,-1 1 1,1-1 0,-1 0-1,0 0 1,1 0 0,-1 0 0,1 0-1,-1 0 1,1 0 0,-1 0 0,1 0-1,-1-1 1,0 1 0,1-1 0,-1 1-1,1-1 1,1 0 0,39-19-3847,-19 4-376,-1 0 0,-1-2 0,27-28 0,-7-3-158,-17 14 558</inkml:trace>
</inkml:ink>
</file>

<file path=ppt/ink/ink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9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27 6502,'0'-1'370,"0"0"0,0 0-1,1 1 1,-1-1 0,0 0 0,0 0 0,0 0-1,0 0 1,0 0 0,0 0 0,0 0-1,0 0 1,0 0 0,-1 0 0,1 1 0,0-1-1,0 0 1,-1 0 0,1 0 0,-1 0-1,1 1 1,-1-1 0,1 0 0,-1 0 0,1 1-1,-1-1 1,0 0 0,1 1 0,-1-1-1,0 1 1,-1-2 0,-12 4 3296,-3 10-3641,-28 36 1759,42-45-1711,1 1 1,-1 0 0,1 0 0,-1 0 0,1 0-1,0 0 1,0 1 0,1-1 0,0 1 0,-1-1 0,0 9-1,4-12-62,0 0 1,0 0-1,-1 0 0,1 0 0,0 0 0,0-1 0,0 1 0,0-1 0,0 1 0,0-1 0,0 0 0,0 0 1,0 0-1,0 0 0,0 0 0,0 0 0,1 0 0,1-1 0,3 0 29,10 2-30,1 0 0,-1 1-1,0 1 1,0 0 0,0 2-1,32 12 1,-42-14-12,-1 0 0,1 0 0,-1 1 0,0 0 0,0 1 0,-1-1 0,1 1 0,7 9 0,-10-11 3,-1 0 1,0 0-1,0 1 1,0-1-1,0 1 1,-1 0-1,1-1 1,-1 1-1,0 0 1,0 0-1,0 0 1,-1 0-1,1 0 1,-1 0-1,0 0 1,-1 6-1,0-5 150,0 0-1,-1-1 1,0 1-1,0-1 1,0 1 0,-1-1-1,1 0 1,-1 0-1,0 0 1,0 0 0,-1 0-1,1-1 1,-1 0-1,0 1 1,1-1 0,-1-1-1,-7 5 1,-1 0 266,0 0 1,-1-1 0,1 0 0,-26 7-1,35-12-417,1 0-1,-1 0 1,1 0-1,-1 0 1,0-1 0,1 1-1,-1-1 1,0 0-1,1 0 1,-1 0-1,0 0 1,1 0-1,-1-1 1,0 1 0,1-1-1,-1 0 1,1 1-1,-1-1 1,1 0-1,-1-1 1,1 1 0,0 0-1,-1-1 1,1 1-1,0-1 1,-3-2-1,4 1-234,-1-1 0,1 1-1,0-1 1,0 1 0,0-1-1,0 0 1,1 1-1,-1-1 1,1 0 0,0 1-1,0-1 1,0 0 0,1 1-1,-1-1 1,1 0 0,0 1-1,0-1 1,0 1-1,3-5 1,7-19-2701,2 0-1,28-44 1,5-10-3576,-12 10-1058</inkml:trace>
</inkml:ink>
</file>

<file path=ppt/ink/ink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49.8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236 0 10730,'0'0'10832,"2"13"-9236,0-2-1318,0 0-1,-1 0 1,0 1-1,-1-1 1,-1 1-1,0-1 1,0 0 0,-5 18-1,-11 36 315,3 0 0,3 1-1,3 1 1,2 0 0,6 104-1,6-121-2384,-9-50-2306,-9-11 2357,-7-16 389,2-2-1,0 0 0,-14-38 0,-33-99 4359,58 150-2554,3 8 267,0 0-1,1 0 0,-1-1 1,2 1-1,-2-16 1,3 22-613,0 1 0,0-1 0,0 0 0,0 0 0,1 0 0,-1 0 0,1 1 0,-1-1 0,1 0 1,0 0-1,0 1 0,-1-1 0,1 1 0,0-1 0,1 0 0,-1 1 0,0 0 0,0-1 0,1 1 1,-1 0-1,0 0 0,1-1 0,-1 1 0,1 0 0,0 1 0,-1-1 0,1 0 0,0 0 0,0 1 1,-1-1-1,1 1 0,3-1 0,41-7 172,0 2 1,67 0-1,-62 5-2372,90-14 0,-63-5-3030,-1-9-2535</inkml:trace>
</inkml:ink>
</file>

<file path=ppt/ink/ink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1:50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0 12172,'0'0'4324,"-73"42"-2499,37-5-896,8 8-512,7 4-321,10-7-96,11-3-513,0-11-1601,15-6-2402,3-8-7303</inkml:trace>
  <inkml:trace contextRef="#ctx0" brushRef="#br0" timeOffset="1">85 781 19314,'0'0'2467,"-28"70"992,20-40-705,8-3-1568,0-6-898,4-6-160,10-4-929,-6-6-3267,-3-5-4067</inkml:trace>
</inkml:ink>
</file>

<file path=ppt/ink/ink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2:29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0 293 8840,'0'0'8003,"6"-9"-7464,19-30-464,-22 36-85,0 1 1,0 0-1,0-1 1,0 1-1,0 0 1,1 1 0,-1-1-1,1 0 1,0 1-1,-1 0 1,1 0 0,0 0-1,0 1 1,-1-1-1,1 1 1,0 0-1,0 0 1,7 1 0,4-1 49,4-1 197,1 2 0,0 0-1,0 1 1,-1 1 0,0 1 0,36 12 0,-4 5 397,60 32-1,-66-32-595,1-2-1,1-2 1,1-2 0,0-2-1,1-2 1,0-2 0,0-3-1,1-1 1,61-3 0,46-11 5,246-45 0,-104 10 108,101 7 463,16-2-272,-415 39-320,0 0 0,0 0 0,-1 1 0,1-1 0,0 0 0,0 0 0,0 0 0,-1-1 0,1 1 0,0 0 0,0 0 0,0 0 1,-1 0-1,1-1 0,0 1 0,0 0 0,-1-1 0,1 1 0,0-1 0,-1 1 0,1-1 0,-1 1 0,1-1 0,0 1 0,-1-1 0,1 0 0,-20-8 602,-47-4-66,62 12-611,-116-16 99,-139-1-1,-123 17 44,178 3-72,-263-1 208,-421-2 399,862 2-596,0-1 1,0-2-1,0-1 0,0-1 0,1-1 1,-47-15-1,72 20-30,0 0 0,0 0 0,-1 0 0,1 0 1,0 0-1,0 0 0,-1 0 0,1 0 0,0 0 0,0 0 0,-1 0 1,1 0-1,0 0 0,0 0 0,-1 0 0,1-1 0,0 1 0,0 0 1,0 0-1,-1 0 0,1 0 0,0 0 0,0-1 0,0 1 0,-1 0 1,1 0-1,0 0 0,0-1 0,0 1 0,0 0 0,0 0 0,-1-1 1,1 1-1,0 0 0,0 0 0,0-1 0,0 1 0,0 0 0,0 0 1,0-1-1,0 1 0,0 0 0,0 0 0,0-1 0,0 1 1,0 0-1,0 0 0,0-1 0,1 1 0,16-6-102,32 2-59,-46 4 154,1104-92-156,-602 47 253,-366 40-212,228 21 0,-320-10-273,135 11-3520,-77-16-1667</inkml:trace>
</inkml:ink>
</file>

<file path=ppt/ink/ink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3:12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1 228 10378,'0'0'6929,"11"-4"-5797,29-7-204,0 0 1,68-7 0,100-2 48,-147 16-918,752-46 1153,869 23 512,-1126 29-1630,-402-12-56,243-48 1,-269 42-327,-470 35-1907,137-4 1309,-754 50 858,-799 27 852,1709-93-612,33-1-103,0 2 0,0-1 1,-1 2-1,1 0 0,0 1 1,-30 9-1,45-11-112,1-1 0,0 1 0,0 0 1,-1 0-1,1 0 0,0 0 0,0 0 0,-1 0 0,1 0 1,0 1-1,0-1 0,0 0 0,-1 0 0,1 0 1,0 0-1,0 0 0,-1 0 0,1 0 0,0 0 0,0 0 1,0 1-1,0-1 0,-1 0 0,1 0 0,0 0 1,0 0-1,0 1 0,0-1 0,-1 0 0,1 0 0,0 0 1,0 1-1,0-1 0,0 0 0,0 0 0,0 1 1,0-1-1,0 0 0,0 0 0,0 0 0,0 1 0,0-1 1,0 0-1,0 0 0,0 1 0,0-1 0,0 0 1,0 0-1,0 1 0,0-1 0,0 0 0,0 0 0,0 0 1,1 1-1,-1-1 0,18 7-84,29 1 33,393-5 52,-368-5 31,1858-76-976,-1898 77 943,733-65-1,-749 65 9,-10 0 1,0 1 0,-1-1 0,1 0 0,0 0 0,-1 0 0,1-1 0,-1 0 0,1 0 0,-1 0 0,7-4 0,-13 5-3,1 1 1,0-1-1,0 1 1,0-1-1,0 1 1,-1 0-1,1-1 1,0 1 0,-1-1-1,1 1 1,0 0-1,-1-1 1,1 1-1,0-1 1,-1 1-1,1 0 1,-1 0-1,1-1 1,0 1-1,-1 0 1,1 0-1,-1-1 1,1 1 0,-1 0-1,1 0 1,-1 0-1,1 0 1,-1 0-1,1 0 1,-1 0-1,1 0 1,-1 0-1,1 0 1,-1 0-1,1 0 1,-1 0 0,1 0-1,-1 1 1,0-1-1,-140-2-262,-249 30-1,252-15-568,-551 47-6640,446-43 2552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0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2407 0 10282,'0'0'1916,"-10"3"-752,-21 9-845,1 0 0,0 2 0,1 1-1,-41 29 1,-115 94 1290,141-103-1508,-191 155-228,8 11 0,10 10 0,9 8 0,-266 364 0,446-544 218,-229 326 171,31 17 111,209-349-550,1 0-1,2 0 1,1 2-1,2-1 1,1 2-1,2-1 1,-7 66-1,14-81-3158</inkml:trace>
</inkml:ink>
</file>

<file path=ppt/ink/ink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4:00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0 103 5733,'0'0'6492,"3"1"-5857,8 2-265,0 0 0,0-1 0,1 0 0,-1-1 0,1-1 0,-1 1 0,0-2 0,22-3 1,17 1 51,1070-28 3721,742-31-2470,-1783 61-1702,1259-1 136,-692 4 2071,-646-2-1895,-165-5 1025,26 0-1602,-142 14 0,-511 11 264,561-21-159,-667-17-761,-1043 58 673,1501-26 266,422-14-76,0-1 1,0-1-1,0-1 1,0 0-1,1-2 0,-1 0 1,1 0-1,-21-12 1,37 17 91,4 0-112,843-13-519,7 0-835,-675 13 1293,1388 9-531,-2 59 936,-666 53 6,-521-31-6503,-253-55-3327</inkml:trace>
</inkml:ink>
</file>

<file path=ppt/ink/ink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6:30.6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1 129 12620,'0'0'192,"10"-5"-122,45-19 638,2 3 1,0 2 0,1 3-1,1 2 1,0 3 0,1 2-1,115-1 1,369 36 1955,-342-3-2185,497 31 1070,-69-54 1478,-630 1-3036,0-1 0,1 0 0,-1 1 0,0-1-1,0 0 1,0 1 0,0-1 0,0 0 0,1 1 0,-1-1 0,0 0-1,0 1 1,0-1 0,0 0 0,0 1 0,0-1 0,0 0-1,0 1 1,0-1 0,-1 0 0,1 1 0,0-1 0,0 0 0,0 1-1,0-1 1,0 0 0,-1 1 0,1-1 0,0 0 0,0 1 0,0-1-1,-1 0 1,1 0 0,0 1 0,-1-1 0,1 0 0,0 0-1,-1 1 1,-8 11-2159,-4-4-2668,3-4-3407</inkml:trace>
</inkml:ink>
</file>

<file path=ppt/ink/ink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6:31.5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13901,'6'1'4161,"14"4"-4036,-7-2 57,61 8-132,-1-2 1,2-4-1,107-6 0,-64-1 363,502-22 2779,-2-1-736,-510 27-2241,115-4 35,-224 2-233,1 0 1,0-1 0,0 1 0,0 0 0,-1 0-1,1-1 1,0 1 0,0 0 0,0 0-1,0-1 1,-1 1 0,1 0 0,0 0-1,0-1 1,0 1 0,0 0 0,0-1-1,0 1 1,0 0 0,0-1 0,0 1-1,0 0 1,0 0 0,0-1 0,0 1-1,0 0 1,0-1 0,0 1 0,0 0-1,1-1 1,-1 1 0,0 0 0,0 0-1,0-1 1,0 1 0,0 0 0,1 0-1,-1-1 1,0 1 0,0 0 0,1 0-1,-1 0 1,0 0 0,0-1 0,1 1-1,-1 0 1,0 0 0,0 0 0,1 0-1,-1 0 1,0 0 0,1-1 0,-29-11 882,11 11-1619,0 0 0,0 2-1,0-1 1,1 2 0,-1 0-1,1 1 1,-1 1 0,1 1-1,0 0 1,0 1 0,-27 14-1,11-5-4997</inkml:trace>
</inkml:ink>
</file>

<file path=ppt/ink/ink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6:36.4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7207,'0'0'7917,"9"-5"-7864,-4 3-49,1-1 1,-1 1-1,1 0 1,-1 0-1,1 1 0,0 0 1,0 0-1,-1 0 1,1 1-1,0-1 0,0 2 1,0-1-1,0 0 1,-1 1-1,1 0 0,9 3 1,45 9 368,1-3 0,68 1 0,128-6 2630,-106-3-1851,63 9 255,245 45-1,-374-43-1249,117 4-1,-171-16-143,0-2-1,0-1 0,-1-2 0,1-1 1,-1-1-1,0-2 0,38-14 0,-35 7-4159,-18 5-1715</inkml:trace>
</inkml:ink>
</file>

<file path=ppt/ink/ink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6:37.4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 12268,'0'0'1948,"10"2"-1633,100 19 1424,1-5-1,129 1 1,-219-16-1793,212 7 238,428-42 1,-87-18 2336,2 44-387,-352 29-1696,69 2-2072</inkml:trace>
</inkml:ink>
</file>

<file path=ppt/ink/ink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7:20.3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0 254 7687,'0'0'1874,"12"-5"-950,41-17-469,0 2 1,82-19-1,866-96 1718,-903 125-2066,255-13 1049,-272 24-508,0 3 1,108 19-1,17 16 53,167 29-346,-252-52-309,136 1 0,-165-15-27,-32 1-79,1-3 1,85-10-1,-145 10-191,17-3 706,-11 0-3723,-7 0-1895</inkml:trace>
</inkml:ink>
</file>

<file path=ppt/ink/ink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3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 6278,'0'0'12236,"51"-4"-12140,-17 4-96,6 0-129,10 0-1184,5 0-2114,7 0-3107</inkml:trace>
</inkml:ink>
</file>

<file path=ppt/ink/ink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6.5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3 4708,'0'0'7399,"-50"-2"-5253,43 2-1089,6 0 33,7 2-770,14 2 96,11-1-192,8-2 1,9-1-129,8 0-320,8 0-1730,3 0-1313,0 0-1282</inkml:trace>
</inkml:ink>
</file>

<file path=ppt/ink/ink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6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9129,'0'0'2914,"69"0"-1568,-38 0-738,7 0-287,8 0-225,9 0-64,10 0-64,7 0-1250,7 0-1376,1 0-3460</inkml:trace>
</inkml:ink>
</file>

<file path=ppt/ink/ink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7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7175,'0'0'769,"54"-3"-705,-27 3-801,3 0-1665,1-1-97</inkml:trace>
  <inkml:trace contextRef="#ctx0" brushRef="#br0" timeOffset="1">225 0 7143,'0'0'2626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0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13869,'0'0'3945,"4"14"-3625,20 102 936,26 108 204,-37-180-1561,1 0 0,2-1 0,23 43 0,-38-86-123,5 14-185,-6-9-1282,-6-6-3448,-12-9 3</inkml:trace>
</inkml:ink>
</file>

<file path=ppt/ink/ink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7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9705,'0'0'8168,"74"-20"-8072,-42 20-96,2 0 0,-1 0-64,0 2-705,-6 2-768,-5-2-257,-4-2-448,-8 0-1121,-2 0-3524</inkml:trace>
</inkml:ink>
</file>

<file path=ppt/ink/ink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39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7976,'0'0'8440,"9"2"-7709,25 3-136,0-1-1,0-1 1,1-2 0,38-4-1,-61 2-543,-1 1 0,1 1 0,-1-1 0,1 2 0,-1 0-1,15 4 1,8 1 202,20-1 231,-44-5-420,1-1-1,-1 1 1,0 1 0,0 0-1,0 1 1,-1-1-1,17 8 1,-20-7 15,2 0 0,-1 0 0,0-1 1,0 0-1,16 2 1036,-41-26 225,-166-15-1025,164 34-275,0 1 0,0 0 1,0 2-1,0 0 0,0 1 1,-1 1-1,2 1 0,-32 8 1,43-9 71,1-1 1,-1 1 0,1-2 0,-1 1 0,1-1 0,-14-2 0,84-3-215,-16 7 101,352 24-121,-384-26 143,17 2-70,-32-2 32,1 0 0,0 0 0,0 0 0,-1 0 0,1 1 0,0-1-1,0 0 1,-1 0 0,1 1 0,0-1 0,-1 1 0,1-1 0,0 0-1,-1 1 1,1-1 0,-1 1 0,1 0 0,-1-1 0,1 1 0,-1-1-1,1 1 1,-1 0 0,1-1 0,-1 1 0,0 0 0,1-1 0,-1 1-1,0 0 1,0 0 0,0-1 0,1 2 0,-6-2-7371,-5 0-1944</inkml:trace>
</inkml:ink>
</file>

<file path=ppt/ink/ink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54.3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91 6342,'0'0'18337,"2"-4"-17904,-1 3-418,0 0 1,0-1-1,0 1 0,0 0 1,0 0-1,0 0 1,1 0-1,-1 0 0,0 0 1,0 1-1,1-1 1,-1 0-1,1 1 0,-1-1 1,1 1-1,-1-1 1,1 1-1,-1 0 1,1-1-1,-1 1 0,1 0 1,-1 0-1,1 0 1,-1 0-1,1 0 0,-1 1 1,1-1-1,-1 0 1,1 1-1,2 1 0,58 28 197,-55-25-197,1-1 0,-1 0 1,1 0-1,0 0 0,0-1 1,1 0-1,9 1 0,-15-3 25,1-1-1,0-1 0,0 1 1,0 0-1,0-1 0,0 0 1,-1 0-1,1 0 1,0 0-1,0 0 0,-1-1 1,1 0-1,-1 0 0,0 0 1,1 0-1,-1 0 0,0-1 1,0 1-1,-1-1 1,1 0-1,0 0 0,3-5 1,13-12 1307,-320 36 3244,594-52-4591,-279 34 0,-14 2 0,0 0 0,0 0 0,0 0 0,-1 0 0,1 0 0,0-1 0,0 1 0,0 0 0,0 0 0,0 0 0,0 0 0,0 0 0,0-1 0,0 1 0,0 0 0,0 0 0,0 0 0,0 0 0,0 0 0,0-1 0,0 1 0,0 0 0,0 0 0,0 0 0,0 0 0,0 0 0,0-1 0,0 1 0,0 0 0,0 0 0,0 0 0,1 0 0,-1 0 0,0 0 0,0-1 0,0 1 0,0 0 0,0 0 0,0 0 0,0 0 0,1 0 0,-1 0 0,-17-4 0,-243 4 0,333 7 0,-56-6 0,-1-2 0,0 0 0,1 0 0,-1-2 0,0 0 0,0-1 0,-1 0 0,1-2 0,20-9 0,-94 30 0,29-9-33,-1-2-1,1-1 1,-57 0 0,91-4-884,0 0 0,-1-1 1,1 1-1,0-1 1,-1 0-1,1 0 0,-1-1 1,0 1-1,8-7 1,15-11-5192</inkml:trace>
</inkml:ink>
</file>

<file path=ppt/ink/ink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3.3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11883,'0'0'481,"77"0"-97,-38 0-352,6-1 0,9-1-96,8-2-705,3 1-1665,3-1-4837</inkml:trace>
  <inkml:trace contextRef="#ctx0" brushRef="#br0" timeOffset="1">1049 5 1666,'0'0'32,"77"0"-32,-32 0 32</inkml:trace>
</inkml:ink>
</file>

<file path=ppt/ink/ink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8:58:53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10570,'0'0'2344,"10"1"-2227,89 7 123,127-6 0,-118-3-2765,-95 1-2856</inkml:trace>
</inkml:ink>
</file>

<file path=ppt/ink/ink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3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3876,'0'0'2050,"77"0"-1378,-38 0-319,-3 0-289,-3 0-192,-2 0-705,0 0 544,-4 0-95,1 0 128,-2 1-801,0 3-3011,3 2 4068</inkml:trace>
</inkml:ink>
</file>

<file path=ppt/ink/ink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3.9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92 6919,'10'-1'2936,"133"-20"756,-27 3-4012,1 8-5978,-51 10 3793,34 1 5867,82-2 4661,-122 0-10329,-1-2-4935,-32-1 7507,11-6 7969,2 0-1086,-12 6-9784,16 3 1436,-27 2-811,0-2 0,33-4 1,-58 5 7581,-6-1-3301,-14-1 39,28 2-2240,44 0-3514,-63 0 4132,-1 1 0,1 1-1,-1 0 1,-19 6-1,95-7-699,-27 0-50,76-1 1701,-127 10-1269,19-8-325,1-1 0,-1 0 0,1 1 0,-1-1 1,1 0-1,-1 0 0,0 0 0,0 0 0,-5 0 1,116-1-41,-202 2 5666,-2 0-3655,103-4-4428,38-6-6883,-33 2 3327</inkml:trace>
</inkml:ink>
</file>

<file path=ppt/ink/ink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17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4837,'0'0'15919,"-16"4"-15727,16 1-160,4-4 32,5 2-128,-3-3-1185,-2 0-865,-4-3-3203</inkml:trace>
</inkml:ink>
</file>

<file path=ppt/ink/ink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18.8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17 15471,'0'0'3758,"10"1"-3502,-3-1-144,41 1 84,-44-1-70,-1 0 0,1-1 0,-1 1 0,1-1 0,-1 0 0,0 0 0,1 0 0,-1-1 0,0 1 0,0-1 0,1 1 0,-1-1-1,3-3 1774,-12 5-1291,-56 3 1272,58-3-1851,0 1 0,0 0 0,0 0 0,0 0 1,0 0-1,0 1 0,0 0 0,0 0 0,0 0 0,1 0 0,-1 0 0,-3 4 0,6-5-23,0 0 0,1 0 0,-1-1 0,1 1-1,-1 0 1,1 0 0,-1 0 0,1 0 0,0 0 0,-1 0-1,1 0 1,0 1 0,0-1 0,0 0 0,0 0-1,0 0 1,0 0 0,0 0 0,0 0 0,0 0-1,0 0 1,1 0 0,-1 0 0,0 0 0,1 0-1,-1 0 1,1 0 0,-1 0 0,1 0 0,-1 0-1,1 0 1,0 0 0,-1 0 0,1-1 0,0 1-1,0 0 1,0-1 0,0 1 0,-1 0 0,1-1 0,2 1-1,2 3-3,0 0 0,0-1 1,1 0-1,-1 0 0,11 3 0,-10-5 12,0 1 0,1-2 0,-1 1 0,0-1 0,1 0 0,-1 0 1,0 0-1,1-1 0,-1 0 0,0 0 0,0-1 0,0 0 0,0 0 1,0 0-1,0-1 0,5-3 0,-10 6 418,-35 13 727,25-8-1781,-1 0-1802,4-2-4129</inkml:trace>
</inkml:ink>
</file>

<file path=ppt/ink/ink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0.6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20403,'0'0'1506,"64"-19"-1506,-29 9 0,3-1-1506,-1 1-2658,-1 0-4996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1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40 494 5701,'-5'-9'2616,"-1"-1"-2069,1 0 1,1 0-1,-1-1 0,2 0 0,0 1 0,0-1 0,1-1 1,0 1-1,0-15 0,3 12-196,0-1 0,1 0 0,1 0 1,0 0-1,1 1 0,0 0 0,2 0 0,-1 0 0,2 0 0,0 1 0,0 0 1,1 0-1,12-13 0,-8 11-227,1 0 0,1 1 0,1 0 0,0 1 0,0 1-1,1 1 1,1 0 0,0 1 0,30-13 0,-40 20-117,0 0 0,0 1 0,0 0 1,0 0-1,0 1 0,0 0 0,1 0 0,-1 1 0,0 0 0,0 0 0,9 1 0,-13 0 33,-1 0 0,1 0 0,0 0 1,-1 0-1,1 0 0,-1 0 0,1 0 0,-1 1 0,0 0 0,1-1 0,-1 1 0,0 0 0,0 0 0,0 0 0,0 0 0,-1 0 0,1 1 0,0-1 0,-1 1 0,0-1 0,0 1 0,1-1 0,-1 1 0,-1 0 1,1-1-1,0 1 0,-1 0 0,1 0 0,-1-1 0,0 1 0,0 3 0,0 7 264,0-1 0,-1 1 0,-1 0 1,0-1-1,-1 1 0,0-1 0,0 0 0,-2 0 1,1 0-1,-13 21 0,6-15-66,-1-1-1,0 0 1,-1 0 0,-1-1 0,-28 25-1,40-40-222,1 1 32,-1-1 0,0 1 0,1 0 1,-1-1-1,0 0 0,0 1 0,-1-1 0,1 0 0,0 0 0,0 0 0,0 0 0,-1 0 0,1-1 0,-4 2 0,21-17-591,18 7-1014,-5 1-1574,-3-8-4489,-14 0-595</inkml:trace>
</inkml:ink>
</file>

<file path=ppt/ink/ink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2.0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14 3683,'0'0'12273,"-7"-1"-12027,-1 0-228,-8-1 296,38 1-37,7 1-723,46-2-6054,-42-5 94</inkml:trace>
</inkml:ink>
</file>

<file path=ppt/ink/ink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2.3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11018,'0'0'4447,"4"4"-4212,2 0-241,-1 0-1,1 0 0,0-1 1,0 1-1,0-2 1,0 1-1,1 0 1,-1-1-1,1-1 1,0 1-1,-1-1 0,14 1 1,18 0-1246,43-2 0,-35-1-905,55 1-2674,-71 0 3000</inkml:trace>
</inkml:ink>
</file>

<file path=ppt/ink/ink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02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7143,'0'0'1761,"50"8"-768,-29-5-640,6-1-225,3-2-96,2 0-417,7 0-3362</inkml:trace>
  <inkml:trace contextRef="#ctx0" brushRef="#br0" timeOffset="1">824 18 10218,'0'0'-32,"66"0"-1954,-22-1-2338</inkml:trace>
</inkml:ink>
</file>

<file path=ppt/ink/ink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24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0 5349,'0'0'6321,"0"9"-5900,-1 4-274,-1 1-1,-1 0 0,-5 20 0,-14 21 3092,16-39-2858,0 1 1,-7 32 0,-11 29-909,4-7-552,17-59-257,1 0-1,-1 0 1,-1-1-1,0 1 1,-1-1-1,-6 12 1,10-22 1398,1 0 0,-1-1-1,1 1 1,-1 0 0,1-1 0,-1 1 0,1 0 0,-1-1 0,0 1 0,1-1 0,-1 1 0,0-1 0,1 0-1,-1 1 1,0-1 0,0 1 0,0-1 0,1 0 0,-1 0 0,0 0 0,-1 1 0,-1-1-1625</inkml:trace>
</inkml:ink>
</file>

<file path=ppt/ink/ink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0:25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7 4805,'0'0'14226,"-8"-6"-13692,6 17-477,1 0 0,0 0 0,1 0 0,0 0 0,4 18 0,0-10-1,1 0 0,1 0 0,0 0 0,17 32 0,46 70 11,-56-100-46,-1-3-158,1 0 0,27 27 0,-27-31 116,-1 0-1,0 0 1,-1 1 0,13 23-1,-23-37 352</inkml:trace>
</inkml:ink>
</file>

<file path=ppt/ink/ink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01.5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5894,'0'0'13463,"9"1"-12614,220-1 2143,32 2-2952,-217-1-23,25 4-18,-80 2-398,-3-5-1351,2-5-3698,2-9-8095</inkml:trace>
</inkml:ink>
</file>

<file path=ppt/ink/ink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05.3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 7143,'0'0'4868,"58"-7"-4163,-37 7-225,7 0-319,3 0-97,4 0-64,4 1-96,3-1-1057,0 0-1794,0 0-4997</inkml:trace>
</inkml:ink>
</file>

<file path=ppt/ink/ink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03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50 5381,'0'0'13800,"-9"-9"-12257,62 7 1051,15 2-1575,214-9-367,-373 14-142,-109-9 0,163 1-104,64 3-81,83 2-81,-43 1-174,116-11 0,-183 8-68,0-1 0,0 1 0,0 0 0,0 0 0,0 0 0,0 0-1,0 0 1,0 0 0,0 0 0,0 0 0,0 0 0,0 0 0,0 0 0,0 0-1,0-1 1,0 1 0,0 0 0,0 0 0,0 0 0,0 0 0,0 0 0,0 0-1,0 0 1,0 0 0,0 0 0,0 0 0,0 0 0,0-1 0,-18-1 86,-26-1 31,-306 17 4,595-30 112,-52 1-374,-235 17 446,-1 2 0,-53 12 1,21-3-131,76-13-253,-1 0 0,0 0-1,0 0 1,0 0-1,0 0 1,0 0-1,0 0 1,0 0-1,0-1 1,0 1-1,0 0 1,0 0-1,-1 0 1,1 0 0,0 0-1,0 0 1,0 0-1,0 0 1,0 0-1,0-1 1,24-6-1856,37-6-883,67 8-3159,-96 1 967</inkml:trace>
</inkml:ink>
</file>

<file path=ppt/ink/ink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05.6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2370,'0'0'7335,"78"0"-8232,-34-6-2370</inkml:trace>
  <inkml:trace contextRef="#ctx0" brushRef="#br0" timeOffset="1">1157 18 8072,'0'0'1665,"74"-8"-159,-36 6-834,3-1-383,3 3-257,2-2-64,4 2-993,3-2-2050,-2 2-2274</inkml:trace>
</inkml:ink>
</file>

<file path=ppt/ink/ink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06.0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2530,'0'0'1890,"81"-3"-1345,-36 0-481,4-1-2146</inkml:trace>
  <inkml:trace contextRef="#ctx0" brushRef="#br0" timeOffset="0.5">810 45 10602,'0'0'4901,"52"-27"-3748,-37 20-449,-2 1-543,1 3-97,2 1-32,1 2 0,1 0-64,-3 0 0,-3 0 0,-4 7-32,-7 0-33,-1 1-351,0-5-1314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09:26:41.6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11691,'0'0'6369,"6"11"-5360,127 286 2844,-62-127-3468,-71-170-436,0 0 1,-1 0-1,1 0 0,0-1 0,0 1 0,-1 0 0,1 0 0,0 0 0,-1 0 1,1 0-1,0 0 0,-1 0 0,1 0 0,0 0 0,-1 0 0,1 0 0,0 0 1,0 0-1,-1 0 0,1 0 0,0 0 0,-1 0 0,1 0 0,0 0 0,-1 0 0,1 0 1,0 0-1,0 1 0,-1-1 0,1 0 0,0 0 0,0 0 0,-1 1 0,1-1 1,0 0-1,0 0 0,-1 1 0,1-1 0,0 0 0,0 0 0,0 1 0,0-1 0,0 0 1,-1 1-1,1-1 0,0 0 0,0 0 0,0 1 0,0-1 0,0 0 0,0 1 1,0-1-1,0 0 0,0 1 0,0-1 0,0 0 0,0 1 0,0-1 0,0 0 1,1 1-1,-1-1 0,-40-21-3285,17 7 751,-17-4-2198</inkml:trace>
</inkml:ink>
</file>

<file path=ppt/ink/ink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0.5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6022,'0'0'6411,"8"2"-5071,15 0-313,-1 0 0,1-1-1,-1-2 1,1 0 0,35-7 0,-10 2-609,-1 3 0,97 4 1,-48 2-73,403-19 124,-155 6-347,-344 10-150,-25 7 401,2 3-175,-4 1-1832,11-8-7071</inkml:trace>
</inkml:ink>
</file>

<file path=ppt/ink/ink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1.3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7944,'0'0'1024,"55"3"-607,-34-2-33,4 2-160,1-2-95,2 0-65,3-1-32,5 0 0,4 0-192,5-1-2531</inkml:trace>
</inkml:ink>
</file>

<file path=ppt/ink/ink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1.6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5381,'0'0'4356,"64"-3"-4292,-28-3-32,10 0-160,8 0-769,10 1-928,10 1-3621</inkml:trace>
  <inkml:trace contextRef="#ctx0" brushRef="#br0" timeOffset="1">1027 22 5189,'0'0'1409,"66"-6"1,-27-1-353,-1 4 0,3 0-481,2 1-416,4 2-128,3 0-288,0 0-1410,2 0-1472,-2 3 959</inkml:trace>
</inkml:ink>
</file>

<file path=ppt/ink/ink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2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 2851,'9'0'1852,"191"0"6633,23-1-10852,-206 1-1151</inkml:trace>
  <inkml:trace contextRef="#ctx0" brushRef="#br0" timeOffset="1">533 13 96,'0'0'11435,"55"0"-10186,-45-1-224,3-2-352,-4 1-321,0 0-320,0 2-64,-1 0-673,-1 0-1313,0-1-864,0-3-4709</inkml:trace>
</inkml:ink>
</file>

<file path=ppt/ink/ink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3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66 5541,'0'0'16063,"-3"-4"-15705,1 1-172,1 2-70,0 0 0,0 0 0,0 0-1,0-1 1,0 1 0,1 0-1,-1-1 1,0 1 0,1 0-1,-1-1 1,1 1 0,-1-1 0,1 1-1,0-3 332,585-8 3235,0 0-2586,-585 12-968,62 0-109,-2 1-8,-46-2 90,-22-2 115,-2 2-210,-9 0-210,13 0-4771,6-6-806</inkml:trace>
</inkml:ink>
</file>

<file path=ppt/ink/ink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4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4708,'0'0'8344,"115"4"-6000,-7-3-6242,-79-1 1454,24 0-3759</inkml:trace>
</inkml:ink>
</file>

<file path=ppt/ink/ink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4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3203,'0'0'5573,"52"1"-4612,-26-1-128,6 0-385,4 0-351,1 0-65,6 0-32,0 0-513,7 2-1409,-2-2-672,-1 0-641</inkml:trace>
  <inkml:trace contextRef="#ctx0" brushRef="#br0" timeOffset="1">927 34 9993,'0'0'3075,"51"-1"-2818,-30-1-225,0-1 0,1 1-32,2 2-64,-4-3-481,-3 2-1217,-4-4-4996</inkml:trace>
</inkml:ink>
</file>

<file path=ppt/ink/ink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5.4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1281,'0'0'-480</inkml:trace>
</inkml:ink>
</file>

<file path=ppt/ink/ink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5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 4548,'15'-52'1890,"-18"50"64,-1-1-481,3 2-992,10 1-705,8 0 320,4 0 256,4 0-32,6 0-128,5 0-127,6 0-33,6 0-1506,3 0-4612</inkml:trace>
  <inkml:trace contextRef="#ctx0" brushRef="#br0" timeOffset="1">1143 0 4805,'0'0'-417,"98"0"-3779</inkml:trace>
</inkml:ink>
</file>

<file path=ppt/ink/ink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5T09:01:16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 3395,'55'-5'1313,"0"2"321,-1-3-1186,0 2-512,2-2-1793</inkml:trace>
  <inkml:trace contextRef="#ctx0" brushRef="#br0" timeOffset="1">1264 1 9513,'0'0'1890,"51"0"-609,-25 0-865,2 0-159,2 0-65,3 1 384,1 0 97,2 2-641,-3-2 0,-2 4-32,-2-4 32,-4 2-32,-2-3-96,0 0-1634,0-4-5476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8DB8-530C-4269-8329-B8EA10861C27}" type="datetimeFigureOut">
              <a:rPr lang="de-DE" smtClean="0"/>
              <a:t>16.04.2026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571D5-6680-4734-923E-3B58AF67DB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83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4F141-1F46-AEDF-1A69-A72C91B1C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6B459CC-BF52-1FA6-B26E-3ECFA1DEA69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049B097-885C-4558-1664-06856A3D9E3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8819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7E50C-3004-F314-B97E-9B7A14CA7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FFD3B96-6619-B7F2-CCE0-4759F4FBF82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33AF805-73AB-9F9F-C407-0FCA513C2C8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9097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4D5DF1-73F4-FFCB-8D1F-EAD44F808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B47A98-7C26-9965-E9A5-199EEAAECD5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0F0EAAB-989E-AA13-FE8D-AF50FC05B70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859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51A38-91A0-EF0B-5360-EE6C997B3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B208740-2C74-9D32-0662-F02A2D6CF83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76FF0EF-945D-8477-6455-774C7C274F5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3948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B7A8C-6536-711C-39EB-2B360C149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C48428-59D1-56D5-6358-8313F11EF04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958CCCA-83F8-5401-2B69-32E5F438863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8676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F3684-124F-9EAE-7975-14DBC1391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A49942A-E2BF-5209-BE90-028E6DBAEEF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3E78089-DEA7-E234-BCD4-4F54A12E16A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7018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657E6-88FD-9986-9742-EDCB25F42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0F32BDA-4323-2C27-05E7-04A0F65512E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624E1D1-747C-7BD2-AF0C-DC8C9741F96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84406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EC693-66F5-3E62-189E-1777C7C9B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2AE6CE4-33FB-4C99-35F1-4DA6A84D1A2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77EF151-D20B-A4A6-B9B6-33EA365F0E4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48968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D6FC3-1C5E-33B6-6780-782D20F38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83B904-1E0C-F61C-055C-5B69B15F5C5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424C810-05B0-88A1-302B-3CAE8C88EA3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09179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151BF-FD96-D619-B855-EEE35211B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2F864ED-C099-013D-7625-D0C9053E5E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4CD0CD8-2DB3-9B44-B0AC-B63706467DC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83236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56C91-B7EC-0A88-4413-7F7415D43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3403CF0-7CE0-C789-6479-6B55F41FED7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DF617D2-75CB-5E2F-65C0-D35540E02E5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5348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D0B6F-EAC7-AAD1-145F-DA34DE868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E447091-1FA2-8A00-269E-5F6702A3DF4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63B6974-C0B7-8369-915D-56E6C10B2F0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33058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9B32B-0031-B4A9-FF6C-381425F2D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FCE8307-D2D2-FE3F-0CAC-DEC7120FFBC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D67A6AB-8083-0DA1-C9EB-0AFDA7B0249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50715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3DEF6-68B8-C19B-F015-28113E454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606DC40-2246-E270-9A07-556BFD62498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BBA5825-33EF-7D54-BEFB-70E8A7547C3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63838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85863-73F6-22F9-0515-F9AEAFF54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E741E34-F741-8BF3-4283-D051DC6423C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74613" y="909638"/>
            <a:ext cx="7974013" cy="4486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690A8C3-7B84-E181-B177-2DE7EFEAE31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09930" y="4925407"/>
            <a:ext cx="5679440" cy="284681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58945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80BAB-4CCB-A82E-59E4-D868400F5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F2F53CF-65E2-691B-C014-5C45BC1AFF6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618F3BF-5D9D-0CEA-1FE2-4831AF1BB64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38164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30060-A0AD-E170-9E86-A0347C841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2710CD4-40BD-9899-0C20-3AA039021CE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4901311-AA7F-D1E7-5820-28AA68AA8A4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4726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A33DC-AE0B-F114-0EFF-C6228D1CD4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745956E-ECDB-61A1-3A8D-E49DC172F62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38FBA5-7DDC-9C02-9608-96DF937A794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994270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10DB1-D12A-3BCE-DE99-D22C24F6BA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498B4B4-E222-1205-4AA0-04FDECAC605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1D7ADA8-F7F2-4E65-1C05-AB413D2B344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40904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F6830-5728-E8BD-CAC2-204176AD9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A6DD49E-ACCF-DBDB-830B-8A21540CD62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823A227-F0B2-BDCB-F62D-9960F648E75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74232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B2B43-A4DB-7302-7B18-6145C60F3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BA8D109-66A9-801F-E6A6-B76C9D5174D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B6B621A-DA67-A7CF-2919-21AE047896D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8469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06198-5AB5-A289-268C-D87CCEC5E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B33BD9-C5C5-D98A-C757-5D6C5078ABD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3FA0715-513A-EF30-B550-9A03CA6C952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0430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5F873-CE9C-004A-8749-BBF8133DD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8551A5A-6A5F-B32D-12C2-EA3EA5B83BD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590A916-E667-D9BF-AF8C-FEE75477372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70419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BD8B2-CDE6-2398-E8F6-CF2CC7795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C1DA011-CAB6-FA7E-54F6-0DE6FEDEDED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A2868D9-4999-CA7E-5BD8-922F0FB4DA7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85873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C676DF-8D9F-5EB7-072D-9151AB88B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6">
            <a:extLst>
              <a:ext uri="{FF2B5EF4-FFF2-40B4-BE49-F238E27FC236}">
                <a16:creationId xmlns:a16="http://schemas.microsoft.com/office/drawing/2014/main" id="{27738BB1-EA3F-6065-209A-B62C12CDA69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B30A590-8527-4D26-B55B-C7B1F990B142}" type="slidenum">
              <a:rPr lang="de-DE"/>
              <a:pPr/>
              <a:t>31</a:t>
            </a:fld>
            <a:endParaRPr lang="de-DE"/>
          </a:p>
        </p:txBody>
      </p:sp>
      <p:sp>
        <p:nvSpPr>
          <p:cNvPr id="397314" name="Rectangle 2">
            <a:extLst>
              <a:ext uri="{FF2B5EF4-FFF2-40B4-BE49-F238E27FC236}">
                <a16:creationId xmlns:a16="http://schemas.microsoft.com/office/drawing/2014/main" id="{A29FC67F-7971-038F-81D0-B3988E8A5EC9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3" y="742950"/>
            <a:ext cx="6623050" cy="3725863"/>
          </a:xfrm>
          <a:ln/>
        </p:spPr>
      </p:sp>
      <p:sp>
        <p:nvSpPr>
          <p:cNvPr id="397315" name="Rectangle 3">
            <a:extLst>
              <a:ext uri="{FF2B5EF4-FFF2-40B4-BE49-F238E27FC236}">
                <a16:creationId xmlns:a16="http://schemas.microsoft.com/office/drawing/2014/main" id="{FADF7F02-CA7C-6238-CAEF-9EE1F4166CE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904432" y="4717732"/>
            <a:ext cx="4990332" cy="4465216"/>
          </a:xfrm>
          <a:noFill/>
          <a:ln/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58467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8EF8E-79FB-394F-8706-7A673477C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32E0E7-FC68-B023-DB0D-C049DEC84F7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EEE9CFD-8F37-2CEA-D30E-69C9D4271B1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44423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91EC5-CEB9-E046-DD7C-ADCC87041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32DC560-ADB5-AAB1-FE68-4E37A19B9DF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A1E6DFF-45C6-B7D0-70B3-453811BD897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04095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CEF49-4A0C-D163-2D42-4E8B3EC7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17A8921-9272-9731-C96E-EDA029A07A8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69E7B65-A54E-07CD-EE4B-0979CF3F437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561718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B4F4C-3E79-B70C-C6E8-D9EF0AAD1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0A5694C-F247-9EA3-E0D2-8404D6D7065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C493D6B-65BC-5502-39DC-BE0217FBD4B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00895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B4F4C-3E79-B70C-C6E8-D9EF0AAD1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0A5694C-F247-9EA3-E0D2-8404D6D7065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C493D6B-65BC-5502-39DC-BE0217FBD4B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27413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B4F4C-3E79-B70C-C6E8-D9EF0AAD1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0A5694C-F247-9EA3-E0D2-8404D6D7065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90488" y="754063"/>
            <a:ext cx="6615112" cy="37226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C493D6B-65BC-5502-39DC-BE0217FBD4B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79797" y="4715068"/>
            <a:ext cx="5438050" cy="307777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0253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5F873-CE9C-004A-8749-BBF8133DD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8551A5A-6A5F-B32D-12C2-EA3EA5B83BD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590A916-E667-D9BF-AF8C-FEE75477372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2245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9148D-44AA-C21A-24BF-2FD1E7158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EC6573A-EFFE-B8C8-ED04-770C86ACFCB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B5AB94C-5992-6567-2FE6-44A79E4E9B2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6344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3CAF0-FE89-2613-D54C-45613B5B6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8CCACA4-1639-3BF6-C0B0-31A89779AB6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8D67C35-C713-94E8-AA51-94F5FA76E24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3501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9545C-ECE0-84B7-4DF8-7F25136A8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AEA7ACD-F5AC-4F0D-13F4-8FBB22298B7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681DDDD-B696-BC8D-CD15-704406626A3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3324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E4655-F930-1716-598B-F1AA127EF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2A1CEEE-55BA-464C-3737-FB439C56788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04E3C06-876A-844E-B769-BB3D61ADAA6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82666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4706B-9CC8-5F5D-B73F-65E1A358C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678B906-F5E9-C014-E7AB-F755B817123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DBCB342-26E3-EEC6-126B-3196C046CCE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2434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B3BC38-0E54-4E83-9C64-1B0FE8E89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C9CF90-778D-4430-989D-B06B207AD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D90CBE-81D9-4643-A1AE-B86217AC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4D1A4-8FFF-4BFB-90C9-FC24F5E6DCA6}" type="datetime1">
              <a:rPr lang="de-DE" smtClean="0"/>
              <a:t>16.04.2026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0430AE-4C6A-4F3A-BF2A-58629ABF7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8FF889-B734-4B7E-8C08-21F1DFED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67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5FA87-5309-445C-9DF0-8120FB89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5B6BD61-2396-495A-BFAA-9C771E69D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1E7EB-A39D-416C-A164-E12DC448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D224E-D163-457A-82D1-D92A750C1CC3}" type="datetime1">
              <a:rPr lang="de-DE" smtClean="0"/>
              <a:t>16.04.2026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05BF50-DB73-4D9C-A233-232EF43F2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98847C-98C6-4E04-B0E3-25C67DADE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832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9DF09E4-1D7F-4436-BB2D-7BBA2DFAA8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FB841EE-956E-461C-A772-D99AEC8E2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8F7EA14-14D1-4580-B7B3-29A6990D5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7B4B2-FA34-4BF0-B75E-975C258D12B6}" type="datetime1">
              <a:rPr lang="de-DE" smtClean="0"/>
              <a:t>16.04.2026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8F3D65-3CE9-43EF-BC85-7C75F4364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32D8BE-F679-4B2A-88DB-2FF5CF793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6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5057A8-F611-4FAA-B2BA-81B3F30C3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70FC1B-9290-445A-A5BA-7821E22B5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A07C6F-E1A4-42EA-8DA9-D15F0C56B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0476A-BEE6-49D0-91FF-E09CB16D9188}" type="datetime1">
              <a:rPr lang="de-DE" smtClean="0"/>
              <a:t>16.04.2026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EC9CDB-7938-478F-8860-68E65DC3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43BFFA-0090-4167-924A-A28E136B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494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5E69AB-0989-4918-8829-5B0AD31CE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C99E048-9AC8-4172-A009-61338CF2D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99301D-3635-494B-B445-07057B44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F584-F1B5-4C5C-802A-C88B9ABFDAC1}" type="datetime1">
              <a:rPr lang="de-DE" smtClean="0"/>
              <a:t>16.04.2026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B211C6-2A75-4A02-B91E-AF4317E25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7F28D0-1ACA-4356-ABE5-F6326394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0525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1A188-A70B-4B7E-BCBE-00830D5D4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A53C92-5708-4369-8C8B-E13D65EC9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CEEE671-CCEF-4F19-BC77-7AB2D9DD8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CBA611-0CEB-4900-BB6B-BFD24572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7E3F-C99D-4F7A-B9BF-3D4AD8B01801}" type="datetime1">
              <a:rPr lang="de-DE" smtClean="0"/>
              <a:t>16.04.2026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E67985-3E25-4FF3-8259-412544912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D3AE17-1B1A-441A-ADAB-EA753EFAF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6D44B-ECB2-494B-B8DD-1ECD56F8D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788603-C259-4996-B635-C72A6C532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5EE397-1447-4365-8C4D-5FF9A09D7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5F77450-0CED-4F63-AFF7-A0A89B354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992E2A0-8BDB-4F76-9EFD-16D48B207E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146F1C1-333C-4E5A-8A21-0E00CC52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BC1-A306-442D-9E8E-CCD47A24BC39}" type="datetime1">
              <a:rPr lang="de-DE" smtClean="0"/>
              <a:t>16.04.2026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B140476-F72C-43CA-B524-0F82D8BB9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74420F6-8C8B-4711-AE1B-287E0016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27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29DFFF-4E57-4515-ACFA-89CD362EC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AE44362-E8E0-474C-90E4-0F4FEE906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E0AF1-C575-4C63-B2E4-2F9A4D8AF6FD}" type="datetime1">
              <a:rPr lang="de-DE" smtClean="0"/>
              <a:t>16.04.2026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DB84C6F-AD33-4F88-A79E-033B17A4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A6BF78-29DB-4B06-A37A-C12BFB3A2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548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3B09D0F-C34E-4F2E-A969-A4A7F8B9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CFDE-4171-468A-8ECB-9DD48FB7C024}" type="datetime1">
              <a:rPr lang="de-DE" smtClean="0"/>
              <a:t>16.04.2026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7DA608D-A34D-41DE-A4B0-ED9CBA5D3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BC1171-87BC-4E9C-9CA5-040C0BF2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46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AE8FB-302A-47F7-8EF6-814F266C2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1ED2AE-63C2-4A88-8E72-1C8A8ADFB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2D1504-586F-4EEF-B44E-8DCF11D09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8C045F-E74E-4EB9-A608-C48C206C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3E57-014D-4E4B-B56F-66D884F50570}" type="datetime1">
              <a:rPr lang="de-DE" smtClean="0"/>
              <a:t>16.04.2026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F301431-C3F5-4240-8C69-5B2793FF5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411E00E-D6B7-4E10-9B25-9B938B79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736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486D5B-B035-4C6E-B32C-E5BB0DB60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3C39EE-6645-4E2B-8C44-42420026A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FD9577-3F00-433F-A5B5-D5EDE2FFD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B6D8129-7F67-461A-ABC5-A539B51B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44EC-1717-4AC2-9F9C-14F02B911630}" type="datetime1">
              <a:rPr lang="de-DE" smtClean="0"/>
              <a:t>16.04.2026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2C1295-848A-4E26-9974-D57A161E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616B5E-694A-44C5-8863-49AC0D6C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19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B59945B-5C60-4625-AD95-0F99A2DB9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D677A7-E942-4AD7-8973-E54D531E9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964EDA-3920-4803-A501-3B8BD18C18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3248A-B1E1-44F8-AED8-AFF90FB38D03}" type="datetime1">
              <a:rPr lang="de-DE" smtClean="0"/>
              <a:t>16.04.2026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6B5C8-851E-463F-BE62-78864A5EA3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5A3770-135E-4C5B-87D8-C7193A65D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63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2.png"/><Relationship Id="rId5" Type="http://schemas.openxmlformats.org/officeDocument/2006/relationships/customXml" Target="../ink/ink2.xml"/><Relationship Id="rId4" Type="http://schemas.openxmlformats.org/officeDocument/2006/relationships/image" Target="../media/image1061.png"/></Relationships>
</file>

<file path=ppt/slides/_rels/slide10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023.xml"/><Relationship Id="rId21" Type="http://schemas.openxmlformats.org/officeDocument/2006/relationships/customXml" Target="../ink/ink975.xml"/><Relationship Id="rId42" Type="http://schemas.openxmlformats.org/officeDocument/2006/relationships/image" Target="../media/image2319.png"/><Relationship Id="rId63" Type="http://schemas.openxmlformats.org/officeDocument/2006/relationships/customXml" Target="../ink/ink996.xml"/><Relationship Id="rId84" Type="http://schemas.openxmlformats.org/officeDocument/2006/relationships/image" Target="../media/image2339.png"/><Relationship Id="rId138" Type="http://schemas.openxmlformats.org/officeDocument/2006/relationships/image" Target="../media/image2366.png"/><Relationship Id="rId159" Type="http://schemas.openxmlformats.org/officeDocument/2006/relationships/customXml" Target="../ink/ink1044.xml"/><Relationship Id="rId170" Type="http://schemas.openxmlformats.org/officeDocument/2006/relationships/image" Target="../media/image2381.png"/><Relationship Id="rId191" Type="http://schemas.openxmlformats.org/officeDocument/2006/relationships/customXml" Target="../ink/ink1060.xml"/><Relationship Id="rId205" Type="http://schemas.openxmlformats.org/officeDocument/2006/relationships/customXml" Target="../ink/ink1067.xml"/><Relationship Id="rId226" Type="http://schemas.openxmlformats.org/officeDocument/2006/relationships/image" Target="../media/image2409.png"/><Relationship Id="rId247" Type="http://schemas.openxmlformats.org/officeDocument/2006/relationships/customXml" Target="../ink/ink1088.xml"/><Relationship Id="rId107" Type="http://schemas.openxmlformats.org/officeDocument/2006/relationships/customXml" Target="../ink/ink1018.xml"/><Relationship Id="rId11" Type="http://schemas.openxmlformats.org/officeDocument/2006/relationships/customXml" Target="../ink/ink970.xml"/><Relationship Id="rId32" Type="http://schemas.openxmlformats.org/officeDocument/2006/relationships/image" Target="../media/image2314.png"/><Relationship Id="rId53" Type="http://schemas.openxmlformats.org/officeDocument/2006/relationships/customXml" Target="../ink/ink991.xml"/><Relationship Id="rId74" Type="http://schemas.openxmlformats.org/officeDocument/2006/relationships/image" Target="../media/image2334.png"/><Relationship Id="rId128" Type="http://schemas.openxmlformats.org/officeDocument/2006/relationships/image" Target="../media/image2361.png"/><Relationship Id="rId149" Type="http://schemas.openxmlformats.org/officeDocument/2006/relationships/customXml" Target="../ink/ink1039.xml"/><Relationship Id="rId5" Type="http://schemas.openxmlformats.org/officeDocument/2006/relationships/customXml" Target="../ink/ink967.xml"/><Relationship Id="rId95" Type="http://schemas.openxmlformats.org/officeDocument/2006/relationships/customXml" Target="../ink/ink1012.xml"/><Relationship Id="rId160" Type="http://schemas.openxmlformats.org/officeDocument/2006/relationships/image" Target="../media/image2376.png"/><Relationship Id="rId181" Type="http://schemas.openxmlformats.org/officeDocument/2006/relationships/customXml" Target="../ink/ink1055.xml"/><Relationship Id="rId216" Type="http://schemas.openxmlformats.org/officeDocument/2006/relationships/image" Target="../media/image2404.png"/><Relationship Id="rId237" Type="http://schemas.openxmlformats.org/officeDocument/2006/relationships/customXml" Target="../ink/ink1083.xml"/><Relationship Id="rId22" Type="http://schemas.openxmlformats.org/officeDocument/2006/relationships/image" Target="../media/image2309.png"/><Relationship Id="rId43" Type="http://schemas.openxmlformats.org/officeDocument/2006/relationships/customXml" Target="../ink/ink986.xml"/><Relationship Id="rId64" Type="http://schemas.openxmlformats.org/officeDocument/2006/relationships/image" Target="../media/image2330.png"/><Relationship Id="rId118" Type="http://schemas.openxmlformats.org/officeDocument/2006/relationships/image" Target="../media/image2356.png"/><Relationship Id="rId139" Type="http://schemas.openxmlformats.org/officeDocument/2006/relationships/customXml" Target="../ink/ink1034.xml"/><Relationship Id="rId85" Type="http://schemas.openxmlformats.org/officeDocument/2006/relationships/customXml" Target="../ink/ink1007.xml"/><Relationship Id="rId150" Type="http://schemas.openxmlformats.org/officeDocument/2006/relationships/image" Target="../media/image2372.png"/><Relationship Id="rId171" Type="http://schemas.openxmlformats.org/officeDocument/2006/relationships/customXml" Target="../ink/ink1050.xml"/><Relationship Id="rId192" Type="http://schemas.openxmlformats.org/officeDocument/2006/relationships/image" Target="../media/image2392.png"/><Relationship Id="rId206" Type="http://schemas.openxmlformats.org/officeDocument/2006/relationships/image" Target="../media/image2399.png"/><Relationship Id="rId227" Type="http://schemas.openxmlformats.org/officeDocument/2006/relationships/customXml" Target="../ink/ink1078.xml"/><Relationship Id="rId248" Type="http://schemas.openxmlformats.org/officeDocument/2006/relationships/image" Target="../media/image2420.png"/><Relationship Id="rId12" Type="http://schemas.openxmlformats.org/officeDocument/2006/relationships/image" Target="../media/image2304.png"/><Relationship Id="rId33" Type="http://schemas.openxmlformats.org/officeDocument/2006/relationships/customXml" Target="../ink/ink981.xml"/><Relationship Id="rId108" Type="http://schemas.openxmlformats.org/officeDocument/2006/relationships/image" Target="../media/image2351.png"/><Relationship Id="rId129" Type="http://schemas.openxmlformats.org/officeDocument/2006/relationships/customXml" Target="../ink/ink1029.xml"/><Relationship Id="rId54" Type="http://schemas.openxmlformats.org/officeDocument/2006/relationships/image" Target="../media/image2325.png"/><Relationship Id="rId75" Type="http://schemas.openxmlformats.org/officeDocument/2006/relationships/customXml" Target="../ink/ink1002.xml"/><Relationship Id="rId96" Type="http://schemas.openxmlformats.org/officeDocument/2006/relationships/image" Target="../media/image2345.png"/><Relationship Id="rId140" Type="http://schemas.openxmlformats.org/officeDocument/2006/relationships/image" Target="../media/image2367.png"/><Relationship Id="rId161" Type="http://schemas.openxmlformats.org/officeDocument/2006/relationships/customXml" Target="../ink/ink1045.xml"/><Relationship Id="rId182" Type="http://schemas.openxmlformats.org/officeDocument/2006/relationships/image" Target="../media/image2387.png"/><Relationship Id="rId217" Type="http://schemas.openxmlformats.org/officeDocument/2006/relationships/customXml" Target="../ink/ink1073.xml"/><Relationship Id="rId6" Type="http://schemas.openxmlformats.org/officeDocument/2006/relationships/image" Target="../media/image2301.png"/><Relationship Id="rId238" Type="http://schemas.openxmlformats.org/officeDocument/2006/relationships/image" Target="../media/image2415.png"/><Relationship Id="rId23" Type="http://schemas.openxmlformats.org/officeDocument/2006/relationships/customXml" Target="../ink/ink976.xml"/><Relationship Id="rId119" Type="http://schemas.openxmlformats.org/officeDocument/2006/relationships/customXml" Target="../ink/ink1024.xml"/><Relationship Id="rId44" Type="http://schemas.openxmlformats.org/officeDocument/2006/relationships/image" Target="../media/image2320.png"/><Relationship Id="rId65" Type="http://schemas.openxmlformats.org/officeDocument/2006/relationships/customXml" Target="../ink/ink997.xml"/><Relationship Id="rId86" Type="http://schemas.openxmlformats.org/officeDocument/2006/relationships/image" Target="../media/image2340.png"/><Relationship Id="rId130" Type="http://schemas.openxmlformats.org/officeDocument/2006/relationships/image" Target="../media/image2362.png"/><Relationship Id="rId151" Type="http://schemas.openxmlformats.org/officeDocument/2006/relationships/customXml" Target="../ink/ink1040.xml"/><Relationship Id="rId172" Type="http://schemas.openxmlformats.org/officeDocument/2006/relationships/image" Target="../media/image2382.png"/><Relationship Id="rId193" Type="http://schemas.openxmlformats.org/officeDocument/2006/relationships/customXml" Target="../ink/ink1061.xml"/><Relationship Id="rId207" Type="http://schemas.openxmlformats.org/officeDocument/2006/relationships/customXml" Target="../ink/ink1068.xml"/><Relationship Id="rId228" Type="http://schemas.openxmlformats.org/officeDocument/2006/relationships/image" Target="../media/image2410.png"/><Relationship Id="rId13" Type="http://schemas.openxmlformats.org/officeDocument/2006/relationships/customXml" Target="../ink/ink971.xml"/><Relationship Id="rId109" Type="http://schemas.openxmlformats.org/officeDocument/2006/relationships/customXml" Target="../ink/ink1019.xml"/><Relationship Id="rId34" Type="http://schemas.openxmlformats.org/officeDocument/2006/relationships/image" Target="../media/image2315.png"/><Relationship Id="rId55" Type="http://schemas.openxmlformats.org/officeDocument/2006/relationships/customXml" Target="../ink/ink992.xml"/><Relationship Id="rId76" Type="http://schemas.openxmlformats.org/officeDocument/2006/relationships/image" Target="../media/image2335.png"/><Relationship Id="rId97" Type="http://schemas.openxmlformats.org/officeDocument/2006/relationships/customXml" Target="../ink/ink1013.xml"/><Relationship Id="rId120" Type="http://schemas.openxmlformats.org/officeDocument/2006/relationships/image" Target="../media/image2357.png"/><Relationship Id="rId141" Type="http://schemas.openxmlformats.org/officeDocument/2006/relationships/customXml" Target="../ink/ink1035.xml"/><Relationship Id="rId7" Type="http://schemas.openxmlformats.org/officeDocument/2006/relationships/customXml" Target="../ink/ink968.xml"/><Relationship Id="rId162" Type="http://schemas.openxmlformats.org/officeDocument/2006/relationships/image" Target="../media/image2377.png"/><Relationship Id="rId183" Type="http://schemas.openxmlformats.org/officeDocument/2006/relationships/customXml" Target="../ink/ink1056.xml"/><Relationship Id="rId218" Type="http://schemas.openxmlformats.org/officeDocument/2006/relationships/image" Target="../media/image2405.png"/><Relationship Id="rId239" Type="http://schemas.openxmlformats.org/officeDocument/2006/relationships/customXml" Target="../ink/ink1084.xml"/><Relationship Id="rId24" Type="http://schemas.openxmlformats.org/officeDocument/2006/relationships/image" Target="../media/image2310.png"/><Relationship Id="rId45" Type="http://schemas.openxmlformats.org/officeDocument/2006/relationships/customXml" Target="../ink/ink987.xml"/><Relationship Id="rId66" Type="http://schemas.openxmlformats.org/officeDocument/2006/relationships/image" Target="../media/image1588.png"/><Relationship Id="rId87" Type="http://schemas.openxmlformats.org/officeDocument/2006/relationships/customXml" Target="../ink/ink1008.xml"/><Relationship Id="rId110" Type="http://schemas.openxmlformats.org/officeDocument/2006/relationships/image" Target="../media/image2352.png"/><Relationship Id="rId131" Type="http://schemas.openxmlformats.org/officeDocument/2006/relationships/customXml" Target="../ink/ink1030.xml"/><Relationship Id="rId152" Type="http://schemas.openxmlformats.org/officeDocument/2006/relationships/image" Target="../media/image1477.png"/><Relationship Id="rId173" Type="http://schemas.openxmlformats.org/officeDocument/2006/relationships/customXml" Target="../ink/ink1051.xml"/><Relationship Id="rId194" Type="http://schemas.openxmlformats.org/officeDocument/2006/relationships/image" Target="../media/image2393.png"/><Relationship Id="rId208" Type="http://schemas.openxmlformats.org/officeDocument/2006/relationships/image" Target="../media/image2400.png"/><Relationship Id="rId229" Type="http://schemas.openxmlformats.org/officeDocument/2006/relationships/customXml" Target="../ink/ink1079.xml"/><Relationship Id="rId240" Type="http://schemas.openxmlformats.org/officeDocument/2006/relationships/image" Target="../media/image2416.png"/><Relationship Id="rId14" Type="http://schemas.openxmlformats.org/officeDocument/2006/relationships/image" Target="../media/image2305.png"/><Relationship Id="rId35" Type="http://schemas.openxmlformats.org/officeDocument/2006/relationships/customXml" Target="../ink/ink982.xml"/><Relationship Id="rId56" Type="http://schemas.openxmlformats.org/officeDocument/2006/relationships/image" Target="../media/image2326.png"/><Relationship Id="rId77" Type="http://schemas.openxmlformats.org/officeDocument/2006/relationships/customXml" Target="../ink/ink1003.xml"/><Relationship Id="rId100" Type="http://schemas.openxmlformats.org/officeDocument/2006/relationships/image" Target="../media/image2347.png"/><Relationship Id="rId8" Type="http://schemas.openxmlformats.org/officeDocument/2006/relationships/image" Target="../media/image2302.png"/><Relationship Id="rId98" Type="http://schemas.openxmlformats.org/officeDocument/2006/relationships/image" Target="../media/image2346.png"/><Relationship Id="rId121" Type="http://schemas.openxmlformats.org/officeDocument/2006/relationships/customXml" Target="../ink/ink1025.xml"/><Relationship Id="rId142" Type="http://schemas.openxmlformats.org/officeDocument/2006/relationships/image" Target="../media/image2368.png"/><Relationship Id="rId163" Type="http://schemas.openxmlformats.org/officeDocument/2006/relationships/customXml" Target="../ink/ink1046.xml"/><Relationship Id="rId184" Type="http://schemas.openxmlformats.org/officeDocument/2006/relationships/image" Target="../media/image2388.png"/><Relationship Id="rId219" Type="http://schemas.openxmlformats.org/officeDocument/2006/relationships/customXml" Target="../ink/ink1074.xml"/><Relationship Id="rId230" Type="http://schemas.openxmlformats.org/officeDocument/2006/relationships/image" Target="../media/image2411.png"/><Relationship Id="rId25" Type="http://schemas.openxmlformats.org/officeDocument/2006/relationships/customXml" Target="../ink/ink977.xml"/><Relationship Id="rId46" Type="http://schemas.openxmlformats.org/officeDocument/2006/relationships/image" Target="../media/image2321.png"/><Relationship Id="rId67" Type="http://schemas.openxmlformats.org/officeDocument/2006/relationships/customXml" Target="../ink/ink998.xml"/><Relationship Id="rId88" Type="http://schemas.openxmlformats.org/officeDocument/2006/relationships/image" Target="../media/image2341.png"/><Relationship Id="rId111" Type="http://schemas.openxmlformats.org/officeDocument/2006/relationships/customXml" Target="../ink/ink1020.xml"/><Relationship Id="rId132" Type="http://schemas.openxmlformats.org/officeDocument/2006/relationships/image" Target="../media/image2363.png"/><Relationship Id="rId153" Type="http://schemas.openxmlformats.org/officeDocument/2006/relationships/customXml" Target="../ink/ink1041.xml"/><Relationship Id="rId174" Type="http://schemas.openxmlformats.org/officeDocument/2006/relationships/image" Target="../media/image2383.png"/><Relationship Id="rId195" Type="http://schemas.openxmlformats.org/officeDocument/2006/relationships/customXml" Target="../ink/ink1062.xml"/><Relationship Id="rId209" Type="http://schemas.openxmlformats.org/officeDocument/2006/relationships/customXml" Target="../ink/ink1069.xml"/><Relationship Id="rId220" Type="http://schemas.openxmlformats.org/officeDocument/2006/relationships/image" Target="../media/image2406.png"/><Relationship Id="rId241" Type="http://schemas.openxmlformats.org/officeDocument/2006/relationships/customXml" Target="../ink/ink1085.xml"/><Relationship Id="rId15" Type="http://schemas.openxmlformats.org/officeDocument/2006/relationships/customXml" Target="../ink/ink972.xml"/><Relationship Id="rId36" Type="http://schemas.openxmlformats.org/officeDocument/2006/relationships/image" Target="../media/image2316.png"/><Relationship Id="rId57" Type="http://schemas.openxmlformats.org/officeDocument/2006/relationships/customXml" Target="../ink/ink993.xml"/><Relationship Id="rId10" Type="http://schemas.openxmlformats.org/officeDocument/2006/relationships/image" Target="../media/image2303.png"/><Relationship Id="rId31" Type="http://schemas.openxmlformats.org/officeDocument/2006/relationships/customXml" Target="../ink/ink980.xml"/><Relationship Id="rId52" Type="http://schemas.openxmlformats.org/officeDocument/2006/relationships/image" Target="../media/image2324.png"/><Relationship Id="rId73" Type="http://schemas.openxmlformats.org/officeDocument/2006/relationships/customXml" Target="../ink/ink1001.xml"/><Relationship Id="rId78" Type="http://schemas.openxmlformats.org/officeDocument/2006/relationships/image" Target="../media/image2336.png"/><Relationship Id="rId94" Type="http://schemas.openxmlformats.org/officeDocument/2006/relationships/image" Target="../media/image2344.png"/><Relationship Id="rId99" Type="http://schemas.openxmlformats.org/officeDocument/2006/relationships/customXml" Target="../ink/ink1014.xml"/><Relationship Id="rId101" Type="http://schemas.openxmlformats.org/officeDocument/2006/relationships/customXml" Target="../ink/ink1015.xml"/><Relationship Id="rId122" Type="http://schemas.openxmlformats.org/officeDocument/2006/relationships/image" Target="../media/image2358.png"/><Relationship Id="rId143" Type="http://schemas.openxmlformats.org/officeDocument/2006/relationships/customXml" Target="../ink/ink1036.xml"/><Relationship Id="rId148" Type="http://schemas.openxmlformats.org/officeDocument/2006/relationships/image" Target="../media/image2371.png"/><Relationship Id="rId164" Type="http://schemas.openxmlformats.org/officeDocument/2006/relationships/image" Target="../media/image2378.png"/><Relationship Id="rId169" Type="http://schemas.openxmlformats.org/officeDocument/2006/relationships/customXml" Target="../ink/ink1049.xml"/><Relationship Id="rId185" Type="http://schemas.openxmlformats.org/officeDocument/2006/relationships/customXml" Target="../ink/ink1057.xml"/><Relationship Id="rId4" Type="http://schemas.openxmlformats.org/officeDocument/2006/relationships/image" Target="../media/image2300.png"/><Relationship Id="rId9" Type="http://schemas.openxmlformats.org/officeDocument/2006/relationships/customXml" Target="../ink/ink969.xml"/><Relationship Id="rId180" Type="http://schemas.openxmlformats.org/officeDocument/2006/relationships/image" Target="../media/image2386.png"/><Relationship Id="rId210" Type="http://schemas.openxmlformats.org/officeDocument/2006/relationships/image" Target="../media/image2401.png"/><Relationship Id="rId215" Type="http://schemas.openxmlformats.org/officeDocument/2006/relationships/customXml" Target="../ink/ink1072.xml"/><Relationship Id="rId236" Type="http://schemas.openxmlformats.org/officeDocument/2006/relationships/image" Target="../media/image2414.png"/><Relationship Id="rId26" Type="http://schemas.openxmlformats.org/officeDocument/2006/relationships/image" Target="../media/image2311.png"/><Relationship Id="rId231" Type="http://schemas.openxmlformats.org/officeDocument/2006/relationships/customXml" Target="../ink/ink1080.xml"/><Relationship Id="rId47" Type="http://schemas.openxmlformats.org/officeDocument/2006/relationships/customXml" Target="../ink/ink988.xml"/><Relationship Id="rId68" Type="http://schemas.openxmlformats.org/officeDocument/2006/relationships/image" Target="../media/image2331.png"/><Relationship Id="rId89" Type="http://schemas.openxmlformats.org/officeDocument/2006/relationships/customXml" Target="../ink/ink1009.xml"/><Relationship Id="rId112" Type="http://schemas.openxmlformats.org/officeDocument/2006/relationships/image" Target="../media/image2353.png"/><Relationship Id="rId133" Type="http://schemas.openxmlformats.org/officeDocument/2006/relationships/customXml" Target="../ink/ink1031.xml"/><Relationship Id="rId154" Type="http://schemas.openxmlformats.org/officeDocument/2006/relationships/image" Target="../media/image2373.png"/><Relationship Id="rId175" Type="http://schemas.openxmlformats.org/officeDocument/2006/relationships/customXml" Target="../ink/ink1052.xml"/><Relationship Id="rId196" Type="http://schemas.openxmlformats.org/officeDocument/2006/relationships/image" Target="../media/image2394.png"/><Relationship Id="rId200" Type="http://schemas.openxmlformats.org/officeDocument/2006/relationships/image" Target="../media/image2396.png"/><Relationship Id="rId16" Type="http://schemas.openxmlformats.org/officeDocument/2006/relationships/image" Target="../media/image2306.png"/><Relationship Id="rId221" Type="http://schemas.openxmlformats.org/officeDocument/2006/relationships/customXml" Target="../ink/ink1075.xml"/><Relationship Id="rId242" Type="http://schemas.openxmlformats.org/officeDocument/2006/relationships/image" Target="../media/image2417.png"/><Relationship Id="rId37" Type="http://schemas.openxmlformats.org/officeDocument/2006/relationships/customXml" Target="../ink/ink983.xml"/><Relationship Id="rId58" Type="http://schemas.openxmlformats.org/officeDocument/2006/relationships/image" Target="../media/image2327.png"/><Relationship Id="rId79" Type="http://schemas.openxmlformats.org/officeDocument/2006/relationships/customXml" Target="../ink/ink1004.xml"/><Relationship Id="rId102" Type="http://schemas.openxmlformats.org/officeDocument/2006/relationships/image" Target="../media/image2348.png"/><Relationship Id="rId123" Type="http://schemas.openxmlformats.org/officeDocument/2006/relationships/customXml" Target="../ink/ink1026.xml"/><Relationship Id="rId144" Type="http://schemas.openxmlformats.org/officeDocument/2006/relationships/image" Target="../media/image2369.png"/><Relationship Id="rId90" Type="http://schemas.openxmlformats.org/officeDocument/2006/relationships/image" Target="../media/image2342.png"/><Relationship Id="rId165" Type="http://schemas.openxmlformats.org/officeDocument/2006/relationships/customXml" Target="../ink/ink1047.xml"/><Relationship Id="rId186" Type="http://schemas.openxmlformats.org/officeDocument/2006/relationships/image" Target="../media/image2389.png"/><Relationship Id="rId211" Type="http://schemas.openxmlformats.org/officeDocument/2006/relationships/customXml" Target="../ink/ink1070.xml"/><Relationship Id="rId232" Type="http://schemas.openxmlformats.org/officeDocument/2006/relationships/image" Target="../media/image2412.png"/><Relationship Id="rId27" Type="http://schemas.openxmlformats.org/officeDocument/2006/relationships/customXml" Target="../ink/ink978.xml"/><Relationship Id="rId48" Type="http://schemas.openxmlformats.org/officeDocument/2006/relationships/image" Target="../media/image2322.png"/><Relationship Id="rId69" Type="http://schemas.openxmlformats.org/officeDocument/2006/relationships/customXml" Target="../ink/ink999.xml"/><Relationship Id="rId113" Type="http://schemas.openxmlformats.org/officeDocument/2006/relationships/customXml" Target="../ink/ink1021.xml"/><Relationship Id="rId134" Type="http://schemas.openxmlformats.org/officeDocument/2006/relationships/image" Target="../media/image2364.png"/><Relationship Id="rId80" Type="http://schemas.openxmlformats.org/officeDocument/2006/relationships/image" Target="../media/image2337.png"/><Relationship Id="rId155" Type="http://schemas.openxmlformats.org/officeDocument/2006/relationships/customXml" Target="../ink/ink1042.xml"/><Relationship Id="rId176" Type="http://schemas.openxmlformats.org/officeDocument/2006/relationships/image" Target="../media/image2384.png"/><Relationship Id="rId197" Type="http://schemas.openxmlformats.org/officeDocument/2006/relationships/customXml" Target="../ink/ink1063.xml"/><Relationship Id="rId201" Type="http://schemas.openxmlformats.org/officeDocument/2006/relationships/customXml" Target="../ink/ink1065.xml"/><Relationship Id="rId222" Type="http://schemas.openxmlformats.org/officeDocument/2006/relationships/image" Target="../media/image2407.png"/><Relationship Id="rId243" Type="http://schemas.openxmlformats.org/officeDocument/2006/relationships/customXml" Target="../ink/ink1086.xml"/><Relationship Id="rId17" Type="http://schemas.openxmlformats.org/officeDocument/2006/relationships/customXml" Target="../ink/ink973.xml"/><Relationship Id="rId38" Type="http://schemas.openxmlformats.org/officeDocument/2006/relationships/image" Target="../media/image2317.png"/><Relationship Id="rId59" Type="http://schemas.openxmlformats.org/officeDocument/2006/relationships/customXml" Target="../ink/ink994.xml"/><Relationship Id="rId103" Type="http://schemas.openxmlformats.org/officeDocument/2006/relationships/customXml" Target="../ink/ink1016.xml"/><Relationship Id="rId124" Type="http://schemas.openxmlformats.org/officeDocument/2006/relationships/image" Target="../media/image2359.png"/><Relationship Id="rId70" Type="http://schemas.openxmlformats.org/officeDocument/2006/relationships/image" Target="../media/image2332.png"/><Relationship Id="rId91" Type="http://schemas.openxmlformats.org/officeDocument/2006/relationships/customXml" Target="../ink/ink1010.xml"/><Relationship Id="rId145" Type="http://schemas.openxmlformats.org/officeDocument/2006/relationships/customXml" Target="../ink/ink1037.xml"/><Relationship Id="rId166" Type="http://schemas.openxmlformats.org/officeDocument/2006/relationships/image" Target="../media/image2379.png"/><Relationship Id="rId187" Type="http://schemas.openxmlformats.org/officeDocument/2006/relationships/customXml" Target="../ink/ink1058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2402.png"/><Relationship Id="rId233" Type="http://schemas.openxmlformats.org/officeDocument/2006/relationships/customXml" Target="../ink/ink1081.xml"/><Relationship Id="rId28" Type="http://schemas.openxmlformats.org/officeDocument/2006/relationships/image" Target="../media/image2312.png"/><Relationship Id="rId49" Type="http://schemas.openxmlformats.org/officeDocument/2006/relationships/customXml" Target="../ink/ink989.xml"/><Relationship Id="rId114" Type="http://schemas.openxmlformats.org/officeDocument/2006/relationships/image" Target="../media/image2354.png"/><Relationship Id="rId60" Type="http://schemas.openxmlformats.org/officeDocument/2006/relationships/image" Target="../media/image2328.png"/><Relationship Id="rId81" Type="http://schemas.openxmlformats.org/officeDocument/2006/relationships/customXml" Target="../ink/ink1005.xml"/><Relationship Id="rId135" Type="http://schemas.openxmlformats.org/officeDocument/2006/relationships/customXml" Target="../ink/ink1032.xml"/><Relationship Id="rId156" Type="http://schemas.openxmlformats.org/officeDocument/2006/relationships/image" Target="../media/image2374.png"/><Relationship Id="rId177" Type="http://schemas.openxmlformats.org/officeDocument/2006/relationships/customXml" Target="../ink/ink1053.xml"/><Relationship Id="rId198" Type="http://schemas.openxmlformats.org/officeDocument/2006/relationships/image" Target="../media/image2395.png"/><Relationship Id="rId202" Type="http://schemas.openxmlformats.org/officeDocument/2006/relationships/image" Target="../media/image2397.png"/><Relationship Id="rId223" Type="http://schemas.openxmlformats.org/officeDocument/2006/relationships/customXml" Target="../ink/ink1076.xml"/><Relationship Id="rId244" Type="http://schemas.openxmlformats.org/officeDocument/2006/relationships/image" Target="../media/image2418.png"/><Relationship Id="rId18" Type="http://schemas.openxmlformats.org/officeDocument/2006/relationships/image" Target="../media/image2307.png"/><Relationship Id="rId39" Type="http://schemas.openxmlformats.org/officeDocument/2006/relationships/customXml" Target="../ink/ink984.xml"/><Relationship Id="rId50" Type="http://schemas.openxmlformats.org/officeDocument/2006/relationships/image" Target="../media/image2323.png"/><Relationship Id="rId104" Type="http://schemas.openxmlformats.org/officeDocument/2006/relationships/image" Target="../media/image2349.png"/><Relationship Id="rId125" Type="http://schemas.openxmlformats.org/officeDocument/2006/relationships/customXml" Target="../ink/ink1027.xml"/><Relationship Id="rId146" Type="http://schemas.openxmlformats.org/officeDocument/2006/relationships/image" Target="../media/image2370.png"/><Relationship Id="rId167" Type="http://schemas.openxmlformats.org/officeDocument/2006/relationships/customXml" Target="../ink/ink1048.xml"/><Relationship Id="rId188" Type="http://schemas.openxmlformats.org/officeDocument/2006/relationships/image" Target="../media/image2390.png"/><Relationship Id="rId71" Type="http://schemas.openxmlformats.org/officeDocument/2006/relationships/customXml" Target="../ink/ink1000.xml"/><Relationship Id="rId92" Type="http://schemas.openxmlformats.org/officeDocument/2006/relationships/image" Target="../media/image2343.png"/><Relationship Id="rId213" Type="http://schemas.openxmlformats.org/officeDocument/2006/relationships/customXml" Target="../ink/ink1071.xml"/><Relationship Id="rId234" Type="http://schemas.openxmlformats.org/officeDocument/2006/relationships/image" Target="../media/image2413.png"/><Relationship Id="rId2" Type="http://schemas.openxmlformats.org/officeDocument/2006/relationships/notesSlide" Target="../notesSlides/notesSlide10.xml"/><Relationship Id="rId29" Type="http://schemas.openxmlformats.org/officeDocument/2006/relationships/customXml" Target="../ink/ink979.xml"/><Relationship Id="rId40" Type="http://schemas.openxmlformats.org/officeDocument/2006/relationships/image" Target="../media/image2318.png"/><Relationship Id="rId115" Type="http://schemas.openxmlformats.org/officeDocument/2006/relationships/customXml" Target="../ink/ink1022.xml"/><Relationship Id="rId136" Type="http://schemas.openxmlformats.org/officeDocument/2006/relationships/image" Target="../media/image2365.png"/><Relationship Id="rId157" Type="http://schemas.openxmlformats.org/officeDocument/2006/relationships/customXml" Target="../ink/ink1043.xml"/><Relationship Id="rId178" Type="http://schemas.openxmlformats.org/officeDocument/2006/relationships/image" Target="../media/image2385.png"/><Relationship Id="rId61" Type="http://schemas.openxmlformats.org/officeDocument/2006/relationships/customXml" Target="../ink/ink995.xml"/><Relationship Id="rId82" Type="http://schemas.openxmlformats.org/officeDocument/2006/relationships/image" Target="../media/image2338.png"/><Relationship Id="rId199" Type="http://schemas.openxmlformats.org/officeDocument/2006/relationships/customXml" Target="../ink/ink1064.xml"/><Relationship Id="rId203" Type="http://schemas.openxmlformats.org/officeDocument/2006/relationships/customXml" Target="../ink/ink1066.xml"/><Relationship Id="rId19" Type="http://schemas.openxmlformats.org/officeDocument/2006/relationships/customXml" Target="../ink/ink974.xml"/><Relationship Id="rId224" Type="http://schemas.openxmlformats.org/officeDocument/2006/relationships/image" Target="../media/image2408.png"/><Relationship Id="rId245" Type="http://schemas.openxmlformats.org/officeDocument/2006/relationships/customXml" Target="../ink/ink1087.xml"/><Relationship Id="rId30" Type="http://schemas.openxmlformats.org/officeDocument/2006/relationships/image" Target="../media/image2313.png"/><Relationship Id="rId105" Type="http://schemas.openxmlformats.org/officeDocument/2006/relationships/customXml" Target="../ink/ink1017.xml"/><Relationship Id="rId126" Type="http://schemas.openxmlformats.org/officeDocument/2006/relationships/image" Target="../media/image2360.png"/><Relationship Id="rId147" Type="http://schemas.openxmlformats.org/officeDocument/2006/relationships/customXml" Target="../ink/ink1038.xml"/><Relationship Id="rId168" Type="http://schemas.openxmlformats.org/officeDocument/2006/relationships/image" Target="../media/image2380.png"/><Relationship Id="rId51" Type="http://schemas.openxmlformats.org/officeDocument/2006/relationships/customXml" Target="../ink/ink990.xml"/><Relationship Id="rId72" Type="http://schemas.openxmlformats.org/officeDocument/2006/relationships/image" Target="../media/image2333.png"/><Relationship Id="rId93" Type="http://schemas.openxmlformats.org/officeDocument/2006/relationships/customXml" Target="../ink/ink1011.xml"/><Relationship Id="rId189" Type="http://schemas.openxmlformats.org/officeDocument/2006/relationships/customXml" Target="../ink/ink1059.xml"/><Relationship Id="rId3" Type="http://schemas.openxmlformats.org/officeDocument/2006/relationships/customXml" Target="../ink/ink966.xml"/><Relationship Id="rId214" Type="http://schemas.openxmlformats.org/officeDocument/2006/relationships/image" Target="../media/image2403.png"/><Relationship Id="rId235" Type="http://schemas.openxmlformats.org/officeDocument/2006/relationships/customXml" Target="../ink/ink1082.xml"/><Relationship Id="rId116" Type="http://schemas.openxmlformats.org/officeDocument/2006/relationships/image" Target="../media/image2355.png"/><Relationship Id="rId137" Type="http://schemas.openxmlformats.org/officeDocument/2006/relationships/customXml" Target="../ink/ink1033.xml"/><Relationship Id="rId158" Type="http://schemas.openxmlformats.org/officeDocument/2006/relationships/image" Target="../media/image2375.png"/><Relationship Id="rId20" Type="http://schemas.openxmlformats.org/officeDocument/2006/relationships/image" Target="../media/image2308.png"/><Relationship Id="rId41" Type="http://schemas.openxmlformats.org/officeDocument/2006/relationships/customXml" Target="../ink/ink985.xml"/><Relationship Id="rId62" Type="http://schemas.openxmlformats.org/officeDocument/2006/relationships/image" Target="../media/image2329.png"/><Relationship Id="rId83" Type="http://schemas.openxmlformats.org/officeDocument/2006/relationships/customXml" Target="../ink/ink1006.xml"/><Relationship Id="rId179" Type="http://schemas.openxmlformats.org/officeDocument/2006/relationships/customXml" Target="../ink/ink1054.xml"/><Relationship Id="rId190" Type="http://schemas.openxmlformats.org/officeDocument/2006/relationships/image" Target="../media/image2391.png"/><Relationship Id="rId204" Type="http://schemas.openxmlformats.org/officeDocument/2006/relationships/image" Target="../media/image2398.png"/><Relationship Id="rId225" Type="http://schemas.openxmlformats.org/officeDocument/2006/relationships/customXml" Target="../ink/ink1077.xml"/><Relationship Id="rId246" Type="http://schemas.openxmlformats.org/officeDocument/2006/relationships/image" Target="../media/image2419.png"/><Relationship Id="rId106" Type="http://schemas.openxmlformats.org/officeDocument/2006/relationships/image" Target="../media/image2350.png"/><Relationship Id="rId127" Type="http://schemas.openxmlformats.org/officeDocument/2006/relationships/customXml" Target="../ink/ink1028.xml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145.xml"/><Relationship Id="rId671" Type="http://schemas.openxmlformats.org/officeDocument/2006/relationships/customXml" Target="../ink/ink1427.xml"/><Relationship Id="rId769" Type="http://schemas.openxmlformats.org/officeDocument/2006/relationships/customXml" Target="../ink/ink1477.xml"/><Relationship Id="rId21" Type="http://schemas.openxmlformats.org/officeDocument/2006/relationships/customXml" Target="../ink/ink1097.xml"/><Relationship Id="rId324" Type="http://schemas.openxmlformats.org/officeDocument/2006/relationships/customXml" Target="../ink/ink1249.xml"/><Relationship Id="rId531" Type="http://schemas.openxmlformats.org/officeDocument/2006/relationships/image" Target="../media/image2680.png"/><Relationship Id="rId629" Type="http://schemas.openxmlformats.org/officeDocument/2006/relationships/customXml" Target="../ink/ink1405.xml"/><Relationship Id="rId170" Type="http://schemas.openxmlformats.org/officeDocument/2006/relationships/image" Target="../media/image2503.png"/><Relationship Id="rId836" Type="http://schemas.openxmlformats.org/officeDocument/2006/relationships/image" Target="../media/image2828.png"/><Relationship Id="rId268" Type="http://schemas.openxmlformats.org/officeDocument/2006/relationships/customXml" Target="../ink/ink1221.xml"/><Relationship Id="rId475" Type="http://schemas.openxmlformats.org/officeDocument/2006/relationships/customXml" Target="../ink/ink1325.xml"/><Relationship Id="rId682" Type="http://schemas.openxmlformats.org/officeDocument/2006/relationships/image" Target="../media/image2752.png"/><Relationship Id="rId32" Type="http://schemas.openxmlformats.org/officeDocument/2006/relationships/image" Target="../media/image2434.png"/><Relationship Id="rId128" Type="http://schemas.openxmlformats.org/officeDocument/2006/relationships/image" Target="../media/image2482.png"/><Relationship Id="rId335" Type="http://schemas.openxmlformats.org/officeDocument/2006/relationships/customXml" Target="../ink/ink1255.xml"/><Relationship Id="rId542" Type="http://schemas.openxmlformats.org/officeDocument/2006/relationships/customXml" Target="../ink/ink1359.xml"/><Relationship Id="rId181" Type="http://schemas.openxmlformats.org/officeDocument/2006/relationships/customXml" Target="../ink/ink1177.xml"/><Relationship Id="rId402" Type="http://schemas.openxmlformats.org/officeDocument/2006/relationships/image" Target="../media/image2617.png"/><Relationship Id="rId847" Type="http://schemas.openxmlformats.org/officeDocument/2006/relationships/customXml" Target="../ink/ink1516.xml"/><Relationship Id="rId279" Type="http://schemas.openxmlformats.org/officeDocument/2006/relationships/image" Target="../media/image2557.png"/><Relationship Id="rId486" Type="http://schemas.openxmlformats.org/officeDocument/2006/relationships/image" Target="../media/image2658.png"/><Relationship Id="rId693" Type="http://schemas.openxmlformats.org/officeDocument/2006/relationships/customXml" Target="../ink/ink1438.xml"/><Relationship Id="rId707" Type="http://schemas.openxmlformats.org/officeDocument/2006/relationships/customXml" Target="../ink/ink1445.xml"/><Relationship Id="rId43" Type="http://schemas.openxmlformats.org/officeDocument/2006/relationships/customXml" Target="../ink/ink1108.xml"/><Relationship Id="rId139" Type="http://schemas.openxmlformats.org/officeDocument/2006/relationships/customXml" Target="../ink/ink1156.xml"/><Relationship Id="rId346" Type="http://schemas.openxmlformats.org/officeDocument/2006/relationships/image" Target="../media/image1851.png"/><Relationship Id="rId553" Type="http://schemas.openxmlformats.org/officeDocument/2006/relationships/image" Target="../media/image2690.png"/><Relationship Id="rId760" Type="http://schemas.openxmlformats.org/officeDocument/2006/relationships/image" Target="../media/image2790.png"/><Relationship Id="rId192" Type="http://schemas.openxmlformats.org/officeDocument/2006/relationships/image" Target="../media/image2514.png"/><Relationship Id="rId206" Type="http://schemas.openxmlformats.org/officeDocument/2006/relationships/image" Target="../media/image2521.png"/><Relationship Id="rId413" Type="http://schemas.openxmlformats.org/officeDocument/2006/relationships/customXml" Target="../ink/ink1294.xml"/><Relationship Id="rId497" Type="http://schemas.openxmlformats.org/officeDocument/2006/relationships/customXml" Target="../ink/ink1336.xml"/><Relationship Id="rId620" Type="http://schemas.openxmlformats.org/officeDocument/2006/relationships/image" Target="../media/image2722.png"/><Relationship Id="rId718" Type="http://schemas.openxmlformats.org/officeDocument/2006/relationships/image" Target="../media/image2770.png"/><Relationship Id="rId357" Type="http://schemas.openxmlformats.org/officeDocument/2006/relationships/customXml" Target="../ink/ink1266.xml"/><Relationship Id="rId54" Type="http://schemas.openxmlformats.org/officeDocument/2006/relationships/image" Target="../media/image2445.png"/><Relationship Id="rId217" Type="http://schemas.openxmlformats.org/officeDocument/2006/relationships/customXml" Target="../ink/ink1195.xml"/><Relationship Id="rId564" Type="http://schemas.openxmlformats.org/officeDocument/2006/relationships/image" Target="../media/image2695.png"/><Relationship Id="rId771" Type="http://schemas.openxmlformats.org/officeDocument/2006/relationships/customXml" Target="../ink/ink1478.xml"/><Relationship Id="rId424" Type="http://schemas.openxmlformats.org/officeDocument/2006/relationships/image" Target="../media/image2628.png"/><Relationship Id="rId631" Type="http://schemas.openxmlformats.org/officeDocument/2006/relationships/customXml" Target="../ink/ink1406.xml"/><Relationship Id="rId729" Type="http://schemas.openxmlformats.org/officeDocument/2006/relationships/image" Target="../media/image2775.png"/><Relationship Id="rId270" Type="http://schemas.openxmlformats.org/officeDocument/2006/relationships/customXml" Target="../ink/ink1222.xml"/><Relationship Id="rId65" Type="http://schemas.openxmlformats.org/officeDocument/2006/relationships/customXml" Target="../ink/ink1119.xml"/><Relationship Id="rId130" Type="http://schemas.openxmlformats.org/officeDocument/2006/relationships/image" Target="../media/image2483.png"/><Relationship Id="rId368" Type="http://schemas.openxmlformats.org/officeDocument/2006/relationships/image" Target="../media/image2600.png"/><Relationship Id="rId575" Type="http://schemas.openxmlformats.org/officeDocument/2006/relationships/image" Target="../media/image2700.png"/><Relationship Id="rId782" Type="http://schemas.openxmlformats.org/officeDocument/2006/relationships/image" Target="../media/image2801.png"/><Relationship Id="rId228" Type="http://schemas.openxmlformats.org/officeDocument/2006/relationships/image" Target="../media/image2532.png"/><Relationship Id="rId435" Type="http://schemas.openxmlformats.org/officeDocument/2006/relationships/customXml" Target="../ink/ink1305.xml"/><Relationship Id="rId642" Type="http://schemas.openxmlformats.org/officeDocument/2006/relationships/image" Target="../media/image2733.png"/><Relationship Id="rId281" Type="http://schemas.openxmlformats.org/officeDocument/2006/relationships/image" Target="../media/image2558.png"/><Relationship Id="rId502" Type="http://schemas.openxmlformats.org/officeDocument/2006/relationships/image" Target="../media/image2666.png"/><Relationship Id="rId76" Type="http://schemas.openxmlformats.org/officeDocument/2006/relationships/image" Target="../media/image2456.png"/><Relationship Id="rId141" Type="http://schemas.openxmlformats.org/officeDocument/2006/relationships/customXml" Target="../ink/ink1157.xml"/><Relationship Id="rId379" Type="http://schemas.openxmlformats.org/officeDocument/2006/relationships/customXml" Target="../ink/ink1277.xml"/><Relationship Id="rId586" Type="http://schemas.openxmlformats.org/officeDocument/2006/relationships/customXml" Target="../ink/ink1383.xml"/><Relationship Id="rId793" Type="http://schemas.openxmlformats.org/officeDocument/2006/relationships/customXml" Target="../ink/ink1489.xml"/><Relationship Id="rId807" Type="http://schemas.openxmlformats.org/officeDocument/2006/relationships/customXml" Target="../ink/ink1496.xml"/><Relationship Id="rId7" Type="http://schemas.openxmlformats.org/officeDocument/2006/relationships/customXml" Target="../ink/ink1090.xml"/><Relationship Id="rId239" Type="http://schemas.openxmlformats.org/officeDocument/2006/relationships/image" Target="../media/image2537.png"/><Relationship Id="rId446" Type="http://schemas.openxmlformats.org/officeDocument/2006/relationships/image" Target="../media/image2639.png"/><Relationship Id="rId653" Type="http://schemas.openxmlformats.org/officeDocument/2006/relationships/customXml" Target="../ink/ink1418.xml"/><Relationship Id="rId292" Type="http://schemas.openxmlformats.org/officeDocument/2006/relationships/customXml" Target="../ink/ink1233.xml"/><Relationship Id="rId306" Type="http://schemas.openxmlformats.org/officeDocument/2006/relationships/customXml" Target="../ink/ink1240.xml"/><Relationship Id="rId87" Type="http://schemas.openxmlformats.org/officeDocument/2006/relationships/customXml" Target="../ink/ink1130.xml"/><Relationship Id="rId513" Type="http://schemas.openxmlformats.org/officeDocument/2006/relationships/image" Target="../media/image2671.png"/><Relationship Id="rId597" Type="http://schemas.openxmlformats.org/officeDocument/2006/relationships/image" Target="../media/image2711.png"/><Relationship Id="rId720" Type="http://schemas.openxmlformats.org/officeDocument/2006/relationships/image" Target="../media/image2771.png"/><Relationship Id="rId818" Type="http://schemas.openxmlformats.org/officeDocument/2006/relationships/image" Target="../media/image2819.png"/><Relationship Id="rId152" Type="http://schemas.openxmlformats.org/officeDocument/2006/relationships/image" Target="../media/image2494.png"/><Relationship Id="rId457" Type="http://schemas.openxmlformats.org/officeDocument/2006/relationships/customXml" Target="../ink/ink1316.xml"/><Relationship Id="rId664" Type="http://schemas.openxmlformats.org/officeDocument/2006/relationships/image" Target="../media/image2743.png"/><Relationship Id="rId14" Type="http://schemas.openxmlformats.org/officeDocument/2006/relationships/image" Target="../media/image2425.png"/><Relationship Id="rId317" Type="http://schemas.openxmlformats.org/officeDocument/2006/relationships/image" Target="../media/image2576.png"/><Relationship Id="rId524" Type="http://schemas.openxmlformats.org/officeDocument/2006/relationships/customXml" Target="../ink/ink1350.xml"/><Relationship Id="rId731" Type="http://schemas.openxmlformats.org/officeDocument/2006/relationships/image" Target="../media/image2776.png"/><Relationship Id="rId98" Type="http://schemas.openxmlformats.org/officeDocument/2006/relationships/image" Target="../media/image2467.png"/><Relationship Id="rId163" Type="http://schemas.openxmlformats.org/officeDocument/2006/relationships/customXml" Target="../ink/ink1168.xml"/><Relationship Id="rId370" Type="http://schemas.openxmlformats.org/officeDocument/2006/relationships/image" Target="../media/image2601.png"/><Relationship Id="rId829" Type="http://schemas.openxmlformats.org/officeDocument/2006/relationships/customXml" Target="../ink/ink1507.xml"/><Relationship Id="rId230" Type="http://schemas.openxmlformats.org/officeDocument/2006/relationships/image" Target="../media/image2533.png"/><Relationship Id="rId468" Type="http://schemas.openxmlformats.org/officeDocument/2006/relationships/image" Target="../media/image2649.png"/><Relationship Id="rId675" Type="http://schemas.openxmlformats.org/officeDocument/2006/relationships/customXml" Target="../ink/ink1429.xml"/><Relationship Id="rId25" Type="http://schemas.openxmlformats.org/officeDocument/2006/relationships/customXml" Target="../ink/ink1099.xml"/><Relationship Id="rId328" Type="http://schemas.openxmlformats.org/officeDocument/2006/relationships/customXml" Target="../ink/ink1251.xml"/><Relationship Id="rId535" Type="http://schemas.openxmlformats.org/officeDocument/2006/relationships/image" Target="../media/image2682.png"/><Relationship Id="rId742" Type="http://schemas.openxmlformats.org/officeDocument/2006/relationships/customXml" Target="../ink/ink1463.xml"/><Relationship Id="rId174" Type="http://schemas.openxmlformats.org/officeDocument/2006/relationships/image" Target="../media/image2505.png"/><Relationship Id="rId381" Type="http://schemas.openxmlformats.org/officeDocument/2006/relationships/customXml" Target="../ink/ink1278.xml"/><Relationship Id="rId602" Type="http://schemas.openxmlformats.org/officeDocument/2006/relationships/customXml" Target="../ink/ink1391.xml"/><Relationship Id="rId241" Type="http://schemas.openxmlformats.org/officeDocument/2006/relationships/image" Target="../media/image2538.png"/><Relationship Id="rId479" Type="http://schemas.openxmlformats.org/officeDocument/2006/relationships/customXml" Target="../ink/ink1327.xml"/><Relationship Id="rId686" Type="http://schemas.openxmlformats.org/officeDocument/2006/relationships/image" Target="../media/image2754.png"/><Relationship Id="rId36" Type="http://schemas.openxmlformats.org/officeDocument/2006/relationships/image" Target="../media/image2436.png"/><Relationship Id="rId339" Type="http://schemas.openxmlformats.org/officeDocument/2006/relationships/customXml" Target="../ink/ink1257.xml"/><Relationship Id="rId546" Type="http://schemas.openxmlformats.org/officeDocument/2006/relationships/image" Target="../media/image2687.png"/><Relationship Id="rId753" Type="http://schemas.openxmlformats.org/officeDocument/2006/relationships/image" Target="../media/image2787.png"/><Relationship Id="rId101" Type="http://schemas.openxmlformats.org/officeDocument/2006/relationships/customXml" Target="../ink/ink1137.xml"/><Relationship Id="rId185" Type="http://schemas.openxmlformats.org/officeDocument/2006/relationships/customXml" Target="../ink/ink1179.xml"/><Relationship Id="rId406" Type="http://schemas.openxmlformats.org/officeDocument/2006/relationships/image" Target="../media/image2619.png"/><Relationship Id="rId392" Type="http://schemas.openxmlformats.org/officeDocument/2006/relationships/image" Target="../media/image2612.png"/><Relationship Id="rId613" Type="http://schemas.openxmlformats.org/officeDocument/2006/relationships/customXml" Target="../ink/ink1397.xml"/><Relationship Id="rId697" Type="http://schemas.openxmlformats.org/officeDocument/2006/relationships/customXml" Target="../ink/ink1440.xml"/><Relationship Id="rId820" Type="http://schemas.openxmlformats.org/officeDocument/2006/relationships/image" Target="../media/image2820.png"/><Relationship Id="rId252" Type="http://schemas.openxmlformats.org/officeDocument/2006/relationships/customXml" Target="../ink/ink1213.xml"/><Relationship Id="rId47" Type="http://schemas.openxmlformats.org/officeDocument/2006/relationships/customXml" Target="../ink/ink1110.xml"/><Relationship Id="rId112" Type="http://schemas.openxmlformats.org/officeDocument/2006/relationships/image" Target="../media/image2474.png"/><Relationship Id="rId557" Type="http://schemas.openxmlformats.org/officeDocument/2006/relationships/image" Target="../media/image2692.png"/><Relationship Id="rId764" Type="http://schemas.openxmlformats.org/officeDocument/2006/relationships/image" Target="../media/image2792.png"/><Relationship Id="rId196" Type="http://schemas.openxmlformats.org/officeDocument/2006/relationships/image" Target="../media/image2516.png"/><Relationship Id="rId417" Type="http://schemas.openxmlformats.org/officeDocument/2006/relationships/customXml" Target="../ink/ink1296.xml"/><Relationship Id="rId624" Type="http://schemas.openxmlformats.org/officeDocument/2006/relationships/image" Target="../media/image2724.png"/><Relationship Id="rId831" Type="http://schemas.openxmlformats.org/officeDocument/2006/relationships/customXml" Target="../ink/ink1508.xml"/><Relationship Id="rId263" Type="http://schemas.openxmlformats.org/officeDocument/2006/relationships/image" Target="../media/image2549.png"/><Relationship Id="rId470" Type="http://schemas.openxmlformats.org/officeDocument/2006/relationships/image" Target="../media/image2650.png"/><Relationship Id="rId58" Type="http://schemas.openxmlformats.org/officeDocument/2006/relationships/image" Target="../media/image2447.png"/><Relationship Id="rId123" Type="http://schemas.openxmlformats.org/officeDocument/2006/relationships/customXml" Target="../ink/ink1148.xml"/><Relationship Id="rId330" Type="http://schemas.openxmlformats.org/officeDocument/2006/relationships/customXml" Target="../ink/ink1252.xml"/><Relationship Id="rId568" Type="http://schemas.openxmlformats.org/officeDocument/2006/relationships/image" Target="../media/image2697.png"/><Relationship Id="rId775" Type="http://schemas.openxmlformats.org/officeDocument/2006/relationships/customXml" Target="../ink/ink1480.xml"/><Relationship Id="rId428" Type="http://schemas.openxmlformats.org/officeDocument/2006/relationships/image" Target="../media/image2630.png"/><Relationship Id="rId635" Type="http://schemas.openxmlformats.org/officeDocument/2006/relationships/customXml" Target="../ink/ink1408.xml"/><Relationship Id="rId842" Type="http://schemas.openxmlformats.org/officeDocument/2006/relationships/image" Target="../media/image2831.png"/><Relationship Id="rId274" Type="http://schemas.openxmlformats.org/officeDocument/2006/relationships/customXml" Target="../ink/ink1224.xml"/><Relationship Id="rId481" Type="http://schemas.openxmlformats.org/officeDocument/2006/relationships/customXml" Target="../ink/ink1328.xml"/><Relationship Id="rId702" Type="http://schemas.openxmlformats.org/officeDocument/2006/relationships/image" Target="../media/image2762.png"/><Relationship Id="rId69" Type="http://schemas.openxmlformats.org/officeDocument/2006/relationships/customXml" Target="../ink/ink1121.xml"/><Relationship Id="rId134" Type="http://schemas.openxmlformats.org/officeDocument/2006/relationships/image" Target="../media/image2485.png"/><Relationship Id="rId579" Type="http://schemas.openxmlformats.org/officeDocument/2006/relationships/image" Target="../media/image2702.png"/><Relationship Id="rId786" Type="http://schemas.openxmlformats.org/officeDocument/2006/relationships/image" Target="../media/image2803.png"/><Relationship Id="rId341" Type="http://schemas.openxmlformats.org/officeDocument/2006/relationships/customXml" Target="../ink/ink1258.xml"/><Relationship Id="rId439" Type="http://schemas.openxmlformats.org/officeDocument/2006/relationships/customXml" Target="../ink/ink1307.xml"/><Relationship Id="rId646" Type="http://schemas.openxmlformats.org/officeDocument/2006/relationships/image" Target="../media/image2735.png"/><Relationship Id="rId201" Type="http://schemas.openxmlformats.org/officeDocument/2006/relationships/customXml" Target="../ink/ink1187.xml"/><Relationship Id="rId285" Type="http://schemas.openxmlformats.org/officeDocument/2006/relationships/image" Target="../media/image2560.png"/><Relationship Id="rId506" Type="http://schemas.openxmlformats.org/officeDocument/2006/relationships/customXml" Target="../ink/ink1341.xml"/><Relationship Id="rId492" Type="http://schemas.openxmlformats.org/officeDocument/2006/relationships/image" Target="../media/image2661.png"/><Relationship Id="rId713" Type="http://schemas.openxmlformats.org/officeDocument/2006/relationships/customXml" Target="../ink/ink1448.xml"/><Relationship Id="rId797" Type="http://schemas.openxmlformats.org/officeDocument/2006/relationships/customXml" Target="../ink/ink1491.xml"/><Relationship Id="rId145" Type="http://schemas.openxmlformats.org/officeDocument/2006/relationships/customXml" Target="../ink/ink1159.xml"/><Relationship Id="rId352" Type="http://schemas.openxmlformats.org/officeDocument/2006/relationships/image" Target="../media/image2592.png"/><Relationship Id="rId212" Type="http://schemas.openxmlformats.org/officeDocument/2006/relationships/image" Target="../media/image2524.png"/><Relationship Id="rId657" Type="http://schemas.openxmlformats.org/officeDocument/2006/relationships/customXml" Target="../ink/ink1420.xml"/><Relationship Id="rId296" Type="http://schemas.openxmlformats.org/officeDocument/2006/relationships/customXml" Target="../ink/ink1235.xml"/><Relationship Id="rId517" Type="http://schemas.openxmlformats.org/officeDocument/2006/relationships/image" Target="../media/image2673.png"/><Relationship Id="rId724" Type="http://schemas.openxmlformats.org/officeDocument/2006/relationships/customXml" Target="../ink/ink1454.xml"/><Relationship Id="rId60" Type="http://schemas.openxmlformats.org/officeDocument/2006/relationships/image" Target="../media/image2448.png"/><Relationship Id="rId156" Type="http://schemas.openxmlformats.org/officeDocument/2006/relationships/image" Target="../media/image2496.png"/><Relationship Id="rId363" Type="http://schemas.openxmlformats.org/officeDocument/2006/relationships/customXml" Target="../ink/ink1269.xml"/><Relationship Id="rId570" Type="http://schemas.openxmlformats.org/officeDocument/2006/relationships/image" Target="../media/image2698.png"/><Relationship Id="rId223" Type="http://schemas.openxmlformats.org/officeDocument/2006/relationships/customXml" Target="../ink/ink1198.xml"/><Relationship Id="rId430" Type="http://schemas.openxmlformats.org/officeDocument/2006/relationships/image" Target="../media/image2631.png"/><Relationship Id="rId668" Type="http://schemas.openxmlformats.org/officeDocument/2006/relationships/image" Target="../media/image2745.png"/><Relationship Id="rId18" Type="http://schemas.openxmlformats.org/officeDocument/2006/relationships/image" Target="../media/image2427.png"/><Relationship Id="rId528" Type="http://schemas.openxmlformats.org/officeDocument/2006/relationships/customXml" Target="../ink/ink1352.xml"/><Relationship Id="rId735" Type="http://schemas.openxmlformats.org/officeDocument/2006/relationships/image" Target="../media/image2778.png"/><Relationship Id="rId167" Type="http://schemas.openxmlformats.org/officeDocument/2006/relationships/customXml" Target="../ink/ink1170.xml"/><Relationship Id="rId374" Type="http://schemas.openxmlformats.org/officeDocument/2006/relationships/image" Target="../media/image2603.png"/><Relationship Id="rId581" Type="http://schemas.openxmlformats.org/officeDocument/2006/relationships/image" Target="../media/image2703.png"/><Relationship Id="rId71" Type="http://schemas.openxmlformats.org/officeDocument/2006/relationships/customXml" Target="../ink/ink1122.xml"/><Relationship Id="rId234" Type="http://schemas.openxmlformats.org/officeDocument/2006/relationships/customXml" Target="../ink/ink1204.xml"/><Relationship Id="rId679" Type="http://schemas.openxmlformats.org/officeDocument/2006/relationships/customXml" Target="../ink/ink1431.xml"/><Relationship Id="rId802" Type="http://schemas.openxmlformats.org/officeDocument/2006/relationships/image" Target="../media/image2811.png"/><Relationship Id="rId2" Type="http://schemas.openxmlformats.org/officeDocument/2006/relationships/notesSlide" Target="../notesSlides/notesSlide11.xml"/><Relationship Id="rId29" Type="http://schemas.openxmlformats.org/officeDocument/2006/relationships/customXml" Target="../ink/ink1101.xml"/><Relationship Id="rId441" Type="http://schemas.openxmlformats.org/officeDocument/2006/relationships/customXml" Target="../ink/ink1308.xml"/><Relationship Id="rId539" Type="http://schemas.openxmlformats.org/officeDocument/2006/relationships/image" Target="../media/image2684.png"/><Relationship Id="rId746" Type="http://schemas.openxmlformats.org/officeDocument/2006/relationships/customXml" Target="../ink/ink1465.xml"/><Relationship Id="rId178" Type="http://schemas.openxmlformats.org/officeDocument/2006/relationships/image" Target="../media/image2507.png"/><Relationship Id="rId301" Type="http://schemas.openxmlformats.org/officeDocument/2006/relationships/image" Target="../media/image2568.png"/><Relationship Id="rId82" Type="http://schemas.openxmlformats.org/officeDocument/2006/relationships/image" Target="../media/image2459.png"/><Relationship Id="rId385" Type="http://schemas.openxmlformats.org/officeDocument/2006/relationships/customXml" Target="../ink/ink1280.xml"/><Relationship Id="rId592" Type="http://schemas.openxmlformats.org/officeDocument/2006/relationships/customXml" Target="../ink/ink1386.xml"/><Relationship Id="rId606" Type="http://schemas.openxmlformats.org/officeDocument/2006/relationships/customXml" Target="../ink/ink1393.xml"/><Relationship Id="rId813" Type="http://schemas.openxmlformats.org/officeDocument/2006/relationships/customXml" Target="../ink/ink1499.xml"/><Relationship Id="rId245" Type="http://schemas.openxmlformats.org/officeDocument/2006/relationships/image" Target="../media/image2540.png"/><Relationship Id="rId452" Type="http://schemas.openxmlformats.org/officeDocument/2006/relationships/image" Target="../media/image1588.png"/><Relationship Id="rId105" Type="http://schemas.openxmlformats.org/officeDocument/2006/relationships/customXml" Target="../ink/ink1139.xml"/><Relationship Id="rId312" Type="http://schemas.openxmlformats.org/officeDocument/2006/relationships/customXml" Target="../ink/ink1243.xml"/><Relationship Id="rId757" Type="http://schemas.openxmlformats.org/officeDocument/2006/relationships/customXml" Target="../ink/ink1471.xml"/><Relationship Id="rId93" Type="http://schemas.openxmlformats.org/officeDocument/2006/relationships/customXml" Target="../ink/ink1133.xml"/><Relationship Id="rId189" Type="http://schemas.openxmlformats.org/officeDocument/2006/relationships/customXml" Target="../ink/ink1181.xml"/><Relationship Id="rId396" Type="http://schemas.openxmlformats.org/officeDocument/2006/relationships/image" Target="../media/image2614.png"/><Relationship Id="rId617" Type="http://schemas.openxmlformats.org/officeDocument/2006/relationships/customXml" Target="../ink/ink1399.xml"/><Relationship Id="rId824" Type="http://schemas.openxmlformats.org/officeDocument/2006/relationships/image" Target="../media/image2822.png"/><Relationship Id="rId256" Type="http://schemas.openxmlformats.org/officeDocument/2006/relationships/customXml" Target="../ink/ink1215.xml"/><Relationship Id="rId463" Type="http://schemas.openxmlformats.org/officeDocument/2006/relationships/customXml" Target="../ink/ink1319.xml"/><Relationship Id="rId670" Type="http://schemas.openxmlformats.org/officeDocument/2006/relationships/image" Target="../media/image2746.png"/><Relationship Id="rId116" Type="http://schemas.openxmlformats.org/officeDocument/2006/relationships/image" Target="../media/image2476.png"/><Relationship Id="rId323" Type="http://schemas.openxmlformats.org/officeDocument/2006/relationships/image" Target="../media/image2579.png"/><Relationship Id="rId530" Type="http://schemas.openxmlformats.org/officeDocument/2006/relationships/customXml" Target="../ink/ink1353.xml"/><Relationship Id="rId768" Type="http://schemas.openxmlformats.org/officeDocument/2006/relationships/image" Target="../media/image2794.png"/><Relationship Id="rId20" Type="http://schemas.openxmlformats.org/officeDocument/2006/relationships/image" Target="../media/image2428.png"/><Relationship Id="rId628" Type="http://schemas.openxmlformats.org/officeDocument/2006/relationships/image" Target="../media/image2726.png"/><Relationship Id="rId835" Type="http://schemas.openxmlformats.org/officeDocument/2006/relationships/customXml" Target="../ink/ink1510.xml"/><Relationship Id="rId267" Type="http://schemas.openxmlformats.org/officeDocument/2006/relationships/image" Target="../media/image2551.png"/><Relationship Id="rId474" Type="http://schemas.openxmlformats.org/officeDocument/2006/relationships/image" Target="../media/image2652.png"/><Relationship Id="rId127" Type="http://schemas.openxmlformats.org/officeDocument/2006/relationships/customXml" Target="../ink/ink1150.xml"/><Relationship Id="rId681" Type="http://schemas.openxmlformats.org/officeDocument/2006/relationships/customXml" Target="../ink/ink1432.xml"/><Relationship Id="rId779" Type="http://schemas.openxmlformats.org/officeDocument/2006/relationships/customXml" Target="../ink/ink1482.xml"/><Relationship Id="rId31" Type="http://schemas.openxmlformats.org/officeDocument/2006/relationships/customXml" Target="../ink/ink1102.xml"/><Relationship Id="rId334" Type="http://schemas.openxmlformats.org/officeDocument/2006/relationships/image" Target="../media/image2584.png"/><Relationship Id="rId541" Type="http://schemas.openxmlformats.org/officeDocument/2006/relationships/image" Target="../media/image2685.png"/><Relationship Id="rId639" Type="http://schemas.openxmlformats.org/officeDocument/2006/relationships/customXml" Target="../ink/ink1410.xml"/><Relationship Id="rId180" Type="http://schemas.openxmlformats.org/officeDocument/2006/relationships/image" Target="../media/image2508.png"/><Relationship Id="rId278" Type="http://schemas.openxmlformats.org/officeDocument/2006/relationships/customXml" Target="../ink/ink1226.xml"/><Relationship Id="rId401" Type="http://schemas.openxmlformats.org/officeDocument/2006/relationships/customXml" Target="../ink/ink1288.xml"/><Relationship Id="rId846" Type="http://schemas.openxmlformats.org/officeDocument/2006/relationships/image" Target="../media/image2833.png"/><Relationship Id="rId485" Type="http://schemas.openxmlformats.org/officeDocument/2006/relationships/customXml" Target="../ink/ink1330.xml"/><Relationship Id="rId692" Type="http://schemas.openxmlformats.org/officeDocument/2006/relationships/image" Target="../media/image2757.png"/><Relationship Id="rId706" Type="http://schemas.openxmlformats.org/officeDocument/2006/relationships/image" Target="../media/image2764.png"/><Relationship Id="rId42" Type="http://schemas.openxmlformats.org/officeDocument/2006/relationships/image" Target="../media/image2439.png"/><Relationship Id="rId138" Type="http://schemas.openxmlformats.org/officeDocument/2006/relationships/image" Target="../media/image2487.png"/><Relationship Id="rId345" Type="http://schemas.openxmlformats.org/officeDocument/2006/relationships/customXml" Target="../ink/ink1260.xml"/><Relationship Id="rId552" Type="http://schemas.openxmlformats.org/officeDocument/2006/relationships/customXml" Target="../ink/ink1365.xml"/><Relationship Id="rId191" Type="http://schemas.openxmlformats.org/officeDocument/2006/relationships/customXml" Target="../ink/ink1182.xml"/><Relationship Id="rId205" Type="http://schemas.openxmlformats.org/officeDocument/2006/relationships/customXml" Target="../ink/ink1189.xml"/><Relationship Id="rId412" Type="http://schemas.openxmlformats.org/officeDocument/2006/relationships/image" Target="../media/image2622.png"/><Relationship Id="rId289" Type="http://schemas.openxmlformats.org/officeDocument/2006/relationships/image" Target="../media/image2562.png"/><Relationship Id="rId496" Type="http://schemas.openxmlformats.org/officeDocument/2006/relationships/image" Target="../media/image2663.png"/><Relationship Id="rId717" Type="http://schemas.openxmlformats.org/officeDocument/2006/relationships/customXml" Target="../ink/ink1450.xml"/><Relationship Id="rId53" Type="http://schemas.openxmlformats.org/officeDocument/2006/relationships/customXml" Target="../ink/ink1113.xml"/><Relationship Id="rId149" Type="http://schemas.openxmlformats.org/officeDocument/2006/relationships/customXml" Target="../ink/ink1161.xml"/><Relationship Id="rId356" Type="http://schemas.openxmlformats.org/officeDocument/2006/relationships/image" Target="../media/image2594.png"/><Relationship Id="rId563" Type="http://schemas.openxmlformats.org/officeDocument/2006/relationships/customXml" Target="../ink/ink1371.xml"/><Relationship Id="rId770" Type="http://schemas.openxmlformats.org/officeDocument/2006/relationships/image" Target="../media/image2795.png"/><Relationship Id="rId216" Type="http://schemas.openxmlformats.org/officeDocument/2006/relationships/image" Target="../media/image2526.png"/><Relationship Id="rId423" Type="http://schemas.openxmlformats.org/officeDocument/2006/relationships/customXml" Target="../ink/ink1299.xml"/><Relationship Id="rId630" Type="http://schemas.openxmlformats.org/officeDocument/2006/relationships/image" Target="../media/image2727.png"/><Relationship Id="rId728" Type="http://schemas.openxmlformats.org/officeDocument/2006/relationships/customXml" Target="../ink/ink1456.xml"/><Relationship Id="rId64" Type="http://schemas.openxmlformats.org/officeDocument/2006/relationships/image" Target="../media/image2450.png"/><Relationship Id="rId367" Type="http://schemas.openxmlformats.org/officeDocument/2006/relationships/customXml" Target="../ink/ink1271.xml"/><Relationship Id="rId574" Type="http://schemas.openxmlformats.org/officeDocument/2006/relationships/customXml" Target="../ink/ink1377.xml"/><Relationship Id="rId227" Type="http://schemas.openxmlformats.org/officeDocument/2006/relationships/customXml" Target="../ink/ink1200.xml"/><Relationship Id="rId781" Type="http://schemas.openxmlformats.org/officeDocument/2006/relationships/customXml" Target="../ink/ink1483.xml"/><Relationship Id="rId434" Type="http://schemas.openxmlformats.org/officeDocument/2006/relationships/image" Target="../media/image2633.png"/><Relationship Id="rId641" Type="http://schemas.openxmlformats.org/officeDocument/2006/relationships/customXml" Target="../ink/ink1411.xml"/><Relationship Id="rId739" Type="http://schemas.openxmlformats.org/officeDocument/2006/relationships/image" Target="../media/image2780.png"/><Relationship Id="rId280" Type="http://schemas.openxmlformats.org/officeDocument/2006/relationships/customXml" Target="../ink/ink1227.xml"/><Relationship Id="rId501" Type="http://schemas.openxmlformats.org/officeDocument/2006/relationships/customXml" Target="../ink/ink1338.xml"/><Relationship Id="rId75" Type="http://schemas.openxmlformats.org/officeDocument/2006/relationships/customXml" Target="../ink/ink1124.xml"/><Relationship Id="rId140" Type="http://schemas.openxmlformats.org/officeDocument/2006/relationships/image" Target="../media/image2488.png"/><Relationship Id="rId378" Type="http://schemas.openxmlformats.org/officeDocument/2006/relationships/image" Target="../media/image2605.png"/><Relationship Id="rId585" Type="http://schemas.openxmlformats.org/officeDocument/2006/relationships/image" Target="../media/image2705.png"/><Relationship Id="rId792" Type="http://schemas.openxmlformats.org/officeDocument/2006/relationships/image" Target="../media/image2806.png"/><Relationship Id="rId806" Type="http://schemas.openxmlformats.org/officeDocument/2006/relationships/image" Target="../media/image2813.png"/><Relationship Id="rId6" Type="http://schemas.openxmlformats.org/officeDocument/2006/relationships/image" Target="../media/image2421.png"/><Relationship Id="rId238" Type="http://schemas.openxmlformats.org/officeDocument/2006/relationships/customXml" Target="../ink/ink1206.xml"/><Relationship Id="rId445" Type="http://schemas.openxmlformats.org/officeDocument/2006/relationships/customXml" Target="../ink/ink1310.xml"/><Relationship Id="rId652" Type="http://schemas.openxmlformats.org/officeDocument/2006/relationships/image" Target="../media/image2737.png"/><Relationship Id="rId291" Type="http://schemas.openxmlformats.org/officeDocument/2006/relationships/image" Target="../media/image2563.png"/><Relationship Id="rId305" Type="http://schemas.openxmlformats.org/officeDocument/2006/relationships/image" Target="../media/image2570.png"/><Relationship Id="rId512" Type="http://schemas.openxmlformats.org/officeDocument/2006/relationships/customXml" Target="../ink/ink1344.xml"/><Relationship Id="rId86" Type="http://schemas.openxmlformats.org/officeDocument/2006/relationships/image" Target="../media/image2461.png"/><Relationship Id="rId151" Type="http://schemas.openxmlformats.org/officeDocument/2006/relationships/customXml" Target="../ink/ink1162.xml"/><Relationship Id="rId389" Type="http://schemas.openxmlformats.org/officeDocument/2006/relationships/customXml" Target="../ink/ink1282.xml"/><Relationship Id="rId596" Type="http://schemas.openxmlformats.org/officeDocument/2006/relationships/customXml" Target="../ink/ink1388.xml"/><Relationship Id="rId817" Type="http://schemas.openxmlformats.org/officeDocument/2006/relationships/customXml" Target="../ink/ink1501.xml"/><Relationship Id="rId249" Type="http://schemas.openxmlformats.org/officeDocument/2006/relationships/image" Target="../media/image2542.png"/><Relationship Id="rId456" Type="http://schemas.openxmlformats.org/officeDocument/2006/relationships/image" Target="../media/image2643.png"/><Relationship Id="rId663" Type="http://schemas.openxmlformats.org/officeDocument/2006/relationships/customXml" Target="../ink/ink1423.xml"/><Relationship Id="rId13" Type="http://schemas.openxmlformats.org/officeDocument/2006/relationships/customXml" Target="../ink/ink1093.xml"/><Relationship Id="rId109" Type="http://schemas.openxmlformats.org/officeDocument/2006/relationships/customXml" Target="../ink/ink1141.xml"/><Relationship Id="rId316" Type="http://schemas.openxmlformats.org/officeDocument/2006/relationships/customXml" Target="../ink/ink1245.xml"/><Relationship Id="rId523" Type="http://schemas.openxmlformats.org/officeDocument/2006/relationships/image" Target="../media/image2676.png"/><Relationship Id="rId97" Type="http://schemas.openxmlformats.org/officeDocument/2006/relationships/customXml" Target="../ink/ink1135.xml"/><Relationship Id="rId730" Type="http://schemas.openxmlformats.org/officeDocument/2006/relationships/customXml" Target="../ink/ink1457.xml"/><Relationship Id="rId828" Type="http://schemas.openxmlformats.org/officeDocument/2006/relationships/image" Target="../media/image2824.png"/><Relationship Id="rId162" Type="http://schemas.openxmlformats.org/officeDocument/2006/relationships/image" Target="../media/image2499.png"/><Relationship Id="rId467" Type="http://schemas.openxmlformats.org/officeDocument/2006/relationships/customXml" Target="../ink/ink1321.xml"/><Relationship Id="rId674" Type="http://schemas.openxmlformats.org/officeDocument/2006/relationships/image" Target="../media/image2748.png"/><Relationship Id="rId24" Type="http://schemas.openxmlformats.org/officeDocument/2006/relationships/image" Target="../media/image2430.png"/><Relationship Id="rId66" Type="http://schemas.openxmlformats.org/officeDocument/2006/relationships/image" Target="../media/image2451.png"/><Relationship Id="rId131" Type="http://schemas.openxmlformats.org/officeDocument/2006/relationships/customXml" Target="../ink/ink1152.xml"/><Relationship Id="rId327" Type="http://schemas.openxmlformats.org/officeDocument/2006/relationships/image" Target="../media/image2581.png"/><Relationship Id="rId369" Type="http://schemas.openxmlformats.org/officeDocument/2006/relationships/customXml" Target="../ink/ink1272.xml"/><Relationship Id="rId534" Type="http://schemas.openxmlformats.org/officeDocument/2006/relationships/customXml" Target="../ink/ink1355.xml"/><Relationship Id="rId576" Type="http://schemas.openxmlformats.org/officeDocument/2006/relationships/customXml" Target="../ink/ink1378.xml"/><Relationship Id="rId741" Type="http://schemas.openxmlformats.org/officeDocument/2006/relationships/image" Target="../media/image2781.png"/><Relationship Id="rId783" Type="http://schemas.openxmlformats.org/officeDocument/2006/relationships/customXml" Target="../ink/ink1484.xml"/><Relationship Id="rId839" Type="http://schemas.openxmlformats.org/officeDocument/2006/relationships/customXml" Target="../ink/ink1512.xml"/><Relationship Id="rId173" Type="http://schemas.openxmlformats.org/officeDocument/2006/relationships/customXml" Target="../ink/ink1173.xml"/><Relationship Id="rId229" Type="http://schemas.openxmlformats.org/officeDocument/2006/relationships/customXml" Target="../ink/ink1201.xml"/><Relationship Id="rId380" Type="http://schemas.openxmlformats.org/officeDocument/2006/relationships/image" Target="../media/image2606.png"/><Relationship Id="rId436" Type="http://schemas.openxmlformats.org/officeDocument/2006/relationships/image" Target="../media/image2634.png"/><Relationship Id="rId601" Type="http://schemas.openxmlformats.org/officeDocument/2006/relationships/image" Target="../media/image2713.png"/><Relationship Id="rId643" Type="http://schemas.openxmlformats.org/officeDocument/2006/relationships/customXml" Target="../ink/ink1412.xml"/><Relationship Id="rId240" Type="http://schemas.openxmlformats.org/officeDocument/2006/relationships/customXml" Target="../ink/ink1207.xml"/><Relationship Id="rId478" Type="http://schemas.openxmlformats.org/officeDocument/2006/relationships/image" Target="../media/image2654.png"/><Relationship Id="rId685" Type="http://schemas.openxmlformats.org/officeDocument/2006/relationships/customXml" Target="../ink/ink1434.xml"/><Relationship Id="rId35" Type="http://schemas.openxmlformats.org/officeDocument/2006/relationships/customXml" Target="../ink/ink1104.xml"/><Relationship Id="rId77" Type="http://schemas.openxmlformats.org/officeDocument/2006/relationships/customXml" Target="../ink/ink1125.xml"/><Relationship Id="rId100" Type="http://schemas.openxmlformats.org/officeDocument/2006/relationships/image" Target="../media/image2468.png"/><Relationship Id="rId282" Type="http://schemas.openxmlformats.org/officeDocument/2006/relationships/customXml" Target="../ink/ink1228.xml"/><Relationship Id="rId338" Type="http://schemas.openxmlformats.org/officeDocument/2006/relationships/image" Target="../media/image2586.png"/><Relationship Id="rId503" Type="http://schemas.openxmlformats.org/officeDocument/2006/relationships/customXml" Target="../ink/ink1339.xml"/><Relationship Id="rId545" Type="http://schemas.openxmlformats.org/officeDocument/2006/relationships/customXml" Target="../ink/ink1361.xml"/><Relationship Id="rId587" Type="http://schemas.openxmlformats.org/officeDocument/2006/relationships/image" Target="../media/image2706.png"/><Relationship Id="rId710" Type="http://schemas.openxmlformats.org/officeDocument/2006/relationships/image" Target="../media/image2766.png"/><Relationship Id="rId752" Type="http://schemas.openxmlformats.org/officeDocument/2006/relationships/customXml" Target="../ink/ink1468.xml"/><Relationship Id="rId808" Type="http://schemas.openxmlformats.org/officeDocument/2006/relationships/image" Target="../media/image2814.png"/><Relationship Id="rId8" Type="http://schemas.openxmlformats.org/officeDocument/2006/relationships/image" Target="../media/image2422.png"/><Relationship Id="rId142" Type="http://schemas.openxmlformats.org/officeDocument/2006/relationships/image" Target="../media/image2489.png"/><Relationship Id="rId184" Type="http://schemas.openxmlformats.org/officeDocument/2006/relationships/image" Target="../media/image2510.png"/><Relationship Id="rId391" Type="http://schemas.openxmlformats.org/officeDocument/2006/relationships/customXml" Target="../ink/ink1283.xml"/><Relationship Id="rId405" Type="http://schemas.openxmlformats.org/officeDocument/2006/relationships/customXml" Target="../ink/ink1290.xml"/><Relationship Id="rId447" Type="http://schemas.openxmlformats.org/officeDocument/2006/relationships/customXml" Target="../ink/ink1311.xml"/><Relationship Id="rId612" Type="http://schemas.openxmlformats.org/officeDocument/2006/relationships/customXml" Target="../ink/ink1396.xml"/><Relationship Id="rId794" Type="http://schemas.openxmlformats.org/officeDocument/2006/relationships/image" Target="../media/image2807.png"/><Relationship Id="rId251" Type="http://schemas.openxmlformats.org/officeDocument/2006/relationships/image" Target="../media/image2543.png"/><Relationship Id="rId489" Type="http://schemas.openxmlformats.org/officeDocument/2006/relationships/customXml" Target="../ink/ink1332.xml"/><Relationship Id="rId654" Type="http://schemas.openxmlformats.org/officeDocument/2006/relationships/image" Target="../media/image2738.png"/><Relationship Id="rId696" Type="http://schemas.openxmlformats.org/officeDocument/2006/relationships/image" Target="../media/image2759.png"/><Relationship Id="rId46" Type="http://schemas.openxmlformats.org/officeDocument/2006/relationships/image" Target="../media/image2441.png"/><Relationship Id="rId293" Type="http://schemas.openxmlformats.org/officeDocument/2006/relationships/image" Target="../media/image2564.png"/><Relationship Id="rId307" Type="http://schemas.openxmlformats.org/officeDocument/2006/relationships/image" Target="../media/image2571.png"/><Relationship Id="rId349" Type="http://schemas.openxmlformats.org/officeDocument/2006/relationships/customXml" Target="../ink/ink1262.xml"/><Relationship Id="rId514" Type="http://schemas.openxmlformats.org/officeDocument/2006/relationships/customXml" Target="../ink/ink1345.xml"/><Relationship Id="rId556" Type="http://schemas.openxmlformats.org/officeDocument/2006/relationships/customXml" Target="../ink/ink1367.xml"/><Relationship Id="rId721" Type="http://schemas.openxmlformats.org/officeDocument/2006/relationships/customXml" Target="../ink/ink1452.xml"/><Relationship Id="rId763" Type="http://schemas.openxmlformats.org/officeDocument/2006/relationships/customXml" Target="../ink/ink1474.xml"/><Relationship Id="rId88" Type="http://schemas.openxmlformats.org/officeDocument/2006/relationships/image" Target="../media/image2462.png"/><Relationship Id="rId111" Type="http://schemas.openxmlformats.org/officeDocument/2006/relationships/customXml" Target="../ink/ink1142.xml"/><Relationship Id="rId153" Type="http://schemas.openxmlformats.org/officeDocument/2006/relationships/customXml" Target="../ink/ink1163.xml"/><Relationship Id="rId195" Type="http://schemas.openxmlformats.org/officeDocument/2006/relationships/customXml" Target="../ink/ink1184.xml"/><Relationship Id="rId209" Type="http://schemas.openxmlformats.org/officeDocument/2006/relationships/customXml" Target="../ink/ink1191.xml"/><Relationship Id="rId360" Type="http://schemas.openxmlformats.org/officeDocument/2006/relationships/image" Target="../media/image2596.png"/><Relationship Id="rId416" Type="http://schemas.openxmlformats.org/officeDocument/2006/relationships/image" Target="../media/image2624.png"/><Relationship Id="rId598" Type="http://schemas.openxmlformats.org/officeDocument/2006/relationships/customXml" Target="../ink/ink1389.xml"/><Relationship Id="rId819" Type="http://schemas.openxmlformats.org/officeDocument/2006/relationships/customXml" Target="../ink/ink1502.xml"/><Relationship Id="rId220" Type="http://schemas.openxmlformats.org/officeDocument/2006/relationships/image" Target="../media/image2528.png"/><Relationship Id="rId458" Type="http://schemas.openxmlformats.org/officeDocument/2006/relationships/image" Target="../media/image2644.png"/><Relationship Id="rId623" Type="http://schemas.openxmlformats.org/officeDocument/2006/relationships/customXml" Target="../ink/ink1402.xml"/><Relationship Id="rId665" Type="http://schemas.openxmlformats.org/officeDocument/2006/relationships/customXml" Target="../ink/ink1424.xml"/><Relationship Id="rId830" Type="http://schemas.openxmlformats.org/officeDocument/2006/relationships/image" Target="../media/image2825.png"/><Relationship Id="rId15" Type="http://schemas.openxmlformats.org/officeDocument/2006/relationships/customXml" Target="../ink/ink1094.xml"/><Relationship Id="rId57" Type="http://schemas.openxmlformats.org/officeDocument/2006/relationships/customXml" Target="../ink/ink1115.xml"/><Relationship Id="rId262" Type="http://schemas.openxmlformats.org/officeDocument/2006/relationships/customXml" Target="../ink/ink1218.xml"/><Relationship Id="rId318" Type="http://schemas.openxmlformats.org/officeDocument/2006/relationships/customXml" Target="../ink/ink1246.xml"/><Relationship Id="rId525" Type="http://schemas.openxmlformats.org/officeDocument/2006/relationships/image" Target="../media/image2677.png"/><Relationship Id="rId567" Type="http://schemas.openxmlformats.org/officeDocument/2006/relationships/customXml" Target="../ink/ink1373.xml"/><Relationship Id="rId732" Type="http://schemas.openxmlformats.org/officeDocument/2006/relationships/customXml" Target="../ink/ink1458.xml"/><Relationship Id="rId99" Type="http://schemas.openxmlformats.org/officeDocument/2006/relationships/customXml" Target="../ink/ink1136.xml"/><Relationship Id="rId122" Type="http://schemas.openxmlformats.org/officeDocument/2006/relationships/image" Target="../media/image2479.png"/><Relationship Id="rId164" Type="http://schemas.openxmlformats.org/officeDocument/2006/relationships/image" Target="../media/image2500.png"/><Relationship Id="rId371" Type="http://schemas.openxmlformats.org/officeDocument/2006/relationships/customXml" Target="../ink/ink1273.xml"/><Relationship Id="rId774" Type="http://schemas.openxmlformats.org/officeDocument/2006/relationships/image" Target="../media/image2797.png"/><Relationship Id="rId427" Type="http://schemas.openxmlformats.org/officeDocument/2006/relationships/customXml" Target="../ink/ink1301.xml"/><Relationship Id="rId469" Type="http://schemas.openxmlformats.org/officeDocument/2006/relationships/customXml" Target="../ink/ink1322.xml"/><Relationship Id="rId634" Type="http://schemas.openxmlformats.org/officeDocument/2006/relationships/image" Target="../media/image2729.png"/><Relationship Id="rId676" Type="http://schemas.openxmlformats.org/officeDocument/2006/relationships/image" Target="../media/image2749.png"/><Relationship Id="rId841" Type="http://schemas.openxmlformats.org/officeDocument/2006/relationships/customXml" Target="../ink/ink1513.xml"/><Relationship Id="rId26" Type="http://schemas.openxmlformats.org/officeDocument/2006/relationships/image" Target="../media/image2431.png"/><Relationship Id="rId231" Type="http://schemas.openxmlformats.org/officeDocument/2006/relationships/customXml" Target="../ink/ink1202.xml"/><Relationship Id="rId273" Type="http://schemas.openxmlformats.org/officeDocument/2006/relationships/image" Target="../media/image2554.png"/><Relationship Id="rId329" Type="http://schemas.openxmlformats.org/officeDocument/2006/relationships/image" Target="../media/image2582.png"/><Relationship Id="rId480" Type="http://schemas.openxmlformats.org/officeDocument/2006/relationships/image" Target="../media/image2655.png"/><Relationship Id="rId536" Type="http://schemas.openxmlformats.org/officeDocument/2006/relationships/customXml" Target="../ink/ink1356.xml"/><Relationship Id="rId701" Type="http://schemas.openxmlformats.org/officeDocument/2006/relationships/customXml" Target="../ink/ink1442.xml"/><Relationship Id="rId68" Type="http://schemas.openxmlformats.org/officeDocument/2006/relationships/image" Target="../media/image2452.png"/><Relationship Id="rId133" Type="http://schemas.openxmlformats.org/officeDocument/2006/relationships/customXml" Target="../ink/ink1153.xml"/><Relationship Id="rId175" Type="http://schemas.openxmlformats.org/officeDocument/2006/relationships/customXml" Target="../ink/ink1174.xml"/><Relationship Id="rId340" Type="http://schemas.openxmlformats.org/officeDocument/2006/relationships/image" Target="../media/image2587.png"/><Relationship Id="rId578" Type="http://schemas.openxmlformats.org/officeDocument/2006/relationships/customXml" Target="../ink/ink1379.xml"/><Relationship Id="rId743" Type="http://schemas.openxmlformats.org/officeDocument/2006/relationships/image" Target="../media/image2782.png"/><Relationship Id="rId785" Type="http://schemas.openxmlformats.org/officeDocument/2006/relationships/customXml" Target="../ink/ink1485.xml"/><Relationship Id="rId200" Type="http://schemas.openxmlformats.org/officeDocument/2006/relationships/image" Target="../media/image2518.png"/><Relationship Id="rId382" Type="http://schemas.openxmlformats.org/officeDocument/2006/relationships/image" Target="../media/image2607.png"/><Relationship Id="rId438" Type="http://schemas.openxmlformats.org/officeDocument/2006/relationships/image" Target="../media/image2635.png"/><Relationship Id="rId603" Type="http://schemas.openxmlformats.org/officeDocument/2006/relationships/image" Target="../media/image2714.png"/><Relationship Id="rId645" Type="http://schemas.openxmlformats.org/officeDocument/2006/relationships/customXml" Target="../ink/ink1413.xml"/><Relationship Id="rId687" Type="http://schemas.openxmlformats.org/officeDocument/2006/relationships/customXml" Target="../ink/ink1435.xml"/><Relationship Id="rId810" Type="http://schemas.openxmlformats.org/officeDocument/2006/relationships/image" Target="../media/image2815.png"/><Relationship Id="rId242" Type="http://schemas.openxmlformats.org/officeDocument/2006/relationships/customXml" Target="../ink/ink1208.xml"/><Relationship Id="rId284" Type="http://schemas.openxmlformats.org/officeDocument/2006/relationships/customXml" Target="../ink/ink1229.xml"/><Relationship Id="rId491" Type="http://schemas.openxmlformats.org/officeDocument/2006/relationships/customXml" Target="../ink/ink1333.xml"/><Relationship Id="rId505" Type="http://schemas.openxmlformats.org/officeDocument/2006/relationships/customXml" Target="../ink/ink1340.xml"/><Relationship Id="rId712" Type="http://schemas.openxmlformats.org/officeDocument/2006/relationships/image" Target="../media/image2767.png"/><Relationship Id="rId37" Type="http://schemas.openxmlformats.org/officeDocument/2006/relationships/customXml" Target="../ink/ink1105.xml"/><Relationship Id="rId79" Type="http://schemas.openxmlformats.org/officeDocument/2006/relationships/customXml" Target="../ink/ink1126.xml"/><Relationship Id="rId102" Type="http://schemas.openxmlformats.org/officeDocument/2006/relationships/image" Target="../media/image2469.png"/><Relationship Id="rId144" Type="http://schemas.openxmlformats.org/officeDocument/2006/relationships/image" Target="../media/image2490.png"/><Relationship Id="rId547" Type="http://schemas.openxmlformats.org/officeDocument/2006/relationships/customXml" Target="../ink/ink1362.xml"/><Relationship Id="rId589" Type="http://schemas.openxmlformats.org/officeDocument/2006/relationships/image" Target="../media/image2707.png"/><Relationship Id="rId754" Type="http://schemas.openxmlformats.org/officeDocument/2006/relationships/customXml" Target="../ink/ink1469.xml"/><Relationship Id="rId796" Type="http://schemas.openxmlformats.org/officeDocument/2006/relationships/image" Target="../media/image2808.png"/><Relationship Id="rId90" Type="http://schemas.openxmlformats.org/officeDocument/2006/relationships/image" Target="../media/image2463.png"/><Relationship Id="rId186" Type="http://schemas.openxmlformats.org/officeDocument/2006/relationships/image" Target="../media/image2511.png"/><Relationship Id="rId351" Type="http://schemas.openxmlformats.org/officeDocument/2006/relationships/customXml" Target="../ink/ink1263.xml"/><Relationship Id="rId393" Type="http://schemas.openxmlformats.org/officeDocument/2006/relationships/customXml" Target="../ink/ink1284.xml"/><Relationship Id="rId407" Type="http://schemas.openxmlformats.org/officeDocument/2006/relationships/customXml" Target="../ink/ink1291.xml"/><Relationship Id="rId449" Type="http://schemas.openxmlformats.org/officeDocument/2006/relationships/customXml" Target="../ink/ink1312.xml"/><Relationship Id="rId614" Type="http://schemas.openxmlformats.org/officeDocument/2006/relationships/image" Target="../media/image2719.png"/><Relationship Id="rId656" Type="http://schemas.openxmlformats.org/officeDocument/2006/relationships/image" Target="../media/image2739.png"/><Relationship Id="rId821" Type="http://schemas.openxmlformats.org/officeDocument/2006/relationships/customXml" Target="../ink/ink1503.xml"/><Relationship Id="rId211" Type="http://schemas.openxmlformats.org/officeDocument/2006/relationships/customXml" Target="../ink/ink1192.xml"/><Relationship Id="rId253" Type="http://schemas.openxmlformats.org/officeDocument/2006/relationships/image" Target="../media/image2544.png"/><Relationship Id="rId295" Type="http://schemas.openxmlformats.org/officeDocument/2006/relationships/image" Target="../media/image2565.png"/><Relationship Id="rId309" Type="http://schemas.openxmlformats.org/officeDocument/2006/relationships/image" Target="../media/image2572.png"/><Relationship Id="rId460" Type="http://schemas.openxmlformats.org/officeDocument/2006/relationships/image" Target="../media/image2645.png"/><Relationship Id="rId516" Type="http://schemas.openxmlformats.org/officeDocument/2006/relationships/customXml" Target="../ink/ink1346.xml"/><Relationship Id="rId698" Type="http://schemas.openxmlformats.org/officeDocument/2006/relationships/image" Target="../media/image2760.png"/><Relationship Id="rId48" Type="http://schemas.openxmlformats.org/officeDocument/2006/relationships/image" Target="../media/image2442.png"/><Relationship Id="rId113" Type="http://schemas.openxmlformats.org/officeDocument/2006/relationships/customXml" Target="../ink/ink1143.xml"/><Relationship Id="rId320" Type="http://schemas.openxmlformats.org/officeDocument/2006/relationships/customXml" Target="../ink/ink1247.xml"/><Relationship Id="rId558" Type="http://schemas.openxmlformats.org/officeDocument/2006/relationships/customXml" Target="../ink/ink1368.xml"/><Relationship Id="rId723" Type="http://schemas.openxmlformats.org/officeDocument/2006/relationships/customXml" Target="../ink/ink1453.xml"/><Relationship Id="rId765" Type="http://schemas.openxmlformats.org/officeDocument/2006/relationships/customXml" Target="../ink/ink1475.xml"/><Relationship Id="rId155" Type="http://schemas.openxmlformats.org/officeDocument/2006/relationships/customXml" Target="../ink/ink1164.xml"/><Relationship Id="rId197" Type="http://schemas.openxmlformats.org/officeDocument/2006/relationships/customXml" Target="../ink/ink1185.xml"/><Relationship Id="rId362" Type="http://schemas.openxmlformats.org/officeDocument/2006/relationships/image" Target="../media/image2597.png"/><Relationship Id="rId418" Type="http://schemas.openxmlformats.org/officeDocument/2006/relationships/image" Target="../media/image2625.png"/><Relationship Id="rId625" Type="http://schemas.openxmlformats.org/officeDocument/2006/relationships/customXml" Target="../ink/ink1403.xml"/><Relationship Id="rId832" Type="http://schemas.openxmlformats.org/officeDocument/2006/relationships/image" Target="../media/image2826.png"/><Relationship Id="rId222" Type="http://schemas.openxmlformats.org/officeDocument/2006/relationships/image" Target="../media/image2529.png"/><Relationship Id="rId264" Type="http://schemas.openxmlformats.org/officeDocument/2006/relationships/customXml" Target="../ink/ink1219.xml"/><Relationship Id="rId471" Type="http://schemas.openxmlformats.org/officeDocument/2006/relationships/customXml" Target="../ink/ink1323.xml"/><Relationship Id="rId667" Type="http://schemas.openxmlformats.org/officeDocument/2006/relationships/customXml" Target="../ink/ink1425.xml"/><Relationship Id="rId17" Type="http://schemas.openxmlformats.org/officeDocument/2006/relationships/customXml" Target="../ink/ink1095.xml"/><Relationship Id="rId59" Type="http://schemas.openxmlformats.org/officeDocument/2006/relationships/customXml" Target="../ink/ink1116.xml"/><Relationship Id="rId124" Type="http://schemas.openxmlformats.org/officeDocument/2006/relationships/image" Target="../media/image2480.png"/><Relationship Id="rId527" Type="http://schemas.openxmlformats.org/officeDocument/2006/relationships/image" Target="../media/image2678.png"/><Relationship Id="rId569" Type="http://schemas.openxmlformats.org/officeDocument/2006/relationships/customXml" Target="../ink/ink1374.xml"/><Relationship Id="rId734" Type="http://schemas.openxmlformats.org/officeDocument/2006/relationships/customXml" Target="../ink/ink1459.xml"/><Relationship Id="rId776" Type="http://schemas.openxmlformats.org/officeDocument/2006/relationships/image" Target="../media/image2798.png"/><Relationship Id="rId70" Type="http://schemas.openxmlformats.org/officeDocument/2006/relationships/image" Target="../media/image2453.png"/><Relationship Id="rId166" Type="http://schemas.openxmlformats.org/officeDocument/2006/relationships/image" Target="../media/image2501.png"/><Relationship Id="rId331" Type="http://schemas.openxmlformats.org/officeDocument/2006/relationships/image" Target="../media/image2583.png"/><Relationship Id="rId373" Type="http://schemas.openxmlformats.org/officeDocument/2006/relationships/customXml" Target="../ink/ink1274.xml"/><Relationship Id="rId429" Type="http://schemas.openxmlformats.org/officeDocument/2006/relationships/customXml" Target="../ink/ink1302.xml"/><Relationship Id="rId580" Type="http://schemas.openxmlformats.org/officeDocument/2006/relationships/customXml" Target="../ink/ink1380.xml"/><Relationship Id="rId636" Type="http://schemas.openxmlformats.org/officeDocument/2006/relationships/image" Target="../media/image2730.png"/><Relationship Id="rId801" Type="http://schemas.openxmlformats.org/officeDocument/2006/relationships/customXml" Target="../ink/ink1493.xml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2534.png"/><Relationship Id="rId440" Type="http://schemas.openxmlformats.org/officeDocument/2006/relationships/image" Target="../media/image2636.png"/><Relationship Id="rId678" Type="http://schemas.openxmlformats.org/officeDocument/2006/relationships/image" Target="../media/image2750.png"/><Relationship Id="rId843" Type="http://schemas.openxmlformats.org/officeDocument/2006/relationships/customXml" Target="../ink/ink1514.xml"/><Relationship Id="rId28" Type="http://schemas.openxmlformats.org/officeDocument/2006/relationships/image" Target="../media/image2432.png"/><Relationship Id="rId275" Type="http://schemas.openxmlformats.org/officeDocument/2006/relationships/image" Target="../media/image2555.png"/><Relationship Id="rId300" Type="http://schemas.openxmlformats.org/officeDocument/2006/relationships/customXml" Target="../ink/ink1237.xml"/><Relationship Id="rId482" Type="http://schemas.openxmlformats.org/officeDocument/2006/relationships/image" Target="../media/image2656.png"/><Relationship Id="rId538" Type="http://schemas.openxmlformats.org/officeDocument/2006/relationships/customXml" Target="../ink/ink1357.xml"/><Relationship Id="rId703" Type="http://schemas.openxmlformats.org/officeDocument/2006/relationships/customXml" Target="../ink/ink1443.xml"/><Relationship Id="rId745" Type="http://schemas.openxmlformats.org/officeDocument/2006/relationships/image" Target="../media/image2783.png"/><Relationship Id="rId81" Type="http://schemas.openxmlformats.org/officeDocument/2006/relationships/customXml" Target="../ink/ink1127.xml"/><Relationship Id="rId135" Type="http://schemas.openxmlformats.org/officeDocument/2006/relationships/customXml" Target="../ink/ink1154.xml"/><Relationship Id="rId177" Type="http://schemas.openxmlformats.org/officeDocument/2006/relationships/customXml" Target="../ink/ink1175.xml"/><Relationship Id="rId342" Type="http://schemas.openxmlformats.org/officeDocument/2006/relationships/image" Target="../media/image2588.png"/><Relationship Id="rId384" Type="http://schemas.openxmlformats.org/officeDocument/2006/relationships/image" Target="../media/image2608.png"/><Relationship Id="rId591" Type="http://schemas.openxmlformats.org/officeDocument/2006/relationships/image" Target="../media/image2708.png"/><Relationship Id="rId605" Type="http://schemas.openxmlformats.org/officeDocument/2006/relationships/image" Target="../media/image2715.png"/><Relationship Id="rId787" Type="http://schemas.openxmlformats.org/officeDocument/2006/relationships/customXml" Target="../ink/ink1486.xml"/><Relationship Id="rId812" Type="http://schemas.openxmlformats.org/officeDocument/2006/relationships/image" Target="../media/image2816.png"/><Relationship Id="rId202" Type="http://schemas.openxmlformats.org/officeDocument/2006/relationships/image" Target="../media/image2519.png"/><Relationship Id="rId244" Type="http://schemas.openxmlformats.org/officeDocument/2006/relationships/customXml" Target="../ink/ink1209.xml"/><Relationship Id="rId647" Type="http://schemas.openxmlformats.org/officeDocument/2006/relationships/customXml" Target="../ink/ink1414.xml"/><Relationship Id="rId689" Type="http://schemas.openxmlformats.org/officeDocument/2006/relationships/customXml" Target="../ink/ink1436.xml"/><Relationship Id="rId39" Type="http://schemas.openxmlformats.org/officeDocument/2006/relationships/customXml" Target="../ink/ink1106.xml"/><Relationship Id="rId286" Type="http://schemas.openxmlformats.org/officeDocument/2006/relationships/customXml" Target="../ink/ink1230.xml"/><Relationship Id="rId451" Type="http://schemas.openxmlformats.org/officeDocument/2006/relationships/customXml" Target="../ink/ink1313.xml"/><Relationship Id="rId493" Type="http://schemas.openxmlformats.org/officeDocument/2006/relationships/customXml" Target="../ink/ink1334.xml"/><Relationship Id="rId507" Type="http://schemas.openxmlformats.org/officeDocument/2006/relationships/image" Target="../media/image2668.png"/><Relationship Id="rId549" Type="http://schemas.openxmlformats.org/officeDocument/2006/relationships/customXml" Target="../ink/ink1363.xml"/><Relationship Id="rId714" Type="http://schemas.openxmlformats.org/officeDocument/2006/relationships/image" Target="../media/image2768.png"/><Relationship Id="rId756" Type="http://schemas.openxmlformats.org/officeDocument/2006/relationships/customXml" Target="../ink/ink1470.xml"/><Relationship Id="rId50" Type="http://schemas.openxmlformats.org/officeDocument/2006/relationships/image" Target="../media/image2443.png"/><Relationship Id="rId104" Type="http://schemas.openxmlformats.org/officeDocument/2006/relationships/image" Target="../media/image2470.png"/><Relationship Id="rId146" Type="http://schemas.openxmlformats.org/officeDocument/2006/relationships/image" Target="../media/image2491.png"/><Relationship Id="rId188" Type="http://schemas.openxmlformats.org/officeDocument/2006/relationships/image" Target="../media/image2512.png"/><Relationship Id="rId311" Type="http://schemas.openxmlformats.org/officeDocument/2006/relationships/image" Target="../media/image2573.png"/><Relationship Id="rId353" Type="http://schemas.openxmlformats.org/officeDocument/2006/relationships/customXml" Target="../ink/ink1264.xml"/><Relationship Id="rId395" Type="http://schemas.openxmlformats.org/officeDocument/2006/relationships/customXml" Target="../ink/ink1285.xml"/><Relationship Id="rId409" Type="http://schemas.openxmlformats.org/officeDocument/2006/relationships/customXml" Target="../ink/ink1292.xml"/><Relationship Id="rId560" Type="http://schemas.openxmlformats.org/officeDocument/2006/relationships/customXml" Target="../ink/ink1369.xml"/><Relationship Id="rId798" Type="http://schemas.openxmlformats.org/officeDocument/2006/relationships/image" Target="../media/image2809.png"/><Relationship Id="rId92" Type="http://schemas.openxmlformats.org/officeDocument/2006/relationships/image" Target="../media/image2464.png"/><Relationship Id="rId213" Type="http://schemas.openxmlformats.org/officeDocument/2006/relationships/customXml" Target="../ink/ink1193.xml"/><Relationship Id="rId420" Type="http://schemas.openxmlformats.org/officeDocument/2006/relationships/image" Target="../media/image2626.png"/><Relationship Id="rId616" Type="http://schemas.openxmlformats.org/officeDocument/2006/relationships/image" Target="../media/image2720.png"/><Relationship Id="rId658" Type="http://schemas.openxmlformats.org/officeDocument/2006/relationships/image" Target="../media/image2740.png"/><Relationship Id="rId823" Type="http://schemas.openxmlformats.org/officeDocument/2006/relationships/customXml" Target="../ink/ink1504.xml"/><Relationship Id="rId255" Type="http://schemas.openxmlformats.org/officeDocument/2006/relationships/image" Target="../media/image2545.png"/><Relationship Id="rId297" Type="http://schemas.openxmlformats.org/officeDocument/2006/relationships/image" Target="../media/image2566.png"/><Relationship Id="rId462" Type="http://schemas.openxmlformats.org/officeDocument/2006/relationships/image" Target="../media/image2646.png"/><Relationship Id="rId518" Type="http://schemas.openxmlformats.org/officeDocument/2006/relationships/customXml" Target="../ink/ink1347.xml"/><Relationship Id="rId725" Type="http://schemas.openxmlformats.org/officeDocument/2006/relationships/image" Target="../media/image2773.png"/><Relationship Id="rId115" Type="http://schemas.openxmlformats.org/officeDocument/2006/relationships/customXml" Target="../ink/ink1144.xml"/><Relationship Id="rId157" Type="http://schemas.openxmlformats.org/officeDocument/2006/relationships/customXml" Target="../ink/ink1165.xml"/><Relationship Id="rId322" Type="http://schemas.openxmlformats.org/officeDocument/2006/relationships/customXml" Target="../ink/ink1248.xml"/><Relationship Id="rId364" Type="http://schemas.openxmlformats.org/officeDocument/2006/relationships/image" Target="../media/image2598.png"/><Relationship Id="rId767" Type="http://schemas.openxmlformats.org/officeDocument/2006/relationships/customXml" Target="../ink/ink1476.xml"/><Relationship Id="rId61" Type="http://schemas.openxmlformats.org/officeDocument/2006/relationships/customXml" Target="../ink/ink1117.xml"/><Relationship Id="rId199" Type="http://schemas.openxmlformats.org/officeDocument/2006/relationships/customXml" Target="../ink/ink1186.xml"/><Relationship Id="rId571" Type="http://schemas.openxmlformats.org/officeDocument/2006/relationships/customXml" Target="../ink/ink1375.xml"/><Relationship Id="rId627" Type="http://schemas.openxmlformats.org/officeDocument/2006/relationships/customXml" Target="../ink/ink1404.xml"/><Relationship Id="rId669" Type="http://schemas.openxmlformats.org/officeDocument/2006/relationships/customXml" Target="../ink/ink1426.xml"/><Relationship Id="rId834" Type="http://schemas.openxmlformats.org/officeDocument/2006/relationships/image" Target="../media/image2827.png"/><Relationship Id="rId19" Type="http://schemas.openxmlformats.org/officeDocument/2006/relationships/customXml" Target="../ink/ink1096.xml"/><Relationship Id="rId224" Type="http://schemas.openxmlformats.org/officeDocument/2006/relationships/image" Target="../media/image2530.png"/><Relationship Id="rId266" Type="http://schemas.openxmlformats.org/officeDocument/2006/relationships/customXml" Target="../ink/ink1220.xml"/><Relationship Id="rId431" Type="http://schemas.openxmlformats.org/officeDocument/2006/relationships/customXml" Target="../ink/ink1303.xml"/><Relationship Id="rId473" Type="http://schemas.openxmlformats.org/officeDocument/2006/relationships/customXml" Target="../ink/ink1324.xml"/><Relationship Id="rId529" Type="http://schemas.openxmlformats.org/officeDocument/2006/relationships/image" Target="../media/image2679.png"/><Relationship Id="rId680" Type="http://schemas.openxmlformats.org/officeDocument/2006/relationships/image" Target="../media/image2751.png"/><Relationship Id="rId736" Type="http://schemas.openxmlformats.org/officeDocument/2006/relationships/customXml" Target="../ink/ink1460.xml"/><Relationship Id="rId30" Type="http://schemas.openxmlformats.org/officeDocument/2006/relationships/image" Target="../media/image2433.png"/><Relationship Id="rId126" Type="http://schemas.openxmlformats.org/officeDocument/2006/relationships/image" Target="../media/image2481.png"/><Relationship Id="rId168" Type="http://schemas.openxmlformats.org/officeDocument/2006/relationships/image" Target="../media/image2502.png"/><Relationship Id="rId333" Type="http://schemas.openxmlformats.org/officeDocument/2006/relationships/customXml" Target="../ink/ink1254.xml"/><Relationship Id="rId540" Type="http://schemas.openxmlformats.org/officeDocument/2006/relationships/customXml" Target="../ink/ink1358.xml"/><Relationship Id="rId778" Type="http://schemas.openxmlformats.org/officeDocument/2006/relationships/image" Target="../media/image2799.png"/><Relationship Id="rId72" Type="http://schemas.openxmlformats.org/officeDocument/2006/relationships/image" Target="../media/image2454.png"/><Relationship Id="rId375" Type="http://schemas.openxmlformats.org/officeDocument/2006/relationships/customXml" Target="../ink/ink1275.xml"/><Relationship Id="rId582" Type="http://schemas.openxmlformats.org/officeDocument/2006/relationships/customXml" Target="../ink/ink1381.xml"/><Relationship Id="rId638" Type="http://schemas.openxmlformats.org/officeDocument/2006/relationships/image" Target="../media/image2731.png"/><Relationship Id="rId803" Type="http://schemas.openxmlformats.org/officeDocument/2006/relationships/customXml" Target="../ink/ink1494.xml"/><Relationship Id="rId845" Type="http://schemas.openxmlformats.org/officeDocument/2006/relationships/customXml" Target="../ink/ink1515.xml"/><Relationship Id="rId3" Type="http://schemas.openxmlformats.org/officeDocument/2006/relationships/image" Target="../media/image14720.png"/><Relationship Id="rId235" Type="http://schemas.openxmlformats.org/officeDocument/2006/relationships/image" Target="../media/image2535.png"/><Relationship Id="rId277" Type="http://schemas.openxmlformats.org/officeDocument/2006/relationships/image" Target="../media/image2556.png"/><Relationship Id="rId400" Type="http://schemas.openxmlformats.org/officeDocument/2006/relationships/image" Target="../media/image2616.png"/><Relationship Id="rId442" Type="http://schemas.openxmlformats.org/officeDocument/2006/relationships/image" Target="../media/image2637.png"/><Relationship Id="rId484" Type="http://schemas.openxmlformats.org/officeDocument/2006/relationships/image" Target="../media/image2657.png"/><Relationship Id="rId705" Type="http://schemas.openxmlformats.org/officeDocument/2006/relationships/customXml" Target="../ink/ink1444.xml"/><Relationship Id="rId137" Type="http://schemas.openxmlformats.org/officeDocument/2006/relationships/customXml" Target="../ink/ink1155.xml"/><Relationship Id="rId302" Type="http://schemas.openxmlformats.org/officeDocument/2006/relationships/customXml" Target="../ink/ink1238.xml"/><Relationship Id="rId344" Type="http://schemas.openxmlformats.org/officeDocument/2006/relationships/image" Target="../media/image2589.png"/><Relationship Id="rId691" Type="http://schemas.openxmlformats.org/officeDocument/2006/relationships/customXml" Target="../ink/ink1437.xml"/><Relationship Id="rId747" Type="http://schemas.openxmlformats.org/officeDocument/2006/relationships/image" Target="../media/image2784.png"/><Relationship Id="rId789" Type="http://schemas.openxmlformats.org/officeDocument/2006/relationships/customXml" Target="../ink/ink1487.xml"/><Relationship Id="rId41" Type="http://schemas.openxmlformats.org/officeDocument/2006/relationships/customXml" Target="../ink/ink1107.xml"/><Relationship Id="rId83" Type="http://schemas.openxmlformats.org/officeDocument/2006/relationships/customXml" Target="../ink/ink1128.xml"/><Relationship Id="rId179" Type="http://schemas.openxmlformats.org/officeDocument/2006/relationships/customXml" Target="../ink/ink1176.xml"/><Relationship Id="rId386" Type="http://schemas.openxmlformats.org/officeDocument/2006/relationships/image" Target="../media/image2609.png"/><Relationship Id="rId551" Type="http://schemas.openxmlformats.org/officeDocument/2006/relationships/customXml" Target="../ink/ink1364.xml"/><Relationship Id="rId593" Type="http://schemas.openxmlformats.org/officeDocument/2006/relationships/image" Target="../media/image2709.png"/><Relationship Id="rId607" Type="http://schemas.openxmlformats.org/officeDocument/2006/relationships/image" Target="../media/image2716.png"/><Relationship Id="rId649" Type="http://schemas.openxmlformats.org/officeDocument/2006/relationships/customXml" Target="../ink/ink1416.xml"/><Relationship Id="rId814" Type="http://schemas.openxmlformats.org/officeDocument/2006/relationships/image" Target="../media/image2817.png"/><Relationship Id="rId190" Type="http://schemas.openxmlformats.org/officeDocument/2006/relationships/image" Target="../media/image2513.png"/><Relationship Id="rId204" Type="http://schemas.openxmlformats.org/officeDocument/2006/relationships/image" Target="../media/image2520.png"/><Relationship Id="rId246" Type="http://schemas.openxmlformats.org/officeDocument/2006/relationships/customXml" Target="../ink/ink1210.xml"/><Relationship Id="rId288" Type="http://schemas.openxmlformats.org/officeDocument/2006/relationships/customXml" Target="../ink/ink1231.xml"/><Relationship Id="rId411" Type="http://schemas.openxmlformats.org/officeDocument/2006/relationships/customXml" Target="../ink/ink1293.xml"/><Relationship Id="rId453" Type="http://schemas.openxmlformats.org/officeDocument/2006/relationships/customXml" Target="../ink/ink1314.xml"/><Relationship Id="rId509" Type="http://schemas.openxmlformats.org/officeDocument/2006/relationships/image" Target="../media/image2669.png"/><Relationship Id="rId660" Type="http://schemas.openxmlformats.org/officeDocument/2006/relationships/image" Target="../media/image2741.png"/><Relationship Id="rId106" Type="http://schemas.openxmlformats.org/officeDocument/2006/relationships/image" Target="../media/image2471.png"/><Relationship Id="rId313" Type="http://schemas.openxmlformats.org/officeDocument/2006/relationships/image" Target="../media/image2574.png"/><Relationship Id="rId495" Type="http://schemas.openxmlformats.org/officeDocument/2006/relationships/customXml" Target="../ink/ink1335.xml"/><Relationship Id="rId716" Type="http://schemas.openxmlformats.org/officeDocument/2006/relationships/image" Target="../media/image2769.png"/><Relationship Id="rId758" Type="http://schemas.openxmlformats.org/officeDocument/2006/relationships/image" Target="../media/image2789.png"/><Relationship Id="rId10" Type="http://schemas.openxmlformats.org/officeDocument/2006/relationships/image" Target="../media/image2423.png"/><Relationship Id="rId52" Type="http://schemas.openxmlformats.org/officeDocument/2006/relationships/image" Target="../media/image2444.png"/><Relationship Id="rId94" Type="http://schemas.openxmlformats.org/officeDocument/2006/relationships/image" Target="../media/image2465.png"/><Relationship Id="rId148" Type="http://schemas.openxmlformats.org/officeDocument/2006/relationships/image" Target="../media/image2492.png"/><Relationship Id="rId355" Type="http://schemas.openxmlformats.org/officeDocument/2006/relationships/customXml" Target="../ink/ink1265.xml"/><Relationship Id="rId397" Type="http://schemas.openxmlformats.org/officeDocument/2006/relationships/customXml" Target="../ink/ink1286.xml"/><Relationship Id="rId520" Type="http://schemas.openxmlformats.org/officeDocument/2006/relationships/customXml" Target="../ink/ink1348.xml"/><Relationship Id="rId562" Type="http://schemas.openxmlformats.org/officeDocument/2006/relationships/customXml" Target="../ink/ink1370.xml"/><Relationship Id="rId618" Type="http://schemas.openxmlformats.org/officeDocument/2006/relationships/image" Target="../media/image2721.png"/><Relationship Id="rId825" Type="http://schemas.openxmlformats.org/officeDocument/2006/relationships/customXml" Target="../ink/ink1505.xml"/><Relationship Id="rId215" Type="http://schemas.openxmlformats.org/officeDocument/2006/relationships/customXml" Target="../ink/ink1194.xml"/><Relationship Id="rId257" Type="http://schemas.openxmlformats.org/officeDocument/2006/relationships/image" Target="../media/image2546.png"/><Relationship Id="rId422" Type="http://schemas.openxmlformats.org/officeDocument/2006/relationships/image" Target="../media/image2627.png"/><Relationship Id="rId464" Type="http://schemas.openxmlformats.org/officeDocument/2006/relationships/image" Target="../media/image2647.png"/><Relationship Id="rId299" Type="http://schemas.openxmlformats.org/officeDocument/2006/relationships/image" Target="../media/image2567.png"/><Relationship Id="rId727" Type="http://schemas.openxmlformats.org/officeDocument/2006/relationships/image" Target="../media/image2774.png"/><Relationship Id="rId63" Type="http://schemas.openxmlformats.org/officeDocument/2006/relationships/customXml" Target="../ink/ink1118.xml"/><Relationship Id="rId159" Type="http://schemas.openxmlformats.org/officeDocument/2006/relationships/customXml" Target="../ink/ink1166.xml"/><Relationship Id="rId366" Type="http://schemas.openxmlformats.org/officeDocument/2006/relationships/image" Target="../media/image2599.png"/><Relationship Id="rId573" Type="http://schemas.openxmlformats.org/officeDocument/2006/relationships/image" Target="../media/image2699.png"/><Relationship Id="rId780" Type="http://schemas.openxmlformats.org/officeDocument/2006/relationships/image" Target="../media/image2800.png"/><Relationship Id="rId226" Type="http://schemas.openxmlformats.org/officeDocument/2006/relationships/image" Target="../media/image2531.png"/><Relationship Id="rId433" Type="http://schemas.openxmlformats.org/officeDocument/2006/relationships/customXml" Target="../ink/ink1304.xml"/><Relationship Id="rId640" Type="http://schemas.openxmlformats.org/officeDocument/2006/relationships/image" Target="../media/image2732.png"/><Relationship Id="rId738" Type="http://schemas.openxmlformats.org/officeDocument/2006/relationships/customXml" Target="../ink/ink1461.xml"/><Relationship Id="rId74" Type="http://schemas.openxmlformats.org/officeDocument/2006/relationships/image" Target="../media/image2455.png"/><Relationship Id="rId377" Type="http://schemas.openxmlformats.org/officeDocument/2006/relationships/customXml" Target="../ink/ink1276.xml"/><Relationship Id="rId500" Type="http://schemas.openxmlformats.org/officeDocument/2006/relationships/image" Target="../media/image2665.png"/><Relationship Id="rId584" Type="http://schemas.openxmlformats.org/officeDocument/2006/relationships/customXml" Target="../ink/ink1382.xml"/><Relationship Id="rId805" Type="http://schemas.openxmlformats.org/officeDocument/2006/relationships/customXml" Target="../ink/ink1495.xml"/><Relationship Id="rId5" Type="http://schemas.openxmlformats.org/officeDocument/2006/relationships/customXml" Target="../ink/ink1089.xml"/><Relationship Id="rId237" Type="http://schemas.openxmlformats.org/officeDocument/2006/relationships/image" Target="../media/image2536.png"/><Relationship Id="rId791" Type="http://schemas.openxmlformats.org/officeDocument/2006/relationships/customXml" Target="../ink/ink1488.xml"/><Relationship Id="rId444" Type="http://schemas.openxmlformats.org/officeDocument/2006/relationships/image" Target="../media/image2638.png"/><Relationship Id="rId651" Type="http://schemas.openxmlformats.org/officeDocument/2006/relationships/customXml" Target="../ink/ink1417.xml"/><Relationship Id="rId749" Type="http://schemas.openxmlformats.org/officeDocument/2006/relationships/image" Target="../media/image2785.png"/><Relationship Id="rId290" Type="http://schemas.openxmlformats.org/officeDocument/2006/relationships/customXml" Target="../ink/ink1232.xml"/><Relationship Id="rId304" Type="http://schemas.openxmlformats.org/officeDocument/2006/relationships/customXml" Target="../ink/ink1239.xml"/><Relationship Id="rId388" Type="http://schemas.openxmlformats.org/officeDocument/2006/relationships/image" Target="../media/image2610.png"/><Relationship Id="rId511" Type="http://schemas.openxmlformats.org/officeDocument/2006/relationships/image" Target="../media/image2670.png"/><Relationship Id="rId609" Type="http://schemas.openxmlformats.org/officeDocument/2006/relationships/image" Target="../media/image2717.png"/><Relationship Id="rId85" Type="http://schemas.openxmlformats.org/officeDocument/2006/relationships/customXml" Target="../ink/ink1129.xml"/><Relationship Id="rId150" Type="http://schemas.openxmlformats.org/officeDocument/2006/relationships/image" Target="../media/image2493.png"/><Relationship Id="rId595" Type="http://schemas.openxmlformats.org/officeDocument/2006/relationships/image" Target="../media/image2710.png"/><Relationship Id="rId816" Type="http://schemas.openxmlformats.org/officeDocument/2006/relationships/image" Target="../media/image2818.png"/><Relationship Id="rId248" Type="http://schemas.openxmlformats.org/officeDocument/2006/relationships/customXml" Target="../ink/ink1211.xml"/><Relationship Id="rId455" Type="http://schemas.openxmlformats.org/officeDocument/2006/relationships/customXml" Target="../ink/ink1315.xml"/><Relationship Id="rId662" Type="http://schemas.openxmlformats.org/officeDocument/2006/relationships/image" Target="../media/image2742.png"/><Relationship Id="rId12" Type="http://schemas.openxmlformats.org/officeDocument/2006/relationships/image" Target="../media/image2424.png"/><Relationship Id="rId108" Type="http://schemas.openxmlformats.org/officeDocument/2006/relationships/image" Target="../media/image2472.png"/><Relationship Id="rId315" Type="http://schemas.openxmlformats.org/officeDocument/2006/relationships/image" Target="../media/image2575.png"/><Relationship Id="rId522" Type="http://schemas.openxmlformats.org/officeDocument/2006/relationships/customXml" Target="../ink/ink1349.xml"/><Relationship Id="rId96" Type="http://schemas.openxmlformats.org/officeDocument/2006/relationships/image" Target="../media/image2466.png"/><Relationship Id="rId161" Type="http://schemas.openxmlformats.org/officeDocument/2006/relationships/customXml" Target="../ink/ink1167.xml"/><Relationship Id="rId399" Type="http://schemas.openxmlformats.org/officeDocument/2006/relationships/customXml" Target="../ink/ink1287.xml"/><Relationship Id="rId827" Type="http://schemas.openxmlformats.org/officeDocument/2006/relationships/customXml" Target="../ink/ink1506.xml"/><Relationship Id="rId259" Type="http://schemas.openxmlformats.org/officeDocument/2006/relationships/image" Target="../media/image2547.png"/><Relationship Id="rId466" Type="http://schemas.openxmlformats.org/officeDocument/2006/relationships/image" Target="../media/image2648.png"/><Relationship Id="rId673" Type="http://schemas.openxmlformats.org/officeDocument/2006/relationships/customXml" Target="../ink/ink1428.xml"/><Relationship Id="rId23" Type="http://schemas.openxmlformats.org/officeDocument/2006/relationships/customXml" Target="../ink/ink1098.xml"/><Relationship Id="rId119" Type="http://schemas.openxmlformats.org/officeDocument/2006/relationships/customXml" Target="../ink/ink1146.xml"/><Relationship Id="rId326" Type="http://schemas.openxmlformats.org/officeDocument/2006/relationships/customXml" Target="../ink/ink1250.xml"/><Relationship Id="rId533" Type="http://schemas.openxmlformats.org/officeDocument/2006/relationships/image" Target="../media/image2681.png"/><Relationship Id="rId740" Type="http://schemas.openxmlformats.org/officeDocument/2006/relationships/customXml" Target="../ink/ink1462.xml"/><Relationship Id="rId838" Type="http://schemas.openxmlformats.org/officeDocument/2006/relationships/image" Target="../media/image2829.png"/><Relationship Id="rId172" Type="http://schemas.openxmlformats.org/officeDocument/2006/relationships/image" Target="../media/image2504.png"/><Relationship Id="rId477" Type="http://schemas.openxmlformats.org/officeDocument/2006/relationships/customXml" Target="../ink/ink1326.xml"/><Relationship Id="rId600" Type="http://schemas.openxmlformats.org/officeDocument/2006/relationships/customXml" Target="../ink/ink1390.xml"/><Relationship Id="rId684" Type="http://schemas.openxmlformats.org/officeDocument/2006/relationships/image" Target="../media/image2753.png"/><Relationship Id="rId337" Type="http://schemas.openxmlformats.org/officeDocument/2006/relationships/customXml" Target="../ink/ink1256.xml"/><Relationship Id="rId34" Type="http://schemas.openxmlformats.org/officeDocument/2006/relationships/image" Target="../media/image2435.png"/><Relationship Id="rId544" Type="http://schemas.openxmlformats.org/officeDocument/2006/relationships/image" Target="../media/image2686.png"/><Relationship Id="rId751" Type="http://schemas.openxmlformats.org/officeDocument/2006/relationships/image" Target="../media/image2786.png"/><Relationship Id="rId183" Type="http://schemas.openxmlformats.org/officeDocument/2006/relationships/customXml" Target="../ink/ink1178.xml"/><Relationship Id="rId390" Type="http://schemas.openxmlformats.org/officeDocument/2006/relationships/image" Target="../media/image2611.png"/><Relationship Id="rId404" Type="http://schemas.openxmlformats.org/officeDocument/2006/relationships/image" Target="../media/image2618.png"/><Relationship Id="rId611" Type="http://schemas.openxmlformats.org/officeDocument/2006/relationships/image" Target="../media/image2718.png"/><Relationship Id="rId250" Type="http://schemas.openxmlformats.org/officeDocument/2006/relationships/customXml" Target="../ink/ink1212.xml"/><Relationship Id="rId488" Type="http://schemas.openxmlformats.org/officeDocument/2006/relationships/image" Target="../media/image2659.png"/><Relationship Id="rId695" Type="http://schemas.openxmlformats.org/officeDocument/2006/relationships/customXml" Target="../ink/ink1439.xml"/><Relationship Id="rId709" Type="http://schemas.openxmlformats.org/officeDocument/2006/relationships/customXml" Target="../ink/ink1446.xml"/><Relationship Id="rId45" Type="http://schemas.openxmlformats.org/officeDocument/2006/relationships/customXml" Target="../ink/ink1109.xml"/><Relationship Id="rId110" Type="http://schemas.openxmlformats.org/officeDocument/2006/relationships/image" Target="../media/image2473.png"/><Relationship Id="rId348" Type="http://schemas.openxmlformats.org/officeDocument/2006/relationships/image" Target="../media/image2590.png"/><Relationship Id="rId555" Type="http://schemas.openxmlformats.org/officeDocument/2006/relationships/image" Target="../media/image2691.png"/><Relationship Id="rId762" Type="http://schemas.openxmlformats.org/officeDocument/2006/relationships/image" Target="../media/image2791.png"/><Relationship Id="rId194" Type="http://schemas.openxmlformats.org/officeDocument/2006/relationships/image" Target="../media/image2515.png"/><Relationship Id="rId208" Type="http://schemas.openxmlformats.org/officeDocument/2006/relationships/image" Target="../media/image2522.png"/><Relationship Id="rId415" Type="http://schemas.openxmlformats.org/officeDocument/2006/relationships/customXml" Target="../ink/ink1295.xml"/><Relationship Id="rId622" Type="http://schemas.openxmlformats.org/officeDocument/2006/relationships/image" Target="../media/image2723.png"/><Relationship Id="rId261" Type="http://schemas.openxmlformats.org/officeDocument/2006/relationships/image" Target="../media/image2548.png"/><Relationship Id="rId499" Type="http://schemas.openxmlformats.org/officeDocument/2006/relationships/customXml" Target="../ink/ink1337.xml"/><Relationship Id="rId56" Type="http://schemas.openxmlformats.org/officeDocument/2006/relationships/image" Target="../media/image2446.png"/><Relationship Id="rId359" Type="http://schemas.openxmlformats.org/officeDocument/2006/relationships/customXml" Target="../ink/ink1267.xml"/><Relationship Id="rId566" Type="http://schemas.openxmlformats.org/officeDocument/2006/relationships/image" Target="../media/image2696.png"/><Relationship Id="rId773" Type="http://schemas.openxmlformats.org/officeDocument/2006/relationships/customXml" Target="../ink/ink1479.xml"/><Relationship Id="rId121" Type="http://schemas.openxmlformats.org/officeDocument/2006/relationships/customXml" Target="../ink/ink1147.xml"/><Relationship Id="rId219" Type="http://schemas.openxmlformats.org/officeDocument/2006/relationships/customXml" Target="../ink/ink1196.xml"/><Relationship Id="rId426" Type="http://schemas.openxmlformats.org/officeDocument/2006/relationships/image" Target="../media/image2629.png"/><Relationship Id="rId633" Type="http://schemas.openxmlformats.org/officeDocument/2006/relationships/customXml" Target="../ink/ink1407.xml"/><Relationship Id="rId840" Type="http://schemas.openxmlformats.org/officeDocument/2006/relationships/image" Target="../media/image2830.png"/><Relationship Id="rId67" Type="http://schemas.openxmlformats.org/officeDocument/2006/relationships/customXml" Target="../ink/ink1120.xml"/><Relationship Id="rId272" Type="http://schemas.openxmlformats.org/officeDocument/2006/relationships/customXml" Target="../ink/ink1223.xml"/><Relationship Id="rId577" Type="http://schemas.openxmlformats.org/officeDocument/2006/relationships/image" Target="../media/image2701.png"/><Relationship Id="rId700" Type="http://schemas.openxmlformats.org/officeDocument/2006/relationships/image" Target="../media/image2761.png"/><Relationship Id="rId132" Type="http://schemas.openxmlformats.org/officeDocument/2006/relationships/image" Target="../media/image2484.png"/><Relationship Id="rId784" Type="http://schemas.openxmlformats.org/officeDocument/2006/relationships/image" Target="../media/image2802.png"/><Relationship Id="rId437" Type="http://schemas.openxmlformats.org/officeDocument/2006/relationships/customXml" Target="../ink/ink1306.xml"/><Relationship Id="rId644" Type="http://schemas.openxmlformats.org/officeDocument/2006/relationships/image" Target="../media/image2734.png"/><Relationship Id="rId283" Type="http://schemas.openxmlformats.org/officeDocument/2006/relationships/image" Target="../media/image2559.png"/><Relationship Id="rId490" Type="http://schemas.openxmlformats.org/officeDocument/2006/relationships/image" Target="../media/image2660.png"/><Relationship Id="rId504" Type="http://schemas.openxmlformats.org/officeDocument/2006/relationships/image" Target="../media/image2667.png"/><Relationship Id="rId711" Type="http://schemas.openxmlformats.org/officeDocument/2006/relationships/customXml" Target="../ink/ink1447.xml"/><Relationship Id="rId78" Type="http://schemas.openxmlformats.org/officeDocument/2006/relationships/image" Target="../media/image2457.png"/><Relationship Id="rId143" Type="http://schemas.openxmlformats.org/officeDocument/2006/relationships/customXml" Target="../ink/ink1158.xml"/><Relationship Id="rId350" Type="http://schemas.openxmlformats.org/officeDocument/2006/relationships/image" Target="../media/image2591.png"/><Relationship Id="rId588" Type="http://schemas.openxmlformats.org/officeDocument/2006/relationships/customXml" Target="../ink/ink1384.xml"/><Relationship Id="rId795" Type="http://schemas.openxmlformats.org/officeDocument/2006/relationships/customXml" Target="../ink/ink1490.xml"/><Relationship Id="rId809" Type="http://schemas.openxmlformats.org/officeDocument/2006/relationships/customXml" Target="../ink/ink1497.xml"/><Relationship Id="rId9" Type="http://schemas.openxmlformats.org/officeDocument/2006/relationships/customXml" Target="../ink/ink1091.xml"/><Relationship Id="rId210" Type="http://schemas.openxmlformats.org/officeDocument/2006/relationships/image" Target="../media/image2523.png"/><Relationship Id="rId448" Type="http://schemas.openxmlformats.org/officeDocument/2006/relationships/image" Target="../media/image2640.png"/><Relationship Id="rId655" Type="http://schemas.openxmlformats.org/officeDocument/2006/relationships/customXml" Target="../ink/ink1419.xml"/><Relationship Id="rId294" Type="http://schemas.openxmlformats.org/officeDocument/2006/relationships/customXml" Target="../ink/ink1234.xml"/><Relationship Id="rId308" Type="http://schemas.openxmlformats.org/officeDocument/2006/relationships/customXml" Target="../ink/ink1241.xml"/><Relationship Id="rId515" Type="http://schemas.openxmlformats.org/officeDocument/2006/relationships/image" Target="../media/image2672.png"/><Relationship Id="rId722" Type="http://schemas.openxmlformats.org/officeDocument/2006/relationships/image" Target="../media/image2772.png"/><Relationship Id="rId89" Type="http://schemas.openxmlformats.org/officeDocument/2006/relationships/customXml" Target="../ink/ink1131.xml"/><Relationship Id="rId154" Type="http://schemas.openxmlformats.org/officeDocument/2006/relationships/image" Target="../media/image2495.png"/><Relationship Id="rId361" Type="http://schemas.openxmlformats.org/officeDocument/2006/relationships/customXml" Target="../ink/ink1268.xml"/><Relationship Id="rId599" Type="http://schemas.openxmlformats.org/officeDocument/2006/relationships/image" Target="../media/image2712.png"/><Relationship Id="rId459" Type="http://schemas.openxmlformats.org/officeDocument/2006/relationships/customXml" Target="../ink/ink1317.xml"/><Relationship Id="rId666" Type="http://schemas.openxmlformats.org/officeDocument/2006/relationships/image" Target="../media/image2744.png"/><Relationship Id="rId16" Type="http://schemas.openxmlformats.org/officeDocument/2006/relationships/image" Target="../media/image2426.png"/><Relationship Id="rId221" Type="http://schemas.openxmlformats.org/officeDocument/2006/relationships/customXml" Target="../ink/ink1197.xml"/><Relationship Id="rId319" Type="http://schemas.openxmlformats.org/officeDocument/2006/relationships/image" Target="../media/image2577.png"/><Relationship Id="rId526" Type="http://schemas.openxmlformats.org/officeDocument/2006/relationships/customXml" Target="../ink/ink1351.xml"/><Relationship Id="rId733" Type="http://schemas.openxmlformats.org/officeDocument/2006/relationships/image" Target="../media/image2777.png"/><Relationship Id="rId165" Type="http://schemas.openxmlformats.org/officeDocument/2006/relationships/customXml" Target="../ink/ink1169.xml"/><Relationship Id="rId372" Type="http://schemas.openxmlformats.org/officeDocument/2006/relationships/image" Target="../media/image2602.png"/><Relationship Id="rId677" Type="http://schemas.openxmlformats.org/officeDocument/2006/relationships/customXml" Target="../ink/ink1430.xml"/><Relationship Id="rId800" Type="http://schemas.openxmlformats.org/officeDocument/2006/relationships/image" Target="../media/image2810.png"/><Relationship Id="rId232" Type="http://schemas.openxmlformats.org/officeDocument/2006/relationships/customXml" Target="../ink/ink1203.xml"/><Relationship Id="rId27" Type="http://schemas.openxmlformats.org/officeDocument/2006/relationships/customXml" Target="../ink/ink1100.xml"/><Relationship Id="rId537" Type="http://schemas.openxmlformats.org/officeDocument/2006/relationships/image" Target="../media/image2683.png"/><Relationship Id="rId744" Type="http://schemas.openxmlformats.org/officeDocument/2006/relationships/customXml" Target="../ink/ink1464.xml"/><Relationship Id="rId80" Type="http://schemas.openxmlformats.org/officeDocument/2006/relationships/image" Target="../media/image2458.png"/><Relationship Id="rId176" Type="http://schemas.openxmlformats.org/officeDocument/2006/relationships/image" Target="../media/image2506.png"/><Relationship Id="rId383" Type="http://schemas.openxmlformats.org/officeDocument/2006/relationships/customXml" Target="../ink/ink1279.xml"/><Relationship Id="rId590" Type="http://schemas.openxmlformats.org/officeDocument/2006/relationships/customXml" Target="../ink/ink1385.xml"/><Relationship Id="rId604" Type="http://schemas.openxmlformats.org/officeDocument/2006/relationships/customXml" Target="../ink/ink1392.xml"/><Relationship Id="rId811" Type="http://schemas.openxmlformats.org/officeDocument/2006/relationships/customXml" Target="../ink/ink1498.xml"/><Relationship Id="rId243" Type="http://schemas.openxmlformats.org/officeDocument/2006/relationships/image" Target="../media/image2539.png"/><Relationship Id="rId450" Type="http://schemas.openxmlformats.org/officeDocument/2006/relationships/image" Target="../media/image2641.png"/><Relationship Id="rId688" Type="http://schemas.openxmlformats.org/officeDocument/2006/relationships/image" Target="../media/image2755.png"/><Relationship Id="rId38" Type="http://schemas.openxmlformats.org/officeDocument/2006/relationships/image" Target="../media/image2437.png"/><Relationship Id="rId103" Type="http://schemas.openxmlformats.org/officeDocument/2006/relationships/customXml" Target="../ink/ink1138.xml"/><Relationship Id="rId310" Type="http://schemas.openxmlformats.org/officeDocument/2006/relationships/customXml" Target="../ink/ink1242.xml"/><Relationship Id="rId548" Type="http://schemas.openxmlformats.org/officeDocument/2006/relationships/image" Target="../media/image2688.png"/><Relationship Id="rId755" Type="http://schemas.openxmlformats.org/officeDocument/2006/relationships/image" Target="../media/image2788.png"/><Relationship Id="rId91" Type="http://schemas.openxmlformats.org/officeDocument/2006/relationships/customXml" Target="../ink/ink1132.xml"/><Relationship Id="rId187" Type="http://schemas.openxmlformats.org/officeDocument/2006/relationships/customXml" Target="../ink/ink1180.xml"/><Relationship Id="rId394" Type="http://schemas.openxmlformats.org/officeDocument/2006/relationships/image" Target="../media/image2613.png"/><Relationship Id="rId408" Type="http://schemas.openxmlformats.org/officeDocument/2006/relationships/image" Target="../media/image2620.png"/><Relationship Id="rId615" Type="http://schemas.openxmlformats.org/officeDocument/2006/relationships/customXml" Target="../ink/ink1398.xml"/><Relationship Id="rId822" Type="http://schemas.openxmlformats.org/officeDocument/2006/relationships/image" Target="../media/image2821.png"/><Relationship Id="rId254" Type="http://schemas.openxmlformats.org/officeDocument/2006/relationships/customXml" Target="../ink/ink1214.xml"/><Relationship Id="rId699" Type="http://schemas.openxmlformats.org/officeDocument/2006/relationships/customXml" Target="../ink/ink1441.xml"/><Relationship Id="rId49" Type="http://schemas.openxmlformats.org/officeDocument/2006/relationships/customXml" Target="../ink/ink1111.xml"/><Relationship Id="rId114" Type="http://schemas.openxmlformats.org/officeDocument/2006/relationships/image" Target="../media/image2475.png"/><Relationship Id="rId461" Type="http://schemas.openxmlformats.org/officeDocument/2006/relationships/customXml" Target="../ink/ink1318.xml"/><Relationship Id="rId559" Type="http://schemas.openxmlformats.org/officeDocument/2006/relationships/image" Target="../media/image2693.png"/><Relationship Id="rId766" Type="http://schemas.openxmlformats.org/officeDocument/2006/relationships/image" Target="../media/image2793.png"/><Relationship Id="rId198" Type="http://schemas.openxmlformats.org/officeDocument/2006/relationships/image" Target="../media/image2517.png"/><Relationship Id="rId321" Type="http://schemas.openxmlformats.org/officeDocument/2006/relationships/image" Target="../media/image2578.png"/><Relationship Id="rId419" Type="http://schemas.openxmlformats.org/officeDocument/2006/relationships/customXml" Target="../ink/ink1297.xml"/><Relationship Id="rId626" Type="http://schemas.openxmlformats.org/officeDocument/2006/relationships/image" Target="../media/image2725.png"/><Relationship Id="rId833" Type="http://schemas.openxmlformats.org/officeDocument/2006/relationships/customXml" Target="../ink/ink1509.xml"/><Relationship Id="rId265" Type="http://schemas.openxmlformats.org/officeDocument/2006/relationships/image" Target="../media/image2550.png"/><Relationship Id="rId472" Type="http://schemas.openxmlformats.org/officeDocument/2006/relationships/image" Target="../media/image2651.png"/><Relationship Id="rId125" Type="http://schemas.openxmlformats.org/officeDocument/2006/relationships/customXml" Target="../ink/ink1149.xml"/><Relationship Id="rId332" Type="http://schemas.openxmlformats.org/officeDocument/2006/relationships/customXml" Target="../ink/ink1253.xml"/><Relationship Id="rId777" Type="http://schemas.openxmlformats.org/officeDocument/2006/relationships/customXml" Target="../ink/ink1481.xml"/><Relationship Id="rId637" Type="http://schemas.openxmlformats.org/officeDocument/2006/relationships/customXml" Target="../ink/ink1409.xml"/><Relationship Id="rId844" Type="http://schemas.openxmlformats.org/officeDocument/2006/relationships/image" Target="../media/image2832.png"/><Relationship Id="rId276" Type="http://schemas.openxmlformats.org/officeDocument/2006/relationships/customXml" Target="../ink/ink1225.xml"/><Relationship Id="rId483" Type="http://schemas.openxmlformats.org/officeDocument/2006/relationships/customXml" Target="../ink/ink1329.xml"/><Relationship Id="rId690" Type="http://schemas.openxmlformats.org/officeDocument/2006/relationships/image" Target="../media/image2756.png"/><Relationship Id="rId704" Type="http://schemas.openxmlformats.org/officeDocument/2006/relationships/image" Target="../media/image2763.png"/><Relationship Id="rId40" Type="http://schemas.openxmlformats.org/officeDocument/2006/relationships/image" Target="../media/image2438.png"/><Relationship Id="rId136" Type="http://schemas.openxmlformats.org/officeDocument/2006/relationships/image" Target="../media/image2486.png"/><Relationship Id="rId343" Type="http://schemas.openxmlformats.org/officeDocument/2006/relationships/customXml" Target="../ink/ink1259.xml"/><Relationship Id="rId550" Type="http://schemas.openxmlformats.org/officeDocument/2006/relationships/image" Target="../media/image2689.png"/><Relationship Id="rId788" Type="http://schemas.openxmlformats.org/officeDocument/2006/relationships/image" Target="../media/image2804.png"/><Relationship Id="rId203" Type="http://schemas.openxmlformats.org/officeDocument/2006/relationships/customXml" Target="../ink/ink1188.xml"/><Relationship Id="rId648" Type="http://schemas.openxmlformats.org/officeDocument/2006/relationships/customXml" Target="../ink/ink1415.xml"/><Relationship Id="rId287" Type="http://schemas.openxmlformats.org/officeDocument/2006/relationships/image" Target="../media/image2561.png"/><Relationship Id="rId410" Type="http://schemas.openxmlformats.org/officeDocument/2006/relationships/image" Target="../media/image2621.png"/><Relationship Id="rId494" Type="http://schemas.openxmlformats.org/officeDocument/2006/relationships/image" Target="../media/image2662.png"/><Relationship Id="rId508" Type="http://schemas.openxmlformats.org/officeDocument/2006/relationships/customXml" Target="../ink/ink1342.xml"/><Relationship Id="rId715" Type="http://schemas.openxmlformats.org/officeDocument/2006/relationships/customXml" Target="../ink/ink1449.xml"/><Relationship Id="rId147" Type="http://schemas.openxmlformats.org/officeDocument/2006/relationships/customXml" Target="../ink/ink1160.xml"/><Relationship Id="rId354" Type="http://schemas.openxmlformats.org/officeDocument/2006/relationships/image" Target="../media/image2593.png"/><Relationship Id="rId799" Type="http://schemas.openxmlformats.org/officeDocument/2006/relationships/customXml" Target="../ink/ink1492.xml"/><Relationship Id="rId51" Type="http://schemas.openxmlformats.org/officeDocument/2006/relationships/customXml" Target="../ink/ink1112.xml"/><Relationship Id="rId561" Type="http://schemas.openxmlformats.org/officeDocument/2006/relationships/image" Target="../media/image2694.png"/><Relationship Id="rId659" Type="http://schemas.openxmlformats.org/officeDocument/2006/relationships/customXml" Target="../ink/ink1421.xml"/><Relationship Id="rId214" Type="http://schemas.openxmlformats.org/officeDocument/2006/relationships/image" Target="../media/image2525.png"/><Relationship Id="rId298" Type="http://schemas.openxmlformats.org/officeDocument/2006/relationships/customXml" Target="../ink/ink1236.xml"/><Relationship Id="rId421" Type="http://schemas.openxmlformats.org/officeDocument/2006/relationships/customXml" Target="../ink/ink1298.xml"/><Relationship Id="rId519" Type="http://schemas.openxmlformats.org/officeDocument/2006/relationships/image" Target="../media/image2674.png"/><Relationship Id="rId158" Type="http://schemas.openxmlformats.org/officeDocument/2006/relationships/image" Target="../media/image2497.png"/><Relationship Id="rId726" Type="http://schemas.openxmlformats.org/officeDocument/2006/relationships/customXml" Target="../ink/ink1455.xml"/><Relationship Id="rId62" Type="http://schemas.openxmlformats.org/officeDocument/2006/relationships/image" Target="../media/image2449.png"/><Relationship Id="rId365" Type="http://schemas.openxmlformats.org/officeDocument/2006/relationships/customXml" Target="../ink/ink1270.xml"/><Relationship Id="rId572" Type="http://schemas.openxmlformats.org/officeDocument/2006/relationships/customXml" Target="../ink/ink1376.xml"/><Relationship Id="rId225" Type="http://schemas.openxmlformats.org/officeDocument/2006/relationships/customXml" Target="../ink/ink1199.xml"/><Relationship Id="rId432" Type="http://schemas.openxmlformats.org/officeDocument/2006/relationships/image" Target="../media/image2632.png"/><Relationship Id="rId737" Type="http://schemas.openxmlformats.org/officeDocument/2006/relationships/image" Target="../media/image2779.png"/><Relationship Id="rId73" Type="http://schemas.openxmlformats.org/officeDocument/2006/relationships/customXml" Target="../ink/ink1123.xml"/><Relationship Id="rId169" Type="http://schemas.openxmlformats.org/officeDocument/2006/relationships/customXml" Target="../ink/ink1171.xml"/><Relationship Id="rId376" Type="http://schemas.openxmlformats.org/officeDocument/2006/relationships/image" Target="../media/image2604.png"/><Relationship Id="rId583" Type="http://schemas.openxmlformats.org/officeDocument/2006/relationships/image" Target="../media/image2704.png"/><Relationship Id="rId790" Type="http://schemas.openxmlformats.org/officeDocument/2006/relationships/image" Target="../media/image2805.png"/><Relationship Id="rId804" Type="http://schemas.openxmlformats.org/officeDocument/2006/relationships/image" Target="../media/image2812.png"/><Relationship Id="rId4" Type="http://schemas.openxmlformats.org/officeDocument/2006/relationships/image" Target="../media/image21210.png"/><Relationship Id="rId236" Type="http://schemas.openxmlformats.org/officeDocument/2006/relationships/customXml" Target="../ink/ink1205.xml"/><Relationship Id="rId443" Type="http://schemas.openxmlformats.org/officeDocument/2006/relationships/customXml" Target="../ink/ink1309.xml"/><Relationship Id="rId650" Type="http://schemas.openxmlformats.org/officeDocument/2006/relationships/image" Target="../media/image2736.png"/><Relationship Id="rId303" Type="http://schemas.openxmlformats.org/officeDocument/2006/relationships/image" Target="../media/image2569.png"/><Relationship Id="rId748" Type="http://schemas.openxmlformats.org/officeDocument/2006/relationships/customXml" Target="../ink/ink1466.xml"/><Relationship Id="rId84" Type="http://schemas.openxmlformats.org/officeDocument/2006/relationships/image" Target="../media/image2460.png"/><Relationship Id="rId387" Type="http://schemas.openxmlformats.org/officeDocument/2006/relationships/customXml" Target="../ink/ink1281.xml"/><Relationship Id="rId510" Type="http://schemas.openxmlformats.org/officeDocument/2006/relationships/customXml" Target="../ink/ink1343.xml"/><Relationship Id="rId594" Type="http://schemas.openxmlformats.org/officeDocument/2006/relationships/customXml" Target="../ink/ink1387.xml"/><Relationship Id="rId608" Type="http://schemas.openxmlformats.org/officeDocument/2006/relationships/customXml" Target="../ink/ink1394.xml"/><Relationship Id="rId815" Type="http://schemas.openxmlformats.org/officeDocument/2006/relationships/customXml" Target="../ink/ink1500.xml"/><Relationship Id="rId247" Type="http://schemas.openxmlformats.org/officeDocument/2006/relationships/image" Target="../media/image2541.png"/><Relationship Id="rId107" Type="http://schemas.openxmlformats.org/officeDocument/2006/relationships/customXml" Target="../ink/ink1140.xml"/><Relationship Id="rId454" Type="http://schemas.openxmlformats.org/officeDocument/2006/relationships/image" Target="../media/image2642.png"/><Relationship Id="rId661" Type="http://schemas.openxmlformats.org/officeDocument/2006/relationships/customXml" Target="../ink/ink1422.xml"/><Relationship Id="rId759" Type="http://schemas.openxmlformats.org/officeDocument/2006/relationships/customXml" Target="../ink/ink1472.xml"/><Relationship Id="rId11" Type="http://schemas.openxmlformats.org/officeDocument/2006/relationships/customXml" Target="../ink/ink1092.xml"/><Relationship Id="rId314" Type="http://schemas.openxmlformats.org/officeDocument/2006/relationships/customXml" Target="../ink/ink1244.xml"/><Relationship Id="rId398" Type="http://schemas.openxmlformats.org/officeDocument/2006/relationships/image" Target="../media/image2615.png"/><Relationship Id="rId521" Type="http://schemas.openxmlformats.org/officeDocument/2006/relationships/image" Target="../media/image2675.png"/><Relationship Id="rId619" Type="http://schemas.openxmlformats.org/officeDocument/2006/relationships/customXml" Target="../ink/ink1400.xml"/><Relationship Id="rId95" Type="http://schemas.openxmlformats.org/officeDocument/2006/relationships/customXml" Target="../ink/ink1134.xml"/><Relationship Id="rId160" Type="http://schemas.openxmlformats.org/officeDocument/2006/relationships/image" Target="../media/image2498.png"/><Relationship Id="rId826" Type="http://schemas.openxmlformats.org/officeDocument/2006/relationships/image" Target="../media/image2823.png"/><Relationship Id="rId258" Type="http://schemas.openxmlformats.org/officeDocument/2006/relationships/customXml" Target="../ink/ink1216.xml"/><Relationship Id="rId465" Type="http://schemas.openxmlformats.org/officeDocument/2006/relationships/customXml" Target="../ink/ink1320.xml"/><Relationship Id="rId672" Type="http://schemas.openxmlformats.org/officeDocument/2006/relationships/image" Target="../media/image2747.png"/><Relationship Id="rId22" Type="http://schemas.openxmlformats.org/officeDocument/2006/relationships/image" Target="../media/image2429.png"/><Relationship Id="rId118" Type="http://schemas.openxmlformats.org/officeDocument/2006/relationships/image" Target="../media/image2477.png"/><Relationship Id="rId325" Type="http://schemas.openxmlformats.org/officeDocument/2006/relationships/image" Target="../media/image2580.png"/><Relationship Id="rId532" Type="http://schemas.openxmlformats.org/officeDocument/2006/relationships/customXml" Target="../ink/ink1354.xml"/><Relationship Id="rId171" Type="http://schemas.openxmlformats.org/officeDocument/2006/relationships/customXml" Target="../ink/ink1172.xml"/><Relationship Id="rId837" Type="http://schemas.openxmlformats.org/officeDocument/2006/relationships/customXml" Target="../ink/ink1511.xml"/><Relationship Id="rId269" Type="http://schemas.openxmlformats.org/officeDocument/2006/relationships/image" Target="../media/image2552.png"/><Relationship Id="rId476" Type="http://schemas.openxmlformats.org/officeDocument/2006/relationships/image" Target="../media/image2653.png"/><Relationship Id="rId683" Type="http://schemas.openxmlformats.org/officeDocument/2006/relationships/customXml" Target="../ink/ink1433.xml"/><Relationship Id="rId33" Type="http://schemas.openxmlformats.org/officeDocument/2006/relationships/customXml" Target="../ink/ink1103.xml"/><Relationship Id="rId129" Type="http://schemas.openxmlformats.org/officeDocument/2006/relationships/customXml" Target="../ink/ink1151.xml"/><Relationship Id="rId336" Type="http://schemas.openxmlformats.org/officeDocument/2006/relationships/image" Target="../media/image2585.png"/><Relationship Id="rId543" Type="http://schemas.openxmlformats.org/officeDocument/2006/relationships/customXml" Target="../ink/ink1360.xml"/><Relationship Id="rId182" Type="http://schemas.openxmlformats.org/officeDocument/2006/relationships/image" Target="../media/image2509.png"/><Relationship Id="rId403" Type="http://schemas.openxmlformats.org/officeDocument/2006/relationships/customXml" Target="../ink/ink1289.xml"/><Relationship Id="rId750" Type="http://schemas.openxmlformats.org/officeDocument/2006/relationships/customXml" Target="../ink/ink1467.xml"/><Relationship Id="rId848" Type="http://schemas.openxmlformats.org/officeDocument/2006/relationships/image" Target="../media/image2834.png"/><Relationship Id="rId487" Type="http://schemas.openxmlformats.org/officeDocument/2006/relationships/customXml" Target="../ink/ink1331.xml"/><Relationship Id="rId610" Type="http://schemas.openxmlformats.org/officeDocument/2006/relationships/customXml" Target="../ink/ink1395.xml"/><Relationship Id="rId694" Type="http://schemas.openxmlformats.org/officeDocument/2006/relationships/image" Target="../media/image2758.png"/><Relationship Id="rId708" Type="http://schemas.openxmlformats.org/officeDocument/2006/relationships/image" Target="../media/image2765.png"/><Relationship Id="rId347" Type="http://schemas.openxmlformats.org/officeDocument/2006/relationships/customXml" Target="../ink/ink1261.xml"/><Relationship Id="rId44" Type="http://schemas.openxmlformats.org/officeDocument/2006/relationships/image" Target="../media/image2440.png"/><Relationship Id="rId554" Type="http://schemas.openxmlformats.org/officeDocument/2006/relationships/customXml" Target="../ink/ink1366.xml"/><Relationship Id="rId761" Type="http://schemas.openxmlformats.org/officeDocument/2006/relationships/customXml" Target="../ink/ink1473.xml"/><Relationship Id="rId193" Type="http://schemas.openxmlformats.org/officeDocument/2006/relationships/customXml" Target="../ink/ink1183.xml"/><Relationship Id="rId207" Type="http://schemas.openxmlformats.org/officeDocument/2006/relationships/customXml" Target="../ink/ink1190.xml"/><Relationship Id="rId414" Type="http://schemas.openxmlformats.org/officeDocument/2006/relationships/image" Target="../media/image2623.png"/><Relationship Id="rId498" Type="http://schemas.openxmlformats.org/officeDocument/2006/relationships/image" Target="../media/image2664.png"/><Relationship Id="rId621" Type="http://schemas.openxmlformats.org/officeDocument/2006/relationships/customXml" Target="../ink/ink1401.xml"/><Relationship Id="rId260" Type="http://schemas.openxmlformats.org/officeDocument/2006/relationships/customXml" Target="../ink/ink1217.xml"/><Relationship Id="rId719" Type="http://schemas.openxmlformats.org/officeDocument/2006/relationships/customXml" Target="../ink/ink1451.xml"/><Relationship Id="rId55" Type="http://schemas.openxmlformats.org/officeDocument/2006/relationships/customXml" Target="../ink/ink1114.xml"/><Relationship Id="rId120" Type="http://schemas.openxmlformats.org/officeDocument/2006/relationships/image" Target="../media/image2478.png"/><Relationship Id="rId358" Type="http://schemas.openxmlformats.org/officeDocument/2006/relationships/image" Target="../media/image2595.png"/><Relationship Id="rId565" Type="http://schemas.openxmlformats.org/officeDocument/2006/relationships/customXml" Target="../ink/ink1372.xml"/><Relationship Id="rId772" Type="http://schemas.openxmlformats.org/officeDocument/2006/relationships/image" Target="../media/image2796.png"/><Relationship Id="rId218" Type="http://schemas.openxmlformats.org/officeDocument/2006/relationships/image" Target="../media/image2527.png"/><Relationship Id="rId425" Type="http://schemas.openxmlformats.org/officeDocument/2006/relationships/customXml" Target="../ink/ink1300.xml"/><Relationship Id="rId632" Type="http://schemas.openxmlformats.org/officeDocument/2006/relationships/image" Target="../media/image2728.png"/><Relationship Id="rId271" Type="http://schemas.openxmlformats.org/officeDocument/2006/relationships/image" Target="../media/image2553.png"/></Relationships>
</file>

<file path=ppt/slides/_rels/slide12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890.png"/><Relationship Id="rId21" Type="http://schemas.openxmlformats.org/officeDocument/2006/relationships/image" Target="../media/image2844.png"/><Relationship Id="rId324" Type="http://schemas.openxmlformats.org/officeDocument/2006/relationships/image" Target="../media/image2991.png"/><Relationship Id="rId531" Type="http://schemas.openxmlformats.org/officeDocument/2006/relationships/customXml" Target="../ink/ink1781.xml"/><Relationship Id="rId170" Type="http://schemas.openxmlformats.org/officeDocument/2006/relationships/customXml" Target="../ink/ink1599.xml"/><Relationship Id="rId268" Type="http://schemas.openxmlformats.org/officeDocument/2006/relationships/image" Target="../media/image2963.png"/><Relationship Id="rId475" Type="http://schemas.openxmlformats.org/officeDocument/2006/relationships/customXml" Target="../ink/ink1753.xml"/><Relationship Id="rId32" Type="http://schemas.openxmlformats.org/officeDocument/2006/relationships/customXml" Target="../ink/ink1530.xml"/><Relationship Id="rId128" Type="http://schemas.openxmlformats.org/officeDocument/2006/relationships/customXml" Target="../ink/ink1578.xml"/><Relationship Id="rId335" Type="http://schemas.openxmlformats.org/officeDocument/2006/relationships/customXml" Target="../ink/ink1682.xml"/><Relationship Id="rId542" Type="http://schemas.openxmlformats.org/officeDocument/2006/relationships/image" Target="../media/image3099.png"/><Relationship Id="rId181" Type="http://schemas.openxmlformats.org/officeDocument/2006/relationships/image" Target="../media/image2921.png"/><Relationship Id="rId402" Type="http://schemas.openxmlformats.org/officeDocument/2006/relationships/customXml" Target="../ink/ink1716.xml"/><Relationship Id="rId279" Type="http://schemas.openxmlformats.org/officeDocument/2006/relationships/customXml" Target="../ink/ink1654.xml"/><Relationship Id="rId486" Type="http://schemas.openxmlformats.org/officeDocument/2006/relationships/image" Target="../media/image3071.png"/><Relationship Id="rId43" Type="http://schemas.openxmlformats.org/officeDocument/2006/relationships/image" Target="../media/image2855.png"/><Relationship Id="rId139" Type="http://schemas.openxmlformats.org/officeDocument/2006/relationships/image" Target="../media/image2804.png"/><Relationship Id="rId346" Type="http://schemas.openxmlformats.org/officeDocument/2006/relationships/image" Target="../media/image3002.png"/><Relationship Id="rId192" Type="http://schemas.openxmlformats.org/officeDocument/2006/relationships/customXml" Target="../ink/ink1610.xml"/><Relationship Id="rId206" Type="http://schemas.openxmlformats.org/officeDocument/2006/relationships/customXml" Target="../ink/ink1617.xml"/><Relationship Id="rId413" Type="http://schemas.openxmlformats.org/officeDocument/2006/relationships/customXml" Target="../ink/ink1722.xml"/><Relationship Id="rId248" Type="http://schemas.openxmlformats.org/officeDocument/2006/relationships/customXml" Target="../ink/ink1638.xml"/><Relationship Id="rId455" Type="http://schemas.openxmlformats.org/officeDocument/2006/relationships/customXml" Target="../ink/ink1743.xml"/><Relationship Id="rId497" Type="http://schemas.openxmlformats.org/officeDocument/2006/relationships/customXml" Target="../ink/ink1764.xml"/><Relationship Id="rId12" Type="http://schemas.openxmlformats.org/officeDocument/2006/relationships/customXml" Target="../ink/ink1520.xml"/><Relationship Id="rId108" Type="http://schemas.openxmlformats.org/officeDocument/2006/relationships/customXml" Target="../ink/ink1568.xml"/><Relationship Id="rId315" Type="http://schemas.openxmlformats.org/officeDocument/2006/relationships/customXml" Target="../ink/ink1672.xml"/><Relationship Id="rId357" Type="http://schemas.openxmlformats.org/officeDocument/2006/relationships/customXml" Target="../ink/ink1693.xml"/><Relationship Id="rId522" Type="http://schemas.openxmlformats.org/officeDocument/2006/relationships/image" Target="../media/image3089.png"/><Relationship Id="rId54" Type="http://schemas.openxmlformats.org/officeDocument/2006/relationships/customXml" Target="../ink/ink1541.xml"/><Relationship Id="rId96" Type="http://schemas.openxmlformats.org/officeDocument/2006/relationships/customXml" Target="../ink/ink1562.xml"/><Relationship Id="rId161" Type="http://schemas.openxmlformats.org/officeDocument/2006/relationships/image" Target="../media/image2911.png"/><Relationship Id="rId217" Type="http://schemas.openxmlformats.org/officeDocument/2006/relationships/image" Target="../media/image2939.png"/><Relationship Id="rId399" Type="http://schemas.openxmlformats.org/officeDocument/2006/relationships/image" Target="../media/image3028.png"/><Relationship Id="rId259" Type="http://schemas.openxmlformats.org/officeDocument/2006/relationships/customXml" Target="../ink/ink1644.xml"/><Relationship Id="rId424" Type="http://schemas.openxmlformats.org/officeDocument/2006/relationships/image" Target="../media/image3040.png"/><Relationship Id="rId466" Type="http://schemas.openxmlformats.org/officeDocument/2006/relationships/image" Target="../media/image3061.png"/><Relationship Id="rId23" Type="http://schemas.openxmlformats.org/officeDocument/2006/relationships/image" Target="../media/image2845.png"/><Relationship Id="rId119" Type="http://schemas.openxmlformats.org/officeDocument/2006/relationships/image" Target="../media/image2891.png"/><Relationship Id="rId270" Type="http://schemas.openxmlformats.org/officeDocument/2006/relationships/image" Target="../media/image2964.png"/><Relationship Id="rId326" Type="http://schemas.openxmlformats.org/officeDocument/2006/relationships/image" Target="../media/image2992.png"/><Relationship Id="rId533" Type="http://schemas.openxmlformats.org/officeDocument/2006/relationships/customXml" Target="../ink/ink1782.xml"/><Relationship Id="rId65" Type="http://schemas.openxmlformats.org/officeDocument/2006/relationships/image" Target="../media/image2865.png"/><Relationship Id="rId130" Type="http://schemas.openxmlformats.org/officeDocument/2006/relationships/customXml" Target="../ink/ink1579.xml"/><Relationship Id="rId368" Type="http://schemas.openxmlformats.org/officeDocument/2006/relationships/image" Target="../media/image3013.png"/><Relationship Id="rId172" Type="http://schemas.openxmlformats.org/officeDocument/2006/relationships/customXml" Target="../ink/ink1600.xml"/><Relationship Id="rId228" Type="http://schemas.openxmlformats.org/officeDocument/2006/relationships/customXml" Target="../ink/ink1628.xml"/><Relationship Id="rId435" Type="http://schemas.openxmlformats.org/officeDocument/2006/relationships/customXml" Target="../ink/ink1733.xml"/><Relationship Id="rId477" Type="http://schemas.openxmlformats.org/officeDocument/2006/relationships/customXml" Target="../ink/ink1754.xml"/><Relationship Id="rId281" Type="http://schemas.openxmlformats.org/officeDocument/2006/relationships/customXml" Target="../ink/ink1655.xml"/><Relationship Id="rId337" Type="http://schemas.openxmlformats.org/officeDocument/2006/relationships/customXml" Target="../ink/ink1683.xml"/><Relationship Id="rId502" Type="http://schemas.openxmlformats.org/officeDocument/2006/relationships/image" Target="../media/image3079.png"/><Relationship Id="rId34" Type="http://schemas.openxmlformats.org/officeDocument/2006/relationships/customXml" Target="../ink/ink1531.xml"/><Relationship Id="rId76" Type="http://schemas.openxmlformats.org/officeDocument/2006/relationships/customXml" Target="../ink/ink1552.xml"/><Relationship Id="rId141" Type="http://schemas.openxmlformats.org/officeDocument/2006/relationships/image" Target="../media/image2901.png"/><Relationship Id="rId379" Type="http://schemas.openxmlformats.org/officeDocument/2006/relationships/customXml" Target="../ink/ink1704.xml"/><Relationship Id="rId544" Type="http://schemas.openxmlformats.org/officeDocument/2006/relationships/image" Target="../media/image3100.png"/><Relationship Id="rId7" Type="http://schemas.openxmlformats.org/officeDocument/2006/relationships/image" Target="../media/image2837.png"/><Relationship Id="rId183" Type="http://schemas.openxmlformats.org/officeDocument/2006/relationships/image" Target="../media/image2922.png"/><Relationship Id="rId239" Type="http://schemas.openxmlformats.org/officeDocument/2006/relationships/image" Target="../media/image2950.png"/><Relationship Id="rId390" Type="http://schemas.openxmlformats.org/officeDocument/2006/relationships/customXml" Target="../ink/ink1710.xml"/><Relationship Id="rId404" Type="http://schemas.openxmlformats.org/officeDocument/2006/relationships/customXml" Target="../ink/ink1717.xml"/><Relationship Id="rId446" Type="http://schemas.openxmlformats.org/officeDocument/2006/relationships/image" Target="../media/image3051.png"/><Relationship Id="rId250" Type="http://schemas.openxmlformats.org/officeDocument/2006/relationships/image" Target="../media/image2955.png"/><Relationship Id="rId292" Type="http://schemas.openxmlformats.org/officeDocument/2006/relationships/image" Target="../media/image2975.png"/><Relationship Id="rId306" Type="http://schemas.openxmlformats.org/officeDocument/2006/relationships/image" Target="../media/image2982.png"/><Relationship Id="rId488" Type="http://schemas.openxmlformats.org/officeDocument/2006/relationships/image" Target="../media/image3072.png"/><Relationship Id="rId45" Type="http://schemas.openxmlformats.org/officeDocument/2006/relationships/image" Target="../media/image2856.png"/><Relationship Id="rId87" Type="http://schemas.openxmlformats.org/officeDocument/2006/relationships/image" Target="../media/image2875.png"/><Relationship Id="rId110" Type="http://schemas.openxmlformats.org/officeDocument/2006/relationships/customXml" Target="../ink/ink1569.xml"/><Relationship Id="rId348" Type="http://schemas.openxmlformats.org/officeDocument/2006/relationships/image" Target="../media/image3003.png"/><Relationship Id="rId513" Type="http://schemas.openxmlformats.org/officeDocument/2006/relationships/customXml" Target="../ink/ink1772.xml"/><Relationship Id="rId152" Type="http://schemas.openxmlformats.org/officeDocument/2006/relationships/customXml" Target="../ink/ink1590.xml"/><Relationship Id="rId194" Type="http://schemas.openxmlformats.org/officeDocument/2006/relationships/customXml" Target="../ink/ink1611.xml"/><Relationship Id="rId208" Type="http://schemas.openxmlformats.org/officeDocument/2006/relationships/customXml" Target="../ink/ink1618.xml"/><Relationship Id="rId415" Type="http://schemas.openxmlformats.org/officeDocument/2006/relationships/customXml" Target="../ink/ink1723.xml"/><Relationship Id="rId457" Type="http://schemas.openxmlformats.org/officeDocument/2006/relationships/customXml" Target="../ink/ink1744.xml"/><Relationship Id="rId261" Type="http://schemas.openxmlformats.org/officeDocument/2006/relationships/customXml" Target="../ink/ink1645.xml"/><Relationship Id="rId499" Type="http://schemas.openxmlformats.org/officeDocument/2006/relationships/customXml" Target="../ink/ink1765.xml"/><Relationship Id="rId14" Type="http://schemas.openxmlformats.org/officeDocument/2006/relationships/customXml" Target="../ink/ink1521.xml"/><Relationship Id="rId56" Type="http://schemas.openxmlformats.org/officeDocument/2006/relationships/customXml" Target="../ink/ink1542.xml"/><Relationship Id="rId317" Type="http://schemas.openxmlformats.org/officeDocument/2006/relationships/customXml" Target="../ink/ink1673.xml"/><Relationship Id="rId359" Type="http://schemas.openxmlformats.org/officeDocument/2006/relationships/customXml" Target="../ink/ink1694.xml"/><Relationship Id="rId524" Type="http://schemas.openxmlformats.org/officeDocument/2006/relationships/image" Target="../media/image3090.png"/><Relationship Id="rId98" Type="http://schemas.openxmlformats.org/officeDocument/2006/relationships/customXml" Target="../ink/ink1563.xml"/><Relationship Id="rId121" Type="http://schemas.openxmlformats.org/officeDocument/2006/relationships/image" Target="../media/image2892.png"/><Relationship Id="rId163" Type="http://schemas.openxmlformats.org/officeDocument/2006/relationships/image" Target="../media/image2912.png"/><Relationship Id="rId219" Type="http://schemas.openxmlformats.org/officeDocument/2006/relationships/image" Target="../media/image2940.png"/><Relationship Id="rId370" Type="http://schemas.openxmlformats.org/officeDocument/2006/relationships/image" Target="../media/image3014.png"/><Relationship Id="rId426" Type="http://schemas.openxmlformats.org/officeDocument/2006/relationships/image" Target="../media/image3041.png"/><Relationship Id="rId230" Type="http://schemas.openxmlformats.org/officeDocument/2006/relationships/customXml" Target="../ink/ink1629.xml"/><Relationship Id="rId468" Type="http://schemas.openxmlformats.org/officeDocument/2006/relationships/image" Target="../media/image3062.png"/><Relationship Id="rId25" Type="http://schemas.openxmlformats.org/officeDocument/2006/relationships/image" Target="../media/image2846.png"/><Relationship Id="rId67" Type="http://schemas.openxmlformats.org/officeDocument/2006/relationships/image" Target="../media/image2866.png"/><Relationship Id="rId272" Type="http://schemas.openxmlformats.org/officeDocument/2006/relationships/image" Target="../media/image2965.png"/><Relationship Id="rId328" Type="http://schemas.openxmlformats.org/officeDocument/2006/relationships/image" Target="../media/image2993.png"/><Relationship Id="rId535" Type="http://schemas.openxmlformats.org/officeDocument/2006/relationships/customXml" Target="../ink/ink1783.xml"/><Relationship Id="rId132" Type="http://schemas.openxmlformats.org/officeDocument/2006/relationships/customXml" Target="../ink/ink1580.xml"/><Relationship Id="rId174" Type="http://schemas.openxmlformats.org/officeDocument/2006/relationships/customXml" Target="../ink/ink1601.xml"/><Relationship Id="rId381" Type="http://schemas.openxmlformats.org/officeDocument/2006/relationships/customXml" Target="../ink/ink1705.xml"/><Relationship Id="rId241" Type="http://schemas.openxmlformats.org/officeDocument/2006/relationships/image" Target="../media/image2951.png"/><Relationship Id="rId437" Type="http://schemas.openxmlformats.org/officeDocument/2006/relationships/customXml" Target="../ink/ink1734.xml"/><Relationship Id="rId479" Type="http://schemas.openxmlformats.org/officeDocument/2006/relationships/customXml" Target="../ink/ink1755.xml"/><Relationship Id="rId36" Type="http://schemas.openxmlformats.org/officeDocument/2006/relationships/customXml" Target="../ink/ink1532.xml"/><Relationship Id="rId283" Type="http://schemas.openxmlformats.org/officeDocument/2006/relationships/customXml" Target="../ink/ink1656.xml"/><Relationship Id="rId339" Type="http://schemas.openxmlformats.org/officeDocument/2006/relationships/customXml" Target="../ink/ink1684.xml"/><Relationship Id="rId490" Type="http://schemas.openxmlformats.org/officeDocument/2006/relationships/image" Target="../media/image3073.png"/><Relationship Id="rId504" Type="http://schemas.openxmlformats.org/officeDocument/2006/relationships/image" Target="../media/image3080.png"/><Relationship Id="rId546" Type="http://schemas.openxmlformats.org/officeDocument/2006/relationships/image" Target="../media/image3101.png"/><Relationship Id="rId78" Type="http://schemas.openxmlformats.org/officeDocument/2006/relationships/customXml" Target="../ink/ink1553.xml"/><Relationship Id="rId101" Type="http://schemas.openxmlformats.org/officeDocument/2006/relationships/image" Target="../media/image2882.png"/><Relationship Id="rId143" Type="http://schemas.openxmlformats.org/officeDocument/2006/relationships/image" Target="../media/image2902.png"/><Relationship Id="rId185" Type="http://schemas.openxmlformats.org/officeDocument/2006/relationships/image" Target="../media/image2923.png"/><Relationship Id="rId350" Type="http://schemas.openxmlformats.org/officeDocument/2006/relationships/image" Target="../media/image3004.png"/><Relationship Id="rId406" Type="http://schemas.openxmlformats.org/officeDocument/2006/relationships/customXml" Target="../ink/ink1718.xml"/><Relationship Id="rId9" Type="http://schemas.openxmlformats.org/officeDocument/2006/relationships/image" Target="../media/image2838.png"/><Relationship Id="rId210" Type="http://schemas.openxmlformats.org/officeDocument/2006/relationships/customXml" Target="../ink/ink1619.xml"/><Relationship Id="rId392" Type="http://schemas.openxmlformats.org/officeDocument/2006/relationships/customXml" Target="../ink/ink1711.xml"/><Relationship Id="rId448" Type="http://schemas.openxmlformats.org/officeDocument/2006/relationships/image" Target="../media/image3052.png"/><Relationship Id="rId252" Type="http://schemas.openxmlformats.org/officeDocument/2006/relationships/image" Target="../media/image2474.png"/><Relationship Id="rId294" Type="http://schemas.openxmlformats.org/officeDocument/2006/relationships/image" Target="../media/image2976.png"/><Relationship Id="rId308" Type="http://schemas.openxmlformats.org/officeDocument/2006/relationships/image" Target="../media/image2983.png"/><Relationship Id="rId515" Type="http://schemas.openxmlformats.org/officeDocument/2006/relationships/customXml" Target="../ink/ink1773.xml"/><Relationship Id="rId47" Type="http://schemas.openxmlformats.org/officeDocument/2006/relationships/image" Target="../media/image2857.png"/><Relationship Id="rId89" Type="http://schemas.openxmlformats.org/officeDocument/2006/relationships/image" Target="../media/image2876.png"/><Relationship Id="rId112" Type="http://schemas.openxmlformats.org/officeDocument/2006/relationships/customXml" Target="../ink/ink1570.xml"/><Relationship Id="rId154" Type="http://schemas.openxmlformats.org/officeDocument/2006/relationships/customXml" Target="../ink/ink1591.xml"/><Relationship Id="rId361" Type="http://schemas.openxmlformats.org/officeDocument/2006/relationships/customXml" Target="../ink/ink1695.xml"/><Relationship Id="rId196" Type="http://schemas.openxmlformats.org/officeDocument/2006/relationships/customXml" Target="../ink/ink1612.xml"/><Relationship Id="rId417" Type="http://schemas.openxmlformats.org/officeDocument/2006/relationships/customXml" Target="../ink/ink1724.xml"/><Relationship Id="rId459" Type="http://schemas.openxmlformats.org/officeDocument/2006/relationships/customXml" Target="../ink/ink1745.xml"/><Relationship Id="rId16" Type="http://schemas.openxmlformats.org/officeDocument/2006/relationships/customXml" Target="../ink/ink1522.xml"/><Relationship Id="rId221" Type="http://schemas.openxmlformats.org/officeDocument/2006/relationships/image" Target="../media/image2941.png"/><Relationship Id="rId263" Type="http://schemas.openxmlformats.org/officeDocument/2006/relationships/customXml" Target="../ink/ink1646.xml"/><Relationship Id="rId319" Type="http://schemas.openxmlformats.org/officeDocument/2006/relationships/customXml" Target="../ink/ink1674.xml"/><Relationship Id="rId470" Type="http://schemas.openxmlformats.org/officeDocument/2006/relationships/image" Target="../media/image3063.png"/><Relationship Id="rId526" Type="http://schemas.openxmlformats.org/officeDocument/2006/relationships/image" Target="../media/image3091.png"/><Relationship Id="rId58" Type="http://schemas.openxmlformats.org/officeDocument/2006/relationships/customXml" Target="../ink/ink1543.xml"/><Relationship Id="rId123" Type="http://schemas.openxmlformats.org/officeDocument/2006/relationships/image" Target="../media/image2893.png"/><Relationship Id="rId330" Type="http://schemas.openxmlformats.org/officeDocument/2006/relationships/image" Target="../media/image2994.png"/><Relationship Id="rId165" Type="http://schemas.openxmlformats.org/officeDocument/2006/relationships/image" Target="../media/image2913.png"/><Relationship Id="rId372" Type="http://schemas.openxmlformats.org/officeDocument/2006/relationships/image" Target="../media/image3015.png"/><Relationship Id="rId428" Type="http://schemas.openxmlformats.org/officeDocument/2006/relationships/image" Target="../media/image3042.png"/><Relationship Id="rId232" Type="http://schemas.openxmlformats.org/officeDocument/2006/relationships/customXml" Target="../ink/ink1630.xml"/><Relationship Id="rId274" Type="http://schemas.openxmlformats.org/officeDocument/2006/relationships/image" Target="../media/image2966.png"/><Relationship Id="rId481" Type="http://schemas.openxmlformats.org/officeDocument/2006/relationships/customXml" Target="../ink/ink1756.xml"/><Relationship Id="rId27" Type="http://schemas.openxmlformats.org/officeDocument/2006/relationships/image" Target="../media/image2847.png"/><Relationship Id="rId69" Type="http://schemas.openxmlformats.org/officeDocument/2006/relationships/image" Target="../media/image2867.png"/><Relationship Id="rId134" Type="http://schemas.openxmlformats.org/officeDocument/2006/relationships/customXml" Target="../ink/ink1581.xml"/><Relationship Id="rId537" Type="http://schemas.openxmlformats.org/officeDocument/2006/relationships/customXml" Target="../ink/ink1784.xml"/><Relationship Id="rId80" Type="http://schemas.openxmlformats.org/officeDocument/2006/relationships/customXml" Target="../ink/ink1554.xml"/><Relationship Id="rId176" Type="http://schemas.openxmlformats.org/officeDocument/2006/relationships/customXml" Target="../ink/ink1602.xml"/><Relationship Id="rId341" Type="http://schemas.openxmlformats.org/officeDocument/2006/relationships/customXml" Target="../ink/ink1685.xml"/><Relationship Id="rId383" Type="http://schemas.openxmlformats.org/officeDocument/2006/relationships/customXml" Target="../ink/ink1706.xml"/><Relationship Id="rId439" Type="http://schemas.openxmlformats.org/officeDocument/2006/relationships/customXml" Target="../ink/ink1735.xml"/><Relationship Id="rId201" Type="http://schemas.openxmlformats.org/officeDocument/2006/relationships/image" Target="../media/image2931.png"/><Relationship Id="rId243" Type="http://schemas.openxmlformats.org/officeDocument/2006/relationships/image" Target="../media/image2952.png"/><Relationship Id="rId285" Type="http://schemas.openxmlformats.org/officeDocument/2006/relationships/customXml" Target="../ink/ink1657.xml"/><Relationship Id="rId450" Type="http://schemas.openxmlformats.org/officeDocument/2006/relationships/image" Target="../media/image3053.png"/><Relationship Id="rId506" Type="http://schemas.openxmlformats.org/officeDocument/2006/relationships/image" Target="../media/image3081.png"/><Relationship Id="rId38" Type="http://schemas.openxmlformats.org/officeDocument/2006/relationships/customXml" Target="../ink/ink1533.xml"/><Relationship Id="rId103" Type="http://schemas.openxmlformats.org/officeDocument/2006/relationships/image" Target="../media/image2883.png"/><Relationship Id="rId310" Type="http://schemas.openxmlformats.org/officeDocument/2006/relationships/image" Target="../media/image2984.png"/><Relationship Id="rId492" Type="http://schemas.openxmlformats.org/officeDocument/2006/relationships/image" Target="../media/image3074.png"/><Relationship Id="rId548" Type="http://schemas.openxmlformats.org/officeDocument/2006/relationships/image" Target="../media/image3102.png"/><Relationship Id="rId91" Type="http://schemas.openxmlformats.org/officeDocument/2006/relationships/image" Target="../media/image2877.png"/><Relationship Id="rId145" Type="http://schemas.openxmlformats.org/officeDocument/2006/relationships/image" Target="../media/image2903.png"/><Relationship Id="rId187" Type="http://schemas.openxmlformats.org/officeDocument/2006/relationships/image" Target="../media/image2924.png"/><Relationship Id="rId352" Type="http://schemas.openxmlformats.org/officeDocument/2006/relationships/image" Target="../media/image3005.png"/><Relationship Id="rId394" Type="http://schemas.openxmlformats.org/officeDocument/2006/relationships/customXml" Target="../ink/ink1712.xml"/><Relationship Id="rId408" Type="http://schemas.openxmlformats.org/officeDocument/2006/relationships/customXml" Target="../ink/ink1719.xml"/><Relationship Id="rId212" Type="http://schemas.openxmlformats.org/officeDocument/2006/relationships/customXml" Target="../ink/ink1620.xml"/><Relationship Id="rId254" Type="http://schemas.openxmlformats.org/officeDocument/2006/relationships/image" Target="../media/image2956.png"/><Relationship Id="rId49" Type="http://schemas.openxmlformats.org/officeDocument/2006/relationships/image" Target="../media/image2269.png"/><Relationship Id="rId114" Type="http://schemas.openxmlformats.org/officeDocument/2006/relationships/customXml" Target="../ink/ink1571.xml"/><Relationship Id="rId296" Type="http://schemas.openxmlformats.org/officeDocument/2006/relationships/image" Target="../media/image2977.png"/><Relationship Id="rId461" Type="http://schemas.openxmlformats.org/officeDocument/2006/relationships/customXml" Target="../ink/ink1746.xml"/><Relationship Id="rId517" Type="http://schemas.openxmlformats.org/officeDocument/2006/relationships/customXml" Target="../ink/ink1774.xml"/><Relationship Id="rId60" Type="http://schemas.openxmlformats.org/officeDocument/2006/relationships/customXml" Target="../ink/ink1544.xml"/><Relationship Id="rId156" Type="http://schemas.openxmlformats.org/officeDocument/2006/relationships/customXml" Target="../ink/ink1592.xml"/><Relationship Id="rId198" Type="http://schemas.openxmlformats.org/officeDocument/2006/relationships/customXml" Target="../ink/ink1613.xml"/><Relationship Id="rId321" Type="http://schemas.openxmlformats.org/officeDocument/2006/relationships/customXml" Target="../ink/ink1675.xml"/><Relationship Id="rId363" Type="http://schemas.openxmlformats.org/officeDocument/2006/relationships/customXml" Target="../ink/ink1696.xml"/><Relationship Id="rId419" Type="http://schemas.openxmlformats.org/officeDocument/2006/relationships/customXml" Target="../ink/ink1725.xml"/><Relationship Id="rId223" Type="http://schemas.openxmlformats.org/officeDocument/2006/relationships/image" Target="../media/image2942.png"/><Relationship Id="rId430" Type="http://schemas.openxmlformats.org/officeDocument/2006/relationships/image" Target="../media/image3043.png"/><Relationship Id="rId18" Type="http://schemas.openxmlformats.org/officeDocument/2006/relationships/customXml" Target="../ink/ink1523.xml"/><Relationship Id="rId265" Type="http://schemas.openxmlformats.org/officeDocument/2006/relationships/customXml" Target="../ink/ink1647.xml"/><Relationship Id="rId472" Type="http://schemas.openxmlformats.org/officeDocument/2006/relationships/image" Target="../media/image3064.png"/><Relationship Id="rId528" Type="http://schemas.openxmlformats.org/officeDocument/2006/relationships/image" Target="../media/image3092.png"/><Relationship Id="rId125" Type="http://schemas.openxmlformats.org/officeDocument/2006/relationships/image" Target="../media/image2894.png"/><Relationship Id="rId167" Type="http://schemas.openxmlformats.org/officeDocument/2006/relationships/image" Target="../media/image2914.png"/><Relationship Id="rId332" Type="http://schemas.openxmlformats.org/officeDocument/2006/relationships/image" Target="../media/image2995.png"/><Relationship Id="rId374" Type="http://schemas.openxmlformats.org/officeDocument/2006/relationships/image" Target="../media/image3016.png"/><Relationship Id="rId71" Type="http://schemas.openxmlformats.org/officeDocument/2006/relationships/image" Target="../media/image2868.png"/><Relationship Id="rId234" Type="http://schemas.openxmlformats.org/officeDocument/2006/relationships/customXml" Target="../ink/ink1631.xml"/><Relationship Id="rId2" Type="http://schemas.openxmlformats.org/officeDocument/2006/relationships/notesSlide" Target="../notesSlides/notesSlide12.xml"/><Relationship Id="rId29" Type="http://schemas.openxmlformats.org/officeDocument/2006/relationships/image" Target="../media/image2848.png"/><Relationship Id="rId276" Type="http://schemas.openxmlformats.org/officeDocument/2006/relationships/image" Target="../media/image2967.png"/><Relationship Id="rId441" Type="http://schemas.openxmlformats.org/officeDocument/2006/relationships/customXml" Target="../ink/ink1736.xml"/><Relationship Id="rId483" Type="http://schemas.openxmlformats.org/officeDocument/2006/relationships/customXml" Target="../ink/ink1757.xml"/><Relationship Id="rId539" Type="http://schemas.openxmlformats.org/officeDocument/2006/relationships/customXml" Target="../ink/ink1785.xml"/><Relationship Id="rId40" Type="http://schemas.openxmlformats.org/officeDocument/2006/relationships/customXml" Target="../ink/ink1534.xml"/><Relationship Id="rId136" Type="http://schemas.openxmlformats.org/officeDocument/2006/relationships/customXml" Target="../ink/ink1582.xml"/><Relationship Id="rId178" Type="http://schemas.openxmlformats.org/officeDocument/2006/relationships/customXml" Target="../ink/ink1603.xml"/><Relationship Id="rId301" Type="http://schemas.openxmlformats.org/officeDocument/2006/relationships/customXml" Target="../ink/ink1665.xml"/><Relationship Id="rId343" Type="http://schemas.openxmlformats.org/officeDocument/2006/relationships/customXml" Target="../ink/ink1686.xml"/><Relationship Id="rId82" Type="http://schemas.openxmlformats.org/officeDocument/2006/relationships/customXml" Target="../ink/ink1555.xml"/><Relationship Id="rId203" Type="http://schemas.openxmlformats.org/officeDocument/2006/relationships/image" Target="../media/image2932.png"/><Relationship Id="rId385" Type="http://schemas.openxmlformats.org/officeDocument/2006/relationships/image" Target="../media/image3021.png"/><Relationship Id="rId245" Type="http://schemas.openxmlformats.org/officeDocument/2006/relationships/image" Target="../media/image2953.png"/><Relationship Id="rId287" Type="http://schemas.openxmlformats.org/officeDocument/2006/relationships/customXml" Target="../ink/ink1658.xml"/><Relationship Id="rId410" Type="http://schemas.openxmlformats.org/officeDocument/2006/relationships/image" Target="../media/image3033.png"/><Relationship Id="rId452" Type="http://schemas.openxmlformats.org/officeDocument/2006/relationships/image" Target="../media/image3054.png"/><Relationship Id="rId494" Type="http://schemas.openxmlformats.org/officeDocument/2006/relationships/image" Target="../media/image3075.png"/><Relationship Id="rId508" Type="http://schemas.openxmlformats.org/officeDocument/2006/relationships/image" Target="../media/image3082.png"/><Relationship Id="rId105" Type="http://schemas.openxmlformats.org/officeDocument/2006/relationships/image" Target="../media/image2884.png"/><Relationship Id="rId147" Type="http://schemas.openxmlformats.org/officeDocument/2006/relationships/image" Target="../media/image2904.png"/><Relationship Id="rId312" Type="http://schemas.openxmlformats.org/officeDocument/2006/relationships/image" Target="../media/image2985.png"/><Relationship Id="rId354" Type="http://schemas.openxmlformats.org/officeDocument/2006/relationships/image" Target="../media/image3006.png"/><Relationship Id="rId51" Type="http://schemas.openxmlformats.org/officeDocument/2006/relationships/image" Target="../media/image2858.png"/><Relationship Id="rId93" Type="http://schemas.openxmlformats.org/officeDocument/2006/relationships/image" Target="../media/image2878.png"/><Relationship Id="rId189" Type="http://schemas.openxmlformats.org/officeDocument/2006/relationships/image" Target="../media/image2925.png"/><Relationship Id="rId396" Type="http://schemas.openxmlformats.org/officeDocument/2006/relationships/customXml" Target="../ink/ink1713.xml"/><Relationship Id="rId214" Type="http://schemas.openxmlformats.org/officeDocument/2006/relationships/customXml" Target="../ink/ink1621.xml"/><Relationship Id="rId256" Type="http://schemas.openxmlformats.org/officeDocument/2006/relationships/image" Target="../media/image2957.png"/><Relationship Id="rId298" Type="http://schemas.openxmlformats.org/officeDocument/2006/relationships/image" Target="../media/image2978.png"/><Relationship Id="rId421" Type="http://schemas.openxmlformats.org/officeDocument/2006/relationships/customXml" Target="../ink/ink1726.xml"/><Relationship Id="rId463" Type="http://schemas.openxmlformats.org/officeDocument/2006/relationships/customXml" Target="../ink/ink1747.xml"/><Relationship Id="rId519" Type="http://schemas.openxmlformats.org/officeDocument/2006/relationships/customXml" Target="../ink/ink1775.xml"/><Relationship Id="rId116" Type="http://schemas.openxmlformats.org/officeDocument/2006/relationships/customXml" Target="../ink/ink1572.xml"/><Relationship Id="rId158" Type="http://schemas.openxmlformats.org/officeDocument/2006/relationships/customXml" Target="../ink/ink1593.xml"/><Relationship Id="rId323" Type="http://schemas.openxmlformats.org/officeDocument/2006/relationships/customXml" Target="../ink/ink1676.xml"/><Relationship Id="rId530" Type="http://schemas.openxmlformats.org/officeDocument/2006/relationships/image" Target="../media/image3093.png"/><Relationship Id="rId20" Type="http://schemas.openxmlformats.org/officeDocument/2006/relationships/customXml" Target="../ink/ink1524.xml"/><Relationship Id="rId62" Type="http://schemas.openxmlformats.org/officeDocument/2006/relationships/customXml" Target="../ink/ink1545.xml"/><Relationship Id="rId365" Type="http://schemas.openxmlformats.org/officeDocument/2006/relationships/customXml" Target="../ink/ink1697.xml"/><Relationship Id="rId225" Type="http://schemas.openxmlformats.org/officeDocument/2006/relationships/image" Target="../media/image2943.png"/><Relationship Id="rId267" Type="http://schemas.openxmlformats.org/officeDocument/2006/relationships/customXml" Target="../ink/ink1648.xml"/><Relationship Id="rId432" Type="http://schemas.openxmlformats.org/officeDocument/2006/relationships/image" Target="../media/image3044.png"/><Relationship Id="rId474" Type="http://schemas.openxmlformats.org/officeDocument/2006/relationships/image" Target="../media/image3065.png"/><Relationship Id="rId127" Type="http://schemas.openxmlformats.org/officeDocument/2006/relationships/image" Target="../media/image2895.png"/><Relationship Id="rId31" Type="http://schemas.openxmlformats.org/officeDocument/2006/relationships/image" Target="../media/image2849.png"/><Relationship Id="rId73" Type="http://schemas.openxmlformats.org/officeDocument/2006/relationships/image" Target="../media/image2869.png"/><Relationship Id="rId169" Type="http://schemas.openxmlformats.org/officeDocument/2006/relationships/image" Target="../media/image2915.png"/><Relationship Id="rId334" Type="http://schemas.openxmlformats.org/officeDocument/2006/relationships/image" Target="../media/image2996.png"/><Relationship Id="rId376" Type="http://schemas.openxmlformats.org/officeDocument/2006/relationships/image" Target="../media/image3017.png"/><Relationship Id="rId541" Type="http://schemas.openxmlformats.org/officeDocument/2006/relationships/customXml" Target="../ink/ink1786.xml"/><Relationship Id="rId4" Type="http://schemas.openxmlformats.org/officeDocument/2006/relationships/image" Target="../media/image2.png"/><Relationship Id="rId180" Type="http://schemas.openxmlformats.org/officeDocument/2006/relationships/customXml" Target="../ink/ink1604.xml"/><Relationship Id="rId236" Type="http://schemas.openxmlformats.org/officeDocument/2006/relationships/customXml" Target="../ink/ink1632.xml"/><Relationship Id="rId278" Type="http://schemas.openxmlformats.org/officeDocument/2006/relationships/image" Target="../media/image2968.png"/><Relationship Id="rId401" Type="http://schemas.openxmlformats.org/officeDocument/2006/relationships/image" Target="../media/image3029.png"/><Relationship Id="rId443" Type="http://schemas.openxmlformats.org/officeDocument/2006/relationships/customXml" Target="../ink/ink1737.xml"/><Relationship Id="rId303" Type="http://schemas.openxmlformats.org/officeDocument/2006/relationships/customXml" Target="../ink/ink1666.xml"/><Relationship Id="rId485" Type="http://schemas.openxmlformats.org/officeDocument/2006/relationships/customXml" Target="../ink/ink1758.xml"/><Relationship Id="rId42" Type="http://schemas.openxmlformats.org/officeDocument/2006/relationships/customXml" Target="../ink/ink1535.xml"/><Relationship Id="rId84" Type="http://schemas.openxmlformats.org/officeDocument/2006/relationships/customXml" Target="../ink/ink1556.xml"/><Relationship Id="rId138" Type="http://schemas.openxmlformats.org/officeDocument/2006/relationships/customXml" Target="../ink/ink1583.xml"/><Relationship Id="rId345" Type="http://schemas.openxmlformats.org/officeDocument/2006/relationships/customXml" Target="../ink/ink1687.xml"/><Relationship Id="rId387" Type="http://schemas.openxmlformats.org/officeDocument/2006/relationships/image" Target="../media/image3022.png"/><Relationship Id="rId510" Type="http://schemas.openxmlformats.org/officeDocument/2006/relationships/image" Target="../media/image3083.png"/><Relationship Id="rId191" Type="http://schemas.openxmlformats.org/officeDocument/2006/relationships/image" Target="../media/image2926.png"/><Relationship Id="rId205" Type="http://schemas.openxmlformats.org/officeDocument/2006/relationships/image" Target="../media/image2933.png"/><Relationship Id="rId247" Type="http://schemas.openxmlformats.org/officeDocument/2006/relationships/image" Target="../media/image2954.png"/><Relationship Id="rId412" Type="http://schemas.openxmlformats.org/officeDocument/2006/relationships/image" Target="../media/image3034.png"/><Relationship Id="rId107" Type="http://schemas.openxmlformats.org/officeDocument/2006/relationships/image" Target="../media/image2885.png"/><Relationship Id="rId289" Type="http://schemas.openxmlformats.org/officeDocument/2006/relationships/customXml" Target="../ink/ink1659.xml"/><Relationship Id="rId454" Type="http://schemas.openxmlformats.org/officeDocument/2006/relationships/image" Target="../media/image3055.png"/><Relationship Id="rId496" Type="http://schemas.openxmlformats.org/officeDocument/2006/relationships/image" Target="../media/image3076.png"/><Relationship Id="rId11" Type="http://schemas.openxmlformats.org/officeDocument/2006/relationships/image" Target="../media/image2839.png"/><Relationship Id="rId53" Type="http://schemas.openxmlformats.org/officeDocument/2006/relationships/image" Target="../media/image2859.png"/><Relationship Id="rId149" Type="http://schemas.openxmlformats.org/officeDocument/2006/relationships/image" Target="../media/image2905.png"/><Relationship Id="rId314" Type="http://schemas.openxmlformats.org/officeDocument/2006/relationships/image" Target="../media/image2986.png"/><Relationship Id="rId356" Type="http://schemas.openxmlformats.org/officeDocument/2006/relationships/image" Target="../media/image3007.png"/><Relationship Id="rId398" Type="http://schemas.openxmlformats.org/officeDocument/2006/relationships/customXml" Target="../ink/ink1714.xml"/><Relationship Id="rId521" Type="http://schemas.openxmlformats.org/officeDocument/2006/relationships/customXml" Target="../ink/ink1776.xml"/><Relationship Id="rId95" Type="http://schemas.openxmlformats.org/officeDocument/2006/relationships/image" Target="../media/image2879.png"/><Relationship Id="rId160" Type="http://schemas.openxmlformats.org/officeDocument/2006/relationships/customXml" Target="../ink/ink1594.xml"/><Relationship Id="rId216" Type="http://schemas.openxmlformats.org/officeDocument/2006/relationships/customXml" Target="../ink/ink1622.xml"/><Relationship Id="rId423" Type="http://schemas.openxmlformats.org/officeDocument/2006/relationships/customXml" Target="../ink/ink1727.xml"/><Relationship Id="rId258" Type="http://schemas.openxmlformats.org/officeDocument/2006/relationships/image" Target="../media/image2958.png"/><Relationship Id="rId465" Type="http://schemas.openxmlformats.org/officeDocument/2006/relationships/customXml" Target="../ink/ink1748.xml"/><Relationship Id="rId22" Type="http://schemas.openxmlformats.org/officeDocument/2006/relationships/customXml" Target="../ink/ink1525.xml"/><Relationship Id="rId64" Type="http://schemas.openxmlformats.org/officeDocument/2006/relationships/customXml" Target="../ink/ink1546.xml"/><Relationship Id="rId118" Type="http://schemas.openxmlformats.org/officeDocument/2006/relationships/customXml" Target="../ink/ink1573.xml"/><Relationship Id="rId325" Type="http://schemas.openxmlformats.org/officeDocument/2006/relationships/customXml" Target="../ink/ink1677.xml"/><Relationship Id="rId367" Type="http://schemas.openxmlformats.org/officeDocument/2006/relationships/customXml" Target="../ink/ink1698.xml"/><Relationship Id="rId532" Type="http://schemas.openxmlformats.org/officeDocument/2006/relationships/image" Target="../media/image3094.png"/><Relationship Id="rId171" Type="http://schemas.openxmlformats.org/officeDocument/2006/relationships/image" Target="../media/image2916.png"/><Relationship Id="rId227" Type="http://schemas.openxmlformats.org/officeDocument/2006/relationships/image" Target="../media/image2944.png"/><Relationship Id="rId269" Type="http://schemas.openxmlformats.org/officeDocument/2006/relationships/customXml" Target="../ink/ink1649.xml"/><Relationship Id="rId434" Type="http://schemas.openxmlformats.org/officeDocument/2006/relationships/image" Target="../media/image3045.png"/><Relationship Id="rId476" Type="http://schemas.openxmlformats.org/officeDocument/2006/relationships/image" Target="../media/image3066.png"/><Relationship Id="rId33" Type="http://schemas.openxmlformats.org/officeDocument/2006/relationships/image" Target="../media/image2850.png"/><Relationship Id="rId129" Type="http://schemas.openxmlformats.org/officeDocument/2006/relationships/image" Target="../media/image2896.png"/><Relationship Id="rId280" Type="http://schemas.openxmlformats.org/officeDocument/2006/relationships/image" Target="../media/image2969.png"/><Relationship Id="rId336" Type="http://schemas.openxmlformats.org/officeDocument/2006/relationships/image" Target="../media/image2997.png"/><Relationship Id="rId501" Type="http://schemas.openxmlformats.org/officeDocument/2006/relationships/customXml" Target="../ink/ink1766.xml"/><Relationship Id="rId543" Type="http://schemas.openxmlformats.org/officeDocument/2006/relationships/customXml" Target="../ink/ink1787.xml"/><Relationship Id="rId75" Type="http://schemas.openxmlformats.org/officeDocument/2006/relationships/image" Target="../media/image1588.png"/><Relationship Id="rId140" Type="http://schemas.openxmlformats.org/officeDocument/2006/relationships/customXml" Target="../ink/ink1584.xml"/><Relationship Id="rId182" Type="http://schemas.openxmlformats.org/officeDocument/2006/relationships/customXml" Target="../ink/ink1605.xml"/><Relationship Id="rId378" Type="http://schemas.openxmlformats.org/officeDocument/2006/relationships/image" Target="../media/image3018.png"/><Relationship Id="rId403" Type="http://schemas.openxmlformats.org/officeDocument/2006/relationships/image" Target="../media/image3030.png"/><Relationship Id="rId6" Type="http://schemas.openxmlformats.org/officeDocument/2006/relationships/customXml" Target="../ink/ink1517.xml"/><Relationship Id="rId238" Type="http://schemas.openxmlformats.org/officeDocument/2006/relationships/customXml" Target="../ink/ink1633.xml"/><Relationship Id="rId445" Type="http://schemas.openxmlformats.org/officeDocument/2006/relationships/customXml" Target="../ink/ink1738.xml"/><Relationship Id="rId487" Type="http://schemas.openxmlformats.org/officeDocument/2006/relationships/customXml" Target="../ink/ink1759.xml"/><Relationship Id="rId291" Type="http://schemas.openxmlformats.org/officeDocument/2006/relationships/customXml" Target="../ink/ink1660.xml"/><Relationship Id="rId305" Type="http://schemas.openxmlformats.org/officeDocument/2006/relationships/customXml" Target="../ink/ink1667.xml"/><Relationship Id="rId347" Type="http://schemas.openxmlformats.org/officeDocument/2006/relationships/customXml" Target="../ink/ink1688.xml"/><Relationship Id="rId512" Type="http://schemas.openxmlformats.org/officeDocument/2006/relationships/image" Target="../media/image3084.png"/><Relationship Id="rId44" Type="http://schemas.openxmlformats.org/officeDocument/2006/relationships/customXml" Target="../ink/ink1536.xml"/><Relationship Id="rId86" Type="http://schemas.openxmlformats.org/officeDocument/2006/relationships/customXml" Target="../ink/ink1557.xml"/><Relationship Id="rId151" Type="http://schemas.openxmlformats.org/officeDocument/2006/relationships/image" Target="../media/image2906.png"/><Relationship Id="rId389" Type="http://schemas.openxmlformats.org/officeDocument/2006/relationships/image" Target="../media/image3023.png"/><Relationship Id="rId193" Type="http://schemas.openxmlformats.org/officeDocument/2006/relationships/image" Target="../media/image2927.png"/><Relationship Id="rId207" Type="http://schemas.openxmlformats.org/officeDocument/2006/relationships/image" Target="../media/image2934.png"/><Relationship Id="rId249" Type="http://schemas.openxmlformats.org/officeDocument/2006/relationships/customXml" Target="../ink/ink1639.xml"/><Relationship Id="rId414" Type="http://schemas.openxmlformats.org/officeDocument/2006/relationships/image" Target="../media/image3035.png"/><Relationship Id="rId456" Type="http://schemas.openxmlformats.org/officeDocument/2006/relationships/image" Target="../media/image3056.png"/><Relationship Id="rId498" Type="http://schemas.openxmlformats.org/officeDocument/2006/relationships/image" Target="../media/image3077.png"/><Relationship Id="rId13" Type="http://schemas.openxmlformats.org/officeDocument/2006/relationships/image" Target="../media/image2840.png"/><Relationship Id="rId109" Type="http://schemas.openxmlformats.org/officeDocument/2006/relationships/image" Target="../media/image2886.png"/><Relationship Id="rId260" Type="http://schemas.openxmlformats.org/officeDocument/2006/relationships/image" Target="../media/image2959.png"/><Relationship Id="rId316" Type="http://schemas.openxmlformats.org/officeDocument/2006/relationships/image" Target="../media/image2987.png"/><Relationship Id="rId523" Type="http://schemas.openxmlformats.org/officeDocument/2006/relationships/customXml" Target="../ink/ink1777.xml"/><Relationship Id="rId55" Type="http://schemas.openxmlformats.org/officeDocument/2006/relationships/image" Target="../media/image2860.png"/><Relationship Id="rId97" Type="http://schemas.openxmlformats.org/officeDocument/2006/relationships/image" Target="../media/image2880.png"/><Relationship Id="rId120" Type="http://schemas.openxmlformats.org/officeDocument/2006/relationships/customXml" Target="../ink/ink1574.xml"/><Relationship Id="rId358" Type="http://schemas.openxmlformats.org/officeDocument/2006/relationships/image" Target="../media/image3008.png"/><Relationship Id="rId162" Type="http://schemas.openxmlformats.org/officeDocument/2006/relationships/customXml" Target="../ink/ink1595.xml"/><Relationship Id="rId218" Type="http://schemas.openxmlformats.org/officeDocument/2006/relationships/customXml" Target="../ink/ink1623.xml"/><Relationship Id="rId425" Type="http://schemas.openxmlformats.org/officeDocument/2006/relationships/customXml" Target="../ink/ink1728.xml"/><Relationship Id="rId467" Type="http://schemas.openxmlformats.org/officeDocument/2006/relationships/customXml" Target="../ink/ink1749.xml"/><Relationship Id="rId271" Type="http://schemas.openxmlformats.org/officeDocument/2006/relationships/customXml" Target="../ink/ink1650.xml"/><Relationship Id="rId24" Type="http://schemas.openxmlformats.org/officeDocument/2006/relationships/customXml" Target="../ink/ink1526.xml"/><Relationship Id="rId66" Type="http://schemas.openxmlformats.org/officeDocument/2006/relationships/customXml" Target="../ink/ink1547.xml"/><Relationship Id="rId131" Type="http://schemas.openxmlformats.org/officeDocument/2006/relationships/image" Target="../media/image2897.png"/><Relationship Id="rId327" Type="http://schemas.openxmlformats.org/officeDocument/2006/relationships/customXml" Target="../ink/ink1678.xml"/><Relationship Id="rId369" Type="http://schemas.openxmlformats.org/officeDocument/2006/relationships/customXml" Target="../ink/ink1699.xml"/><Relationship Id="rId534" Type="http://schemas.openxmlformats.org/officeDocument/2006/relationships/image" Target="../media/image3095.png"/><Relationship Id="rId173" Type="http://schemas.openxmlformats.org/officeDocument/2006/relationships/image" Target="../media/image2917.png"/><Relationship Id="rId229" Type="http://schemas.openxmlformats.org/officeDocument/2006/relationships/image" Target="../media/image2945.png"/><Relationship Id="rId380" Type="http://schemas.openxmlformats.org/officeDocument/2006/relationships/image" Target="../media/image3019.png"/><Relationship Id="rId436" Type="http://schemas.openxmlformats.org/officeDocument/2006/relationships/image" Target="../media/image3046.png"/><Relationship Id="rId240" Type="http://schemas.openxmlformats.org/officeDocument/2006/relationships/customXml" Target="../ink/ink1634.xml"/><Relationship Id="rId478" Type="http://schemas.openxmlformats.org/officeDocument/2006/relationships/image" Target="../media/image3067.png"/><Relationship Id="rId35" Type="http://schemas.openxmlformats.org/officeDocument/2006/relationships/image" Target="../media/image2851.png"/><Relationship Id="rId77" Type="http://schemas.openxmlformats.org/officeDocument/2006/relationships/image" Target="../media/image2870.png"/><Relationship Id="rId100" Type="http://schemas.openxmlformats.org/officeDocument/2006/relationships/customXml" Target="../ink/ink1564.xml"/><Relationship Id="rId282" Type="http://schemas.openxmlformats.org/officeDocument/2006/relationships/image" Target="../media/image2970.png"/><Relationship Id="rId338" Type="http://schemas.openxmlformats.org/officeDocument/2006/relationships/image" Target="../media/image2998.png"/><Relationship Id="rId503" Type="http://schemas.openxmlformats.org/officeDocument/2006/relationships/customXml" Target="../ink/ink1767.xml"/><Relationship Id="rId545" Type="http://schemas.openxmlformats.org/officeDocument/2006/relationships/customXml" Target="../ink/ink1788.xml"/><Relationship Id="rId8" Type="http://schemas.openxmlformats.org/officeDocument/2006/relationships/customXml" Target="../ink/ink1518.xml"/><Relationship Id="rId142" Type="http://schemas.openxmlformats.org/officeDocument/2006/relationships/customXml" Target="../ink/ink1585.xml"/><Relationship Id="rId184" Type="http://schemas.openxmlformats.org/officeDocument/2006/relationships/customXml" Target="../ink/ink1606.xml"/><Relationship Id="rId391" Type="http://schemas.openxmlformats.org/officeDocument/2006/relationships/image" Target="../media/image3024.png"/><Relationship Id="rId405" Type="http://schemas.openxmlformats.org/officeDocument/2006/relationships/image" Target="../media/image3031.png"/><Relationship Id="rId447" Type="http://schemas.openxmlformats.org/officeDocument/2006/relationships/customXml" Target="../ink/ink1739.xml"/><Relationship Id="rId251" Type="http://schemas.openxmlformats.org/officeDocument/2006/relationships/customXml" Target="../ink/ink1640.xml"/><Relationship Id="rId489" Type="http://schemas.openxmlformats.org/officeDocument/2006/relationships/customXml" Target="../ink/ink1760.xml"/><Relationship Id="rId46" Type="http://schemas.openxmlformats.org/officeDocument/2006/relationships/customXml" Target="../ink/ink1537.xml"/><Relationship Id="rId293" Type="http://schemas.openxmlformats.org/officeDocument/2006/relationships/customXml" Target="../ink/ink1661.xml"/><Relationship Id="rId307" Type="http://schemas.openxmlformats.org/officeDocument/2006/relationships/customXml" Target="../ink/ink1668.xml"/><Relationship Id="rId349" Type="http://schemas.openxmlformats.org/officeDocument/2006/relationships/customXml" Target="../ink/ink1689.xml"/><Relationship Id="rId514" Type="http://schemas.openxmlformats.org/officeDocument/2006/relationships/image" Target="../media/image3085.png"/><Relationship Id="rId88" Type="http://schemas.openxmlformats.org/officeDocument/2006/relationships/customXml" Target="../ink/ink1558.xml"/><Relationship Id="rId111" Type="http://schemas.openxmlformats.org/officeDocument/2006/relationships/image" Target="../media/image2887.png"/><Relationship Id="rId153" Type="http://schemas.openxmlformats.org/officeDocument/2006/relationships/image" Target="../media/image2907.png"/><Relationship Id="rId195" Type="http://schemas.openxmlformats.org/officeDocument/2006/relationships/image" Target="../media/image2928.png"/><Relationship Id="rId209" Type="http://schemas.openxmlformats.org/officeDocument/2006/relationships/image" Target="../media/image2935.png"/><Relationship Id="rId360" Type="http://schemas.openxmlformats.org/officeDocument/2006/relationships/image" Target="../media/image3009.png"/><Relationship Id="rId416" Type="http://schemas.openxmlformats.org/officeDocument/2006/relationships/image" Target="../media/image3036.png"/><Relationship Id="rId220" Type="http://schemas.openxmlformats.org/officeDocument/2006/relationships/customXml" Target="../ink/ink1624.xml"/><Relationship Id="rId458" Type="http://schemas.openxmlformats.org/officeDocument/2006/relationships/image" Target="../media/image3057.png"/><Relationship Id="rId15" Type="http://schemas.openxmlformats.org/officeDocument/2006/relationships/image" Target="../media/image2841.png"/><Relationship Id="rId57" Type="http://schemas.openxmlformats.org/officeDocument/2006/relationships/image" Target="../media/image2861.png"/><Relationship Id="rId262" Type="http://schemas.openxmlformats.org/officeDocument/2006/relationships/image" Target="../media/image2960.png"/><Relationship Id="rId318" Type="http://schemas.openxmlformats.org/officeDocument/2006/relationships/image" Target="../media/image2988.png"/><Relationship Id="rId525" Type="http://schemas.openxmlformats.org/officeDocument/2006/relationships/customXml" Target="../ink/ink1778.xml"/><Relationship Id="rId99" Type="http://schemas.openxmlformats.org/officeDocument/2006/relationships/image" Target="../media/image2881.png"/><Relationship Id="rId122" Type="http://schemas.openxmlformats.org/officeDocument/2006/relationships/customXml" Target="../ink/ink1575.xml"/><Relationship Id="rId164" Type="http://schemas.openxmlformats.org/officeDocument/2006/relationships/customXml" Target="../ink/ink1596.xml"/><Relationship Id="rId371" Type="http://schemas.openxmlformats.org/officeDocument/2006/relationships/customXml" Target="../ink/ink1700.xml"/><Relationship Id="rId427" Type="http://schemas.openxmlformats.org/officeDocument/2006/relationships/customXml" Target="../ink/ink1729.xml"/><Relationship Id="rId469" Type="http://schemas.openxmlformats.org/officeDocument/2006/relationships/customXml" Target="../ink/ink1750.xml"/><Relationship Id="rId26" Type="http://schemas.openxmlformats.org/officeDocument/2006/relationships/customXml" Target="../ink/ink1527.xml"/><Relationship Id="rId231" Type="http://schemas.openxmlformats.org/officeDocument/2006/relationships/image" Target="../media/image2946.png"/><Relationship Id="rId273" Type="http://schemas.openxmlformats.org/officeDocument/2006/relationships/customXml" Target="../ink/ink1651.xml"/><Relationship Id="rId329" Type="http://schemas.openxmlformats.org/officeDocument/2006/relationships/customXml" Target="../ink/ink1679.xml"/><Relationship Id="rId480" Type="http://schemas.openxmlformats.org/officeDocument/2006/relationships/image" Target="../media/image3068.png"/><Relationship Id="rId536" Type="http://schemas.openxmlformats.org/officeDocument/2006/relationships/image" Target="../media/image3096.png"/><Relationship Id="rId68" Type="http://schemas.openxmlformats.org/officeDocument/2006/relationships/customXml" Target="../ink/ink1548.xml"/><Relationship Id="rId133" Type="http://schemas.openxmlformats.org/officeDocument/2006/relationships/image" Target="../media/image2898.png"/><Relationship Id="rId175" Type="http://schemas.openxmlformats.org/officeDocument/2006/relationships/image" Target="../media/image2918.png"/><Relationship Id="rId340" Type="http://schemas.openxmlformats.org/officeDocument/2006/relationships/image" Target="../media/image2999.png"/><Relationship Id="rId200" Type="http://schemas.openxmlformats.org/officeDocument/2006/relationships/customXml" Target="../ink/ink1614.xml"/><Relationship Id="rId382" Type="http://schemas.openxmlformats.org/officeDocument/2006/relationships/image" Target="../media/image3020.png"/><Relationship Id="rId438" Type="http://schemas.openxmlformats.org/officeDocument/2006/relationships/image" Target="../media/image3047.png"/><Relationship Id="rId242" Type="http://schemas.openxmlformats.org/officeDocument/2006/relationships/customXml" Target="../ink/ink1635.xml"/><Relationship Id="rId284" Type="http://schemas.openxmlformats.org/officeDocument/2006/relationships/image" Target="../media/image2971.png"/><Relationship Id="rId491" Type="http://schemas.openxmlformats.org/officeDocument/2006/relationships/customXml" Target="../ink/ink1761.xml"/><Relationship Id="rId505" Type="http://schemas.openxmlformats.org/officeDocument/2006/relationships/customXml" Target="../ink/ink1768.xml"/><Relationship Id="rId37" Type="http://schemas.openxmlformats.org/officeDocument/2006/relationships/image" Target="../media/image2852.png"/><Relationship Id="rId79" Type="http://schemas.openxmlformats.org/officeDocument/2006/relationships/image" Target="../media/image2871.png"/><Relationship Id="rId102" Type="http://schemas.openxmlformats.org/officeDocument/2006/relationships/customXml" Target="../ink/ink1565.xml"/><Relationship Id="rId144" Type="http://schemas.openxmlformats.org/officeDocument/2006/relationships/customXml" Target="../ink/ink1586.xml"/><Relationship Id="rId547" Type="http://schemas.openxmlformats.org/officeDocument/2006/relationships/customXml" Target="../ink/ink1789.xml"/><Relationship Id="rId90" Type="http://schemas.openxmlformats.org/officeDocument/2006/relationships/customXml" Target="../ink/ink1559.xml"/><Relationship Id="rId186" Type="http://schemas.openxmlformats.org/officeDocument/2006/relationships/customXml" Target="../ink/ink1607.xml"/><Relationship Id="rId351" Type="http://schemas.openxmlformats.org/officeDocument/2006/relationships/customXml" Target="../ink/ink1690.xml"/><Relationship Id="rId393" Type="http://schemas.openxmlformats.org/officeDocument/2006/relationships/image" Target="../media/image3025.png"/><Relationship Id="rId407" Type="http://schemas.openxmlformats.org/officeDocument/2006/relationships/image" Target="../media/image3032.png"/><Relationship Id="rId449" Type="http://schemas.openxmlformats.org/officeDocument/2006/relationships/customXml" Target="../ink/ink1740.xml"/><Relationship Id="rId211" Type="http://schemas.openxmlformats.org/officeDocument/2006/relationships/image" Target="../media/image2936.png"/><Relationship Id="rId253" Type="http://schemas.openxmlformats.org/officeDocument/2006/relationships/customXml" Target="../ink/ink1641.xml"/><Relationship Id="rId295" Type="http://schemas.openxmlformats.org/officeDocument/2006/relationships/customXml" Target="../ink/ink1662.xml"/><Relationship Id="rId309" Type="http://schemas.openxmlformats.org/officeDocument/2006/relationships/customXml" Target="../ink/ink1669.xml"/><Relationship Id="rId460" Type="http://schemas.openxmlformats.org/officeDocument/2006/relationships/image" Target="../media/image3058.png"/><Relationship Id="rId516" Type="http://schemas.openxmlformats.org/officeDocument/2006/relationships/image" Target="../media/image3086.png"/><Relationship Id="rId48" Type="http://schemas.openxmlformats.org/officeDocument/2006/relationships/customXml" Target="../ink/ink1538.xml"/><Relationship Id="rId113" Type="http://schemas.openxmlformats.org/officeDocument/2006/relationships/image" Target="../media/image2888.png"/><Relationship Id="rId320" Type="http://schemas.openxmlformats.org/officeDocument/2006/relationships/image" Target="../media/image2989.png"/><Relationship Id="rId155" Type="http://schemas.openxmlformats.org/officeDocument/2006/relationships/image" Target="../media/image2908.png"/><Relationship Id="rId197" Type="http://schemas.openxmlformats.org/officeDocument/2006/relationships/image" Target="../media/image2929.png"/><Relationship Id="rId362" Type="http://schemas.openxmlformats.org/officeDocument/2006/relationships/image" Target="../media/image3010.png"/><Relationship Id="rId418" Type="http://schemas.openxmlformats.org/officeDocument/2006/relationships/image" Target="../media/image3037.png"/><Relationship Id="rId222" Type="http://schemas.openxmlformats.org/officeDocument/2006/relationships/customXml" Target="../ink/ink1625.xml"/><Relationship Id="rId264" Type="http://schemas.openxmlformats.org/officeDocument/2006/relationships/image" Target="../media/image2961.png"/><Relationship Id="rId471" Type="http://schemas.openxmlformats.org/officeDocument/2006/relationships/customXml" Target="../ink/ink1751.xml"/><Relationship Id="rId17" Type="http://schemas.openxmlformats.org/officeDocument/2006/relationships/image" Target="../media/image2842.png"/><Relationship Id="rId59" Type="http://schemas.openxmlformats.org/officeDocument/2006/relationships/image" Target="../media/image2862.png"/><Relationship Id="rId124" Type="http://schemas.openxmlformats.org/officeDocument/2006/relationships/customXml" Target="../ink/ink1576.xml"/><Relationship Id="rId527" Type="http://schemas.openxmlformats.org/officeDocument/2006/relationships/customXml" Target="../ink/ink1779.xml"/><Relationship Id="rId70" Type="http://schemas.openxmlformats.org/officeDocument/2006/relationships/customXml" Target="../ink/ink1549.xml"/><Relationship Id="rId166" Type="http://schemas.openxmlformats.org/officeDocument/2006/relationships/customXml" Target="../ink/ink1597.xml"/><Relationship Id="rId331" Type="http://schemas.openxmlformats.org/officeDocument/2006/relationships/customXml" Target="../ink/ink1680.xml"/><Relationship Id="rId373" Type="http://schemas.openxmlformats.org/officeDocument/2006/relationships/customXml" Target="../ink/ink1701.xml"/><Relationship Id="rId429" Type="http://schemas.openxmlformats.org/officeDocument/2006/relationships/customXml" Target="../ink/ink1730.xml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2947.png"/><Relationship Id="rId440" Type="http://schemas.openxmlformats.org/officeDocument/2006/relationships/image" Target="../media/image3048.png"/><Relationship Id="rId28" Type="http://schemas.openxmlformats.org/officeDocument/2006/relationships/customXml" Target="../ink/ink1528.xml"/><Relationship Id="rId275" Type="http://schemas.openxmlformats.org/officeDocument/2006/relationships/customXml" Target="../ink/ink1652.xml"/><Relationship Id="rId300" Type="http://schemas.openxmlformats.org/officeDocument/2006/relationships/image" Target="../media/image2979.png"/><Relationship Id="rId482" Type="http://schemas.openxmlformats.org/officeDocument/2006/relationships/image" Target="../media/image3069.png"/><Relationship Id="rId538" Type="http://schemas.openxmlformats.org/officeDocument/2006/relationships/image" Target="../media/image3097.png"/><Relationship Id="rId81" Type="http://schemas.openxmlformats.org/officeDocument/2006/relationships/image" Target="../media/image2872.png"/><Relationship Id="rId135" Type="http://schemas.openxmlformats.org/officeDocument/2006/relationships/image" Target="../media/image2899.png"/><Relationship Id="rId177" Type="http://schemas.openxmlformats.org/officeDocument/2006/relationships/image" Target="../media/image2919.png"/><Relationship Id="rId342" Type="http://schemas.openxmlformats.org/officeDocument/2006/relationships/image" Target="../media/image3000.png"/><Relationship Id="rId384" Type="http://schemas.openxmlformats.org/officeDocument/2006/relationships/customXml" Target="../ink/ink1707.xml"/><Relationship Id="rId202" Type="http://schemas.openxmlformats.org/officeDocument/2006/relationships/customXml" Target="../ink/ink1615.xml"/><Relationship Id="rId244" Type="http://schemas.openxmlformats.org/officeDocument/2006/relationships/customXml" Target="../ink/ink1636.xml"/><Relationship Id="rId39" Type="http://schemas.openxmlformats.org/officeDocument/2006/relationships/image" Target="../media/image2853.png"/><Relationship Id="rId286" Type="http://schemas.openxmlformats.org/officeDocument/2006/relationships/image" Target="../media/image2972.png"/><Relationship Id="rId451" Type="http://schemas.openxmlformats.org/officeDocument/2006/relationships/customXml" Target="../ink/ink1741.xml"/><Relationship Id="rId493" Type="http://schemas.openxmlformats.org/officeDocument/2006/relationships/customXml" Target="../ink/ink1762.xml"/><Relationship Id="rId507" Type="http://schemas.openxmlformats.org/officeDocument/2006/relationships/customXml" Target="../ink/ink1769.xml"/><Relationship Id="rId50" Type="http://schemas.openxmlformats.org/officeDocument/2006/relationships/customXml" Target="../ink/ink1539.xml"/><Relationship Id="rId104" Type="http://schemas.openxmlformats.org/officeDocument/2006/relationships/customXml" Target="../ink/ink1566.xml"/><Relationship Id="rId146" Type="http://schemas.openxmlformats.org/officeDocument/2006/relationships/customXml" Target="../ink/ink1587.xml"/><Relationship Id="rId188" Type="http://schemas.openxmlformats.org/officeDocument/2006/relationships/customXml" Target="../ink/ink1608.xml"/><Relationship Id="rId311" Type="http://schemas.openxmlformats.org/officeDocument/2006/relationships/customXml" Target="../ink/ink1670.xml"/><Relationship Id="rId353" Type="http://schemas.openxmlformats.org/officeDocument/2006/relationships/customXml" Target="../ink/ink1691.xml"/><Relationship Id="rId395" Type="http://schemas.openxmlformats.org/officeDocument/2006/relationships/image" Target="../media/image3026.png"/><Relationship Id="rId409" Type="http://schemas.openxmlformats.org/officeDocument/2006/relationships/customXml" Target="../ink/ink1720.xml"/><Relationship Id="rId92" Type="http://schemas.openxmlformats.org/officeDocument/2006/relationships/customXml" Target="../ink/ink1560.xml"/><Relationship Id="rId213" Type="http://schemas.openxmlformats.org/officeDocument/2006/relationships/image" Target="../media/image2937.png"/><Relationship Id="rId420" Type="http://schemas.openxmlformats.org/officeDocument/2006/relationships/image" Target="../media/image3038.png"/><Relationship Id="rId255" Type="http://schemas.openxmlformats.org/officeDocument/2006/relationships/customXml" Target="../ink/ink1642.xml"/><Relationship Id="rId297" Type="http://schemas.openxmlformats.org/officeDocument/2006/relationships/customXml" Target="../ink/ink1663.xml"/><Relationship Id="rId462" Type="http://schemas.openxmlformats.org/officeDocument/2006/relationships/image" Target="../media/image3059.png"/><Relationship Id="rId518" Type="http://schemas.openxmlformats.org/officeDocument/2006/relationships/image" Target="../media/image3087.png"/><Relationship Id="rId115" Type="http://schemas.openxmlformats.org/officeDocument/2006/relationships/image" Target="../media/image2889.png"/><Relationship Id="rId157" Type="http://schemas.openxmlformats.org/officeDocument/2006/relationships/image" Target="../media/image2909.png"/><Relationship Id="rId322" Type="http://schemas.openxmlformats.org/officeDocument/2006/relationships/image" Target="../media/image2990.png"/><Relationship Id="rId364" Type="http://schemas.openxmlformats.org/officeDocument/2006/relationships/image" Target="../media/image3011.png"/><Relationship Id="rId61" Type="http://schemas.openxmlformats.org/officeDocument/2006/relationships/image" Target="../media/image2863.png"/><Relationship Id="rId199" Type="http://schemas.openxmlformats.org/officeDocument/2006/relationships/image" Target="../media/image2930.png"/><Relationship Id="rId19" Type="http://schemas.openxmlformats.org/officeDocument/2006/relationships/image" Target="../media/image2843.png"/><Relationship Id="rId224" Type="http://schemas.openxmlformats.org/officeDocument/2006/relationships/customXml" Target="../ink/ink1626.xml"/><Relationship Id="rId266" Type="http://schemas.openxmlformats.org/officeDocument/2006/relationships/image" Target="../media/image2962.png"/><Relationship Id="rId431" Type="http://schemas.openxmlformats.org/officeDocument/2006/relationships/customXml" Target="../ink/ink1731.xml"/><Relationship Id="rId473" Type="http://schemas.openxmlformats.org/officeDocument/2006/relationships/customXml" Target="../ink/ink1752.xml"/><Relationship Id="rId529" Type="http://schemas.openxmlformats.org/officeDocument/2006/relationships/customXml" Target="../ink/ink1780.xml"/><Relationship Id="rId30" Type="http://schemas.openxmlformats.org/officeDocument/2006/relationships/customXml" Target="../ink/ink1529.xml"/><Relationship Id="rId126" Type="http://schemas.openxmlformats.org/officeDocument/2006/relationships/customXml" Target="../ink/ink1577.xml"/><Relationship Id="rId168" Type="http://schemas.openxmlformats.org/officeDocument/2006/relationships/customXml" Target="../ink/ink1598.xml"/><Relationship Id="rId333" Type="http://schemas.openxmlformats.org/officeDocument/2006/relationships/customXml" Target="../ink/ink1681.xml"/><Relationship Id="rId540" Type="http://schemas.openxmlformats.org/officeDocument/2006/relationships/image" Target="../media/image3098.png"/><Relationship Id="rId72" Type="http://schemas.openxmlformats.org/officeDocument/2006/relationships/customXml" Target="../ink/ink1550.xml"/><Relationship Id="rId375" Type="http://schemas.openxmlformats.org/officeDocument/2006/relationships/customXml" Target="../ink/ink1702.xml"/><Relationship Id="rId3" Type="http://schemas.openxmlformats.org/officeDocument/2006/relationships/image" Target="../media/image1.png"/><Relationship Id="rId235" Type="http://schemas.openxmlformats.org/officeDocument/2006/relationships/image" Target="../media/image2948.png"/><Relationship Id="rId277" Type="http://schemas.openxmlformats.org/officeDocument/2006/relationships/customXml" Target="../ink/ink1653.xml"/><Relationship Id="rId400" Type="http://schemas.openxmlformats.org/officeDocument/2006/relationships/customXml" Target="../ink/ink1715.xml"/><Relationship Id="rId442" Type="http://schemas.openxmlformats.org/officeDocument/2006/relationships/image" Target="../media/image3049.png"/><Relationship Id="rId484" Type="http://schemas.openxmlformats.org/officeDocument/2006/relationships/image" Target="../media/image3070.png"/><Relationship Id="rId137" Type="http://schemas.openxmlformats.org/officeDocument/2006/relationships/image" Target="../media/image2900.png"/><Relationship Id="rId302" Type="http://schemas.openxmlformats.org/officeDocument/2006/relationships/image" Target="../media/image2980.png"/><Relationship Id="rId344" Type="http://schemas.openxmlformats.org/officeDocument/2006/relationships/image" Target="../media/image3001.png"/><Relationship Id="rId41" Type="http://schemas.openxmlformats.org/officeDocument/2006/relationships/image" Target="../media/image2854.png"/><Relationship Id="rId83" Type="http://schemas.openxmlformats.org/officeDocument/2006/relationships/image" Target="../media/image2873.png"/><Relationship Id="rId179" Type="http://schemas.openxmlformats.org/officeDocument/2006/relationships/image" Target="../media/image2920.png"/><Relationship Id="rId386" Type="http://schemas.openxmlformats.org/officeDocument/2006/relationships/customXml" Target="../ink/ink1708.xml"/><Relationship Id="rId190" Type="http://schemas.openxmlformats.org/officeDocument/2006/relationships/customXml" Target="../ink/ink1609.xml"/><Relationship Id="rId204" Type="http://schemas.openxmlformats.org/officeDocument/2006/relationships/customXml" Target="../ink/ink1616.xml"/><Relationship Id="rId246" Type="http://schemas.openxmlformats.org/officeDocument/2006/relationships/customXml" Target="../ink/ink1637.xml"/><Relationship Id="rId288" Type="http://schemas.openxmlformats.org/officeDocument/2006/relationships/image" Target="../media/image2973.png"/><Relationship Id="rId411" Type="http://schemas.openxmlformats.org/officeDocument/2006/relationships/customXml" Target="../ink/ink1721.xml"/><Relationship Id="rId453" Type="http://schemas.openxmlformats.org/officeDocument/2006/relationships/customXml" Target="../ink/ink1742.xml"/><Relationship Id="rId509" Type="http://schemas.openxmlformats.org/officeDocument/2006/relationships/customXml" Target="../ink/ink1770.xml"/><Relationship Id="rId106" Type="http://schemas.openxmlformats.org/officeDocument/2006/relationships/customXml" Target="../ink/ink1567.xml"/><Relationship Id="rId313" Type="http://schemas.openxmlformats.org/officeDocument/2006/relationships/customXml" Target="../ink/ink1671.xml"/><Relationship Id="rId495" Type="http://schemas.openxmlformats.org/officeDocument/2006/relationships/customXml" Target="../ink/ink1763.xml"/><Relationship Id="rId10" Type="http://schemas.openxmlformats.org/officeDocument/2006/relationships/customXml" Target="../ink/ink1519.xml"/><Relationship Id="rId52" Type="http://schemas.openxmlformats.org/officeDocument/2006/relationships/customXml" Target="../ink/ink1540.xml"/><Relationship Id="rId94" Type="http://schemas.openxmlformats.org/officeDocument/2006/relationships/customXml" Target="../ink/ink1561.xml"/><Relationship Id="rId148" Type="http://schemas.openxmlformats.org/officeDocument/2006/relationships/customXml" Target="../ink/ink1588.xml"/><Relationship Id="rId355" Type="http://schemas.openxmlformats.org/officeDocument/2006/relationships/customXml" Target="../ink/ink1692.xml"/><Relationship Id="rId397" Type="http://schemas.openxmlformats.org/officeDocument/2006/relationships/image" Target="../media/image3027.png"/><Relationship Id="rId520" Type="http://schemas.openxmlformats.org/officeDocument/2006/relationships/image" Target="../media/image3088.png"/><Relationship Id="rId215" Type="http://schemas.openxmlformats.org/officeDocument/2006/relationships/image" Target="../media/image2938.png"/><Relationship Id="rId257" Type="http://schemas.openxmlformats.org/officeDocument/2006/relationships/customXml" Target="../ink/ink1643.xml"/><Relationship Id="rId422" Type="http://schemas.openxmlformats.org/officeDocument/2006/relationships/image" Target="../media/image3039.png"/><Relationship Id="rId464" Type="http://schemas.openxmlformats.org/officeDocument/2006/relationships/image" Target="../media/image3060.png"/><Relationship Id="rId299" Type="http://schemas.openxmlformats.org/officeDocument/2006/relationships/customXml" Target="../ink/ink1664.xml"/><Relationship Id="rId63" Type="http://schemas.openxmlformats.org/officeDocument/2006/relationships/image" Target="../media/image2864.png"/><Relationship Id="rId159" Type="http://schemas.openxmlformats.org/officeDocument/2006/relationships/image" Target="../media/image2910.png"/><Relationship Id="rId366" Type="http://schemas.openxmlformats.org/officeDocument/2006/relationships/image" Target="../media/image3012.png"/><Relationship Id="rId226" Type="http://schemas.openxmlformats.org/officeDocument/2006/relationships/customXml" Target="../ink/ink1627.xml"/><Relationship Id="rId433" Type="http://schemas.openxmlformats.org/officeDocument/2006/relationships/customXml" Target="../ink/ink1732.xml"/><Relationship Id="rId74" Type="http://schemas.openxmlformats.org/officeDocument/2006/relationships/customXml" Target="../ink/ink1551.xml"/><Relationship Id="rId377" Type="http://schemas.openxmlformats.org/officeDocument/2006/relationships/customXml" Target="../ink/ink1703.xml"/><Relationship Id="rId500" Type="http://schemas.openxmlformats.org/officeDocument/2006/relationships/image" Target="../media/image3078.png"/><Relationship Id="rId5" Type="http://schemas.openxmlformats.org/officeDocument/2006/relationships/hyperlink" Target="https://policy.trade.ec.europa.eu/eu-trade-relationships-country-and-region/countries-and-regions/united-states_en" TargetMode="External"/><Relationship Id="rId237" Type="http://schemas.openxmlformats.org/officeDocument/2006/relationships/image" Target="../media/image2949.png"/><Relationship Id="rId444" Type="http://schemas.openxmlformats.org/officeDocument/2006/relationships/image" Target="../media/image3050.png"/><Relationship Id="rId290" Type="http://schemas.openxmlformats.org/officeDocument/2006/relationships/image" Target="../media/image2974.png"/><Relationship Id="rId304" Type="http://schemas.openxmlformats.org/officeDocument/2006/relationships/image" Target="../media/image2981.png"/><Relationship Id="rId388" Type="http://schemas.openxmlformats.org/officeDocument/2006/relationships/customXml" Target="../ink/ink1709.xml"/><Relationship Id="rId511" Type="http://schemas.openxmlformats.org/officeDocument/2006/relationships/customXml" Target="../ink/ink1771.xml"/><Relationship Id="rId85" Type="http://schemas.openxmlformats.org/officeDocument/2006/relationships/image" Target="../media/image2874.png"/><Relationship Id="rId150" Type="http://schemas.openxmlformats.org/officeDocument/2006/relationships/customXml" Target="../ink/ink158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10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790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ustomXml" Target="../ink/ink1793.xml"/><Relationship Id="rId13" Type="http://schemas.openxmlformats.org/officeDocument/2006/relationships/image" Target="../media/image3112.png"/><Relationship Id="rId3" Type="http://schemas.openxmlformats.org/officeDocument/2006/relationships/image" Target="../media/image7.jpg"/><Relationship Id="rId7" Type="http://schemas.openxmlformats.org/officeDocument/2006/relationships/image" Target="../media/image3109.png"/><Relationship Id="rId12" Type="http://schemas.openxmlformats.org/officeDocument/2006/relationships/customXml" Target="../ink/ink179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792.xml"/><Relationship Id="rId11" Type="http://schemas.openxmlformats.org/officeDocument/2006/relationships/image" Target="../media/image3111.png"/><Relationship Id="rId5" Type="http://schemas.openxmlformats.org/officeDocument/2006/relationships/image" Target="../media/image3108.png"/><Relationship Id="rId10" Type="http://schemas.openxmlformats.org/officeDocument/2006/relationships/customXml" Target="../ink/ink1794.xml"/><Relationship Id="rId4" Type="http://schemas.openxmlformats.org/officeDocument/2006/relationships/customXml" Target="../ink/ink1791.xml"/><Relationship Id="rId9" Type="http://schemas.openxmlformats.org/officeDocument/2006/relationships/image" Target="../media/image31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ustomXml" Target="../ink/ink1796.xml"/><Relationship Id="rId13" Type="http://schemas.openxmlformats.org/officeDocument/2006/relationships/image" Target="../media/image3118.png"/><Relationship Id="rId18" Type="http://schemas.openxmlformats.org/officeDocument/2006/relationships/customXml" Target="../ink/ink1801.xml"/><Relationship Id="rId26" Type="http://schemas.openxmlformats.org/officeDocument/2006/relationships/customXml" Target="../ink/ink1805.xml"/><Relationship Id="rId3" Type="http://schemas.openxmlformats.org/officeDocument/2006/relationships/image" Target="../media/image5.png"/><Relationship Id="rId21" Type="http://schemas.openxmlformats.org/officeDocument/2006/relationships/image" Target="../media/image3122.png"/><Relationship Id="rId7" Type="http://schemas.openxmlformats.org/officeDocument/2006/relationships/hyperlink" Target="https://www.wisu.de/zeitschrift/allebeitraege.php" TargetMode="External"/><Relationship Id="rId12" Type="http://schemas.openxmlformats.org/officeDocument/2006/relationships/customXml" Target="../ink/ink1798.xml"/><Relationship Id="rId17" Type="http://schemas.openxmlformats.org/officeDocument/2006/relationships/image" Target="../media/image3120.png"/><Relationship Id="rId25" Type="http://schemas.openxmlformats.org/officeDocument/2006/relationships/image" Target="../media/image3124.png"/><Relationship Id="rId2" Type="http://schemas.openxmlformats.org/officeDocument/2006/relationships/notesSlide" Target="../notesSlides/notesSlide15.xml"/><Relationship Id="rId16" Type="http://schemas.openxmlformats.org/officeDocument/2006/relationships/customXml" Target="../ink/ink1800.xml"/><Relationship Id="rId20" Type="http://schemas.openxmlformats.org/officeDocument/2006/relationships/customXml" Target="../ink/ink180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3117.png"/><Relationship Id="rId24" Type="http://schemas.openxmlformats.org/officeDocument/2006/relationships/customXml" Target="../ink/ink1804.xml"/><Relationship Id="rId5" Type="http://schemas.openxmlformats.org/officeDocument/2006/relationships/image" Target="../media/image9.png"/><Relationship Id="rId15" Type="http://schemas.openxmlformats.org/officeDocument/2006/relationships/image" Target="../media/image3119.png"/><Relationship Id="rId23" Type="http://schemas.openxmlformats.org/officeDocument/2006/relationships/image" Target="../media/image3123.png"/><Relationship Id="rId10" Type="http://schemas.openxmlformats.org/officeDocument/2006/relationships/customXml" Target="../ink/ink1797.xml"/><Relationship Id="rId19" Type="http://schemas.openxmlformats.org/officeDocument/2006/relationships/image" Target="../media/image3121.png"/><Relationship Id="rId4" Type="http://schemas.openxmlformats.org/officeDocument/2006/relationships/image" Target="../media/image8.png"/><Relationship Id="rId9" Type="http://schemas.openxmlformats.org/officeDocument/2006/relationships/image" Target="../media/image3116.png"/><Relationship Id="rId14" Type="http://schemas.openxmlformats.org/officeDocument/2006/relationships/customXml" Target="../ink/ink1799.xml"/><Relationship Id="rId22" Type="http://schemas.openxmlformats.org/officeDocument/2006/relationships/customXml" Target="../ink/ink1803.xml"/><Relationship Id="rId27" Type="http://schemas.openxmlformats.org/officeDocument/2006/relationships/image" Target="../media/image31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3184.png"/><Relationship Id="rId21" Type="http://schemas.openxmlformats.org/officeDocument/2006/relationships/customXml" Target="../ink/ink1814.xml"/><Relationship Id="rId42" Type="http://schemas.openxmlformats.org/officeDocument/2006/relationships/image" Target="../media/image3147.png"/><Relationship Id="rId63" Type="http://schemas.openxmlformats.org/officeDocument/2006/relationships/image" Target="../media/image3157.png"/><Relationship Id="rId84" Type="http://schemas.openxmlformats.org/officeDocument/2006/relationships/customXml" Target="../ink/ink1846.xml"/><Relationship Id="rId138" Type="http://schemas.openxmlformats.org/officeDocument/2006/relationships/customXml" Target="../ink/ink1873.xml"/><Relationship Id="rId159" Type="http://schemas.openxmlformats.org/officeDocument/2006/relationships/image" Target="../media/image3205.png"/><Relationship Id="rId170" Type="http://schemas.openxmlformats.org/officeDocument/2006/relationships/customXml" Target="../ink/ink1889.xml"/><Relationship Id="rId107" Type="http://schemas.openxmlformats.org/officeDocument/2006/relationships/image" Target="../media/image3179.png"/><Relationship Id="rId11" Type="http://schemas.openxmlformats.org/officeDocument/2006/relationships/customXml" Target="../ink/ink1809.xml"/><Relationship Id="rId32" Type="http://schemas.openxmlformats.org/officeDocument/2006/relationships/image" Target="../media/image3142.png"/><Relationship Id="rId53" Type="http://schemas.openxmlformats.org/officeDocument/2006/relationships/image" Target="../media/image3152.png"/><Relationship Id="rId74" Type="http://schemas.openxmlformats.org/officeDocument/2006/relationships/customXml" Target="../ink/ink1841.xml"/><Relationship Id="rId128" Type="http://schemas.openxmlformats.org/officeDocument/2006/relationships/customXml" Target="../ink/ink1868.xml"/><Relationship Id="rId149" Type="http://schemas.openxmlformats.org/officeDocument/2006/relationships/image" Target="../media/image3200.png"/><Relationship Id="rId5" Type="http://schemas.openxmlformats.org/officeDocument/2006/relationships/customXml" Target="../ink/ink1806.xml"/><Relationship Id="rId95" Type="http://schemas.openxmlformats.org/officeDocument/2006/relationships/image" Target="../media/image3173.png"/><Relationship Id="rId160" Type="http://schemas.openxmlformats.org/officeDocument/2006/relationships/customXml" Target="../ink/ink1884.xml"/><Relationship Id="rId22" Type="http://schemas.openxmlformats.org/officeDocument/2006/relationships/image" Target="../media/image1477.png"/><Relationship Id="rId43" Type="http://schemas.openxmlformats.org/officeDocument/2006/relationships/customXml" Target="../ink/ink1825.xml"/><Relationship Id="rId64" Type="http://schemas.openxmlformats.org/officeDocument/2006/relationships/customXml" Target="../ink/ink1836.xml"/><Relationship Id="rId118" Type="http://schemas.openxmlformats.org/officeDocument/2006/relationships/customXml" Target="../ink/ink1863.xml"/><Relationship Id="rId139" Type="http://schemas.openxmlformats.org/officeDocument/2006/relationships/image" Target="../media/image3195.png"/><Relationship Id="rId85" Type="http://schemas.openxmlformats.org/officeDocument/2006/relationships/image" Target="../media/image3168.png"/><Relationship Id="rId150" Type="http://schemas.openxmlformats.org/officeDocument/2006/relationships/customXml" Target="../ink/ink1879.xml"/><Relationship Id="rId171" Type="http://schemas.openxmlformats.org/officeDocument/2006/relationships/image" Target="../media/image3211.png"/><Relationship Id="rId12" Type="http://schemas.openxmlformats.org/officeDocument/2006/relationships/image" Target="../media/image3133.png"/><Relationship Id="rId33" Type="http://schemas.openxmlformats.org/officeDocument/2006/relationships/customXml" Target="../ink/ink1820.xml"/><Relationship Id="rId108" Type="http://schemas.openxmlformats.org/officeDocument/2006/relationships/customXml" Target="../ink/ink1858.xml"/><Relationship Id="rId129" Type="http://schemas.openxmlformats.org/officeDocument/2006/relationships/image" Target="../media/image3190.png"/><Relationship Id="rId54" Type="http://schemas.openxmlformats.org/officeDocument/2006/relationships/customXml" Target="../ink/ink1831.xml"/><Relationship Id="rId70" Type="http://schemas.openxmlformats.org/officeDocument/2006/relationships/customXml" Target="../ink/ink1839.xml"/><Relationship Id="rId75" Type="http://schemas.openxmlformats.org/officeDocument/2006/relationships/image" Target="../media/image3163.png"/><Relationship Id="rId91" Type="http://schemas.openxmlformats.org/officeDocument/2006/relationships/image" Target="../media/image3171.png"/><Relationship Id="rId96" Type="http://schemas.openxmlformats.org/officeDocument/2006/relationships/customXml" Target="../ink/ink1852.xml"/><Relationship Id="rId140" Type="http://schemas.openxmlformats.org/officeDocument/2006/relationships/customXml" Target="../ink/ink1874.xml"/><Relationship Id="rId145" Type="http://schemas.openxmlformats.org/officeDocument/2006/relationships/image" Target="../media/image3198.png"/><Relationship Id="rId161" Type="http://schemas.openxmlformats.org/officeDocument/2006/relationships/image" Target="../media/image3206.png"/><Relationship Id="rId166" Type="http://schemas.openxmlformats.org/officeDocument/2006/relationships/customXml" Target="../ink/ink188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30.png"/><Relationship Id="rId23" Type="http://schemas.openxmlformats.org/officeDocument/2006/relationships/customXml" Target="../ink/ink1815.xml"/><Relationship Id="rId28" Type="http://schemas.openxmlformats.org/officeDocument/2006/relationships/image" Target="../media/image3140.png"/><Relationship Id="rId49" Type="http://schemas.openxmlformats.org/officeDocument/2006/relationships/image" Target="../media/image3150.png"/><Relationship Id="rId114" Type="http://schemas.openxmlformats.org/officeDocument/2006/relationships/customXml" Target="../ink/ink1861.xml"/><Relationship Id="rId119" Type="http://schemas.openxmlformats.org/officeDocument/2006/relationships/image" Target="../media/image3185.png"/><Relationship Id="rId44" Type="http://schemas.openxmlformats.org/officeDocument/2006/relationships/customXml" Target="../ink/ink1826.xml"/><Relationship Id="rId60" Type="http://schemas.openxmlformats.org/officeDocument/2006/relationships/customXml" Target="../ink/ink1834.xml"/><Relationship Id="rId65" Type="http://schemas.openxmlformats.org/officeDocument/2006/relationships/image" Target="../media/image3158.png"/><Relationship Id="rId81" Type="http://schemas.openxmlformats.org/officeDocument/2006/relationships/image" Target="../media/image3166.png"/><Relationship Id="rId86" Type="http://schemas.openxmlformats.org/officeDocument/2006/relationships/customXml" Target="../ink/ink1847.xml"/><Relationship Id="rId130" Type="http://schemas.openxmlformats.org/officeDocument/2006/relationships/customXml" Target="../ink/ink1869.xml"/><Relationship Id="rId135" Type="http://schemas.openxmlformats.org/officeDocument/2006/relationships/image" Target="../media/image3193.png"/><Relationship Id="rId151" Type="http://schemas.openxmlformats.org/officeDocument/2006/relationships/image" Target="../media/image3201.png"/><Relationship Id="rId156" Type="http://schemas.openxmlformats.org/officeDocument/2006/relationships/customXml" Target="../ink/ink1882.xml"/><Relationship Id="rId13" Type="http://schemas.openxmlformats.org/officeDocument/2006/relationships/customXml" Target="../ink/ink1810.xml"/><Relationship Id="rId18" Type="http://schemas.openxmlformats.org/officeDocument/2006/relationships/image" Target="../media/image3136.png"/><Relationship Id="rId39" Type="http://schemas.openxmlformats.org/officeDocument/2006/relationships/customXml" Target="../ink/ink1823.xml"/><Relationship Id="rId109" Type="http://schemas.openxmlformats.org/officeDocument/2006/relationships/image" Target="../media/image3180.png"/><Relationship Id="rId34" Type="http://schemas.openxmlformats.org/officeDocument/2006/relationships/image" Target="../media/image3143.png"/><Relationship Id="rId50" Type="http://schemas.openxmlformats.org/officeDocument/2006/relationships/customXml" Target="../ink/ink1829.xml"/><Relationship Id="rId55" Type="http://schemas.openxmlformats.org/officeDocument/2006/relationships/image" Target="../media/image3153.png"/><Relationship Id="rId76" Type="http://schemas.openxmlformats.org/officeDocument/2006/relationships/customXml" Target="../ink/ink1842.xml"/><Relationship Id="rId97" Type="http://schemas.openxmlformats.org/officeDocument/2006/relationships/image" Target="../media/image3174.png"/><Relationship Id="rId104" Type="http://schemas.openxmlformats.org/officeDocument/2006/relationships/customXml" Target="../ink/ink1856.xml"/><Relationship Id="rId120" Type="http://schemas.openxmlformats.org/officeDocument/2006/relationships/customXml" Target="../ink/ink1864.xml"/><Relationship Id="rId125" Type="http://schemas.openxmlformats.org/officeDocument/2006/relationships/image" Target="../media/image3188.png"/><Relationship Id="rId141" Type="http://schemas.openxmlformats.org/officeDocument/2006/relationships/image" Target="../media/image3196.png"/><Relationship Id="rId146" Type="http://schemas.openxmlformats.org/officeDocument/2006/relationships/customXml" Target="../ink/ink1877.xml"/><Relationship Id="rId167" Type="http://schemas.openxmlformats.org/officeDocument/2006/relationships/image" Target="../media/image3209.png"/><Relationship Id="rId7" Type="http://schemas.openxmlformats.org/officeDocument/2006/relationships/customXml" Target="../ink/ink1807.xml"/><Relationship Id="rId71" Type="http://schemas.openxmlformats.org/officeDocument/2006/relationships/image" Target="../media/image3161.png"/><Relationship Id="rId92" Type="http://schemas.openxmlformats.org/officeDocument/2006/relationships/customXml" Target="../ink/ink1850.xml"/><Relationship Id="rId162" Type="http://schemas.openxmlformats.org/officeDocument/2006/relationships/customXml" Target="../ink/ink1885.xml"/><Relationship Id="rId2" Type="http://schemas.openxmlformats.org/officeDocument/2006/relationships/notesSlide" Target="../notesSlides/notesSlide17.xml"/><Relationship Id="rId29" Type="http://schemas.openxmlformats.org/officeDocument/2006/relationships/customXml" Target="../ink/ink1818.xml"/><Relationship Id="rId24" Type="http://schemas.openxmlformats.org/officeDocument/2006/relationships/image" Target="../media/image3138.png"/><Relationship Id="rId40" Type="http://schemas.openxmlformats.org/officeDocument/2006/relationships/image" Target="../media/image3146.png"/><Relationship Id="rId45" Type="http://schemas.openxmlformats.org/officeDocument/2006/relationships/image" Target="../media/image3148.png"/><Relationship Id="rId66" Type="http://schemas.openxmlformats.org/officeDocument/2006/relationships/customXml" Target="../ink/ink1837.xml"/><Relationship Id="rId87" Type="http://schemas.openxmlformats.org/officeDocument/2006/relationships/image" Target="../media/image3169.png"/><Relationship Id="rId110" Type="http://schemas.openxmlformats.org/officeDocument/2006/relationships/customXml" Target="../ink/ink1859.xml"/><Relationship Id="rId115" Type="http://schemas.openxmlformats.org/officeDocument/2006/relationships/image" Target="../media/image3183.png"/><Relationship Id="rId131" Type="http://schemas.openxmlformats.org/officeDocument/2006/relationships/image" Target="../media/image3191.png"/><Relationship Id="rId136" Type="http://schemas.openxmlformats.org/officeDocument/2006/relationships/customXml" Target="../ink/ink1872.xml"/><Relationship Id="rId157" Type="http://schemas.openxmlformats.org/officeDocument/2006/relationships/image" Target="../media/image3204.png"/><Relationship Id="rId61" Type="http://schemas.openxmlformats.org/officeDocument/2006/relationships/image" Target="../media/image3156.png"/><Relationship Id="rId82" Type="http://schemas.openxmlformats.org/officeDocument/2006/relationships/customXml" Target="../ink/ink1845.xml"/><Relationship Id="rId152" Type="http://schemas.openxmlformats.org/officeDocument/2006/relationships/customXml" Target="../ink/ink1880.xml"/><Relationship Id="rId19" Type="http://schemas.openxmlformats.org/officeDocument/2006/relationships/customXml" Target="../ink/ink1813.xml"/><Relationship Id="rId14" Type="http://schemas.openxmlformats.org/officeDocument/2006/relationships/image" Target="../media/image3134.png"/><Relationship Id="rId30" Type="http://schemas.openxmlformats.org/officeDocument/2006/relationships/image" Target="../media/image3141.png"/><Relationship Id="rId35" Type="http://schemas.openxmlformats.org/officeDocument/2006/relationships/customXml" Target="../ink/ink1821.xml"/><Relationship Id="rId56" Type="http://schemas.openxmlformats.org/officeDocument/2006/relationships/customXml" Target="../ink/ink1832.xml"/><Relationship Id="rId77" Type="http://schemas.openxmlformats.org/officeDocument/2006/relationships/image" Target="../media/image3164.png"/><Relationship Id="rId100" Type="http://schemas.openxmlformats.org/officeDocument/2006/relationships/customXml" Target="../ink/ink1854.xml"/><Relationship Id="rId105" Type="http://schemas.openxmlformats.org/officeDocument/2006/relationships/image" Target="../media/image3178.png"/><Relationship Id="rId126" Type="http://schemas.openxmlformats.org/officeDocument/2006/relationships/customXml" Target="../ink/ink1867.xml"/><Relationship Id="rId147" Type="http://schemas.openxmlformats.org/officeDocument/2006/relationships/image" Target="../media/image3199.png"/><Relationship Id="rId168" Type="http://schemas.openxmlformats.org/officeDocument/2006/relationships/customXml" Target="../ink/ink1888.xml"/><Relationship Id="rId8" Type="http://schemas.openxmlformats.org/officeDocument/2006/relationships/image" Target="../media/image3131.png"/><Relationship Id="rId51" Type="http://schemas.openxmlformats.org/officeDocument/2006/relationships/image" Target="../media/image3151.png"/><Relationship Id="rId72" Type="http://schemas.openxmlformats.org/officeDocument/2006/relationships/customXml" Target="../ink/ink1840.xml"/><Relationship Id="rId93" Type="http://schemas.openxmlformats.org/officeDocument/2006/relationships/image" Target="../media/image3172.png"/><Relationship Id="rId98" Type="http://schemas.openxmlformats.org/officeDocument/2006/relationships/customXml" Target="../ink/ink1853.xml"/><Relationship Id="rId121" Type="http://schemas.openxmlformats.org/officeDocument/2006/relationships/image" Target="../media/image3186.png"/><Relationship Id="rId142" Type="http://schemas.openxmlformats.org/officeDocument/2006/relationships/customXml" Target="../ink/ink1875.xml"/><Relationship Id="rId163" Type="http://schemas.openxmlformats.org/officeDocument/2006/relationships/image" Target="../media/image3207.png"/><Relationship Id="rId3" Type="http://schemas.openxmlformats.org/officeDocument/2006/relationships/image" Target="../media/image13.emf"/><Relationship Id="rId25" Type="http://schemas.openxmlformats.org/officeDocument/2006/relationships/customXml" Target="../ink/ink1816.xml"/><Relationship Id="rId46" Type="http://schemas.openxmlformats.org/officeDocument/2006/relationships/customXml" Target="../ink/ink1827.xml"/><Relationship Id="rId67" Type="http://schemas.openxmlformats.org/officeDocument/2006/relationships/image" Target="../media/image3159.png"/><Relationship Id="rId116" Type="http://schemas.openxmlformats.org/officeDocument/2006/relationships/customXml" Target="../ink/ink1862.xml"/><Relationship Id="rId137" Type="http://schemas.openxmlformats.org/officeDocument/2006/relationships/image" Target="../media/image3194.png"/><Relationship Id="rId158" Type="http://schemas.openxmlformats.org/officeDocument/2006/relationships/customXml" Target="../ink/ink1883.xml"/><Relationship Id="rId20" Type="http://schemas.openxmlformats.org/officeDocument/2006/relationships/image" Target="../media/image3137.png"/><Relationship Id="rId41" Type="http://schemas.openxmlformats.org/officeDocument/2006/relationships/customXml" Target="../ink/ink1824.xml"/><Relationship Id="rId62" Type="http://schemas.openxmlformats.org/officeDocument/2006/relationships/customXml" Target="../ink/ink1835.xml"/><Relationship Id="rId83" Type="http://schemas.openxmlformats.org/officeDocument/2006/relationships/image" Target="../media/image3167.png"/><Relationship Id="rId88" Type="http://schemas.openxmlformats.org/officeDocument/2006/relationships/customXml" Target="../ink/ink1848.xml"/><Relationship Id="rId111" Type="http://schemas.openxmlformats.org/officeDocument/2006/relationships/image" Target="../media/image3181.png"/><Relationship Id="rId132" Type="http://schemas.openxmlformats.org/officeDocument/2006/relationships/customXml" Target="../ink/ink1870.xml"/><Relationship Id="rId153" Type="http://schemas.openxmlformats.org/officeDocument/2006/relationships/image" Target="../media/image3202.png"/><Relationship Id="rId15" Type="http://schemas.openxmlformats.org/officeDocument/2006/relationships/customXml" Target="../ink/ink1811.xml"/><Relationship Id="rId36" Type="http://schemas.openxmlformats.org/officeDocument/2006/relationships/image" Target="../media/image3144.png"/><Relationship Id="rId57" Type="http://schemas.openxmlformats.org/officeDocument/2006/relationships/image" Target="../media/image3154.png"/><Relationship Id="rId106" Type="http://schemas.openxmlformats.org/officeDocument/2006/relationships/customXml" Target="../ink/ink1857.xml"/><Relationship Id="rId127" Type="http://schemas.openxmlformats.org/officeDocument/2006/relationships/image" Target="../media/image3189.png"/><Relationship Id="rId10" Type="http://schemas.openxmlformats.org/officeDocument/2006/relationships/image" Target="../media/image3132.png"/><Relationship Id="rId31" Type="http://schemas.openxmlformats.org/officeDocument/2006/relationships/customXml" Target="../ink/ink1819.xml"/><Relationship Id="rId52" Type="http://schemas.openxmlformats.org/officeDocument/2006/relationships/customXml" Target="../ink/ink1830.xml"/><Relationship Id="rId73" Type="http://schemas.openxmlformats.org/officeDocument/2006/relationships/image" Target="../media/image3162.png"/><Relationship Id="rId78" Type="http://schemas.openxmlformats.org/officeDocument/2006/relationships/customXml" Target="../ink/ink1843.xml"/><Relationship Id="rId94" Type="http://schemas.openxmlformats.org/officeDocument/2006/relationships/customXml" Target="../ink/ink1851.xml"/><Relationship Id="rId99" Type="http://schemas.openxmlformats.org/officeDocument/2006/relationships/image" Target="../media/image3175.png"/><Relationship Id="rId101" Type="http://schemas.openxmlformats.org/officeDocument/2006/relationships/image" Target="../media/image3176.png"/><Relationship Id="rId122" Type="http://schemas.openxmlformats.org/officeDocument/2006/relationships/customXml" Target="../ink/ink1865.xml"/><Relationship Id="rId143" Type="http://schemas.openxmlformats.org/officeDocument/2006/relationships/image" Target="../media/image3197.png"/><Relationship Id="rId148" Type="http://schemas.openxmlformats.org/officeDocument/2006/relationships/customXml" Target="../ink/ink1878.xml"/><Relationship Id="rId164" Type="http://schemas.openxmlformats.org/officeDocument/2006/relationships/customXml" Target="../ink/ink1886.xml"/><Relationship Id="rId169" Type="http://schemas.openxmlformats.org/officeDocument/2006/relationships/image" Target="../media/image3210.png"/><Relationship Id="rId4" Type="http://schemas.openxmlformats.org/officeDocument/2006/relationships/image" Target="../media/image14.png"/><Relationship Id="rId9" Type="http://schemas.openxmlformats.org/officeDocument/2006/relationships/customXml" Target="../ink/ink1808.xml"/><Relationship Id="rId26" Type="http://schemas.openxmlformats.org/officeDocument/2006/relationships/image" Target="../media/image3139.png"/><Relationship Id="rId47" Type="http://schemas.openxmlformats.org/officeDocument/2006/relationships/image" Target="../media/image3149.png"/><Relationship Id="rId68" Type="http://schemas.openxmlformats.org/officeDocument/2006/relationships/customXml" Target="../ink/ink1838.xml"/><Relationship Id="rId89" Type="http://schemas.openxmlformats.org/officeDocument/2006/relationships/image" Target="../media/image3170.png"/><Relationship Id="rId112" Type="http://schemas.openxmlformats.org/officeDocument/2006/relationships/customXml" Target="../ink/ink1860.xml"/><Relationship Id="rId133" Type="http://schemas.openxmlformats.org/officeDocument/2006/relationships/image" Target="../media/image3192.png"/><Relationship Id="rId154" Type="http://schemas.openxmlformats.org/officeDocument/2006/relationships/customXml" Target="../ink/ink1881.xml"/><Relationship Id="rId16" Type="http://schemas.openxmlformats.org/officeDocument/2006/relationships/image" Target="../media/image3135.png"/><Relationship Id="rId37" Type="http://schemas.openxmlformats.org/officeDocument/2006/relationships/customXml" Target="../ink/ink1822.xml"/><Relationship Id="rId58" Type="http://schemas.openxmlformats.org/officeDocument/2006/relationships/customXml" Target="../ink/ink1833.xml"/><Relationship Id="rId79" Type="http://schemas.openxmlformats.org/officeDocument/2006/relationships/image" Target="../media/image3165.png"/><Relationship Id="rId102" Type="http://schemas.openxmlformats.org/officeDocument/2006/relationships/customXml" Target="../ink/ink1855.xml"/><Relationship Id="rId123" Type="http://schemas.openxmlformats.org/officeDocument/2006/relationships/image" Target="../media/image3187.png"/><Relationship Id="rId144" Type="http://schemas.openxmlformats.org/officeDocument/2006/relationships/customXml" Target="../ink/ink1876.xml"/><Relationship Id="rId90" Type="http://schemas.openxmlformats.org/officeDocument/2006/relationships/customXml" Target="../ink/ink1849.xml"/><Relationship Id="rId165" Type="http://schemas.openxmlformats.org/officeDocument/2006/relationships/image" Target="../media/image3208.png"/><Relationship Id="rId27" Type="http://schemas.openxmlformats.org/officeDocument/2006/relationships/customXml" Target="../ink/ink1817.xml"/><Relationship Id="rId48" Type="http://schemas.openxmlformats.org/officeDocument/2006/relationships/customXml" Target="../ink/ink1828.xml"/><Relationship Id="rId69" Type="http://schemas.openxmlformats.org/officeDocument/2006/relationships/image" Target="../media/image3160.png"/><Relationship Id="rId113" Type="http://schemas.openxmlformats.org/officeDocument/2006/relationships/image" Target="../media/image3182.png"/><Relationship Id="rId134" Type="http://schemas.openxmlformats.org/officeDocument/2006/relationships/customXml" Target="../ink/ink1871.xml"/><Relationship Id="rId80" Type="http://schemas.openxmlformats.org/officeDocument/2006/relationships/customXml" Target="../ink/ink1844.xml"/><Relationship Id="rId155" Type="http://schemas.openxmlformats.org/officeDocument/2006/relationships/image" Target="../media/image3203.png"/><Relationship Id="rId17" Type="http://schemas.openxmlformats.org/officeDocument/2006/relationships/customXml" Target="../ink/ink1812.xml"/><Relationship Id="rId38" Type="http://schemas.openxmlformats.org/officeDocument/2006/relationships/image" Target="../media/image3145.png"/><Relationship Id="rId59" Type="http://schemas.openxmlformats.org/officeDocument/2006/relationships/image" Target="../media/image3155.png"/><Relationship Id="rId103" Type="http://schemas.openxmlformats.org/officeDocument/2006/relationships/image" Target="../media/image3177.png"/><Relationship Id="rId124" Type="http://schemas.openxmlformats.org/officeDocument/2006/relationships/customXml" Target="../ink/ink186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15.png"/><Relationship Id="rId3" Type="http://schemas.openxmlformats.org/officeDocument/2006/relationships/image" Target="../media/image15.emf"/><Relationship Id="rId7" Type="http://schemas.openxmlformats.org/officeDocument/2006/relationships/customXml" Target="../ink/ink1891.xml"/><Relationship Id="rId12" Type="http://schemas.openxmlformats.org/officeDocument/2006/relationships/image" Target="../media/image32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14.png"/><Relationship Id="rId11" Type="http://schemas.openxmlformats.org/officeDocument/2006/relationships/customXml" Target="../ink/ink1893.xml"/><Relationship Id="rId5" Type="http://schemas.openxmlformats.org/officeDocument/2006/relationships/customXml" Target="../ink/ink1890.xml"/><Relationship Id="rId10" Type="http://schemas.openxmlformats.org/officeDocument/2006/relationships/image" Target="../media/image3216.png"/><Relationship Id="rId4" Type="http://schemas.openxmlformats.org/officeDocument/2006/relationships/image" Target="../media/image16.png"/><Relationship Id="rId9" Type="http://schemas.openxmlformats.org/officeDocument/2006/relationships/customXml" Target="../ink/ink189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customXml" Target="../ink/ink8.xml"/><Relationship Id="rId18" Type="http://schemas.openxmlformats.org/officeDocument/2006/relationships/image" Target="../media/image1070.png"/><Relationship Id="rId26" Type="http://schemas.openxmlformats.org/officeDocument/2006/relationships/image" Target="../media/image1074.png"/><Relationship Id="rId39" Type="http://schemas.openxmlformats.org/officeDocument/2006/relationships/customXml" Target="../ink/ink21.xml"/><Relationship Id="rId21" Type="http://schemas.openxmlformats.org/officeDocument/2006/relationships/customXml" Target="../ink/ink12.xml"/><Relationship Id="rId34" Type="http://schemas.openxmlformats.org/officeDocument/2006/relationships/image" Target="../media/image1078.png"/><Relationship Id="rId42" Type="http://schemas.openxmlformats.org/officeDocument/2006/relationships/image" Target="../media/image1082.png"/><Relationship Id="rId47" Type="http://schemas.openxmlformats.org/officeDocument/2006/relationships/customXml" Target="../ink/ink25.xml"/><Relationship Id="rId50" Type="http://schemas.openxmlformats.org/officeDocument/2006/relationships/image" Target="../media/image1086.png"/><Relationship Id="rId55" Type="http://schemas.openxmlformats.org/officeDocument/2006/relationships/customXml" Target="../ink/ink29.xml"/><Relationship Id="rId7" Type="http://schemas.openxmlformats.org/officeDocument/2006/relationships/customXml" Target="../ink/ink5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069.png"/><Relationship Id="rId29" Type="http://schemas.openxmlformats.org/officeDocument/2006/relationships/customXml" Target="../ink/ink16.xml"/><Relationship Id="rId11" Type="http://schemas.openxmlformats.org/officeDocument/2006/relationships/customXml" Target="../ink/ink7.xml"/><Relationship Id="rId24" Type="http://schemas.openxmlformats.org/officeDocument/2006/relationships/image" Target="../media/image1073.png"/><Relationship Id="rId32" Type="http://schemas.openxmlformats.org/officeDocument/2006/relationships/image" Target="../media/image1077.png"/><Relationship Id="rId37" Type="http://schemas.openxmlformats.org/officeDocument/2006/relationships/customXml" Target="../ink/ink20.xml"/><Relationship Id="rId40" Type="http://schemas.openxmlformats.org/officeDocument/2006/relationships/image" Target="../media/image1081.png"/><Relationship Id="rId45" Type="http://schemas.openxmlformats.org/officeDocument/2006/relationships/customXml" Target="../ink/ink24.xml"/><Relationship Id="rId53" Type="http://schemas.openxmlformats.org/officeDocument/2006/relationships/customXml" Target="../ink/ink28.xml"/><Relationship Id="rId5" Type="http://schemas.openxmlformats.org/officeDocument/2006/relationships/customXml" Target="../ink/ink4.xml"/><Relationship Id="rId10" Type="http://schemas.openxmlformats.org/officeDocument/2006/relationships/image" Target="../media/image1066.png"/><Relationship Id="rId19" Type="http://schemas.openxmlformats.org/officeDocument/2006/relationships/customXml" Target="../ink/ink11.xml"/><Relationship Id="rId31" Type="http://schemas.openxmlformats.org/officeDocument/2006/relationships/customXml" Target="../ink/ink17.xml"/><Relationship Id="rId44" Type="http://schemas.openxmlformats.org/officeDocument/2006/relationships/image" Target="../media/image1083.png"/><Relationship Id="rId52" Type="http://schemas.openxmlformats.org/officeDocument/2006/relationships/image" Target="../media/image1087.png"/><Relationship Id="rId4" Type="http://schemas.openxmlformats.org/officeDocument/2006/relationships/image" Target="../media/image1063.png"/><Relationship Id="rId9" Type="http://schemas.openxmlformats.org/officeDocument/2006/relationships/customXml" Target="../ink/ink6.xml"/><Relationship Id="rId14" Type="http://schemas.openxmlformats.org/officeDocument/2006/relationships/image" Target="../media/image1068.png"/><Relationship Id="rId22" Type="http://schemas.openxmlformats.org/officeDocument/2006/relationships/image" Target="../media/image1072.png"/><Relationship Id="rId27" Type="http://schemas.openxmlformats.org/officeDocument/2006/relationships/customXml" Target="../ink/ink15.xml"/><Relationship Id="rId30" Type="http://schemas.openxmlformats.org/officeDocument/2006/relationships/image" Target="../media/image1076.png"/><Relationship Id="rId35" Type="http://schemas.openxmlformats.org/officeDocument/2006/relationships/customXml" Target="../ink/ink19.xml"/><Relationship Id="rId43" Type="http://schemas.openxmlformats.org/officeDocument/2006/relationships/customXml" Target="../ink/ink23.xml"/><Relationship Id="rId48" Type="http://schemas.openxmlformats.org/officeDocument/2006/relationships/image" Target="../media/image1085.png"/><Relationship Id="rId56" Type="http://schemas.openxmlformats.org/officeDocument/2006/relationships/image" Target="../media/image1089.png"/><Relationship Id="rId8" Type="http://schemas.openxmlformats.org/officeDocument/2006/relationships/image" Target="../media/image1065.png"/><Relationship Id="rId51" Type="http://schemas.openxmlformats.org/officeDocument/2006/relationships/customXml" Target="../ink/ink27.xml"/><Relationship Id="rId3" Type="http://schemas.openxmlformats.org/officeDocument/2006/relationships/customXml" Target="../ink/ink3.xml"/><Relationship Id="rId12" Type="http://schemas.openxmlformats.org/officeDocument/2006/relationships/image" Target="../media/image1067.png"/><Relationship Id="rId17" Type="http://schemas.openxmlformats.org/officeDocument/2006/relationships/customXml" Target="../ink/ink10.xml"/><Relationship Id="rId25" Type="http://schemas.openxmlformats.org/officeDocument/2006/relationships/customXml" Target="../ink/ink14.xml"/><Relationship Id="rId33" Type="http://schemas.openxmlformats.org/officeDocument/2006/relationships/customXml" Target="../ink/ink18.xml"/><Relationship Id="rId38" Type="http://schemas.openxmlformats.org/officeDocument/2006/relationships/image" Target="../media/image1080.png"/><Relationship Id="rId46" Type="http://schemas.openxmlformats.org/officeDocument/2006/relationships/image" Target="../media/image1084.png"/><Relationship Id="rId20" Type="http://schemas.openxmlformats.org/officeDocument/2006/relationships/image" Target="../media/image1071.png"/><Relationship Id="rId41" Type="http://schemas.openxmlformats.org/officeDocument/2006/relationships/customXml" Target="../ink/ink22.xml"/><Relationship Id="rId54" Type="http://schemas.openxmlformats.org/officeDocument/2006/relationships/image" Target="../media/image10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4.png"/><Relationship Id="rId15" Type="http://schemas.openxmlformats.org/officeDocument/2006/relationships/customXml" Target="../ink/ink9.xml"/><Relationship Id="rId23" Type="http://schemas.openxmlformats.org/officeDocument/2006/relationships/customXml" Target="../ink/ink13.xml"/><Relationship Id="rId28" Type="http://schemas.openxmlformats.org/officeDocument/2006/relationships/image" Target="../media/image1075.png"/><Relationship Id="rId36" Type="http://schemas.openxmlformats.org/officeDocument/2006/relationships/image" Target="../media/image1079.png"/><Relationship Id="rId49" Type="http://schemas.openxmlformats.org/officeDocument/2006/relationships/customXml" Target="../ink/ink2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25.png"/><Relationship Id="rId18" Type="http://schemas.openxmlformats.org/officeDocument/2006/relationships/customXml" Target="../ink/ink1900.xml"/><Relationship Id="rId26" Type="http://schemas.openxmlformats.org/officeDocument/2006/relationships/customXml" Target="../ink/ink1904.xml"/><Relationship Id="rId39" Type="http://schemas.openxmlformats.org/officeDocument/2006/relationships/image" Target="../media/image3238.png"/><Relationship Id="rId21" Type="http://schemas.openxmlformats.org/officeDocument/2006/relationships/image" Target="../media/image3229.png"/><Relationship Id="rId34" Type="http://schemas.openxmlformats.org/officeDocument/2006/relationships/customXml" Target="../ink/ink1908.xml"/><Relationship Id="rId42" Type="http://schemas.openxmlformats.org/officeDocument/2006/relationships/customXml" Target="../ink/ink1912.xml"/><Relationship Id="rId47" Type="http://schemas.openxmlformats.org/officeDocument/2006/relationships/image" Target="../media/image3242.png"/><Relationship Id="rId50" Type="http://schemas.openxmlformats.org/officeDocument/2006/relationships/customXml" Target="../ink/ink1916.xml"/><Relationship Id="rId7" Type="http://schemas.openxmlformats.org/officeDocument/2006/relationships/image" Target="../media/image3222.png"/><Relationship Id="rId2" Type="http://schemas.openxmlformats.org/officeDocument/2006/relationships/notesSlide" Target="../notesSlides/notesSlide22.xml"/><Relationship Id="rId16" Type="http://schemas.openxmlformats.org/officeDocument/2006/relationships/customXml" Target="../ink/ink1899.xml"/><Relationship Id="rId29" Type="http://schemas.openxmlformats.org/officeDocument/2006/relationships/image" Target="../media/image3233.png"/><Relationship Id="rId11" Type="http://schemas.openxmlformats.org/officeDocument/2006/relationships/image" Target="../media/image3224.png"/><Relationship Id="rId24" Type="http://schemas.openxmlformats.org/officeDocument/2006/relationships/customXml" Target="../ink/ink1903.xml"/><Relationship Id="rId32" Type="http://schemas.openxmlformats.org/officeDocument/2006/relationships/customXml" Target="../ink/ink1907.xml"/><Relationship Id="rId37" Type="http://schemas.openxmlformats.org/officeDocument/2006/relationships/image" Target="../media/image3237.png"/><Relationship Id="rId40" Type="http://schemas.openxmlformats.org/officeDocument/2006/relationships/customXml" Target="../ink/ink1911.xml"/><Relationship Id="rId45" Type="http://schemas.openxmlformats.org/officeDocument/2006/relationships/image" Target="../media/image3241.png"/><Relationship Id="rId5" Type="http://schemas.openxmlformats.org/officeDocument/2006/relationships/image" Target="../media/image20.emf"/><Relationship Id="rId15" Type="http://schemas.openxmlformats.org/officeDocument/2006/relationships/image" Target="../media/image3226.png"/><Relationship Id="rId23" Type="http://schemas.openxmlformats.org/officeDocument/2006/relationships/image" Target="../media/image3230.png"/><Relationship Id="rId28" Type="http://schemas.openxmlformats.org/officeDocument/2006/relationships/customXml" Target="../ink/ink1905.xml"/><Relationship Id="rId36" Type="http://schemas.openxmlformats.org/officeDocument/2006/relationships/customXml" Target="../ink/ink1909.xml"/><Relationship Id="rId49" Type="http://schemas.openxmlformats.org/officeDocument/2006/relationships/image" Target="../media/image3243.png"/><Relationship Id="rId10" Type="http://schemas.openxmlformats.org/officeDocument/2006/relationships/customXml" Target="../ink/ink1896.xml"/><Relationship Id="rId19" Type="http://schemas.openxmlformats.org/officeDocument/2006/relationships/image" Target="../media/image3228.png"/><Relationship Id="rId31" Type="http://schemas.openxmlformats.org/officeDocument/2006/relationships/image" Target="../media/image3234.png"/><Relationship Id="rId44" Type="http://schemas.openxmlformats.org/officeDocument/2006/relationships/customXml" Target="../ink/ink1913.xml"/><Relationship Id="rId4" Type="http://schemas.openxmlformats.org/officeDocument/2006/relationships/hyperlink" Target="https://www.wolframalpha.com/" TargetMode="External"/><Relationship Id="rId9" Type="http://schemas.openxmlformats.org/officeDocument/2006/relationships/image" Target="../media/image3223.png"/><Relationship Id="rId14" Type="http://schemas.openxmlformats.org/officeDocument/2006/relationships/customXml" Target="../ink/ink1898.xml"/><Relationship Id="rId22" Type="http://schemas.openxmlformats.org/officeDocument/2006/relationships/customXml" Target="../ink/ink1902.xml"/><Relationship Id="rId27" Type="http://schemas.openxmlformats.org/officeDocument/2006/relationships/image" Target="../media/image3232.png"/><Relationship Id="rId30" Type="http://schemas.openxmlformats.org/officeDocument/2006/relationships/customXml" Target="../ink/ink1906.xml"/><Relationship Id="rId35" Type="http://schemas.openxmlformats.org/officeDocument/2006/relationships/image" Target="../media/image3236.png"/><Relationship Id="rId43" Type="http://schemas.openxmlformats.org/officeDocument/2006/relationships/image" Target="../media/image3240.png"/><Relationship Id="rId48" Type="http://schemas.openxmlformats.org/officeDocument/2006/relationships/customXml" Target="../ink/ink1915.xml"/><Relationship Id="rId8" Type="http://schemas.openxmlformats.org/officeDocument/2006/relationships/customXml" Target="../ink/ink1895.xml"/><Relationship Id="rId51" Type="http://schemas.openxmlformats.org/officeDocument/2006/relationships/image" Target="../media/image3244.png"/><Relationship Id="rId3" Type="http://schemas.openxmlformats.org/officeDocument/2006/relationships/image" Target="../media/image19.emf"/><Relationship Id="rId12" Type="http://schemas.openxmlformats.org/officeDocument/2006/relationships/customXml" Target="../ink/ink1897.xml"/><Relationship Id="rId17" Type="http://schemas.openxmlformats.org/officeDocument/2006/relationships/image" Target="../media/image3227.png"/><Relationship Id="rId25" Type="http://schemas.openxmlformats.org/officeDocument/2006/relationships/image" Target="../media/image3231.png"/><Relationship Id="rId33" Type="http://schemas.openxmlformats.org/officeDocument/2006/relationships/image" Target="../media/image3235.png"/><Relationship Id="rId38" Type="http://schemas.openxmlformats.org/officeDocument/2006/relationships/customXml" Target="../ink/ink1910.xml"/><Relationship Id="rId46" Type="http://schemas.openxmlformats.org/officeDocument/2006/relationships/customXml" Target="../ink/ink1914.xml"/><Relationship Id="rId20" Type="http://schemas.openxmlformats.org/officeDocument/2006/relationships/customXml" Target="../ink/ink1901.xml"/><Relationship Id="rId41" Type="http://schemas.openxmlformats.org/officeDocument/2006/relationships/image" Target="../media/image3239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89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1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78.png"/><Relationship Id="rId21" Type="http://schemas.openxmlformats.org/officeDocument/2006/relationships/customXml" Target="../ink/ink1927.xml"/><Relationship Id="rId42" Type="http://schemas.openxmlformats.org/officeDocument/2006/relationships/image" Target="../media/image41.png"/><Relationship Id="rId63" Type="http://schemas.openxmlformats.org/officeDocument/2006/relationships/customXml" Target="../ink/ink1948.xml"/><Relationship Id="rId84" Type="http://schemas.openxmlformats.org/officeDocument/2006/relationships/customXml" Target="../ink/ink1959.xml"/><Relationship Id="rId138" Type="http://schemas.openxmlformats.org/officeDocument/2006/relationships/customXml" Target="../ink/ink1987.xml"/><Relationship Id="rId159" Type="http://schemas.openxmlformats.org/officeDocument/2006/relationships/image" Target="../media/image98.png"/><Relationship Id="rId107" Type="http://schemas.openxmlformats.org/officeDocument/2006/relationships/image" Target="../media/image73.png"/><Relationship Id="rId11" Type="http://schemas.openxmlformats.org/officeDocument/2006/relationships/customXml" Target="../ink/ink1922.xml"/><Relationship Id="rId32" Type="http://schemas.openxmlformats.org/officeDocument/2006/relationships/image" Target="../media/image36.png"/><Relationship Id="rId53" Type="http://schemas.openxmlformats.org/officeDocument/2006/relationships/customXml" Target="../ink/ink1943.xml"/><Relationship Id="rId74" Type="http://schemas.openxmlformats.org/officeDocument/2006/relationships/image" Target="../media/image57.png"/><Relationship Id="rId128" Type="http://schemas.openxmlformats.org/officeDocument/2006/relationships/customXml" Target="../ink/ink1982.xml"/><Relationship Id="rId149" Type="http://schemas.openxmlformats.org/officeDocument/2006/relationships/image" Target="../media/image93.png"/><Relationship Id="rId5" Type="http://schemas.openxmlformats.org/officeDocument/2006/relationships/customXml" Target="../ink/ink1919.xml"/><Relationship Id="rId95" Type="http://schemas.openxmlformats.org/officeDocument/2006/relationships/image" Target="../media/image67.png"/><Relationship Id="rId160" Type="http://schemas.openxmlformats.org/officeDocument/2006/relationships/customXml" Target="../ink/ink1998.xml"/><Relationship Id="rId22" Type="http://schemas.openxmlformats.org/officeDocument/2006/relationships/image" Target="../media/image31.png"/><Relationship Id="rId43" Type="http://schemas.openxmlformats.org/officeDocument/2006/relationships/customXml" Target="../ink/ink1938.xml"/><Relationship Id="rId64" Type="http://schemas.openxmlformats.org/officeDocument/2006/relationships/image" Target="../media/image52.png"/><Relationship Id="rId118" Type="http://schemas.openxmlformats.org/officeDocument/2006/relationships/customXml" Target="../ink/ink1976.xml"/><Relationship Id="rId139" Type="http://schemas.openxmlformats.org/officeDocument/2006/relationships/image" Target="../media/image88.png"/><Relationship Id="rId85" Type="http://schemas.openxmlformats.org/officeDocument/2006/relationships/image" Target="../media/image62.png"/><Relationship Id="rId150" Type="http://schemas.openxmlformats.org/officeDocument/2006/relationships/customXml" Target="../ink/ink1993.xml"/><Relationship Id="rId12" Type="http://schemas.openxmlformats.org/officeDocument/2006/relationships/image" Target="../media/image26.png"/><Relationship Id="rId17" Type="http://schemas.openxmlformats.org/officeDocument/2006/relationships/customXml" Target="../ink/ink1925.xml"/><Relationship Id="rId33" Type="http://schemas.openxmlformats.org/officeDocument/2006/relationships/customXml" Target="../ink/ink1933.xml"/><Relationship Id="rId38" Type="http://schemas.openxmlformats.org/officeDocument/2006/relationships/image" Target="../media/image39.png"/><Relationship Id="rId59" Type="http://schemas.openxmlformats.org/officeDocument/2006/relationships/customXml" Target="../ink/ink1946.xml"/><Relationship Id="rId103" Type="http://schemas.openxmlformats.org/officeDocument/2006/relationships/image" Target="../media/image71.png"/><Relationship Id="rId108" Type="http://schemas.openxmlformats.org/officeDocument/2006/relationships/customXml" Target="../ink/ink1971.xml"/><Relationship Id="rId124" Type="http://schemas.openxmlformats.org/officeDocument/2006/relationships/customXml" Target="../ink/ink1979.xml"/><Relationship Id="rId129" Type="http://schemas.openxmlformats.org/officeDocument/2006/relationships/image" Target="../media/image83.png"/><Relationship Id="rId54" Type="http://schemas.openxmlformats.org/officeDocument/2006/relationships/image" Target="../media/image47.png"/><Relationship Id="rId70" Type="http://schemas.openxmlformats.org/officeDocument/2006/relationships/image" Target="../media/image55.png"/><Relationship Id="rId75" Type="http://schemas.openxmlformats.org/officeDocument/2006/relationships/customXml" Target="../ink/ink1954.xml"/><Relationship Id="rId91" Type="http://schemas.openxmlformats.org/officeDocument/2006/relationships/image" Target="../media/image65.png"/><Relationship Id="rId96" Type="http://schemas.openxmlformats.org/officeDocument/2006/relationships/customXml" Target="../ink/ink1965.xml"/><Relationship Id="rId140" Type="http://schemas.openxmlformats.org/officeDocument/2006/relationships/customXml" Target="../ink/ink1988.xml"/><Relationship Id="rId145" Type="http://schemas.openxmlformats.org/officeDocument/2006/relationships/image" Target="../media/image91.png"/><Relationship Id="rId161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23" Type="http://schemas.openxmlformats.org/officeDocument/2006/relationships/customXml" Target="../ink/ink1928.xml"/><Relationship Id="rId28" Type="http://schemas.openxmlformats.org/officeDocument/2006/relationships/image" Target="../media/image34.png"/><Relationship Id="rId49" Type="http://schemas.openxmlformats.org/officeDocument/2006/relationships/customXml" Target="../ink/ink1941.xml"/><Relationship Id="rId114" Type="http://schemas.openxmlformats.org/officeDocument/2006/relationships/customXml" Target="../ink/ink1974.xml"/><Relationship Id="rId119" Type="http://schemas.openxmlformats.org/officeDocument/2006/relationships/image" Target="../media/image79.png"/><Relationship Id="rId44" Type="http://schemas.openxmlformats.org/officeDocument/2006/relationships/image" Target="../media/image42.png"/><Relationship Id="rId60" Type="http://schemas.openxmlformats.org/officeDocument/2006/relationships/image" Target="../media/image50.png"/><Relationship Id="rId65" Type="http://schemas.openxmlformats.org/officeDocument/2006/relationships/customXml" Target="../ink/ink1949.xml"/><Relationship Id="rId81" Type="http://schemas.openxmlformats.org/officeDocument/2006/relationships/image" Target="../media/image60.png"/><Relationship Id="rId86" Type="http://schemas.openxmlformats.org/officeDocument/2006/relationships/customXml" Target="../ink/ink1960.xml"/><Relationship Id="rId130" Type="http://schemas.openxmlformats.org/officeDocument/2006/relationships/customXml" Target="../ink/ink1983.xml"/><Relationship Id="rId135" Type="http://schemas.openxmlformats.org/officeDocument/2006/relationships/image" Target="../media/image86.png"/><Relationship Id="rId151" Type="http://schemas.openxmlformats.org/officeDocument/2006/relationships/image" Target="../media/image94.png"/><Relationship Id="rId156" Type="http://schemas.openxmlformats.org/officeDocument/2006/relationships/customXml" Target="../ink/ink1996.xml"/><Relationship Id="rId13" Type="http://schemas.openxmlformats.org/officeDocument/2006/relationships/customXml" Target="../ink/ink1923.xml"/><Relationship Id="rId18" Type="http://schemas.openxmlformats.org/officeDocument/2006/relationships/image" Target="../media/image29.png"/><Relationship Id="rId39" Type="http://schemas.openxmlformats.org/officeDocument/2006/relationships/customXml" Target="../ink/ink1936.xml"/><Relationship Id="rId109" Type="http://schemas.openxmlformats.org/officeDocument/2006/relationships/image" Target="../media/image74.png"/><Relationship Id="rId34" Type="http://schemas.openxmlformats.org/officeDocument/2006/relationships/image" Target="../media/image37.png"/><Relationship Id="rId50" Type="http://schemas.openxmlformats.org/officeDocument/2006/relationships/image" Target="../media/image45.png"/><Relationship Id="rId55" Type="http://schemas.openxmlformats.org/officeDocument/2006/relationships/customXml" Target="../ink/ink1944.xml"/><Relationship Id="rId76" Type="http://schemas.openxmlformats.org/officeDocument/2006/relationships/customXml" Target="../ink/ink1955.xml"/><Relationship Id="rId97" Type="http://schemas.openxmlformats.org/officeDocument/2006/relationships/image" Target="../media/image68.png"/><Relationship Id="rId104" Type="http://schemas.openxmlformats.org/officeDocument/2006/relationships/customXml" Target="../ink/ink1969.xml"/><Relationship Id="rId120" Type="http://schemas.openxmlformats.org/officeDocument/2006/relationships/customXml" Target="../ink/ink1977.xml"/><Relationship Id="rId125" Type="http://schemas.openxmlformats.org/officeDocument/2006/relationships/customXml" Target="../ink/ink1980.xml"/><Relationship Id="rId141" Type="http://schemas.openxmlformats.org/officeDocument/2006/relationships/image" Target="../media/image89.png"/><Relationship Id="rId146" Type="http://schemas.openxmlformats.org/officeDocument/2006/relationships/customXml" Target="../ink/ink1991.xml"/><Relationship Id="rId7" Type="http://schemas.openxmlformats.org/officeDocument/2006/relationships/customXml" Target="../ink/ink1920.xml"/><Relationship Id="rId71" Type="http://schemas.openxmlformats.org/officeDocument/2006/relationships/customXml" Target="../ink/ink1952.xml"/><Relationship Id="rId92" Type="http://schemas.openxmlformats.org/officeDocument/2006/relationships/customXml" Target="../ink/ink1963.xml"/><Relationship Id="rId2" Type="http://schemas.openxmlformats.org/officeDocument/2006/relationships/notesSlide" Target="../notesSlides/notesSlide24.xml"/><Relationship Id="rId29" Type="http://schemas.openxmlformats.org/officeDocument/2006/relationships/customXml" Target="../ink/ink1931.xml"/><Relationship Id="rId24" Type="http://schemas.openxmlformats.org/officeDocument/2006/relationships/image" Target="../media/image32.png"/><Relationship Id="rId40" Type="http://schemas.openxmlformats.org/officeDocument/2006/relationships/image" Target="../media/image40.png"/><Relationship Id="rId45" Type="http://schemas.openxmlformats.org/officeDocument/2006/relationships/customXml" Target="../ink/ink1939.xml"/><Relationship Id="rId66" Type="http://schemas.openxmlformats.org/officeDocument/2006/relationships/image" Target="../media/image53.png"/><Relationship Id="rId87" Type="http://schemas.openxmlformats.org/officeDocument/2006/relationships/image" Target="../media/image63.png"/><Relationship Id="rId110" Type="http://schemas.openxmlformats.org/officeDocument/2006/relationships/customXml" Target="../ink/ink1972.xml"/><Relationship Id="rId115" Type="http://schemas.openxmlformats.org/officeDocument/2006/relationships/image" Target="../media/image77.png"/><Relationship Id="rId131" Type="http://schemas.openxmlformats.org/officeDocument/2006/relationships/image" Target="../media/image84.png"/><Relationship Id="rId136" Type="http://schemas.openxmlformats.org/officeDocument/2006/relationships/customXml" Target="../ink/ink1986.xml"/><Relationship Id="rId157" Type="http://schemas.openxmlformats.org/officeDocument/2006/relationships/image" Target="../media/image97.png"/><Relationship Id="rId61" Type="http://schemas.openxmlformats.org/officeDocument/2006/relationships/customXml" Target="../ink/ink1947.xml"/><Relationship Id="rId82" Type="http://schemas.openxmlformats.org/officeDocument/2006/relationships/customXml" Target="../ink/ink1958.xml"/><Relationship Id="rId152" Type="http://schemas.openxmlformats.org/officeDocument/2006/relationships/customXml" Target="../ink/ink1994.xml"/><Relationship Id="rId19" Type="http://schemas.openxmlformats.org/officeDocument/2006/relationships/customXml" Target="../ink/ink1926.xml"/><Relationship Id="rId14" Type="http://schemas.openxmlformats.org/officeDocument/2006/relationships/image" Target="../media/image27.png"/><Relationship Id="rId30" Type="http://schemas.openxmlformats.org/officeDocument/2006/relationships/image" Target="../media/image35.png"/><Relationship Id="rId35" Type="http://schemas.openxmlformats.org/officeDocument/2006/relationships/customXml" Target="../ink/ink1934.xml"/><Relationship Id="rId56" Type="http://schemas.openxmlformats.org/officeDocument/2006/relationships/image" Target="../media/image48.png"/><Relationship Id="rId77" Type="http://schemas.openxmlformats.org/officeDocument/2006/relationships/image" Target="../media/image58.png"/><Relationship Id="rId100" Type="http://schemas.openxmlformats.org/officeDocument/2006/relationships/customXml" Target="../ink/ink1967.xml"/><Relationship Id="rId105" Type="http://schemas.openxmlformats.org/officeDocument/2006/relationships/image" Target="../media/image72.png"/><Relationship Id="rId126" Type="http://schemas.openxmlformats.org/officeDocument/2006/relationships/customXml" Target="../ink/ink1981.xml"/><Relationship Id="rId147" Type="http://schemas.openxmlformats.org/officeDocument/2006/relationships/image" Target="../media/image92.png"/><Relationship Id="rId8" Type="http://schemas.openxmlformats.org/officeDocument/2006/relationships/image" Target="../media/image24.png"/><Relationship Id="rId51" Type="http://schemas.openxmlformats.org/officeDocument/2006/relationships/customXml" Target="../ink/ink1942.xml"/><Relationship Id="rId72" Type="http://schemas.openxmlformats.org/officeDocument/2006/relationships/image" Target="../media/image56.png"/><Relationship Id="rId93" Type="http://schemas.openxmlformats.org/officeDocument/2006/relationships/image" Target="../media/image66.png"/><Relationship Id="rId98" Type="http://schemas.openxmlformats.org/officeDocument/2006/relationships/customXml" Target="../ink/ink1966.xml"/><Relationship Id="rId121" Type="http://schemas.openxmlformats.org/officeDocument/2006/relationships/image" Target="../media/image80.png"/><Relationship Id="rId142" Type="http://schemas.openxmlformats.org/officeDocument/2006/relationships/customXml" Target="../ink/ink1989.xml"/><Relationship Id="rId3" Type="http://schemas.openxmlformats.org/officeDocument/2006/relationships/customXml" Target="../ink/ink1918.xml"/><Relationship Id="rId25" Type="http://schemas.openxmlformats.org/officeDocument/2006/relationships/customXml" Target="../ink/ink1929.xml"/><Relationship Id="rId46" Type="http://schemas.openxmlformats.org/officeDocument/2006/relationships/image" Target="../media/image43.png"/><Relationship Id="rId67" Type="http://schemas.openxmlformats.org/officeDocument/2006/relationships/customXml" Target="../ink/ink1950.xml"/><Relationship Id="rId116" Type="http://schemas.openxmlformats.org/officeDocument/2006/relationships/customXml" Target="../ink/ink1975.xml"/><Relationship Id="rId137" Type="http://schemas.openxmlformats.org/officeDocument/2006/relationships/image" Target="../media/image87.png"/><Relationship Id="rId158" Type="http://schemas.openxmlformats.org/officeDocument/2006/relationships/customXml" Target="../ink/ink1997.xml"/><Relationship Id="rId20" Type="http://schemas.openxmlformats.org/officeDocument/2006/relationships/image" Target="../media/image30.png"/><Relationship Id="rId41" Type="http://schemas.openxmlformats.org/officeDocument/2006/relationships/customXml" Target="../ink/ink1937.xml"/><Relationship Id="rId62" Type="http://schemas.openxmlformats.org/officeDocument/2006/relationships/image" Target="../media/image51.png"/><Relationship Id="rId83" Type="http://schemas.openxmlformats.org/officeDocument/2006/relationships/image" Target="../media/image61.png"/><Relationship Id="rId88" Type="http://schemas.openxmlformats.org/officeDocument/2006/relationships/customXml" Target="../ink/ink1961.xml"/><Relationship Id="rId111" Type="http://schemas.openxmlformats.org/officeDocument/2006/relationships/image" Target="../media/image75.png"/><Relationship Id="rId132" Type="http://schemas.openxmlformats.org/officeDocument/2006/relationships/customXml" Target="../ink/ink1984.xml"/><Relationship Id="rId153" Type="http://schemas.openxmlformats.org/officeDocument/2006/relationships/image" Target="../media/image95.png"/><Relationship Id="rId15" Type="http://schemas.openxmlformats.org/officeDocument/2006/relationships/customXml" Target="../ink/ink1924.xml"/><Relationship Id="rId36" Type="http://schemas.openxmlformats.org/officeDocument/2006/relationships/image" Target="../media/image38.png"/><Relationship Id="rId57" Type="http://schemas.openxmlformats.org/officeDocument/2006/relationships/customXml" Target="../ink/ink1945.xml"/><Relationship Id="rId106" Type="http://schemas.openxmlformats.org/officeDocument/2006/relationships/customXml" Target="../ink/ink1970.xml"/><Relationship Id="rId127" Type="http://schemas.openxmlformats.org/officeDocument/2006/relationships/image" Target="../media/image82.png"/><Relationship Id="rId10" Type="http://schemas.openxmlformats.org/officeDocument/2006/relationships/image" Target="../media/image25.png"/><Relationship Id="rId31" Type="http://schemas.openxmlformats.org/officeDocument/2006/relationships/customXml" Target="../ink/ink1932.xml"/><Relationship Id="rId52" Type="http://schemas.openxmlformats.org/officeDocument/2006/relationships/image" Target="../media/image46.png"/><Relationship Id="rId73" Type="http://schemas.openxmlformats.org/officeDocument/2006/relationships/customXml" Target="../ink/ink1953.xml"/><Relationship Id="rId78" Type="http://schemas.openxmlformats.org/officeDocument/2006/relationships/customXml" Target="../ink/ink1956.xml"/><Relationship Id="rId94" Type="http://schemas.openxmlformats.org/officeDocument/2006/relationships/customXml" Target="../ink/ink1964.xml"/><Relationship Id="rId99" Type="http://schemas.openxmlformats.org/officeDocument/2006/relationships/image" Target="../media/image69.png"/><Relationship Id="rId101" Type="http://schemas.openxmlformats.org/officeDocument/2006/relationships/image" Target="../media/image70.png"/><Relationship Id="rId122" Type="http://schemas.openxmlformats.org/officeDocument/2006/relationships/customXml" Target="../ink/ink1978.xml"/><Relationship Id="rId143" Type="http://schemas.openxmlformats.org/officeDocument/2006/relationships/image" Target="../media/image90.png"/><Relationship Id="rId148" Type="http://schemas.openxmlformats.org/officeDocument/2006/relationships/customXml" Target="../ink/ink1992.xml"/><Relationship Id="rId4" Type="http://schemas.openxmlformats.org/officeDocument/2006/relationships/image" Target="../media/image22.png"/><Relationship Id="rId9" Type="http://schemas.openxmlformats.org/officeDocument/2006/relationships/customXml" Target="../ink/ink1921.xml"/><Relationship Id="rId26" Type="http://schemas.openxmlformats.org/officeDocument/2006/relationships/image" Target="../media/image33.png"/><Relationship Id="rId47" Type="http://schemas.openxmlformats.org/officeDocument/2006/relationships/customXml" Target="../ink/ink1940.xml"/><Relationship Id="rId68" Type="http://schemas.openxmlformats.org/officeDocument/2006/relationships/image" Target="../media/image54.png"/><Relationship Id="rId89" Type="http://schemas.openxmlformats.org/officeDocument/2006/relationships/image" Target="../media/image64.png"/><Relationship Id="rId112" Type="http://schemas.openxmlformats.org/officeDocument/2006/relationships/customXml" Target="../ink/ink1973.xml"/><Relationship Id="rId133" Type="http://schemas.openxmlformats.org/officeDocument/2006/relationships/image" Target="../media/image85.png"/><Relationship Id="rId154" Type="http://schemas.openxmlformats.org/officeDocument/2006/relationships/customXml" Target="../ink/ink1995.xml"/><Relationship Id="rId16" Type="http://schemas.openxmlformats.org/officeDocument/2006/relationships/image" Target="../media/image28.png"/><Relationship Id="rId37" Type="http://schemas.openxmlformats.org/officeDocument/2006/relationships/customXml" Target="../ink/ink1935.xml"/><Relationship Id="rId58" Type="http://schemas.openxmlformats.org/officeDocument/2006/relationships/image" Target="../media/image49.png"/><Relationship Id="rId79" Type="http://schemas.openxmlformats.org/officeDocument/2006/relationships/image" Target="../media/image59.png"/><Relationship Id="rId102" Type="http://schemas.openxmlformats.org/officeDocument/2006/relationships/customXml" Target="../ink/ink1968.xml"/><Relationship Id="rId123" Type="http://schemas.openxmlformats.org/officeDocument/2006/relationships/image" Target="../media/image81.png"/><Relationship Id="rId144" Type="http://schemas.openxmlformats.org/officeDocument/2006/relationships/customXml" Target="../ink/ink1990.xml"/><Relationship Id="rId90" Type="http://schemas.openxmlformats.org/officeDocument/2006/relationships/customXml" Target="../ink/ink1962.xml"/><Relationship Id="rId27" Type="http://schemas.openxmlformats.org/officeDocument/2006/relationships/customXml" Target="../ink/ink1930.xml"/><Relationship Id="rId48" Type="http://schemas.openxmlformats.org/officeDocument/2006/relationships/image" Target="../media/image44.png"/><Relationship Id="rId69" Type="http://schemas.openxmlformats.org/officeDocument/2006/relationships/customXml" Target="../ink/ink1951.xml"/><Relationship Id="rId113" Type="http://schemas.openxmlformats.org/officeDocument/2006/relationships/image" Target="../media/image76.png"/><Relationship Id="rId134" Type="http://schemas.openxmlformats.org/officeDocument/2006/relationships/customXml" Target="../ink/ink1985.xml"/><Relationship Id="rId80" Type="http://schemas.openxmlformats.org/officeDocument/2006/relationships/customXml" Target="../ink/ink1957.xml"/><Relationship Id="rId155" Type="http://schemas.openxmlformats.org/officeDocument/2006/relationships/image" Target="../media/image96.png"/></Relationships>
</file>

<file path=ppt/slides/_rels/slide2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1.png"/><Relationship Id="rId21" Type="http://schemas.openxmlformats.org/officeDocument/2006/relationships/customXml" Target="../ink/ink2008.xml"/><Relationship Id="rId42" Type="http://schemas.openxmlformats.org/officeDocument/2006/relationships/image" Target="../media/image119.png"/><Relationship Id="rId47" Type="http://schemas.openxmlformats.org/officeDocument/2006/relationships/customXml" Target="../ink/ink2021.xml"/><Relationship Id="rId63" Type="http://schemas.openxmlformats.org/officeDocument/2006/relationships/customXml" Target="../ink/ink2029.xml"/><Relationship Id="rId68" Type="http://schemas.openxmlformats.org/officeDocument/2006/relationships/image" Target="../media/image132.png"/><Relationship Id="rId84" Type="http://schemas.openxmlformats.org/officeDocument/2006/relationships/image" Target="../media/image140.png"/><Relationship Id="rId16" Type="http://schemas.openxmlformats.org/officeDocument/2006/relationships/image" Target="../media/image106.png"/><Relationship Id="rId11" Type="http://schemas.openxmlformats.org/officeDocument/2006/relationships/customXml" Target="../ink/ink2003.xml"/><Relationship Id="rId32" Type="http://schemas.openxmlformats.org/officeDocument/2006/relationships/image" Target="../media/image114.png"/><Relationship Id="rId37" Type="http://schemas.openxmlformats.org/officeDocument/2006/relationships/customXml" Target="../ink/ink2016.xml"/><Relationship Id="rId53" Type="http://schemas.openxmlformats.org/officeDocument/2006/relationships/customXml" Target="../ink/ink2024.xml"/><Relationship Id="rId58" Type="http://schemas.openxmlformats.org/officeDocument/2006/relationships/image" Target="../media/image127.png"/><Relationship Id="rId74" Type="http://schemas.openxmlformats.org/officeDocument/2006/relationships/image" Target="../media/image135.png"/><Relationship Id="rId79" Type="http://schemas.openxmlformats.org/officeDocument/2006/relationships/customXml" Target="../ink/ink2037.xml"/><Relationship Id="rId5" Type="http://schemas.openxmlformats.org/officeDocument/2006/relationships/customXml" Target="../ink/ink2000.xml"/><Relationship Id="rId61" Type="http://schemas.openxmlformats.org/officeDocument/2006/relationships/customXml" Target="../ink/ink2028.xml"/><Relationship Id="rId82" Type="http://schemas.openxmlformats.org/officeDocument/2006/relationships/image" Target="../media/image139.png"/><Relationship Id="rId19" Type="http://schemas.openxmlformats.org/officeDocument/2006/relationships/customXml" Target="../ink/ink2007.xml"/><Relationship Id="rId14" Type="http://schemas.openxmlformats.org/officeDocument/2006/relationships/image" Target="../media/image105.png"/><Relationship Id="rId22" Type="http://schemas.openxmlformats.org/officeDocument/2006/relationships/image" Target="../media/image109.png"/><Relationship Id="rId27" Type="http://schemas.openxmlformats.org/officeDocument/2006/relationships/customXml" Target="../ink/ink2011.xml"/><Relationship Id="rId30" Type="http://schemas.openxmlformats.org/officeDocument/2006/relationships/image" Target="../media/image113.png"/><Relationship Id="rId35" Type="http://schemas.openxmlformats.org/officeDocument/2006/relationships/customXml" Target="../ink/ink2015.xml"/><Relationship Id="rId43" Type="http://schemas.openxmlformats.org/officeDocument/2006/relationships/customXml" Target="../ink/ink2019.xml"/><Relationship Id="rId48" Type="http://schemas.openxmlformats.org/officeDocument/2006/relationships/image" Target="../media/image122.png"/><Relationship Id="rId56" Type="http://schemas.openxmlformats.org/officeDocument/2006/relationships/image" Target="../media/image126.png"/><Relationship Id="rId64" Type="http://schemas.openxmlformats.org/officeDocument/2006/relationships/image" Target="../media/image130.png"/><Relationship Id="rId69" Type="http://schemas.openxmlformats.org/officeDocument/2006/relationships/customXml" Target="../ink/ink2032.xml"/><Relationship Id="rId77" Type="http://schemas.openxmlformats.org/officeDocument/2006/relationships/customXml" Target="../ink/ink2036.xml"/><Relationship Id="rId8" Type="http://schemas.openxmlformats.org/officeDocument/2006/relationships/image" Target="../media/image102.png"/><Relationship Id="rId51" Type="http://schemas.openxmlformats.org/officeDocument/2006/relationships/customXml" Target="../ink/ink2023.xml"/><Relationship Id="rId72" Type="http://schemas.openxmlformats.org/officeDocument/2006/relationships/image" Target="../media/image134.png"/><Relationship Id="rId80" Type="http://schemas.openxmlformats.org/officeDocument/2006/relationships/image" Target="../media/image138.png"/><Relationship Id="rId3" Type="http://schemas.openxmlformats.org/officeDocument/2006/relationships/customXml" Target="../ink/ink1999.xml"/><Relationship Id="rId12" Type="http://schemas.openxmlformats.org/officeDocument/2006/relationships/image" Target="../media/image104.png"/><Relationship Id="rId17" Type="http://schemas.openxmlformats.org/officeDocument/2006/relationships/customXml" Target="../ink/ink2006.xml"/><Relationship Id="rId25" Type="http://schemas.openxmlformats.org/officeDocument/2006/relationships/customXml" Target="../ink/ink2010.xml"/><Relationship Id="rId33" Type="http://schemas.openxmlformats.org/officeDocument/2006/relationships/customXml" Target="../ink/ink2014.xml"/><Relationship Id="rId38" Type="http://schemas.openxmlformats.org/officeDocument/2006/relationships/image" Target="../media/image117.png"/><Relationship Id="rId46" Type="http://schemas.openxmlformats.org/officeDocument/2006/relationships/image" Target="../media/image121.png"/><Relationship Id="rId59" Type="http://schemas.openxmlformats.org/officeDocument/2006/relationships/customXml" Target="../ink/ink2027.xml"/><Relationship Id="rId67" Type="http://schemas.openxmlformats.org/officeDocument/2006/relationships/customXml" Target="../ink/ink2031.xml"/><Relationship Id="rId20" Type="http://schemas.openxmlformats.org/officeDocument/2006/relationships/image" Target="../media/image108.png"/><Relationship Id="rId41" Type="http://schemas.openxmlformats.org/officeDocument/2006/relationships/customXml" Target="../ink/ink2018.xml"/><Relationship Id="rId54" Type="http://schemas.openxmlformats.org/officeDocument/2006/relationships/image" Target="../media/image125.png"/><Relationship Id="rId62" Type="http://schemas.openxmlformats.org/officeDocument/2006/relationships/image" Target="../media/image129.png"/><Relationship Id="rId70" Type="http://schemas.openxmlformats.org/officeDocument/2006/relationships/image" Target="../media/image133.png"/><Relationship Id="rId75" Type="http://schemas.openxmlformats.org/officeDocument/2006/relationships/customXml" Target="../ink/ink2035.xml"/><Relationship Id="rId83" Type="http://schemas.openxmlformats.org/officeDocument/2006/relationships/customXml" Target="../ink/ink20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5" Type="http://schemas.openxmlformats.org/officeDocument/2006/relationships/customXml" Target="../ink/ink2005.xml"/><Relationship Id="rId23" Type="http://schemas.openxmlformats.org/officeDocument/2006/relationships/customXml" Target="../ink/ink2009.xml"/><Relationship Id="rId28" Type="http://schemas.openxmlformats.org/officeDocument/2006/relationships/image" Target="../media/image112.png"/><Relationship Id="rId36" Type="http://schemas.openxmlformats.org/officeDocument/2006/relationships/image" Target="../media/image116.png"/><Relationship Id="rId49" Type="http://schemas.openxmlformats.org/officeDocument/2006/relationships/customXml" Target="../ink/ink2022.xml"/><Relationship Id="rId57" Type="http://schemas.openxmlformats.org/officeDocument/2006/relationships/customXml" Target="../ink/ink2026.xml"/><Relationship Id="rId10" Type="http://schemas.openxmlformats.org/officeDocument/2006/relationships/image" Target="../media/image103.png"/><Relationship Id="rId31" Type="http://schemas.openxmlformats.org/officeDocument/2006/relationships/customXml" Target="../ink/ink2013.xml"/><Relationship Id="rId44" Type="http://schemas.openxmlformats.org/officeDocument/2006/relationships/image" Target="../media/image120.png"/><Relationship Id="rId52" Type="http://schemas.openxmlformats.org/officeDocument/2006/relationships/image" Target="../media/image124.png"/><Relationship Id="rId60" Type="http://schemas.openxmlformats.org/officeDocument/2006/relationships/image" Target="../media/image128.png"/><Relationship Id="rId65" Type="http://schemas.openxmlformats.org/officeDocument/2006/relationships/customXml" Target="../ink/ink2030.xml"/><Relationship Id="rId73" Type="http://schemas.openxmlformats.org/officeDocument/2006/relationships/customXml" Target="../ink/ink2034.xml"/><Relationship Id="rId78" Type="http://schemas.openxmlformats.org/officeDocument/2006/relationships/image" Target="../media/image137.png"/><Relationship Id="rId81" Type="http://schemas.openxmlformats.org/officeDocument/2006/relationships/customXml" Target="../ink/ink2038.xml"/><Relationship Id="rId4" Type="http://schemas.openxmlformats.org/officeDocument/2006/relationships/image" Target="../media/image100.png"/><Relationship Id="rId9" Type="http://schemas.openxmlformats.org/officeDocument/2006/relationships/customXml" Target="../ink/ink2002.xml"/><Relationship Id="rId13" Type="http://schemas.openxmlformats.org/officeDocument/2006/relationships/customXml" Target="../ink/ink2004.xml"/><Relationship Id="rId18" Type="http://schemas.openxmlformats.org/officeDocument/2006/relationships/image" Target="../media/image107.png"/><Relationship Id="rId39" Type="http://schemas.openxmlformats.org/officeDocument/2006/relationships/customXml" Target="../ink/ink2017.xml"/><Relationship Id="rId34" Type="http://schemas.openxmlformats.org/officeDocument/2006/relationships/image" Target="../media/image115.png"/><Relationship Id="rId50" Type="http://schemas.openxmlformats.org/officeDocument/2006/relationships/image" Target="../media/image123.png"/><Relationship Id="rId55" Type="http://schemas.openxmlformats.org/officeDocument/2006/relationships/customXml" Target="../ink/ink2025.xml"/><Relationship Id="rId76" Type="http://schemas.openxmlformats.org/officeDocument/2006/relationships/image" Target="../media/image136.png"/><Relationship Id="rId7" Type="http://schemas.openxmlformats.org/officeDocument/2006/relationships/customXml" Target="../ink/ink2001.xml"/><Relationship Id="rId71" Type="http://schemas.openxmlformats.org/officeDocument/2006/relationships/customXml" Target="../ink/ink2033.xml"/><Relationship Id="rId2" Type="http://schemas.openxmlformats.org/officeDocument/2006/relationships/notesSlide" Target="../notesSlides/notesSlide25.xml"/><Relationship Id="rId29" Type="http://schemas.openxmlformats.org/officeDocument/2006/relationships/customXml" Target="../ink/ink2012.xml"/><Relationship Id="rId24" Type="http://schemas.openxmlformats.org/officeDocument/2006/relationships/image" Target="../media/image110.png"/><Relationship Id="rId40" Type="http://schemas.openxmlformats.org/officeDocument/2006/relationships/image" Target="../media/image118.png"/><Relationship Id="rId45" Type="http://schemas.openxmlformats.org/officeDocument/2006/relationships/customXml" Target="../ink/ink2020.xml"/><Relationship Id="rId66" Type="http://schemas.openxmlformats.org/officeDocument/2006/relationships/image" Target="../media/image131.png"/></Relationships>
</file>

<file path=ppt/slides/_rels/slide2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51.png"/><Relationship Id="rId21" Type="http://schemas.openxmlformats.org/officeDocument/2006/relationships/customXml" Target="../ink/ink2049.xml"/><Relationship Id="rId42" Type="http://schemas.openxmlformats.org/officeDocument/2006/relationships/image" Target="../media/image159.png"/><Relationship Id="rId47" Type="http://schemas.openxmlformats.org/officeDocument/2006/relationships/image" Target="../media/image161.png"/><Relationship Id="rId63" Type="http://schemas.openxmlformats.org/officeDocument/2006/relationships/image" Target="../media/image169.png"/><Relationship Id="rId68" Type="http://schemas.openxmlformats.org/officeDocument/2006/relationships/customXml" Target="../ink/ink2073.xml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46.png"/><Relationship Id="rId29" Type="http://schemas.openxmlformats.org/officeDocument/2006/relationships/customXml" Target="../ink/ink2053.xml"/><Relationship Id="rId11" Type="http://schemas.openxmlformats.org/officeDocument/2006/relationships/customXml" Target="../ink/ink2044.xml"/><Relationship Id="rId24" Type="http://schemas.openxmlformats.org/officeDocument/2006/relationships/image" Target="../media/image150.png"/><Relationship Id="rId32" Type="http://schemas.openxmlformats.org/officeDocument/2006/relationships/image" Target="../media/image154.png"/><Relationship Id="rId37" Type="http://schemas.openxmlformats.org/officeDocument/2006/relationships/customXml" Target="../ink/ink2057.xml"/><Relationship Id="rId40" Type="http://schemas.openxmlformats.org/officeDocument/2006/relationships/image" Target="../media/image158.png"/><Relationship Id="rId45" Type="http://schemas.openxmlformats.org/officeDocument/2006/relationships/image" Target="../media/image160.png"/><Relationship Id="rId53" Type="http://schemas.openxmlformats.org/officeDocument/2006/relationships/image" Target="../media/image164.png"/><Relationship Id="rId58" Type="http://schemas.openxmlformats.org/officeDocument/2006/relationships/customXml" Target="../ink/ink2068.xml"/><Relationship Id="rId66" Type="http://schemas.openxmlformats.org/officeDocument/2006/relationships/customXml" Target="../ink/ink2072.xml"/><Relationship Id="rId5" Type="http://schemas.openxmlformats.org/officeDocument/2006/relationships/customXml" Target="../ink/ink2041.xml"/><Relationship Id="rId61" Type="http://schemas.openxmlformats.org/officeDocument/2006/relationships/image" Target="../media/image168.png"/><Relationship Id="rId19" Type="http://schemas.openxmlformats.org/officeDocument/2006/relationships/customXml" Target="../ink/ink2048.xml"/><Relationship Id="rId14" Type="http://schemas.openxmlformats.org/officeDocument/2006/relationships/image" Target="../media/image145.png"/><Relationship Id="rId22" Type="http://schemas.openxmlformats.org/officeDocument/2006/relationships/image" Target="../media/image149.png"/><Relationship Id="rId27" Type="http://schemas.openxmlformats.org/officeDocument/2006/relationships/customXml" Target="../ink/ink2052.xml"/><Relationship Id="rId30" Type="http://schemas.openxmlformats.org/officeDocument/2006/relationships/image" Target="../media/image153.png"/><Relationship Id="rId35" Type="http://schemas.openxmlformats.org/officeDocument/2006/relationships/customXml" Target="../ink/ink2056.xml"/><Relationship Id="rId43" Type="http://schemas.openxmlformats.org/officeDocument/2006/relationships/customXml" Target="../ink/ink2060.xml"/><Relationship Id="rId48" Type="http://schemas.openxmlformats.org/officeDocument/2006/relationships/customXml" Target="../ink/ink2063.xml"/><Relationship Id="rId56" Type="http://schemas.openxmlformats.org/officeDocument/2006/relationships/customXml" Target="../ink/ink2067.xml"/><Relationship Id="rId64" Type="http://schemas.openxmlformats.org/officeDocument/2006/relationships/customXml" Target="../ink/ink2071.xml"/><Relationship Id="rId69" Type="http://schemas.openxmlformats.org/officeDocument/2006/relationships/image" Target="../media/image172.png"/><Relationship Id="rId8" Type="http://schemas.openxmlformats.org/officeDocument/2006/relationships/image" Target="../media/image25.png"/><Relationship Id="rId51" Type="http://schemas.openxmlformats.org/officeDocument/2006/relationships/image" Target="../media/image163.png"/><Relationship Id="rId72" Type="http://schemas.openxmlformats.org/officeDocument/2006/relationships/customXml" Target="../ink/ink2075.xml"/><Relationship Id="rId3" Type="http://schemas.openxmlformats.org/officeDocument/2006/relationships/customXml" Target="../ink/ink2040.xml"/><Relationship Id="rId12" Type="http://schemas.openxmlformats.org/officeDocument/2006/relationships/image" Target="../media/image144.png"/><Relationship Id="rId17" Type="http://schemas.openxmlformats.org/officeDocument/2006/relationships/customXml" Target="../ink/ink2047.xml"/><Relationship Id="rId25" Type="http://schemas.openxmlformats.org/officeDocument/2006/relationships/customXml" Target="../ink/ink2051.xml"/><Relationship Id="rId33" Type="http://schemas.openxmlformats.org/officeDocument/2006/relationships/customXml" Target="../ink/ink2055.xml"/><Relationship Id="rId38" Type="http://schemas.openxmlformats.org/officeDocument/2006/relationships/image" Target="../media/image157.png"/><Relationship Id="rId46" Type="http://schemas.openxmlformats.org/officeDocument/2006/relationships/customXml" Target="../ink/ink2062.xml"/><Relationship Id="rId59" Type="http://schemas.openxmlformats.org/officeDocument/2006/relationships/image" Target="../media/image167.png"/><Relationship Id="rId67" Type="http://schemas.openxmlformats.org/officeDocument/2006/relationships/image" Target="../media/image171.png"/><Relationship Id="rId20" Type="http://schemas.openxmlformats.org/officeDocument/2006/relationships/image" Target="../media/image148.png"/><Relationship Id="rId41" Type="http://schemas.openxmlformats.org/officeDocument/2006/relationships/customXml" Target="../ink/ink2059.xml"/><Relationship Id="rId54" Type="http://schemas.openxmlformats.org/officeDocument/2006/relationships/customXml" Target="../ink/ink2066.xml"/><Relationship Id="rId62" Type="http://schemas.openxmlformats.org/officeDocument/2006/relationships/customXml" Target="../ink/ink2070.xml"/><Relationship Id="rId70" Type="http://schemas.openxmlformats.org/officeDocument/2006/relationships/customXml" Target="../ink/ink207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png"/><Relationship Id="rId15" Type="http://schemas.openxmlformats.org/officeDocument/2006/relationships/customXml" Target="../ink/ink2046.xml"/><Relationship Id="rId23" Type="http://schemas.openxmlformats.org/officeDocument/2006/relationships/customXml" Target="../ink/ink2050.xml"/><Relationship Id="rId28" Type="http://schemas.openxmlformats.org/officeDocument/2006/relationships/image" Target="../media/image152.png"/><Relationship Id="rId36" Type="http://schemas.openxmlformats.org/officeDocument/2006/relationships/image" Target="../media/image156.png"/><Relationship Id="rId49" Type="http://schemas.openxmlformats.org/officeDocument/2006/relationships/image" Target="../media/image162.png"/><Relationship Id="rId57" Type="http://schemas.openxmlformats.org/officeDocument/2006/relationships/image" Target="../media/image166.png"/><Relationship Id="rId10" Type="http://schemas.openxmlformats.org/officeDocument/2006/relationships/image" Target="../media/image143.png"/><Relationship Id="rId31" Type="http://schemas.openxmlformats.org/officeDocument/2006/relationships/customXml" Target="../ink/ink2054.xml"/><Relationship Id="rId44" Type="http://schemas.openxmlformats.org/officeDocument/2006/relationships/customXml" Target="../ink/ink2061.xml"/><Relationship Id="rId52" Type="http://schemas.openxmlformats.org/officeDocument/2006/relationships/customXml" Target="../ink/ink2065.xml"/><Relationship Id="rId60" Type="http://schemas.openxmlformats.org/officeDocument/2006/relationships/customXml" Target="../ink/ink2069.xml"/><Relationship Id="rId65" Type="http://schemas.openxmlformats.org/officeDocument/2006/relationships/image" Target="../media/image170.png"/><Relationship Id="rId73" Type="http://schemas.openxmlformats.org/officeDocument/2006/relationships/image" Target="../media/image174.png"/><Relationship Id="rId4" Type="http://schemas.openxmlformats.org/officeDocument/2006/relationships/image" Target="../media/image141.png"/><Relationship Id="rId9" Type="http://schemas.openxmlformats.org/officeDocument/2006/relationships/customXml" Target="../ink/ink2043.xml"/><Relationship Id="rId13" Type="http://schemas.openxmlformats.org/officeDocument/2006/relationships/customXml" Target="../ink/ink2045.xml"/><Relationship Id="rId18" Type="http://schemas.openxmlformats.org/officeDocument/2006/relationships/image" Target="../media/image147.png"/><Relationship Id="rId39" Type="http://schemas.openxmlformats.org/officeDocument/2006/relationships/customXml" Target="../ink/ink2058.xml"/><Relationship Id="rId34" Type="http://schemas.openxmlformats.org/officeDocument/2006/relationships/image" Target="../media/image155.png"/><Relationship Id="rId50" Type="http://schemas.openxmlformats.org/officeDocument/2006/relationships/customXml" Target="../ink/ink2064.xml"/><Relationship Id="rId55" Type="http://schemas.openxmlformats.org/officeDocument/2006/relationships/image" Target="../media/image165.png"/><Relationship Id="rId7" Type="http://schemas.openxmlformats.org/officeDocument/2006/relationships/customXml" Target="../ink/ink2042.xml"/><Relationship Id="rId71" Type="http://schemas.openxmlformats.org/officeDocument/2006/relationships/image" Target="../media/image173.png"/></Relationships>
</file>

<file path=ppt/slides/_rels/slide27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133.xml"/><Relationship Id="rId21" Type="http://schemas.openxmlformats.org/officeDocument/2006/relationships/customXml" Target="../ink/ink2085.xml"/><Relationship Id="rId42" Type="http://schemas.openxmlformats.org/officeDocument/2006/relationships/image" Target="../media/image194.png"/><Relationship Id="rId63" Type="http://schemas.openxmlformats.org/officeDocument/2006/relationships/customXml" Target="../ink/ink2106.xml"/><Relationship Id="rId84" Type="http://schemas.openxmlformats.org/officeDocument/2006/relationships/image" Target="../media/image215.png"/><Relationship Id="rId138" Type="http://schemas.openxmlformats.org/officeDocument/2006/relationships/image" Target="../media/image242.png"/><Relationship Id="rId159" Type="http://schemas.openxmlformats.org/officeDocument/2006/relationships/customXml" Target="../ink/ink2154.xml"/><Relationship Id="rId170" Type="http://schemas.openxmlformats.org/officeDocument/2006/relationships/image" Target="../media/image258.png"/><Relationship Id="rId107" Type="http://schemas.openxmlformats.org/officeDocument/2006/relationships/customXml" Target="../ink/ink2128.xml"/><Relationship Id="rId11" Type="http://schemas.openxmlformats.org/officeDocument/2006/relationships/customXml" Target="../ink/ink2080.xml"/><Relationship Id="rId32" Type="http://schemas.openxmlformats.org/officeDocument/2006/relationships/image" Target="../media/image189.png"/><Relationship Id="rId53" Type="http://schemas.openxmlformats.org/officeDocument/2006/relationships/customXml" Target="../ink/ink2101.xml"/><Relationship Id="rId74" Type="http://schemas.openxmlformats.org/officeDocument/2006/relationships/image" Target="../media/image210.png"/><Relationship Id="rId128" Type="http://schemas.openxmlformats.org/officeDocument/2006/relationships/image" Target="../media/image237.png"/><Relationship Id="rId149" Type="http://schemas.openxmlformats.org/officeDocument/2006/relationships/customXml" Target="../ink/ink2149.xml"/><Relationship Id="rId5" Type="http://schemas.openxmlformats.org/officeDocument/2006/relationships/customXml" Target="../ink/ink2077.xml"/><Relationship Id="rId95" Type="http://schemas.openxmlformats.org/officeDocument/2006/relationships/customXml" Target="../ink/ink2122.xml"/><Relationship Id="rId160" Type="http://schemas.openxmlformats.org/officeDocument/2006/relationships/image" Target="../media/image253.png"/><Relationship Id="rId22" Type="http://schemas.openxmlformats.org/officeDocument/2006/relationships/image" Target="../media/image184.png"/><Relationship Id="rId43" Type="http://schemas.openxmlformats.org/officeDocument/2006/relationships/customXml" Target="../ink/ink2096.xml"/><Relationship Id="rId64" Type="http://schemas.openxmlformats.org/officeDocument/2006/relationships/image" Target="../media/image205.png"/><Relationship Id="rId118" Type="http://schemas.openxmlformats.org/officeDocument/2006/relationships/image" Target="../media/image232.png"/><Relationship Id="rId139" Type="http://schemas.openxmlformats.org/officeDocument/2006/relationships/customXml" Target="../ink/ink2144.xml"/><Relationship Id="rId85" Type="http://schemas.openxmlformats.org/officeDocument/2006/relationships/customXml" Target="../ink/ink2117.xml"/><Relationship Id="rId150" Type="http://schemas.openxmlformats.org/officeDocument/2006/relationships/image" Target="../media/image248.png"/><Relationship Id="rId171" Type="http://schemas.openxmlformats.org/officeDocument/2006/relationships/customXml" Target="../ink/ink2160.xml"/><Relationship Id="rId12" Type="http://schemas.openxmlformats.org/officeDocument/2006/relationships/image" Target="../media/image179.png"/><Relationship Id="rId33" Type="http://schemas.openxmlformats.org/officeDocument/2006/relationships/customXml" Target="../ink/ink2091.xml"/><Relationship Id="rId108" Type="http://schemas.openxmlformats.org/officeDocument/2006/relationships/image" Target="../media/image227.png"/><Relationship Id="rId129" Type="http://schemas.openxmlformats.org/officeDocument/2006/relationships/customXml" Target="../ink/ink2139.xml"/><Relationship Id="rId54" Type="http://schemas.openxmlformats.org/officeDocument/2006/relationships/image" Target="../media/image200.png"/><Relationship Id="rId75" Type="http://schemas.openxmlformats.org/officeDocument/2006/relationships/customXml" Target="../ink/ink2112.xml"/><Relationship Id="rId96" Type="http://schemas.openxmlformats.org/officeDocument/2006/relationships/image" Target="../media/image221.png"/><Relationship Id="rId140" Type="http://schemas.openxmlformats.org/officeDocument/2006/relationships/image" Target="../media/image243.png"/><Relationship Id="rId161" Type="http://schemas.openxmlformats.org/officeDocument/2006/relationships/customXml" Target="../ink/ink2155.xml"/><Relationship Id="rId6" Type="http://schemas.openxmlformats.org/officeDocument/2006/relationships/image" Target="../media/image176.png"/><Relationship Id="rId23" Type="http://schemas.openxmlformats.org/officeDocument/2006/relationships/customXml" Target="../ink/ink2086.xml"/><Relationship Id="rId28" Type="http://schemas.openxmlformats.org/officeDocument/2006/relationships/image" Target="../media/image187.png"/><Relationship Id="rId49" Type="http://schemas.openxmlformats.org/officeDocument/2006/relationships/customXml" Target="../ink/ink2099.xml"/><Relationship Id="rId114" Type="http://schemas.openxmlformats.org/officeDocument/2006/relationships/image" Target="../media/image230.png"/><Relationship Id="rId119" Type="http://schemas.openxmlformats.org/officeDocument/2006/relationships/customXml" Target="../ink/ink2134.xml"/><Relationship Id="rId44" Type="http://schemas.openxmlformats.org/officeDocument/2006/relationships/image" Target="../media/image195.png"/><Relationship Id="rId60" Type="http://schemas.openxmlformats.org/officeDocument/2006/relationships/image" Target="../media/image203.png"/><Relationship Id="rId65" Type="http://schemas.openxmlformats.org/officeDocument/2006/relationships/customXml" Target="../ink/ink2107.xml"/><Relationship Id="rId81" Type="http://schemas.openxmlformats.org/officeDocument/2006/relationships/customXml" Target="../ink/ink2115.xml"/><Relationship Id="rId86" Type="http://schemas.openxmlformats.org/officeDocument/2006/relationships/image" Target="../media/image216.png"/><Relationship Id="rId130" Type="http://schemas.openxmlformats.org/officeDocument/2006/relationships/image" Target="../media/image238.png"/><Relationship Id="rId135" Type="http://schemas.openxmlformats.org/officeDocument/2006/relationships/customXml" Target="../ink/ink2142.xml"/><Relationship Id="rId151" Type="http://schemas.openxmlformats.org/officeDocument/2006/relationships/customXml" Target="../ink/ink2150.xml"/><Relationship Id="rId156" Type="http://schemas.openxmlformats.org/officeDocument/2006/relationships/image" Target="../media/image251.png"/><Relationship Id="rId177" Type="http://schemas.openxmlformats.org/officeDocument/2006/relationships/customXml" Target="../ink/ink2163.xml"/><Relationship Id="rId172" Type="http://schemas.openxmlformats.org/officeDocument/2006/relationships/image" Target="../media/image259.png"/><Relationship Id="rId13" Type="http://schemas.openxmlformats.org/officeDocument/2006/relationships/customXml" Target="../ink/ink2081.xml"/><Relationship Id="rId18" Type="http://schemas.openxmlformats.org/officeDocument/2006/relationships/image" Target="../media/image182.png"/><Relationship Id="rId39" Type="http://schemas.openxmlformats.org/officeDocument/2006/relationships/customXml" Target="../ink/ink2094.xml"/><Relationship Id="rId109" Type="http://schemas.openxmlformats.org/officeDocument/2006/relationships/customXml" Target="../ink/ink2129.xml"/><Relationship Id="rId34" Type="http://schemas.openxmlformats.org/officeDocument/2006/relationships/image" Target="../media/image190.png"/><Relationship Id="rId50" Type="http://schemas.openxmlformats.org/officeDocument/2006/relationships/image" Target="../media/image198.png"/><Relationship Id="rId55" Type="http://schemas.openxmlformats.org/officeDocument/2006/relationships/customXml" Target="../ink/ink2102.xml"/><Relationship Id="rId76" Type="http://schemas.openxmlformats.org/officeDocument/2006/relationships/image" Target="../media/image211.png"/><Relationship Id="rId97" Type="http://schemas.openxmlformats.org/officeDocument/2006/relationships/customXml" Target="../ink/ink2123.xml"/><Relationship Id="rId104" Type="http://schemas.openxmlformats.org/officeDocument/2006/relationships/image" Target="../media/image225.png"/><Relationship Id="rId120" Type="http://schemas.openxmlformats.org/officeDocument/2006/relationships/image" Target="../media/image233.png"/><Relationship Id="rId125" Type="http://schemas.openxmlformats.org/officeDocument/2006/relationships/customXml" Target="../ink/ink2137.xml"/><Relationship Id="rId141" Type="http://schemas.openxmlformats.org/officeDocument/2006/relationships/customXml" Target="../ink/ink2145.xml"/><Relationship Id="rId146" Type="http://schemas.openxmlformats.org/officeDocument/2006/relationships/image" Target="../media/image246.png"/><Relationship Id="rId167" Type="http://schemas.openxmlformats.org/officeDocument/2006/relationships/customXml" Target="../ink/ink2158.xml"/><Relationship Id="rId7" Type="http://schemas.openxmlformats.org/officeDocument/2006/relationships/customXml" Target="../ink/ink2078.xml"/><Relationship Id="rId71" Type="http://schemas.openxmlformats.org/officeDocument/2006/relationships/customXml" Target="../ink/ink2110.xml"/><Relationship Id="rId92" Type="http://schemas.openxmlformats.org/officeDocument/2006/relationships/image" Target="../media/image219.png"/><Relationship Id="rId162" Type="http://schemas.openxmlformats.org/officeDocument/2006/relationships/image" Target="../media/image254.png"/><Relationship Id="rId2" Type="http://schemas.openxmlformats.org/officeDocument/2006/relationships/notesSlide" Target="../notesSlides/notesSlide27.xml"/><Relationship Id="rId29" Type="http://schemas.openxmlformats.org/officeDocument/2006/relationships/customXml" Target="../ink/ink2089.xml"/><Relationship Id="rId24" Type="http://schemas.openxmlformats.org/officeDocument/2006/relationships/image" Target="../media/image185.png"/><Relationship Id="rId40" Type="http://schemas.openxmlformats.org/officeDocument/2006/relationships/image" Target="../media/image193.png"/><Relationship Id="rId45" Type="http://schemas.openxmlformats.org/officeDocument/2006/relationships/customXml" Target="../ink/ink2097.xml"/><Relationship Id="rId66" Type="http://schemas.openxmlformats.org/officeDocument/2006/relationships/image" Target="../media/image206.png"/><Relationship Id="rId87" Type="http://schemas.openxmlformats.org/officeDocument/2006/relationships/customXml" Target="../ink/ink2118.xml"/><Relationship Id="rId110" Type="http://schemas.openxmlformats.org/officeDocument/2006/relationships/image" Target="../media/image228.png"/><Relationship Id="rId115" Type="http://schemas.openxmlformats.org/officeDocument/2006/relationships/customXml" Target="../ink/ink2132.xml"/><Relationship Id="rId131" Type="http://schemas.openxmlformats.org/officeDocument/2006/relationships/customXml" Target="../ink/ink2140.xml"/><Relationship Id="rId136" Type="http://schemas.openxmlformats.org/officeDocument/2006/relationships/image" Target="../media/image241.png"/><Relationship Id="rId157" Type="http://schemas.openxmlformats.org/officeDocument/2006/relationships/customXml" Target="../ink/ink2153.xml"/><Relationship Id="rId178" Type="http://schemas.openxmlformats.org/officeDocument/2006/relationships/image" Target="../media/image262.png"/><Relationship Id="rId61" Type="http://schemas.openxmlformats.org/officeDocument/2006/relationships/customXml" Target="../ink/ink2105.xml"/><Relationship Id="rId82" Type="http://schemas.openxmlformats.org/officeDocument/2006/relationships/image" Target="../media/image214.png"/><Relationship Id="rId152" Type="http://schemas.openxmlformats.org/officeDocument/2006/relationships/image" Target="../media/image249.png"/><Relationship Id="rId173" Type="http://schemas.openxmlformats.org/officeDocument/2006/relationships/customXml" Target="../ink/ink2161.xml"/><Relationship Id="rId19" Type="http://schemas.openxmlformats.org/officeDocument/2006/relationships/customXml" Target="../ink/ink2084.xml"/><Relationship Id="rId14" Type="http://schemas.openxmlformats.org/officeDocument/2006/relationships/image" Target="../media/image180.png"/><Relationship Id="rId30" Type="http://schemas.openxmlformats.org/officeDocument/2006/relationships/image" Target="../media/image188.png"/><Relationship Id="rId35" Type="http://schemas.openxmlformats.org/officeDocument/2006/relationships/customXml" Target="../ink/ink2092.xml"/><Relationship Id="rId56" Type="http://schemas.openxmlformats.org/officeDocument/2006/relationships/image" Target="../media/image201.png"/><Relationship Id="rId77" Type="http://schemas.openxmlformats.org/officeDocument/2006/relationships/customXml" Target="../ink/ink2113.xml"/><Relationship Id="rId100" Type="http://schemas.openxmlformats.org/officeDocument/2006/relationships/image" Target="../media/image223.png"/><Relationship Id="rId105" Type="http://schemas.openxmlformats.org/officeDocument/2006/relationships/customXml" Target="../ink/ink2127.xml"/><Relationship Id="rId126" Type="http://schemas.openxmlformats.org/officeDocument/2006/relationships/image" Target="../media/image236.png"/><Relationship Id="rId147" Type="http://schemas.openxmlformats.org/officeDocument/2006/relationships/customXml" Target="../ink/ink2148.xml"/><Relationship Id="rId168" Type="http://schemas.openxmlformats.org/officeDocument/2006/relationships/image" Target="../media/image257.png"/><Relationship Id="rId8" Type="http://schemas.openxmlformats.org/officeDocument/2006/relationships/image" Target="../media/image177.png"/><Relationship Id="rId51" Type="http://schemas.openxmlformats.org/officeDocument/2006/relationships/customXml" Target="../ink/ink2100.xml"/><Relationship Id="rId72" Type="http://schemas.openxmlformats.org/officeDocument/2006/relationships/image" Target="../media/image209.png"/><Relationship Id="rId93" Type="http://schemas.openxmlformats.org/officeDocument/2006/relationships/customXml" Target="../ink/ink2121.xml"/><Relationship Id="rId98" Type="http://schemas.openxmlformats.org/officeDocument/2006/relationships/image" Target="../media/image222.png"/><Relationship Id="rId121" Type="http://schemas.openxmlformats.org/officeDocument/2006/relationships/customXml" Target="../ink/ink2135.xml"/><Relationship Id="rId142" Type="http://schemas.openxmlformats.org/officeDocument/2006/relationships/image" Target="../media/image244.png"/><Relationship Id="rId163" Type="http://schemas.openxmlformats.org/officeDocument/2006/relationships/customXml" Target="../ink/ink2156.xml"/><Relationship Id="rId3" Type="http://schemas.openxmlformats.org/officeDocument/2006/relationships/customXml" Target="../ink/ink2076.xml"/><Relationship Id="rId25" Type="http://schemas.openxmlformats.org/officeDocument/2006/relationships/customXml" Target="../ink/ink2087.xml"/><Relationship Id="rId46" Type="http://schemas.openxmlformats.org/officeDocument/2006/relationships/image" Target="../media/image196.png"/><Relationship Id="rId67" Type="http://schemas.openxmlformats.org/officeDocument/2006/relationships/customXml" Target="../ink/ink2108.xml"/><Relationship Id="rId116" Type="http://schemas.openxmlformats.org/officeDocument/2006/relationships/image" Target="../media/image231.png"/><Relationship Id="rId137" Type="http://schemas.openxmlformats.org/officeDocument/2006/relationships/customXml" Target="../ink/ink2143.xml"/><Relationship Id="rId158" Type="http://schemas.openxmlformats.org/officeDocument/2006/relationships/image" Target="../media/image252.png"/><Relationship Id="rId20" Type="http://schemas.openxmlformats.org/officeDocument/2006/relationships/image" Target="../media/image183.png"/><Relationship Id="rId41" Type="http://schemas.openxmlformats.org/officeDocument/2006/relationships/customXml" Target="../ink/ink2095.xml"/><Relationship Id="rId62" Type="http://schemas.openxmlformats.org/officeDocument/2006/relationships/image" Target="../media/image204.png"/><Relationship Id="rId83" Type="http://schemas.openxmlformats.org/officeDocument/2006/relationships/customXml" Target="../ink/ink2116.xml"/><Relationship Id="rId88" Type="http://schemas.openxmlformats.org/officeDocument/2006/relationships/image" Target="../media/image217.png"/><Relationship Id="rId111" Type="http://schemas.openxmlformats.org/officeDocument/2006/relationships/customXml" Target="../ink/ink2130.xml"/><Relationship Id="rId132" Type="http://schemas.openxmlformats.org/officeDocument/2006/relationships/image" Target="../media/image239.png"/><Relationship Id="rId153" Type="http://schemas.openxmlformats.org/officeDocument/2006/relationships/customXml" Target="../ink/ink2151.xml"/><Relationship Id="rId174" Type="http://schemas.openxmlformats.org/officeDocument/2006/relationships/image" Target="../media/image260.png"/><Relationship Id="rId15" Type="http://schemas.openxmlformats.org/officeDocument/2006/relationships/customXml" Target="../ink/ink2082.xml"/><Relationship Id="rId36" Type="http://schemas.openxmlformats.org/officeDocument/2006/relationships/image" Target="../media/image191.png"/><Relationship Id="rId57" Type="http://schemas.openxmlformats.org/officeDocument/2006/relationships/customXml" Target="../ink/ink2103.xml"/><Relationship Id="rId106" Type="http://schemas.openxmlformats.org/officeDocument/2006/relationships/image" Target="../media/image226.png"/><Relationship Id="rId127" Type="http://schemas.openxmlformats.org/officeDocument/2006/relationships/customXml" Target="../ink/ink2138.xml"/><Relationship Id="rId10" Type="http://schemas.openxmlformats.org/officeDocument/2006/relationships/image" Target="../media/image178.png"/><Relationship Id="rId31" Type="http://schemas.openxmlformats.org/officeDocument/2006/relationships/customXml" Target="../ink/ink2090.xml"/><Relationship Id="rId52" Type="http://schemas.openxmlformats.org/officeDocument/2006/relationships/image" Target="../media/image199.png"/><Relationship Id="rId73" Type="http://schemas.openxmlformats.org/officeDocument/2006/relationships/customXml" Target="../ink/ink2111.xml"/><Relationship Id="rId78" Type="http://schemas.openxmlformats.org/officeDocument/2006/relationships/image" Target="../media/image212.png"/><Relationship Id="rId94" Type="http://schemas.openxmlformats.org/officeDocument/2006/relationships/image" Target="../media/image220.png"/><Relationship Id="rId99" Type="http://schemas.openxmlformats.org/officeDocument/2006/relationships/customXml" Target="../ink/ink2124.xml"/><Relationship Id="rId101" Type="http://schemas.openxmlformats.org/officeDocument/2006/relationships/customXml" Target="../ink/ink2125.xml"/><Relationship Id="rId122" Type="http://schemas.openxmlformats.org/officeDocument/2006/relationships/image" Target="../media/image234.png"/><Relationship Id="rId143" Type="http://schemas.openxmlformats.org/officeDocument/2006/relationships/customXml" Target="../ink/ink2146.xml"/><Relationship Id="rId148" Type="http://schemas.openxmlformats.org/officeDocument/2006/relationships/image" Target="../media/image247.png"/><Relationship Id="rId164" Type="http://schemas.openxmlformats.org/officeDocument/2006/relationships/image" Target="../media/image255.png"/><Relationship Id="rId169" Type="http://schemas.openxmlformats.org/officeDocument/2006/relationships/customXml" Target="../ink/ink2159.xml"/><Relationship Id="rId4" Type="http://schemas.openxmlformats.org/officeDocument/2006/relationships/image" Target="../media/image175.png"/><Relationship Id="rId9" Type="http://schemas.openxmlformats.org/officeDocument/2006/relationships/customXml" Target="../ink/ink2079.xml"/><Relationship Id="rId26" Type="http://schemas.openxmlformats.org/officeDocument/2006/relationships/image" Target="../media/image186.png"/><Relationship Id="rId47" Type="http://schemas.openxmlformats.org/officeDocument/2006/relationships/customXml" Target="../ink/ink2098.xml"/><Relationship Id="rId68" Type="http://schemas.openxmlformats.org/officeDocument/2006/relationships/image" Target="../media/image207.png"/><Relationship Id="rId89" Type="http://schemas.openxmlformats.org/officeDocument/2006/relationships/customXml" Target="../ink/ink2119.xml"/><Relationship Id="rId112" Type="http://schemas.openxmlformats.org/officeDocument/2006/relationships/image" Target="../media/image229.png"/><Relationship Id="rId133" Type="http://schemas.openxmlformats.org/officeDocument/2006/relationships/customXml" Target="../ink/ink2141.xml"/><Relationship Id="rId154" Type="http://schemas.openxmlformats.org/officeDocument/2006/relationships/image" Target="../media/image250.png"/><Relationship Id="rId175" Type="http://schemas.openxmlformats.org/officeDocument/2006/relationships/customXml" Target="../ink/ink2162.xml"/><Relationship Id="rId16" Type="http://schemas.openxmlformats.org/officeDocument/2006/relationships/image" Target="../media/image181.png"/><Relationship Id="rId37" Type="http://schemas.openxmlformats.org/officeDocument/2006/relationships/customXml" Target="../ink/ink2093.xml"/><Relationship Id="rId58" Type="http://schemas.openxmlformats.org/officeDocument/2006/relationships/image" Target="../media/image202.png"/><Relationship Id="rId79" Type="http://schemas.openxmlformats.org/officeDocument/2006/relationships/customXml" Target="../ink/ink2114.xml"/><Relationship Id="rId102" Type="http://schemas.openxmlformats.org/officeDocument/2006/relationships/image" Target="../media/image224.png"/><Relationship Id="rId123" Type="http://schemas.openxmlformats.org/officeDocument/2006/relationships/customXml" Target="../ink/ink2136.xml"/><Relationship Id="rId144" Type="http://schemas.openxmlformats.org/officeDocument/2006/relationships/image" Target="../media/image245.png"/><Relationship Id="rId90" Type="http://schemas.openxmlformats.org/officeDocument/2006/relationships/image" Target="../media/image218.png"/><Relationship Id="rId165" Type="http://schemas.openxmlformats.org/officeDocument/2006/relationships/customXml" Target="../ink/ink2157.xml"/><Relationship Id="rId27" Type="http://schemas.openxmlformats.org/officeDocument/2006/relationships/customXml" Target="../ink/ink2088.xml"/><Relationship Id="rId48" Type="http://schemas.openxmlformats.org/officeDocument/2006/relationships/image" Target="../media/image197.png"/><Relationship Id="rId69" Type="http://schemas.openxmlformats.org/officeDocument/2006/relationships/customXml" Target="../ink/ink2109.xml"/><Relationship Id="rId113" Type="http://schemas.openxmlformats.org/officeDocument/2006/relationships/customXml" Target="../ink/ink2131.xml"/><Relationship Id="rId134" Type="http://schemas.openxmlformats.org/officeDocument/2006/relationships/image" Target="../media/image240.png"/><Relationship Id="rId80" Type="http://schemas.openxmlformats.org/officeDocument/2006/relationships/image" Target="../media/image213.png"/><Relationship Id="rId155" Type="http://schemas.openxmlformats.org/officeDocument/2006/relationships/customXml" Target="../ink/ink2152.xml"/><Relationship Id="rId176" Type="http://schemas.openxmlformats.org/officeDocument/2006/relationships/image" Target="../media/image261.png"/><Relationship Id="rId17" Type="http://schemas.openxmlformats.org/officeDocument/2006/relationships/customXml" Target="../ink/ink2083.xml"/><Relationship Id="rId38" Type="http://schemas.openxmlformats.org/officeDocument/2006/relationships/image" Target="../media/image192.png"/><Relationship Id="rId59" Type="http://schemas.openxmlformats.org/officeDocument/2006/relationships/customXml" Target="../ink/ink2104.xml"/><Relationship Id="rId103" Type="http://schemas.openxmlformats.org/officeDocument/2006/relationships/customXml" Target="../ink/ink2126.xml"/><Relationship Id="rId124" Type="http://schemas.openxmlformats.org/officeDocument/2006/relationships/image" Target="../media/image235.png"/><Relationship Id="rId70" Type="http://schemas.openxmlformats.org/officeDocument/2006/relationships/image" Target="../media/image208.png"/><Relationship Id="rId91" Type="http://schemas.openxmlformats.org/officeDocument/2006/relationships/customXml" Target="../ink/ink2120.xml"/><Relationship Id="rId145" Type="http://schemas.openxmlformats.org/officeDocument/2006/relationships/customXml" Target="../ink/ink2147.xml"/><Relationship Id="rId166" Type="http://schemas.openxmlformats.org/officeDocument/2006/relationships/image" Target="../media/image25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221.xml"/><Relationship Id="rId299" Type="http://schemas.openxmlformats.org/officeDocument/2006/relationships/image" Target="../media/image409.png"/><Relationship Id="rId21" Type="http://schemas.openxmlformats.org/officeDocument/2006/relationships/customXml" Target="../ink/ink2173.xml"/><Relationship Id="rId63" Type="http://schemas.openxmlformats.org/officeDocument/2006/relationships/customXml" Target="../ink/ink2194.xml"/><Relationship Id="rId159" Type="http://schemas.openxmlformats.org/officeDocument/2006/relationships/customXml" Target="../ink/ink2242.xml"/><Relationship Id="rId170" Type="http://schemas.openxmlformats.org/officeDocument/2006/relationships/image" Target="../media/image345.png"/><Relationship Id="rId226" Type="http://schemas.openxmlformats.org/officeDocument/2006/relationships/customXml" Target="../ink/ink2276.xml"/><Relationship Id="rId268" Type="http://schemas.openxmlformats.org/officeDocument/2006/relationships/customXml" Target="../ink/ink2297.xml"/><Relationship Id="rId32" Type="http://schemas.openxmlformats.org/officeDocument/2006/relationships/image" Target="../media/image277.png"/><Relationship Id="rId74" Type="http://schemas.openxmlformats.org/officeDocument/2006/relationships/image" Target="../media/image297.png"/><Relationship Id="rId128" Type="http://schemas.openxmlformats.org/officeDocument/2006/relationships/image" Target="../media/image324.png"/><Relationship Id="rId5" Type="http://schemas.openxmlformats.org/officeDocument/2006/relationships/customXml" Target="../ink/ink2165.xml"/><Relationship Id="rId181" Type="http://schemas.openxmlformats.org/officeDocument/2006/relationships/customXml" Target="../ink/ink2253.xml"/><Relationship Id="rId237" Type="http://schemas.openxmlformats.org/officeDocument/2006/relationships/image" Target="../media/image378.png"/><Relationship Id="rId279" Type="http://schemas.openxmlformats.org/officeDocument/2006/relationships/image" Target="../media/image399.png"/><Relationship Id="rId43" Type="http://schemas.openxmlformats.org/officeDocument/2006/relationships/customXml" Target="../ink/ink2184.xml"/><Relationship Id="rId139" Type="http://schemas.openxmlformats.org/officeDocument/2006/relationships/customXml" Target="../ink/ink2232.xml"/><Relationship Id="rId290" Type="http://schemas.openxmlformats.org/officeDocument/2006/relationships/customXml" Target="../ink/ink2308.xml"/><Relationship Id="rId304" Type="http://schemas.openxmlformats.org/officeDocument/2006/relationships/customXml" Target="../ink/ink2315.xml"/><Relationship Id="rId85" Type="http://schemas.openxmlformats.org/officeDocument/2006/relationships/customXml" Target="../ink/ink2205.xml"/><Relationship Id="rId150" Type="http://schemas.openxmlformats.org/officeDocument/2006/relationships/image" Target="../media/image335.png"/><Relationship Id="rId192" Type="http://schemas.openxmlformats.org/officeDocument/2006/relationships/image" Target="../media/image356.png"/><Relationship Id="rId206" Type="http://schemas.openxmlformats.org/officeDocument/2006/relationships/image" Target="../media/image363.png"/><Relationship Id="rId248" Type="http://schemas.openxmlformats.org/officeDocument/2006/relationships/customXml" Target="../ink/ink2287.xml"/><Relationship Id="rId12" Type="http://schemas.openxmlformats.org/officeDocument/2006/relationships/image" Target="../media/image267.png"/><Relationship Id="rId108" Type="http://schemas.openxmlformats.org/officeDocument/2006/relationships/image" Target="../media/image314.png"/><Relationship Id="rId54" Type="http://schemas.openxmlformats.org/officeDocument/2006/relationships/image" Target="../media/image287.png"/><Relationship Id="rId96" Type="http://schemas.openxmlformats.org/officeDocument/2006/relationships/image" Target="../media/image308.png"/><Relationship Id="rId161" Type="http://schemas.openxmlformats.org/officeDocument/2006/relationships/customXml" Target="../ink/ink2243.xml"/><Relationship Id="rId217" Type="http://schemas.openxmlformats.org/officeDocument/2006/relationships/customXml" Target="../ink/ink2271.xml"/><Relationship Id="rId259" Type="http://schemas.openxmlformats.org/officeDocument/2006/relationships/image" Target="../media/image389.png"/><Relationship Id="rId23" Type="http://schemas.openxmlformats.org/officeDocument/2006/relationships/customXml" Target="../ink/ink2174.xml"/><Relationship Id="rId119" Type="http://schemas.openxmlformats.org/officeDocument/2006/relationships/customXml" Target="../ink/ink2222.xml"/><Relationship Id="rId270" Type="http://schemas.openxmlformats.org/officeDocument/2006/relationships/customXml" Target="../ink/ink2298.xml"/><Relationship Id="rId44" Type="http://schemas.openxmlformats.org/officeDocument/2006/relationships/image" Target="../media/image282.png"/><Relationship Id="rId65" Type="http://schemas.openxmlformats.org/officeDocument/2006/relationships/customXml" Target="../ink/ink2195.xml"/><Relationship Id="rId86" Type="http://schemas.openxmlformats.org/officeDocument/2006/relationships/image" Target="../media/image303.png"/><Relationship Id="rId130" Type="http://schemas.openxmlformats.org/officeDocument/2006/relationships/image" Target="../media/image325.png"/><Relationship Id="rId151" Type="http://schemas.openxmlformats.org/officeDocument/2006/relationships/customXml" Target="../ink/ink2238.xml"/><Relationship Id="rId172" Type="http://schemas.openxmlformats.org/officeDocument/2006/relationships/image" Target="../media/image346.png"/><Relationship Id="rId193" Type="http://schemas.openxmlformats.org/officeDocument/2006/relationships/customXml" Target="../ink/ink2259.xml"/><Relationship Id="rId207" Type="http://schemas.openxmlformats.org/officeDocument/2006/relationships/customXml" Target="../ink/ink2266.xml"/><Relationship Id="rId228" Type="http://schemas.openxmlformats.org/officeDocument/2006/relationships/customXml" Target="../ink/ink2277.xml"/><Relationship Id="rId249" Type="http://schemas.openxmlformats.org/officeDocument/2006/relationships/image" Target="../media/image384.png"/><Relationship Id="rId13" Type="http://schemas.openxmlformats.org/officeDocument/2006/relationships/customXml" Target="../ink/ink2169.xml"/><Relationship Id="rId109" Type="http://schemas.openxmlformats.org/officeDocument/2006/relationships/customXml" Target="../ink/ink2217.xml"/><Relationship Id="rId260" Type="http://schemas.openxmlformats.org/officeDocument/2006/relationships/customXml" Target="../ink/ink2293.xml"/><Relationship Id="rId281" Type="http://schemas.openxmlformats.org/officeDocument/2006/relationships/image" Target="../media/image400.png"/><Relationship Id="rId34" Type="http://schemas.openxmlformats.org/officeDocument/2006/relationships/image" Target="../media/image278.png"/><Relationship Id="rId55" Type="http://schemas.openxmlformats.org/officeDocument/2006/relationships/customXml" Target="../ink/ink2190.xml"/><Relationship Id="rId76" Type="http://schemas.openxmlformats.org/officeDocument/2006/relationships/image" Target="../media/image298.png"/><Relationship Id="rId97" Type="http://schemas.openxmlformats.org/officeDocument/2006/relationships/customXml" Target="../ink/ink2211.xml"/><Relationship Id="rId120" Type="http://schemas.openxmlformats.org/officeDocument/2006/relationships/image" Target="../media/image320.png"/><Relationship Id="rId141" Type="http://schemas.openxmlformats.org/officeDocument/2006/relationships/customXml" Target="../ink/ink2233.xml"/><Relationship Id="rId7" Type="http://schemas.openxmlformats.org/officeDocument/2006/relationships/customXml" Target="../ink/ink2166.xml"/><Relationship Id="rId162" Type="http://schemas.openxmlformats.org/officeDocument/2006/relationships/image" Target="../media/image341.png"/><Relationship Id="rId183" Type="http://schemas.openxmlformats.org/officeDocument/2006/relationships/customXml" Target="../ink/ink2254.xml"/><Relationship Id="rId218" Type="http://schemas.openxmlformats.org/officeDocument/2006/relationships/image" Target="../media/image369.png"/><Relationship Id="rId239" Type="http://schemas.openxmlformats.org/officeDocument/2006/relationships/image" Target="../media/image379.png"/><Relationship Id="rId250" Type="http://schemas.openxmlformats.org/officeDocument/2006/relationships/customXml" Target="../ink/ink2288.xml"/><Relationship Id="rId271" Type="http://schemas.openxmlformats.org/officeDocument/2006/relationships/image" Target="../media/image395.png"/><Relationship Id="rId292" Type="http://schemas.openxmlformats.org/officeDocument/2006/relationships/customXml" Target="../ink/ink2309.xml"/><Relationship Id="rId306" Type="http://schemas.openxmlformats.org/officeDocument/2006/relationships/customXml" Target="../ink/ink2316.xml"/><Relationship Id="rId24" Type="http://schemas.openxmlformats.org/officeDocument/2006/relationships/image" Target="../media/image273.png"/><Relationship Id="rId45" Type="http://schemas.openxmlformats.org/officeDocument/2006/relationships/customXml" Target="../ink/ink2185.xml"/><Relationship Id="rId66" Type="http://schemas.openxmlformats.org/officeDocument/2006/relationships/image" Target="../media/image293.png"/><Relationship Id="rId87" Type="http://schemas.openxmlformats.org/officeDocument/2006/relationships/customXml" Target="../ink/ink2206.xml"/><Relationship Id="rId110" Type="http://schemas.openxmlformats.org/officeDocument/2006/relationships/image" Target="../media/image315.png"/><Relationship Id="rId131" Type="http://schemas.openxmlformats.org/officeDocument/2006/relationships/customXml" Target="../ink/ink2228.xml"/><Relationship Id="rId152" Type="http://schemas.openxmlformats.org/officeDocument/2006/relationships/image" Target="../media/image336.png"/><Relationship Id="rId173" Type="http://schemas.openxmlformats.org/officeDocument/2006/relationships/customXml" Target="../ink/ink2249.xml"/><Relationship Id="rId194" Type="http://schemas.openxmlformats.org/officeDocument/2006/relationships/image" Target="../media/image357.png"/><Relationship Id="rId208" Type="http://schemas.openxmlformats.org/officeDocument/2006/relationships/image" Target="../media/image364.png"/><Relationship Id="rId229" Type="http://schemas.openxmlformats.org/officeDocument/2006/relationships/image" Target="../media/image374.png"/><Relationship Id="rId240" Type="http://schemas.openxmlformats.org/officeDocument/2006/relationships/customXml" Target="../ink/ink2283.xml"/><Relationship Id="rId261" Type="http://schemas.openxmlformats.org/officeDocument/2006/relationships/image" Target="../media/image390.png"/><Relationship Id="rId14" Type="http://schemas.openxmlformats.org/officeDocument/2006/relationships/image" Target="../media/image268.png"/><Relationship Id="rId35" Type="http://schemas.openxmlformats.org/officeDocument/2006/relationships/customXml" Target="../ink/ink2180.xml"/><Relationship Id="rId56" Type="http://schemas.openxmlformats.org/officeDocument/2006/relationships/image" Target="../media/image288.png"/><Relationship Id="rId77" Type="http://schemas.openxmlformats.org/officeDocument/2006/relationships/customXml" Target="../ink/ink2201.xml"/><Relationship Id="rId100" Type="http://schemas.openxmlformats.org/officeDocument/2006/relationships/image" Target="../media/image310.png"/><Relationship Id="rId282" Type="http://schemas.openxmlformats.org/officeDocument/2006/relationships/customXml" Target="../ink/ink2304.xml"/><Relationship Id="rId8" Type="http://schemas.openxmlformats.org/officeDocument/2006/relationships/image" Target="../media/image265.png"/><Relationship Id="rId98" Type="http://schemas.openxmlformats.org/officeDocument/2006/relationships/image" Target="../media/image309.png"/><Relationship Id="rId121" Type="http://schemas.openxmlformats.org/officeDocument/2006/relationships/customXml" Target="../ink/ink2223.xml"/><Relationship Id="rId142" Type="http://schemas.openxmlformats.org/officeDocument/2006/relationships/image" Target="../media/image331.png"/><Relationship Id="rId163" Type="http://schemas.openxmlformats.org/officeDocument/2006/relationships/customXml" Target="../ink/ink2244.xml"/><Relationship Id="rId184" Type="http://schemas.openxmlformats.org/officeDocument/2006/relationships/image" Target="../media/image352.png"/><Relationship Id="rId219" Type="http://schemas.openxmlformats.org/officeDocument/2006/relationships/customXml" Target="../ink/ink2272.xml"/><Relationship Id="rId230" Type="http://schemas.openxmlformats.org/officeDocument/2006/relationships/customXml" Target="../ink/ink2278.xml"/><Relationship Id="rId251" Type="http://schemas.openxmlformats.org/officeDocument/2006/relationships/image" Target="../media/image385.png"/><Relationship Id="rId25" Type="http://schemas.openxmlformats.org/officeDocument/2006/relationships/customXml" Target="../ink/ink2175.xml"/><Relationship Id="rId46" Type="http://schemas.openxmlformats.org/officeDocument/2006/relationships/image" Target="../media/image283.png"/><Relationship Id="rId67" Type="http://schemas.openxmlformats.org/officeDocument/2006/relationships/customXml" Target="../ink/ink2196.xml"/><Relationship Id="rId272" Type="http://schemas.openxmlformats.org/officeDocument/2006/relationships/customXml" Target="../ink/ink2299.xml"/><Relationship Id="rId293" Type="http://schemas.openxmlformats.org/officeDocument/2006/relationships/image" Target="../media/image406.png"/><Relationship Id="rId307" Type="http://schemas.openxmlformats.org/officeDocument/2006/relationships/image" Target="../media/image413.png"/><Relationship Id="rId88" Type="http://schemas.openxmlformats.org/officeDocument/2006/relationships/image" Target="../media/image304.png"/><Relationship Id="rId111" Type="http://schemas.openxmlformats.org/officeDocument/2006/relationships/customXml" Target="../ink/ink2218.xml"/><Relationship Id="rId132" Type="http://schemas.openxmlformats.org/officeDocument/2006/relationships/image" Target="../media/image326.png"/><Relationship Id="rId153" Type="http://schemas.openxmlformats.org/officeDocument/2006/relationships/customXml" Target="../ink/ink2239.xml"/><Relationship Id="rId174" Type="http://schemas.openxmlformats.org/officeDocument/2006/relationships/image" Target="../media/image347.png"/><Relationship Id="rId195" Type="http://schemas.openxmlformats.org/officeDocument/2006/relationships/customXml" Target="../ink/ink2260.xml"/><Relationship Id="rId209" Type="http://schemas.openxmlformats.org/officeDocument/2006/relationships/customXml" Target="../ink/ink2267.xml"/><Relationship Id="rId220" Type="http://schemas.openxmlformats.org/officeDocument/2006/relationships/image" Target="../media/image370.png"/><Relationship Id="rId241" Type="http://schemas.openxmlformats.org/officeDocument/2006/relationships/image" Target="../media/image380.png"/><Relationship Id="rId15" Type="http://schemas.openxmlformats.org/officeDocument/2006/relationships/customXml" Target="../ink/ink2170.xml"/><Relationship Id="rId36" Type="http://schemas.openxmlformats.org/officeDocument/2006/relationships/image" Target="../media/image279.png"/><Relationship Id="rId57" Type="http://schemas.openxmlformats.org/officeDocument/2006/relationships/customXml" Target="../ink/ink2191.xml"/><Relationship Id="rId262" Type="http://schemas.openxmlformats.org/officeDocument/2006/relationships/customXml" Target="../ink/ink2294.xml"/><Relationship Id="rId283" Type="http://schemas.openxmlformats.org/officeDocument/2006/relationships/image" Target="../media/image401.png"/><Relationship Id="rId78" Type="http://schemas.openxmlformats.org/officeDocument/2006/relationships/image" Target="../media/image299.png"/><Relationship Id="rId99" Type="http://schemas.openxmlformats.org/officeDocument/2006/relationships/customXml" Target="../ink/ink2212.xml"/><Relationship Id="rId101" Type="http://schemas.openxmlformats.org/officeDocument/2006/relationships/customXml" Target="../ink/ink2213.xml"/><Relationship Id="rId122" Type="http://schemas.openxmlformats.org/officeDocument/2006/relationships/image" Target="../media/image321.png"/><Relationship Id="rId143" Type="http://schemas.openxmlformats.org/officeDocument/2006/relationships/customXml" Target="../ink/ink2234.xml"/><Relationship Id="rId164" Type="http://schemas.openxmlformats.org/officeDocument/2006/relationships/image" Target="../media/image342.png"/><Relationship Id="rId185" Type="http://schemas.openxmlformats.org/officeDocument/2006/relationships/customXml" Target="../ink/ink2255.xml"/><Relationship Id="rId9" Type="http://schemas.openxmlformats.org/officeDocument/2006/relationships/customXml" Target="../ink/ink2167.xml"/><Relationship Id="rId210" Type="http://schemas.openxmlformats.org/officeDocument/2006/relationships/image" Target="../media/image365.png"/><Relationship Id="rId26" Type="http://schemas.openxmlformats.org/officeDocument/2006/relationships/image" Target="../media/image274.png"/><Relationship Id="rId231" Type="http://schemas.openxmlformats.org/officeDocument/2006/relationships/image" Target="../media/image375.png"/><Relationship Id="rId252" Type="http://schemas.openxmlformats.org/officeDocument/2006/relationships/customXml" Target="../ink/ink2289.xml"/><Relationship Id="rId273" Type="http://schemas.openxmlformats.org/officeDocument/2006/relationships/image" Target="../media/image396.png"/><Relationship Id="rId294" Type="http://schemas.openxmlformats.org/officeDocument/2006/relationships/customXml" Target="../ink/ink2310.xml"/><Relationship Id="rId308" Type="http://schemas.openxmlformats.org/officeDocument/2006/relationships/customXml" Target="../ink/ink2317.xml"/><Relationship Id="rId47" Type="http://schemas.openxmlformats.org/officeDocument/2006/relationships/customXml" Target="../ink/ink2186.xml"/><Relationship Id="rId68" Type="http://schemas.openxmlformats.org/officeDocument/2006/relationships/image" Target="../media/image294.png"/><Relationship Id="rId89" Type="http://schemas.openxmlformats.org/officeDocument/2006/relationships/customXml" Target="../ink/ink2207.xml"/><Relationship Id="rId112" Type="http://schemas.openxmlformats.org/officeDocument/2006/relationships/image" Target="../media/image316.png"/><Relationship Id="rId133" Type="http://schemas.openxmlformats.org/officeDocument/2006/relationships/customXml" Target="../ink/ink2229.xml"/><Relationship Id="rId154" Type="http://schemas.openxmlformats.org/officeDocument/2006/relationships/image" Target="../media/image337.png"/><Relationship Id="rId175" Type="http://schemas.openxmlformats.org/officeDocument/2006/relationships/customXml" Target="../ink/ink2250.xml"/><Relationship Id="rId196" Type="http://schemas.openxmlformats.org/officeDocument/2006/relationships/image" Target="../media/image358.png"/><Relationship Id="rId200" Type="http://schemas.openxmlformats.org/officeDocument/2006/relationships/image" Target="../media/image360.png"/><Relationship Id="rId16" Type="http://schemas.openxmlformats.org/officeDocument/2006/relationships/image" Target="../media/image269.png"/><Relationship Id="rId221" Type="http://schemas.openxmlformats.org/officeDocument/2006/relationships/customXml" Target="../ink/ink2273.xml"/><Relationship Id="rId242" Type="http://schemas.openxmlformats.org/officeDocument/2006/relationships/customXml" Target="../ink/ink2284.xml"/><Relationship Id="rId263" Type="http://schemas.openxmlformats.org/officeDocument/2006/relationships/image" Target="../media/image391.png"/><Relationship Id="rId284" Type="http://schemas.openxmlformats.org/officeDocument/2006/relationships/customXml" Target="../ink/ink2305.xml"/><Relationship Id="rId37" Type="http://schemas.openxmlformats.org/officeDocument/2006/relationships/customXml" Target="../ink/ink2181.xml"/><Relationship Id="rId58" Type="http://schemas.openxmlformats.org/officeDocument/2006/relationships/image" Target="../media/image289.png"/><Relationship Id="rId79" Type="http://schemas.openxmlformats.org/officeDocument/2006/relationships/customXml" Target="../ink/ink2202.xml"/><Relationship Id="rId102" Type="http://schemas.openxmlformats.org/officeDocument/2006/relationships/image" Target="../media/image311.png"/><Relationship Id="rId123" Type="http://schemas.openxmlformats.org/officeDocument/2006/relationships/customXml" Target="../ink/ink2224.xml"/><Relationship Id="rId144" Type="http://schemas.openxmlformats.org/officeDocument/2006/relationships/image" Target="../media/image332.png"/><Relationship Id="rId90" Type="http://schemas.openxmlformats.org/officeDocument/2006/relationships/image" Target="../media/image305.png"/><Relationship Id="rId165" Type="http://schemas.openxmlformats.org/officeDocument/2006/relationships/customXml" Target="../ink/ink2245.xml"/><Relationship Id="rId186" Type="http://schemas.openxmlformats.org/officeDocument/2006/relationships/image" Target="../media/image353.png"/><Relationship Id="rId211" Type="http://schemas.openxmlformats.org/officeDocument/2006/relationships/customXml" Target="../ink/ink2268.xml"/><Relationship Id="rId232" Type="http://schemas.openxmlformats.org/officeDocument/2006/relationships/customXml" Target="../ink/ink2279.xml"/><Relationship Id="rId253" Type="http://schemas.openxmlformats.org/officeDocument/2006/relationships/image" Target="../media/image386.png"/><Relationship Id="rId274" Type="http://schemas.openxmlformats.org/officeDocument/2006/relationships/customXml" Target="../ink/ink2300.xml"/><Relationship Id="rId295" Type="http://schemas.openxmlformats.org/officeDocument/2006/relationships/image" Target="../media/image407.png"/><Relationship Id="rId309" Type="http://schemas.openxmlformats.org/officeDocument/2006/relationships/image" Target="../media/image414.png"/><Relationship Id="rId27" Type="http://schemas.openxmlformats.org/officeDocument/2006/relationships/customXml" Target="../ink/ink2176.xml"/><Relationship Id="rId48" Type="http://schemas.openxmlformats.org/officeDocument/2006/relationships/image" Target="../media/image284.png"/><Relationship Id="rId69" Type="http://schemas.openxmlformats.org/officeDocument/2006/relationships/customXml" Target="../ink/ink2197.xml"/><Relationship Id="rId113" Type="http://schemas.openxmlformats.org/officeDocument/2006/relationships/customXml" Target="../ink/ink2219.xml"/><Relationship Id="rId134" Type="http://schemas.openxmlformats.org/officeDocument/2006/relationships/image" Target="../media/image327.png"/><Relationship Id="rId80" Type="http://schemas.openxmlformats.org/officeDocument/2006/relationships/image" Target="../media/image300.png"/><Relationship Id="rId155" Type="http://schemas.openxmlformats.org/officeDocument/2006/relationships/customXml" Target="../ink/ink2240.xml"/><Relationship Id="rId176" Type="http://schemas.openxmlformats.org/officeDocument/2006/relationships/image" Target="../media/image348.png"/><Relationship Id="rId197" Type="http://schemas.openxmlformats.org/officeDocument/2006/relationships/customXml" Target="../ink/ink2261.xml"/><Relationship Id="rId201" Type="http://schemas.openxmlformats.org/officeDocument/2006/relationships/customXml" Target="../ink/ink2263.xml"/><Relationship Id="rId222" Type="http://schemas.openxmlformats.org/officeDocument/2006/relationships/image" Target="../media/image371.png"/><Relationship Id="rId243" Type="http://schemas.openxmlformats.org/officeDocument/2006/relationships/image" Target="../media/image381.png"/><Relationship Id="rId264" Type="http://schemas.openxmlformats.org/officeDocument/2006/relationships/customXml" Target="../ink/ink2295.xml"/><Relationship Id="rId285" Type="http://schemas.openxmlformats.org/officeDocument/2006/relationships/image" Target="../media/image402.png"/><Relationship Id="rId17" Type="http://schemas.openxmlformats.org/officeDocument/2006/relationships/customXml" Target="../ink/ink2171.xml"/><Relationship Id="rId38" Type="http://schemas.openxmlformats.org/officeDocument/2006/relationships/image" Target="../media/image280.png"/><Relationship Id="rId59" Type="http://schemas.openxmlformats.org/officeDocument/2006/relationships/customXml" Target="../ink/ink2192.xml"/><Relationship Id="rId103" Type="http://schemas.openxmlformats.org/officeDocument/2006/relationships/customXml" Target="../ink/ink2214.xml"/><Relationship Id="rId124" Type="http://schemas.openxmlformats.org/officeDocument/2006/relationships/image" Target="../media/image322.png"/><Relationship Id="rId310" Type="http://schemas.openxmlformats.org/officeDocument/2006/relationships/customXml" Target="../ink/ink2318.xml"/><Relationship Id="rId70" Type="http://schemas.openxmlformats.org/officeDocument/2006/relationships/image" Target="../media/image295.png"/><Relationship Id="rId91" Type="http://schemas.openxmlformats.org/officeDocument/2006/relationships/customXml" Target="../ink/ink2208.xml"/><Relationship Id="rId145" Type="http://schemas.openxmlformats.org/officeDocument/2006/relationships/customXml" Target="../ink/ink2235.xml"/><Relationship Id="rId166" Type="http://schemas.openxmlformats.org/officeDocument/2006/relationships/image" Target="../media/image343.png"/><Relationship Id="rId187" Type="http://schemas.openxmlformats.org/officeDocument/2006/relationships/customXml" Target="../ink/ink2256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366.png"/><Relationship Id="rId233" Type="http://schemas.openxmlformats.org/officeDocument/2006/relationships/image" Target="../media/image376.png"/><Relationship Id="rId254" Type="http://schemas.openxmlformats.org/officeDocument/2006/relationships/customXml" Target="../ink/ink2290.xml"/><Relationship Id="rId28" Type="http://schemas.openxmlformats.org/officeDocument/2006/relationships/image" Target="../media/image275.png"/><Relationship Id="rId49" Type="http://schemas.openxmlformats.org/officeDocument/2006/relationships/customXml" Target="../ink/ink2187.xml"/><Relationship Id="rId114" Type="http://schemas.openxmlformats.org/officeDocument/2006/relationships/image" Target="../media/image317.png"/><Relationship Id="rId275" Type="http://schemas.openxmlformats.org/officeDocument/2006/relationships/image" Target="../media/image397.png"/><Relationship Id="rId296" Type="http://schemas.openxmlformats.org/officeDocument/2006/relationships/customXml" Target="../ink/ink2311.xml"/><Relationship Id="rId300" Type="http://schemas.openxmlformats.org/officeDocument/2006/relationships/customXml" Target="../ink/ink2313.xml"/><Relationship Id="rId60" Type="http://schemas.openxmlformats.org/officeDocument/2006/relationships/image" Target="../media/image290.png"/><Relationship Id="rId81" Type="http://schemas.openxmlformats.org/officeDocument/2006/relationships/customXml" Target="../ink/ink2203.xml"/><Relationship Id="rId135" Type="http://schemas.openxmlformats.org/officeDocument/2006/relationships/customXml" Target="../ink/ink2230.xml"/><Relationship Id="rId156" Type="http://schemas.openxmlformats.org/officeDocument/2006/relationships/image" Target="../media/image338.png"/><Relationship Id="rId177" Type="http://schemas.openxmlformats.org/officeDocument/2006/relationships/customXml" Target="../ink/ink2251.xml"/><Relationship Id="rId198" Type="http://schemas.openxmlformats.org/officeDocument/2006/relationships/image" Target="../media/image359.png"/><Relationship Id="rId202" Type="http://schemas.openxmlformats.org/officeDocument/2006/relationships/image" Target="../media/image361.png"/><Relationship Id="rId223" Type="http://schemas.openxmlformats.org/officeDocument/2006/relationships/customXml" Target="../ink/ink2274.xml"/><Relationship Id="rId244" Type="http://schemas.openxmlformats.org/officeDocument/2006/relationships/customXml" Target="../ink/ink2285.xml"/><Relationship Id="rId18" Type="http://schemas.openxmlformats.org/officeDocument/2006/relationships/image" Target="../media/image270.png"/><Relationship Id="rId39" Type="http://schemas.openxmlformats.org/officeDocument/2006/relationships/customXml" Target="../ink/ink2182.xml"/><Relationship Id="rId265" Type="http://schemas.openxmlformats.org/officeDocument/2006/relationships/image" Target="../media/image392.png"/><Relationship Id="rId286" Type="http://schemas.openxmlformats.org/officeDocument/2006/relationships/customXml" Target="../ink/ink2306.xml"/><Relationship Id="rId50" Type="http://schemas.openxmlformats.org/officeDocument/2006/relationships/image" Target="../media/image285.png"/><Relationship Id="rId104" Type="http://schemas.openxmlformats.org/officeDocument/2006/relationships/image" Target="../media/image312.png"/><Relationship Id="rId125" Type="http://schemas.openxmlformats.org/officeDocument/2006/relationships/customXml" Target="../ink/ink2225.xml"/><Relationship Id="rId146" Type="http://schemas.openxmlformats.org/officeDocument/2006/relationships/image" Target="../media/image333.png"/><Relationship Id="rId167" Type="http://schemas.openxmlformats.org/officeDocument/2006/relationships/customXml" Target="../ink/ink2246.xml"/><Relationship Id="rId188" Type="http://schemas.openxmlformats.org/officeDocument/2006/relationships/image" Target="../media/image354.png"/><Relationship Id="rId311" Type="http://schemas.openxmlformats.org/officeDocument/2006/relationships/image" Target="../media/image415.png"/><Relationship Id="rId71" Type="http://schemas.openxmlformats.org/officeDocument/2006/relationships/customXml" Target="../ink/ink2198.xml"/><Relationship Id="rId92" Type="http://schemas.openxmlformats.org/officeDocument/2006/relationships/image" Target="../media/image306.png"/><Relationship Id="rId213" Type="http://schemas.openxmlformats.org/officeDocument/2006/relationships/customXml" Target="../ink/ink2269.xml"/><Relationship Id="rId234" Type="http://schemas.openxmlformats.org/officeDocument/2006/relationships/customXml" Target="../ink/ink2280.xml"/><Relationship Id="rId2" Type="http://schemas.openxmlformats.org/officeDocument/2006/relationships/notesSlide" Target="../notesSlides/notesSlide28.xml"/><Relationship Id="rId29" Type="http://schemas.openxmlformats.org/officeDocument/2006/relationships/customXml" Target="../ink/ink2177.xml"/><Relationship Id="rId255" Type="http://schemas.openxmlformats.org/officeDocument/2006/relationships/image" Target="../media/image387.png"/><Relationship Id="rId276" Type="http://schemas.openxmlformats.org/officeDocument/2006/relationships/customXml" Target="../ink/ink2301.xml"/><Relationship Id="rId297" Type="http://schemas.openxmlformats.org/officeDocument/2006/relationships/image" Target="../media/image408.png"/><Relationship Id="rId40" Type="http://schemas.openxmlformats.org/officeDocument/2006/relationships/image" Target="../media/image200.png"/><Relationship Id="rId115" Type="http://schemas.openxmlformats.org/officeDocument/2006/relationships/customXml" Target="../ink/ink2220.xml"/><Relationship Id="rId136" Type="http://schemas.openxmlformats.org/officeDocument/2006/relationships/image" Target="../media/image328.png"/><Relationship Id="rId157" Type="http://schemas.openxmlformats.org/officeDocument/2006/relationships/customXml" Target="../ink/ink2241.xml"/><Relationship Id="rId178" Type="http://schemas.openxmlformats.org/officeDocument/2006/relationships/image" Target="../media/image349.png"/><Relationship Id="rId301" Type="http://schemas.openxmlformats.org/officeDocument/2006/relationships/image" Target="../media/image410.png"/><Relationship Id="rId61" Type="http://schemas.openxmlformats.org/officeDocument/2006/relationships/customXml" Target="../ink/ink2193.xml"/><Relationship Id="rId82" Type="http://schemas.openxmlformats.org/officeDocument/2006/relationships/image" Target="../media/image301.png"/><Relationship Id="rId199" Type="http://schemas.openxmlformats.org/officeDocument/2006/relationships/customXml" Target="../ink/ink2262.xml"/><Relationship Id="rId203" Type="http://schemas.openxmlformats.org/officeDocument/2006/relationships/customXml" Target="../ink/ink2264.xml"/><Relationship Id="rId19" Type="http://schemas.openxmlformats.org/officeDocument/2006/relationships/customXml" Target="../ink/ink2172.xml"/><Relationship Id="rId224" Type="http://schemas.openxmlformats.org/officeDocument/2006/relationships/image" Target="../media/image372.png"/><Relationship Id="rId245" Type="http://schemas.openxmlformats.org/officeDocument/2006/relationships/image" Target="../media/image382.png"/><Relationship Id="rId266" Type="http://schemas.openxmlformats.org/officeDocument/2006/relationships/customXml" Target="../ink/ink2296.xml"/><Relationship Id="rId287" Type="http://schemas.openxmlformats.org/officeDocument/2006/relationships/image" Target="../media/image403.png"/><Relationship Id="rId30" Type="http://schemas.openxmlformats.org/officeDocument/2006/relationships/image" Target="../media/image276.png"/><Relationship Id="rId105" Type="http://schemas.openxmlformats.org/officeDocument/2006/relationships/customXml" Target="../ink/ink2215.xml"/><Relationship Id="rId126" Type="http://schemas.openxmlformats.org/officeDocument/2006/relationships/image" Target="../media/image323.png"/><Relationship Id="rId147" Type="http://schemas.openxmlformats.org/officeDocument/2006/relationships/customXml" Target="../ink/ink2236.xml"/><Relationship Id="rId168" Type="http://schemas.openxmlformats.org/officeDocument/2006/relationships/image" Target="../media/image344.png"/><Relationship Id="rId51" Type="http://schemas.openxmlformats.org/officeDocument/2006/relationships/customXml" Target="../ink/ink2188.xml"/><Relationship Id="rId72" Type="http://schemas.openxmlformats.org/officeDocument/2006/relationships/image" Target="../media/image296.png"/><Relationship Id="rId93" Type="http://schemas.openxmlformats.org/officeDocument/2006/relationships/customXml" Target="../ink/ink2209.xml"/><Relationship Id="rId189" Type="http://schemas.openxmlformats.org/officeDocument/2006/relationships/customXml" Target="../ink/ink2257.xml"/><Relationship Id="rId3" Type="http://schemas.openxmlformats.org/officeDocument/2006/relationships/customXml" Target="../ink/ink2164.xml"/><Relationship Id="rId214" Type="http://schemas.openxmlformats.org/officeDocument/2006/relationships/image" Target="../media/image367.png"/><Relationship Id="rId235" Type="http://schemas.openxmlformats.org/officeDocument/2006/relationships/image" Target="../media/image377.png"/><Relationship Id="rId256" Type="http://schemas.openxmlformats.org/officeDocument/2006/relationships/customXml" Target="../ink/ink2291.xml"/><Relationship Id="rId277" Type="http://schemas.openxmlformats.org/officeDocument/2006/relationships/image" Target="../media/image398.png"/><Relationship Id="rId298" Type="http://schemas.openxmlformats.org/officeDocument/2006/relationships/customXml" Target="../ink/ink2312.xml"/><Relationship Id="rId116" Type="http://schemas.openxmlformats.org/officeDocument/2006/relationships/image" Target="../media/image318.png"/><Relationship Id="rId137" Type="http://schemas.openxmlformats.org/officeDocument/2006/relationships/customXml" Target="../ink/ink2231.xml"/><Relationship Id="rId158" Type="http://schemas.openxmlformats.org/officeDocument/2006/relationships/image" Target="../media/image339.png"/><Relationship Id="rId302" Type="http://schemas.openxmlformats.org/officeDocument/2006/relationships/customXml" Target="../ink/ink2314.xml"/><Relationship Id="rId20" Type="http://schemas.openxmlformats.org/officeDocument/2006/relationships/image" Target="../media/image271.png"/><Relationship Id="rId41" Type="http://schemas.openxmlformats.org/officeDocument/2006/relationships/customXml" Target="../ink/ink2183.xml"/><Relationship Id="rId62" Type="http://schemas.openxmlformats.org/officeDocument/2006/relationships/image" Target="../media/image291.png"/><Relationship Id="rId83" Type="http://schemas.openxmlformats.org/officeDocument/2006/relationships/customXml" Target="../ink/ink2204.xml"/><Relationship Id="rId179" Type="http://schemas.openxmlformats.org/officeDocument/2006/relationships/customXml" Target="../ink/ink2252.xml"/><Relationship Id="rId190" Type="http://schemas.openxmlformats.org/officeDocument/2006/relationships/image" Target="../media/image355.png"/><Relationship Id="rId204" Type="http://schemas.openxmlformats.org/officeDocument/2006/relationships/image" Target="../media/image362.png"/><Relationship Id="rId225" Type="http://schemas.openxmlformats.org/officeDocument/2006/relationships/customXml" Target="../ink/ink2275.xml"/><Relationship Id="rId246" Type="http://schemas.openxmlformats.org/officeDocument/2006/relationships/customXml" Target="../ink/ink2286.xml"/><Relationship Id="rId267" Type="http://schemas.openxmlformats.org/officeDocument/2006/relationships/image" Target="../media/image393.png"/><Relationship Id="rId288" Type="http://schemas.openxmlformats.org/officeDocument/2006/relationships/customXml" Target="../ink/ink2307.xml"/><Relationship Id="rId106" Type="http://schemas.openxmlformats.org/officeDocument/2006/relationships/image" Target="../media/image313.png"/><Relationship Id="rId127" Type="http://schemas.openxmlformats.org/officeDocument/2006/relationships/customXml" Target="../ink/ink2226.xml"/><Relationship Id="rId10" Type="http://schemas.openxmlformats.org/officeDocument/2006/relationships/image" Target="../media/image266.png"/><Relationship Id="rId31" Type="http://schemas.openxmlformats.org/officeDocument/2006/relationships/customXml" Target="../ink/ink2178.xml"/><Relationship Id="rId52" Type="http://schemas.openxmlformats.org/officeDocument/2006/relationships/image" Target="../media/image286.png"/><Relationship Id="rId73" Type="http://schemas.openxmlformats.org/officeDocument/2006/relationships/customXml" Target="../ink/ink2199.xml"/><Relationship Id="rId94" Type="http://schemas.openxmlformats.org/officeDocument/2006/relationships/image" Target="../media/image307.png"/><Relationship Id="rId148" Type="http://schemas.openxmlformats.org/officeDocument/2006/relationships/image" Target="../media/image334.png"/><Relationship Id="rId169" Type="http://schemas.openxmlformats.org/officeDocument/2006/relationships/customXml" Target="../ink/ink2247.xml"/><Relationship Id="rId4" Type="http://schemas.openxmlformats.org/officeDocument/2006/relationships/image" Target="../media/image263.png"/><Relationship Id="rId180" Type="http://schemas.openxmlformats.org/officeDocument/2006/relationships/image" Target="../media/image350.png"/><Relationship Id="rId215" Type="http://schemas.openxmlformats.org/officeDocument/2006/relationships/customXml" Target="../ink/ink2270.xml"/><Relationship Id="rId236" Type="http://schemas.openxmlformats.org/officeDocument/2006/relationships/customXml" Target="../ink/ink2281.xml"/><Relationship Id="rId257" Type="http://schemas.openxmlformats.org/officeDocument/2006/relationships/image" Target="../media/image388.png"/><Relationship Id="rId278" Type="http://schemas.openxmlformats.org/officeDocument/2006/relationships/customXml" Target="../ink/ink2302.xml"/><Relationship Id="rId303" Type="http://schemas.openxmlformats.org/officeDocument/2006/relationships/image" Target="../media/image411.png"/><Relationship Id="rId42" Type="http://schemas.openxmlformats.org/officeDocument/2006/relationships/image" Target="../media/image281.png"/><Relationship Id="rId84" Type="http://schemas.openxmlformats.org/officeDocument/2006/relationships/image" Target="../media/image302.png"/><Relationship Id="rId138" Type="http://schemas.openxmlformats.org/officeDocument/2006/relationships/image" Target="../media/image329.png"/><Relationship Id="rId191" Type="http://schemas.openxmlformats.org/officeDocument/2006/relationships/customXml" Target="../ink/ink2258.xml"/><Relationship Id="rId205" Type="http://schemas.openxmlformats.org/officeDocument/2006/relationships/customXml" Target="../ink/ink2265.xml"/><Relationship Id="rId247" Type="http://schemas.openxmlformats.org/officeDocument/2006/relationships/image" Target="../media/image383.png"/><Relationship Id="rId107" Type="http://schemas.openxmlformats.org/officeDocument/2006/relationships/customXml" Target="../ink/ink2216.xml"/><Relationship Id="rId289" Type="http://schemas.openxmlformats.org/officeDocument/2006/relationships/image" Target="../media/image404.png"/><Relationship Id="rId11" Type="http://schemas.openxmlformats.org/officeDocument/2006/relationships/customXml" Target="../ink/ink2168.xml"/><Relationship Id="rId53" Type="http://schemas.openxmlformats.org/officeDocument/2006/relationships/customXml" Target="../ink/ink2189.xml"/><Relationship Id="rId149" Type="http://schemas.openxmlformats.org/officeDocument/2006/relationships/customXml" Target="../ink/ink2237.xml"/><Relationship Id="rId95" Type="http://schemas.openxmlformats.org/officeDocument/2006/relationships/customXml" Target="../ink/ink2210.xml"/><Relationship Id="rId160" Type="http://schemas.openxmlformats.org/officeDocument/2006/relationships/image" Target="../media/image340.png"/><Relationship Id="rId216" Type="http://schemas.openxmlformats.org/officeDocument/2006/relationships/image" Target="../media/image368.png"/><Relationship Id="rId258" Type="http://schemas.openxmlformats.org/officeDocument/2006/relationships/customXml" Target="../ink/ink2292.xml"/><Relationship Id="rId22" Type="http://schemas.openxmlformats.org/officeDocument/2006/relationships/image" Target="../media/image272.png"/><Relationship Id="rId64" Type="http://schemas.openxmlformats.org/officeDocument/2006/relationships/image" Target="../media/image292.png"/><Relationship Id="rId118" Type="http://schemas.openxmlformats.org/officeDocument/2006/relationships/image" Target="../media/image319.png"/><Relationship Id="rId171" Type="http://schemas.openxmlformats.org/officeDocument/2006/relationships/customXml" Target="../ink/ink2248.xml"/><Relationship Id="rId227" Type="http://schemas.openxmlformats.org/officeDocument/2006/relationships/image" Target="../media/image373.png"/><Relationship Id="rId269" Type="http://schemas.openxmlformats.org/officeDocument/2006/relationships/image" Target="../media/image394.png"/><Relationship Id="rId33" Type="http://schemas.openxmlformats.org/officeDocument/2006/relationships/customXml" Target="../ink/ink2179.xml"/><Relationship Id="rId129" Type="http://schemas.openxmlformats.org/officeDocument/2006/relationships/customXml" Target="../ink/ink2227.xml"/><Relationship Id="rId280" Type="http://schemas.openxmlformats.org/officeDocument/2006/relationships/customXml" Target="../ink/ink2303.xml"/><Relationship Id="rId75" Type="http://schemas.openxmlformats.org/officeDocument/2006/relationships/customXml" Target="../ink/ink2200.xml"/><Relationship Id="rId140" Type="http://schemas.openxmlformats.org/officeDocument/2006/relationships/image" Target="../media/image330.png"/><Relationship Id="rId182" Type="http://schemas.openxmlformats.org/officeDocument/2006/relationships/image" Target="../media/image351.png"/><Relationship Id="rId6" Type="http://schemas.openxmlformats.org/officeDocument/2006/relationships/image" Target="../media/image264.png"/><Relationship Id="rId238" Type="http://schemas.openxmlformats.org/officeDocument/2006/relationships/customXml" Target="../ink/ink2282.xml"/><Relationship Id="rId291" Type="http://schemas.openxmlformats.org/officeDocument/2006/relationships/image" Target="../media/image405.png"/><Relationship Id="rId305" Type="http://schemas.openxmlformats.org/officeDocument/2006/relationships/image" Target="../media/image412.png"/></Relationships>
</file>

<file path=ppt/slides/_rels/slide29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471.png"/><Relationship Id="rId21" Type="http://schemas.openxmlformats.org/officeDocument/2006/relationships/customXml" Target="../ink/ink2328.xml"/><Relationship Id="rId42" Type="http://schemas.openxmlformats.org/officeDocument/2006/relationships/image" Target="../media/image435.png"/><Relationship Id="rId63" Type="http://schemas.openxmlformats.org/officeDocument/2006/relationships/customXml" Target="../ink/ink2349.xml"/><Relationship Id="rId84" Type="http://schemas.openxmlformats.org/officeDocument/2006/relationships/customXml" Target="../ink/ink2360.xml"/><Relationship Id="rId138" Type="http://schemas.openxmlformats.org/officeDocument/2006/relationships/customXml" Target="../ink/ink2387.xml"/><Relationship Id="rId159" Type="http://schemas.openxmlformats.org/officeDocument/2006/relationships/image" Target="../media/image491.png"/><Relationship Id="rId170" Type="http://schemas.openxmlformats.org/officeDocument/2006/relationships/customXml" Target="../ink/ink2403.xml"/><Relationship Id="rId191" Type="http://schemas.openxmlformats.org/officeDocument/2006/relationships/image" Target="../media/image507.png"/><Relationship Id="rId205" Type="http://schemas.openxmlformats.org/officeDocument/2006/relationships/image" Target="../media/image514.png"/><Relationship Id="rId226" Type="http://schemas.openxmlformats.org/officeDocument/2006/relationships/customXml" Target="../ink/ink2431.xml"/><Relationship Id="rId107" Type="http://schemas.openxmlformats.org/officeDocument/2006/relationships/image" Target="../media/image466.png"/><Relationship Id="rId11" Type="http://schemas.openxmlformats.org/officeDocument/2006/relationships/customXml" Target="../ink/ink2323.xml"/><Relationship Id="rId32" Type="http://schemas.openxmlformats.org/officeDocument/2006/relationships/image" Target="../media/image430.png"/><Relationship Id="rId53" Type="http://schemas.openxmlformats.org/officeDocument/2006/relationships/customXml" Target="../ink/ink2344.xml"/><Relationship Id="rId74" Type="http://schemas.openxmlformats.org/officeDocument/2006/relationships/customXml" Target="../ink/ink2355.xml"/><Relationship Id="rId128" Type="http://schemas.openxmlformats.org/officeDocument/2006/relationships/customXml" Target="../ink/ink2382.xml"/><Relationship Id="rId149" Type="http://schemas.openxmlformats.org/officeDocument/2006/relationships/image" Target="../media/image486.png"/><Relationship Id="rId5" Type="http://schemas.openxmlformats.org/officeDocument/2006/relationships/customXml" Target="../ink/ink2320.xml"/><Relationship Id="rId95" Type="http://schemas.openxmlformats.org/officeDocument/2006/relationships/image" Target="../media/image460.png"/><Relationship Id="rId160" Type="http://schemas.openxmlformats.org/officeDocument/2006/relationships/customXml" Target="../ink/ink2398.xml"/><Relationship Id="rId181" Type="http://schemas.openxmlformats.org/officeDocument/2006/relationships/image" Target="../media/image502.png"/><Relationship Id="rId216" Type="http://schemas.openxmlformats.org/officeDocument/2006/relationships/customXml" Target="../ink/ink2426.xml"/><Relationship Id="rId22" Type="http://schemas.openxmlformats.org/officeDocument/2006/relationships/image" Target="../media/image425.png"/><Relationship Id="rId43" Type="http://schemas.openxmlformats.org/officeDocument/2006/relationships/customXml" Target="../ink/ink2339.xml"/><Relationship Id="rId64" Type="http://schemas.openxmlformats.org/officeDocument/2006/relationships/image" Target="../media/image445.png"/><Relationship Id="rId118" Type="http://schemas.openxmlformats.org/officeDocument/2006/relationships/customXml" Target="../ink/ink2377.xml"/><Relationship Id="rId139" Type="http://schemas.openxmlformats.org/officeDocument/2006/relationships/image" Target="../media/image482.png"/><Relationship Id="rId85" Type="http://schemas.openxmlformats.org/officeDocument/2006/relationships/image" Target="../media/image455.png"/><Relationship Id="rId150" Type="http://schemas.openxmlformats.org/officeDocument/2006/relationships/customXml" Target="../ink/ink2393.xml"/><Relationship Id="rId171" Type="http://schemas.openxmlformats.org/officeDocument/2006/relationships/image" Target="../media/image497.png"/><Relationship Id="rId192" Type="http://schemas.openxmlformats.org/officeDocument/2006/relationships/customXml" Target="../ink/ink2414.xml"/><Relationship Id="rId206" Type="http://schemas.openxmlformats.org/officeDocument/2006/relationships/customXml" Target="../ink/ink2421.xml"/><Relationship Id="rId227" Type="http://schemas.openxmlformats.org/officeDocument/2006/relationships/image" Target="../media/image525.png"/><Relationship Id="rId12" Type="http://schemas.openxmlformats.org/officeDocument/2006/relationships/image" Target="../media/image420.png"/><Relationship Id="rId33" Type="http://schemas.openxmlformats.org/officeDocument/2006/relationships/customXml" Target="../ink/ink2334.xml"/><Relationship Id="rId108" Type="http://schemas.openxmlformats.org/officeDocument/2006/relationships/customXml" Target="../ink/ink2372.xml"/><Relationship Id="rId129" Type="http://schemas.openxmlformats.org/officeDocument/2006/relationships/image" Target="../media/image477.png"/><Relationship Id="rId54" Type="http://schemas.openxmlformats.org/officeDocument/2006/relationships/image" Target="../media/image441.png"/><Relationship Id="rId75" Type="http://schemas.openxmlformats.org/officeDocument/2006/relationships/image" Target="../media/image450.png"/><Relationship Id="rId96" Type="http://schemas.openxmlformats.org/officeDocument/2006/relationships/customXml" Target="../ink/ink2366.xml"/><Relationship Id="rId140" Type="http://schemas.openxmlformats.org/officeDocument/2006/relationships/customXml" Target="../ink/ink2388.xml"/><Relationship Id="rId161" Type="http://schemas.openxmlformats.org/officeDocument/2006/relationships/image" Target="../media/image492.png"/><Relationship Id="rId182" Type="http://schemas.openxmlformats.org/officeDocument/2006/relationships/customXml" Target="../ink/ink2409.xml"/><Relationship Id="rId217" Type="http://schemas.openxmlformats.org/officeDocument/2006/relationships/image" Target="../media/image520.png"/><Relationship Id="rId6" Type="http://schemas.openxmlformats.org/officeDocument/2006/relationships/image" Target="../media/image417.png"/><Relationship Id="rId23" Type="http://schemas.openxmlformats.org/officeDocument/2006/relationships/customXml" Target="../ink/ink2329.xml"/><Relationship Id="rId119" Type="http://schemas.openxmlformats.org/officeDocument/2006/relationships/image" Target="../media/image472.png"/><Relationship Id="rId44" Type="http://schemas.openxmlformats.org/officeDocument/2006/relationships/image" Target="../media/image436.png"/><Relationship Id="rId65" Type="http://schemas.openxmlformats.org/officeDocument/2006/relationships/customXml" Target="../ink/ink2350.xml"/><Relationship Id="rId86" Type="http://schemas.openxmlformats.org/officeDocument/2006/relationships/customXml" Target="../ink/ink2361.xml"/><Relationship Id="rId130" Type="http://schemas.openxmlformats.org/officeDocument/2006/relationships/customXml" Target="../ink/ink2383.xml"/><Relationship Id="rId151" Type="http://schemas.openxmlformats.org/officeDocument/2006/relationships/image" Target="../media/image487.png"/><Relationship Id="rId172" Type="http://schemas.openxmlformats.org/officeDocument/2006/relationships/customXml" Target="../ink/ink2404.xml"/><Relationship Id="rId193" Type="http://schemas.openxmlformats.org/officeDocument/2006/relationships/image" Target="../media/image508.png"/><Relationship Id="rId207" Type="http://schemas.openxmlformats.org/officeDocument/2006/relationships/image" Target="../media/image515.png"/><Relationship Id="rId228" Type="http://schemas.openxmlformats.org/officeDocument/2006/relationships/customXml" Target="../ink/ink2432.xml"/><Relationship Id="rId13" Type="http://schemas.openxmlformats.org/officeDocument/2006/relationships/customXml" Target="../ink/ink2324.xml"/><Relationship Id="rId109" Type="http://schemas.openxmlformats.org/officeDocument/2006/relationships/image" Target="../media/image467.png"/><Relationship Id="rId34" Type="http://schemas.openxmlformats.org/officeDocument/2006/relationships/image" Target="../media/image431.png"/><Relationship Id="rId55" Type="http://schemas.openxmlformats.org/officeDocument/2006/relationships/customXml" Target="../ink/ink2345.xml"/><Relationship Id="rId76" Type="http://schemas.openxmlformats.org/officeDocument/2006/relationships/customXml" Target="../ink/ink2356.xml"/><Relationship Id="rId97" Type="http://schemas.openxmlformats.org/officeDocument/2006/relationships/image" Target="../media/image461.png"/><Relationship Id="rId120" Type="http://schemas.openxmlformats.org/officeDocument/2006/relationships/customXml" Target="../ink/ink2378.xml"/><Relationship Id="rId141" Type="http://schemas.openxmlformats.org/officeDocument/2006/relationships/image" Target="../media/image483.png"/><Relationship Id="rId7" Type="http://schemas.openxmlformats.org/officeDocument/2006/relationships/customXml" Target="../ink/ink2321.xml"/><Relationship Id="rId162" Type="http://schemas.openxmlformats.org/officeDocument/2006/relationships/customXml" Target="../ink/ink2399.xml"/><Relationship Id="rId183" Type="http://schemas.openxmlformats.org/officeDocument/2006/relationships/image" Target="../media/image503.png"/><Relationship Id="rId218" Type="http://schemas.openxmlformats.org/officeDocument/2006/relationships/customXml" Target="../ink/ink2427.xml"/><Relationship Id="rId24" Type="http://schemas.openxmlformats.org/officeDocument/2006/relationships/image" Target="../media/image426.png"/><Relationship Id="rId45" Type="http://schemas.openxmlformats.org/officeDocument/2006/relationships/customXml" Target="../ink/ink2340.xml"/><Relationship Id="rId66" Type="http://schemas.openxmlformats.org/officeDocument/2006/relationships/image" Target="../media/image446.png"/><Relationship Id="rId87" Type="http://schemas.openxmlformats.org/officeDocument/2006/relationships/image" Target="../media/image456.png"/><Relationship Id="rId110" Type="http://schemas.openxmlformats.org/officeDocument/2006/relationships/customXml" Target="../ink/ink2373.xml"/><Relationship Id="rId131" Type="http://schemas.openxmlformats.org/officeDocument/2006/relationships/image" Target="../media/image478.png"/><Relationship Id="rId152" Type="http://schemas.openxmlformats.org/officeDocument/2006/relationships/customXml" Target="../ink/ink2394.xml"/><Relationship Id="rId173" Type="http://schemas.openxmlformats.org/officeDocument/2006/relationships/image" Target="../media/image498.png"/><Relationship Id="rId194" Type="http://schemas.openxmlformats.org/officeDocument/2006/relationships/customXml" Target="../ink/ink2415.xml"/><Relationship Id="rId208" Type="http://schemas.openxmlformats.org/officeDocument/2006/relationships/customXml" Target="../ink/ink2422.xml"/><Relationship Id="rId229" Type="http://schemas.openxmlformats.org/officeDocument/2006/relationships/image" Target="../media/image526.png"/><Relationship Id="rId14" Type="http://schemas.openxmlformats.org/officeDocument/2006/relationships/image" Target="../media/image421.png"/><Relationship Id="rId35" Type="http://schemas.openxmlformats.org/officeDocument/2006/relationships/customXml" Target="../ink/ink2335.xml"/><Relationship Id="rId56" Type="http://schemas.openxmlformats.org/officeDocument/2006/relationships/image" Target="../media/image442.png"/><Relationship Id="rId77" Type="http://schemas.openxmlformats.org/officeDocument/2006/relationships/image" Target="../media/image451.png"/><Relationship Id="rId100" Type="http://schemas.openxmlformats.org/officeDocument/2006/relationships/customXml" Target="../ink/ink2368.xml"/><Relationship Id="rId8" Type="http://schemas.openxmlformats.org/officeDocument/2006/relationships/image" Target="../media/image418.png"/><Relationship Id="rId98" Type="http://schemas.openxmlformats.org/officeDocument/2006/relationships/customXml" Target="../ink/ink2367.xml"/><Relationship Id="rId121" Type="http://schemas.openxmlformats.org/officeDocument/2006/relationships/image" Target="../media/image473.png"/><Relationship Id="rId142" Type="http://schemas.openxmlformats.org/officeDocument/2006/relationships/customXml" Target="../ink/ink2389.xml"/><Relationship Id="rId163" Type="http://schemas.openxmlformats.org/officeDocument/2006/relationships/image" Target="../media/image493.png"/><Relationship Id="rId184" Type="http://schemas.openxmlformats.org/officeDocument/2006/relationships/customXml" Target="../ink/ink2410.xml"/><Relationship Id="rId219" Type="http://schemas.openxmlformats.org/officeDocument/2006/relationships/image" Target="../media/image521.png"/><Relationship Id="rId25" Type="http://schemas.openxmlformats.org/officeDocument/2006/relationships/customXml" Target="../ink/ink2330.xml"/><Relationship Id="rId46" Type="http://schemas.openxmlformats.org/officeDocument/2006/relationships/image" Target="../media/image437.png"/><Relationship Id="rId67" Type="http://schemas.openxmlformats.org/officeDocument/2006/relationships/customXml" Target="../ink/ink2351.xml"/><Relationship Id="rId116" Type="http://schemas.openxmlformats.org/officeDocument/2006/relationships/customXml" Target="../ink/ink2376.xml"/><Relationship Id="rId137" Type="http://schemas.openxmlformats.org/officeDocument/2006/relationships/image" Target="../media/image481.png"/><Relationship Id="rId158" Type="http://schemas.openxmlformats.org/officeDocument/2006/relationships/customXml" Target="../ink/ink2397.xml"/><Relationship Id="rId20" Type="http://schemas.openxmlformats.org/officeDocument/2006/relationships/image" Target="../media/image424.png"/><Relationship Id="rId41" Type="http://schemas.openxmlformats.org/officeDocument/2006/relationships/customXml" Target="../ink/ink2338.xml"/><Relationship Id="rId62" Type="http://schemas.openxmlformats.org/officeDocument/2006/relationships/image" Target="../media/image444.png"/><Relationship Id="rId83" Type="http://schemas.openxmlformats.org/officeDocument/2006/relationships/image" Target="../media/image454.png"/><Relationship Id="rId88" Type="http://schemas.openxmlformats.org/officeDocument/2006/relationships/customXml" Target="../ink/ink2362.xml"/><Relationship Id="rId111" Type="http://schemas.openxmlformats.org/officeDocument/2006/relationships/image" Target="../media/image468.png"/><Relationship Id="rId132" Type="http://schemas.openxmlformats.org/officeDocument/2006/relationships/customXml" Target="../ink/ink2384.xml"/><Relationship Id="rId153" Type="http://schemas.openxmlformats.org/officeDocument/2006/relationships/image" Target="../media/image488.png"/><Relationship Id="rId174" Type="http://schemas.openxmlformats.org/officeDocument/2006/relationships/customXml" Target="../ink/ink2405.xml"/><Relationship Id="rId179" Type="http://schemas.openxmlformats.org/officeDocument/2006/relationships/image" Target="../media/image501.png"/><Relationship Id="rId195" Type="http://schemas.openxmlformats.org/officeDocument/2006/relationships/image" Target="../media/image509.png"/><Relationship Id="rId209" Type="http://schemas.openxmlformats.org/officeDocument/2006/relationships/image" Target="../media/image516.png"/><Relationship Id="rId190" Type="http://schemas.openxmlformats.org/officeDocument/2006/relationships/customXml" Target="../ink/ink2413.xml"/><Relationship Id="rId204" Type="http://schemas.openxmlformats.org/officeDocument/2006/relationships/customXml" Target="../ink/ink2420.xml"/><Relationship Id="rId220" Type="http://schemas.openxmlformats.org/officeDocument/2006/relationships/customXml" Target="../ink/ink2428.xml"/><Relationship Id="rId225" Type="http://schemas.openxmlformats.org/officeDocument/2006/relationships/image" Target="../media/image524.png"/><Relationship Id="rId15" Type="http://schemas.openxmlformats.org/officeDocument/2006/relationships/customXml" Target="../ink/ink2325.xml"/><Relationship Id="rId36" Type="http://schemas.openxmlformats.org/officeDocument/2006/relationships/image" Target="../media/image432.png"/><Relationship Id="rId57" Type="http://schemas.openxmlformats.org/officeDocument/2006/relationships/customXml" Target="../ink/ink2346.xml"/><Relationship Id="rId106" Type="http://schemas.openxmlformats.org/officeDocument/2006/relationships/customXml" Target="../ink/ink2371.xml"/><Relationship Id="rId127" Type="http://schemas.openxmlformats.org/officeDocument/2006/relationships/image" Target="../media/image476.png"/><Relationship Id="rId10" Type="http://schemas.openxmlformats.org/officeDocument/2006/relationships/image" Target="../media/image419.png"/><Relationship Id="rId31" Type="http://schemas.openxmlformats.org/officeDocument/2006/relationships/customXml" Target="../ink/ink2333.xml"/><Relationship Id="rId52" Type="http://schemas.openxmlformats.org/officeDocument/2006/relationships/image" Target="../media/image440.png"/><Relationship Id="rId73" Type="http://schemas.openxmlformats.org/officeDocument/2006/relationships/image" Target="../media/image449.png"/><Relationship Id="rId78" Type="http://schemas.openxmlformats.org/officeDocument/2006/relationships/customXml" Target="../ink/ink2357.xml"/><Relationship Id="rId94" Type="http://schemas.openxmlformats.org/officeDocument/2006/relationships/customXml" Target="../ink/ink2365.xml"/><Relationship Id="rId99" Type="http://schemas.openxmlformats.org/officeDocument/2006/relationships/image" Target="../media/image462.png"/><Relationship Id="rId101" Type="http://schemas.openxmlformats.org/officeDocument/2006/relationships/image" Target="../media/image463.png"/><Relationship Id="rId122" Type="http://schemas.openxmlformats.org/officeDocument/2006/relationships/customXml" Target="../ink/ink2379.xml"/><Relationship Id="rId143" Type="http://schemas.openxmlformats.org/officeDocument/2006/relationships/image" Target="../media/image484.png"/><Relationship Id="rId148" Type="http://schemas.openxmlformats.org/officeDocument/2006/relationships/customXml" Target="../ink/ink2392.xml"/><Relationship Id="rId164" Type="http://schemas.openxmlformats.org/officeDocument/2006/relationships/customXml" Target="../ink/ink2400.xml"/><Relationship Id="rId169" Type="http://schemas.openxmlformats.org/officeDocument/2006/relationships/image" Target="../media/image496.png"/><Relationship Id="rId185" Type="http://schemas.openxmlformats.org/officeDocument/2006/relationships/image" Target="../media/image504.png"/><Relationship Id="rId4" Type="http://schemas.openxmlformats.org/officeDocument/2006/relationships/image" Target="../media/image416.png"/><Relationship Id="rId9" Type="http://schemas.openxmlformats.org/officeDocument/2006/relationships/customXml" Target="../ink/ink2322.xml"/><Relationship Id="rId180" Type="http://schemas.openxmlformats.org/officeDocument/2006/relationships/customXml" Target="../ink/ink2408.xml"/><Relationship Id="rId210" Type="http://schemas.openxmlformats.org/officeDocument/2006/relationships/customXml" Target="../ink/ink2423.xml"/><Relationship Id="rId215" Type="http://schemas.openxmlformats.org/officeDocument/2006/relationships/image" Target="../media/image519.png"/><Relationship Id="rId26" Type="http://schemas.openxmlformats.org/officeDocument/2006/relationships/image" Target="../media/image427.png"/><Relationship Id="rId47" Type="http://schemas.openxmlformats.org/officeDocument/2006/relationships/customXml" Target="../ink/ink2341.xml"/><Relationship Id="rId68" Type="http://schemas.openxmlformats.org/officeDocument/2006/relationships/customXml" Target="../ink/ink2352.xml"/><Relationship Id="rId89" Type="http://schemas.openxmlformats.org/officeDocument/2006/relationships/image" Target="../media/image457.png"/><Relationship Id="rId112" Type="http://schemas.openxmlformats.org/officeDocument/2006/relationships/customXml" Target="../ink/ink2374.xml"/><Relationship Id="rId133" Type="http://schemas.openxmlformats.org/officeDocument/2006/relationships/image" Target="../media/image479.png"/><Relationship Id="rId154" Type="http://schemas.openxmlformats.org/officeDocument/2006/relationships/customXml" Target="../ink/ink2395.xml"/><Relationship Id="rId175" Type="http://schemas.openxmlformats.org/officeDocument/2006/relationships/image" Target="../media/image499.png"/><Relationship Id="rId196" Type="http://schemas.openxmlformats.org/officeDocument/2006/relationships/customXml" Target="../ink/ink2416.xml"/><Relationship Id="rId200" Type="http://schemas.openxmlformats.org/officeDocument/2006/relationships/customXml" Target="../ink/ink2418.xml"/><Relationship Id="rId16" Type="http://schemas.openxmlformats.org/officeDocument/2006/relationships/image" Target="../media/image422.png"/><Relationship Id="rId221" Type="http://schemas.openxmlformats.org/officeDocument/2006/relationships/image" Target="../media/image522.png"/><Relationship Id="rId37" Type="http://schemas.openxmlformats.org/officeDocument/2006/relationships/customXml" Target="../ink/ink2336.xml"/><Relationship Id="rId58" Type="http://schemas.openxmlformats.org/officeDocument/2006/relationships/image" Target="../media/image443.png"/><Relationship Id="rId79" Type="http://schemas.openxmlformats.org/officeDocument/2006/relationships/image" Target="../media/image452.png"/><Relationship Id="rId102" Type="http://schemas.openxmlformats.org/officeDocument/2006/relationships/customXml" Target="../ink/ink2369.xml"/><Relationship Id="rId123" Type="http://schemas.openxmlformats.org/officeDocument/2006/relationships/image" Target="../media/image474.png"/><Relationship Id="rId144" Type="http://schemas.openxmlformats.org/officeDocument/2006/relationships/customXml" Target="../ink/ink2390.xml"/><Relationship Id="rId90" Type="http://schemas.openxmlformats.org/officeDocument/2006/relationships/customXml" Target="../ink/ink2363.xml"/><Relationship Id="rId165" Type="http://schemas.openxmlformats.org/officeDocument/2006/relationships/image" Target="../media/image494.png"/><Relationship Id="rId186" Type="http://schemas.openxmlformats.org/officeDocument/2006/relationships/customXml" Target="../ink/ink2411.xml"/><Relationship Id="rId211" Type="http://schemas.openxmlformats.org/officeDocument/2006/relationships/image" Target="../media/image517.png"/><Relationship Id="rId27" Type="http://schemas.openxmlformats.org/officeDocument/2006/relationships/customXml" Target="../ink/ink2331.xml"/><Relationship Id="rId48" Type="http://schemas.openxmlformats.org/officeDocument/2006/relationships/image" Target="../media/image438.png"/><Relationship Id="rId69" Type="http://schemas.openxmlformats.org/officeDocument/2006/relationships/image" Target="../media/image447.png"/><Relationship Id="rId113" Type="http://schemas.openxmlformats.org/officeDocument/2006/relationships/image" Target="../media/image469.png"/><Relationship Id="rId134" Type="http://schemas.openxmlformats.org/officeDocument/2006/relationships/customXml" Target="../ink/ink2385.xml"/><Relationship Id="rId80" Type="http://schemas.openxmlformats.org/officeDocument/2006/relationships/customXml" Target="../ink/ink2358.xml"/><Relationship Id="rId155" Type="http://schemas.openxmlformats.org/officeDocument/2006/relationships/image" Target="../media/image489.png"/><Relationship Id="rId176" Type="http://schemas.openxmlformats.org/officeDocument/2006/relationships/customXml" Target="../ink/ink2406.xml"/><Relationship Id="rId197" Type="http://schemas.openxmlformats.org/officeDocument/2006/relationships/image" Target="../media/image510.png"/><Relationship Id="rId201" Type="http://schemas.openxmlformats.org/officeDocument/2006/relationships/image" Target="../media/image512.png"/><Relationship Id="rId222" Type="http://schemas.openxmlformats.org/officeDocument/2006/relationships/customXml" Target="../ink/ink2429.xml"/><Relationship Id="rId17" Type="http://schemas.openxmlformats.org/officeDocument/2006/relationships/customXml" Target="../ink/ink2326.xml"/><Relationship Id="rId38" Type="http://schemas.openxmlformats.org/officeDocument/2006/relationships/image" Target="../media/image433.png"/><Relationship Id="rId59" Type="http://schemas.openxmlformats.org/officeDocument/2006/relationships/customXml" Target="../ink/ink2347.xml"/><Relationship Id="rId103" Type="http://schemas.openxmlformats.org/officeDocument/2006/relationships/image" Target="../media/image464.png"/><Relationship Id="rId124" Type="http://schemas.openxmlformats.org/officeDocument/2006/relationships/customXml" Target="../ink/ink2380.xml"/><Relationship Id="rId70" Type="http://schemas.openxmlformats.org/officeDocument/2006/relationships/customXml" Target="../ink/ink2353.xml"/><Relationship Id="rId91" Type="http://schemas.openxmlformats.org/officeDocument/2006/relationships/image" Target="../media/image458.png"/><Relationship Id="rId145" Type="http://schemas.openxmlformats.org/officeDocument/2006/relationships/image" Target="../media/image364.png"/><Relationship Id="rId166" Type="http://schemas.openxmlformats.org/officeDocument/2006/relationships/customXml" Target="../ink/ink2401.xml"/><Relationship Id="rId187" Type="http://schemas.openxmlformats.org/officeDocument/2006/relationships/image" Target="../media/image505.png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2424.xml"/><Relationship Id="rId28" Type="http://schemas.openxmlformats.org/officeDocument/2006/relationships/image" Target="../media/image428.png"/><Relationship Id="rId49" Type="http://schemas.openxmlformats.org/officeDocument/2006/relationships/customXml" Target="../ink/ink2342.xml"/><Relationship Id="rId114" Type="http://schemas.openxmlformats.org/officeDocument/2006/relationships/customXml" Target="../ink/ink2375.xml"/><Relationship Id="rId60" Type="http://schemas.openxmlformats.org/officeDocument/2006/relationships/image" Target="../media/image365.png"/><Relationship Id="rId81" Type="http://schemas.openxmlformats.org/officeDocument/2006/relationships/image" Target="../media/image453.png"/><Relationship Id="rId135" Type="http://schemas.openxmlformats.org/officeDocument/2006/relationships/image" Target="../media/image480.png"/><Relationship Id="rId156" Type="http://schemas.openxmlformats.org/officeDocument/2006/relationships/customXml" Target="../ink/ink2396.xml"/><Relationship Id="rId177" Type="http://schemas.openxmlformats.org/officeDocument/2006/relationships/image" Target="../media/image500.png"/><Relationship Id="rId198" Type="http://schemas.openxmlformats.org/officeDocument/2006/relationships/customXml" Target="../ink/ink2417.xml"/><Relationship Id="rId202" Type="http://schemas.openxmlformats.org/officeDocument/2006/relationships/customXml" Target="../ink/ink2419.xml"/><Relationship Id="rId223" Type="http://schemas.openxmlformats.org/officeDocument/2006/relationships/image" Target="../media/image523.png"/><Relationship Id="rId18" Type="http://schemas.openxmlformats.org/officeDocument/2006/relationships/image" Target="../media/image423.png"/><Relationship Id="rId39" Type="http://schemas.openxmlformats.org/officeDocument/2006/relationships/customXml" Target="../ink/ink2337.xml"/><Relationship Id="rId50" Type="http://schemas.openxmlformats.org/officeDocument/2006/relationships/image" Target="../media/image439.png"/><Relationship Id="rId104" Type="http://schemas.openxmlformats.org/officeDocument/2006/relationships/customXml" Target="../ink/ink2370.xml"/><Relationship Id="rId125" Type="http://schemas.openxmlformats.org/officeDocument/2006/relationships/image" Target="../media/image475.png"/><Relationship Id="rId146" Type="http://schemas.openxmlformats.org/officeDocument/2006/relationships/customXml" Target="../ink/ink2391.xml"/><Relationship Id="rId167" Type="http://schemas.openxmlformats.org/officeDocument/2006/relationships/image" Target="../media/image495.png"/><Relationship Id="rId188" Type="http://schemas.openxmlformats.org/officeDocument/2006/relationships/customXml" Target="../ink/ink2412.xml"/><Relationship Id="rId71" Type="http://schemas.openxmlformats.org/officeDocument/2006/relationships/image" Target="../media/image448.png"/><Relationship Id="rId92" Type="http://schemas.openxmlformats.org/officeDocument/2006/relationships/customXml" Target="../ink/ink2364.xml"/><Relationship Id="rId213" Type="http://schemas.openxmlformats.org/officeDocument/2006/relationships/image" Target="../media/image518.png"/><Relationship Id="rId2" Type="http://schemas.openxmlformats.org/officeDocument/2006/relationships/notesSlide" Target="../notesSlides/notesSlide29.xml"/><Relationship Id="rId29" Type="http://schemas.openxmlformats.org/officeDocument/2006/relationships/customXml" Target="../ink/ink2332.xml"/><Relationship Id="rId40" Type="http://schemas.openxmlformats.org/officeDocument/2006/relationships/image" Target="../media/image434.png"/><Relationship Id="rId115" Type="http://schemas.openxmlformats.org/officeDocument/2006/relationships/image" Target="../media/image470.png"/><Relationship Id="rId136" Type="http://schemas.openxmlformats.org/officeDocument/2006/relationships/customXml" Target="../ink/ink2386.xml"/><Relationship Id="rId157" Type="http://schemas.openxmlformats.org/officeDocument/2006/relationships/image" Target="../media/image490.png"/><Relationship Id="rId178" Type="http://schemas.openxmlformats.org/officeDocument/2006/relationships/customXml" Target="../ink/ink2407.xml"/><Relationship Id="rId61" Type="http://schemas.openxmlformats.org/officeDocument/2006/relationships/customXml" Target="../ink/ink2348.xml"/><Relationship Id="rId82" Type="http://schemas.openxmlformats.org/officeDocument/2006/relationships/customXml" Target="../ink/ink2359.xml"/><Relationship Id="rId199" Type="http://schemas.openxmlformats.org/officeDocument/2006/relationships/image" Target="../media/image511.png"/><Relationship Id="rId203" Type="http://schemas.openxmlformats.org/officeDocument/2006/relationships/image" Target="../media/image513.png"/><Relationship Id="rId19" Type="http://schemas.openxmlformats.org/officeDocument/2006/relationships/customXml" Target="../ink/ink2327.xml"/><Relationship Id="rId224" Type="http://schemas.openxmlformats.org/officeDocument/2006/relationships/customXml" Target="../ink/ink2430.xml"/><Relationship Id="rId30" Type="http://schemas.openxmlformats.org/officeDocument/2006/relationships/image" Target="../media/image429.png"/><Relationship Id="rId105" Type="http://schemas.openxmlformats.org/officeDocument/2006/relationships/image" Target="../media/image465.png"/><Relationship Id="rId126" Type="http://schemas.openxmlformats.org/officeDocument/2006/relationships/customXml" Target="../ink/ink2381.xml"/><Relationship Id="rId147" Type="http://schemas.openxmlformats.org/officeDocument/2006/relationships/image" Target="../media/image485.png"/><Relationship Id="rId168" Type="http://schemas.openxmlformats.org/officeDocument/2006/relationships/customXml" Target="../ink/ink2402.xml"/><Relationship Id="rId51" Type="http://schemas.openxmlformats.org/officeDocument/2006/relationships/customXml" Target="../ink/ink2343.xml"/><Relationship Id="rId72" Type="http://schemas.openxmlformats.org/officeDocument/2006/relationships/customXml" Target="../ink/ink2354.xml"/><Relationship Id="rId93" Type="http://schemas.openxmlformats.org/officeDocument/2006/relationships/image" Target="../media/image459.png"/><Relationship Id="rId189" Type="http://schemas.openxmlformats.org/officeDocument/2006/relationships/image" Target="../media/image506.png"/><Relationship Id="rId3" Type="http://schemas.openxmlformats.org/officeDocument/2006/relationships/customXml" Target="../ink/ink2319.xml"/><Relationship Id="rId214" Type="http://schemas.openxmlformats.org/officeDocument/2006/relationships/customXml" Target="../ink/ink2425.xml"/></Relationships>
</file>

<file path=ppt/slides/_rels/slide3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87.xml"/><Relationship Id="rId21" Type="http://schemas.openxmlformats.org/officeDocument/2006/relationships/customXml" Target="../ink/ink39.xml"/><Relationship Id="rId324" Type="http://schemas.openxmlformats.org/officeDocument/2006/relationships/image" Target="../media/image1247.png"/><Relationship Id="rId531" Type="http://schemas.openxmlformats.org/officeDocument/2006/relationships/customXml" Target="../ink/ink297.xml"/><Relationship Id="rId170" Type="http://schemas.openxmlformats.org/officeDocument/2006/relationships/customXml" Target="../ink/ink114.xml"/><Relationship Id="rId268" Type="http://schemas.openxmlformats.org/officeDocument/2006/relationships/image" Target="../media/image1218.png"/><Relationship Id="rId475" Type="http://schemas.openxmlformats.org/officeDocument/2006/relationships/customXml" Target="../ink/ink269.xml"/><Relationship Id="rId32" Type="http://schemas.openxmlformats.org/officeDocument/2006/relationships/image" Target="../media/image1104.png"/><Relationship Id="rId128" Type="http://schemas.openxmlformats.org/officeDocument/2006/relationships/image" Target="../media/image1152.png"/><Relationship Id="rId335" Type="http://schemas.openxmlformats.org/officeDocument/2006/relationships/customXml" Target="../ink/ink199.xml"/><Relationship Id="rId542" Type="http://schemas.openxmlformats.org/officeDocument/2006/relationships/image" Target="../media/image1356.png"/><Relationship Id="rId181" Type="http://schemas.openxmlformats.org/officeDocument/2006/relationships/image" Target="../media/image1176.png"/><Relationship Id="rId402" Type="http://schemas.openxmlformats.org/officeDocument/2006/relationships/image" Target="../media/image1286.png"/><Relationship Id="rId279" Type="http://schemas.openxmlformats.org/officeDocument/2006/relationships/customXml" Target="../ink/ink171.xml"/><Relationship Id="rId486" Type="http://schemas.openxmlformats.org/officeDocument/2006/relationships/image" Target="../media/image1328.png"/><Relationship Id="rId43" Type="http://schemas.openxmlformats.org/officeDocument/2006/relationships/customXml" Target="../ink/ink50.xml"/><Relationship Id="rId139" Type="http://schemas.openxmlformats.org/officeDocument/2006/relationships/customXml" Target="../ink/ink98.xml"/><Relationship Id="rId346" Type="http://schemas.openxmlformats.org/officeDocument/2006/relationships/image" Target="../media/image1258.png"/><Relationship Id="rId553" Type="http://schemas.openxmlformats.org/officeDocument/2006/relationships/customXml" Target="../ink/ink308.xml"/><Relationship Id="rId192" Type="http://schemas.openxmlformats.org/officeDocument/2006/relationships/customXml" Target="../ink/ink126.xml"/><Relationship Id="rId206" Type="http://schemas.openxmlformats.org/officeDocument/2006/relationships/customXml" Target="../ink/ink133.xml"/><Relationship Id="rId413" Type="http://schemas.openxmlformats.org/officeDocument/2006/relationships/customXml" Target="../ink/ink238.xml"/><Relationship Id="rId497" Type="http://schemas.openxmlformats.org/officeDocument/2006/relationships/customXml" Target="../ink/ink280.xml"/><Relationship Id="rId357" Type="http://schemas.openxmlformats.org/officeDocument/2006/relationships/customXml" Target="../ink/ink210.xml"/><Relationship Id="rId54" Type="http://schemas.openxmlformats.org/officeDocument/2006/relationships/image" Target="../media/image1115.png"/><Relationship Id="rId217" Type="http://schemas.openxmlformats.org/officeDocument/2006/relationships/image" Target="../media/image1193.png"/><Relationship Id="rId564" Type="http://schemas.openxmlformats.org/officeDocument/2006/relationships/image" Target="../media/image1367.png"/><Relationship Id="rId424" Type="http://schemas.openxmlformats.org/officeDocument/2006/relationships/image" Target="../media/image1297.png"/><Relationship Id="rId270" Type="http://schemas.openxmlformats.org/officeDocument/2006/relationships/image" Target="../media/image1219.png"/><Relationship Id="rId65" Type="http://schemas.openxmlformats.org/officeDocument/2006/relationships/customXml" Target="../ink/ink61.xml"/><Relationship Id="rId130" Type="http://schemas.openxmlformats.org/officeDocument/2006/relationships/image" Target="../media/image1153.png"/><Relationship Id="rId368" Type="http://schemas.openxmlformats.org/officeDocument/2006/relationships/image" Target="../media/image1269.png"/><Relationship Id="rId575" Type="http://schemas.openxmlformats.org/officeDocument/2006/relationships/customXml" Target="../ink/ink319.xml"/><Relationship Id="rId228" Type="http://schemas.openxmlformats.org/officeDocument/2006/relationships/customXml" Target="../ink/ink145.xml"/><Relationship Id="rId435" Type="http://schemas.openxmlformats.org/officeDocument/2006/relationships/customXml" Target="../ink/ink249.xml"/><Relationship Id="rId281" Type="http://schemas.openxmlformats.org/officeDocument/2006/relationships/customXml" Target="../ink/ink172.xml"/><Relationship Id="rId502" Type="http://schemas.openxmlformats.org/officeDocument/2006/relationships/image" Target="../media/image1336.png"/><Relationship Id="rId76" Type="http://schemas.openxmlformats.org/officeDocument/2006/relationships/image" Target="../media/image1126.png"/><Relationship Id="rId141" Type="http://schemas.openxmlformats.org/officeDocument/2006/relationships/customXml" Target="../ink/ink99.xml"/><Relationship Id="rId379" Type="http://schemas.openxmlformats.org/officeDocument/2006/relationships/customXml" Target="../ink/ink221.xml"/><Relationship Id="rId586" Type="http://schemas.openxmlformats.org/officeDocument/2006/relationships/customXml" Target="../ink/ink325.xml"/><Relationship Id="rId7" Type="http://schemas.openxmlformats.org/officeDocument/2006/relationships/customXml" Target="../ink/ink32.xml"/><Relationship Id="rId239" Type="http://schemas.openxmlformats.org/officeDocument/2006/relationships/image" Target="../media/image1204.png"/><Relationship Id="rId446" Type="http://schemas.openxmlformats.org/officeDocument/2006/relationships/image" Target="../media/image1308.png"/><Relationship Id="rId292" Type="http://schemas.openxmlformats.org/officeDocument/2006/relationships/image" Target="../media/image1230.png"/><Relationship Id="rId306" Type="http://schemas.openxmlformats.org/officeDocument/2006/relationships/image" Target="../media/image1238.png"/><Relationship Id="rId87" Type="http://schemas.openxmlformats.org/officeDocument/2006/relationships/customXml" Target="../ink/ink72.xml"/><Relationship Id="rId513" Type="http://schemas.openxmlformats.org/officeDocument/2006/relationships/customXml" Target="../ink/ink288.xml"/><Relationship Id="rId597" Type="http://schemas.openxmlformats.org/officeDocument/2006/relationships/image" Target="../media/image1383.png"/><Relationship Id="rId152" Type="http://schemas.openxmlformats.org/officeDocument/2006/relationships/image" Target="../media/image1164.png"/><Relationship Id="rId457" Type="http://schemas.openxmlformats.org/officeDocument/2006/relationships/customXml" Target="../ink/ink260.xml"/><Relationship Id="rId14" Type="http://schemas.openxmlformats.org/officeDocument/2006/relationships/image" Target="../media/image1095.png"/><Relationship Id="rId317" Type="http://schemas.openxmlformats.org/officeDocument/2006/relationships/customXml" Target="../ink/ink190.xml"/><Relationship Id="rId524" Type="http://schemas.openxmlformats.org/officeDocument/2006/relationships/image" Target="../media/image1347.png"/><Relationship Id="rId98" Type="http://schemas.openxmlformats.org/officeDocument/2006/relationships/image" Target="../media/image1137.png"/><Relationship Id="rId163" Type="http://schemas.openxmlformats.org/officeDocument/2006/relationships/customXml" Target="../ink/ink110.xml"/><Relationship Id="rId370" Type="http://schemas.openxmlformats.org/officeDocument/2006/relationships/image" Target="../media/image1270.png"/><Relationship Id="rId230" Type="http://schemas.openxmlformats.org/officeDocument/2006/relationships/customXml" Target="../ink/ink146.xml"/><Relationship Id="rId468" Type="http://schemas.openxmlformats.org/officeDocument/2006/relationships/image" Target="../media/image1319.png"/><Relationship Id="rId25" Type="http://schemas.openxmlformats.org/officeDocument/2006/relationships/customXml" Target="../ink/ink41.xml"/><Relationship Id="rId328" Type="http://schemas.openxmlformats.org/officeDocument/2006/relationships/image" Target="../media/image1249.png"/><Relationship Id="rId535" Type="http://schemas.openxmlformats.org/officeDocument/2006/relationships/customXml" Target="../ink/ink299.xml"/><Relationship Id="rId132" Type="http://schemas.openxmlformats.org/officeDocument/2006/relationships/image" Target="../media/image1154.png"/><Relationship Id="rId174" Type="http://schemas.openxmlformats.org/officeDocument/2006/relationships/customXml" Target="../ink/ink117.xml"/><Relationship Id="rId381" Type="http://schemas.openxmlformats.org/officeDocument/2006/relationships/customXml" Target="../ink/ink222.xml"/><Relationship Id="rId602" Type="http://schemas.openxmlformats.org/officeDocument/2006/relationships/customXml" Target="../ink/ink333.xml"/><Relationship Id="rId241" Type="http://schemas.openxmlformats.org/officeDocument/2006/relationships/image" Target="../media/image1205.png"/><Relationship Id="rId437" Type="http://schemas.openxmlformats.org/officeDocument/2006/relationships/customXml" Target="../ink/ink250.xml"/><Relationship Id="rId479" Type="http://schemas.openxmlformats.org/officeDocument/2006/relationships/customXml" Target="../ink/ink271.xml"/><Relationship Id="rId36" Type="http://schemas.openxmlformats.org/officeDocument/2006/relationships/image" Target="../media/image1106.png"/><Relationship Id="rId283" Type="http://schemas.openxmlformats.org/officeDocument/2006/relationships/customXml" Target="../ink/ink173.xml"/><Relationship Id="rId339" Type="http://schemas.openxmlformats.org/officeDocument/2006/relationships/customXml" Target="../ink/ink201.xml"/><Relationship Id="rId490" Type="http://schemas.openxmlformats.org/officeDocument/2006/relationships/image" Target="../media/image1330.png"/><Relationship Id="rId504" Type="http://schemas.openxmlformats.org/officeDocument/2006/relationships/image" Target="../media/image1337.png"/><Relationship Id="rId546" Type="http://schemas.openxmlformats.org/officeDocument/2006/relationships/image" Target="../media/image1358.png"/><Relationship Id="rId78" Type="http://schemas.openxmlformats.org/officeDocument/2006/relationships/image" Target="../media/image1127.png"/><Relationship Id="rId101" Type="http://schemas.openxmlformats.org/officeDocument/2006/relationships/customXml" Target="../ink/ink79.xml"/><Relationship Id="rId143" Type="http://schemas.openxmlformats.org/officeDocument/2006/relationships/customXml" Target="../ink/ink100.xml"/><Relationship Id="rId185" Type="http://schemas.openxmlformats.org/officeDocument/2006/relationships/image" Target="../media/image1178.png"/><Relationship Id="rId350" Type="http://schemas.openxmlformats.org/officeDocument/2006/relationships/image" Target="../media/image1260.png"/><Relationship Id="rId406" Type="http://schemas.openxmlformats.org/officeDocument/2006/relationships/image" Target="../media/image1288.png"/><Relationship Id="rId588" Type="http://schemas.openxmlformats.org/officeDocument/2006/relationships/customXml" Target="../ink/ink326.xml"/><Relationship Id="rId9" Type="http://schemas.openxmlformats.org/officeDocument/2006/relationships/customXml" Target="../ink/ink33.xml"/><Relationship Id="rId210" Type="http://schemas.openxmlformats.org/officeDocument/2006/relationships/customXml" Target="../ink/ink135.xml"/><Relationship Id="rId392" Type="http://schemas.openxmlformats.org/officeDocument/2006/relationships/image" Target="../media/image1281.png"/><Relationship Id="rId448" Type="http://schemas.openxmlformats.org/officeDocument/2006/relationships/image" Target="../media/image1309.png"/><Relationship Id="rId613" Type="http://schemas.openxmlformats.org/officeDocument/2006/relationships/customXml" Target="../ink/ink339.xml"/><Relationship Id="rId252" Type="http://schemas.openxmlformats.org/officeDocument/2006/relationships/customXml" Target="../ink/ink157.xml"/><Relationship Id="rId294" Type="http://schemas.openxmlformats.org/officeDocument/2006/relationships/image" Target="../media/image1231.png"/><Relationship Id="rId308" Type="http://schemas.openxmlformats.org/officeDocument/2006/relationships/image" Target="../media/image1239.png"/><Relationship Id="rId515" Type="http://schemas.openxmlformats.org/officeDocument/2006/relationships/customXml" Target="../ink/ink289.xml"/><Relationship Id="rId47" Type="http://schemas.openxmlformats.org/officeDocument/2006/relationships/customXml" Target="../ink/ink52.xml"/><Relationship Id="rId89" Type="http://schemas.openxmlformats.org/officeDocument/2006/relationships/customXml" Target="../ink/ink73.xml"/><Relationship Id="rId112" Type="http://schemas.openxmlformats.org/officeDocument/2006/relationships/image" Target="../media/image1144.png"/><Relationship Id="rId154" Type="http://schemas.openxmlformats.org/officeDocument/2006/relationships/image" Target="../media/image1165.png"/><Relationship Id="rId361" Type="http://schemas.openxmlformats.org/officeDocument/2006/relationships/customXml" Target="../ink/ink212.xml"/><Relationship Id="rId557" Type="http://schemas.openxmlformats.org/officeDocument/2006/relationships/customXml" Target="../ink/ink310.xml"/><Relationship Id="rId599" Type="http://schemas.openxmlformats.org/officeDocument/2006/relationships/image" Target="../media/image1384.png"/><Relationship Id="rId196" Type="http://schemas.openxmlformats.org/officeDocument/2006/relationships/customXml" Target="../ink/ink128.xml"/><Relationship Id="rId417" Type="http://schemas.openxmlformats.org/officeDocument/2006/relationships/customXml" Target="../ink/ink240.xml"/><Relationship Id="rId459" Type="http://schemas.openxmlformats.org/officeDocument/2006/relationships/customXml" Target="../ink/ink261.xml"/><Relationship Id="rId16" Type="http://schemas.openxmlformats.org/officeDocument/2006/relationships/image" Target="../media/image1096.png"/><Relationship Id="rId221" Type="http://schemas.openxmlformats.org/officeDocument/2006/relationships/image" Target="../media/image1195.png"/><Relationship Id="rId263" Type="http://schemas.openxmlformats.org/officeDocument/2006/relationships/customXml" Target="../ink/ink163.xml"/><Relationship Id="rId319" Type="http://schemas.openxmlformats.org/officeDocument/2006/relationships/customXml" Target="../ink/ink191.xml"/><Relationship Id="rId470" Type="http://schemas.openxmlformats.org/officeDocument/2006/relationships/image" Target="../media/image1320.png"/><Relationship Id="rId526" Type="http://schemas.openxmlformats.org/officeDocument/2006/relationships/image" Target="../media/image1348.png"/><Relationship Id="rId58" Type="http://schemas.openxmlformats.org/officeDocument/2006/relationships/image" Target="../media/image1117.png"/><Relationship Id="rId123" Type="http://schemas.openxmlformats.org/officeDocument/2006/relationships/customXml" Target="../ink/ink90.xml"/><Relationship Id="rId330" Type="http://schemas.openxmlformats.org/officeDocument/2006/relationships/image" Target="../media/image1250.png"/><Relationship Id="rId568" Type="http://schemas.openxmlformats.org/officeDocument/2006/relationships/image" Target="../media/image1369.png"/><Relationship Id="rId165" Type="http://schemas.openxmlformats.org/officeDocument/2006/relationships/customXml" Target="../ink/ink111.xml"/><Relationship Id="rId372" Type="http://schemas.openxmlformats.org/officeDocument/2006/relationships/image" Target="../media/image1271.png"/><Relationship Id="rId428" Type="http://schemas.openxmlformats.org/officeDocument/2006/relationships/image" Target="../media/image1299.png"/><Relationship Id="rId232" Type="http://schemas.openxmlformats.org/officeDocument/2006/relationships/customXml" Target="../ink/ink147.xml"/><Relationship Id="rId274" Type="http://schemas.openxmlformats.org/officeDocument/2006/relationships/image" Target="../media/image1221.png"/><Relationship Id="rId481" Type="http://schemas.openxmlformats.org/officeDocument/2006/relationships/customXml" Target="../ink/ink272.xml"/><Relationship Id="rId27" Type="http://schemas.openxmlformats.org/officeDocument/2006/relationships/customXml" Target="../ink/ink42.xml"/><Relationship Id="rId69" Type="http://schemas.openxmlformats.org/officeDocument/2006/relationships/customXml" Target="../ink/ink63.xml"/><Relationship Id="rId134" Type="http://schemas.openxmlformats.org/officeDocument/2006/relationships/image" Target="../media/image1155.png"/><Relationship Id="rId537" Type="http://schemas.openxmlformats.org/officeDocument/2006/relationships/customXml" Target="../ink/ink300.xml"/><Relationship Id="rId579" Type="http://schemas.openxmlformats.org/officeDocument/2006/relationships/customXml" Target="../ink/ink321.xml"/><Relationship Id="rId80" Type="http://schemas.openxmlformats.org/officeDocument/2006/relationships/image" Target="../media/image1128.png"/><Relationship Id="rId176" Type="http://schemas.openxmlformats.org/officeDocument/2006/relationships/customXml" Target="../ink/ink118.xml"/><Relationship Id="rId341" Type="http://schemas.openxmlformats.org/officeDocument/2006/relationships/customXml" Target="../ink/ink202.xml"/><Relationship Id="rId383" Type="http://schemas.openxmlformats.org/officeDocument/2006/relationships/customXml" Target="../ink/ink223.xml"/><Relationship Id="rId439" Type="http://schemas.openxmlformats.org/officeDocument/2006/relationships/customXml" Target="../ink/ink251.xml"/><Relationship Id="rId590" Type="http://schemas.openxmlformats.org/officeDocument/2006/relationships/customXml" Target="../ink/ink327.xml"/><Relationship Id="rId604" Type="http://schemas.openxmlformats.org/officeDocument/2006/relationships/customXml" Target="../ink/ink334.xml"/><Relationship Id="rId201" Type="http://schemas.openxmlformats.org/officeDocument/2006/relationships/image" Target="../media/image1186.png"/><Relationship Id="rId243" Type="http://schemas.openxmlformats.org/officeDocument/2006/relationships/image" Target="../media/image1206.png"/><Relationship Id="rId285" Type="http://schemas.openxmlformats.org/officeDocument/2006/relationships/customXml" Target="../ink/ink174.xml"/><Relationship Id="rId450" Type="http://schemas.openxmlformats.org/officeDocument/2006/relationships/image" Target="../media/image1310.png"/><Relationship Id="rId506" Type="http://schemas.openxmlformats.org/officeDocument/2006/relationships/image" Target="../media/image1338.png"/><Relationship Id="rId38" Type="http://schemas.openxmlformats.org/officeDocument/2006/relationships/image" Target="../media/image1107.png"/><Relationship Id="rId103" Type="http://schemas.openxmlformats.org/officeDocument/2006/relationships/customXml" Target="../ink/ink80.xml"/><Relationship Id="rId310" Type="http://schemas.openxmlformats.org/officeDocument/2006/relationships/image" Target="../media/image1240.png"/><Relationship Id="rId492" Type="http://schemas.openxmlformats.org/officeDocument/2006/relationships/image" Target="../media/image1331.png"/><Relationship Id="rId548" Type="http://schemas.openxmlformats.org/officeDocument/2006/relationships/image" Target="../media/image1359.png"/><Relationship Id="rId91" Type="http://schemas.openxmlformats.org/officeDocument/2006/relationships/customXml" Target="../ink/ink74.xml"/><Relationship Id="rId145" Type="http://schemas.openxmlformats.org/officeDocument/2006/relationships/customXml" Target="../ink/ink101.xml"/><Relationship Id="rId187" Type="http://schemas.openxmlformats.org/officeDocument/2006/relationships/image" Target="../media/image1179.png"/><Relationship Id="rId352" Type="http://schemas.openxmlformats.org/officeDocument/2006/relationships/image" Target="../media/image1261.png"/><Relationship Id="rId394" Type="http://schemas.openxmlformats.org/officeDocument/2006/relationships/image" Target="../media/image1282.png"/><Relationship Id="rId408" Type="http://schemas.openxmlformats.org/officeDocument/2006/relationships/image" Target="../media/image1289.png"/><Relationship Id="rId615" Type="http://schemas.openxmlformats.org/officeDocument/2006/relationships/customXml" Target="../ink/ink340.xml"/><Relationship Id="rId212" Type="http://schemas.openxmlformats.org/officeDocument/2006/relationships/customXml" Target="../ink/ink136.xml"/><Relationship Id="rId254" Type="http://schemas.openxmlformats.org/officeDocument/2006/relationships/customXml" Target="../ink/ink158.xml"/><Relationship Id="rId49" Type="http://schemas.openxmlformats.org/officeDocument/2006/relationships/customXml" Target="../ink/ink53.xml"/><Relationship Id="rId114" Type="http://schemas.openxmlformats.org/officeDocument/2006/relationships/image" Target="../media/image1145.png"/><Relationship Id="rId296" Type="http://schemas.openxmlformats.org/officeDocument/2006/relationships/image" Target="../media/image1232.png"/><Relationship Id="rId461" Type="http://schemas.openxmlformats.org/officeDocument/2006/relationships/customXml" Target="../ink/ink262.xml"/><Relationship Id="rId517" Type="http://schemas.openxmlformats.org/officeDocument/2006/relationships/customXml" Target="../ink/ink290.xml"/><Relationship Id="rId559" Type="http://schemas.openxmlformats.org/officeDocument/2006/relationships/customXml" Target="../ink/ink311.xml"/><Relationship Id="rId60" Type="http://schemas.openxmlformats.org/officeDocument/2006/relationships/image" Target="../media/image1118.png"/><Relationship Id="rId156" Type="http://schemas.openxmlformats.org/officeDocument/2006/relationships/image" Target="../media/image1166.png"/><Relationship Id="rId198" Type="http://schemas.openxmlformats.org/officeDocument/2006/relationships/customXml" Target="../ink/ink129.xml"/><Relationship Id="rId321" Type="http://schemas.openxmlformats.org/officeDocument/2006/relationships/customXml" Target="../ink/ink192.xml"/><Relationship Id="rId363" Type="http://schemas.openxmlformats.org/officeDocument/2006/relationships/customXml" Target="../ink/ink213.xml"/><Relationship Id="rId419" Type="http://schemas.openxmlformats.org/officeDocument/2006/relationships/customXml" Target="../ink/ink241.xml"/><Relationship Id="rId570" Type="http://schemas.openxmlformats.org/officeDocument/2006/relationships/image" Target="../media/image1370.png"/><Relationship Id="rId223" Type="http://schemas.openxmlformats.org/officeDocument/2006/relationships/image" Target="../media/image1196.png"/><Relationship Id="rId430" Type="http://schemas.openxmlformats.org/officeDocument/2006/relationships/image" Target="../media/image1300.png"/><Relationship Id="rId18" Type="http://schemas.openxmlformats.org/officeDocument/2006/relationships/image" Target="../media/image1097.png"/><Relationship Id="rId265" Type="http://schemas.openxmlformats.org/officeDocument/2006/relationships/customXml" Target="../ink/ink164.xml"/><Relationship Id="rId472" Type="http://schemas.openxmlformats.org/officeDocument/2006/relationships/image" Target="../media/image1321.png"/><Relationship Id="rId528" Type="http://schemas.openxmlformats.org/officeDocument/2006/relationships/image" Target="../media/image1349.png"/><Relationship Id="rId125" Type="http://schemas.openxmlformats.org/officeDocument/2006/relationships/customXml" Target="../ink/ink91.xml"/><Relationship Id="rId167" Type="http://schemas.openxmlformats.org/officeDocument/2006/relationships/image" Target="../media/image1170.png"/><Relationship Id="rId332" Type="http://schemas.openxmlformats.org/officeDocument/2006/relationships/image" Target="../media/image1251.png"/><Relationship Id="rId374" Type="http://schemas.openxmlformats.org/officeDocument/2006/relationships/image" Target="../media/image1272.png"/><Relationship Id="rId581" Type="http://schemas.openxmlformats.org/officeDocument/2006/relationships/customXml" Target="../ink/ink322.xml"/><Relationship Id="rId71" Type="http://schemas.openxmlformats.org/officeDocument/2006/relationships/customXml" Target="../ink/ink64.xml"/><Relationship Id="rId234" Type="http://schemas.openxmlformats.org/officeDocument/2006/relationships/customXml" Target="../ink/ink148.xml"/><Relationship Id="rId2" Type="http://schemas.openxmlformats.org/officeDocument/2006/relationships/notesSlide" Target="../notesSlides/notesSlide3.xml"/><Relationship Id="rId29" Type="http://schemas.openxmlformats.org/officeDocument/2006/relationships/customXml" Target="../ink/ink43.xml"/><Relationship Id="rId276" Type="http://schemas.openxmlformats.org/officeDocument/2006/relationships/image" Target="../media/image1222.png"/><Relationship Id="rId441" Type="http://schemas.openxmlformats.org/officeDocument/2006/relationships/customXml" Target="../ink/ink252.xml"/><Relationship Id="rId483" Type="http://schemas.openxmlformats.org/officeDocument/2006/relationships/customXml" Target="../ink/ink273.xml"/><Relationship Id="rId539" Type="http://schemas.openxmlformats.org/officeDocument/2006/relationships/customXml" Target="../ink/ink301.xml"/><Relationship Id="rId40" Type="http://schemas.openxmlformats.org/officeDocument/2006/relationships/image" Target="../media/image1108.png"/><Relationship Id="rId136" Type="http://schemas.openxmlformats.org/officeDocument/2006/relationships/image" Target="../media/image1156.png"/><Relationship Id="rId178" Type="http://schemas.openxmlformats.org/officeDocument/2006/relationships/customXml" Target="../ink/ink119.xml"/><Relationship Id="rId301" Type="http://schemas.openxmlformats.org/officeDocument/2006/relationships/customXml" Target="../ink/ink182.xml"/><Relationship Id="rId343" Type="http://schemas.openxmlformats.org/officeDocument/2006/relationships/customXml" Target="../ink/ink203.xml"/><Relationship Id="rId550" Type="http://schemas.openxmlformats.org/officeDocument/2006/relationships/image" Target="../media/image1360.png"/><Relationship Id="rId82" Type="http://schemas.openxmlformats.org/officeDocument/2006/relationships/image" Target="../media/image1129.png"/><Relationship Id="rId203" Type="http://schemas.openxmlformats.org/officeDocument/2006/relationships/image" Target="../media/image1187.png"/><Relationship Id="rId385" Type="http://schemas.openxmlformats.org/officeDocument/2006/relationships/customXml" Target="../ink/ink224.xml"/><Relationship Id="rId592" Type="http://schemas.openxmlformats.org/officeDocument/2006/relationships/customXml" Target="../ink/ink328.xml"/><Relationship Id="rId606" Type="http://schemas.openxmlformats.org/officeDocument/2006/relationships/image" Target="../media/image1387.png"/><Relationship Id="rId245" Type="http://schemas.openxmlformats.org/officeDocument/2006/relationships/image" Target="../media/image1207.png"/><Relationship Id="rId287" Type="http://schemas.openxmlformats.org/officeDocument/2006/relationships/customXml" Target="../ink/ink175.xml"/><Relationship Id="rId410" Type="http://schemas.openxmlformats.org/officeDocument/2006/relationships/image" Target="../media/image1290.png"/><Relationship Id="rId452" Type="http://schemas.openxmlformats.org/officeDocument/2006/relationships/image" Target="../media/image1311.png"/><Relationship Id="rId494" Type="http://schemas.openxmlformats.org/officeDocument/2006/relationships/image" Target="../media/image1332.png"/><Relationship Id="rId508" Type="http://schemas.openxmlformats.org/officeDocument/2006/relationships/image" Target="../media/image1339.png"/><Relationship Id="rId105" Type="http://schemas.openxmlformats.org/officeDocument/2006/relationships/customXml" Target="../ink/ink81.xml"/><Relationship Id="rId147" Type="http://schemas.openxmlformats.org/officeDocument/2006/relationships/customXml" Target="../ink/ink102.xml"/><Relationship Id="rId312" Type="http://schemas.openxmlformats.org/officeDocument/2006/relationships/image" Target="../media/image1241.png"/><Relationship Id="rId354" Type="http://schemas.openxmlformats.org/officeDocument/2006/relationships/image" Target="../media/image1262.png"/><Relationship Id="rId51" Type="http://schemas.openxmlformats.org/officeDocument/2006/relationships/customXml" Target="../ink/ink54.xml"/><Relationship Id="rId93" Type="http://schemas.openxmlformats.org/officeDocument/2006/relationships/customXml" Target="../ink/ink75.xml"/><Relationship Id="rId189" Type="http://schemas.openxmlformats.org/officeDocument/2006/relationships/image" Target="../media/image1180.png"/><Relationship Id="rId396" Type="http://schemas.openxmlformats.org/officeDocument/2006/relationships/image" Target="../media/image1283.png"/><Relationship Id="rId561" Type="http://schemas.openxmlformats.org/officeDocument/2006/relationships/customXml" Target="../ink/ink312.xml"/><Relationship Id="rId617" Type="http://schemas.openxmlformats.org/officeDocument/2006/relationships/customXml" Target="../ink/ink341.xml"/><Relationship Id="rId214" Type="http://schemas.openxmlformats.org/officeDocument/2006/relationships/customXml" Target="../ink/ink137.xml"/><Relationship Id="rId256" Type="http://schemas.openxmlformats.org/officeDocument/2006/relationships/customXml" Target="../ink/ink159.xml"/><Relationship Id="rId298" Type="http://schemas.openxmlformats.org/officeDocument/2006/relationships/image" Target="../media/image1233.png"/><Relationship Id="rId421" Type="http://schemas.openxmlformats.org/officeDocument/2006/relationships/customXml" Target="../ink/ink242.xml"/><Relationship Id="rId463" Type="http://schemas.openxmlformats.org/officeDocument/2006/relationships/customXml" Target="../ink/ink263.xml"/><Relationship Id="rId519" Type="http://schemas.openxmlformats.org/officeDocument/2006/relationships/customXml" Target="../ink/ink291.xml"/><Relationship Id="rId116" Type="http://schemas.openxmlformats.org/officeDocument/2006/relationships/image" Target="../media/image1146.png"/><Relationship Id="rId158" Type="http://schemas.openxmlformats.org/officeDocument/2006/relationships/image" Target="../media/image1167.png"/><Relationship Id="rId323" Type="http://schemas.openxmlformats.org/officeDocument/2006/relationships/customXml" Target="../ink/ink193.xml"/><Relationship Id="rId530" Type="http://schemas.openxmlformats.org/officeDocument/2006/relationships/image" Target="../media/image1350.png"/><Relationship Id="rId20" Type="http://schemas.openxmlformats.org/officeDocument/2006/relationships/image" Target="../media/image1098.png"/><Relationship Id="rId62" Type="http://schemas.openxmlformats.org/officeDocument/2006/relationships/image" Target="../media/image1119.png"/><Relationship Id="rId365" Type="http://schemas.openxmlformats.org/officeDocument/2006/relationships/customXml" Target="../ink/ink214.xml"/><Relationship Id="rId572" Type="http://schemas.openxmlformats.org/officeDocument/2006/relationships/image" Target="../media/image1371.png"/><Relationship Id="rId225" Type="http://schemas.openxmlformats.org/officeDocument/2006/relationships/image" Target="../media/image1197.png"/><Relationship Id="rId267" Type="http://schemas.openxmlformats.org/officeDocument/2006/relationships/customXml" Target="../ink/ink165.xml"/><Relationship Id="rId432" Type="http://schemas.openxmlformats.org/officeDocument/2006/relationships/image" Target="../media/image1301.png"/><Relationship Id="rId474" Type="http://schemas.openxmlformats.org/officeDocument/2006/relationships/image" Target="../media/image1322.png"/><Relationship Id="rId127" Type="http://schemas.openxmlformats.org/officeDocument/2006/relationships/customXml" Target="../ink/ink92.xml"/><Relationship Id="rId31" Type="http://schemas.openxmlformats.org/officeDocument/2006/relationships/customXml" Target="../ink/ink44.xml"/><Relationship Id="rId73" Type="http://schemas.openxmlformats.org/officeDocument/2006/relationships/customXml" Target="../ink/ink65.xml"/><Relationship Id="rId169" Type="http://schemas.openxmlformats.org/officeDocument/2006/relationships/image" Target="../media/image1171.png"/><Relationship Id="rId334" Type="http://schemas.openxmlformats.org/officeDocument/2006/relationships/image" Target="../media/image1252.png"/><Relationship Id="rId376" Type="http://schemas.openxmlformats.org/officeDocument/2006/relationships/image" Target="../media/image1273.png"/><Relationship Id="rId541" Type="http://schemas.openxmlformats.org/officeDocument/2006/relationships/customXml" Target="../ink/ink302.xml"/><Relationship Id="rId583" Type="http://schemas.openxmlformats.org/officeDocument/2006/relationships/customXml" Target="../ink/ink323.xml"/><Relationship Id="rId4" Type="http://schemas.openxmlformats.org/officeDocument/2006/relationships/image" Target="../media/image1090.png"/><Relationship Id="rId180" Type="http://schemas.openxmlformats.org/officeDocument/2006/relationships/customXml" Target="../ink/ink120.xml"/><Relationship Id="rId236" Type="http://schemas.openxmlformats.org/officeDocument/2006/relationships/customXml" Target="../ink/ink149.xml"/><Relationship Id="rId278" Type="http://schemas.openxmlformats.org/officeDocument/2006/relationships/image" Target="../media/image1223.png"/><Relationship Id="rId401" Type="http://schemas.openxmlformats.org/officeDocument/2006/relationships/customXml" Target="../ink/ink232.xml"/><Relationship Id="rId443" Type="http://schemas.openxmlformats.org/officeDocument/2006/relationships/customXml" Target="../ink/ink253.xml"/><Relationship Id="rId303" Type="http://schemas.openxmlformats.org/officeDocument/2006/relationships/customXml" Target="../ink/ink183.xml"/><Relationship Id="rId485" Type="http://schemas.openxmlformats.org/officeDocument/2006/relationships/customXml" Target="../ink/ink274.xml"/><Relationship Id="rId42" Type="http://schemas.openxmlformats.org/officeDocument/2006/relationships/image" Target="../media/image1109.png"/><Relationship Id="rId84" Type="http://schemas.openxmlformats.org/officeDocument/2006/relationships/image" Target="../media/image1130.png"/><Relationship Id="rId138" Type="http://schemas.openxmlformats.org/officeDocument/2006/relationships/image" Target="../media/image1157.png"/><Relationship Id="rId345" Type="http://schemas.openxmlformats.org/officeDocument/2006/relationships/customXml" Target="../ink/ink204.xml"/><Relationship Id="rId387" Type="http://schemas.openxmlformats.org/officeDocument/2006/relationships/customXml" Target="../ink/ink225.xml"/><Relationship Id="rId510" Type="http://schemas.openxmlformats.org/officeDocument/2006/relationships/image" Target="../media/image1340.png"/><Relationship Id="rId552" Type="http://schemas.openxmlformats.org/officeDocument/2006/relationships/image" Target="../media/image1361.png"/><Relationship Id="rId594" Type="http://schemas.openxmlformats.org/officeDocument/2006/relationships/customXml" Target="../ink/ink329.xml"/><Relationship Id="rId608" Type="http://schemas.openxmlformats.org/officeDocument/2006/relationships/image" Target="../media/image1388.png"/><Relationship Id="rId191" Type="http://schemas.openxmlformats.org/officeDocument/2006/relationships/image" Target="../media/image1181.png"/><Relationship Id="rId205" Type="http://schemas.openxmlformats.org/officeDocument/2006/relationships/image" Target="../media/image1188.png"/><Relationship Id="rId247" Type="http://schemas.openxmlformats.org/officeDocument/2006/relationships/image" Target="../media/image1208.png"/><Relationship Id="rId412" Type="http://schemas.openxmlformats.org/officeDocument/2006/relationships/image" Target="../media/image1291.png"/><Relationship Id="rId107" Type="http://schemas.openxmlformats.org/officeDocument/2006/relationships/customXml" Target="../ink/ink82.xml"/><Relationship Id="rId289" Type="http://schemas.openxmlformats.org/officeDocument/2006/relationships/customXml" Target="../ink/ink176.xml"/><Relationship Id="rId454" Type="http://schemas.openxmlformats.org/officeDocument/2006/relationships/image" Target="../media/image1312.png"/><Relationship Id="rId496" Type="http://schemas.openxmlformats.org/officeDocument/2006/relationships/image" Target="../media/image1333.png"/><Relationship Id="rId11" Type="http://schemas.openxmlformats.org/officeDocument/2006/relationships/customXml" Target="../ink/ink34.xml"/><Relationship Id="rId53" Type="http://schemas.openxmlformats.org/officeDocument/2006/relationships/customXml" Target="../ink/ink55.xml"/><Relationship Id="rId149" Type="http://schemas.openxmlformats.org/officeDocument/2006/relationships/customXml" Target="../ink/ink103.xml"/><Relationship Id="rId314" Type="http://schemas.openxmlformats.org/officeDocument/2006/relationships/image" Target="../media/image1242.png"/><Relationship Id="rId356" Type="http://schemas.openxmlformats.org/officeDocument/2006/relationships/image" Target="../media/image1263.png"/><Relationship Id="rId398" Type="http://schemas.openxmlformats.org/officeDocument/2006/relationships/image" Target="../media/image1284.png"/><Relationship Id="rId521" Type="http://schemas.openxmlformats.org/officeDocument/2006/relationships/customXml" Target="../ink/ink292.xml"/><Relationship Id="rId563" Type="http://schemas.openxmlformats.org/officeDocument/2006/relationships/customXml" Target="../ink/ink313.xml"/><Relationship Id="rId95" Type="http://schemas.openxmlformats.org/officeDocument/2006/relationships/customXml" Target="../ink/ink76.xml"/><Relationship Id="rId160" Type="http://schemas.openxmlformats.org/officeDocument/2006/relationships/image" Target="../media/image1168.png"/><Relationship Id="rId216" Type="http://schemas.openxmlformats.org/officeDocument/2006/relationships/customXml" Target="../ink/ink139.xml"/><Relationship Id="rId423" Type="http://schemas.openxmlformats.org/officeDocument/2006/relationships/customXml" Target="../ink/ink243.xml"/><Relationship Id="rId258" Type="http://schemas.openxmlformats.org/officeDocument/2006/relationships/customXml" Target="../ink/ink160.xml"/><Relationship Id="rId465" Type="http://schemas.openxmlformats.org/officeDocument/2006/relationships/customXml" Target="../ink/ink264.xml"/><Relationship Id="rId22" Type="http://schemas.openxmlformats.org/officeDocument/2006/relationships/image" Target="../media/image1099.png"/><Relationship Id="rId64" Type="http://schemas.openxmlformats.org/officeDocument/2006/relationships/image" Target="../media/image1120.png"/><Relationship Id="rId118" Type="http://schemas.openxmlformats.org/officeDocument/2006/relationships/image" Target="../media/image1147.png"/><Relationship Id="rId325" Type="http://schemas.openxmlformats.org/officeDocument/2006/relationships/customXml" Target="../ink/ink194.xml"/><Relationship Id="rId367" Type="http://schemas.openxmlformats.org/officeDocument/2006/relationships/customXml" Target="../ink/ink215.xml"/><Relationship Id="rId532" Type="http://schemas.openxmlformats.org/officeDocument/2006/relationships/image" Target="../media/image1351.png"/><Relationship Id="rId574" Type="http://schemas.openxmlformats.org/officeDocument/2006/relationships/image" Target="../media/image1372.png"/><Relationship Id="rId171" Type="http://schemas.openxmlformats.org/officeDocument/2006/relationships/customXml" Target="../ink/ink115.xml"/><Relationship Id="rId227" Type="http://schemas.openxmlformats.org/officeDocument/2006/relationships/image" Target="../media/image1198.png"/><Relationship Id="rId269" Type="http://schemas.openxmlformats.org/officeDocument/2006/relationships/customXml" Target="../ink/ink166.xml"/><Relationship Id="rId434" Type="http://schemas.openxmlformats.org/officeDocument/2006/relationships/image" Target="../media/image1302.png"/><Relationship Id="rId476" Type="http://schemas.openxmlformats.org/officeDocument/2006/relationships/image" Target="../media/image1323.png"/><Relationship Id="rId33" Type="http://schemas.openxmlformats.org/officeDocument/2006/relationships/customXml" Target="../ink/ink45.xml"/><Relationship Id="rId129" Type="http://schemas.openxmlformats.org/officeDocument/2006/relationships/customXml" Target="../ink/ink93.xml"/><Relationship Id="rId280" Type="http://schemas.openxmlformats.org/officeDocument/2006/relationships/image" Target="../media/image1224.png"/><Relationship Id="rId336" Type="http://schemas.openxmlformats.org/officeDocument/2006/relationships/image" Target="../media/image1253.png"/><Relationship Id="rId501" Type="http://schemas.openxmlformats.org/officeDocument/2006/relationships/customXml" Target="../ink/ink282.xml"/><Relationship Id="rId543" Type="http://schemas.openxmlformats.org/officeDocument/2006/relationships/customXml" Target="../ink/ink303.xml"/><Relationship Id="rId75" Type="http://schemas.openxmlformats.org/officeDocument/2006/relationships/customXml" Target="../ink/ink66.xml"/><Relationship Id="rId140" Type="http://schemas.openxmlformats.org/officeDocument/2006/relationships/image" Target="../media/image1158.png"/><Relationship Id="rId182" Type="http://schemas.openxmlformats.org/officeDocument/2006/relationships/customXml" Target="../ink/ink121.xml"/><Relationship Id="rId378" Type="http://schemas.openxmlformats.org/officeDocument/2006/relationships/image" Target="../media/image1274.png"/><Relationship Id="rId403" Type="http://schemas.openxmlformats.org/officeDocument/2006/relationships/customXml" Target="../ink/ink233.xml"/><Relationship Id="rId585" Type="http://schemas.openxmlformats.org/officeDocument/2006/relationships/image" Target="../media/image1377.png"/><Relationship Id="rId6" Type="http://schemas.openxmlformats.org/officeDocument/2006/relationships/image" Target="../media/image1091.png"/><Relationship Id="rId238" Type="http://schemas.openxmlformats.org/officeDocument/2006/relationships/customXml" Target="../ink/ink150.xml"/><Relationship Id="rId445" Type="http://schemas.openxmlformats.org/officeDocument/2006/relationships/customXml" Target="../ink/ink254.xml"/><Relationship Id="rId487" Type="http://schemas.openxmlformats.org/officeDocument/2006/relationships/customXml" Target="../ink/ink275.xml"/><Relationship Id="rId610" Type="http://schemas.openxmlformats.org/officeDocument/2006/relationships/image" Target="../media/image1389.png"/><Relationship Id="rId291" Type="http://schemas.openxmlformats.org/officeDocument/2006/relationships/customXml" Target="../ink/ink177.xml"/><Relationship Id="rId305" Type="http://schemas.openxmlformats.org/officeDocument/2006/relationships/customXml" Target="../ink/ink184.xml"/><Relationship Id="rId347" Type="http://schemas.openxmlformats.org/officeDocument/2006/relationships/customXml" Target="../ink/ink205.xml"/><Relationship Id="rId512" Type="http://schemas.openxmlformats.org/officeDocument/2006/relationships/image" Target="../media/image1341.png"/><Relationship Id="rId44" Type="http://schemas.openxmlformats.org/officeDocument/2006/relationships/image" Target="../media/image1110.png"/><Relationship Id="rId86" Type="http://schemas.openxmlformats.org/officeDocument/2006/relationships/image" Target="../media/image1131.png"/><Relationship Id="rId151" Type="http://schemas.openxmlformats.org/officeDocument/2006/relationships/customXml" Target="../ink/ink104.xml"/><Relationship Id="rId389" Type="http://schemas.openxmlformats.org/officeDocument/2006/relationships/customXml" Target="../ink/ink226.xml"/><Relationship Id="rId554" Type="http://schemas.openxmlformats.org/officeDocument/2006/relationships/image" Target="../media/image1362.png"/><Relationship Id="rId596" Type="http://schemas.openxmlformats.org/officeDocument/2006/relationships/customXml" Target="../ink/ink330.xml"/><Relationship Id="rId193" Type="http://schemas.openxmlformats.org/officeDocument/2006/relationships/image" Target="../media/image1182.png"/><Relationship Id="rId207" Type="http://schemas.openxmlformats.org/officeDocument/2006/relationships/image" Target="../media/image1189.png"/><Relationship Id="rId249" Type="http://schemas.openxmlformats.org/officeDocument/2006/relationships/image" Target="../media/image1209.png"/><Relationship Id="rId414" Type="http://schemas.openxmlformats.org/officeDocument/2006/relationships/image" Target="../media/image1292.png"/><Relationship Id="rId456" Type="http://schemas.openxmlformats.org/officeDocument/2006/relationships/image" Target="../media/image1313.png"/><Relationship Id="rId498" Type="http://schemas.openxmlformats.org/officeDocument/2006/relationships/image" Target="../media/image1334.png"/><Relationship Id="rId13" Type="http://schemas.openxmlformats.org/officeDocument/2006/relationships/customXml" Target="../ink/ink35.xml"/><Relationship Id="rId109" Type="http://schemas.openxmlformats.org/officeDocument/2006/relationships/customXml" Target="../ink/ink83.xml"/><Relationship Id="rId260" Type="http://schemas.openxmlformats.org/officeDocument/2006/relationships/image" Target="../media/image1214.png"/><Relationship Id="rId316" Type="http://schemas.openxmlformats.org/officeDocument/2006/relationships/image" Target="../media/image1243.png"/><Relationship Id="rId523" Type="http://schemas.openxmlformats.org/officeDocument/2006/relationships/customXml" Target="../ink/ink293.xml"/><Relationship Id="rId55" Type="http://schemas.openxmlformats.org/officeDocument/2006/relationships/customXml" Target="../ink/ink56.xml"/><Relationship Id="rId97" Type="http://schemas.openxmlformats.org/officeDocument/2006/relationships/customXml" Target="../ink/ink77.xml"/><Relationship Id="rId120" Type="http://schemas.openxmlformats.org/officeDocument/2006/relationships/image" Target="../media/image1148.png"/><Relationship Id="rId358" Type="http://schemas.openxmlformats.org/officeDocument/2006/relationships/image" Target="../media/image1264.png"/><Relationship Id="rId565" Type="http://schemas.openxmlformats.org/officeDocument/2006/relationships/customXml" Target="../ink/ink314.xml"/><Relationship Id="rId162" Type="http://schemas.openxmlformats.org/officeDocument/2006/relationships/image" Target="../media/image1169.png"/><Relationship Id="rId218" Type="http://schemas.openxmlformats.org/officeDocument/2006/relationships/customXml" Target="../ink/ink140.xml"/><Relationship Id="rId425" Type="http://schemas.openxmlformats.org/officeDocument/2006/relationships/customXml" Target="../ink/ink244.xml"/><Relationship Id="rId467" Type="http://schemas.openxmlformats.org/officeDocument/2006/relationships/customXml" Target="../ink/ink265.xml"/><Relationship Id="rId271" Type="http://schemas.openxmlformats.org/officeDocument/2006/relationships/customXml" Target="../ink/ink167.xml"/><Relationship Id="rId24" Type="http://schemas.openxmlformats.org/officeDocument/2006/relationships/image" Target="../media/image1100.png"/><Relationship Id="rId66" Type="http://schemas.openxmlformats.org/officeDocument/2006/relationships/image" Target="../media/image1121.png"/><Relationship Id="rId131" Type="http://schemas.openxmlformats.org/officeDocument/2006/relationships/customXml" Target="../ink/ink94.xml"/><Relationship Id="rId327" Type="http://schemas.openxmlformats.org/officeDocument/2006/relationships/customXml" Target="../ink/ink195.xml"/><Relationship Id="rId369" Type="http://schemas.openxmlformats.org/officeDocument/2006/relationships/customXml" Target="../ink/ink216.xml"/><Relationship Id="rId534" Type="http://schemas.openxmlformats.org/officeDocument/2006/relationships/image" Target="../media/image1352.png"/><Relationship Id="rId576" Type="http://schemas.openxmlformats.org/officeDocument/2006/relationships/image" Target="../media/image1373.png"/><Relationship Id="rId173" Type="http://schemas.openxmlformats.org/officeDocument/2006/relationships/image" Target="../media/image1172.png"/><Relationship Id="rId229" Type="http://schemas.openxmlformats.org/officeDocument/2006/relationships/image" Target="../media/image1199.png"/><Relationship Id="rId380" Type="http://schemas.openxmlformats.org/officeDocument/2006/relationships/image" Target="../media/image1275.png"/><Relationship Id="rId436" Type="http://schemas.openxmlformats.org/officeDocument/2006/relationships/image" Target="../media/image1303.png"/><Relationship Id="rId601" Type="http://schemas.openxmlformats.org/officeDocument/2006/relationships/image" Target="../media/image1385.png"/><Relationship Id="rId240" Type="http://schemas.openxmlformats.org/officeDocument/2006/relationships/customXml" Target="../ink/ink151.xml"/><Relationship Id="rId478" Type="http://schemas.openxmlformats.org/officeDocument/2006/relationships/image" Target="../media/image1324.png"/><Relationship Id="rId35" Type="http://schemas.openxmlformats.org/officeDocument/2006/relationships/customXml" Target="../ink/ink46.xml"/><Relationship Id="rId77" Type="http://schemas.openxmlformats.org/officeDocument/2006/relationships/customXml" Target="../ink/ink67.xml"/><Relationship Id="rId100" Type="http://schemas.openxmlformats.org/officeDocument/2006/relationships/image" Target="../media/image1138.png"/><Relationship Id="rId282" Type="http://schemas.openxmlformats.org/officeDocument/2006/relationships/image" Target="../media/image1225.png"/><Relationship Id="rId338" Type="http://schemas.openxmlformats.org/officeDocument/2006/relationships/image" Target="../media/image1254.png"/><Relationship Id="rId503" Type="http://schemas.openxmlformats.org/officeDocument/2006/relationships/customXml" Target="../ink/ink283.xml"/><Relationship Id="rId545" Type="http://schemas.openxmlformats.org/officeDocument/2006/relationships/customXml" Target="../ink/ink304.xml"/><Relationship Id="rId587" Type="http://schemas.openxmlformats.org/officeDocument/2006/relationships/image" Target="../media/image1378.png"/><Relationship Id="rId8" Type="http://schemas.openxmlformats.org/officeDocument/2006/relationships/image" Target="../media/image1092.png"/><Relationship Id="rId142" Type="http://schemas.openxmlformats.org/officeDocument/2006/relationships/image" Target="../media/image1159.png"/><Relationship Id="rId184" Type="http://schemas.openxmlformats.org/officeDocument/2006/relationships/customXml" Target="../ink/ink122.xml"/><Relationship Id="rId391" Type="http://schemas.openxmlformats.org/officeDocument/2006/relationships/customXml" Target="../ink/ink227.xml"/><Relationship Id="rId405" Type="http://schemas.openxmlformats.org/officeDocument/2006/relationships/customXml" Target="../ink/ink234.xml"/><Relationship Id="rId447" Type="http://schemas.openxmlformats.org/officeDocument/2006/relationships/customXml" Target="../ink/ink255.xml"/><Relationship Id="rId612" Type="http://schemas.openxmlformats.org/officeDocument/2006/relationships/image" Target="../media/image1390.png"/><Relationship Id="rId251" Type="http://schemas.openxmlformats.org/officeDocument/2006/relationships/image" Target="../media/image1210.png"/><Relationship Id="rId489" Type="http://schemas.openxmlformats.org/officeDocument/2006/relationships/customXml" Target="../ink/ink276.xml"/><Relationship Id="rId46" Type="http://schemas.openxmlformats.org/officeDocument/2006/relationships/image" Target="../media/image1111.png"/><Relationship Id="rId293" Type="http://schemas.openxmlformats.org/officeDocument/2006/relationships/customXml" Target="../ink/ink178.xml"/><Relationship Id="rId307" Type="http://schemas.openxmlformats.org/officeDocument/2006/relationships/customXml" Target="../ink/ink185.xml"/><Relationship Id="rId349" Type="http://schemas.openxmlformats.org/officeDocument/2006/relationships/customXml" Target="../ink/ink206.xml"/><Relationship Id="rId514" Type="http://schemas.openxmlformats.org/officeDocument/2006/relationships/image" Target="../media/image1342.png"/><Relationship Id="rId556" Type="http://schemas.openxmlformats.org/officeDocument/2006/relationships/image" Target="../media/image1363.png"/><Relationship Id="rId88" Type="http://schemas.openxmlformats.org/officeDocument/2006/relationships/image" Target="../media/image1132.png"/><Relationship Id="rId111" Type="http://schemas.openxmlformats.org/officeDocument/2006/relationships/customXml" Target="../ink/ink84.xml"/><Relationship Id="rId153" Type="http://schemas.openxmlformats.org/officeDocument/2006/relationships/customXml" Target="../ink/ink105.xml"/><Relationship Id="rId195" Type="http://schemas.openxmlformats.org/officeDocument/2006/relationships/image" Target="../media/image1183.png"/><Relationship Id="rId209" Type="http://schemas.openxmlformats.org/officeDocument/2006/relationships/image" Target="../media/image1190.png"/><Relationship Id="rId360" Type="http://schemas.openxmlformats.org/officeDocument/2006/relationships/image" Target="../media/image1265.png"/><Relationship Id="rId416" Type="http://schemas.openxmlformats.org/officeDocument/2006/relationships/image" Target="../media/image1293.png"/><Relationship Id="rId598" Type="http://schemas.openxmlformats.org/officeDocument/2006/relationships/customXml" Target="../ink/ink331.xml"/><Relationship Id="rId220" Type="http://schemas.openxmlformats.org/officeDocument/2006/relationships/customXml" Target="../ink/ink141.xml"/><Relationship Id="rId458" Type="http://schemas.openxmlformats.org/officeDocument/2006/relationships/image" Target="../media/image1314.png"/><Relationship Id="rId15" Type="http://schemas.openxmlformats.org/officeDocument/2006/relationships/customXml" Target="../ink/ink36.xml"/><Relationship Id="rId57" Type="http://schemas.openxmlformats.org/officeDocument/2006/relationships/customXml" Target="../ink/ink57.xml"/><Relationship Id="rId262" Type="http://schemas.openxmlformats.org/officeDocument/2006/relationships/image" Target="../media/image1215.png"/><Relationship Id="rId318" Type="http://schemas.openxmlformats.org/officeDocument/2006/relationships/image" Target="../media/image1244.png"/><Relationship Id="rId525" Type="http://schemas.openxmlformats.org/officeDocument/2006/relationships/customXml" Target="../ink/ink294.xml"/><Relationship Id="rId567" Type="http://schemas.openxmlformats.org/officeDocument/2006/relationships/customXml" Target="../ink/ink315.xml"/><Relationship Id="rId99" Type="http://schemas.openxmlformats.org/officeDocument/2006/relationships/customXml" Target="../ink/ink78.xml"/><Relationship Id="rId122" Type="http://schemas.openxmlformats.org/officeDocument/2006/relationships/image" Target="../media/image1149.png"/><Relationship Id="rId164" Type="http://schemas.openxmlformats.org/officeDocument/2006/relationships/image" Target="../media/image3.png"/><Relationship Id="rId371" Type="http://schemas.openxmlformats.org/officeDocument/2006/relationships/customXml" Target="../ink/ink217.xml"/><Relationship Id="rId427" Type="http://schemas.openxmlformats.org/officeDocument/2006/relationships/customXml" Target="../ink/ink245.xml"/><Relationship Id="rId469" Type="http://schemas.openxmlformats.org/officeDocument/2006/relationships/customXml" Target="../ink/ink266.xml"/><Relationship Id="rId26" Type="http://schemas.openxmlformats.org/officeDocument/2006/relationships/image" Target="../media/image1101.png"/><Relationship Id="rId231" Type="http://schemas.openxmlformats.org/officeDocument/2006/relationships/image" Target="../media/image1200.png"/><Relationship Id="rId273" Type="http://schemas.openxmlformats.org/officeDocument/2006/relationships/customXml" Target="../ink/ink168.xml"/><Relationship Id="rId329" Type="http://schemas.openxmlformats.org/officeDocument/2006/relationships/customXml" Target="../ink/ink196.xml"/><Relationship Id="rId480" Type="http://schemas.openxmlformats.org/officeDocument/2006/relationships/image" Target="../media/image1325.png"/><Relationship Id="rId536" Type="http://schemas.openxmlformats.org/officeDocument/2006/relationships/image" Target="../media/image1353.png"/><Relationship Id="rId68" Type="http://schemas.openxmlformats.org/officeDocument/2006/relationships/image" Target="../media/image1122.png"/><Relationship Id="rId133" Type="http://schemas.openxmlformats.org/officeDocument/2006/relationships/customXml" Target="../ink/ink95.xml"/><Relationship Id="rId175" Type="http://schemas.openxmlformats.org/officeDocument/2006/relationships/image" Target="../media/image1173.png"/><Relationship Id="rId340" Type="http://schemas.openxmlformats.org/officeDocument/2006/relationships/image" Target="../media/image1255.png"/><Relationship Id="rId578" Type="http://schemas.openxmlformats.org/officeDocument/2006/relationships/image" Target="../media/image1374.png"/><Relationship Id="rId200" Type="http://schemas.openxmlformats.org/officeDocument/2006/relationships/customXml" Target="../ink/ink130.xml"/><Relationship Id="rId382" Type="http://schemas.openxmlformats.org/officeDocument/2006/relationships/image" Target="../media/image1276.png"/><Relationship Id="rId438" Type="http://schemas.openxmlformats.org/officeDocument/2006/relationships/image" Target="../media/image1304.png"/><Relationship Id="rId603" Type="http://schemas.openxmlformats.org/officeDocument/2006/relationships/image" Target="../media/image1386.png"/><Relationship Id="rId242" Type="http://schemas.openxmlformats.org/officeDocument/2006/relationships/customXml" Target="../ink/ink152.xml"/><Relationship Id="rId284" Type="http://schemas.openxmlformats.org/officeDocument/2006/relationships/image" Target="../media/image1226.png"/><Relationship Id="rId491" Type="http://schemas.openxmlformats.org/officeDocument/2006/relationships/customXml" Target="../ink/ink277.xml"/><Relationship Id="rId505" Type="http://schemas.openxmlformats.org/officeDocument/2006/relationships/customXml" Target="../ink/ink284.xml"/><Relationship Id="rId37" Type="http://schemas.openxmlformats.org/officeDocument/2006/relationships/customXml" Target="../ink/ink47.xml"/><Relationship Id="rId79" Type="http://schemas.openxmlformats.org/officeDocument/2006/relationships/customXml" Target="../ink/ink68.xml"/><Relationship Id="rId102" Type="http://schemas.openxmlformats.org/officeDocument/2006/relationships/image" Target="../media/image1139.png"/><Relationship Id="rId144" Type="http://schemas.openxmlformats.org/officeDocument/2006/relationships/image" Target="../media/image1160.png"/><Relationship Id="rId547" Type="http://schemas.openxmlformats.org/officeDocument/2006/relationships/customXml" Target="../ink/ink305.xml"/><Relationship Id="rId589" Type="http://schemas.openxmlformats.org/officeDocument/2006/relationships/image" Target="../media/image1379.png"/><Relationship Id="rId90" Type="http://schemas.openxmlformats.org/officeDocument/2006/relationships/image" Target="../media/image1133.png"/><Relationship Id="rId186" Type="http://schemas.openxmlformats.org/officeDocument/2006/relationships/customXml" Target="../ink/ink123.xml"/><Relationship Id="rId351" Type="http://schemas.openxmlformats.org/officeDocument/2006/relationships/customXml" Target="../ink/ink207.xml"/><Relationship Id="rId393" Type="http://schemas.openxmlformats.org/officeDocument/2006/relationships/customXml" Target="../ink/ink228.xml"/><Relationship Id="rId407" Type="http://schemas.openxmlformats.org/officeDocument/2006/relationships/customXml" Target="../ink/ink235.xml"/><Relationship Id="rId449" Type="http://schemas.openxmlformats.org/officeDocument/2006/relationships/customXml" Target="../ink/ink256.xml"/><Relationship Id="rId614" Type="http://schemas.openxmlformats.org/officeDocument/2006/relationships/image" Target="../media/image1391.png"/><Relationship Id="rId211" Type="http://schemas.openxmlformats.org/officeDocument/2006/relationships/image" Target="../media/image1191.png"/><Relationship Id="rId253" Type="http://schemas.openxmlformats.org/officeDocument/2006/relationships/image" Target="../media/image1211.png"/><Relationship Id="rId295" Type="http://schemas.openxmlformats.org/officeDocument/2006/relationships/customXml" Target="../ink/ink179.xml"/><Relationship Id="rId309" Type="http://schemas.openxmlformats.org/officeDocument/2006/relationships/customXml" Target="../ink/ink186.xml"/><Relationship Id="rId460" Type="http://schemas.openxmlformats.org/officeDocument/2006/relationships/image" Target="../media/image1315.png"/><Relationship Id="rId516" Type="http://schemas.openxmlformats.org/officeDocument/2006/relationships/image" Target="../media/image1343.png"/><Relationship Id="rId48" Type="http://schemas.openxmlformats.org/officeDocument/2006/relationships/image" Target="../media/image1112.png"/><Relationship Id="rId113" Type="http://schemas.openxmlformats.org/officeDocument/2006/relationships/customXml" Target="../ink/ink85.xml"/><Relationship Id="rId320" Type="http://schemas.openxmlformats.org/officeDocument/2006/relationships/image" Target="../media/image1245.png"/><Relationship Id="rId558" Type="http://schemas.openxmlformats.org/officeDocument/2006/relationships/image" Target="../media/image1364.png"/><Relationship Id="rId155" Type="http://schemas.openxmlformats.org/officeDocument/2006/relationships/customXml" Target="../ink/ink106.xml"/><Relationship Id="rId197" Type="http://schemas.openxmlformats.org/officeDocument/2006/relationships/image" Target="../media/image1184.png"/><Relationship Id="rId362" Type="http://schemas.openxmlformats.org/officeDocument/2006/relationships/image" Target="../media/image1266.png"/><Relationship Id="rId418" Type="http://schemas.openxmlformats.org/officeDocument/2006/relationships/image" Target="../media/image1294.png"/><Relationship Id="rId222" Type="http://schemas.openxmlformats.org/officeDocument/2006/relationships/customXml" Target="../ink/ink142.xml"/><Relationship Id="rId264" Type="http://schemas.openxmlformats.org/officeDocument/2006/relationships/image" Target="../media/image1216.png"/><Relationship Id="rId471" Type="http://schemas.openxmlformats.org/officeDocument/2006/relationships/customXml" Target="../ink/ink267.xml"/><Relationship Id="rId17" Type="http://schemas.openxmlformats.org/officeDocument/2006/relationships/customXml" Target="../ink/ink37.xml"/><Relationship Id="rId59" Type="http://schemas.openxmlformats.org/officeDocument/2006/relationships/customXml" Target="../ink/ink58.xml"/><Relationship Id="rId124" Type="http://schemas.openxmlformats.org/officeDocument/2006/relationships/image" Target="../media/image1150.png"/><Relationship Id="rId527" Type="http://schemas.openxmlformats.org/officeDocument/2006/relationships/customXml" Target="../ink/ink295.xml"/><Relationship Id="rId569" Type="http://schemas.openxmlformats.org/officeDocument/2006/relationships/customXml" Target="../ink/ink316.xml"/><Relationship Id="rId70" Type="http://schemas.openxmlformats.org/officeDocument/2006/relationships/image" Target="../media/image1123.png"/><Relationship Id="rId166" Type="http://schemas.openxmlformats.org/officeDocument/2006/relationships/customXml" Target="../ink/ink112.xml"/><Relationship Id="rId331" Type="http://schemas.openxmlformats.org/officeDocument/2006/relationships/customXml" Target="../ink/ink197.xml"/><Relationship Id="rId373" Type="http://schemas.openxmlformats.org/officeDocument/2006/relationships/customXml" Target="../ink/ink218.xml"/><Relationship Id="rId429" Type="http://schemas.openxmlformats.org/officeDocument/2006/relationships/customXml" Target="../ink/ink246.xml"/><Relationship Id="rId580" Type="http://schemas.openxmlformats.org/officeDocument/2006/relationships/image" Target="../media/image1375.png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1201.png"/><Relationship Id="rId440" Type="http://schemas.openxmlformats.org/officeDocument/2006/relationships/image" Target="../media/image1305.png"/><Relationship Id="rId28" Type="http://schemas.openxmlformats.org/officeDocument/2006/relationships/image" Target="../media/image1102.png"/><Relationship Id="rId275" Type="http://schemas.openxmlformats.org/officeDocument/2006/relationships/customXml" Target="../ink/ink169.xml"/><Relationship Id="rId300" Type="http://schemas.openxmlformats.org/officeDocument/2006/relationships/image" Target="../media/image1235.png"/><Relationship Id="rId482" Type="http://schemas.openxmlformats.org/officeDocument/2006/relationships/image" Target="../media/image1326.png"/><Relationship Id="rId538" Type="http://schemas.openxmlformats.org/officeDocument/2006/relationships/image" Target="../media/image1354.png"/><Relationship Id="rId81" Type="http://schemas.openxmlformats.org/officeDocument/2006/relationships/customXml" Target="../ink/ink69.xml"/><Relationship Id="rId135" Type="http://schemas.openxmlformats.org/officeDocument/2006/relationships/customXml" Target="../ink/ink96.xml"/><Relationship Id="rId177" Type="http://schemas.openxmlformats.org/officeDocument/2006/relationships/image" Target="../media/image1174.png"/><Relationship Id="rId342" Type="http://schemas.openxmlformats.org/officeDocument/2006/relationships/image" Target="../media/image1256.png"/><Relationship Id="rId384" Type="http://schemas.openxmlformats.org/officeDocument/2006/relationships/image" Target="../media/image1277.png"/><Relationship Id="rId591" Type="http://schemas.openxmlformats.org/officeDocument/2006/relationships/image" Target="../media/image1380.png"/><Relationship Id="rId605" Type="http://schemas.openxmlformats.org/officeDocument/2006/relationships/customXml" Target="../ink/ink335.xml"/><Relationship Id="rId202" Type="http://schemas.openxmlformats.org/officeDocument/2006/relationships/customXml" Target="../ink/ink131.xml"/><Relationship Id="rId244" Type="http://schemas.openxmlformats.org/officeDocument/2006/relationships/customXml" Target="../ink/ink153.xml"/><Relationship Id="rId39" Type="http://schemas.openxmlformats.org/officeDocument/2006/relationships/customXml" Target="../ink/ink48.xml"/><Relationship Id="rId286" Type="http://schemas.openxmlformats.org/officeDocument/2006/relationships/image" Target="../media/image1227.png"/><Relationship Id="rId451" Type="http://schemas.openxmlformats.org/officeDocument/2006/relationships/customXml" Target="../ink/ink257.xml"/><Relationship Id="rId493" Type="http://schemas.openxmlformats.org/officeDocument/2006/relationships/customXml" Target="../ink/ink278.xml"/><Relationship Id="rId507" Type="http://schemas.openxmlformats.org/officeDocument/2006/relationships/customXml" Target="../ink/ink285.xml"/><Relationship Id="rId549" Type="http://schemas.openxmlformats.org/officeDocument/2006/relationships/customXml" Target="../ink/ink306.xml"/><Relationship Id="rId50" Type="http://schemas.openxmlformats.org/officeDocument/2006/relationships/image" Target="../media/image1113.png"/><Relationship Id="rId104" Type="http://schemas.openxmlformats.org/officeDocument/2006/relationships/image" Target="../media/image1140.png"/><Relationship Id="rId146" Type="http://schemas.openxmlformats.org/officeDocument/2006/relationships/image" Target="../media/image1161.png"/><Relationship Id="rId188" Type="http://schemas.openxmlformats.org/officeDocument/2006/relationships/customXml" Target="../ink/ink124.xml"/><Relationship Id="rId311" Type="http://schemas.openxmlformats.org/officeDocument/2006/relationships/customXml" Target="../ink/ink187.xml"/><Relationship Id="rId353" Type="http://schemas.openxmlformats.org/officeDocument/2006/relationships/customXml" Target="../ink/ink208.xml"/><Relationship Id="rId395" Type="http://schemas.openxmlformats.org/officeDocument/2006/relationships/customXml" Target="../ink/ink229.xml"/><Relationship Id="rId409" Type="http://schemas.openxmlformats.org/officeDocument/2006/relationships/customXml" Target="../ink/ink236.xml"/><Relationship Id="rId560" Type="http://schemas.openxmlformats.org/officeDocument/2006/relationships/image" Target="../media/image1365.png"/><Relationship Id="rId92" Type="http://schemas.openxmlformats.org/officeDocument/2006/relationships/image" Target="../media/image1134.png"/><Relationship Id="rId213" Type="http://schemas.openxmlformats.org/officeDocument/2006/relationships/image" Target="../media/image1192.png"/><Relationship Id="rId420" Type="http://schemas.openxmlformats.org/officeDocument/2006/relationships/image" Target="../media/image1295.png"/><Relationship Id="rId616" Type="http://schemas.openxmlformats.org/officeDocument/2006/relationships/image" Target="../media/image1392.png"/><Relationship Id="rId255" Type="http://schemas.openxmlformats.org/officeDocument/2006/relationships/image" Target="../media/image1212.png"/><Relationship Id="rId297" Type="http://schemas.openxmlformats.org/officeDocument/2006/relationships/customXml" Target="../ink/ink180.xml"/><Relationship Id="rId462" Type="http://schemas.openxmlformats.org/officeDocument/2006/relationships/image" Target="../media/image1316.png"/><Relationship Id="rId518" Type="http://schemas.openxmlformats.org/officeDocument/2006/relationships/image" Target="../media/image1344.png"/><Relationship Id="rId115" Type="http://schemas.openxmlformats.org/officeDocument/2006/relationships/customXml" Target="../ink/ink86.xml"/><Relationship Id="rId157" Type="http://schemas.openxmlformats.org/officeDocument/2006/relationships/customXml" Target="../ink/ink107.xml"/><Relationship Id="rId322" Type="http://schemas.openxmlformats.org/officeDocument/2006/relationships/image" Target="../media/image1246.png"/><Relationship Id="rId364" Type="http://schemas.openxmlformats.org/officeDocument/2006/relationships/image" Target="../media/image1267.png"/><Relationship Id="rId61" Type="http://schemas.openxmlformats.org/officeDocument/2006/relationships/customXml" Target="../ink/ink59.xml"/><Relationship Id="rId199" Type="http://schemas.openxmlformats.org/officeDocument/2006/relationships/image" Target="../media/image1185.png"/><Relationship Id="rId571" Type="http://schemas.openxmlformats.org/officeDocument/2006/relationships/customXml" Target="../ink/ink317.xml"/><Relationship Id="rId19" Type="http://schemas.openxmlformats.org/officeDocument/2006/relationships/customXml" Target="../ink/ink38.xml"/><Relationship Id="rId224" Type="http://schemas.openxmlformats.org/officeDocument/2006/relationships/customXml" Target="../ink/ink143.xml"/><Relationship Id="rId266" Type="http://schemas.openxmlformats.org/officeDocument/2006/relationships/image" Target="../media/image1217.png"/><Relationship Id="rId431" Type="http://schemas.openxmlformats.org/officeDocument/2006/relationships/customXml" Target="../ink/ink247.xml"/><Relationship Id="rId473" Type="http://schemas.openxmlformats.org/officeDocument/2006/relationships/customXml" Target="../ink/ink268.xml"/><Relationship Id="rId529" Type="http://schemas.openxmlformats.org/officeDocument/2006/relationships/customXml" Target="../ink/ink296.xml"/><Relationship Id="rId30" Type="http://schemas.openxmlformats.org/officeDocument/2006/relationships/image" Target="../media/image1103.png"/><Relationship Id="rId126" Type="http://schemas.openxmlformats.org/officeDocument/2006/relationships/image" Target="../media/image1151.png"/><Relationship Id="rId168" Type="http://schemas.openxmlformats.org/officeDocument/2006/relationships/customXml" Target="../ink/ink113.xml"/><Relationship Id="rId333" Type="http://schemas.openxmlformats.org/officeDocument/2006/relationships/customXml" Target="../ink/ink198.xml"/><Relationship Id="rId540" Type="http://schemas.openxmlformats.org/officeDocument/2006/relationships/image" Target="../media/image1355.png"/><Relationship Id="rId72" Type="http://schemas.openxmlformats.org/officeDocument/2006/relationships/image" Target="../media/image1124.png"/><Relationship Id="rId375" Type="http://schemas.openxmlformats.org/officeDocument/2006/relationships/customXml" Target="../ink/ink219.xml"/><Relationship Id="rId582" Type="http://schemas.openxmlformats.org/officeDocument/2006/relationships/image" Target="../media/image1376.png"/><Relationship Id="rId3" Type="http://schemas.openxmlformats.org/officeDocument/2006/relationships/customXml" Target="../ink/ink30.xml"/><Relationship Id="rId235" Type="http://schemas.openxmlformats.org/officeDocument/2006/relationships/image" Target="../media/image1202.png"/><Relationship Id="rId277" Type="http://schemas.openxmlformats.org/officeDocument/2006/relationships/customXml" Target="../ink/ink170.xml"/><Relationship Id="rId400" Type="http://schemas.openxmlformats.org/officeDocument/2006/relationships/image" Target="../media/image1285.png"/><Relationship Id="rId442" Type="http://schemas.openxmlformats.org/officeDocument/2006/relationships/image" Target="../media/image1306.png"/><Relationship Id="rId484" Type="http://schemas.openxmlformats.org/officeDocument/2006/relationships/image" Target="../media/image1327.png"/><Relationship Id="rId137" Type="http://schemas.openxmlformats.org/officeDocument/2006/relationships/customXml" Target="../ink/ink97.xml"/><Relationship Id="rId302" Type="http://schemas.openxmlformats.org/officeDocument/2006/relationships/image" Target="../media/image1236.png"/><Relationship Id="rId344" Type="http://schemas.openxmlformats.org/officeDocument/2006/relationships/image" Target="../media/image1257.png"/><Relationship Id="rId41" Type="http://schemas.openxmlformats.org/officeDocument/2006/relationships/customXml" Target="../ink/ink49.xml"/><Relationship Id="rId83" Type="http://schemas.openxmlformats.org/officeDocument/2006/relationships/customXml" Target="../ink/ink70.xml"/><Relationship Id="rId179" Type="http://schemas.openxmlformats.org/officeDocument/2006/relationships/image" Target="../media/image1175.png"/><Relationship Id="rId386" Type="http://schemas.openxmlformats.org/officeDocument/2006/relationships/image" Target="../media/image1278.png"/><Relationship Id="rId551" Type="http://schemas.openxmlformats.org/officeDocument/2006/relationships/customXml" Target="../ink/ink307.xml"/><Relationship Id="rId593" Type="http://schemas.openxmlformats.org/officeDocument/2006/relationships/image" Target="../media/image1381.png"/><Relationship Id="rId607" Type="http://schemas.openxmlformats.org/officeDocument/2006/relationships/customXml" Target="../ink/ink336.xml"/><Relationship Id="rId190" Type="http://schemas.openxmlformats.org/officeDocument/2006/relationships/customXml" Target="../ink/ink125.xml"/><Relationship Id="rId204" Type="http://schemas.openxmlformats.org/officeDocument/2006/relationships/customXml" Target="../ink/ink132.xml"/><Relationship Id="rId246" Type="http://schemas.openxmlformats.org/officeDocument/2006/relationships/customXml" Target="../ink/ink154.xml"/><Relationship Id="rId288" Type="http://schemas.openxmlformats.org/officeDocument/2006/relationships/image" Target="../media/image1228.png"/><Relationship Id="rId411" Type="http://schemas.openxmlformats.org/officeDocument/2006/relationships/customXml" Target="../ink/ink237.xml"/><Relationship Id="rId453" Type="http://schemas.openxmlformats.org/officeDocument/2006/relationships/customXml" Target="../ink/ink258.xml"/><Relationship Id="rId509" Type="http://schemas.openxmlformats.org/officeDocument/2006/relationships/customXml" Target="../ink/ink286.xml"/><Relationship Id="rId106" Type="http://schemas.openxmlformats.org/officeDocument/2006/relationships/image" Target="../media/image1141.png"/><Relationship Id="rId313" Type="http://schemas.openxmlformats.org/officeDocument/2006/relationships/customXml" Target="../ink/ink188.xml"/><Relationship Id="rId495" Type="http://schemas.openxmlformats.org/officeDocument/2006/relationships/customXml" Target="../ink/ink279.xml"/><Relationship Id="rId10" Type="http://schemas.openxmlformats.org/officeDocument/2006/relationships/image" Target="../media/image1093.png"/><Relationship Id="rId52" Type="http://schemas.openxmlformats.org/officeDocument/2006/relationships/image" Target="../media/image1114.png"/><Relationship Id="rId94" Type="http://schemas.openxmlformats.org/officeDocument/2006/relationships/image" Target="../media/image1135.png"/><Relationship Id="rId148" Type="http://schemas.openxmlformats.org/officeDocument/2006/relationships/image" Target="../media/image1162.png"/><Relationship Id="rId355" Type="http://schemas.openxmlformats.org/officeDocument/2006/relationships/customXml" Target="../ink/ink209.xml"/><Relationship Id="rId397" Type="http://schemas.openxmlformats.org/officeDocument/2006/relationships/customXml" Target="../ink/ink230.xml"/><Relationship Id="rId520" Type="http://schemas.openxmlformats.org/officeDocument/2006/relationships/image" Target="../media/image1345.png"/><Relationship Id="rId562" Type="http://schemas.openxmlformats.org/officeDocument/2006/relationships/image" Target="../media/image1366.png"/><Relationship Id="rId618" Type="http://schemas.openxmlformats.org/officeDocument/2006/relationships/image" Target="../media/image1393.png"/><Relationship Id="rId215" Type="http://schemas.openxmlformats.org/officeDocument/2006/relationships/customXml" Target="../ink/ink138.xml"/><Relationship Id="rId257" Type="http://schemas.openxmlformats.org/officeDocument/2006/relationships/image" Target="../media/image1213.png"/><Relationship Id="rId422" Type="http://schemas.openxmlformats.org/officeDocument/2006/relationships/image" Target="../media/image1296.png"/><Relationship Id="rId464" Type="http://schemas.openxmlformats.org/officeDocument/2006/relationships/image" Target="../media/image1317.png"/><Relationship Id="rId299" Type="http://schemas.openxmlformats.org/officeDocument/2006/relationships/customXml" Target="../ink/ink181.xml"/><Relationship Id="rId63" Type="http://schemas.openxmlformats.org/officeDocument/2006/relationships/customXml" Target="../ink/ink60.xml"/><Relationship Id="rId159" Type="http://schemas.openxmlformats.org/officeDocument/2006/relationships/customXml" Target="../ink/ink108.xml"/><Relationship Id="rId366" Type="http://schemas.openxmlformats.org/officeDocument/2006/relationships/image" Target="../media/image1268.png"/><Relationship Id="rId573" Type="http://schemas.openxmlformats.org/officeDocument/2006/relationships/customXml" Target="../ink/ink318.xml"/><Relationship Id="rId226" Type="http://schemas.openxmlformats.org/officeDocument/2006/relationships/customXml" Target="../ink/ink144.xml"/><Relationship Id="rId433" Type="http://schemas.openxmlformats.org/officeDocument/2006/relationships/customXml" Target="../ink/ink248.xml"/><Relationship Id="rId74" Type="http://schemas.openxmlformats.org/officeDocument/2006/relationships/image" Target="../media/image1125.png"/><Relationship Id="rId377" Type="http://schemas.openxmlformats.org/officeDocument/2006/relationships/customXml" Target="../ink/ink220.xml"/><Relationship Id="rId500" Type="http://schemas.openxmlformats.org/officeDocument/2006/relationships/image" Target="../media/image1335.png"/><Relationship Id="rId584" Type="http://schemas.openxmlformats.org/officeDocument/2006/relationships/customXml" Target="../ink/ink324.xml"/><Relationship Id="rId5" Type="http://schemas.openxmlformats.org/officeDocument/2006/relationships/customXml" Target="../ink/ink31.xml"/><Relationship Id="rId237" Type="http://schemas.openxmlformats.org/officeDocument/2006/relationships/image" Target="../media/image1203.png"/><Relationship Id="rId444" Type="http://schemas.openxmlformats.org/officeDocument/2006/relationships/image" Target="../media/image1307.png"/><Relationship Id="rId290" Type="http://schemas.openxmlformats.org/officeDocument/2006/relationships/image" Target="../media/image1229.png"/><Relationship Id="rId304" Type="http://schemas.openxmlformats.org/officeDocument/2006/relationships/image" Target="../media/image1237.png"/><Relationship Id="rId388" Type="http://schemas.openxmlformats.org/officeDocument/2006/relationships/image" Target="../media/image1279.png"/><Relationship Id="rId511" Type="http://schemas.openxmlformats.org/officeDocument/2006/relationships/customXml" Target="../ink/ink287.xml"/><Relationship Id="rId609" Type="http://schemas.openxmlformats.org/officeDocument/2006/relationships/customXml" Target="../ink/ink337.xml"/><Relationship Id="rId85" Type="http://schemas.openxmlformats.org/officeDocument/2006/relationships/customXml" Target="../ink/ink71.xml"/><Relationship Id="rId150" Type="http://schemas.openxmlformats.org/officeDocument/2006/relationships/image" Target="../media/image1163.png"/><Relationship Id="rId595" Type="http://schemas.openxmlformats.org/officeDocument/2006/relationships/image" Target="../media/image1382.png"/><Relationship Id="rId248" Type="http://schemas.openxmlformats.org/officeDocument/2006/relationships/customXml" Target="../ink/ink155.xml"/><Relationship Id="rId455" Type="http://schemas.openxmlformats.org/officeDocument/2006/relationships/customXml" Target="../ink/ink259.xml"/><Relationship Id="rId12" Type="http://schemas.openxmlformats.org/officeDocument/2006/relationships/image" Target="../media/image1094.png"/><Relationship Id="rId108" Type="http://schemas.openxmlformats.org/officeDocument/2006/relationships/image" Target="../media/image1142.png"/><Relationship Id="rId315" Type="http://schemas.openxmlformats.org/officeDocument/2006/relationships/customXml" Target="../ink/ink189.xml"/><Relationship Id="rId522" Type="http://schemas.openxmlformats.org/officeDocument/2006/relationships/image" Target="../media/image1346.png"/><Relationship Id="rId96" Type="http://schemas.openxmlformats.org/officeDocument/2006/relationships/image" Target="../media/image1136.png"/><Relationship Id="rId161" Type="http://schemas.openxmlformats.org/officeDocument/2006/relationships/customXml" Target="../ink/ink109.xml"/><Relationship Id="rId399" Type="http://schemas.openxmlformats.org/officeDocument/2006/relationships/customXml" Target="../ink/ink231.xml"/><Relationship Id="rId259" Type="http://schemas.openxmlformats.org/officeDocument/2006/relationships/customXml" Target="../ink/ink161.xml"/><Relationship Id="rId466" Type="http://schemas.openxmlformats.org/officeDocument/2006/relationships/image" Target="../media/image1318.png"/><Relationship Id="rId23" Type="http://schemas.openxmlformats.org/officeDocument/2006/relationships/customXml" Target="../ink/ink40.xml"/><Relationship Id="rId119" Type="http://schemas.openxmlformats.org/officeDocument/2006/relationships/customXml" Target="../ink/ink88.xml"/><Relationship Id="rId326" Type="http://schemas.openxmlformats.org/officeDocument/2006/relationships/image" Target="../media/image1248.png"/><Relationship Id="rId533" Type="http://schemas.openxmlformats.org/officeDocument/2006/relationships/customXml" Target="../ink/ink298.xml"/><Relationship Id="rId172" Type="http://schemas.openxmlformats.org/officeDocument/2006/relationships/customXml" Target="../ink/ink116.xml"/><Relationship Id="rId477" Type="http://schemas.openxmlformats.org/officeDocument/2006/relationships/customXml" Target="../ink/ink270.xml"/><Relationship Id="rId600" Type="http://schemas.openxmlformats.org/officeDocument/2006/relationships/customXml" Target="../ink/ink332.xml"/><Relationship Id="rId337" Type="http://schemas.openxmlformats.org/officeDocument/2006/relationships/customXml" Target="../ink/ink200.xml"/><Relationship Id="rId34" Type="http://schemas.openxmlformats.org/officeDocument/2006/relationships/image" Target="../media/image1105.png"/><Relationship Id="rId544" Type="http://schemas.openxmlformats.org/officeDocument/2006/relationships/image" Target="../media/image1357.png"/><Relationship Id="rId183" Type="http://schemas.openxmlformats.org/officeDocument/2006/relationships/image" Target="../media/image1177.png"/><Relationship Id="rId390" Type="http://schemas.openxmlformats.org/officeDocument/2006/relationships/image" Target="../media/image1280.png"/><Relationship Id="rId404" Type="http://schemas.openxmlformats.org/officeDocument/2006/relationships/image" Target="../media/image1287.png"/><Relationship Id="rId611" Type="http://schemas.openxmlformats.org/officeDocument/2006/relationships/customXml" Target="../ink/ink338.xml"/><Relationship Id="rId250" Type="http://schemas.openxmlformats.org/officeDocument/2006/relationships/customXml" Target="../ink/ink156.xml"/><Relationship Id="rId488" Type="http://schemas.openxmlformats.org/officeDocument/2006/relationships/image" Target="../media/image1329.png"/><Relationship Id="rId45" Type="http://schemas.openxmlformats.org/officeDocument/2006/relationships/customXml" Target="../ink/ink51.xml"/><Relationship Id="rId110" Type="http://schemas.openxmlformats.org/officeDocument/2006/relationships/image" Target="../media/image1143.png"/><Relationship Id="rId348" Type="http://schemas.openxmlformats.org/officeDocument/2006/relationships/image" Target="../media/image1259.png"/><Relationship Id="rId555" Type="http://schemas.openxmlformats.org/officeDocument/2006/relationships/customXml" Target="../ink/ink309.xml"/><Relationship Id="rId194" Type="http://schemas.openxmlformats.org/officeDocument/2006/relationships/customXml" Target="../ink/ink127.xml"/><Relationship Id="rId208" Type="http://schemas.openxmlformats.org/officeDocument/2006/relationships/customXml" Target="../ink/ink134.xml"/><Relationship Id="rId415" Type="http://schemas.openxmlformats.org/officeDocument/2006/relationships/customXml" Target="../ink/ink239.xml"/><Relationship Id="rId261" Type="http://schemas.openxmlformats.org/officeDocument/2006/relationships/customXml" Target="../ink/ink162.xml"/><Relationship Id="rId499" Type="http://schemas.openxmlformats.org/officeDocument/2006/relationships/customXml" Target="../ink/ink281.xml"/><Relationship Id="rId56" Type="http://schemas.openxmlformats.org/officeDocument/2006/relationships/image" Target="../media/image1116.png"/><Relationship Id="rId359" Type="http://schemas.openxmlformats.org/officeDocument/2006/relationships/customXml" Target="../ink/ink211.xml"/><Relationship Id="rId566" Type="http://schemas.openxmlformats.org/officeDocument/2006/relationships/image" Target="../media/image1368.png"/><Relationship Id="rId121" Type="http://schemas.openxmlformats.org/officeDocument/2006/relationships/customXml" Target="../ink/ink89.xml"/><Relationship Id="rId219" Type="http://schemas.openxmlformats.org/officeDocument/2006/relationships/image" Target="../media/image1194.png"/><Relationship Id="rId426" Type="http://schemas.openxmlformats.org/officeDocument/2006/relationships/image" Target="../media/image1298.png"/><Relationship Id="rId67" Type="http://schemas.openxmlformats.org/officeDocument/2006/relationships/customXml" Target="../ink/ink62.xml"/><Relationship Id="rId272" Type="http://schemas.openxmlformats.org/officeDocument/2006/relationships/image" Target="../media/image1220.png"/><Relationship Id="rId577" Type="http://schemas.openxmlformats.org/officeDocument/2006/relationships/customXml" Target="../ink/ink32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43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7.png"/></Relationships>
</file>

<file path=ppt/slides/_rels/slide31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491.xml"/><Relationship Id="rId21" Type="http://schemas.openxmlformats.org/officeDocument/2006/relationships/customXml" Target="../ink/ink2443.xml"/><Relationship Id="rId324" Type="http://schemas.openxmlformats.org/officeDocument/2006/relationships/image" Target="../media/image685.png"/><Relationship Id="rId531" Type="http://schemas.openxmlformats.org/officeDocument/2006/relationships/customXml" Target="../ink/ink2700.xml"/><Relationship Id="rId170" Type="http://schemas.openxmlformats.org/officeDocument/2006/relationships/image" Target="../media/image610.png"/><Relationship Id="rId268" Type="http://schemas.openxmlformats.org/officeDocument/2006/relationships/image" Target="../media/image658.png"/><Relationship Id="rId475" Type="http://schemas.openxmlformats.org/officeDocument/2006/relationships/customXml" Target="../ink/ink2672.xml"/><Relationship Id="rId32" Type="http://schemas.openxmlformats.org/officeDocument/2006/relationships/image" Target="../media/image542.png"/><Relationship Id="rId128" Type="http://schemas.openxmlformats.org/officeDocument/2006/relationships/image" Target="../media/image589.png"/><Relationship Id="rId335" Type="http://schemas.openxmlformats.org/officeDocument/2006/relationships/customXml" Target="../ink/ink2602.xml"/><Relationship Id="rId542" Type="http://schemas.openxmlformats.org/officeDocument/2006/relationships/image" Target="../media/image794.png"/><Relationship Id="rId181" Type="http://schemas.openxmlformats.org/officeDocument/2006/relationships/customXml" Target="../ink/ink2523.xml"/><Relationship Id="rId402" Type="http://schemas.openxmlformats.org/officeDocument/2006/relationships/image" Target="../media/image724.png"/><Relationship Id="rId279" Type="http://schemas.openxmlformats.org/officeDocument/2006/relationships/customXml" Target="../ink/ink2573.xml"/><Relationship Id="rId486" Type="http://schemas.openxmlformats.org/officeDocument/2006/relationships/image" Target="../media/image766.png"/><Relationship Id="rId43" Type="http://schemas.openxmlformats.org/officeDocument/2006/relationships/customXml" Target="../ink/ink2454.xml"/><Relationship Id="rId139" Type="http://schemas.openxmlformats.org/officeDocument/2006/relationships/customXml" Target="../ink/ink2502.xml"/><Relationship Id="rId346" Type="http://schemas.openxmlformats.org/officeDocument/2006/relationships/image" Target="../media/image696.png"/><Relationship Id="rId553" Type="http://schemas.openxmlformats.org/officeDocument/2006/relationships/customXml" Target="../ink/ink2711.xml"/><Relationship Id="rId192" Type="http://schemas.openxmlformats.org/officeDocument/2006/relationships/image" Target="../media/image621.png"/><Relationship Id="rId206" Type="http://schemas.openxmlformats.org/officeDocument/2006/relationships/image" Target="../media/image628.png"/><Relationship Id="rId413" Type="http://schemas.openxmlformats.org/officeDocument/2006/relationships/customXml" Target="../ink/ink2641.xml"/><Relationship Id="rId497" Type="http://schemas.openxmlformats.org/officeDocument/2006/relationships/customXml" Target="../ink/ink2683.xml"/><Relationship Id="rId357" Type="http://schemas.openxmlformats.org/officeDocument/2006/relationships/customXml" Target="../ink/ink2613.xml"/><Relationship Id="rId54" Type="http://schemas.openxmlformats.org/officeDocument/2006/relationships/image" Target="../media/image553.png"/><Relationship Id="rId217" Type="http://schemas.openxmlformats.org/officeDocument/2006/relationships/customXml" Target="../ink/ink2542.xml"/><Relationship Id="rId564" Type="http://schemas.openxmlformats.org/officeDocument/2006/relationships/image" Target="../media/image805.png"/><Relationship Id="rId424" Type="http://schemas.openxmlformats.org/officeDocument/2006/relationships/image" Target="../media/image735.png"/><Relationship Id="rId270" Type="http://schemas.openxmlformats.org/officeDocument/2006/relationships/image" Target="../media/image659.png"/><Relationship Id="rId65" Type="http://schemas.openxmlformats.org/officeDocument/2006/relationships/customXml" Target="../ink/ink2465.xml"/><Relationship Id="rId130" Type="http://schemas.openxmlformats.org/officeDocument/2006/relationships/image" Target="../media/image590.png"/><Relationship Id="rId368" Type="http://schemas.openxmlformats.org/officeDocument/2006/relationships/image" Target="../media/image707.png"/><Relationship Id="rId575" Type="http://schemas.openxmlformats.org/officeDocument/2006/relationships/customXml" Target="../ink/ink2722.xml"/><Relationship Id="rId228" Type="http://schemas.openxmlformats.org/officeDocument/2006/relationships/image" Target="../media/image638.png"/><Relationship Id="rId435" Type="http://schemas.openxmlformats.org/officeDocument/2006/relationships/customXml" Target="../ink/ink2652.xml"/><Relationship Id="rId281" Type="http://schemas.openxmlformats.org/officeDocument/2006/relationships/customXml" Target="../ink/ink2574.xml"/><Relationship Id="rId502" Type="http://schemas.openxmlformats.org/officeDocument/2006/relationships/image" Target="../media/image774.png"/><Relationship Id="rId76" Type="http://schemas.openxmlformats.org/officeDocument/2006/relationships/image" Target="../media/image563.png"/><Relationship Id="rId141" Type="http://schemas.openxmlformats.org/officeDocument/2006/relationships/customXml" Target="../ink/ink2503.xml"/><Relationship Id="rId379" Type="http://schemas.openxmlformats.org/officeDocument/2006/relationships/customXml" Target="../ink/ink2624.xml"/><Relationship Id="rId7" Type="http://schemas.openxmlformats.org/officeDocument/2006/relationships/customXml" Target="../ink/ink2436.xml"/><Relationship Id="rId183" Type="http://schemas.openxmlformats.org/officeDocument/2006/relationships/customXml" Target="../ink/ink2524.xml"/><Relationship Id="rId239" Type="http://schemas.openxmlformats.org/officeDocument/2006/relationships/customXml" Target="../ink/ink2553.xml"/><Relationship Id="rId390" Type="http://schemas.openxmlformats.org/officeDocument/2006/relationships/image" Target="../media/image718.png"/><Relationship Id="rId404" Type="http://schemas.openxmlformats.org/officeDocument/2006/relationships/image" Target="../media/image725.png"/><Relationship Id="rId446" Type="http://schemas.openxmlformats.org/officeDocument/2006/relationships/image" Target="../media/image746.png"/><Relationship Id="rId250" Type="http://schemas.openxmlformats.org/officeDocument/2006/relationships/image" Target="../media/image649.png"/><Relationship Id="rId292" Type="http://schemas.openxmlformats.org/officeDocument/2006/relationships/image" Target="../media/image670.png"/><Relationship Id="rId306" Type="http://schemas.openxmlformats.org/officeDocument/2006/relationships/image" Target="../media/image677.png"/><Relationship Id="rId488" Type="http://schemas.openxmlformats.org/officeDocument/2006/relationships/image" Target="../media/image767.png"/><Relationship Id="rId45" Type="http://schemas.openxmlformats.org/officeDocument/2006/relationships/customXml" Target="../ink/ink2455.xml"/><Relationship Id="rId87" Type="http://schemas.openxmlformats.org/officeDocument/2006/relationships/customXml" Target="../ink/ink2476.xml"/><Relationship Id="rId110" Type="http://schemas.openxmlformats.org/officeDocument/2006/relationships/image" Target="../media/image580.png"/><Relationship Id="rId348" Type="http://schemas.openxmlformats.org/officeDocument/2006/relationships/image" Target="../media/image697.png"/><Relationship Id="rId513" Type="http://schemas.openxmlformats.org/officeDocument/2006/relationships/customXml" Target="../ink/ink2691.xml"/><Relationship Id="rId555" Type="http://schemas.openxmlformats.org/officeDocument/2006/relationships/customXml" Target="../ink/ink2712.xml"/><Relationship Id="rId152" Type="http://schemas.openxmlformats.org/officeDocument/2006/relationships/image" Target="../media/image601.png"/><Relationship Id="rId194" Type="http://schemas.openxmlformats.org/officeDocument/2006/relationships/image" Target="../media/image622.png"/><Relationship Id="rId208" Type="http://schemas.openxmlformats.org/officeDocument/2006/relationships/image" Target="../media/image629.png"/><Relationship Id="rId415" Type="http://schemas.openxmlformats.org/officeDocument/2006/relationships/customXml" Target="../ink/ink2642.xml"/><Relationship Id="rId457" Type="http://schemas.openxmlformats.org/officeDocument/2006/relationships/customXml" Target="../ink/ink2663.xml"/><Relationship Id="rId261" Type="http://schemas.openxmlformats.org/officeDocument/2006/relationships/customXml" Target="../ink/ink2564.xml"/><Relationship Id="rId499" Type="http://schemas.openxmlformats.org/officeDocument/2006/relationships/customXml" Target="../ink/ink2684.xml"/><Relationship Id="rId14" Type="http://schemas.openxmlformats.org/officeDocument/2006/relationships/image" Target="../media/image533.png"/><Relationship Id="rId56" Type="http://schemas.openxmlformats.org/officeDocument/2006/relationships/image" Target="../media/image25.png"/><Relationship Id="rId317" Type="http://schemas.openxmlformats.org/officeDocument/2006/relationships/customXml" Target="../ink/ink2593.xml"/><Relationship Id="rId359" Type="http://schemas.openxmlformats.org/officeDocument/2006/relationships/customXml" Target="../ink/ink2614.xml"/><Relationship Id="rId524" Type="http://schemas.openxmlformats.org/officeDocument/2006/relationships/image" Target="../media/image785.png"/><Relationship Id="rId566" Type="http://schemas.openxmlformats.org/officeDocument/2006/relationships/image" Target="../media/image806.png"/><Relationship Id="rId98" Type="http://schemas.openxmlformats.org/officeDocument/2006/relationships/image" Target="../media/image574.png"/><Relationship Id="rId121" Type="http://schemas.openxmlformats.org/officeDocument/2006/relationships/customXml" Target="../ink/ink2493.xml"/><Relationship Id="rId163" Type="http://schemas.openxmlformats.org/officeDocument/2006/relationships/customXml" Target="../ink/ink2514.xml"/><Relationship Id="rId219" Type="http://schemas.openxmlformats.org/officeDocument/2006/relationships/customXml" Target="../ink/ink2543.xml"/><Relationship Id="rId370" Type="http://schemas.openxmlformats.org/officeDocument/2006/relationships/image" Target="../media/image708.png"/><Relationship Id="rId426" Type="http://schemas.openxmlformats.org/officeDocument/2006/relationships/image" Target="../media/image736.png"/><Relationship Id="rId230" Type="http://schemas.openxmlformats.org/officeDocument/2006/relationships/image" Target="../media/image639.png"/><Relationship Id="rId468" Type="http://schemas.openxmlformats.org/officeDocument/2006/relationships/image" Target="../media/image757.png"/><Relationship Id="rId25" Type="http://schemas.openxmlformats.org/officeDocument/2006/relationships/customXml" Target="../ink/ink2445.xml"/><Relationship Id="rId67" Type="http://schemas.openxmlformats.org/officeDocument/2006/relationships/customXml" Target="../ink/ink2466.xml"/><Relationship Id="rId272" Type="http://schemas.openxmlformats.org/officeDocument/2006/relationships/image" Target="../media/image660.png"/><Relationship Id="rId328" Type="http://schemas.openxmlformats.org/officeDocument/2006/relationships/image" Target="../media/image687.png"/><Relationship Id="rId535" Type="http://schemas.openxmlformats.org/officeDocument/2006/relationships/customXml" Target="../ink/ink2702.xml"/><Relationship Id="rId577" Type="http://schemas.openxmlformats.org/officeDocument/2006/relationships/customXml" Target="../ink/ink2723.xml"/><Relationship Id="rId132" Type="http://schemas.openxmlformats.org/officeDocument/2006/relationships/image" Target="../media/image591.png"/><Relationship Id="rId174" Type="http://schemas.openxmlformats.org/officeDocument/2006/relationships/image" Target="../media/image612.png"/><Relationship Id="rId381" Type="http://schemas.openxmlformats.org/officeDocument/2006/relationships/customXml" Target="../ink/ink2625.xml"/><Relationship Id="rId241" Type="http://schemas.openxmlformats.org/officeDocument/2006/relationships/customXml" Target="../ink/ink2554.xml"/><Relationship Id="rId437" Type="http://schemas.openxmlformats.org/officeDocument/2006/relationships/customXml" Target="../ink/ink2653.xml"/><Relationship Id="rId479" Type="http://schemas.openxmlformats.org/officeDocument/2006/relationships/customXml" Target="../ink/ink2674.xml"/><Relationship Id="rId36" Type="http://schemas.openxmlformats.org/officeDocument/2006/relationships/image" Target="../media/image544.png"/><Relationship Id="rId283" Type="http://schemas.openxmlformats.org/officeDocument/2006/relationships/customXml" Target="../ink/ink2575.xml"/><Relationship Id="rId339" Type="http://schemas.openxmlformats.org/officeDocument/2006/relationships/customXml" Target="../ink/ink2604.xml"/><Relationship Id="rId490" Type="http://schemas.openxmlformats.org/officeDocument/2006/relationships/image" Target="../media/image768.png"/><Relationship Id="rId504" Type="http://schemas.openxmlformats.org/officeDocument/2006/relationships/image" Target="../media/image775.png"/><Relationship Id="rId546" Type="http://schemas.openxmlformats.org/officeDocument/2006/relationships/image" Target="../media/image796.png"/><Relationship Id="rId78" Type="http://schemas.openxmlformats.org/officeDocument/2006/relationships/image" Target="../media/image564.png"/><Relationship Id="rId101" Type="http://schemas.openxmlformats.org/officeDocument/2006/relationships/customXml" Target="../ink/ink2483.xml"/><Relationship Id="rId143" Type="http://schemas.openxmlformats.org/officeDocument/2006/relationships/customXml" Target="../ink/ink2504.xml"/><Relationship Id="rId185" Type="http://schemas.openxmlformats.org/officeDocument/2006/relationships/customXml" Target="../ink/ink2525.xml"/><Relationship Id="rId350" Type="http://schemas.openxmlformats.org/officeDocument/2006/relationships/image" Target="../media/image698.png"/><Relationship Id="rId406" Type="http://schemas.openxmlformats.org/officeDocument/2006/relationships/image" Target="../media/image726.png"/><Relationship Id="rId9" Type="http://schemas.openxmlformats.org/officeDocument/2006/relationships/customXml" Target="../ink/ink2437.xml"/><Relationship Id="rId210" Type="http://schemas.openxmlformats.org/officeDocument/2006/relationships/image" Target="../media/image630.png"/><Relationship Id="rId392" Type="http://schemas.openxmlformats.org/officeDocument/2006/relationships/image" Target="../media/image719.png"/><Relationship Id="rId448" Type="http://schemas.openxmlformats.org/officeDocument/2006/relationships/image" Target="../media/image747.png"/><Relationship Id="rId252" Type="http://schemas.openxmlformats.org/officeDocument/2006/relationships/image" Target="../media/image650.png"/><Relationship Id="rId294" Type="http://schemas.openxmlformats.org/officeDocument/2006/relationships/image" Target="../media/image671.png"/><Relationship Id="rId308" Type="http://schemas.openxmlformats.org/officeDocument/2006/relationships/customXml" Target="../ink/ink2588.xml"/><Relationship Id="rId515" Type="http://schemas.openxmlformats.org/officeDocument/2006/relationships/customXml" Target="../ink/ink2692.xml"/><Relationship Id="rId47" Type="http://schemas.openxmlformats.org/officeDocument/2006/relationships/customXml" Target="../ink/ink2456.xml"/><Relationship Id="rId89" Type="http://schemas.openxmlformats.org/officeDocument/2006/relationships/customXml" Target="../ink/ink2477.xml"/><Relationship Id="rId112" Type="http://schemas.openxmlformats.org/officeDocument/2006/relationships/image" Target="../media/image581.png"/><Relationship Id="rId154" Type="http://schemas.openxmlformats.org/officeDocument/2006/relationships/image" Target="../media/image602.png"/><Relationship Id="rId361" Type="http://schemas.openxmlformats.org/officeDocument/2006/relationships/customXml" Target="../ink/ink2615.xml"/><Relationship Id="rId557" Type="http://schemas.openxmlformats.org/officeDocument/2006/relationships/customXml" Target="../ink/ink2713.xml"/><Relationship Id="rId196" Type="http://schemas.openxmlformats.org/officeDocument/2006/relationships/image" Target="../media/image623.png"/><Relationship Id="rId417" Type="http://schemas.openxmlformats.org/officeDocument/2006/relationships/customXml" Target="../ink/ink2643.xml"/><Relationship Id="rId459" Type="http://schemas.openxmlformats.org/officeDocument/2006/relationships/customXml" Target="../ink/ink2664.xml"/><Relationship Id="rId16" Type="http://schemas.openxmlformats.org/officeDocument/2006/relationships/image" Target="../media/image534.png"/><Relationship Id="rId221" Type="http://schemas.openxmlformats.org/officeDocument/2006/relationships/customXml" Target="../ink/ink2544.xml"/><Relationship Id="rId263" Type="http://schemas.openxmlformats.org/officeDocument/2006/relationships/customXml" Target="../ink/ink2565.xml"/><Relationship Id="rId319" Type="http://schemas.openxmlformats.org/officeDocument/2006/relationships/customXml" Target="../ink/ink2594.xml"/><Relationship Id="rId470" Type="http://schemas.openxmlformats.org/officeDocument/2006/relationships/image" Target="../media/image758.png"/><Relationship Id="rId526" Type="http://schemas.openxmlformats.org/officeDocument/2006/relationships/image" Target="../media/image786.png"/><Relationship Id="rId58" Type="http://schemas.openxmlformats.org/officeDocument/2006/relationships/image" Target="../media/image554.png"/><Relationship Id="rId123" Type="http://schemas.openxmlformats.org/officeDocument/2006/relationships/customXml" Target="../ink/ink2494.xml"/><Relationship Id="rId330" Type="http://schemas.openxmlformats.org/officeDocument/2006/relationships/image" Target="../media/image688.png"/><Relationship Id="rId568" Type="http://schemas.openxmlformats.org/officeDocument/2006/relationships/image" Target="../media/image807.png"/><Relationship Id="rId165" Type="http://schemas.openxmlformats.org/officeDocument/2006/relationships/customXml" Target="../ink/ink2515.xml"/><Relationship Id="rId372" Type="http://schemas.openxmlformats.org/officeDocument/2006/relationships/image" Target="../media/image709.png"/><Relationship Id="rId428" Type="http://schemas.openxmlformats.org/officeDocument/2006/relationships/image" Target="../media/image737.png"/><Relationship Id="rId232" Type="http://schemas.openxmlformats.org/officeDocument/2006/relationships/image" Target="../media/image640.png"/><Relationship Id="rId274" Type="http://schemas.openxmlformats.org/officeDocument/2006/relationships/image" Target="../media/image661.png"/><Relationship Id="rId481" Type="http://schemas.openxmlformats.org/officeDocument/2006/relationships/customXml" Target="../ink/ink2675.xml"/><Relationship Id="rId27" Type="http://schemas.openxmlformats.org/officeDocument/2006/relationships/customXml" Target="../ink/ink2446.xml"/><Relationship Id="rId69" Type="http://schemas.openxmlformats.org/officeDocument/2006/relationships/customXml" Target="../ink/ink2467.xml"/><Relationship Id="rId134" Type="http://schemas.openxmlformats.org/officeDocument/2006/relationships/image" Target="../media/image592.png"/><Relationship Id="rId537" Type="http://schemas.openxmlformats.org/officeDocument/2006/relationships/customXml" Target="../ink/ink2703.xml"/><Relationship Id="rId579" Type="http://schemas.openxmlformats.org/officeDocument/2006/relationships/customXml" Target="../ink/ink2724.xml"/><Relationship Id="rId80" Type="http://schemas.openxmlformats.org/officeDocument/2006/relationships/image" Target="../media/image565.png"/><Relationship Id="rId176" Type="http://schemas.openxmlformats.org/officeDocument/2006/relationships/image" Target="../media/image613.png"/><Relationship Id="rId341" Type="http://schemas.openxmlformats.org/officeDocument/2006/relationships/customXml" Target="../ink/ink2605.xml"/><Relationship Id="rId383" Type="http://schemas.openxmlformats.org/officeDocument/2006/relationships/customXml" Target="../ink/ink2626.xml"/><Relationship Id="rId439" Type="http://schemas.openxmlformats.org/officeDocument/2006/relationships/customXml" Target="../ink/ink2654.xml"/><Relationship Id="rId201" Type="http://schemas.openxmlformats.org/officeDocument/2006/relationships/customXml" Target="../ink/ink2533.xml"/><Relationship Id="rId243" Type="http://schemas.openxmlformats.org/officeDocument/2006/relationships/customXml" Target="../ink/ink2555.xml"/><Relationship Id="rId285" Type="http://schemas.openxmlformats.org/officeDocument/2006/relationships/customXml" Target="../ink/ink2576.xml"/><Relationship Id="rId450" Type="http://schemas.openxmlformats.org/officeDocument/2006/relationships/image" Target="../media/image748.png"/><Relationship Id="rId506" Type="http://schemas.openxmlformats.org/officeDocument/2006/relationships/image" Target="../media/image776.png"/><Relationship Id="rId38" Type="http://schemas.openxmlformats.org/officeDocument/2006/relationships/image" Target="../media/image545.png"/><Relationship Id="rId103" Type="http://schemas.openxmlformats.org/officeDocument/2006/relationships/customXml" Target="../ink/ink2484.xml"/><Relationship Id="rId310" Type="http://schemas.openxmlformats.org/officeDocument/2006/relationships/customXml" Target="../ink/ink2589.xml"/><Relationship Id="rId492" Type="http://schemas.openxmlformats.org/officeDocument/2006/relationships/image" Target="../media/image769.png"/><Relationship Id="rId548" Type="http://schemas.openxmlformats.org/officeDocument/2006/relationships/image" Target="../media/image797.png"/><Relationship Id="rId91" Type="http://schemas.openxmlformats.org/officeDocument/2006/relationships/customXml" Target="../ink/ink2478.xml"/><Relationship Id="rId145" Type="http://schemas.openxmlformats.org/officeDocument/2006/relationships/customXml" Target="../ink/ink2505.xml"/><Relationship Id="rId187" Type="http://schemas.openxmlformats.org/officeDocument/2006/relationships/customXml" Target="../ink/ink2526.xml"/><Relationship Id="rId352" Type="http://schemas.openxmlformats.org/officeDocument/2006/relationships/image" Target="../media/image699.png"/><Relationship Id="rId394" Type="http://schemas.openxmlformats.org/officeDocument/2006/relationships/image" Target="../media/image720.png"/><Relationship Id="rId408" Type="http://schemas.openxmlformats.org/officeDocument/2006/relationships/image" Target="../media/image727.png"/><Relationship Id="rId212" Type="http://schemas.openxmlformats.org/officeDocument/2006/relationships/image" Target="../media/image631.png"/><Relationship Id="rId254" Type="http://schemas.openxmlformats.org/officeDocument/2006/relationships/image" Target="../media/image651.png"/><Relationship Id="rId49" Type="http://schemas.openxmlformats.org/officeDocument/2006/relationships/customXml" Target="../ink/ink2457.xml"/><Relationship Id="rId114" Type="http://schemas.openxmlformats.org/officeDocument/2006/relationships/image" Target="../media/image582.png"/><Relationship Id="rId296" Type="http://schemas.openxmlformats.org/officeDocument/2006/relationships/image" Target="../media/image672.png"/><Relationship Id="rId461" Type="http://schemas.openxmlformats.org/officeDocument/2006/relationships/customXml" Target="../ink/ink2665.xml"/><Relationship Id="rId517" Type="http://schemas.openxmlformats.org/officeDocument/2006/relationships/customXml" Target="../ink/ink2693.xml"/><Relationship Id="rId559" Type="http://schemas.openxmlformats.org/officeDocument/2006/relationships/customXml" Target="../ink/ink2714.xml"/><Relationship Id="rId60" Type="http://schemas.openxmlformats.org/officeDocument/2006/relationships/image" Target="../media/image555.png"/><Relationship Id="rId156" Type="http://schemas.openxmlformats.org/officeDocument/2006/relationships/image" Target="../media/image603.png"/><Relationship Id="rId198" Type="http://schemas.openxmlformats.org/officeDocument/2006/relationships/image" Target="../media/image624.png"/><Relationship Id="rId321" Type="http://schemas.openxmlformats.org/officeDocument/2006/relationships/customXml" Target="../ink/ink2595.xml"/><Relationship Id="rId363" Type="http://schemas.openxmlformats.org/officeDocument/2006/relationships/customXml" Target="../ink/ink2616.xml"/><Relationship Id="rId419" Type="http://schemas.openxmlformats.org/officeDocument/2006/relationships/customXml" Target="../ink/ink2644.xml"/><Relationship Id="rId570" Type="http://schemas.openxmlformats.org/officeDocument/2006/relationships/image" Target="../media/image808.png"/><Relationship Id="rId223" Type="http://schemas.openxmlformats.org/officeDocument/2006/relationships/customXml" Target="../ink/ink2545.xml"/><Relationship Id="rId430" Type="http://schemas.openxmlformats.org/officeDocument/2006/relationships/image" Target="../media/image738.png"/><Relationship Id="rId18" Type="http://schemas.openxmlformats.org/officeDocument/2006/relationships/image" Target="../media/image535.png"/><Relationship Id="rId265" Type="http://schemas.openxmlformats.org/officeDocument/2006/relationships/customXml" Target="../ink/ink2566.xml"/><Relationship Id="rId472" Type="http://schemas.openxmlformats.org/officeDocument/2006/relationships/image" Target="../media/image759.png"/><Relationship Id="rId528" Type="http://schemas.openxmlformats.org/officeDocument/2006/relationships/image" Target="../media/image787.png"/><Relationship Id="rId125" Type="http://schemas.openxmlformats.org/officeDocument/2006/relationships/customXml" Target="../ink/ink2495.xml"/><Relationship Id="rId167" Type="http://schemas.openxmlformats.org/officeDocument/2006/relationships/customXml" Target="../ink/ink2516.xml"/><Relationship Id="rId332" Type="http://schemas.openxmlformats.org/officeDocument/2006/relationships/image" Target="../media/image689.png"/><Relationship Id="rId374" Type="http://schemas.openxmlformats.org/officeDocument/2006/relationships/image" Target="../media/image710.png"/><Relationship Id="rId581" Type="http://schemas.openxmlformats.org/officeDocument/2006/relationships/customXml" Target="../ink/ink2725.xml"/><Relationship Id="rId71" Type="http://schemas.openxmlformats.org/officeDocument/2006/relationships/customXml" Target="../ink/ink2468.xml"/><Relationship Id="rId234" Type="http://schemas.openxmlformats.org/officeDocument/2006/relationships/image" Target="../media/image641.png"/><Relationship Id="rId2" Type="http://schemas.openxmlformats.org/officeDocument/2006/relationships/notesSlide" Target="../notesSlides/notesSlide31.xml"/><Relationship Id="rId29" Type="http://schemas.openxmlformats.org/officeDocument/2006/relationships/customXml" Target="../ink/ink2447.xml"/><Relationship Id="rId276" Type="http://schemas.openxmlformats.org/officeDocument/2006/relationships/image" Target="../media/image662.png"/><Relationship Id="rId441" Type="http://schemas.openxmlformats.org/officeDocument/2006/relationships/customXml" Target="../ink/ink2655.xml"/><Relationship Id="rId483" Type="http://schemas.openxmlformats.org/officeDocument/2006/relationships/customXml" Target="../ink/ink2676.xml"/><Relationship Id="rId539" Type="http://schemas.openxmlformats.org/officeDocument/2006/relationships/customXml" Target="../ink/ink2704.xml"/><Relationship Id="rId40" Type="http://schemas.openxmlformats.org/officeDocument/2006/relationships/image" Target="../media/image546.png"/><Relationship Id="rId136" Type="http://schemas.openxmlformats.org/officeDocument/2006/relationships/image" Target="../media/image593.png"/><Relationship Id="rId178" Type="http://schemas.openxmlformats.org/officeDocument/2006/relationships/image" Target="../media/image614.png"/><Relationship Id="rId301" Type="http://schemas.openxmlformats.org/officeDocument/2006/relationships/customXml" Target="../ink/ink2584.xml"/><Relationship Id="rId343" Type="http://schemas.openxmlformats.org/officeDocument/2006/relationships/customXml" Target="../ink/ink2606.xml"/><Relationship Id="rId550" Type="http://schemas.openxmlformats.org/officeDocument/2006/relationships/image" Target="../media/image798.png"/><Relationship Id="rId82" Type="http://schemas.openxmlformats.org/officeDocument/2006/relationships/image" Target="../media/image566.png"/><Relationship Id="rId203" Type="http://schemas.openxmlformats.org/officeDocument/2006/relationships/customXml" Target="../ink/ink2534.xml"/><Relationship Id="rId385" Type="http://schemas.openxmlformats.org/officeDocument/2006/relationships/customXml" Target="../ink/ink2627.xml"/><Relationship Id="rId245" Type="http://schemas.openxmlformats.org/officeDocument/2006/relationships/customXml" Target="../ink/ink2556.xml"/><Relationship Id="rId287" Type="http://schemas.openxmlformats.org/officeDocument/2006/relationships/customXml" Target="../ink/ink2577.xml"/><Relationship Id="rId410" Type="http://schemas.openxmlformats.org/officeDocument/2006/relationships/image" Target="../media/image728.png"/><Relationship Id="rId452" Type="http://schemas.openxmlformats.org/officeDocument/2006/relationships/image" Target="../media/image749.png"/><Relationship Id="rId494" Type="http://schemas.openxmlformats.org/officeDocument/2006/relationships/image" Target="../media/image770.png"/><Relationship Id="rId508" Type="http://schemas.openxmlformats.org/officeDocument/2006/relationships/image" Target="../media/image777.png"/><Relationship Id="rId105" Type="http://schemas.openxmlformats.org/officeDocument/2006/relationships/customXml" Target="../ink/ink2485.xml"/><Relationship Id="rId147" Type="http://schemas.openxmlformats.org/officeDocument/2006/relationships/customXml" Target="../ink/ink2506.xml"/><Relationship Id="rId312" Type="http://schemas.openxmlformats.org/officeDocument/2006/relationships/customXml" Target="../ink/ink2590.xml"/><Relationship Id="rId354" Type="http://schemas.openxmlformats.org/officeDocument/2006/relationships/image" Target="../media/image700.png"/><Relationship Id="rId51" Type="http://schemas.openxmlformats.org/officeDocument/2006/relationships/customXml" Target="../ink/ink2458.xml"/><Relationship Id="rId93" Type="http://schemas.openxmlformats.org/officeDocument/2006/relationships/customXml" Target="../ink/ink2479.xml"/><Relationship Id="rId189" Type="http://schemas.openxmlformats.org/officeDocument/2006/relationships/customXml" Target="../ink/ink2527.xml"/><Relationship Id="rId396" Type="http://schemas.openxmlformats.org/officeDocument/2006/relationships/image" Target="../media/image721.png"/><Relationship Id="rId561" Type="http://schemas.openxmlformats.org/officeDocument/2006/relationships/customXml" Target="../ink/ink2715.xml"/><Relationship Id="rId214" Type="http://schemas.openxmlformats.org/officeDocument/2006/relationships/image" Target="../media/image632.png"/><Relationship Id="rId256" Type="http://schemas.openxmlformats.org/officeDocument/2006/relationships/image" Target="../media/image652.png"/><Relationship Id="rId298" Type="http://schemas.openxmlformats.org/officeDocument/2006/relationships/image" Target="../media/image673.png"/><Relationship Id="rId421" Type="http://schemas.openxmlformats.org/officeDocument/2006/relationships/customXml" Target="../ink/ink2645.xml"/><Relationship Id="rId463" Type="http://schemas.openxmlformats.org/officeDocument/2006/relationships/customXml" Target="../ink/ink2666.xml"/><Relationship Id="rId519" Type="http://schemas.openxmlformats.org/officeDocument/2006/relationships/customXml" Target="../ink/ink2694.xml"/><Relationship Id="rId116" Type="http://schemas.openxmlformats.org/officeDocument/2006/relationships/image" Target="../media/image583.png"/><Relationship Id="rId158" Type="http://schemas.openxmlformats.org/officeDocument/2006/relationships/image" Target="../media/image604.png"/><Relationship Id="rId323" Type="http://schemas.openxmlformats.org/officeDocument/2006/relationships/customXml" Target="../ink/ink2596.xml"/><Relationship Id="rId530" Type="http://schemas.openxmlformats.org/officeDocument/2006/relationships/image" Target="../media/image788.png"/><Relationship Id="rId20" Type="http://schemas.openxmlformats.org/officeDocument/2006/relationships/image" Target="../media/image536.png"/><Relationship Id="rId62" Type="http://schemas.openxmlformats.org/officeDocument/2006/relationships/image" Target="../media/image556.png"/><Relationship Id="rId365" Type="http://schemas.openxmlformats.org/officeDocument/2006/relationships/customXml" Target="../ink/ink2617.xml"/><Relationship Id="rId572" Type="http://schemas.openxmlformats.org/officeDocument/2006/relationships/image" Target="../media/image809.png"/><Relationship Id="rId225" Type="http://schemas.openxmlformats.org/officeDocument/2006/relationships/customXml" Target="../ink/ink2546.xml"/><Relationship Id="rId267" Type="http://schemas.openxmlformats.org/officeDocument/2006/relationships/customXml" Target="../ink/ink2567.xml"/><Relationship Id="rId432" Type="http://schemas.openxmlformats.org/officeDocument/2006/relationships/image" Target="../media/image739.png"/><Relationship Id="rId474" Type="http://schemas.openxmlformats.org/officeDocument/2006/relationships/image" Target="../media/image760.png"/><Relationship Id="rId127" Type="http://schemas.openxmlformats.org/officeDocument/2006/relationships/customXml" Target="../ink/ink2496.xml"/><Relationship Id="rId31" Type="http://schemas.openxmlformats.org/officeDocument/2006/relationships/customXml" Target="../ink/ink2448.xml"/><Relationship Id="rId73" Type="http://schemas.openxmlformats.org/officeDocument/2006/relationships/customXml" Target="../ink/ink2469.xml"/><Relationship Id="rId169" Type="http://schemas.openxmlformats.org/officeDocument/2006/relationships/customXml" Target="../ink/ink2517.xml"/><Relationship Id="rId334" Type="http://schemas.openxmlformats.org/officeDocument/2006/relationships/image" Target="../media/image690.png"/><Relationship Id="rId376" Type="http://schemas.openxmlformats.org/officeDocument/2006/relationships/image" Target="../media/image711.png"/><Relationship Id="rId541" Type="http://schemas.openxmlformats.org/officeDocument/2006/relationships/customXml" Target="../ink/ink2705.xml"/><Relationship Id="rId583" Type="http://schemas.openxmlformats.org/officeDocument/2006/relationships/customXml" Target="../ink/ink2726.xml"/><Relationship Id="rId4" Type="http://schemas.openxmlformats.org/officeDocument/2006/relationships/image" Target="../media/image528.png"/><Relationship Id="rId180" Type="http://schemas.openxmlformats.org/officeDocument/2006/relationships/image" Target="../media/image615.png"/><Relationship Id="rId236" Type="http://schemas.openxmlformats.org/officeDocument/2006/relationships/image" Target="../media/image642.png"/><Relationship Id="rId278" Type="http://schemas.openxmlformats.org/officeDocument/2006/relationships/image" Target="../media/image663.png"/><Relationship Id="rId401" Type="http://schemas.openxmlformats.org/officeDocument/2006/relationships/customXml" Target="../ink/ink2635.xml"/><Relationship Id="rId443" Type="http://schemas.openxmlformats.org/officeDocument/2006/relationships/customXml" Target="../ink/ink2656.xml"/><Relationship Id="rId303" Type="http://schemas.openxmlformats.org/officeDocument/2006/relationships/customXml" Target="../ink/ink2585.xml"/><Relationship Id="rId485" Type="http://schemas.openxmlformats.org/officeDocument/2006/relationships/customXml" Target="../ink/ink2677.xml"/><Relationship Id="rId42" Type="http://schemas.openxmlformats.org/officeDocument/2006/relationships/image" Target="../media/image547.png"/><Relationship Id="rId84" Type="http://schemas.openxmlformats.org/officeDocument/2006/relationships/image" Target="../media/image567.png"/><Relationship Id="rId138" Type="http://schemas.openxmlformats.org/officeDocument/2006/relationships/image" Target="../media/image594.png"/><Relationship Id="rId345" Type="http://schemas.openxmlformats.org/officeDocument/2006/relationships/customXml" Target="../ink/ink2607.xml"/><Relationship Id="rId387" Type="http://schemas.openxmlformats.org/officeDocument/2006/relationships/customXml" Target="../ink/ink2628.xml"/><Relationship Id="rId510" Type="http://schemas.openxmlformats.org/officeDocument/2006/relationships/image" Target="../media/image778.png"/><Relationship Id="rId552" Type="http://schemas.openxmlformats.org/officeDocument/2006/relationships/image" Target="../media/image799.png"/><Relationship Id="rId191" Type="http://schemas.openxmlformats.org/officeDocument/2006/relationships/customXml" Target="../ink/ink2528.xml"/><Relationship Id="rId205" Type="http://schemas.openxmlformats.org/officeDocument/2006/relationships/customXml" Target="../ink/ink2535.xml"/><Relationship Id="rId247" Type="http://schemas.openxmlformats.org/officeDocument/2006/relationships/customXml" Target="../ink/ink2557.xml"/><Relationship Id="rId412" Type="http://schemas.openxmlformats.org/officeDocument/2006/relationships/image" Target="../media/image729.png"/><Relationship Id="rId107" Type="http://schemas.openxmlformats.org/officeDocument/2006/relationships/customXml" Target="../ink/ink2486.xml"/><Relationship Id="rId289" Type="http://schemas.openxmlformats.org/officeDocument/2006/relationships/customXml" Target="../ink/ink2578.xml"/><Relationship Id="rId454" Type="http://schemas.openxmlformats.org/officeDocument/2006/relationships/image" Target="../media/image750.png"/><Relationship Id="rId496" Type="http://schemas.openxmlformats.org/officeDocument/2006/relationships/image" Target="../media/image771.png"/><Relationship Id="rId11" Type="http://schemas.openxmlformats.org/officeDocument/2006/relationships/customXml" Target="../ink/ink2438.xml"/><Relationship Id="rId53" Type="http://schemas.openxmlformats.org/officeDocument/2006/relationships/customXml" Target="../ink/ink2459.xml"/><Relationship Id="rId149" Type="http://schemas.openxmlformats.org/officeDocument/2006/relationships/customXml" Target="../ink/ink2507.xml"/><Relationship Id="rId314" Type="http://schemas.openxmlformats.org/officeDocument/2006/relationships/customXml" Target="../ink/ink2591.xml"/><Relationship Id="rId356" Type="http://schemas.openxmlformats.org/officeDocument/2006/relationships/image" Target="../media/image701.png"/><Relationship Id="rId398" Type="http://schemas.openxmlformats.org/officeDocument/2006/relationships/image" Target="../media/image722.png"/><Relationship Id="rId521" Type="http://schemas.openxmlformats.org/officeDocument/2006/relationships/customXml" Target="../ink/ink2695.xml"/><Relationship Id="rId563" Type="http://schemas.openxmlformats.org/officeDocument/2006/relationships/customXml" Target="../ink/ink2716.xml"/><Relationship Id="rId95" Type="http://schemas.openxmlformats.org/officeDocument/2006/relationships/customXml" Target="../ink/ink2480.xml"/><Relationship Id="rId160" Type="http://schemas.openxmlformats.org/officeDocument/2006/relationships/image" Target="../media/image605.png"/><Relationship Id="rId216" Type="http://schemas.openxmlformats.org/officeDocument/2006/relationships/customXml" Target="../ink/ink2541.xml"/><Relationship Id="rId423" Type="http://schemas.openxmlformats.org/officeDocument/2006/relationships/customXml" Target="../ink/ink2646.xml"/><Relationship Id="rId258" Type="http://schemas.openxmlformats.org/officeDocument/2006/relationships/image" Target="../media/image653.png"/><Relationship Id="rId465" Type="http://schemas.openxmlformats.org/officeDocument/2006/relationships/customXml" Target="../ink/ink2667.xml"/><Relationship Id="rId22" Type="http://schemas.openxmlformats.org/officeDocument/2006/relationships/image" Target="../media/image537.png"/><Relationship Id="rId64" Type="http://schemas.openxmlformats.org/officeDocument/2006/relationships/image" Target="../media/image557.png"/><Relationship Id="rId118" Type="http://schemas.openxmlformats.org/officeDocument/2006/relationships/image" Target="../media/image584.png"/><Relationship Id="rId325" Type="http://schemas.openxmlformats.org/officeDocument/2006/relationships/customXml" Target="../ink/ink2597.xml"/><Relationship Id="rId367" Type="http://schemas.openxmlformats.org/officeDocument/2006/relationships/customXml" Target="../ink/ink2618.xml"/><Relationship Id="rId532" Type="http://schemas.openxmlformats.org/officeDocument/2006/relationships/image" Target="../media/image789.png"/><Relationship Id="rId574" Type="http://schemas.openxmlformats.org/officeDocument/2006/relationships/image" Target="../media/image810.png"/><Relationship Id="rId171" Type="http://schemas.openxmlformats.org/officeDocument/2006/relationships/customXml" Target="../ink/ink2518.xml"/><Relationship Id="rId227" Type="http://schemas.openxmlformats.org/officeDocument/2006/relationships/customXml" Target="../ink/ink2547.xml"/><Relationship Id="rId269" Type="http://schemas.openxmlformats.org/officeDocument/2006/relationships/customXml" Target="../ink/ink2568.xml"/><Relationship Id="rId434" Type="http://schemas.openxmlformats.org/officeDocument/2006/relationships/image" Target="../media/image740.png"/><Relationship Id="rId476" Type="http://schemas.openxmlformats.org/officeDocument/2006/relationships/image" Target="../media/image761.png"/><Relationship Id="rId33" Type="http://schemas.openxmlformats.org/officeDocument/2006/relationships/customXml" Target="../ink/ink2449.xml"/><Relationship Id="rId129" Type="http://schemas.openxmlformats.org/officeDocument/2006/relationships/customXml" Target="../ink/ink2497.xml"/><Relationship Id="rId280" Type="http://schemas.openxmlformats.org/officeDocument/2006/relationships/image" Target="../media/image664.png"/><Relationship Id="rId336" Type="http://schemas.openxmlformats.org/officeDocument/2006/relationships/image" Target="../media/image691.png"/><Relationship Id="rId501" Type="http://schemas.openxmlformats.org/officeDocument/2006/relationships/customXml" Target="../ink/ink2685.xml"/><Relationship Id="rId543" Type="http://schemas.openxmlformats.org/officeDocument/2006/relationships/customXml" Target="../ink/ink2706.xml"/><Relationship Id="rId75" Type="http://schemas.openxmlformats.org/officeDocument/2006/relationships/customXml" Target="../ink/ink2470.xml"/><Relationship Id="rId140" Type="http://schemas.openxmlformats.org/officeDocument/2006/relationships/image" Target="../media/image595.png"/><Relationship Id="rId182" Type="http://schemas.openxmlformats.org/officeDocument/2006/relationships/image" Target="../media/image616.png"/><Relationship Id="rId378" Type="http://schemas.openxmlformats.org/officeDocument/2006/relationships/image" Target="../media/image712.png"/><Relationship Id="rId403" Type="http://schemas.openxmlformats.org/officeDocument/2006/relationships/customXml" Target="../ink/ink2636.xml"/><Relationship Id="rId6" Type="http://schemas.openxmlformats.org/officeDocument/2006/relationships/image" Target="../media/image529.png"/><Relationship Id="rId238" Type="http://schemas.openxmlformats.org/officeDocument/2006/relationships/image" Target="../media/image643.png"/><Relationship Id="rId445" Type="http://schemas.openxmlformats.org/officeDocument/2006/relationships/customXml" Target="../ink/ink2657.xml"/><Relationship Id="rId487" Type="http://schemas.openxmlformats.org/officeDocument/2006/relationships/customXml" Target="../ink/ink2678.xml"/><Relationship Id="rId291" Type="http://schemas.openxmlformats.org/officeDocument/2006/relationships/customXml" Target="../ink/ink2579.xml"/><Relationship Id="rId305" Type="http://schemas.openxmlformats.org/officeDocument/2006/relationships/customXml" Target="../ink/ink2586.xml"/><Relationship Id="rId347" Type="http://schemas.openxmlformats.org/officeDocument/2006/relationships/customXml" Target="../ink/ink2608.xml"/><Relationship Id="rId512" Type="http://schemas.openxmlformats.org/officeDocument/2006/relationships/image" Target="../media/image779.png"/><Relationship Id="rId44" Type="http://schemas.openxmlformats.org/officeDocument/2006/relationships/image" Target="../media/image548.png"/><Relationship Id="rId86" Type="http://schemas.openxmlformats.org/officeDocument/2006/relationships/image" Target="../media/image568.png"/><Relationship Id="rId151" Type="http://schemas.openxmlformats.org/officeDocument/2006/relationships/customXml" Target="../ink/ink2508.xml"/><Relationship Id="rId389" Type="http://schemas.openxmlformats.org/officeDocument/2006/relationships/customXml" Target="../ink/ink2629.xml"/><Relationship Id="rId554" Type="http://schemas.openxmlformats.org/officeDocument/2006/relationships/image" Target="../media/image800.png"/><Relationship Id="rId193" Type="http://schemas.openxmlformats.org/officeDocument/2006/relationships/customXml" Target="../ink/ink2529.xml"/><Relationship Id="rId207" Type="http://schemas.openxmlformats.org/officeDocument/2006/relationships/customXml" Target="../ink/ink2536.xml"/><Relationship Id="rId249" Type="http://schemas.openxmlformats.org/officeDocument/2006/relationships/customXml" Target="../ink/ink2558.xml"/><Relationship Id="rId414" Type="http://schemas.openxmlformats.org/officeDocument/2006/relationships/image" Target="../media/image730.png"/><Relationship Id="rId456" Type="http://schemas.openxmlformats.org/officeDocument/2006/relationships/image" Target="../media/image751.png"/><Relationship Id="rId498" Type="http://schemas.openxmlformats.org/officeDocument/2006/relationships/image" Target="../media/image772.png"/><Relationship Id="rId13" Type="http://schemas.openxmlformats.org/officeDocument/2006/relationships/customXml" Target="../ink/ink2439.xml"/><Relationship Id="rId109" Type="http://schemas.openxmlformats.org/officeDocument/2006/relationships/customXml" Target="../ink/ink2487.xml"/><Relationship Id="rId260" Type="http://schemas.openxmlformats.org/officeDocument/2006/relationships/image" Target="../media/image654.png"/><Relationship Id="rId316" Type="http://schemas.openxmlformats.org/officeDocument/2006/relationships/image" Target="../media/image681.png"/><Relationship Id="rId523" Type="http://schemas.openxmlformats.org/officeDocument/2006/relationships/customXml" Target="../ink/ink2696.xml"/><Relationship Id="rId55" Type="http://schemas.openxmlformats.org/officeDocument/2006/relationships/customXml" Target="../ink/ink2460.xml"/><Relationship Id="rId97" Type="http://schemas.openxmlformats.org/officeDocument/2006/relationships/customXml" Target="../ink/ink2481.xml"/><Relationship Id="rId120" Type="http://schemas.openxmlformats.org/officeDocument/2006/relationships/image" Target="../media/image585.png"/><Relationship Id="rId358" Type="http://schemas.openxmlformats.org/officeDocument/2006/relationships/image" Target="../media/image702.png"/><Relationship Id="rId565" Type="http://schemas.openxmlformats.org/officeDocument/2006/relationships/customXml" Target="../ink/ink2717.xml"/><Relationship Id="rId162" Type="http://schemas.openxmlformats.org/officeDocument/2006/relationships/image" Target="../media/image606.png"/><Relationship Id="rId218" Type="http://schemas.openxmlformats.org/officeDocument/2006/relationships/image" Target="../media/image633.png"/><Relationship Id="rId425" Type="http://schemas.openxmlformats.org/officeDocument/2006/relationships/customXml" Target="../ink/ink2647.xml"/><Relationship Id="rId467" Type="http://schemas.openxmlformats.org/officeDocument/2006/relationships/customXml" Target="../ink/ink2668.xml"/><Relationship Id="rId271" Type="http://schemas.openxmlformats.org/officeDocument/2006/relationships/customXml" Target="../ink/ink2569.xml"/><Relationship Id="rId24" Type="http://schemas.openxmlformats.org/officeDocument/2006/relationships/image" Target="../media/image538.png"/><Relationship Id="rId66" Type="http://schemas.openxmlformats.org/officeDocument/2006/relationships/image" Target="../media/image558.png"/><Relationship Id="rId131" Type="http://schemas.openxmlformats.org/officeDocument/2006/relationships/customXml" Target="../ink/ink2498.xml"/><Relationship Id="rId327" Type="http://schemas.openxmlformats.org/officeDocument/2006/relationships/customXml" Target="../ink/ink2598.xml"/><Relationship Id="rId369" Type="http://schemas.openxmlformats.org/officeDocument/2006/relationships/customXml" Target="../ink/ink2619.xml"/><Relationship Id="rId534" Type="http://schemas.openxmlformats.org/officeDocument/2006/relationships/image" Target="../media/image790.png"/><Relationship Id="rId576" Type="http://schemas.openxmlformats.org/officeDocument/2006/relationships/image" Target="../media/image811.png"/><Relationship Id="rId173" Type="http://schemas.openxmlformats.org/officeDocument/2006/relationships/customXml" Target="../ink/ink2519.xml"/><Relationship Id="rId229" Type="http://schemas.openxmlformats.org/officeDocument/2006/relationships/customXml" Target="../ink/ink2548.xml"/><Relationship Id="rId380" Type="http://schemas.openxmlformats.org/officeDocument/2006/relationships/image" Target="../media/image713.png"/><Relationship Id="rId436" Type="http://schemas.openxmlformats.org/officeDocument/2006/relationships/image" Target="../media/image741.png"/><Relationship Id="rId240" Type="http://schemas.openxmlformats.org/officeDocument/2006/relationships/image" Target="../media/image644.png"/><Relationship Id="rId478" Type="http://schemas.openxmlformats.org/officeDocument/2006/relationships/image" Target="../media/image762.png"/><Relationship Id="rId35" Type="http://schemas.openxmlformats.org/officeDocument/2006/relationships/customXml" Target="../ink/ink2450.xml"/><Relationship Id="rId77" Type="http://schemas.openxmlformats.org/officeDocument/2006/relationships/customXml" Target="../ink/ink2471.xml"/><Relationship Id="rId100" Type="http://schemas.openxmlformats.org/officeDocument/2006/relationships/image" Target="../media/image575.png"/><Relationship Id="rId282" Type="http://schemas.openxmlformats.org/officeDocument/2006/relationships/image" Target="../media/image665.png"/><Relationship Id="rId338" Type="http://schemas.openxmlformats.org/officeDocument/2006/relationships/image" Target="../media/image692.png"/><Relationship Id="rId503" Type="http://schemas.openxmlformats.org/officeDocument/2006/relationships/customXml" Target="../ink/ink2686.xml"/><Relationship Id="rId545" Type="http://schemas.openxmlformats.org/officeDocument/2006/relationships/customXml" Target="../ink/ink2707.xml"/><Relationship Id="rId8" Type="http://schemas.openxmlformats.org/officeDocument/2006/relationships/image" Target="../media/image530.png"/><Relationship Id="rId142" Type="http://schemas.openxmlformats.org/officeDocument/2006/relationships/image" Target="../media/image596.png"/><Relationship Id="rId184" Type="http://schemas.openxmlformats.org/officeDocument/2006/relationships/image" Target="../media/image617.png"/><Relationship Id="rId391" Type="http://schemas.openxmlformats.org/officeDocument/2006/relationships/customXml" Target="../ink/ink2630.xml"/><Relationship Id="rId405" Type="http://schemas.openxmlformats.org/officeDocument/2006/relationships/customXml" Target="../ink/ink2637.xml"/><Relationship Id="rId447" Type="http://schemas.openxmlformats.org/officeDocument/2006/relationships/customXml" Target="../ink/ink2658.xml"/><Relationship Id="rId251" Type="http://schemas.openxmlformats.org/officeDocument/2006/relationships/customXml" Target="../ink/ink2559.xml"/><Relationship Id="rId489" Type="http://schemas.openxmlformats.org/officeDocument/2006/relationships/customXml" Target="../ink/ink2679.xml"/><Relationship Id="rId46" Type="http://schemas.openxmlformats.org/officeDocument/2006/relationships/image" Target="../media/image549.png"/><Relationship Id="rId293" Type="http://schemas.openxmlformats.org/officeDocument/2006/relationships/customXml" Target="../ink/ink2580.xml"/><Relationship Id="rId307" Type="http://schemas.openxmlformats.org/officeDocument/2006/relationships/customXml" Target="../ink/ink2587.xml"/><Relationship Id="rId349" Type="http://schemas.openxmlformats.org/officeDocument/2006/relationships/customXml" Target="../ink/ink2609.xml"/><Relationship Id="rId514" Type="http://schemas.openxmlformats.org/officeDocument/2006/relationships/image" Target="../media/image780.png"/><Relationship Id="rId556" Type="http://schemas.openxmlformats.org/officeDocument/2006/relationships/image" Target="../media/image801.png"/><Relationship Id="rId88" Type="http://schemas.openxmlformats.org/officeDocument/2006/relationships/image" Target="../media/image569.png"/><Relationship Id="rId111" Type="http://schemas.openxmlformats.org/officeDocument/2006/relationships/customXml" Target="../ink/ink2488.xml"/><Relationship Id="rId153" Type="http://schemas.openxmlformats.org/officeDocument/2006/relationships/customXml" Target="../ink/ink2509.xml"/><Relationship Id="rId195" Type="http://schemas.openxmlformats.org/officeDocument/2006/relationships/customXml" Target="../ink/ink2530.xml"/><Relationship Id="rId209" Type="http://schemas.openxmlformats.org/officeDocument/2006/relationships/customXml" Target="../ink/ink2537.xml"/><Relationship Id="rId360" Type="http://schemas.openxmlformats.org/officeDocument/2006/relationships/image" Target="../media/image703.png"/><Relationship Id="rId416" Type="http://schemas.openxmlformats.org/officeDocument/2006/relationships/image" Target="../media/image731.png"/><Relationship Id="rId220" Type="http://schemas.openxmlformats.org/officeDocument/2006/relationships/image" Target="../media/image634.png"/><Relationship Id="rId458" Type="http://schemas.openxmlformats.org/officeDocument/2006/relationships/image" Target="../media/image752.png"/><Relationship Id="rId15" Type="http://schemas.openxmlformats.org/officeDocument/2006/relationships/customXml" Target="../ink/ink2440.xml"/><Relationship Id="rId57" Type="http://schemas.openxmlformats.org/officeDocument/2006/relationships/customXml" Target="../ink/ink2461.xml"/><Relationship Id="rId262" Type="http://schemas.openxmlformats.org/officeDocument/2006/relationships/image" Target="../media/image655.png"/><Relationship Id="rId318" Type="http://schemas.openxmlformats.org/officeDocument/2006/relationships/image" Target="../media/image682.png"/><Relationship Id="rId525" Type="http://schemas.openxmlformats.org/officeDocument/2006/relationships/customXml" Target="../ink/ink2697.xml"/><Relationship Id="rId567" Type="http://schemas.openxmlformats.org/officeDocument/2006/relationships/customXml" Target="../ink/ink2718.xml"/><Relationship Id="rId99" Type="http://schemas.openxmlformats.org/officeDocument/2006/relationships/customXml" Target="../ink/ink2482.xml"/><Relationship Id="rId122" Type="http://schemas.openxmlformats.org/officeDocument/2006/relationships/image" Target="../media/image586.png"/><Relationship Id="rId164" Type="http://schemas.openxmlformats.org/officeDocument/2006/relationships/image" Target="../media/image607.png"/><Relationship Id="rId371" Type="http://schemas.openxmlformats.org/officeDocument/2006/relationships/customXml" Target="../ink/ink2620.xml"/><Relationship Id="rId427" Type="http://schemas.openxmlformats.org/officeDocument/2006/relationships/customXml" Target="../ink/ink2648.xml"/><Relationship Id="rId469" Type="http://schemas.openxmlformats.org/officeDocument/2006/relationships/customXml" Target="../ink/ink2669.xml"/><Relationship Id="rId26" Type="http://schemas.openxmlformats.org/officeDocument/2006/relationships/image" Target="../media/image539.png"/><Relationship Id="rId231" Type="http://schemas.openxmlformats.org/officeDocument/2006/relationships/customXml" Target="../ink/ink2549.xml"/><Relationship Id="rId273" Type="http://schemas.openxmlformats.org/officeDocument/2006/relationships/customXml" Target="../ink/ink2570.xml"/><Relationship Id="rId329" Type="http://schemas.openxmlformats.org/officeDocument/2006/relationships/customXml" Target="../ink/ink2599.xml"/><Relationship Id="rId480" Type="http://schemas.openxmlformats.org/officeDocument/2006/relationships/image" Target="../media/image763.png"/><Relationship Id="rId536" Type="http://schemas.openxmlformats.org/officeDocument/2006/relationships/image" Target="../media/image791.png"/><Relationship Id="rId68" Type="http://schemas.openxmlformats.org/officeDocument/2006/relationships/image" Target="../media/image559.png"/><Relationship Id="rId133" Type="http://schemas.openxmlformats.org/officeDocument/2006/relationships/customXml" Target="../ink/ink2499.xml"/><Relationship Id="rId175" Type="http://schemas.openxmlformats.org/officeDocument/2006/relationships/customXml" Target="../ink/ink2520.xml"/><Relationship Id="rId340" Type="http://schemas.openxmlformats.org/officeDocument/2006/relationships/image" Target="../media/image693.png"/><Relationship Id="rId578" Type="http://schemas.openxmlformats.org/officeDocument/2006/relationships/image" Target="../media/image812.png"/><Relationship Id="rId200" Type="http://schemas.openxmlformats.org/officeDocument/2006/relationships/image" Target="../media/image625.png"/><Relationship Id="rId382" Type="http://schemas.openxmlformats.org/officeDocument/2006/relationships/image" Target="../media/image714.png"/><Relationship Id="rId438" Type="http://schemas.openxmlformats.org/officeDocument/2006/relationships/image" Target="../media/image742.png"/><Relationship Id="rId242" Type="http://schemas.openxmlformats.org/officeDocument/2006/relationships/image" Target="../media/image645.png"/><Relationship Id="rId284" Type="http://schemas.openxmlformats.org/officeDocument/2006/relationships/image" Target="../media/image666.png"/><Relationship Id="rId491" Type="http://schemas.openxmlformats.org/officeDocument/2006/relationships/customXml" Target="../ink/ink2680.xml"/><Relationship Id="rId505" Type="http://schemas.openxmlformats.org/officeDocument/2006/relationships/customXml" Target="../ink/ink2687.xml"/><Relationship Id="rId37" Type="http://schemas.openxmlformats.org/officeDocument/2006/relationships/customXml" Target="../ink/ink2451.xml"/><Relationship Id="rId79" Type="http://schemas.openxmlformats.org/officeDocument/2006/relationships/customXml" Target="../ink/ink2472.xml"/><Relationship Id="rId102" Type="http://schemas.openxmlformats.org/officeDocument/2006/relationships/image" Target="../media/image576.png"/><Relationship Id="rId144" Type="http://schemas.openxmlformats.org/officeDocument/2006/relationships/image" Target="../media/image597.png"/><Relationship Id="rId547" Type="http://schemas.openxmlformats.org/officeDocument/2006/relationships/customXml" Target="../ink/ink2708.xml"/><Relationship Id="rId90" Type="http://schemas.openxmlformats.org/officeDocument/2006/relationships/image" Target="../media/image570.png"/><Relationship Id="rId186" Type="http://schemas.openxmlformats.org/officeDocument/2006/relationships/image" Target="../media/image618.png"/><Relationship Id="rId351" Type="http://schemas.openxmlformats.org/officeDocument/2006/relationships/customXml" Target="../ink/ink2610.xml"/><Relationship Id="rId393" Type="http://schemas.openxmlformats.org/officeDocument/2006/relationships/customXml" Target="../ink/ink2631.xml"/><Relationship Id="rId407" Type="http://schemas.openxmlformats.org/officeDocument/2006/relationships/customXml" Target="../ink/ink2638.xml"/><Relationship Id="rId449" Type="http://schemas.openxmlformats.org/officeDocument/2006/relationships/customXml" Target="../ink/ink2659.xml"/><Relationship Id="rId211" Type="http://schemas.openxmlformats.org/officeDocument/2006/relationships/customXml" Target="../ink/ink2538.xml"/><Relationship Id="rId253" Type="http://schemas.openxmlformats.org/officeDocument/2006/relationships/customXml" Target="../ink/ink2560.xml"/><Relationship Id="rId295" Type="http://schemas.openxmlformats.org/officeDocument/2006/relationships/customXml" Target="../ink/ink2581.xml"/><Relationship Id="rId309" Type="http://schemas.openxmlformats.org/officeDocument/2006/relationships/image" Target="../media/image678.png"/><Relationship Id="rId460" Type="http://schemas.openxmlformats.org/officeDocument/2006/relationships/image" Target="../media/image753.png"/><Relationship Id="rId516" Type="http://schemas.openxmlformats.org/officeDocument/2006/relationships/image" Target="../media/image781.png"/><Relationship Id="rId48" Type="http://schemas.openxmlformats.org/officeDocument/2006/relationships/image" Target="../media/image550.png"/><Relationship Id="rId113" Type="http://schemas.openxmlformats.org/officeDocument/2006/relationships/customXml" Target="../ink/ink2489.xml"/><Relationship Id="rId320" Type="http://schemas.openxmlformats.org/officeDocument/2006/relationships/image" Target="../media/image683.png"/><Relationship Id="rId558" Type="http://schemas.openxmlformats.org/officeDocument/2006/relationships/image" Target="../media/image802.png"/><Relationship Id="rId155" Type="http://schemas.openxmlformats.org/officeDocument/2006/relationships/customXml" Target="../ink/ink2510.xml"/><Relationship Id="rId197" Type="http://schemas.openxmlformats.org/officeDocument/2006/relationships/customXml" Target="../ink/ink2531.xml"/><Relationship Id="rId362" Type="http://schemas.openxmlformats.org/officeDocument/2006/relationships/image" Target="../media/image704.png"/><Relationship Id="rId418" Type="http://schemas.openxmlformats.org/officeDocument/2006/relationships/image" Target="../media/image732.png"/><Relationship Id="rId222" Type="http://schemas.openxmlformats.org/officeDocument/2006/relationships/image" Target="../media/image635.png"/><Relationship Id="rId264" Type="http://schemas.openxmlformats.org/officeDocument/2006/relationships/image" Target="../media/image656.png"/><Relationship Id="rId471" Type="http://schemas.openxmlformats.org/officeDocument/2006/relationships/customXml" Target="../ink/ink2670.xml"/><Relationship Id="rId17" Type="http://schemas.openxmlformats.org/officeDocument/2006/relationships/customXml" Target="../ink/ink2441.xml"/><Relationship Id="rId59" Type="http://schemas.openxmlformats.org/officeDocument/2006/relationships/customXml" Target="../ink/ink2462.xml"/><Relationship Id="rId124" Type="http://schemas.openxmlformats.org/officeDocument/2006/relationships/image" Target="../media/image587.png"/><Relationship Id="rId527" Type="http://schemas.openxmlformats.org/officeDocument/2006/relationships/customXml" Target="../ink/ink2698.xml"/><Relationship Id="rId569" Type="http://schemas.openxmlformats.org/officeDocument/2006/relationships/customXml" Target="../ink/ink2719.xml"/><Relationship Id="rId70" Type="http://schemas.openxmlformats.org/officeDocument/2006/relationships/image" Target="../media/image560.png"/><Relationship Id="rId166" Type="http://schemas.openxmlformats.org/officeDocument/2006/relationships/image" Target="../media/image608.png"/><Relationship Id="rId331" Type="http://schemas.openxmlformats.org/officeDocument/2006/relationships/customXml" Target="../ink/ink2600.xml"/><Relationship Id="rId373" Type="http://schemas.openxmlformats.org/officeDocument/2006/relationships/customXml" Target="../ink/ink2621.xml"/><Relationship Id="rId429" Type="http://schemas.openxmlformats.org/officeDocument/2006/relationships/customXml" Target="../ink/ink2649.xml"/><Relationship Id="rId580" Type="http://schemas.openxmlformats.org/officeDocument/2006/relationships/image" Target="../media/image813.png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2550.xml"/><Relationship Id="rId440" Type="http://schemas.openxmlformats.org/officeDocument/2006/relationships/image" Target="../media/image743.png"/><Relationship Id="rId28" Type="http://schemas.openxmlformats.org/officeDocument/2006/relationships/image" Target="../media/image540.png"/><Relationship Id="rId275" Type="http://schemas.openxmlformats.org/officeDocument/2006/relationships/customXml" Target="../ink/ink2571.xml"/><Relationship Id="rId300" Type="http://schemas.openxmlformats.org/officeDocument/2006/relationships/image" Target="../media/image674.png"/><Relationship Id="rId482" Type="http://schemas.openxmlformats.org/officeDocument/2006/relationships/image" Target="../media/image764.png"/><Relationship Id="rId538" Type="http://schemas.openxmlformats.org/officeDocument/2006/relationships/image" Target="../media/image792.png"/><Relationship Id="rId81" Type="http://schemas.openxmlformats.org/officeDocument/2006/relationships/customXml" Target="../ink/ink2473.xml"/><Relationship Id="rId135" Type="http://schemas.openxmlformats.org/officeDocument/2006/relationships/customXml" Target="../ink/ink2500.xml"/><Relationship Id="rId177" Type="http://schemas.openxmlformats.org/officeDocument/2006/relationships/customXml" Target="../ink/ink2521.xml"/><Relationship Id="rId342" Type="http://schemas.openxmlformats.org/officeDocument/2006/relationships/image" Target="../media/image694.png"/><Relationship Id="rId384" Type="http://schemas.openxmlformats.org/officeDocument/2006/relationships/image" Target="../media/image715.png"/><Relationship Id="rId202" Type="http://schemas.openxmlformats.org/officeDocument/2006/relationships/image" Target="../media/image626.png"/><Relationship Id="rId244" Type="http://schemas.openxmlformats.org/officeDocument/2006/relationships/image" Target="../media/image646.png"/><Relationship Id="rId39" Type="http://schemas.openxmlformats.org/officeDocument/2006/relationships/customXml" Target="../ink/ink2452.xml"/><Relationship Id="rId286" Type="http://schemas.openxmlformats.org/officeDocument/2006/relationships/image" Target="../media/image667.png"/><Relationship Id="rId451" Type="http://schemas.openxmlformats.org/officeDocument/2006/relationships/customXml" Target="../ink/ink2660.xml"/><Relationship Id="rId493" Type="http://schemas.openxmlformats.org/officeDocument/2006/relationships/customXml" Target="../ink/ink2681.xml"/><Relationship Id="rId507" Type="http://schemas.openxmlformats.org/officeDocument/2006/relationships/customXml" Target="../ink/ink2688.xml"/><Relationship Id="rId549" Type="http://schemas.openxmlformats.org/officeDocument/2006/relationships/customXml" Target="../ink/ink2709.xml"/><Relationship Id="rId50" Type="http://schemas.openxmlformats.org/officeDocument/2006/relationships/image" Target="../media/image551.png"/><Relationship Id="rId104" Type="http://schemas.openxmlformats.org/officeDocument/2006/relationships/image" Target="../media/image577.png"/><Relationship Id="rId146" Type="http://schemas.openxmlformats.org/officeDocument/2006/relationships/image" Target="../media/image598.png"/><Relationship Id="rId188" Type="http://schemas.openxmlformats.org/officeDocument/2006/relationships/image" Target="../media/image619.png"/><Relationship Id="rId311" Type="http://schemas.openxmlformats.org/officeDocument/2006/relationships/image" Target="../media/image679.png"/><Relationship Id="rId353" Type="http://schemas.openxmlformats.org/officeDocument/2006/relationships/customXml" Target="../ink/ink2611.xml"/><Relationship Id="rId395" Type="http://schemas.openxmlformats.org/officeDocument/2006/relationships/customXml" Target="../ink/ink2632.xml"/><Relationship Id="rId409" Type="http://schemas.openxmlformats.org/officeDocument/2006/relationships/customXml" Target="../ink/ink2639.xml"/><Relationship Id="rId560" Type="http://schemas.openxmlformats.org/officeDocument/2006/relationships/image" Target="../media/image803.png"/><Relationship Id="rId92" Type="http://schemas.openxmlformats.org/officeDocument/2006/relationships/image" Target="../media/image571.png"/><Relationship Id="rId213" Type="http://schemas.openxmlformats.org/officeDocument/2006/relationships/customXml" Target="../ink/ink2539.xml"/><Relationship Id="rId420" Type="http://schemas.openxmlformats.org/officeDocument/2006/relationships/image" Target="../media/image733.png"/><Relationship Id="rId255" Type="http://schemas.openxmlformats.org/officeDocument/2006/relationships/customXml" Target="../ink/ink2561.xml"/><Relationship Id="rId297" Type="http://schemas.openxmlformats.org/officeDocument/2006/relationships/customXml" Target="../ink/ink2582.xml"/><Relationship Id="rId462" Type="http://schemas.openxmlformats.org/officeDocument/2006/relationships/image" Target="../media/image754.png"/><Relationship Id="rId518" Type="http://schemas.openxmlformats.org/officeDocument/2006/relationships/image" Target="../media/image782.png"/><Relationship Id="rId115" Type="http://schemas.openxmlformats.org/officeDocument/2006/relationships/customXml" Target="../ink/ink2490.xml"/><Relationship Id="rId157" Type="http://schemas.openxmlformats.org/officeDocument/2006/relationships/customXml" Target="../ink/ink2511.xml"/><Relationship Id="rId322" Type="http://schemas.openxmlformats.org/officeDocument/2006/relationships/image" Target="../media/image684.png"/><Relationship Id="rId364" Type="http://schemas.openxmlformats.org/officeDocument/2006/relationships/image" Target="../media/image705.png"/><Relationship Id="rId61" Type="http://schemas.openxmlformats.org/officeDocument/2006/relationships/customXml" Target="../ink/ink2463.xml"/><Relationship Id="rId199" Type="http://schemas.openxmlformats.org/officeDocument/2006/relationships/customXml" Target="../ink/ink2532.xml"/><Relationship Id="rId571" Type="http://schemas.openxmlformats.org/officeDocument/2006/relationships/customXml" Target="../ink/ink2720.xml"/><Relationship Id="rId19" Type="http://schemas.openxmlformats.org/officeDocument/2006/relationships/customXml" Target="../ink/ink2442.xml"/><Relationship Id="rId224" Type="http://schemas.openxmlformats.org/officeDocument/2006/relationships/image" Target="../media/image636.png"/><Relationship Id="rId266" Type="http://schemas.openxmlformats.org/officeDocument/2006/relationships/image" Target="../media/image657.png"/><Relationship Id="rId431" Type="http://schemas.openxmlformats.org/officeDocument/2006/relationships/customXml" Target="../ink/ink2650.xml"/><Relationship Id="rId473" Type="http://schemas.openxmlformats.org/officeDocument/2006/relationships/customXml" Target="../ink/ink2671.xml"/><Relationship Id="rId529" Type="http://schemas.openxmlformats.org/officeDocument/2006/relationships/customXml" Target="../ink/ink2699.xml"/><Relationship Id="rId30" Type="http://schemas.openxmlformats.org/officeDocument/2006/relationships/image" Target="../media/image541.png"/><Relationship Id="rId126" Type="http://schemas.openxmlformats.org/officeDocument/2006/relationships/image" Target="../media/image588.png"/><Relationship Id="rId168" Type="http://schemas.openxmlformats.org/officeDocument/2006/relationships/image" Target="../media/image609.png"/><Relationship Id="rId333" Type="http://schemas.openxmlformats.org/officeDocument/2006/relationships/customXml" Target="../ink/ink2601.xml"/><Relationship Id="rId540" Type="http://schemas.openxmlformats.org/officeDocument/2006/relationships/image" Target="../media/image793.png"/><Relationship Id="rId72" Type="http://schemas.openxmlformats.org/officeDocument/2006/relationships/image" Target="../media/image561.png"/><Relationship Id="rId375" Type="http://schemas.openxmlformats.org/officeDocument/2006/relationships/customXml" Target="../ink/ink2622.xml"/><Relationship Id="rId582" Type="http://schemas.openxmlformats.org/officeDocument/2006/relationships/image" Target="../media/image814.png"/><Relationship Id="rId3" Type="http://schemas.openxmlformats.org/officeDocument/2006/relationships/customXml" Target="../ink/ink2434.xml"/><Relationship Id="rId235" Type="http://schemas.openxmlformats.org/officeDocument/2006/relationships/customXml" Target="../ink/ink2551.xml"/><Relationship Id="rId277" Type="http://schemas.openxmlformats.org/officeDocument/2006/relationships/customXml" Target="../ink/ink2572.xml"/><Relationship Id="rId400" Type="http://schemas.openxmlformats.org/officeDocument/2006/relationships/image" Target="../media/image723.png"/><Relationship Id="rId442" Type="http://schemas.openxmlformats.org/officeDocument/2006/relationships/image" Target="../media/image744.png"/><Relationship Id="rId484" Type="http://schemas.openxmlformats.org/officeDocument/2006/relationships/image" Target="../media/image765.png"/><Relationship Id="rId137" Type="http://schemas.openxmlformats.org/officeDocument/2006/relationships/customXml" Target="../ink/ink2501.xml"/><Relationship Id="rId302" Type="http://schemas.openxmlformats.org/officeDocument/2006/relationships/image" Target="../media/image675.png"/><Relationship Id="rId344" Type="http://schemas.openxmlformats.org/officeDocument/2006/relationships/image" Target="../media/image695.png"/><Relationship Id="rId41" Type="http://schemas.openxmlformats.org/officeDocument/2006/relationships/customXml" Target="../ink/ink2453.xml"/><Relationship Id="rId83" Type="http://schemas.openxmlformats.org/officeDocument/2006/relationships/customXml" Target="../ink/ink2474.xml"/><Relationship Id="rId179" Type="http://schemas.openxmlformats.org/officeDocument/2006/relationships/customXml" Target="../ink/ink2522.xml"/><Relationship Id="rId386" Type="http://schemas.openxmlformats.org/officeDocument/2006/relationships/image" Target="../media/image716.png"/><Relationship Id="rId551" Type="http://schemas.openxmlformats.org/officeDocument/2006/relationships/customXml" Target="../ink/ink2710.xml"/><Relationship Id="rId190" Type="http://schemas.openxmlformats.org/officeDocument/2006/relationships/image" Target="../media/image620.png"/><Relationship Id="rId204" Type="http://schemas.openxmlformats.org/officeDocument/2006/relationships/image" Target="../media/image627.png"/><Relationship Id="rId246" Type="http://schemas.openxmlformats.org/officeDocument/2006/relationships/image" Target="../media/image647.png"/><Relationship Id="rId288" Type="http://schemas.openxmlformats.org/officeDocument/2006/relationships/image" Target="../media/image668.png"/><Relationship Id="rId411" Type="http://schemas.openxmlformats.org/officeDocument/2006/relationships/customXml" Target="../ink/ink2640.xml"/><Relationship Id="rId453" Type="http://schemas.openxmlformats.org/officeDocument/2006/relationships/customXml" Target="../ink/ink2661.xml"/><Relationship Id="rId509" Type="http://schemas.openxmlformats.org/officeDocument/2006/relationships/customXml" Target="../ink/ink2689.xml"/><Relationship Id="rId106" Type="http://schemas.openxmlformats.org/officeDocument/2006/relationships/image" Target="../media/image578.png"/><Relationship Id="rId313" Type="http://schemas.openxmlformats.org/officeDocument/2006/relationships/image" Target="../media/image680.png"/><Relationship Id="rId495" Type="http://schemas.openxmlformats.org/officeDocument/2006/relationships/customXml" Target="../ink/ink2682.xml"/><Relationship Id="rId10" Type="http://schemas.openxmlformats.org/officeDocument/2006/relationships/image" Target="../media/image531.png"/><Relationship Id="rId52" Type="http://schemas.openxmlformats.org/officeDocument/2006/relationships/image" Target="../media/image552.png"/><Relationship Id="rId94" Type="http://schemas.openxmlformats.org/officeDocument/2006/relationships/image" Target="../media/image572.png"/><Relationship Id="rId148" Type="http://schemas.openxmlformats.org/officeDocument/2006/relationships/image" Target="../media/image599.png"/><Relationship Id="rId355" Type="http://schemas.openxmlformats.org/officeDocument/2006/relationships/customXml" Target="../ink/ink2612.xml"/><Relationship Id="rId397" Type="http://schemas.openxmlformats.org/officeDocument/2006/relationships/customXml" Target="../ink/ink2633.xml"/><Relationship Id="rId520" Type="http://schemas.openxmlformats.org/officeDocument/2006/relationships/image" Target="../media/image783.png"/><Relationship Id="rId562" Type="http://schemas.openxmlformats.org/officeDocument/2006/relationships/image" Target="../media/image804.png"/><Relationship Id="rId215" Type="http://schemas.openxmlformats.org/officeDocument/2006/relationships/customXml" Target="../ink/ink2540.xml"/><Relationship Id="rId257" Type="http://schemas.openxmlformats.org/officeDocument/2006/relationships/customXml" Target="../ink/ink2562.xml"/><Relationship Id="rId422" Type="http://schemas.openxmlformats.org/officeDocument/2006/relationships/image" Target="../media/image734.png"/><Relationship Id="rId464" Type="http://schemas.openxmlformats.org/officeDocument/2006/relationships/image" Target="../media/image755.png"/><Relationship Id="rId299" Type="http://schemas.openxmlformats.org/officeDocument/2006/relationships/customXml" Target="../ink/ink2583.xml"/><Relationship Id="rId63" Type="http://schemas.openxmlformats.org/officeDocument/2006/relationships/customXml" Target="../ink/ink2464.xml"/><Relationship Id="rId159" Type="http://schemas.openxmlformats.org/officeDocument/2006/relationships/customXml" Target="../ink/ink2512.xml"/><Relationship Id="rId366" Type="http://schemas.openxmlformats.org/officeDocument/2006/relationships/image" Target="../media/image706.png"/><Relationship Id="rId573" Type="http://schemas.openxmlformats.org/officeDocument/2006/relationships/customXml" Target="../ink/ink2721.xml"/><Relationship Id="rId226" Type="http://schemas.openxmlformats.org/officeDocument/2006/relationships/image" Target="../media/image637.png"/><Relationship Id="rId433" Type="http://schemas.openxmlformats.org/officeDocument/2006/relationships/customXml" Target="../ink/ink2651.xml"/><Relationship Id="rId74" Type="http://schemas.openxmlformats.org/officeDocument/2006/relationships/image" Target="../media/image562.png"/><Relationship Id="rId377" Type="http://schemas.openxmlformats.org/officeDocument/2006/relationships/customXml" Target="../ink/ink2623.xml"/><Relationship Id="rId500" Type="http://schemas.openxmlformats.org/officeDocument/2006/relationships/image" Target="../media/image773.png"/><Relationship Id="rId584" Type="http://schemas.openxmlformats.org/officeDocument/2006/relationships/image" Target="../media/image815.png"/><Relationship Id="rId5" Type="http://schemas.openxmlformats.org/officeDocument/2006/relationships/customXml" Target="../ink/ink2435.xml"/><Relationship Id="rId237" Type="http://schemas.openxmlformats.org/officeDocument/2006/relationships/customXml" Target="../ink/ink2552.xml"/><Relationship Id="rId444" Type="http://schemas.openxmlformats.org/officeDocument/2006/relationships/image" Target="../media/image745.png"/><Relationship Id="rId290" Type="http://schemas.openxmlformats.org/officeDocument/2006/relationships/image" Target="../media/image669.png"/><Relationship Id="rId304" Type="http://schemas.openxmlformats.org/officeDocument/2006/relationships/image" Target="../media/image676.png"/><Relationship Id="rId388" Type="http://schemas.openxmlformats.org/officeDocument/2006/relationships/image" Target="../media/image717.png"/><Relationship Id="rId511" Type="http://schemas.openxmlformats.org/officeDocument/2006/relationships/customXml" Target="../ink/ink2690.xml"/><Relationship Id="rId85" Type="http://schemas.openxmlformats.org/officeDocument/2006/relationships/customXml" Target="../ink/ink2475.xml"/><Relationship Id="rId150" Type="http://schemas.openxmlformats.org/officeDocument/2006/relationships/image" Target="../media/image600.png"/><Relationship Id="rId248" Type="http://schemas.openxmlformats.org/officeDocument/2006/relationships/image" Target="../media/image648.png"/><Relationship Id="rId455" Type="http://schemas.openxmlformats.org/officeDocument/2006/relationships/customXml" Target="../ink/ink2662.xml"/><Relationship Id="rId12" Type="http://schemas.openxmlformats.org/officeDocument/2006/relationships/image" Target="../media/image532.png"/><Relationship Id="rId108" Type="http://schemas.openxmlformats.org/officeDocument/2006/relationships/image" Target="../media/image579.png"/><Relationship Id="rId315" Type="http://schemas.openxmlformats.org/officeDocument/2006/relationships/customXml" Target="../ink/ink2592.xml"/><Relationship Id="rId522" Type="http://schemas.openxmlformats.org/officeDocument/2006/relationships/image" Target="../media/image784.png"/><Relationship Id="rId96" Type="http://schemas.openxmlformats.org/officeDocument/2006/relationships/image" Target="../media/image573.png"/><Relationship Id="rId161" Type="http://schemas.openxmlformats.org/officeDocument/2006/relationships/customXml" Target="../ink/ink2513.xml"/><Relationship Id="rId399" Type="http://schemas.openxmlformats.org/officeDocument/2006/relationships/customXml" Target="../ink/ink2634.xml"/><Relationship Id="rId259" Type="http://schemas.openxmlformats.org/officeDocument/2006/relationships/customXml" Target="../ink/ink2563.xml"/><Relationship Id="rId466" Type="http://schemas.openxmlformats.org/officeDocument/2006/relationships/image" Target="../media/image756.png"/><Relationship Id="rId23" Type="http://schemas.openxmlformats.org/officeDocument/2006/relationships/customXml" Target="../ink/ink2444.xml"/><Relationship Id="rId119" Type="http://schemas.openxmlformats.org/officeDocument/2006/relationships/customXml" Target="../ink/ink2492.xml"/><Relationship Id="rId326" Type="http://schemas.openxmlformats.org/officeDocument/2006/relationships/image" Target="../media/image686.png"/><Relationship Id="rId533" Type="http://schemas.openxmlformats.org/officeDocument/2006/relationships/customXml" Target="../ink/ink2701.xml"/><Relationship Id="rId172" Type="http://schemas.openxmlformats.org/officeDocument/2006/relationships/image" Target="../media/image611.png"/><Relationship Id="rId477" Type="http://schemas.openxmlformats.org/officeDocument/2006/relationships/customXml" Target="../ink/ink2673.xml"/><Relationship Id="rId337" Type="http://schemas.openxmlformats.org/officeDocument/2006/relationships/customXml" Target="../ink/ink2603.xml"/><Relationship Id="rId34" Type="http://schemas.openxmlformats.org/officeDocument/2006/relationships/image" Target="../media/image543.png"/><Relationship Id="rId544" Type="http://schemas.openxmlformats.org/officeDocument/2006/relationships/image" Target="../media/image79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27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6.png"/></Relationships>
</file>

<file path=ppt/slides/_rels/slide33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785.xml"/><Relationship Id="rId21" Type="http://schemas.openxmlformats.org/officeDocument/2006/relationships/customXml" Target="../ink/ink2737.xml"/><Relationship Id="rId42" Type="http://schemas.openxmlformats.org/officeDocument/2006/relationships/image" Target="../media/image836.png"/><Relationship Id="rId63" Type="http://schemas.openxmlformats.org/officeDocument/2006/relationships/customXml" Target="../ink/ink2758.xml"/><Relationship Id="rId84" Type="http://schemas.openxmlformats.org/officeDocument/2006/relationships/image" Target="../media/image857.png"/><Relationship Id="rId138" Type="http://schemas.openxmlformats.org/officeDocument/2006/relationships/image" Target="../media/image884.png"/><Relationship Id="rId159" Type="http://schemas.openxmlformats.org/officeDocument/2006/relationships/customXml" Target="../ink/ink2806.xml"/><Relationship Id="rId170" Type="http://schemas.openxmlformats.org/officeDocument/2006/relationships/image" Target="../media/image900.png"/><Relationship Id="rId191" Type="http://schemas.openxmlformats.org/officeDocument/2006/relationships/customXml" Target="../ink/ink2822.xml"/><Relationship Id="rId107" Type="http://schemas.openxmlformats.org/officeDocument/2006/relationships/customXml" Target="../ink/ink2780.xml"/><Relationship Id="rId11" Type="http://schemas.openxmlformats.org/officeDocument/2006/relationships/customXml" Target="../ink/ink2732.xml"/><Relationship Id="rId32" Type="http://schemas.openxmlformats.org/officeDocument/2006/relationships/image" Target="../media/image831.png"/><Relationship Id="rId53" Type="http://schemas.openxmlformats.org/officeDocument/2006/relationships/customXml" Target="../ink/ink2753.xml"/><Relationship Id="rId74" Type="http://schemas.openxmlformats.org/officeDocument/2006/relationships/image" Target="../media/image852.png"/><Relationship Id="rId128" Type="http://schemas.openxmlformats.org/officeDocument/2006/relationships/image" Target="../media/image879.png"/><Relationship Id="rId149" Type="http://schemas.openxmlformats.org/officeDocument/2006/relationships/customXml" Target="../ink/ink2801.xml"/><Relationship Id="rId5" Type="http://schemas.openxmlformats.org/officeDocument/2006/relationships/customXml" Target="../ink/ink2729.xml"/><Relationship Id="rId95" Type="http://schemas.openxmlformats.org/officeDocument/2006/relationships/customXml" Target="../ink/ink2774.xml"/><Relationship Id="rId160" Type="http://schemas.openxmlformats.org/officeDocument/2006/relationships/image" Target="../media/image895.png"/><Relationship Id="rId181" Type="http://schemas.openxmlformats.org/officeDocument/2006/relationships/customXml" Target="../ink/ink2817.xml"/><Relationship Id="rId22" Type="http://schemas.openxmlformats.org/officeDocument/2006/relationships/image" Target="../media/image826.png"/><Relationship Id="rId43" Type="http://schemas.openxmlformats.org/officeDocument/2006/relationships/customXml" Target="../ink/ink2748.xml"/><Relationship Id="rId64" Type="http://schemas.openxmlformats.org/officeDocument/2006/relationships/image" Target="../media/image847.png"/><Relationship Id="rId118" Type="http://schemas.openxmlformats.org/officeDocument/2006/relationships/image" Target="../media/image874.png"/><Relationship Id="rId139" Type="http://schemas.openxmlformats.org/officeDocument/2006/relationships/customXml" Target="../ink/ink2796.xml"/><Relationship Id="rId85" Type="http://schemas.openxmlformats.org/officeDocument/2006/relationships/customXml" Target="../ink/ink2769.xml"/><Relationship Id="rId150" Type="http://schemas.openxmlformats.org/officeDocument/2006/relationships/image" Target="../media/image890.png"/><Relationship Id="rId171" Type="http://schemas.openxmlformats.org/officeDocument/2006/relationships/customXml" Target="../ink/ink2812.xml"/><Relationship Id="rId192" Type="http://schemas.openxmlformats.org/officeDocument/2006/relationships/image" Target="../media/image911.png"/><Relationship Id="rId12" Type="http://schemas.openxmlformats.org/officeDocument/2006/relationships/image" Target="../media/image821.png"/><Relationship Id="rId33" Type="http://schemas.openxmlformats.org/officeDocument/2006/relationships/customXml" Target="../ink/ink2743.xml"/><Relationship Id="rId108" Type="http://schemas.openxmlformats.org/officeDocument/2006/relationships/image" Target="../media/image869.png"/><Relationship Id="rId129" Type="http://schemas.openxmlformats.org/officeDocument/2006/relationships/customXml" Target="../ink/ink2791.xml"/><Relationship Id="rId54" Type="http://schemas.openxmlformats.org/officeDocument/2006/relationships/image" Target="../media/image842.png"/><Relationship Id="rId75" Type="http://schemas.openxmlformats.org/officeDocument/2006/relationships/customXml" Target="../ink/ink2764.xml"/><Relationship Id="rId96" Type="http://schemas.openxmlformats.org/officeDocument/2006/relationships/image" Target="../media/image863.png"/><Relationship Id="rId140" Type="http://schemas.openxmlformats.org/officeDocument/2006/relationships/image" Target="../media/image885.png"/><Relationship Id="rId161" Type="http://schemas.openxmlformats.org/officeDocument/2006/relationships/customXml" Target="../ink/ink2807.xml"/><Relationship Id="rId182" Type="http://schemas.openxmlformats.org/officeDocument/2006/relationships/image" Target="../media/image906.png"/><Relationship Id="rId6" Type="http://schemas.openxmlformats.org/officeDocument/2006/relationships/image" Target="../media/image818.png"/><Relationship Id="rId23" Type="http://schemas.openxmlformats.org/officeDocument/2006/relationships/customXml" Target="../ink/ink2738.xml"/><Relationship Id="rId119" Type="http://schemas.openxmlformats.org/officeDocument/2006/relationships/customXml" Target="../ink/ink2786.xml"/><Relationship Id="rId44" Type="http://schemas.openxmlformats.org/officeDocument/2006/relationships/image" Target="../media/image837.png"/><Relationship Id="rId65" Type="http://schemas.openxmlformats.org/officeDocument/2006/relationships/customXml" Target="../ink/ink2759.xml"/><Relationship Id="rId86" Type="http://schemas.openxmlformats.org/officeDocument/2006/relationships/image" Target="../media/image858.png"/><Relationship Id="rId130" Type="http://schemas.openxmlformats.org/officeDocument/2006/relationships/image" Target="../media/image880.png"/><Relationship Id="rId151" Type="http://schemas.openxmlformats.org/officeDocument/2006/relationships/customXml" Target="../ink/ink2802.xml"/><Relationship Id="rId172" Type="http://schemas.openxmlformats.org/officeDocument/2006/relationships/image" Target="../media/image901.png"/><Relationship Id="rId193" Type="http://schemas.openxmlformats.org/officeDocument/2006/relationships/customXml" Target="../ink/ink2823.xml"/><Relationship Id="rId13" Type="http://schemas.openxmlformats.org/officeDocument/2006/relationships/customXml" Target="../ink/ink2733.xml"/><Relationship Id="rId109" Type="http://schemas.openxmlformats.org/officeDocument/2006/relationships/customXml" Target="../ink/ink2781.xml"/><Relationship Id="rId34" Type="http://schemas.openxmlformats.org/officeDocument/2006/relationships/image" Target="../media/image832.png"/><Relationship Id="rId50" Type="http://schemas.openxmlformats.org/officeDocument/2006/relationships/image" Target="../media/image840.png"/><Relationship Id="rId55" Type="http://schemas.openxmlformats.org/officeDocument/2006/relationships/customXml" Target="../ink/ink2754.xml"/><Relationship Id="rId76" Type="http://schemas.openxmlformats.org/officeDocument/2006/relationships/image" Target="../media/image853.png"/><Relationship Id="rId97" Type="http://schemas.openxmlformats.org/officeDocument/2006/relationships/customXml" Target="../ink/ink2775.xml"/><Relationship Id="rId104" Type="http://schemas.openxmlformats.org/officeDocument/2006/relationships/image" Target="../media/image867.png"/><Relationship Id="rId120" Type="http://schemas.openxmlformats.org/officeDocument/2006/relationships/image" Target="../media/image875.png"/><Relationship Id="rId125" Type="http://schemas.openxmlformats.org/officeDocument/2006/relationships/customXml" Target="../ink/ink2789.xml"/><Relationship Id="rId141" Type="http://schemas.openxmlformats.org/officeDocument/2006/relationships/customXml" Target="../ink/ink2797.xml"/><Relationship Id="rId146" Type="http://schemas.openxmlformats.org/officeDocument/2006/relationships/image" Target="../media/image888.png"/><Relationship Id="rId167" Type="http://schemas.openxmlformats.org/officeDocument/2006/relationships/customXml" Target="../ink/ink2810.xml"/><Relationship Id="rId188" Type="http://schemas.openxmlformats.org/officeDocument/2006/relationships/image" Target="../media/image909.png"/><Relationship Id="rId7" Type="http://schemas.openxmlformats.org/officeDocument/2006/relationships/customXml" Target="../ink/ink2730.xml"/><Relationship Id="rId71" Type="http://schemas.openxmlformats.org/officeDocument/2006/relationships/customXml" Target="../ink/ink2762.xml"/><Relationship Id="rId92" Type="http://schemas.openxmlformats.org/officeDocument/2006/relationships/image" Target="../media/image861.png"/><Relationship Id="rId162" Type="http://schemas.openxmlformats.org/officeDocument/2006/relationships/image" Target="../media/image896.png"/><Relationship Id="rId183" Type="http://schemas.openxmlformats.org/officeDocument/2006/relationships/customXml" Target="../ink/ink2818.xml"/><Relationship Id="rId2" Type="http://schemas.openxmlformats.org/officeDocument/2006/relationships/notesSlide" Target="../notesSlides/notesSlide33.xml"/><Relationship Id="rId29" Type="http://schemas.openxmlformats.org/officeDocument/2006/relationships/customXml" Target="../ink/ink2741.xml"/><Relationship Id="rId24" Type="http://schemas.openxmlformats.org/officeDocument/2006/relationships/image" Target="../media/image827.png"/><Relationship Id="rId40" Type="http://schemas.openxmlformats.org/officeDocument/2006/relationships/image" Target="../media/image835.png"/><Relationship Id="rId45" Type="http://schemas.openxmlformats.org/officeDocument/2006/relationships/customXml" Target="../ink/ink2749.xml"/><Relationship Id="rId66" Type="http://schemas.openxmlformats.org/officeDocument/2006/relationships/image" Target="../media/image848.png"/><Relationship Id="rId87" Type="http://schemas.openxmlformats.org/officeDocument/2006/relationships/customXml" Target="../ink/ink2770.xml"/><Relationship Id="rId110" Type="http://schemas.openxmlformats.org/officeDocument/2006/relationships/image" Target="../media/image870.png"/><Relationship Id="rId115" Type="http://schemas.openxmlformats.org/officeDocument/2006/relationships/customXml" Target="../ink/ink2784.xml"/><Relationship Id="rId131" Type="http://schemas.openxmlformats.org/officeDocument/2006/relationships/customXml" Target="../ink/ink2792.xml"/><Relationship Id="rId136" Type="http://schemas.openxmlformats.org/officeDocument/2006/relationships/image" Target="../media/image883.png"/><Relationship Id="rId157" Type="http://schemas.openxmlformats.org/officeDocument/2006/relationships/customXml" Target="../ink/ink2805.xml"/><Relationship Id="rId178" Type="http://schemas.openxmlformats.org/officeDocument/2006/relationships/image" Target="../media/image904.png"/><Relationship Id="rId61" Type="http://schemas.openxmlformats.org/officeDocument/2006/relationships/customXml" Target="../ink/ink2757.xml"/><Relationship Id="rId82" Type="http://schemas.openxmlformats.org/officeDocument/2006/relationships/image" Target="../media/image856.png"/><Relationship Id="rId152" Type="http://schemas.openxmlformats.org/officeDocument/2006/relationships/image" Target="../media/image891.png"/><Relationship Id="rId173" Type="http://schemas.openxmlformats.org/officeDocument/2006/relationships/customXml" Target="../ink/ink2813.xml"/><Relationship Id="rId194" Type="http://schemas.openxmlformats.org/officeDocument/2006/relationships/image" Target="../media/image912.png"/><Relationship Id="rId19" Type="http://schemas.openxmlformats.org/officeDocument/2006/relationships/customXml" Target="../ink/ink2736.xml"/><Relationship Id="rId14" Type="http://schemas.openxmlformats.org/officeDocument/2006/relationships/image" Target="../media/image822.png"/><Relationship Id="rId30" Type="http://schemas.openxmlformats.org/officeDocument/2006/relationships/image" Target="../media/image830.png"/><Relationship Id="rId35" Type="http://schemas.openxmlformats.org/officeDocument/2006/relationships/customXml" Target="../ink/ink2744.xml"/><Relationship Id="rId56" Type="http://schemas.openxmlformats.org/officeDocument/2006/relationships/image" Target="../media/image843.png"/><Relationship Id="rId77" Type="http://schemas.openxmlformats.org/officeDocument/2006/relationships/customXml" Target="../ink/ink2765.xml"/><Relationship Id="rId100" Type="http://schemas.openxmlformats.org/officeDocument/2006/relationships/image" Target="../media/image865.png"/><Relationship Id="rId105" Type="http://schemas.openxmlformats.org/officeDocument/2006/relationships/customXml" Target="../ink/ink2779.xml"/><Relationship Id="rId126" Type="http://schemas.openxmlformats.org/officeDocument/2006/relationships/image" Target="../media/image878.png"/><Relationship Id="rId147" Type="http://schemas.openxmlformats.org/officeDocument/2006/relationships/customXml" Target="../ink/ink2800.xml"/><Relationship Id="rId168" Type="http://schemas.openxmlformats.org/officeDocument/2006/relationships/image" Target="../media/image899.png"/><Relationship Id="rId8" Type="http://schemas.openxmlformats.org/officeDocument/2006/relationships/image" Target="../media/image819.png"/><Relationship Id="rId51" Type="http://schemas.openxmlformats.org/officeDocument/2006/relationships/customXml" Target="../ink/ink2752.xml"/><Relationship Id="rId72" Type="http://schemas.openxmlformats.org/officeDocument/2006/relationships/image" Target="../media/image851.png"/><Relationship Id="rId93" Type="http://schemas.openxmlformats.org/officeDocument/2006/relationships/customXml" Target="../ink/ink2773.xml"/><Relationship Id="rId98" Type="http://schemas.openxmlformats.org/officeDocument/2006/relationships/image" Target="../media/image864.png"/><Relationship Id="rId121" Type="http://schemas.openxmlformats.org/officeDocument/2006/relationships/customXml" Target="../ink/ink2787.xml"/><Relationship Id="rId142" Type="http://schemas.openxmlformats.org/officeDocument/2006/relationships/image" Target="../media/image886.png"/><Relationship Id="rId163" Type="http://schemas.openxmlformats.org/officeDocument/2006/relationships/customXml" Target="../ink/ink2808.xml"/><Relationship Id="rId184" Type="http://schemas.openxmlformats.org/officeDocument/2006/relationships/image" Target="../media/image907.png"/><Relationship Id="rId189" Type="http://schemas.openxmlformats.org/officeDocument/2006/relationships/customXml" Target="../ink/ink2821.xml"/><Relationship Id="rId3" Type="http://schemas.openxmlformats.org/officeDocument/2006/relationships/customXml" Target="../ink/ink2728.xml"/><Relationship Id="rId25" Type="http://schemas.openxmlformats.org/officeDocument/2006/relationships/customXml" Target="../ink/ink2739.xml"/><Relationship Id="rId46" Type="http://schemas.openxmlformats.org/officeDocument/2006/relationships/image" Target="../media/image838.png"/><Relationship Id="rId67" Type="http://schemas.openxmlformats.org/officeDocument/2006/relationships/customXml" Target="../ink/ink2760.xml"/><Relationship Id="rId116" Type="http://schemas.openxmlformats.org/officeDocument/2006/relationships/image" Target="../media/image873.png"/><Relationship Id="rId137" Type="http://schemas.openxmlformats.org/officeDocument/2006/relationships/customXml" Target="../ink/ink2795.xml"/><Relationship Id="rId158" Type="http://schemas.openxmlformats.org/officeDocument/2006/relationships/image" Target="../media/image894.png"/><Relationship Id="rId20" Type="http://schemas.openxmlformats.org/officeDocument/2006/relationships/image" Target="../media/image825.png"/><Relationship Id="rId41" Type="http://schemas.openxmlformats.org/officeDocument/2006/relationships/customXml" Target="../ink/ink2747.xml"/><Relationship Id="rId62" Type="http://schemas.openxmlformats.org/officeDocument/2006/relationships/image" Target="../media/image846.png"/><Relationship Id="rId83" Type="http://schemas.openxmlformats.org/officeDocument/2006/relationships/customXml" Target="../ink/ink2768.xml"/><Relationship Id="rId88" Type="http://schemas.openxmlformats.org/officeDocument/2006/relationships/image" Target="../media/image859.png"/><Relationship Id="rId111" Type="http://schemas.openxmlformats.org/officeDocument/2006/relationships/customXml" Target="../ink/ink2782.xml"/><Relationship Id="rId132" Type="http://schemas.openxmlformats.org/officeDocument/2006/relationships/image" Target="../media/image881.png"/><Relationship Id="rId153" Type="http://schemas.openxmlformats.org/officeDocument/2006/relationships/customXml" Target="../ink/ink2803.xml"/><Relationship Id="rId174" Type="http://schemas.openxmlformats.org/officeDocument/2006/relationships/image" Target="../media/image902.png"/><Relationship Id="rId179" Type="http://schemas.openxmlformats.org/officeDocument/2006/relationships/customXml" Target="../ink/ink2816.xml"/><Relationship Id="rId190" Type="http://schemas.openxmlformats.org/officeDocument/2006/relationships/image" Target="../media/image910.png"/><Relationship Id="rId15" Type="http://schemas.openxmlformats.org/officeDocument/2006/relationships/customXml" Target="../ink/ink2734.xml"/><Relationship Id="rId36" Type="http://schemas.openxmlformats.org/officeDocument/2006/relationships/image" Target="../media/image833.png"/><Relationship Id="rId57" Type="http://schemas.openxmlformats.org/officeDocument/2006/relationships/customXml" Target="../ink/ink2755.xml"/><Relationship Id="rId106" Type="http://schemas.openxmlformats.org/officeDocument/2006/relationships/image" Target="../media/image868.png"/><Relationship Id="rId127" Type="http://schemas.openxmlformats.org/officeDocument/2006/relationships/customXml" Target="../ink/ink2790.xml"/><Relationship Id="rId10" Type="http://schemas.openxmlformats.org/officeDocument/2006/relationships/image" Target="../media/image820.png"/><Relationship Id="rId31" Type="http://schemas.openxmlformats.org/officeDocument/2006/relationships/customXml" Target="../ink/ink2742.xml"/><Relationship Id="rId52" Type="http://schemas.openxmlformats.org/officeDocument/2006/relationships/image" Target="../media/image841.png"/><Relationship Id="rId73" Type="http://schemas.openxmlformats.org/officeDocument/2006/relationships/customXml" Target="../ink/ink2763.xml"/><Relationship Id="rId78" Type="http://schemas.openxmlformats.org/officeDocument/2006/relationships/image" Target="../media/image854.png"/><Relationship Id="rId94" Type="http://schemas.openxmlformats.org/officeDocument/2006/relationships/image" Target="../media/image862.png"/><Relationship Id="rId99" Type="http://schemas.openxmlformats.org/officeDocument/2006/relationships/customXml" Target="../ink/ink2776.xml"/><Relationship Id="rId101" Type="http://schemas.openxmlformats.org/officeDocument/2006/relationships/customXml" Target="../ink/ink2777.xml"/><Relationship Id="rId122" Type="http://schemas.openxmlformats.org/officeDocument/2006/relationships/image" Target="../media/image876.png"/><Relationship Id="rId143" Type="http://schemas.openxmlformats.org/officeDocument/2006/relationships/customXml" Target="../ink/ink2798.xml"/><Relationship Id="rId148" Type="http://schemas.openxmlformats.org/officeDocument/2006/relationships/image" Target="../media/image889.png"/><Relationship Id="rId164" Type="http://schemas.openxmlformats.org/officeDocument/2006/relationships/image" Target="../media/image897.png"/><Relationship Id="rId169" Type="http://schemas.openxmlformats.org/officeDocument/2006/relationships/customXml" Target="../ink/ink2811.xml"/><Relationship Id="rId185" Type="http://schemas.openxmlformats.org/officeDocument/2006/relationships/customXml" Target="../ink/ink2819.xml"/><Relationship Id="rId4" Type="http://schemas.openxmlformats.org/officeDocument/2006/relationships/image" Target="../media/image817.png"/><Relationship Id="rId9" Type="http://schemas.openxmlformats.org/officeDocument/2006/relationships/customXml" Target="../ink/ink2731.xml"/><Relationship Id="rId180" Type="http://schemas.openxmlformats.org/officeDocument/2006/relationships/image" Target="../media/image905.png"/><Relationship Id="rId26" Type="http://schemas.openxmlformats.org/officeDocument/2006/relationships/image" Target="../media/image828.png"/><Relationship Id="rId47" Type="http://schemas.openxmlformats.org/officeDocument/2006/relationships/customXml" Target="../ink/ink2750.xml"/><Relationship Id="rId68" Type="http://schemas.openxmlformats.org/officeDocument/2006/relationships/image" Target="../media/image849.png"/><Relationship Id="rId89" Type="http://schemas.openxmlformats.org/officeDocument/2006/relationships/customXml" Target="../ink/ink2771.xml"/><Relationship Id="rId112" Type="http://schemas.openxmlformats.org/officeDocument/2006/relationships/image" Target="../media/image871.png"/><Relationship Id="rId133" Type="http://schemas.openxmlformats.org/officeDocument/2006/relationships/customXml" Target="../ink/ink2793.xml"/><Relationship Id="rId154" Type="http://schemas.openxmlformats.org/officeDocument/2006/relationships/image" Target="../media/image892.png"/><Relationship Id="rId175" Type="http://schemas.openxmlformats.org/officeDocument/2006/relationships/customXml" Target="../ink/ink2814.xml"/><Relationship Id="rId16" Type="http://schemas.openxmlformats.org/officeDocument/2006/relationships/image" Target="../media/image823.png"/><Relationship Id="rId37" Type="http://schemas.openxmlformats.org/officeDocument/2006/relationships/customXml" Target="../ink/ink2745.xml"/><Relationship Id="rId58" Type="http://schemas.openxmlformats.org/officeDocument/2006/relationships/image" Target="../media/image844.png"/><Relationship Id="rId79" Type="http://schemas.openxmlformats.org/officeDocument/2006/relationships/customXml" Target="../ink/ink2766.xml"/><Relationship Id="rId102" Type="http://schemas.openxmlformats.org/officeDocument/2006/relationships/image" Target="../media/image866.png"/><Relationship Id="rId123" Type="http://schemas.openxmlformats.org/officeDocument/2006/relationships/customXml" Target="../ink/ink2788.xml"/><Relationship Id="rId144" Type="http://schemas.openxmlformats.org/officeDocument/2006/relationships/image" Target="../media/image887.png"/><Relationship Id="rId90" Type="http://schemas.openxmlformats.org/officeDocument/2006/relationships/image" Target="../media/image860.png"/><Relationship Id="rId165" Type="http://schemas.openxmlformats.org/officeDocument/2006/relationships/customXml" Target="../ink/ink2809.xml"/><Relationship Id="rId186" Type="http://schemas.openxmlformats.org/officeDocument/2006/relationships/image" Target="../media/image908.png"/><Relationship Id="rId27" Type="http://schemas.openxmlformats.org/officeDocument/2006/relationships/customXml" Target="../ink/ink2740.xml"/><Relationship Id="rId48" Type="http://schemas.openxmlformats.org/officeDocument/2006/relationships/image" Target="../media/image839.png"/><Relationship Id="rId69" Type="http://schemas.openxmlformats.org/officeDocument/2006/relationships/customXml" Target="../ink/ink2761.xml"/><Relationship Id="rId113" Type="http://schemas.openxmlformats.org/officeDocument/2006/relationships/customXml" Target="../ink/ink2783.xml"/><Relationship Id="rId134" Type="http://schemas.openxmlformats.org/officeDocument/2006/relationships/image" Target="../media/image882.png"/><Relationship Id="rId80" Type="http://schemas.openxmlformats.org/officeDocument/2006/relationships/image" Target="../media/image855.png"/><Relationship Id="rId155" Type="http://schemas.openxmlformats.org/officeDocument/2006/relationships/customXml" Target="../ink/ink2804.xml"/><Relationship Id="rId176" Type="http://schemas.openxmlformats.org/officeDocument/2006/relationships/image" Target="../media/image903.png"/><Relationship Id="rId17" Type="http://schemas.openxmlformats.org/officeDocument/2006/relationships/customXml" Target="../ink/ink2735.xml"/><Relationship Id="rId38" Type="http://schemas.openxmlformats.org/officeDocument/2006/relationships/image" Target="../media/image834.png"/><Relationship Id="rId59" Type="http://schemas.openxmlformats.org/officeDocument/2006/relationships/customXml" Target="../ink/ink2756.xml"/><Relationship Id="rId103" Type="http://schemas.openxmlformats.org/officeDocument/2006/relationships/customXml" Target="../ink/ink2778.xml"/><Relationship Id="rId124" Type="http://schemas.openxmlformats.org/officeDocument/2006/relationships/image" Target="../media/image877.png"/><Relationship Id="rId70" Type="http://schemas.openxmlformats.org/officeDocument/2006/relationships/image" Target="../media/image850.png"/><Relationship Id="rId91" Type="http://schemas.openxmlformats.org/officeDocument/2006/relationships/customXml" Target="../ink/ink2772.xml"/><Relationship Id="rId145" Type="http://schemas.openxmlformats.org/officeDocument/2006/relationships/customXml" Target="../ink/ink2799.xml"/><Relationship Id="rId166" Type="http://schemas.openxmlformats.org/officeDocument/2006/relationships/image" Target="../media/image898.png"/><Relationship Id="rId187" Type="http://schemas.openxmlformats.org/officeDocument/2006/relationships/customXml" Target="../ink/ink2820.xml"/><Relationship Id="rId1" Type="http://schemas.openxmlformats.org/officeDocument/2006/relationships/slideLayout" Target="../slideLayouts/slideLayout7.xml"/><Relationship Id="rId28" Type="http://schemas.openxmlformats.org/officeDocument/2006/relationships/image" Target="../media/image829.png"/><Relationship Id="rId49" Type="http://schemas.openxmlformats.org/officeDocument/2006/relationships/customXml" Target="../ink/ink2751.xml"/><Relationship Id="rId114" Type="http://schemas.openxmlformats.org/officeDocument/2006/relationships/image" Target="../media/image872.png"/><Relationship Id="rId60" Type="http://schemas.openxmlformats.org/officeDocument/2006/relationships/image" Target="../media/image845.png"/><Relationship Id="rId81" Type="http://schemas.openxmlformats.org/officeDocument/2006/relationships/customXml" Target="../ink/ink2767.xml"/><Relationship Id="rId135" Type="http://schemas.openxmlformats.org/officeDocument/2006/relationships/customXml" Target="../ink/ink2794.xml"/><Relationship Id="rId156" Type="http://schemas.openxmlformats.org/officeDocument/2006/relationships/image" Target="../media/image893.png"/><Relationship Id="rId177" Type="http://schemas.openxmlformats.org/officeDocument/2006/relationships/customXml" Target="../ink/ink2815.xml"/><Relationship Id="rId18" Type="http://schemas.openxmlformats.org/officeDocument/2006/relationships/image" Target="../media/image824.png"/><Relationship Id="rId39" Type="http://schemas.openxmlformats.org/officeDocument/2006/relationships/customXml" Target="../ink/ink2746.xml"/></Relationships>
</file>

<file path=ppt/slides/_rels/slide34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2881.xml"/><Relationship Id="rId21" Type="http://schemas.openxmlformats.org/officeDocument/2006/relationships/customXml" Target="../ink/ink2833.xml"/><Relationship Id="rId42" Type="http://schemas.openxmlformats.org/officeDocument/2006/relationships/image" Target="../media/image932.png"/><Relationship Id="rId63" Type="http://schemas.openxmlformats.org/officeDocument/2006/relationships/customXml" Target="../ink/ink2854.xml"/><Relationship Id="rId84" Type="http://schemas.openxmlformats.org/officeDocument/2006/relationships/image" Target="../media/image953.png"/><Relationship Id="rId138" Type="http://schemas.openxmlformats.org/officeDocument/2006/relationships/image" Target="../media/image980.png"/><Relationship Id="rId159" Type="http://schemas.openxmlformats.org/officeDocument/2006/relationships/customXml" Target="../ink/ink2902.xml"/><Relationship Id="rId170" Type="http://schemas.openxmlformats.org/officeDocument/2006/relationships/image" Target="../media/image996.png"/><Relationship Id="rId191" Type="http://schemas.openxmlformats.org/officeDocument/2006/relationships/customXml" Target="../ink/ink2918.xml"/><Relationship Id="rId205" Type="http://schemas.openxmlformats.org/officeDocument/2006/relationships/customXml" Target="../ink/ink2925.xml"/><Relationship Id="rId226" Type="http://schemas.openxmlformats.org/officeDocument/2006/relationships/image" Target="../media/image1024.png"/><Relationship Id="rId247" Type="http://schemas.openxmlformats.org/officeDocument/2006/relationships/customXml" Target="../ink/ink2946.xml"/><Relationship Id="rId107" Type="http://schemas.openxmlformats.org/officeDocument/2006/relationships/customXml" Target="../ink/ink2876.xml"/><Relationship Id="rId11" Type="http://schemas.openxmlformats.org/officeDocument/2006/relationships/customXml" Target="../ink/ink2828.xml"/><Relationship Id="rId32" Type="http://schemas.openxmlformats.org/officeDocument/2006/relationships/image" Target="../media/image927.png"/><Relationship Id="rId53" Type="http://schemas.openxmlformats.org/officeDocument/2006/relationships/customXml" Target="../ink/ink2849.xml"/><Relationship Id="rId74" Type="http://schemas.openxmlformats.org/officeDocument/2006/relationships/image" Target="../media/image948.png"/><Relationship Id="rId128" Type="http://schemas.openxmlformats.org/officeDocument/2006/relationships/image" Target="../media/image975.png"/><Relationship Id="rId149" Type="http://schemas.openxmlformats.org/officeDocument/2006/relationships/customXml" Target="../ink/ink2897.xml"/><Relationship Id="rId5" Type="http://schemas.openxmlformats.org/officeDocument/2006/relationships/customXml" Target="../ink/ink2825.xml"/><Relationship Id="rId95" Type="http://schemas.openxmlformats.org/officeDocument/2006/relationships/customXml" Target="../ink/ink2870.xml"/><Relationship Id="rId160" Type="http://schemas.openxmlformats.org/officeDocument/2006/relationships/image" Target="../media/image991.png"/><Relationship Id="rId181" Type="http://schemas.openxmlformats.org/officeDocument/2006/relationships/customXml" Target="../ink/ink2913.xml"/><Relationship Id="rId216" Type="http://schemas.openxmlformats.org/officeDocument/2006/relationships/image" Target="../media/image1019.png"/><Relationship Id="rId237" Type="http://schemas.openxmlformats.org/officeDocument/2006/relationships/customXml" Target="../ink/ink2941.xml"/><Relationship Id="rId258" Type="http://schemas.openxmlformats.org/officeDocument/2006/relationships/image" Target="../media/image1039.png"/><Relationship Id="rId22" Type="http://schemas.openxmlformats.org/officeDocument/2006/relationships/image" Target="../media/image922.png"/><Relationship Id="rId43" Type="http://schemas.openxmlformats.org/officeDocument/2006/relationships/customXml" Target="../ink/ink2844.xml"/><Relationship Id="rId64" Type="http://schemas.openxmlformats.org/officeDocument/2006/relationships/image" Target="../media/image943.png"/><Relationship Id="rId118" Type="http://schemas.openxmlformats.org/officeDocument/2006/relationships/image" Target="../media/image970.png"/><Relationship Id="rId139" Type="http://schemas.openxmlformats.org/officeDocument/2006/relationships/customXml" Target="../ink/ink2892.xml"/><Relationship Id="rId85" Type="http://schemas.openxmlformats.org/officeDocument/2006/relationships/customXml" Target="../ink/ink2865.xml"/><Relationship Id="rId150" Type="http://schemas.openxmlformats.org/officeDocument/2006/relationships/image" Target="../media/image986.png"/><Relationship Id="rId171" Type="http://schemas.openxmlformats.org/officeDocument/2006/relationships/customXml" Target="../ink/ink2908.xml"/><Relationship Id="rId192" Type="http://schemas.openxmlformats.org/officeDocument/2006/relationships/image" Target="../media/image1007.png"/><Relationship Id="rId206" Type="http://schemas.openxmlformats.org/officeDocument/2006/relationships/image" Target="../media/image1014.png"/><Relationship Id="rId227" Type="http://schemas.openxmlformats.org/officeDocument/2006/relationships/customXml" Target="../ink/ink2936.xml"/><Relationship Id="rId248" Type="http://schemas.openxmlformats.org/officeDocument/2006/relationships/image" Target="../media/image1034.png"/><Relationship Id="rId12" Type="http://schemas.openxmlformats.org/officeDocument/2006/relationships/image" Target="../media/image917.png"/><Relationship Id="rId33" Type="http://schemas.openxmlformats.org/officeDocument/2006/relationships/customXml" Target="../ink/ink2839.xml"/><Relationship Id="rId108" Type="http://schemas.openxmlformats.org/officeDocument/2006/relationships/image" Target="../media/image965.png"/><Relationship Id="rId129" Type="http://schemas.openxmlformats.org/officeDocument/2006/relationships/customXml" Target="../ink/ink2887.xml"/><Relationship Id="rId54" Type="http://schemas.openxmlformats.org/officeDocument/2006/relationships/image" Target="../media/image938.png"/><Relationship Id="rId75" Type="http://schemas.openxmlformats.org/officeDocument/2006/relationships/customXml" Target="../ink/ink2860.xml"/><Relationship Id="rId96" Type="http://schemas.openxmlformats.org/officeDocument/2006/relationships/image" Target="../media/image959.png"/><Relationship Id="rId140" Type="http://schemas.openxmlformats.org/officeDocument/2006/relationships/image" Target="../media/image981.png"/><Relationship Id="rId161" Type="http://schemas.openxmlformats.org/officeDocument/2006/relationships/customXml" Target="../ink/ink2903.xml"/><Relationship Id="rId182" Type="http://schemas.openxmlformats.org/officeDocument/2006/relationships/image" Target="../media/image1002.png"/><Relationship Id="rId217" Type="http://schemas.openxmlformats.org/officeDocument/2006/relationships/customXml" Target="../ink/ink2931.xml"/><Relationship Id="rId6" Type="http://schemas.openxmlformats.org/officeDocument/2006/relationships/image" Target="../media/image914.png"/><Relationship Id="rId238" Type="http://schemas.openxmlformats.org/officeDocument/2006/relationships/image" Target="../media/image1030.png"/><Relationship Id="rId259" Type="http://schemas.openxmlformats.org/officeDocument/2006/relationships/customXml" Target="../ink/ink2952.xml"/><Relationship Id="rId23" Type="http://schemas.openxmlformats.org/officeDocument/2006/relationships/customXml" Target="../ink/ink2834.xml"/><Relationship Id="rId119" Type="http://schemas.openxmlformats.org/officeDocument/2006/relationships/customXml" Target="../ink/ink2882.xml"/><Relationship Id="rId44" Type="http://schemas.openxmlformats.org/officeDocument/2006/relationships/image" Target="../media/image933.png"/><Relationship Id="rId65" Type="http://schemas.openxmlformats.org/officeDocument/2006/relationships/customXml" Target="../ink/ink2855.xml"/><Relationship Id="rId86" Type="http://schemas.openxmlformats.org/officeDocument/2006/relationships/image" Target="../media/image954.png"/><Relationship Id="rId130" Type="http://schemas.openxmlformats.org/officeDocument/2006/relationships/image" Target="../media/image976.png"/><Relationship Id="rId151" Type="http://schemas.openxmlformats.org/officeDocument/2006/relationships/customXml" Target="../ink/ink2898.xml"/><Relationship Id="rId172" Type="http://schemas.openxmlformats.org/officeDocument/2006/relationships/image" Target="../media/image997.png"/><Relationship Id="rId193" Type="http://schemas.openxmlformats.org/officeDocument/2006/relationships/customXml" Target="../ink/ink2919.xml"/><Relationship Id="rId207" Type="http://schemas.openxmlformats.org/officeDocument/2006/relationships/customXml" Target="../ink/ink2926.xml"/><Relationship Id="rId228" Type="http://schemas.openxmlformats.org/officeDocument/2006/relationships/image" Target="../media/image1025.png"/><Relationship Id="rId249" Type="http://schemas.openxmlformats.org/officeDocument/2006/relationships/customXml" Target="../ink/ink2947.xml"/><Relationship Id="rId13" Type="http://schemas.openxmlformats.org/officeDocument/2006/relationships/customXml" Target="../ink/ink2829.xml"/><Relationship Id="rId109" Type="http://schemas.openxmlformats.org/officeDocument/2006/relationships/customXml" Target="../ink/ink2877.xml"/><Relationship Id="rId260" Type="http://schemas.openxmlformats.org/officeDocument/2006/relationships/image" Target="../media/image1040.png"/><Relationship Id="rId34" Type="http://schemas.openxmlformats.org/officeDocument/2006/relationships/image" Target="../media/image928.png"/><Relationship Id="rId55" Type="http://schemas.openxmlformats.org/officeDocument/2006/relationships/customXml" Target="../ink/ink2850.xml"/><Relationship Id="rId76" Type="http://schemas.openxmlformats.org/officeDocument/2006/relationships/image" Target="../media/image949.png"/><Relationship Id="rId97" Type="http://schemas.openxmlformats.org/officeDocument/2006/relationships/customXml" Target="../ink/ink2871.xml"/><Relationship Id="rId120" Type="http://schemas.openxmlformats.org/officeDocument/2006/relationships/image" Target="../media/image971.png"/><Relationship Id="rId141" Type="http://schemas.openxmlformats.org/officeDocument/2006/relationships/customXml" Target="../ink/ink2893.xml"/><Relationship Id="rId7" Type="http://schemas.openxmlformats.org/officeDocument/2006/relationships/customXml" Target="../ink/ink2826.xml"/><Relationship Id="rId162" Type="http://schemas.openxmlformats.org/officeDocument/2006/relationships/image" Target="../media/image992.png"/><Relationship Id="rId183" Type="http://schemas.openxmlformats.org/officeDocument/2006/relationships/customXml" Target="../ink/ink2914.xml"/><Relationship Id="rId218" Type="http://schemas.openxmlformats.org/officeDocument/2006/relationships/image" Target="../media/image1020.png"/><Relationship Id="rId239" Type="http://schemas.openxmlformats.org/officeDocument/2006/relationships/customXml" Target="../ink/ink2942.xml"/><Relationship Id="rId250" Type="http://schemas.openxmlformats.org/officeDocument/2006/relationships/image" Target="../media/image1035.png"/><Relationship Id="rId24" Type="http://schemas.openxmlformats.org/officeDocument/2006/relationships/image" Target="../media/image923.png"/><Relationship Id="rId45" Type="http://schemas.openxmlformats.org/officeDocument/2006/relationships/customXml" Target="../ink/ink2845.xml"/><Relationship Id="rId66" Type="http://schemas.openxmlformats.org/officeDocument/2006/relationships/image" Target="../media/image944.png"/><Relationship Id="rId87" Type="http://schemas.openxmlformats.org/officeDocument/2006/relationships/customXml" Target="../ink/ink2866.xml"/><Relationship Id="rId110" Type="http://schemas.openxmlformats.org/officeDocument/2006/relationships/image" Target="../media/image966.png"/><Relationship Id="rId131" Type="http://schemas.openxmlformats.org/officeDocument/2006/relationships/customXml" Target="../ink/ink2888.xml"/><Relationship Id="rId152" Type="http://schemas.openxmlformats.org/officeDocument/2006/relationships/image" Target="../media/image987.png"/><Relationship Id="rId173" Type="http://schemas.openxmlformats.org/officeDocument/2006/relationships/customXml" Target="../ink/ink2909.xml"/><Relationship Id="rId194" Type="http://schemas.openxmlformats.org/officeDocument/2006/relationships/image" Target="../media/image1008.png"/><Relationship Id="rId208" Type="http://schemas.openxmlformats.org/officeDocument/2006/relationships/image" Target="../media/image1015.png"/><Relationship Id="rId229" Type="http://schemas.openxmlformats.org/officeDocument/2006/relationships/customXml" Target="../ink/ink2937.xml"/><Relationship Id="rId240" Type="http://schemas.openxmlformats.org/officeDocument/2006/relationships/image" Target="../media/image1031.png"/><Relationship Id="rId14" Type="http://schemas.openxmlformats.org/officeDocument/2006/relationships/image" Target="../media/image918.png"/><Relationship Id="rId35" Type="http://schemas.openxmlformats.org/officeDocument/2006/relationships/customXml" Target="../ink/ink2840.xml"/><Relationship Id="rId56" Type="http://schemas.openxmlformats.org/officeDocument/2006/relationships/image" Target="../media/image939.png"/><Relationship Id="rId77" Type="http://schemas.openxmlformats.org/officeDocument/2006/relationships/customXml" Target="../ink/ink2861.xml"/><Relationship Id="rId100" Type="http://schemas.openxmlformats.org/officeDocument/2006/relationships/image" Target="../media/image961.png"/><Relationship Id="rId8" Type="http://schemas.openxmlformats.org/officeDocument/2006/relationships/image" Target="../media/image915.png"/><Relationship Id="rId98" Type="http://schemas.openxmlformats.org/officeDocument/2006/relationships/image" Target="../media/image960.png"/><Relationship Id="rId121" Type="http://schemas.openxmlformats.org/officeDocument/2006/relationships/customXml" Target="../ink/ink2883.xml"/><Relationship Id="rId142" Type="http://schemas.openxmlformats.org/officeDocument/2006/relationships/image" Target="../media/image982.png"/><Relationship Id="rId163" Type="http://schemas.openxmlformats.org/officeDocument/2006/relationships/customXml" Target="../ink/ink2904.xml"/><Relationship Id="rId184" Type="http://schemas.openxmlformats.org/officeDocument/2006/relationships/image" Target="../media/image1003.png"/><Relationship Id="rId219" Type="http://schemas.openxmlformats.org/officeDocument/2006/relationships/customXml" Target="../ink/ink2932.xml"/><Relationship Id="rId230" Type="http://schemas.openxmlformats.org/officeDocument/2006/relationships/image" Target="../media/image1026.png"/><Relationship Id="rId251" Type="http://schemas.openxmlformats.org/officeDocument/2006/relationships/customXml" Target="../ink/ink2948.xml"/><Relationship Id="rId25" Type="http://schemas.openxmlformats.org/officeDocument/2006/relationships/customXml" Target="../ink/ink2835.xml"/><Relationship Id="rId46" Type="http://schemas.openxmlformats.org/officeDocument/2006/relationships/image" Target="../media/image934.png"/><Relationship Id="rId67" Type="http://schemas.openxmlformats.org/officeDocument/2006/relationships/customXml" Target="../ink/ink2856.xml"/><Relationship Id="rId88" Type="http://schemas.openxmlformats.org/officeDocument/2006/relationships/image" Target="../media/image955.png"/><Relationship Id="rId111" Type="http://schemas.openxmlformats.org/officeDocument/2006/relationships/customXml" Target="../ink/ink2878.xml"/><Relationship Id="rId132" Type="http://schemas.openxmlformats.org/officeDocument/2006/relationships/image" Target="../media/image977.png"/><Relationship Id="rId153" Type="http://schemas.openxmlformats.org/officeDocument/2006/relationships/customXml" Target="../ink/ink2899.xml"/><Relationship Id="rId174" Type="http://schemas.openxmlformats.org/officeDocument/2006/relationships/image" Target="../media/image998.png"/><Relationship Id="rId195" Type="http://schemas.openxmlformats.org/officeDocument/2006/relationships/customXml" Target="../ink/ink2920.xml"/><Relationship Id="rId209" Type="http://schemas.openxmlformats.org/officeDocument/2006/relationships/customXml" Target="../ink/ink2927.xml"/><Relationship Id="rId220" Type="http://schemas.openxmlformats.org/officeDocument/2006/relationships/image" Target="../media/image1021.png"/><Relationship Id="rId241" Type="http://schemas.openxmlformats.org/officeDocument/2006/relationships/customXml" Target="../ink/ink2943.xml"/><Relationship Id="rId15" Type="http://schemas.openxmlformats.org/officeDocument/2006/relationships/customXml" Target="../ink/ink2830.xml"/><Relationship Id="rId36" Type="http://schemas.openxmlformats.org/officeDocument/2006/relationships/image" Target="../media/image929.png"/><Relationship Id="rId57" Type="http://schemas.openxmlformats.org/officeDocument/2006/relationships/customXml" Target="../ink/ink2851.xml"/><Relationship Id="rId78" Type="http://schemas.openxmlformats.org/officeDocument/2006/relationships/image" Target="../media/image950.png"/><Relationship Id="rId99" Type="http://schemas.openxmlformats.org/officeDocument/2006/relationships/customXml" Target="../ink/ink2872.xml"/><Relationship Id="rId101" Type="http://schemas.openxmlformats.org/officeDocument/2006/relationships/customXml" Target="../ink/ink2873.xml"/><Relationship Id="rId122" Type="http://schemas.openxmlformats.org/officeDocument/2006/relationships/image" Target="../media/image972.png"/><Relationship Id="rId143" Type="http://schemas.openxmlformats.org/officeDocument/2006/relationships/customXml" Target="../ink/ink2894.xml"/><Relationship Id="rId164" Type="http://schemas.openxmlformats.org/officeDocument/2006/relationships/image" Target="../media/image993.png"/><Relationship Id="rId185" Type="http://schemas.openxmlformats.org/officeDocument/2006/relationships/customXml" Target="../ink/ink2915.xml"/><Relationship Id="rId9" Type="http://schemas.openxmlformats.org/officeDocument/2006/relationships/customXml" Target="../ink/ink2827.xml"/><Relationship Id="rId210" Type="http://schemas.openxmlformats.org/officeDocument/2006/relationships/image" Target="../media/image1016.png"/><Relationship Id="rId26" Type="http://schemas.openxmlformats.org/officeDocument/2006/relationships/image" Target="../media/image924.png"/><Relationship Id="rId231" Type="http://schemas.openxmlformats.org/officeDocument/2006/relationships/customXml" Target="../ink/ink2938.xml"/><Relationship Id="rId252" Type="http://schemas.openxmlformats.org/officeDocument/2006/relationships/image" Target="../media/image1036.png"/><Relationship Id="rId47" Type="http://schemas.openxmlformats.org/officeDocument/2006/relationships/customXml" Target="../ink/ink2846.xml"/><Relationship Id="rId68" Type="http://schemas.openxmlformats.org/officeDocument/2006/relationships/image" Target="../media/image945.png"/><Relationship Id="rId89" Type="http://schemas.openxmlformats.org/officeDocument/2006/relationships/customXml" Target="../ink/ink2867.xml"/><Relationship Id="rId112" Type="http://schemas.openxmlformats.org/officeDocument/2006/relationships/image" Target="../media/image967.png"/><Relationship Id="rId133" Type="http://schemas.openxmlformats.org/officeDocument/2006/relationships/customXml" Target="../ink/ink2889.xml"/><Relationship Id="rId154" Type="http://schemas.openxmlformats.org/officeDocument/2006/relationships/image" Target="../media/image988.png"/><Relationship Id="rId175" Type="http://schemas.openxmlformats.org/officeDocument/2006/relationships/customXml" Target="../ink/ink2910.xml"/><Relationship Id="rId196" Type="http://schemas.openxmlformats.org/officeDocument/2006/relationships/image" Target="../media/image1009.png"/><Relationship Id="rId200" Type="http://schemas.openxmlformats.org/officeDocument/2006/relationships/image" Target="../media/image1011.png"/><Relationship Id="rId16" Type="http://schemas.openxmlformats.org/officeDocument/2006/relationships/image" Target="../media/image919.png"/><Relationship Id="rId221" Type="http://schemas.openxmlformats.org/officeDocument/2006/relationships/customXml" Target="../ink/ink2933.xml"/><Relationship Id="rId242" Type="http://schemas.openxmlformats.org/officeDocument/2006/relationships/image" Target="../media/image25.png"/><Relationship Id="rId37" Type="http://schemas.openxmlformats.org/officeDocument/2006/relationships/customXml" Target="../ink/ink2841.xml"/><Relationship Id="rId58" Type="http://schemas.openxmlformats.org/officeDocument/2006/relationships/image" Target="../media/image940.png"/><Relationship Id="rId79" Type="http://schemas.openxmlformats.org/officeDocument/2006/relationships/customXml" Target="../ink/ink2862.xml"/><Relationship Id="rId102" Type="http://schemas.openxmlformats.org/officeDocument/2006/relationships/image" Target="../media/image962.png"/><Relationship Id="rId123" Type="http://schemas.openxmlformats.org/officeDocument/2006/relationships/customXml" Target="../ink/ink2884.xml"/><Relationship Id="rId144" Type="http://schemas.openxmlformats.org/officeDocument/2006/relationships/image" Target="../media/image983.png"/><Relationship Id="rId90" Type="http://schemas.openxmlformats.org/officeDocument/2006/relationships/image" Target="../media/image956.png"/><Relationship Id="rId165" Type="http://schemas.openxmlformats.org/officeDocument/2006/relationships/customXml" Target="../ink/ink2905.xml"/><Relationship Id="rId186" Type="http://schemas.openxmlformats.org/officeDocument/2006/relationships/image" Target="../media/image1004.png"/><Relationship Id="rId211" Type="http://schemas.openxmlformats.org/officeDocument/2006/relationships/customXml" Target="../ink/ink2928.xml"/><Relationship Id="rId232" Type="http://schemas.openxmlformats.org/officeDocument/2006/relationships/image" Target="../media/image1027.png"/><Relationship Id="rId253" Type="http://schemas.openxmlformats.org/officeDocument/2006/relationships/customXml" Target="../ink/ink2949.xml"/><Relationship Id="rId27" Type="http://schemas.openxmlformats.org/officeDocument/2006/relationships/customXml" Target="../ink/ink2836.xml"/><Relationship Id="rId48" Type="http://schemas.openxmlformats.org/officeDocument/2006/relationships/image" Target="../media/image935.png"/><Relationship Id="rId69" Type="http://schemas.openxmlformats.org/officeDocument/2006/relationships/customXml" Target="../ink/ink2857.xml"/><Relationship Id="rId113" Type="http://schemas.openxmlformats.org/officeDocument/2006/relationships/customXml" Target="../ink/ink2879.xml"/><Relationship Id="rId134" Type="http://schemas.openxmlformats.org/officeDocument/2006/relationships/image" Target="../media/image978.png"/><Relationship Id="rId80" Type="http://schemas.openxmlformats.org/officeDocument/2006/relationships/image" Target="../media/image951.png"/><Relationship Id="rId155" Type="http://schemas.openxmlformats.org/officeDocument/2006/relationships/customXml" Target="../ink/ink2900.xml"/><Relationship Id="rId176" Type="http://schemas.openxmlformats.org/officeDocument/2006/relationships/image" Target="../media/image999.png"/><Relationship Id="rId197" Type="http://schemas.openxmlformats.org/officeDocument/2006/relationships/customXml" Target="../ink/ink2921.xml"/><Relationship Id="rId201" Type="http://schemas.openxmlformats.org/officeDocument/2006/relationships/customXml" Target="../ink/ink2923.xml"/><Relationship Id="rId222" Type="http://schemas.openxmlformats.org/officeDocument/2006/relationships/image" Target="../media/image1022.png"/><Relationship Id="rId243" Type="http://schemas.openxmlformats.org/officeDocument/2006/relationships/customXml" Target="../ink/ink2944.xml"/><Relationship Id="rId17" Type="http://schemas.openxmlformats.org/officeDocument/2006/relationships/customXml" Target="../ink/ink2831.xml"/><Relationship Id="rId38" Type="http://schemas.openxmlformats.org/officeDocument/2006/relationships/image" Target="../media/image930.png"/><Relationship Id="rId59" Type="http://schemas.openxmlformats.org/officeDocument/2006/relationships/customXml" Target="../ink/ink2852.xml"/><Relationship Id="rId103" Type="http://schemas.openxmlformats.org/officeDocument/2006/relationships/customXml" Target="../ink/ink2874.xml"/><Relationship Id="rId124" Type="http://schemas.openxmlformats.org/officeDocument/2006/relationships/image" Target="../media/image973.png"/><Relationship Id="rId70" Type="http://schemas.openxmlformats.org/officeDocument/2006/relationships/image" Target="../media/image946.png"/><Relationship Id="rId91" Type="http://schemas.openxmlformats.org/officeDocument/2006/relationships/customXml" Target="../ink/ink2868.xml"/><Relationship Id="rId145" Type="http://schemas.openxmlformats.org/officeDocument/2006/relationships/customXml" Target="../ink/ink2895.xml"/><Relationship Id="rId166" Type="http://schemas.openxmlformats.org/officeDocument/2006/relationships/image" Target="../media/image994.png"/><Relationship Id="rId187" Type="http://schemas.openxmlformats.org/officeDocument/2006/relationships/customXml" Target="../ink/ink2916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1017.png"/><Relationship Id="rId233" Type="http://schemas.openxmlformats.org/officeDocument/2006/relationships/customXml" Target="../ink/ink2939.xml"/><Relationship Id="rId254" Type="http://schemas.openxmlformats.org/officeDocument/2006/relationships/image" Target="../media/image1037.png"/><Relationship Id="rId28" Type="http://schemas.openxmlformats.org/officeDocument/2006/relationships/image" Target="../media/image925.png"/><Relationship Id="rId49" Type="http://schemas.openxmlformats.org/officeDocument/2006/relationships/customXml" Target="../ink/ink2847.xml"/><Relationship Id="rId114" Type="http://schemas.openxmlformats.org/officeDocument/2006/relationships/image" Target="../media/image968.png"/><Relationship Id="rId60" Type="http://schemas.openxmlformats.org/officeDocument/2006/relationships/image" Target="../media/image941.png"/><Relationship Id="rId81" Type="http://schemas.openxmlformats.org/officeDocument/2006/relationships/customXml" Target="../ink/ink2863.xml"/><Relationship Id="rId135" Type="http://schemas.openxmlformats.org/officeDocument/2006/relationships/customXml" Target="../ink/ink2890.xml"/><Relationship Id="rId156" Type="http://schemas.openxmlformats.org/officeDocument/2006/relationships/image" Target="../media/image989.png"/><Relationship Id="rId177" Type="http://schemas.openxmlformats.org/officeDocument/2006/relationships/customXml" Target="../ink/ink2911.xml"/><Relationship Id="rId198" Type="http://schemas.openxmlformats.org/officeDocument/2006/relationships/image" Target="../media/image1010.png"/><Relationship Id="rId202" Type="http://schemas.openxmlformats.org/officeDocument/2006/relationships/image" Target="../media/image1012.png"/><Relationship Id="rId223" Type="http://schemas.openxmlformats.org/officeDocument/2006/relationships/customXml" Target="../ink/ink2934.xml"/><Relationship Id="rId244" Type="http://schemas.openxmlformats.org/officeDocument/2006/relationships/image" Target="../media/image1032.png"/><Relationship Id="rId18" Type="http://schemas.openxmlformats.org/officeDocument/2006/relationships/image" Target="../media/image920.png"/><Relationship Id="rId39" Type="http://schemas.openxmlformats.org/officeDocument/2006/relationships/customXml" Target="../ink/ink2842.xml"/><Relationship Id="rId50" Type="http://schemas.openxmlformats.org/officeDocument/2006/relationships/image" Target="../media/image936.png"/><Relationship Id="rId104" Type="http://schemas.openxmlformats.org/officeDocument/2006/relationships/image" Target="../media/image963.png"/><Relationship Id="rId125" Type="http://schemas.openxmlformats.org/officeDocument/2006/relationships/customXml" Target="../ink/ink2885.xml"/><Relationship Id="rId146" Type="http://schemas.openxmlformats.org/officeDocument/2006/relationships/image" Target="../media/image984.png"/><Relationship Id="rId167" Type="http://schemas.openxmlformats.org/officeDocument/2006/relationships/customXml" Target="../ink/ink2906.xml"/><Relationship Id="rId188" Type="http://schemas.openxmlformats.org/officeDocument/2006/relationships/image" Target="../media/image1005.png"/><Relationship Id="rId71" Type="http://schemas.openxmlformats.org/officeDocument/2006/relationships/customXml" Target="../ink/ink2858.xml"/><Relationship Id="rId92" Type="http://schemas.openxmlformats.org/officeDocument/2006/relationships/image" Target="../media/image957.png"/><Relationship Id="rId213" Type="http://schemas.openxmlformats.org/officeDocument/2006/relationships/customXml" Target="../ink/ink2929.xml"/><Relationship Id="rId234" Type="http://schemas.openxmlformats.org/officeDocument/2006/relationships/image" Target="../media/image1028.png"/><Relationship Id="rId2" Type="http://schemas.openxmlformats.org/officeDocument/2006/relationships/notesSlide" Target="../notesSlides/notesSlide34.xml"/><Relationship Id="rId29" Type="http://schemas.openxmlformats.org/officeDocument/2006/relationships/customXml" Target="../ink/ink2837.xml"/><Relationship Id="rId255" Type="http://schemas.openxmlformats.org/officeDocument/2006/relationships/customXml" Target="../ink/ink2950.xml"/><Relationship Id="rId40" Type="http://schemas.openxmlformats.org/officeDocument/2006/relationships/image" Target="../media/image931.png"/><Relationship Id="rId115" Type="http://schemas.openxmlformats.org/officeDocument/2006/relationships/customXml" Target="../ink/ink2880.xml"/><Relationship Id="rId136" Type="http://schemas.openxmlformats.org/officeDocument/2006/relationships/image" Target="../media/image979.png"/><Relationship Id="rId157" Type="http://schemas.openxmlformats.org/officeDocument/2006/relationships/customXml" Target="../ink/ink2901.xml"/><Relationship Id="rId178" Type="http://schemas.openxmlformats.org/officeDocument/2006/relationships/image" Target="../media/image1000.png"/><Relationship Id="rId61" Type="http://schemas.openxmlformats.org/officeDocument/2006/relationships/customXml" Target="../ink/ink2853.xml"/><Relationship Id="rId82" Type="http://schemas.openxmlformats.org/officeDocument/2006/relationships/image" Target="../media/image952.png"/><Relationship Id="rId199" Type="http://schemas.openxmlformats.org/officeDocument/2006/relationships/customXml" Target="../ink/ink2922.xml"/><Relationship Id="rId203" Type="http://schemas.openxmlformats.org/officeDocument/2006/relationships/customXml" Target="../ink/ink2924.xml"/><Relationship Id="rId19" Type="http://schemas.openxmlformats.org/officeDocument/2006/relationships/customXml" Target="../ink/ink2832.xml"/><Relationship Id="rId224" Type="http://schemas.openxmlformats.org/officeDocument/2006/relationships/image" Target="../media/image1023.png"/><Relationship Id="rId245" Type="http://schemas.openxmlformats.org/officeDocument/2006/relationships/customXml" Target="../ink/ink2945.xml"/><Relationship Id="rId30" Type="http://schemas.openxmlformats.org/officeDocument/2006/relationships/image" Target="../media/image926.png"/><Relationship Id="rId105" Type="http://schemas.openxmlformats.org/officeDocument/2006/relationships/customXml" Target="../ink/ink2875.xml"/><Relationship Id="rId126" Type="http://schemas.openxmlformats.org/officeDocument/2006/relationships/image" Target="../media/image974.png"/><Relationship Id="rId147" Type="http://schemas.openxmlformats.org/officeDocument/2006/relationships/customXml" Target="../ink/ink2896.xml"/><Relationship Id="rId168" Type="http://schemas.openxmlformats.org/officeDocument/2006/relationships/image" Target="../media/image995.png"/><Relationship Id="rId51" Type="http://schemas.openxmlformats.org/officeDocument/2006/relationships/customXml" Target="../ink/ink2848.xml"/><Relationship Id="rId72" Type="http://schemas.openxmlformats.org/officeDocument/2006/relationships/image" Target="../media/image947.png"/><Relationship Id="rId93" Type="http://schemas.openxmlformats.org/officeDocument/2006/relationships/customXml" Target="../ink/ink2869.xml"/><Relationship Id="rId189" Type="http://schemas.openxmlformats.org/officeDocument/2006/relationships/customXml" Target="../ink/ink2917.xml"/><Relationship Id="rId3" Type="http://schemas.openxmlformats.org/officeDocument/2006/relationships/customXml" Target="../ink/ink2824.xml"/><Relationship Id="rId214" Type="http://schemas.openxmlformats.org/officeDocument/2006/relationships/image" Target="../media/image1018.png"/><Relationship Id="rId235" Type="http://schemas.openxmlformats.org/officeDocument/2006/relationships/customXml" Target="../ink/ink2940.xml"/><Relationship Id="rId256" Type="http://schemas.openxmlformats.org/officeDocument/2006/relationships/image" Target="../media/image1038.png"/><Relationship Id="rId116" Type="http://schemas.openxmlformats.org/officeDocument/2006/relationships/image" Target="../media/image969.png"/><Relationship Id="rId137" Type="http://schemas.openxmlformats.org/officeDocument/2006/relationships/customXml" Target="../ink/ink2891.xml"/><Relationship Id="rId158" Type="http://schemas.openxmlformats.org/officeDocument/2006/relationships/image" Target="../media/image990.png"/><Relationship Id="rId20" Type="http://schemas.openxmlformats.org/officeDocument/2006/relationships/image" Target="../media/image921.png"/><Relationship Id="rId41" Type="http://schemas.openxmlformats.org/officeDocument/2006/relationships/customXml" Target="../ink/ink2843.xml"/><Relationship Id="rId62" Type="http://schemas.openxmlformats.org/officeDocument/2006/relationships/image" Target="../media/image942.png"/><Relationship Id="rId83" Type="http://schemas.openxmlformats.org/officeDocument/2006/relationships/customXml" Target="../ink/ink2864.xml"/><Relationship Id="rId179" Type="http://schemas.openxmlformats.org/officeDocument/2006/relationships/customXml" Target="../ink/ink2912.xml"/><Relationship Id="rId190" Type="http://schemas.openxmlformats.org/officeDocument/2006/relationships/image" Target="../media/image1006.png"/><Relationship Id="rId204" Type="http://schemas.openxmlformats.org/officeDocument/2006/relationships/image" Target="../media/image1013.png"/><Relationship Id="rId225" Type="http://schemas.openxmlformats.org/officeDocument/2006/relationships/customXml" Target="../ink/ink2935.xml"/><Relationship Id="rId246" Type="http://schemas.openxmlformats.org/officeDocument/2006/relationships/image" Target="../media/image1033.png"/><Relationship Id="rId106" Type="http://schemas.openxmlformats.org/officeDocument/2006/relationships/image" Target="../media/image964.png"/><Relationship Id="rId127" Type="http://schemas.openxmlformats.org/officeDocument/2006/relationships/customXml" Target="../ink/ink2886.xml"/><Relationship Id="rId10" Type="http://schemas.openxmlformats.org/officeDocument/2006/relationships/image" Target="../media/image916.png"/><Relationship Id="rId31" Type="http://schemas.openxmlformats.org/officeDocument/2006/relationships/customXml" Target="../ink/ink2838.xml"/><Relationship Id="rId52" Type="http://schemas.openxmlformats.org/officeDocument/2006/relationships/image" Target="../media/image937.png"/><Relationship Id="rId73" Type="http://schemas.openxmlformats.org/officeDocument/2006/relationships/customXml" Target="../ink/ink2859.xml"/><Relationship Id="rId94" Type="http://schemas.openxmlformats.org/officeDocument/2006/relationships/image" Target="../media/image958.png"/><Relationship Id="rId148" Type="http://schemas.openxmlformats.org/officeDocument/2006/relationships/image" Target="../media/image985.png"/><Relationship Id="rId169" Type="http://schemas.openxmlformats.org/officeDocument/2006/relationships/customXml" Target="../ink/ink2907.xml"/><Relationship Id="rId4" Type="http://schemas.openxmlformats.org/officeDocument/2006/relationships/image" Target="../media/image913.png"/><Relationship Id="rId180" Type="http://schemas.openxmlformats.org/officeDocument/2006/relationships/image" Target="../media/image1001.png"/><Relationship Id="rId215" Type="http://schemas.openxmlformats.org/officeDocument/2006/relationships/customXml" Target="../ink/ink2930.xml"/><Relationship Id="rId236" Type="http://schemas.openxmlformats.org/officeDocument/2006/relationships/image" Target="../media/image1029.png"/><Relationship Id="rId257" Type="http://schemas.openxmlformats.org/officeDocument/2006/relationships/customXml" Target="../ink/ink295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3.png"/><Relationship Id="rId13" Type="http://schemas.openxmlformats.org/officeDocument/2006/relationships/customXml" Target="../ink/ink2958.xml"/><Relationship Id="rId18" Type="http://schemas.openxmlformats.org/officeDocument/2006/relationships/image" Target="../media/image1048.png"/><Relationship Id="rId3" Type="http://schemas.openxmlformats.org/officeDocument/2006/relationships/customXml" Target="../ink/ink2953.xml"/><Relationship Id="rId7" Type="http://schemas.openxmlformats.org/officeDocument/2006/relationships/customXml" Target="../ink/ink2955.xml"/><Relationship Id="rId12" Type="http://schemas.openxmlformats.org/officeDocument/2006/relationships/image" Target="../media/image1045.png"/><Relationship Id="rId17" Type="http://schemas.openxmlformats.org/officeDocument/2006/relationships/customXml" Target="../ink/ink2960.xml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1047.png"/><Relationship Id="rId20" Type="http://schemas.openxmlformats.org/officeDocument/2006/relationships/image" Target="../media/image10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2.png"/><Relationship Id="rId11" Type="http://schemas.openxmlformats.org/officeDocument/2006/relationships/customXml" Target="../ink/ink2957.xml"/><Relationship Id="rId5" Type="http://schemas.openxmlformats.org/officeDocument/2006/relationships/customXml" Target="../ink/ink2954.xml"/><Relationship Id="rId15" Type="http://schemas.openxmlformats.org/officeDocument/2006/relationships/customXml" Target="../ink/ink2959.xml"/><Relationship Id="rId10" Type="http://schemas.openxmlformats.org/officeDocument/2006/relationships/image" Target="../media/image1044.png"/><Relationship Id="rId19" Type="http://schemas.openxmlformats.org/officeDocument/2006/relationships/customXml" Target="../ink/ink2961.xml"/><Relationship Id="rId4" Type="http://schemas.openxmlformats.org/officeDocument/2006/relationships/image" Target="../media/image1041.png"/><Relationship Id="rId9" Type="http://schemas.openxmlformats.org/officeDocument/2006/relationships/customXml" Target="../ink/ink2956.xml"/><Relationship Id="rId14" Type="http://schemas.openxmlformats.org/officeDocument/2006/relationships/image" Target="../media/image1046.png"/></Relationships>
</file>

<file path=ppt/slides/_rels/slide36.xml.rels><?xml version="1.0" encoding="UTF-8" standalone="yes"?>
<Relationships xmlns="http://schemas.openxmlformats.org/package/2006/relationships"><Relationship Id="rId21" Type="http://schemas.openxmlformats.org/officeDocument/2006/relationships/customXml" Target="../ink/ink2971.xml"/><Relationship Id="rId170" Type="http://schemas.openxmlformats.org/officeDocument/2006/relationships/image" Target="../media/image1927.png"/><Relationship Id="rId268" Type="http://schemas.openxmlformats.org/officeDocument/2006/relationships/image" Target="../media/image1974.png"/><Relationship Id="rId475" Type="http://schemas.openxmlformats.org/officeDocument/2006/relationships/image" Target="../media/image2077.png"/><Relationship Id="rId682" Type="http://schemas.openxmlformats.org/officeDocument/2006/relationships/customXml" Target="../ink/ink3302.xml"/><Relationship Id="rId128" Type="http://schemas.openxmlformats.org/officeDocument/2006/relationships/image" Target="../media/image1907.png"/><Relationship Id="rId335" Type="http://schemas.openxmlformats.org/officeDocument/2006/relationships/customXml" Target="../ink/ink3128.xml"/><Relationship Id="rId542" Type="http://schemas.openxmlformats.org/officeDocument/2006/relationships/customXml" Target="../ink/ink3232.xml"/><Relationship Id="rId987" Type="http://schemas.openxmlformats.org/officeDocument/2006/relationships/image" Target="../media/image3376.png"/><Relationship Id="rId1172" Type="http://schemas.openxmlformats.org/officeDocument/2006/relationships/image" Target="../media/image3468.png"/><Relationship Id="rId402" Type="http://schemas.openxmlformats.org/officeDocument/2006/relationships/customXml" Target="../ink/ink3162.xml"/><Relationship Id="rId847" Type="http://schemas.openxmlformats.org/officeDocument/2006/relationships/customXml" Target="../ink/ink3386.xml"/><Relationship Id="rId1032" Type="http://schemas.openxmlformats.org/officeDocument/2006/relationships/image" Target="../media/image3398.png"/><Relationship Id="rId707" Type="http://schemas.openxmlformats.org/officeDocument/2006/relationships/customXml" Target="../ink/ink3315.xml"/><Relationship Id="rId914" Type="http://schemas.openxmlformats.org/officeDocument/2006/relationships/image" Target="../media/image3341.png"/><Relationship Id="rId1337" Type="http://schemas.openxmlformats.org/officeDocument/2006/relationships/image" Target="../media/image3550.png"/><Relationship Id="rId43" Type="http://schemas.openxmlformats.org/officeDocument/2006/relationships/customXml" Target="../ink/ink2982.xml"/><Relationship Id="rId192" Type="http://schemas.openxmlformats.org/officeDocument/2006/relationships/image" Target="../media/image1937.png"/><Relationship Id="rId497" Type="http://schemas.openxmlformats.org/officeDocument/2006/relationships/image" Target="../media/image2088.png"/><Relationship Id="rId357" Type="http://schemas.openxmlformats.org/officeDocument/2006/relationships/customXml" Target="../ink/ink3139.xml"/><Relationship Id="rId1194" Type="http://schemas.openxmlformats.org/officeDocument/2006/relationships/image" Target="../media/image3479.png"/><Relationship Id="rId217" Type="http://schemas.openxmlformats.org/officeDocument/2006/relationships/customXml" Target="../ink/ink3069.xml"/><Relationship Id="rId564" Type="http://schemas.openxmlformats.org/officeDocument/2006/relationships/customXml" Target="../ink/ink3243.xml"/><Relationship Id="rId771" Type="http://schemas.openxmlformats.org/officeDocument/2006/relationships/customXml" Target="../ink/ink3347.xml"/><Relationship Id="rId869" Type="http://schemas.openxmlformats.org/officeDocument/2006/relationships/customXml" Target="../ink/ink3397.xml"/><Relationship Id="rId424" Type="http://schemas.openxmlformats.org/officeDocument/2006/relationships/customXml" Target="../ink/ink3173.xml"/><Relationship Id="rId631" Type="http://schemas.openxmlformats.org/officeDocument/2006/relationships/image" Target="../media/image2155.png"/><Relationship Id="rId729" Type="http://schemas.openxmlformats.org/officeDocument/2006/relationships/customXml" Target="../ink/ink3326.xml"/><Relationship Id="rId1054" Type="http://schemas.openxmlformats.org/officeDocument/2006/relationships/image" Target="../media/image3409.png"/><Relationship Id="rId1261" Type="http://schemas.openxmlformats.org/officeDocument/2006/relationships/customXml" Target="../ink/ink3594.xml"/><Relationship Id="rId1359" Type="http://schemas.openxmlformats.org/officeDocument/2006/relationships/image" Target="../media/image3561.png"/><Relationship Id="rId936" Type="http://schemas.openxmlformats.org/officeDocument/2006/relationships/customXml" Target="../ink/ink3431.xml"/><Relationship Id="rId1121" Type="http://schemas.openxmlformats.org/officeDocument/2006/relationships/customXml" Target="../ink/ink3524.xml"/><Relationship Id="rId1219" Type="http://schemas.openxmlformats.org/officeDocument/2006/relationships/customXml" Target="../ink/ink3573.xml"/><Relationship Id="rId65" Type="http://schemas.openxmlformats.org/officeDocument/2006/relationships/customXml" Target="../ink/ink2993.xml"/><Relationship Id="rId281" Type="http://schemas.openxmlformats.org/officeDocument/2006/relationships/customXml" Target="../ink/ink3101.xml"/><Relationship Id="rId141" Type="http://schemas.openxmlformats.org/officeDocument/2006/relationships/customXml" Target="../ink/ink3031.xml"/><Relationship Id="rId379" Type="http://schemas.openxmlformats.org/officeDocument/2006/relationships/customXml" Target="../ink/ink3150.xml"/><Relationship Id="rId586" Type="http://schemas.openxmlformats.org/officeDocument/2006/relationships/customXml" Target="../ink/ink3254.xml"/><Relationship Id="rId793" Type="http://schemas.openxmlformats.org/officeDocument/2006/relationships/customXml" Target="../ink/ink3358.xml"/><Relationship Id="rId7" Type="http://schemas.openxmlformats.org/officeDocument/2006/relationships/customXml" Target="../ink/ink2964.xml"/><Relationship Id="rId239" Type="http://schemas.openxmlformats.org/officeDocument/2006/relationships/customXml" Target="../ink/ink3080.xml"/><Relationship Id="rId446" Type="http://schemas.openxmlformats.org/officeDocument/2006/relationships/customXml" Target="../ink/ink3184.xml"/><Relationship Id="rId653" Type="http://schemas.openxmlformats.org/officeDocument/2006/relationships/image" Target="../media/image2166.png"/><Relationship Id="rId1076" Type="http://schemas.openxmlformats.org/officeDocument/2006/relationships/image" Target="../media/image3420.png"/><Relationship Id="rId1283" Type="http://schemas.openxmlformats.org/officeDocument/2006/relationships/image" Target="../media/image3523.png"/><Relationship Id="rId306" Type="http://schemas.openxmlformats.org/officeDocument/2006/relationships/image" Target="../media/image1993.png"/><Relationship Id="rId860" Type="http://schemas.openxmlformats.org/officeDocument/2006/relationships/image" Target="../media/image3314.png"/><Relationship Id="rId958" Type="http://schemas.openxmlformats.org/officeDocument/2006/relationships/customXml" Target="../ink/ink3442.xml"/><Relationship Id="rId1143" Type="http://schemas.openxmlformats.org/officeDocument/2006/relationships/customXml" Target="../ink/ink3535.xml"/><Relationship Id="rId87" Type="http://schemas.openxmlformats.org/officeDocument/2006/relationships/customXml" Target="../ink/ink3004.xml"/><Relationship Id="rId513" Type="http://schemas.openxmlformats.org/officeDocument/2006/relationships/image" Target="../media/image2096.png"/><Relationship Id="rId720" Type="http://schemas.openxmlformats.org/officeDocument/2006/relationships/image" Target="../media/image3245.png"/><Relationship Id="rId818" Type="http://schemas.openxmlformats.org/officeDocument/2006/relationships/image" Target="../media/image3293.png"/><Relationship Id="rId1350" Type="http://schemas.openxmlformats.org/officeDocument/2006/relationships/customXml" Target="../ink/ink3639.xml"/><Relationship Id="rId1003" Type="http://schemas.openxmlformats.org/officeDocument/2006/relationships/customXml" Target="../ink/ink3465.xml"/><Relationship Id="rId1210" Type="http://schemas.openxmlformats.org/officeDocument/2006/relationships/image" Target="../media/image3487.png"/><Relationship Id="rId1308" Type="http://schemas.openxmlformats.org/officeDocument/2006/relationships/customXml" Target="../ink/ink3618.xml"/><Relationship Id="rId14" Type="http://schemas.openxmlformats.org/officeDocument/2006/relationships/image" Target="../media/image1055.png"/><Relationship Id="rId163" Type="http://schemas.openxmlformats.org/officeDocument/2006/relationships/customXml" Target="../ink/ink3042.xml"/><Relationship Id="rId370" Type="http://schemas.openxmlformats.org/officeDocument/2006/relationships/image" Target="../media/image2025.png"/><Relationship Id="rId230" Type="http://schemas.openxmlformats.org/officeDocument/2006/relationships/image" Target="../media/image1955.png"/><Relationship Id="rId468" Type="http://schemas.openxmlformats.org/officeDocument/2006/relationships/customXml" Target="../ink/ink3195.xml"/><Relationship Id="rId675" Type="http://schemas.openxmlformats.org/officeDocument/2006/relationships/image" Target="../media/image2177.png"/><Relationship Id="rId882" Type="http://schemas.openxmlformats.org/officeDocument/2006/relationships/image" Target="../media/image3325.png"/><Relationship Id="rId1098" Type="http://schemas.openxmlformats.org/officeDocument/2006/relationships/image" Target="../media/image3431.png"/><Relationship Id="rId328" Type="http://schemas.openxmlformats.org/officeDocument/2006/relationships/image" Target="../media/image2004.png"/><Relationship Id="rId535" Type="http://schemas.openxmlformats.org/officeDocument/2006/relationships/image" Target="../media/image2107.png"/><Relationship Id="rId742" Type="http://schemas.openxmlformats.org/officeDocument/2006/relationships/image" Target="../media/image3256.png"/><Relationship Id="rId1165" Type="http://schemas.openxmlformats.org/officeDocument/2006/relationships/customXml" Target="../ink/ink3546.xml"/><Relationship Id="rId602" Type="http://schemas.openxmlformats.org/officeDocument/2006/relationships/customXml" Target="../ink/ink3262.xml"/><Relationship Id="rId1025" Type="http://schemas.openxmlformats.org/officeDocument/2006/relationships/customXml" Target="../ink/ink3476.xml"/><Relationship Id="rId1232" Type="http://schemas.openxmlformats.org/officeDocument/2006/relationships/image" Target="../media/image3498.png"/><Relationship Id="rId907" Type="http://schemas.openxmlformats.org/officeDocument/2006/relationships/customXml" Target="../ink/ink3416.xml"/><Relationship Id="rId36" Type="http://schemas.openxmlformats.org/officeDocument/2006/relationships/image" Target="../media/image1861.png"/><Relationship Id="rId185" Type="http://schemas.openxmlformats.org/officeDocument/2006/relationships/customXml" Target="../ink/ink3053.xml"/><Relationship Id="rId392" Type="http://schemas.openxmlformats.org/officeDocument/2006/relationships/image" Target="../media/image2036.png"/><Relationship Id="rId697" Type="http://schemas.openxmlformats.org/officeDocument/2006/relationships/customXml" Target="../ink/ink3310.xml"/><Relationship Id="rId252" Type="http://schemas.openxmlformats.org/officeDocument/2006/relationships/image" Target="../media/image1966.png"/><Relationship Id="rId1187" Type="http://schemas.openxmlformats.org/officeDocument/2006/relationships/customXml" Target="../ink/ink3557.xml"/><Relationship Id="rId112" Type="http://schemas.openxmlformats.org/officeDocument/2006/relationships/image" Target="../media/image1899.png"/><Relationship Id="rId557" Type="http://schemas.openxmlformats.org/officeDocument/2006/relationships/image" Target="../media/image2119.png"/><Relationship Id="rId764" Type="http://schemas.openxmlformats.org/officeDocument/2006/relationships/image" Target="../media/image3267.png"/><Relationship Id="rId971" Type="http://schemas.openxmlformats.org/officeDocument/2006/relationships/image" Target="../media/image3368.png"/><Relationship Id="rId417" Type="http://schemas.openxmlformats.org/officeDocument/2006/relationships/image" Target="../media/image2048.png"/><Relationship Id="rId624" Type="http://schemas.openxmlformats.org/officeDocument/2006/relationships/customXml" Target="../ink/ink3273.xml"/><Relationship Id="rId831" Type="http://schemas.openxmlformats.org/officeDocument/2006/relationships/customXml" Target="../ink/ink3378.xml"/><Relationship Id="rId1047" Type="http://schemas.openxmlformats.org/officeDocument/2006/relationships/customXml" Target="../ink/ink3487.xml"/><Relationship Id="rId1254" Type="http://schemas.openxmlformats.org/officeDocument/2006/relationships/image" Target="../media/image3509.png"/><Relationship Id="rId929" Type="http://schemas.openxmlformats.org/officeDocument/2006/relationships/image" Target="../media/image3347.png"/><Relationship Id="rId1114" Type="http://schemas.openxmlformats.org/officeDocument/2006/relationships/image" Target="../media/image3439.png"/><Relationship Id="rId1321" Type="http://schemas.openxmlformats.org/officeDocument/2006/relationships/image" Target="../media/image3542.png"/><Relationship Id="rId58" Type="http://schemas.openxmlformats.org/officeDocument/2006/relationships/image" Target="../media/image1872.png"/><Relationship Id="rId274" Type="http://schemas.openxmlformats.org/officeDocument/2006/relationships/image" Target="../media/image1977.png"/><Relationship Id="rId481" Type="http://schemas.openxmlformats.org/officeDocument/2006/relationships/image" Target="../media/image2080.png"/><Relationship Id="rId134" Type="http://schemas.openxmlformats.org/officeDocument/2006/relationships/image" Target="../media/image1909.png"/><Relationship Id="rId579" Type="http://schemas.openxmlformats.org/officeDocument/2006/relationships/image" Target="../media/image2130.png"/><Relationship Id="rId786" Type="http://schemas.openxmlformats.org/officeDocument/2006/relationships/image" Target="../media/image3278.png"/><Relationship Id="rId993" Type="http://schemas.openxmlformats.org/officeDocument/2006/relationships/image" Target="../media/image3379.png"/><Relationship Id="rId341" Type="http://schemas.openxmlformats.org/officeDocument/2006/relationships/customXml" Target="../ink/ink3131.xml"/><Relationship Id="rId439" Type="http://schemas.openxmlformats.org/officeDocument/2006/relationships/image" Target="../media/image2059.png"/><Relationship Id="rId646" Type="http://schemas.openxmlformats.org/officeDocument/2006/relationships/customXml" Target="../ink/ink3284.xml"/><Relationship Id="rId1069" Type="http://schemas.openxmlformats.org/officeDocument/2006/relationships/customXml" Target="../ink/ink3498.xml"/><Relationship Id="rId1276" Type="http://schemas.openxmlformats.org/officeDocument/2006/relationships/customXml" Target="../ink/ink3602.xml"/><Relationship Id="rId201" Type="http://schemas.openxmlformats.org/officeDocument/2006/relationships/customXml" Target="../ink/ink3061.xml"/><Relationship Id="rId506" Type="http://schemas.openxmlformats.org/officeDocument/2006/relationships/customXml" Target="../ink/ink3214.xml"/><Relationship Id="rId853" Type="http://schemas.openxmlformats.org/officeDocument/2006/relationships/customXml" Target="../ink/ink3389.xml"/><Relationship Id="rId1136" Type="http://schemas.openxmlformats.org/officeDocument/2006/relationships/image" Target="../media/image3450.png"/><Relationship Id="rId713" Type="http://schemas.openxmlformats.org/officeDocument/2006/relationships/customXml" Target="../ink/ink3318.xml"/><Relationship Id="rId920" Type="http://schemas.openxmlformats.org/officeDocument/2006/relationships/customXml" Target="../ink/ink3423.xml"/><Relationship Id="rId1343" Type="http://schemas.openxmlformats.org/officeDocument/2006/relationships/image" Target="../media/image3553.png"/><Relationship Id="rId1203" Type="http://schemas.openxmlformats.org/officeDocument/2006/relationships/customXml" Target="../ink/ink3565.xml"/><Relationship Id="rId296" Type="http://schemas.openxmlformats.org/officeDocument/2006/relationships/image" Target="../media/image1988.png"/><Relationship Id="rId156" Type="http://schemas.openxmlformats.org/officeDocument/2006/relationships/image" Target="../media/image1920.png"/><Relationship Id="rId363" Type="http://schemas.openxmlformats.org/officeDocument/2006/relationships/customXml" Target="../ink/ink3142.xml"/><Relationship Id="rId570" Type="http://schemas.openxmlformats.org/officeDocument/2006/relationships/customXml" Target="../ink/ink3246.xml"/><Relationship Id="rId223" Type="http://schemas.openxmlformats.org/officeDocument/2006/relationships/customXml" Target="../ink/ink3072.xml"/><Relationship Id="rId430" Type="http://schemas.openxmlformats.org/officeDocument/2006/relationships/customXml" Target="../ink/ink3176.xml"/><Relationship Id="rId668" Type="http://schemas.openxmlformats.org/officeDocument/2006/relationships/customXml" Target="../ink/ink3295.xml"/><Relationship Id="rId875" Type="http://schemas.openxmlformats.org/officeDocument/2006/relationships/customXml" Target="../ink/ink3400.xml"/><Relationship Id="rId1060" Type="http://schemas.openxmlformats.org/officeDocument/2006/relationships/image" Target="../media/image3412.png"/><Relationship Id="rId1298" Type="http://schemas.openxmlformats.org/officeDocument/2006/relationships/customXml" Target="../ink/ink3613.xml"/><Relationship Id="rId528" Type="http://schemas.openxmlformats.org/officeDocument/2006/relationships/customXml" Target="../ink/ink3225.xml"/><Relationship Id="rId735" Type="http://schemas.openxmlformats.org/officeDocument/2006/relationships/customXml" Target="../ink/ink3329.xml"/><Relationship Id="rId942" Type="http://schemas.openxmlformats.org/officeDocument/2006/relationships/customXml" Target="../ink/ink3434.xml"/><Relationship Id="rId1158" Type="http://schemas.openxmlformats.org/officeDocument/2006/relationships/image" Target="../media/image3461.png"/><Relationship Id="rId1018" Type="http://schemas.openxmlformats.org/officeDocument/2006/relationships/image" Target="../media/image3391.png"/><Relationship Id="rId1225" Type="http://schemas.openxmlformats.org/officeDocument/2006/relationships/customXml" Target="../ink/ink3576.xml"/><Relationship Id="rId71" Type="http://schemas.openxmlformats.org/officeDocument/2006/relationships/customXml" Target="../ink/ink2996.xml"/><Relationship Id="rId802" Type="http://schemas.openxmlformats.org/officeDocument/2006/relationships/customXml" Target="../ink/ink3363.xml"/><Relationship Id="rId29" Type="http://schemas.openxmlformats.org/officeDocument/2006/relationships/customXml" Target="../ink/ink2975.xml"/><Relationship Id="rId178" Type="http://schemas.openxmlformats.org/officeDocument/2006/relationships/image" Target="../media/image1931.png"/><Relationship Id="rId385" Type="http://schemas.openxmlformats.org/officeDocument/2006/relationships/customXml" Target="../ink/ink3153.xml"/><Relationship Id="rId592" Type="http://schemas.openxmlformats.org/officeDocument/2006/relationships/customXml" Target="../ink/ink3257.xml"/><Relationship Id="rId245" Type="http://schemas.openxmlformats.org/officeDocument/2006/relationships/customXml" Target="../ink/ink3083.xml"/><Relationship Id="rId452" Type="http://schemas.openxmlformats.org/officeDocument/2006/relationships/customXml" Target="../ink/ink3187.xml"/><Relationship Id="rId897" Type="http://schemas.openxmlformats.org/officeDocument/2006/relationships/customXml" Target="../ink/ink3411.xml"/><Relationship Id="rId1082" Type="http://schemas.openxmlformats.org/officeDocument/2006/relationships/image" Target="../media/image3423.png"/><Relationship Id="rId105" Type="http://schemas.openxmlformats.org/officeDocument/2006/relationships/customXml" Target="../ink/ink3013.xml"/><Relationship Id="rId312" Type="http://schemas.openxmlformats.org/officeDocument/2006/relationships/image" Target="../media/image1996.png"/><Relationship Id="rId757" Type="http://schemas.openxmlformats.org/officeDocument/2006/relationships/customXml" Target="../ink/ink3340.xml"/><Relationship Id="rId964" Type="http://schemas.openxmlformats.org/officeDocument/2006/relationships/customXml" Target="../ink/ink3445.xml"/><Relationship Id="rId93" Type="http://schemas.openxmlformats.org/officeDocument/2006/relationships/customXml" Target="../ink/ink3007.xml"/><Relationship Id="rId617" Type="http://schemas.openxmlformats.org/officeDocument/2006/relationships/image" Target="../media/image2148.png"/><Relationship Id="rId824" Type="http://schemas.openxmlformats.org/officeDocument/2006/relationships/image" Target="../media/image3296.png"/><Relationship Id="rId1247" Type="http://schemas.openxmlformats.org/officeDocument/2006/relationships/customXml" Target="../ink/ink3587.xml"/><Relationship Id="rId1107" Type="http://schemas.openxmlformats.org/officeDocument/2006/relationships/customXml" Target="../ink/ink3517.xml"/><Relationship Id="rId1314" Type="http://schemas.openxmlformats.org/officeDocument/2006/relationships/customXml" Target="../ink/ink3621.xml"/><Relationship Id="rId20" Type="http://schemas.openxmlformats.org/officeDocument/2006/relationships/image" Target="../media/image1058.png"/><Relationship Id="rId267" Type="http://schemas.openxmlformats.org/officeDocument/2006/relationships/customXml" Target="../ink/ink3094.xml"/><Relationship Id="rId474" Type="http://schemas.openxmlformats.org/officeDocument/2006/relationships/customXml" Target="../ink/ink3198.xml"/><Relationship Id="rId127" Type="http://schemas.openxmlformats.org/officeDocument/2006/relationships/customXml" Target="../ink/ink3024.xml"/><Relationship Id="rId681" Type="http://schemas.openxmlformats.org/officeDocument/2006/relationships/image" Target="../media/image2835.png"/><Relationship Id="rId779" Type="http://schemas.openxmlformats.org/officeDocument/2006/relationships/customXml" Target="../ink/ink3351.xml"/><Relationship Id="rId986" Type="http://schemas.openxmlformats.org/officeDocument/2006/relationships/customXml" Target="../ink/ink3456.xml"/><Relationship Id="rId334" Type="http://schemas.openxmlformats.org/officeDocument/2006/relationships/image" Target="../media/image2007.png"/><Relationship Id="rId541" Type="http://schemas.openxmlformats.org/officeDocument/2006/relationships/image" Target="../media/image2111.png"/><Relationship Id="rId639" Type="http://schemas.openxmlformats.org/officeDocument/2006/relationships/image" Target="../media/image2159.png"/><Relationship Id="rId1171" Type="http://schemas.openxmlformats.org/officeDocument/2006/relationships/customXml" Target="../ink/ink3549.xml"/><Relationship Id="rId1269" Type="http://schemas.openxmlformats.org/officeDocument/2006/relationships/customXml" Target="../ink/ink3598.xml"/><Relationship Id="rId401" Type="http://schemas.openxmlformats.org/officeDocument/2006/relationships/image" Target="../media/image2040.png"/><Relationship Id="rId846" Type="http://schemas.openxmlformats.org/officeDocument/2006/relationships/image" Target="../media/image3307.png"/><Relationship Id="rId1031" Type="http://schemas.openxmlformats.org/officeDocument/2006/relationships/customXml" Target="../ink/ink3479.xml"/><Relationship Id="rId1129" Type="http://schemas.openxmlformats.org/officeDocument/2006/relationships/customXml" Target="../ink/ink3528.xml"/><Relationship Id="rId706" Type="http://schemas.openxmlformats.org/officeDocument/2006/relationships/image" Target="../media/image3129.png"/><Relationship Id="rId913" Type="http://schemas.openxmlformats.org/officeDocument/2006/relationships/customXml" Target="../ink/ink3419.xml"/><Relationship Id="rId1336" Type="http://schemas.openxmlformats.org/officeDocument/2006/relationships/customXml" Target="../ink/ink3632.xml"/><Relationship Id="rId42" Type="http://schemas.openxmlformats.org/officeDocument/2006/relationships/image" Target="../media/image1864.png"/><Relationship Id="rId191" Type="http://schemas.openxmlformats.org/officeDocument/2006/relationships/customXml" Target="../ink/ink3056.xml"/><Relationship Id="rId289" Type="http://schemas.openxmlformats.org/officeDocument/2006/relationships/customXml" Target="../ink/ink3105.xml"/><Relationship Id="rId496" Type="http://schemas.openxmlformats.org/officeDocument/2006/relationships/customXml" Target="../ink/ink3209.xml"/><Relationship Id="rId149" Type="http://schemas.openxmlformats.org/officeDocument/2006/relationships/customXml" Target="../ink/ink3035.xml"/><Relationship Id="rId356" Type="http://schemas.openxmlformats.org/officeDocument/2006/relationships/image" Target="../media/image2018.png"/><Relationship Id="rId563" Type="http://schemas.openxmlformats.org/officeDocument/2006/relationships/image" Target="../media/image2122.png"/><Relationship Id="rId770" Type="http://schemas.openxmlformats.org/officeDocument/2006/relationships/image" Target="../media/image3270.png"/><Relationship Id="rId1193" Type="http://schemas.openxmlformats.org/officeDocument/2006/relationships/customXml" Target="../ink/ink3560.xml"/><Relationship Id="rId216" Type="http://schemas.openxmlformats.org/officeDocument/2006/relationships/image" Target="../media/image1948.png"/><Relationship Id="rId423" Type="http://schemas.openxmlformats.org/officeDocument/2006/relationships/image" Target="../media/image2051.png"/><Relationship Id="rId868" Type="http://schemas.openxmlformats.org/officeDocument/2006/relationships/image" Target="../media/image3318.png"/><Relationship Id="rId1053" Type="http://schemas.openxmlformats.org/officeDocument/2006/relationships/customXml" Target="../ink/ink3490.xml"/><Relationship Id="rId1260" Type="http://schemas.openxmlformats.org/officeDocument/2006/relationships/image" Target="../media/image3512.png"/><Relationship Id="rId630" Type="http://schemas.openxmlformats.org/officeDocument/2006/relationships/customXml" Target="../ink/ink3276.xml"/><Relationship Id="rId728" Type="http://schemas.openxmlformats.org/officeDocument/2006/relationships/image" Target="../media/image3249.png"/><Relationship Id="rId935" Type="http://schemas.openxmlformats.org/officeDocument/2006/relationships/image" Target="../media/image3350.png"/><Relationship Id="rId1358" Type="http://schemas.openxmlformats.org/officeDocument/2006/relationships/customXml" Target="../ink/ink3643.xml"/><Relationship Id="rId64" Type="http://schemas.openxmlformats.org/officeDocument/2006/relationships/image" Target="../media/image1875.png"/><Relationship Id="rId1120" Type="http://schemas.openxmlformats.org/officeDocument/2006/relationships/image" Target="../media/image3442.png"/><Relationship Id="rId1218" Type="http://schemas.openxmlformats.org/officeDocument/2006/relationships/image" Target="../media/image3491.png"/><Relationship Id="rId280" Type="http://schemas.openxmlformats.org/officeDocument/2006/relationships/image" Target="../media/image1980.png"/><Relationship Id="rId140" Type="http://schemas.openxmlformats.org/officeDocument/2006/relationships/image" Target="../media/image1912.png"/><Relationship Id="rId378" Type="http://schemas.openxmlformats.org/officeDocument/2006/relationships/image" Target="../media/image2029.png"/><Relationship Id="rId585" Type="http://schemas.openxmlformats.org/officeDocument/2006/relationships/image" Target="../media/image2133.png"/><Relationship Id="rId792" Type="http://schemas.openxmlformats.org/officeDocument/2006/relationships/image" Target="../media/image3281.png"/><Relationship Id="rId6" Type="http://schemas.openxmlformats.org/officeDocument/2006/relationships/image" Target="../media/image1051.png"/><Relationship Id="rId238" Type="http://schemas.openxmlformats.org/officeDocument/2006/relationships/image" Target="../media/image1959.png"/><Relationship Id="rId445" Type="http://schemas.openxmlformats.org/officeDocument/2006/relationships/image" Target="../media/image2062.png"/><Relationship Id="rId652" Type="http://schemas.openxmlformats.org/officeDocument/2006/relationships/customXml" Target="../ink/ink3287.xml"/><Relationship Id="rId1075" Type="http://schemas.openxmlformats.org/officeDocument/2006/relationships/customXml" Target="../ink/ink3501.xml"/><Relationship Id="rId1282" Type="http://schemas.openxmlformats.org/officeDocument/2006/relationships/customXml" Target="../ink/ink3605.xml"/><Relationship Id="rId305" Type="http://schemas.openxmlformats.org/officeDocument/2006/relationships/customXml" Target="../ink/ink3113.xml"/><Relationship Id="rId512" Type="http://schemas.openxmlformats.org/officeDocument/2006/relationships/customXml" Target="../ink/ink3217.xml"/><Relationship Id="rId957" Type="http://schemas.openxmlformats.org/officeDocument/2006/relationships/image" Target="../media/image3361.png"/><Relationship Id="rId1142" Type="http://schemas.openxmlformats.org/officeDocument/2006/relationships/image" Target="../media/image3453.png"/><Relationship Id="rId86" Type="http://schemas.openxmlformats.org/officeDocument/2006/relationships/image" Target="../media/image1886.png"/><Relationship Id="rId817" Type="http://schemas.openxmlformats.org/officeDocument/2006/relationships/customXml" Target="../ink/ink3371.xml"/><Relationship Id="rId1002" Type="http://schemas.openxmlformats.org/officeDocument/2006/relationships/image" Target="../media/image3383.png"/><Relationship Id="rId1307" Type="http://schemas.openxmlformats.org/officeDocument/2006/relationships/image" Target="../media/image3535.png"/><Relationship Id="rId13" Type="http://schemas.openxmlformats.org/officeDocument/2006/relationships/customXml" Target="../ink/ink2967.xml"/><Relationship Id="rId162" Type="http://schemas.openxmlformats.org/officeDocument/2006/relationships/image" Target="../media/image1923.png"/><Relationship Id="rId467" Type="http://schemas.openxmlformats.org/officeDocument/2006/relationships/image" Target="../media/image2073.png"/><Relationship Id="rId1097" Type="http://schemas.openxmlformats.org/officeDocument/2006/relationships/customXml" Target="../ink/ink3512.xml"/><Relationship Id="rId674" Type="http://schemas.openxmlformats.org/officeDocument/2006/relationships/customXml" Target="../ink/ink3298.xml"/><Relationship Id="rId881" Type="http://schemas.openxmlformats.org/officeDocument/2006/relationships/customXml" Target="../ink/ink3403.xml"/><Relationship Id="rId979" Type="http://schemas.openxmlformats.org/officeDocument/2006/relationships/image" Target="../media/image3372.png"/><Relationship Id="rId327" Type="http://schemas.openxmlformats.org/officeDocument/2006/relationships/customXml" Target="../ink/ink3124.xml"/><Relationship Id="rId534" Type="http://schemas.openxmlformats.org/officeDocument/2006/relationships/customXml" Target="../ink/ink3228.xml"/><Relationship Id="rId741" Type="http://schemas.openxmlformats.org/officeDocument/2006/relationships/customXml" Target="../ink/ink3332.xml"/><Relationship Id="rId839" Type="http://schemas.openxmlformats.org/officeDocument/2006/relationships/customXml" Target="../ink/ink3382.xml"/><Relationship Id="rId1164" Type="http://schemas.openxmlformats.org/officeDocument/2006/relationships/image" Target="../media/image3464.png"/><Relationship Id="rId173" Type="http://schemas.openxmlformats.org/officeDocument/2006/relationships/customXml" Target="../ink/ink3047.xml"/><Relationship Id="rId380" Type="http://schemas.openxmlformats.org/officeDocument/2006/relationships/image" Target="../media/image2030.png"/><Relationship Id="rId601" Type="http://schemas.openxmlformats.org/officeDocument/2006/relationships/image" Target="../media/image2141.png"/><Relationship Id="rId1024" Type="http://schemas.openxmlformats.org/officeDocument/2006/relationships/image" Target="../media/image3394.png"/><Relationship Id="rId1231" Type="http://schemas.openxmlformats.org/officeDocument/2006/relationships/customXml" Target="../ink/ink3579.xml"/><Relationship Id="rId240" Type="http://schemas.openxmlformats.org/officeDocument/2006/relationships/image" Target="../media/image1960.png"/><Relationship Id="rId478" Type="http://schemas.openxmlformats.org/officeDocument/2006/relationships/customXml" Target="../ink/ink3200.xml"/><Relationship Id="rId685" Type="http://schemas.openxmlformats.org/officeDocument/2006/relationships/customXml" Target="../ink/ink3304.xml"/><Relationship Id="rId892" Type="http://schemas.openxmlformats.org/officeDocument/2006/relationships/image" Target="../media/image3330.png"/><Relationship Id="rId906" Type="http://schemas.openxmlformats.org/officeDocument/2006/relationships/image" Target="../media/image3337.png"/><Relationship Id="rId1329" Type="http://schemas.openxmlformats.org/officeDocument/2006/relationships/image" Target="../media/image3546.png"/><Relationship Id="rId35" Type="http://schemas.openxmlformats.org/officeDocument/2006/relationships/customXml" Target="../ink/ink2978.xml"/><Relationship Id="rId100" Type="http://schemas.openxmlformats.org/officeDocument/2006/relationships/image" Target="../media/image1893.png"/><Relationship Id="rId338" Type="http://schemas.openxmlformats.org/officeDocument/2006/relationships/image" Target="../media/image2009.png"/><Relationship Id="rId545" Type="http://schemas.openxmlformats.org/officeDocument/2006/relationships/image" Target="../media/image2113.png"/><Relationship Id="rId752" Type="http://schemas.openxmlformats.org/officeDocument/2006/relationships/image" Target="../media/image3261.png"/><Relationship Id="rId1175" Type="http://schemas.openxmlformats.org/officeDocument/2006/relationships/customXml" Target="../ink/ink3551.xml"/><Relationship Id="rId184" Type="http://schemas.openxmlformats.org/officeDocument/2006/relationships/image" Target="../media/image1933.png"/><Relationship Id="rId391" Type="http://schemas.openxmlformats.org/officeDocument/2006/relationships/customXml" Target="../ink/ink3156.xml"/><Relationship Id="rId405" Type="http://schemas.openxmlformats.org/officeDocument/2006/relationships/image" Target="../media/image2042.png"/><Relationship Id="rId612" Type="http://schemas.openxmlformats.org/officeDocument/2006/relationships/customXml" Target="../ink/ink3267.xml"/><Relationship Id="rId1035" Type="http://schemas.openxmlformats.org/officeDocument/2006/relationships/customXml" Target="../ink/ink3481.xml"/><Relationship Id="rId1242" Type="http://schemas.openxmlformats.org/officeDocument/2006/relationships/image" Target="../media/image3503.png"/><Relationship Id="rId251" Type="http://schemas.openxmlformats.org/officeDocument/2006/relationships/customXml" Target="../ink/ink3086.xml"/><Relationship Id="rId489" Type="http://schemas.openxmlformats.org/officeDocument/2006/relationships/image" Target="../media/image2084.png"/><Relationship Id="rId696" Type="http://schemas.openxmlformats.org/officeDocument/2006/relationships/image" Target="../media/image3114.png"/><Relationship Id="rId917" Type="http://schemas.openxmlformats.org/officeDocument/2006/relationships/customXml" Target="../ink/ink3421.xml"/><Relationship Id="rId1102" Type="http://schemas.openxmlformats.org/officeDocument/2006/relationships/image" Target="../media/image3433.png"/><Relationship Id="rId46" Type="http://schemas.openxmlformats.org/officeDocument/2006/relationships/image" Target="../media/image1866.png"/><Relationship Id="rId349" Type="http://schemas.openxmlformats.org/officeDocument/2006/relationships/customXml" Target="../ink/ink3135.xml"/><Relationship Id="rId556" Type="http://schemas.openxmlformats.org/officeDocument/2006/relationships/customXml" Target="../ink/ink3239.xml"/><Relationship Id="rId763" Type="http://schemas.openxmlformats.org/officeDocument/2006/relationships/customXml" Target="../ink/ink3343.xml"/><Relationship Id="rId1186" Type="http://schemas.openxmlformats.org/officeDocument/2006/relationships/image" Target="../media/image3475.png"/><Relationship Id="rId111" Type="http://schemas.openxmlformats.org/officeDocument/2006/relationships/customXml" Target="../ink/ink3016.xml"/><Relationship Id="rId195" Type="http://schemas.openxmlformats.org/officeDocument/2006/relationships/customXml" Target="../ink/ink3058.xml"/><Relationship Id="rId209" Type="http://schemas.openxmlformats.org/officeDocument/2006/relationships/customXml" Target="../ink/ink3065.xml"/><Relationship Id="rId416" Type="http://schemas.openxmlformats.org/officeDocument/2006/relationships/customXml" Target="../ink/ink3169.xml"/><Relationship Id="rId970" Type="http://schemas.openxmlformats.org/officeDocument/2006/relationships/customXml" Target="../ink/ink3448.xml"/><Relationship Id="rId1046" Type="http://schemas.openxmlformats.org/officeDocument/2006/relationships/image" Target="../media/image3405.png"/><Relationship Id="rId1253" Type="http://schemas.openxmlformats.org/officeDocument/2006/relationships/customXml" Target="../ink/ink3590.xml"/><Relationship Id="rId623" Type="http://schemas.openxmlformats.org/officeDocument/2006/relationships/image" Target="../media/image2151.png"/><Relationship Id="rId830" Type="http://schemas.openxmlformats.org/officeDocument/2006/relationships/image" Target="../media/image3299.png"/><Relationship Id="rId928" Type="http://schemas.openxmlformats.org/officeDocument/2006/relationships/customXml" Target="../ink/ink3427.xml"/><Relationship Id="rId57" Type="http://schemas.openxmlformats.org/officeDocument/2006/relationships/customXml" Target="../ink/ink2989.xml"/><Relationship Id="rId262" Type="http://schemas.openxmlformats.org/officeDocument/2006/relationships/image" Target="../media/image1971.png"/><Relationship Id="rId567" Type="http://schemas.openxmlformats.org/officeDocument/2006/relationships/image" Target="../media/image2124.png"/><Relationship Id="rId1113" Type="http://schemas.openxmlformats.org/officeDocument/2006/relationships/customXml" Target="../ink/ink3520.xml"/><Relationship Id="rId1197" Type="http://schemas.openxmlformats.org/officeDocument/2006/relationships/customXml" Target="../ink/ink3562.xml"/><Relationship Id="rId1320" Type="http://schemas.openxmlformats.org/officeDocument/2006/relationships/customXml" Target="../ink/ink3624.xml"/><Relationship Id="rId122" Type="http://schemas.openxmlformats.org/officeDocument/2006/relationships/image" Target="../media/image1904.png"/><Relationship Id="rId774" Type="http://schemas.openxmlformats.org/officeDocument/2006/relationships/image" Target="../media/image3272.png"/><Relationship Id="rId981" Type="http://schemas.openxmlformats.org/officeDocument/2006/relationships/image" Target="../media/image3373.png"/><Relationship Id="rId1057" Type="http://schemas.openxmlformats.org/officeDocument/2006/relationships/customXml" Target="../ink/ink3492.xml"/><Relationship Id="rId427" Type="http://schemas.openxmlformats.org/officeDocument/2006/relationships/image" Target="../media/image2053.png"/><Relationship Id="rId634" Type="http://schemas.openxmlformats.org/officeDocument/2006/relationships/customXml" Target="../ink/ink3278.xml"/><Relationship Id="rId841" Type="http://schemas.openxmlformats.org/officeDocument/2006/relationships/customXml" Target="../ink/ink3383.xml"/><Relationship Id="rId1264" Type="http://schemas.openxmlformats.org/officeDocument/2006/relationships/image" Target="../media/image3514.png"/><Relationship Id="rId273" Type="http://schemas.openxmlformats.org/officeDocument/2006/relationships/customXml" Target="../ink/ink3097.xml"/><Relationship Id="rId480" Type="http://schemas.openxmlformats.org/officeDocument/2006/relationships/customXml" Target="../ink/ink3201.xml"/><Relationship Id="rId701" Type="http://schemas.openxmlformats.org/officeDocument/2006/relationships/customXml" Target="../ink/ink3312.xml"/><Relationship Id="rId939" Type="http://schemas.openxmlformats.org/officeDocument/2006/relationships/image" Target="../media/image3352.png"/><Relationship Id="rId1124" Type="http://schemas.openxmlformats.org/officeDocument/2006/relationships/image" Target="../media/image3444.png"/><Relationship Id="rId1331" Type="http://schemas.openxmlformats.org/officeDocument/2006/relationships/image" Target="../media/image3547.png"/><Relationship Id="rId68" Type="http://schemas.openxmlformats.org/officeDocument/2006/relationships/image" Target="../media/image1877.png"/><Relationship Id="rId133" Type="http://schemas.openxmlformats.org/officeDocument/2006/relationships/customXml" Target="../ink/ink3027.xml"/><Relationship Id="rId340" Type="http://schemas.openxmlformats.org/officeDocument/2006/relationships/image" Target="../media/image2010.png"/><Relationship Id="rId578" Type="http://schemas.openxmlformats.org/officeDocument/2006/relationships/customXml" Target="../ink/ink3250.xml"/><Relationship Id="rId785" Type="http://schemas.openxmlformats.org/officeDocument/2006/relationships/customXml" Target="../ink/ink3354.xml"/><Relationship Id="rId992" Type="http://schemas.openxmlformats.org/officeDocument/2006/relationships/customXml" Target="../ink/ink3459.xml"/><Relationship Id="rId200" Type="http://schemas.openxmlformats.org/officeDocument/2006/relationships/image" Target="../media/image1940.png"/><Relationship Id="rId438" Type="http://schemas.openxmlformats.org/officeDocument/2006/relationships/customXml" Target="../ink/ink3180.xml"/><Relationship Id="rId645" Type="http://schemas.openxmlformats.org/officeDocument/2006/relationships/image" Target="../media/image2162.png"/><Relationship Id="rId852" Type="http://schemas.openxmlformats.org/officeDocument/2006/relationships/image" Target="../media/image3310.png"/><Relationship Id="rId1068" Type="http://schemas.openxmlformats.org/officeDocument/2006/relationships/image" Target="../media/image3416.png"/><Relationship Id="rId1275" Type="http://schemas.openxmlformats.org/officeDocument/2006/relationships/customXml" Target="../ink/ink3601.xml"/><Relationship Id="rId284" Type="http://schemas.openxmlformats.org/officeDocument/2006/relationships/image" Target="../media/image1982.png"/><Relationship Id="rId491" Type="http://schemas.openxmlformats.org/officeDocument/2006/relationships/image" Target="../media/image2085.png"/><Relationship Id="rId505" Type="http://schemas.openxmlformats.org/officeDocument/2006/relationships/image" Target="../media/image2092.png"/><Relationship Id="rId712" Type="http://schemas.openxmlformats.org/officeDocument/2006/relationships/image" Target="../media/image3218.png"/><Relationship Id="rId1135" Type="http://schemas.openxmlformats.org/officeDocument/2006/relationships/customXml" Target="../ink/ink3531.xml"/><Relationship Id="rId1342" Type="http://schemas.openxmlformats.org/officeDocument/2006/relationships/customXml" Target="../ink/ink3635.xml"/><Relationship Id="rId79" Type="http://schemas.openxmlformats.org/officeDocument/2006/relationships/customXml" Target="../ink/ink3000.xml"/><Relationship Id="rId144" Type="http://schemas.openxmlformats.org/officeDocument/2006/relationships/image" Target="../media/image1914.png"/><Relationship Id="rId589" Type="http://schemas.openxmlformats.org/officeDocument/2006/relationships/image" Target="../media/image2135.png"/><Relationship Id="rId796" Type="http://schemas.openxmlformats.org/officeDocument/2006/relationships/customXml" Target="../ink/ink3360.xml"/><Relationship Id="rId1202" Type="http://schemas.openxmlformats.org/officeDocument/2006/relationships/image" Target="../media/image3483.png"/><Relationship Id="rId351" Type="http://schemas.openxmlformats.org/officeDocument/2006/relationships/customXml" Target="../ink/ink3136.xml"/><Relationship Id="rId449" Type="http://schemas.openxmlformats.org/officeDocument/2006/relationships/image" Target="../media/image2064.png"/><Relationship Id="rId656" Type="http://schemas.openxmlformats.org/officeDocument/2006/relationships/customXml" Target="../ink/ink3289.xml"/><Relationship Id="rId863" Type="http://schemas.openxmlformats.org/officeDocument/2006/relationships/customXml" Target="../ink/ink3394.xml"/><Relationship Id="rId1079" Type="http://schemas.openxmlformats.org/officeDocument/2006/relationships/customXml" Target="../ink/ink3503.xml"/><Relationship Id="rId1286" Type="http://schemas.openxmlformats.org/officeDocument/2006/relationships/customXml" Target="../ink/ink3607.xml"/><Relationship Id="rId211" Type="http://schemas.openxmlformats.org/officeDocument/2006/relationships/customXml" Target="../ink/ink3066.xml"/><Relationship Id="rId295" Type="http://schemas.openxmlformats.org/officeDocument/2006/relationships/customXml" Target="../ink/ink3108.xml"/><Relationship Id="rId309" Type="http://schemas.openxmlformats.org/officeDocument/2006/relationships/customXml" Target="../ink/ink3115.xml"/><Relationship Id="rId516" Type="http://schemas.openxmlformats.org/officeDocument/2006/relationships/customXml" Target="../ink/ink3219.xml"/><Relationship Id="rId1146" Type="http://schemas.openxmlformats.org/officeDocument/2006/relationships/image" Target="../media/image3455.png"/><Relationship Id="rId723" Type="http://schemas.openxmlformats.org/officeDocument/2006/relationships/customXml" Target="../ink/ink3323.xml"/><Relationship Id="rId930" Type="http://schemas.openxmlformats.org/officeDocument/2006/relationships/customXml" Target="../ink/ink3428.xml"/><Relationship Id="rId1006" Type="http://schemas.openxmlformats.org/officeDocument/2006/relationships/image" Target="../media/image3385.png"/><Relationship Id="rId1353" Type="http://schemas.openxmlformats.org/officeDocument/2006/relationships/image" Target="../media/image3558.png"/><Relationship Id="rId155" Type="http://schemas.openxmlformats.org/officeDocument/2006/relationships/customXml" Target="../ink/ink3038.xml"/><Relationship Id="rId362" Type="http://schemas.openxmlformats.org/officeDocument/2006/relationships/image" Target="../media/image2021.png"/><Relationship Id="rId1213" Type="http://schemas.openxmlformats.org/officeDocument/2006/relationships/customXml" Target="../ink/ink3570.xml"/><Relationship Id="rId1297" Type="http://schemas.openxmlformats.org/officeDocument/2006/relationships/image" Target="../media/image3530.png"/><Relationship Id="rId222" Type="http://schemas.openxmlformats.org/officeDocument/2006/relationships/image" Target="../media/image1951.png"/><Relationship Id="rId667" Type="http://schemas.openxmlformats.org/officeDocument/2006/relationships/image" Target="../media/image2173.png"/><Relationship Id="rId874" Type="http://schemas.openxmlformats.org/officeDocument/2006/relationships/image" Target="../media/image3321.png"/><Relationship Id="rId17" Type="http://schemas.openxmlformats.org/officeDocument/2006/relationships/customXml" Target="../ink/ink2969.xml"/><Relationship Id="rId527" Type="http://schemas.openxmlformats.org/officeDocument/2006/relationships/image" Target="../media/image2103.png"/><Relationship Id="rId734" Type="http://schemas.openxmlformats.org/officeDocument/2006/relationships/image" Target="../media/image3252.png"/><Relationship Id="rId941" Type="http://schemas.openxmlformats.org/officeDocument/2006/relationships/image" Target="../media/image3353.png"/><Relationship Id="rId1157" Type="http://schemas.openxmlformats.org/officeDocument/2006/relationships/customXml" Target="../ink/ink3542.xml"/><Relationship Id="rId70" Type="http://schemas.openxmlformats.org/officeDocument/2006/relationships/image" Target="../media/image1878.png"/><Relationship Id="rId166" Type="http://schemas.openxmlformats.org/officeDocument/2006/relationships/image" Target="../media/image1925.png"/><Relationship Id="rId373" Type="http://schemas.openxmlformats.org/officeDocument/2006/relationships/customXml" Target="../ink/ink3147.xml"/><Relationship Id="rId580" Type="http://schemas.openxmlformats.org/officeDocument/2006/relationships/customXml" Target="../ink/ink3251.xml"/><Relationship Id="rId801" Type="http://schemas.openxmlformats.org/officeDocument/2006/relationships/image" Target="../media/image3285.png"/><Relationship Id="rId1017" Type="http://schemas.openxmlformats.org/officeDocument/2006/relationships/customXml" Target="../ink/ink3472.xml"/><Relationship Id="rId1224" Type="http://schemas.openxmlformats.org/officeDocument/2006/relationships/image" Target="../media/image3494.png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3077.xml"/><Relationship Id="rId440" Type="http://schemas.openxmlformats.org/officeDocument/2006/relationships/customXml" Target="../ink/ink3181.xml"/><Relationship Id="rId678" Type="http://schemas.openxmlformats.org/officeDocument/2006/relationships/customXml" Target="../ink/ink3300.xml"/><Relationship Id="rId885" Type="http://schemas.openxmlformats.org/officeDocument/2006/relationships/customXml" Target="../ink/ink3405.xml"/><Relationship Id="rId1070" Type="http://schemas.openxmlformats.org/officeDocument/2006/relationships/image" Target="../media/image3417.png"/><Relationship Id="rId28" Type="http://schemas.openxmlformats.org/officeDocument/2006/relationships/image" Target="../media/image1857.png"/><Relationship Id="rId300" Type="http://schemas.openxmlformats.org/officeDocument/2006/relationships/image" Target="../media/image1990.png"/><Relationship Id="rId538" Type="http://schemas.openxmlformats.org/officeDocument/2006/relationships/customXml" Target="../ink/ink3230.xml"/><Relationship Id="rId745" Type="http://schemas.openxmlformats.org/officeDocument/2006/relationships/customXml" Target="../ink/ink3334.xml"/><Relationship Id="rId952" Type="http://schemas.openxmlformats.org/officeDocument/2006/relationships/customXml" Target="../ink/ink3439.xml"/><Relationship Id="rId1168" Type="http://schemas.openxmlformats.org/officeDocument/2006/relationships/image" Target="../media/image3466.png"/><Relationship Id="rId81" Type="http://schemas.openxmlformats.org/officeDocument/2006/relationships/customXml" Target="../ink/ink3001.xml"/><Relationship Id="rId177" Type="http://schemas.openxmlformats.org/officeDocument/2006/relationships/customXml" Target="../ink/ink3049.xml"/><Relationship Id="rId384" Type="http://schemas.openxmlformats.org/officeDocument/2006/relationships/image" Target="../media/image2032.png"/><Relationship Id="rId591" Type="http://schemas.openxmlformats.org/officeDocument/2006/relationships/image" Target="../media/image2136.png"/><Relationship Id="rId605" Type="http://schemas.openxmlformats.org/officeDocument/2006/relationships/image" Target="../media/image2143.png"/><Relationship Id="rId812" Type="http://schemas.openxmlformats.org/officeDocument/2006/relationships/image" Target="../media/image3290.png"/><Relationship Id="rId1028" Type="http://schemas.openxmlformats.org/officeDocument/2006/relationships/image" Target="../media/image3396.png"/><Relationship Id="rId1235" Type="http://schemas.openxmlformats.org/officeDocument/2006/relationships/customXml" Target="../ink/ink3581.xml"/><Relationship Id="rId244" Type="http://schemas.openxmlformats.org/officeDocument/2006/relationships/image" Target="../media/image1962.png"/><Relationship Id="rId689" Type="http://schemas.openxmlformats.org/officeDocument/2006/relationships/customXml" Target="../ink/ink3306.xml"/><Relationship Id="rId896" Type="http://schemas.openxmlformats.org/officeDocument/2006/relationships/image" Target="../media/image3332.png"/><Relationship Id="rId1081" Type="http://schemas.openxmlformats.org/officeDocument/2006/relationships/customXml" Target="../ink/ink3504.xml"/><Relationship Id="rId1302" Type="http://schemas.openxmlformats.org/officeDocument/2006/relationships/customXml" Target="../ink/ink3615.xml"/><Relationship Id="rId39" Type="http://schemas.openxmlformats.org/officeDocument/2006/relationships/customXml" Target="../ink/ink2980.xml"/><Relationship Id="rId451" Type="http://schemas.openxmlformats.org/officeDocument/2006/relationships/image" Target="../media/image2065.png"/><Relationship Id="rId549" Type="http://schemas.openxmlformats.org/officeDocument/2006/relationships/image" Target="../media/image2115.png"/><Relationship Id="rId756" Type="http://schemas.openxmlformats.org/officeDocument/2006/relationships/image" Target="../media/image3263.png"/><Relationship Id="rId1179" Type="http://schemas.openxmlformats.org/officeDocument/2006/relationships/customXml" Target="../ink/ink3553.xml"/><Relationship Id="rId104" Type="http://schemas.openxmlformats.org/officeDocument/2006/relationships/image" Target="../media/image1895.png"/><Relationship Id="rId188" Type="http://schemas.openxmlformats.org/officeDocument/2006/relationships/image" Target="../media/image1935.png"/><Relationship Id="rId311" Type="http://schemas.openxmlformats.org/officeDocument/2006/relationships/customXml" Target="../ink/ink3116.xml"/><Relationship Id="rId395" Type="http://schemas.openxmlformats.org/officeDocument/2006/relationships/customXml" Target="../ink/ink3158.xml"/><Relationship Id="rId409" Type="http://schemas.openxmlformats.org/officeDocument/2006/relationships/image" Target="../media/image2044.png"/><Relationship Id="rId963" Type="http://schemas.openxmlformats.org/officeDocument/2006/relationships/image" Target="../media/image3364.png"/><Relationship Id="rId1039" Type="http://schemas.openxmlformats.org/officeDocument/2006/relationships/customXml" Target="../ink/ink3483.xml"/><Relationship Id="rId1246" Type="http://schemas.openxmlformats.org/officeDocument/2006/relationships/image" Target="../media/image3505.png"/><Relationship Id="rId92" Type="http://schemas.openxmlformats.org/officeDocument/2006/relationships/image" Target="../media/image1889.png"/><Relationship Id="rId616" Type="http://schemas.openxmlformats.org/officeDocument/2006/relationships/customXml" Target="../ink/ink3269.xml"/><Relationship Id="rId823" Type="http://schemas.openxmlformats.org/officeDocument/2006/relationships/customXml" Target="../ink/ink3374.xml"/><Relationship Id="rId255" Type="http://schemas.openxmlformats.org/officeDocument/2006/relationships/customXml" Target="../ink/ink3088.xml"/><Relationship Id="rId462" Type="http://schemas.openxmlformats.org/officeDocument/2006/relationships/customXml" Target="../ink/ink3192.xml"/><Relationship Id="rId1092" Type="http://schemas.openxmlformats.org/officeDocument/2006/relationships/image" Target="../media/image3428.png"/><Relationship Id="rId1106" Type="http://schemas.openxmlformats.org/officeDocument/2006/relationships/image" Target="../media/image3435.png"/><Relationship Id="rId1313" Type="http://schemas.openxmlformats.org/officeDocument/2006/relationships/image" Target="../media/image3538.png"/><Relationship Id="rId115" Type="http://schemas.openxmlformats.org/officeDocument/2006/relationships/customXml" Target="../ink/ink3018.xml"/><Relationship Id="rId322" Type="http://schemas.openxmlformats.org/officeDocument/2006/relationships/image" Target="../media/image2001.png"/><Relationship Id="rId767" Type="http://schemas.openxmlformats.org/officeDocument/2006/relationships/customXml" Target="../ink/ink3345.xml"/><Relationship Id="rId974" Type="http://schemas.openxmlformats.org/officeDocument/2006/relationships/customXml" Target="../ink/ink3450.xml"/><Relationship Id="rId199" Type="http://schemas.openxmlformats.org/officeDocument/2006/relationships/customXml" Target="../ink/ink3060.xml"/><Relationship Id="rId627" Type="http://schemas.openxmlformats.org/officeDocument/2006/relationships/image" Target="../media/image2153.png"/><Relationship Id="rId834" Type="http://schemas.openxmlformats.org/officeDocument/2006/relationships/image" Target="../media/image3301.png"/><Relationship Id="rId1257" Type="http://schemas.openxmlformats.org/officeDocument/2006/relationships/customXml" Target="../ink/ink3592.xml"/><Relationship Id="rId266" Type="http://schemas.openxmlformats.org/officeDocument/2006/relationships/image" Target="../media/image1973.png"/><Relationship Id="rId473" Type="http://schemas.openxmlformats.org/officeDocument/2006/relationships/image" Target="../media/image2076.png"/><Relationship Id="rId680" Type="http://schemas.openxmlformats.org/officeDocument/2006/relationships/customXml" Target="../ink/ink3301.xml"/><Relationship Id="rId901" Type="http://schemas.openxmlformats.org/officeDocument/2006/relationships/customXml" Target="../ink/ink3413.xml"/><Relationship Id="rId1117" Type="http://schemas.openxmlformats.org/officeDocument/2006/relationships/customXml" Target="../ink/ink3522.xml"/><Relationship Id="rId1324" Type="http://schemas.openxmlformats.org/officeDocument/2006/relationships/customXml" Target="../ink/ink3626.xml"/><Relationship Id="rId30" Type="http://schemas.openxmlformats.org/officeDocument/2006/relationships/image" Target="../media/image1858.png"/><Relationship Id="rId126" Type="http://schemas.openxmlformats.org/officeDocument/2006/relationships/image" Target="../media/image1906.png"/><Relationship Id="rId333" Type="http://schemas.openxmlformats.org/officeDocument/2006/relationships/customXml" Target="../ink/ink3127.xml"/><Relationship Id="rId540" Type="http://schemas.openxmlformats.org/officeDocument/2006/relationships/customXml" Target="../ink/ink3231.xml"/><Relationship Id="rId778" Type="http://schemas.openxmlformats.org/officeDocument/2006/relationships/image" Target="../media/image3274.png"/><Relationship Id="rId985" Type="http://schemas.openxmlformats.org/officeDocument/2006/relationships/image" Target="../media/image3375.png"/><Relationship Id="rId1170" Type="http://schemas.openxmlformats.org/officeDocument/2006/relationships/image" Target="../media/image3467.png"/><Relationship Id="rId638" Type="http://schemas.openxmlformats.org/officeDocument/2006/relationships/customXml" Target="../ink/ink3280.xml"/><Relationship Id="rId845" Type="http://schemas.openxmlformats.org/officeDocument/2006/relationships/customXml" Target="../ink/ink3385.xml"/><Relationship Id="rId1030" Type="http://schemas.openxmlformats.org/officeDocument/2006/relationships/image" Target="../media/image3397.png"/><Relationship Id="rId1268" Type="http://schemas.openxmlformats.org/officeDocument/2006/relationships/image" Target="../media/image3516.png"/><Relationship Id="rId277" Type="http://schemas.openxmlformats.org/officeDocument/2006/relationships/customXml" Target="../ink/ink3099.xml"/><Relationship Id="rId400" Type="http://schemas.openxmlformats.org/officeDocument/2006/relationships/customXml" Target="../ink/ink3161.xml"/><Relationship Id="rId484" Type="http://schemas.openxmlformats.org/officeDocument/2006/relationships/customXml" Target="../ink/ink3203.xml"/><Relationship Id="rId705" Type="http://schemas.openxmlformats.org/officeDocument/2006/relationships/customXml" Target="../ink/ink3314.xml"/><Relationship Id="rId1128" Type="http://schemas.openxmlformats.org/officeDocument/2006/relationships/image" Target="../media/image3446.png"/><Relationship Id="rId1335" Type="http://schemas.openxmlformats.org/officeDocument/2006/relationships/image" Target="../media/image3549.png"/><Relationship Id="rId137" Type="http://schemas.openxmlformats.org/officeDocument/2006/relationships/customXml" Target="../ink/ink3029.xml"/><Relationship Id="rId344" Type="http://schemas.openxmlformats.org/officeDocument/2006/relationships/image" Target="../media/image2012.png"/><Relationship Id="rId691" Type="http://schemas.openxmlformats.org/officeDocument/2006/relationships/customXml" Target="../ink/ink3307.xml"/><Relationship Id="rId789" Type="http://schemas.openxmlformats.org/officeDocument/2006/relationships/customXml" Target="../ink/ink3356.xml"/><Relationship Id="rId912" Type="http://schemas.openxmlformats.org/officeDocument/2006/relationships/image" Target="../media/image3340.png"/><Relationship Id="rId996" Type="http://schemas.openxmlformats.org/officeDocument/2006/relationships/customXml" Target="../ink/ink3461.xml"/><Relationship Id="rId41" Type="http://schemas.openxmlformats.org/officeDocument/2006/relationships/customXml" Target="../ink/ink2981.xml"/><Relationship Id="rId551" Type="http://schemas.openxmlformats.org/officeDocument/2006/relationships/image" Target="../media/image2116.png"/><Relationship Id="rId649" Type="http://schemas.openxmlformats.org/officeDocument/2006/relationships/image" Target="../media/image2164.png"/><Relationship Id="rId856" Type="http://schemas.openxmlformats.org/officeDocument/2006/relationships/image" Target="../media/image3312.png"/><Relationship Id="rId1181" Type="http://schemas.openxmlformats.org/officeDocument/2006/relationships/customXml" Target="../ink/ink3554.xml"/><Relationship Id="rId1279" Type="http://schemas.openxmlformats.org/officeDocument/2006/relationships/image" Target="../media/image3521.png"/><Relationship Id="rId190" Type="http://schemas.openxmlformats.org/officeDocument/2006/relationships/image" Target="../media/image1936.png"/><Relationship Id="rId204" Type="http://schemas.openxmlformats.org/officeDocument/2006/relationships/image" Target="../media/image1942.png"/><Relationship Id="rId288" Type="http://schemas.openxmlformats.org/officeDocument/2006/relationships/image" Target="../media/image1984.png"/><Relationship Id="rId411" Type="http://schemas.openxmlformats.org/officeDocument/2006/relationships/image" Target="../media/image2045.png"/><Relationship Id="rId509" Type="http://schemas.openxmlformats.org/officeDocument/2006/relationships/image" Target="../media/image2094.png"/><Relationship Id="rId1041" Type="http://schemas.openxmlformats.org/officeDocument/2006/relationships/customXml" Target="../ink/ink3484.xml"/><Relationship Id="rId1139" Type="http://schemas.openxmlformats.org/officeDocument/2006/relationships/customXml" Target="../ink/ink3533.xml"/><Relationship Id="rId1346" Type="http://schemas.openxmlformats.org/officeDocument/2006/relationships/customXml" Target="../ink/ink3637.xml"/><Relationship Id="rId495" Type="http://schemas.openxmlformats.org/officeDocument/2006/relationships/image" Target="../media/image2087.png"/><Relationship Id="rId716" Type="http://schemas.openxmlformats.org/officeDocument/2006/relationships/image" Target="../media/image3220.png"/><Relationship Id="rId923" Type="http://schemas.openxmlformats.org/officeDocument/2006/relationships/image" Target="../media/image3345.png"/><Relationship Id="rId52" Type="http://schemas.openxmlformats.org/officeDocument/2006/relationships/image" Target="../media/image1869.png"/><Relationship Id="rId148" Type="http://schemas.openxmlformats.org/officeDocument/2006/relationships/image" Target="../media/image1916.png"/><Relationship Id="rId355" Type="http://schemas.openxmlformats.org/officeDocument/2006/relationships/customXml" Target="../ink/ink3138.xml"/><Relationship Id="rId562" Type="http://schemas.openxmlformats.org/officeDocument/2006/relationships/customXml" Target="../ink/ink3242.xml"/><Relationship Id="rId1192" Type="http://schemas.openxmlformats.org/officeDocument/2006/relationships/image" Target="../media/image3478.png"/><Relationship Id="rId1206" Type="http://schemas.openxmlformats.org/officeDocument/2006/relationships/image" Target="../media/image3485.png"/><Relationship Id="rId215" Type="http://schemas.openxmlformats.org/officeDocument/2006/relationships/customXml" Target="../ink/ink3068.xml"/><Relationship Id="rId422" Type="http://schemas.openxmlformats.org/officeDocument/2006/relationships/customXml" Target="../ink/ink3172.xml"/><Relationship Id="rId867" Type="http://schemas.openxmlformats.org/officeDocument/2006/relationships/customXml" Target="../ink/ink3396.xml"/><Relationship Id="rId1052" Type="http://schemas.openxmlformats.org/officeDocument/2006/relationships/image" Target="../media/image3408.png"/><Relationship Id="rId299" Type="http://schemas.openxmlformats.org/officeDocument/2006/relationships/customXml" Target="../ink/ink3110.xml"/><Relationship Id="rId727" Type="http://schemas.openxmlformats.org/officeDocument/2006/relationships/customXml" Target="../ink/ink3325.xml"/><Relationship Id="rId934" Type="http://schemas.openxmlformats.org/officeDocument/2006/relationships/customXml" Target="../ink/ink3430.xml"/><Relationship Id="rId1357" Type="http://schemas.openxmlformats.org/officeDocument/2006/relationships/image" Target="../media/image3560.png"/><Relationship Id="rId63" Type="http://schemas.openxmlformats.org/officeDocument/2006/relationships/customXml" Target="../ink/ink2992.xml"/><Relationship Id="rId159" Type="http://schemas.openxmlformats.org/officeDocument/2006/relationships/customXml" Target="../ink/ink3040.xml"/><Relationship Id="rId366" Type="http://schemas.openxmlformats.org/officeDocument/2006/relationships/image" Target="../media/image2023.png"/><Relationship Id="rId573" Type="http://schemas.openxmlformats.org/officeDocument/2006/relationships/image" Target="../media/image2127.png"/><Relationship Id="rId780" Type="http://schemas.openxmlformats.org/officeDocument/2006/relationships/image" Target="../media/image3275.png"/><Relationship Id="rId1217" Type="http://schemas.openxmlformats.org/officeDocument/2006/relationships/customXml" Target="../ink/ink3572.xml"/><Relationship Id="rId226" Type="http://schemas.openxmlformats.org/officeDocument/2006/relationships/image" Target="../media/image1953.png"/><Relationship Id="rId433" Type="http://schemas.openxmlformats.org/officeDocument/2006/relationships/image" Target="../media/image2056.png"/><Relationship Id="rId878" Type="http://schemas.openxmlformats.org/officeDocument/2006/relationships/image" Target="../media/image3323.png"/><Relationship Id="rId1063" Type="http://schemas.openxmlformats.org/officeDocument/2006/relationships/customXml" Target="../ink/ink3495.xml"/><Relationship Id="rId1270" Type="http://schemas.openxmlformats.org/officeDocument/2006/relationships/image" Target="../media/image3517.png"/><Relationship Id="rId640" Type="http://schemas.openxmlformats.org/officeDocument/2006/relationships/customXml" Target="../ink/ink3281.xml"/><Relationship Id="rId738" Type="http://schemas.openxmlformats.org/officeDocument/2006/relationships/image" Target="../media/image3254.png"/><Relationship Id="rId945" Type="http://schemas.openxmlformats.org/officeDocument/2006/relationships/image" Target="../media/image3355.png"/><Relationship Id="rId74" Type="http://schemas.openxmlformats.org/officeDocument/2006/relationships/image" Target="../media/image1880.png"/><Relationship Id="rId377" Type="http://schemas.openxmlformats.org/officeDocument/2006/relationships/customXml" Target="../ink/ink3149.xml"/><Relationship Id="rId500" Type="http://schemas.openxmlformats.org/officeDocument/2006/relationships/customXml" Target="../ink/ink3211.xml"/><Relationship Id="rId584" Type="http://schemas.openxmlformats.org/officeDocument/2006/relationships/customXml" Target="../ink/ink3253.xml"/><Relationship Id="rId805" Type="http://schemas.openxmlformats.org/officeDocument/2006/relationships/image" Target="../media/image3287.png"/><Relationship Id="rId1130" Type="http://schemas.openxmlformats.org/officeDocument/2006/relationships/image" Target="../media/image3447.png"/><Relationship Id="rId1228" Type="http://schemas.openxmlformats.org/officeDocument/2006/relationships/image" Target="../media/image3496.png"/><Relationship Id="rId5" Type="http://schemas.openxmlformats.org/officeDocument/2006/relationships/customXml" Target="../ink/ink2963.xml"/><Relationship Id="rId237" Type="http://schemas.openxmlformats.org/officeDocument/2006/relationships/customXml" Target="../ink/ink3079.xml"/><Relationship Id="rId791" Type="http://schemas.openxmlformats.org/officeDocument/2006/relationships/customXml" Target="../ink/ink3357.xml"/><Relationship Id="rId889" Type="http://schemas.openxmlformats.org/officeDocument/2006/relationships/customXml" Target="../ink/ink3407.xml"/><Relationship Id="rId1074" Type="http://schemas.openxmlformats.org/officeDocument/2006/relationships/image" Target="../media/image3419.png"/><Relationship Id="rId444" Type="http://schemas.openxmlformats.org/officeDocument/2006/relationships/customXml" Target="../ink/ink3183.xml"/><Relationship Id="rId651" Type="http://schemas.openxmlformats.org/officeDocument/2006/relationships/image" Target="../media/image2165.png"/><Relationship Id="rId749" Type="http://schemas.openxmlformats.org/officeDocument/2006/relationships/customXml" Target="../ink/ink3336.xml"/><Relationship Id="rId1281" Type="http://schemas.openxmlformats.org/officeDocument/2006/relationships/image" Target="../media/image3522.png"/><Relationship Id="rId290" Type="http://schemas.openxmlformats.org/officeDocument/2006/relationships/image" Target="../media/image1985.png"/><Relationship Id="rId304" Type="http://schemas.openxmlformats.org/officeDocument/2006/relationships/image" Target="../media/image1992.png"/><Relationship Id="rId388" Type="http://schemas.openxmlformats.org/officeDocument/2006/relationships/image" Target="../media/image2034.png"/><Relationship Id="rId511" Type="http://schemas.openxmlformats.org/officeDocument/2006/relationships/image" Target="../media/image2095.png"/><Relationship Id="rId609" Type="http://schemas.openxmlformats.org/officeDocument/2006/relationships/image" Target="../media/image2145.png"/><Relationship Id="rId956" Type="http://schemas.openxmlformats.org/officeDocument/2006/relationships/customXml" Target="../ink/ink3441.xml"/><Relationship Id="rId1141" Type="http://schemas.openxmlformats.org/officeDocument/2006/relationships/customXml" Target="../ink/ink3534.xml"/><Relationship Id="rId1239" Type="http://schemas.openxmlformats.org/officeDocument/2006/relationships/customXml" Target="../ink/ink3583.xml"/><Relationship Id="rId85" Type="http://schemas.openxmlformats.org/officeDocument/2006/relationships/customXml" Target="../ink/ink3003.xml"/><Relationship Id="rId150" Type="http://schemas.openxmlformats.org/officeDocument/2006/relationships/image" Target="../media/image1917.png"/><Relationship Id="rId595" Type="http://schemas.openxmlformats.org/officeDocument/2006/relationships/image" Target="../media/image2138.png"/><Relationship Id="rId816" Type="http://schemas.openxmlformats.org/officeDocument/2006/relationships/image" Target="../media/image3292.png"/><Relationship Id="rId1001" Type="http://schemas.openxmlformats.org/officeDocument/2006/relationships/customXml" Target="../ink/ink3464.xml"/><Relationship Id="rId248" Type="http://schemas.openxmlformats.org/officeDocument/2006/relationships/image" Target="../media/image1964.png"/><Relationship Id="rId455" Type="http://schemas.openxmlformats.org/officeDocument/2006/relationships/image" Target="../media/image2067.png"/><Relationship Id="rId662" Type="http://schemas.openxmlformats.org/officeDocument/2006/relationships/customXml" Target="../ink/ink3292.xml"/><Relationship Id="rId1085" Type="http://schemas.openxmlformats.org/officeDocument/2006/relationships/customXml" Target="../ink/ink3506.xml"/><Relationship Id="rId1292" Type="http://schemas.openxmlformats.org/officeDocument/2006/relationships/customXml" Target="../ink/ink3610.xml"/><Relationship Id="rId1306" Type="http://schemas.openxmlformats.org/officeDocument/2006/relationships/customXml" Target="../ink/ink3617.xml"/><Relationship Id="rId12" Type="http://schemas.openxmlformats.org/officeDocument/2006/relationships/image" Target="../media/image1054.png"/><Relationship Id="rId108" Type="http://schemas.openxmlformats.org/officeDocument/2006/relationships/image" Target="../media/image1897.png"/><Relationship Id="rId315" Type="http://schemas.openxmlformats.org/officeDocument/2006/relationships/customXml" Target="../ink/ink3118.xml"/><Relationship Id="rId522" Type="http://schemas.openxmlformats.org/officeDocument/2006/relationships/customXml" Target="../ink/ink3222.xml"/><Relationship Id="rId967" Type="http://schemas.openxmlformats.org/officeDocument/2006/relationships/image" Target="../media/image3366.png"/><Relationship Id="rId1152" Type="http://schemas.openxmlformats.org/officeDocument/2006/relationships/image" Target="../media/image3458.png"/><Relationship Id="rId96" Type="http://schemas.openxmlformats.org/officeDocument/2006/relationships/image" Target="../media/image1891.png"/><Relationship Id="rId161" Type="http://schemas.openxmlformats.org/officeDocument/2006/relationships/customXml" Target="../ink/ink3041.xml"/><Relationship Id="rId399" Type="http://schemas.openxmlformats.org/officeDocument/2006/relationships/customXml" Target="../ink/ink3160.xml"/><Relationship Id="rId827" Type="http://schemas.openxmlformats.org/officeDocument/2006/relationships/customXml" Target="../ink/ink3376.xml"/><Relationship Id="rId1012" Type="http://schemas.openxmlformats.org/officeDocument/2006/relationships/image" Target="../media/image3388.png"/><Relationship Id="rId259" Type="http://schemas.openxmlformats.org/officeDocument/2006/relationships/customXml" Target="../ink/ink3090.xml"/><Relationship Id="rId466" Type="http://schemas.openxmlformats.org/officeDocument/2006/relationships/customXml" Target="../ink/ink3194.xml"/><Relationship Id="rId673" Type="http://schemas.openxmlformats.org/officeDocument/2006/relationships/image" Target="../media/image2176.png"/><Relationship Id="rId880" Type="http://schemas.openxmlformats.org/officeDocument/2006/relationships/image" Target="../media/image3324.png"/><Relationship Id="rId1096" Type="http://schemas.openxmlformats.org/officeDocument/2006/relationships/image" Target="../media/image3430.png"/><Relationship Id="rId1317" Type="http://schemas.openxmlformats.org/officeDocument/2006/relationships/image" Target="../media/image3540.png"/><Relationship Id="rId23" Type="http://schemas.openxmlformats.org/officeDocument/2006/relationships/customXml" Target="../ink/ink2972.xml"/><Relationship Id="rId119" Type="http://schemas.openxmlformats.org/officeDocument/2006/relationships/customXml" Target="../ink/ink3020.xml"/><Relationship Id="rId326" Type="http://schemas.openxmlformats.org/officeDocument/2006/relationships/image" Target="../media/image2003.png"/><Relationship Id="rId533" Type="http://schemas.openxmlformats.org/officeDocument/2006/relationships/image" Target="../media/image2106.png"/><Relationship Id="rId978" Type="http://schemas.openxmlformats.org/officeDocument/2006/relationships/customXml" Target="../ink/ink3452.xml"/><Relationship Id="rId1163" Type="http://schemas.openxmlformats.org/officeDocument/2006/relationships/customXml" Target="../ink/ink3545.xml"/><Relationship Id="rId740" Type="http://schemas.openxmlformats.org/officeDocument/2006/relationships/image" Target="../media/image3255.png"/><Relationship Id="rId838" Type="http://schemas.openxmlformats.org/officeDocument/2006/relationships/image" Target="../media/image3303.png"/><Relationship Id="rId1023" Type="http://schemas.openxmlformats.org/officeDocument/2006/relationships/customXml" Target="../ink/ink3475.xml"/><Relationship Id="rId172" Type="http://schemas.openxmlformats.org/officeDocument/2006/relationships/image" Target="../media/image1928.png"/><Relationship Id="rId477" Type="http://schemas.openxmlformats.org/officeDocument/2006/relationships/image" Target="../media/image2078.png"/><Relationship Id="rId600" Type="http://schemas.openxmlformats.org/officeDocument/2006/relationships/customXml" Target="../ink/ink3261.xml"/><Relationship Id="rId684" Type="http://schemas.openxmlformats.org/officeDocument/2006/relationships/customXml" Target="../ink/ink3303.xml"/><Relationship Id="rId1230" Type="http://schemas.openxmlformats.org/officeDocument/2006/relationships/image" Target="../media/image3497.png"/><Relationship Id="rId1328" Type="http://schemas.openxmlformats.org/officeDocument/2006/relationships/customXml" Target="../ink/ink3628.xml"/><Relationship Id="rId337" Type="http://schemas.openxmlformats.org/officeDocument/2006/relationships/customXml" Target="../ink/ink3129.xml"/><Relationship Id="rId891" Type="http://schemas.openxmlformats.org/officeDocument/2006/relationships/customXml" Target="../ink/ink3408.xml"/><Relationship Id="rId905" Type="http://schemas.openxmlformats.org/officeDocument/2006/relationships/customXml" Target="../ink/ink3415.xml"/><Relationship Id="rId989" Type="http://schemas.openxmlformats.org/officeDocument/2006/relationships/image" Target="../media/image3377.png"/><Relationship Id="rId34" Type="http://schemas.openxmlformats.org/officeDocument/2006/relationships/image" Target="../media/image1860.png"/><Relationship Id="rId544" Type="http://schemas.openxmlformats.org/officeDocument/2006/relationships/customXml" Target="../ink/ink3233.xml"/><Relationship Id="rId751" Type="http://schemas.openxmlformats.org/officeDocument/2006/relationships/customXml" Target="../ink/ink3337.xml"/><Relationship Id="rId849" Type="http://schemas.openxmlformats.org/officeDocument/2006/relationships/customXml" Target="../ink/ink3387.xml"/><Relationship Id="rId1174" Type="http://schemas.openxmlformats.org/officeDocument/2006/relationships/image" Target="../media/image3469.png"/><Relationship Id="rId183" Type="http://schemas.openxmlformats.org/officeDocument/2006/relationships/customXml" Target="../ink/ink3052.xml"/><Relationship Id="rId390" Type="http://schemas.openxmlformats.org/officeDocument/2006/relationships/image" Target="../media/image2035.png"/><Relationship Id="rId404" Type="http://schemas.openxmlformats.org/officeDocument/2006/relationships/customXml" Target="../ink/ink3163.xml"/><Relationship Id="rId611" Type="http://schemas.openxmlformats.org/officeDocument/2006/relationships/image" Target="../media/image364.png"/><Relationship Id="rId1034" Type="http://schemas.openxmlformats.org/officeDocument/2006/relationships/image" Target="../media/image3399.png"/><Relationship Id="rId1241" Type="http://schemas.openxmlformats.org/officeDocument/2006/relationships/customXml" Target="../ink/ink3584.xml"/><Relationship Id="rId1339" Type="http://schemas.openxmlformats.org/officeDocument/2006/relationships/image" Target="../media/image3551.png"/><Relationship Id="rId250" Type="http://schemas.openxmlformats.org/officeDocument/2006/relationships/image" Target="../media/image1965.png"/><Relationship Id="rId488" Type="http://schemas.openxmlformats.org/officeDocument/2006/relationships/customXml" Target="../ink/ink3205.xml"/><Relationship Id="rId695" Type="http://schemas.openxmlformats.org/officeDocument/2006/relationships/customXml" Target="../ink/ink3309.xml"/><Relationship Id="rId709" Type="http://schemas.openxmlformats.org/officeDocument/2006/relationships/customXml" Target="../ink/ink3316.xml"/><Relationship Id="rId916" Type="http://schemas.openxmlformats.org/officeDocument/2006/relationships/image" Target="../media/image3342.png"/><Relationship Id="rId1101" Type="http://schemas.openxmlformats.org/officeDocument/2006/relationships/customXml" Target="../ink/ink3514.xml"/><Relationship Id="rId45" Type="http://schemas.openxmlformats.org/officeDocument/2006/relationships/customXml" Target="../ink/ink2983.xml"/><Relationship Id="rId110" Type="http://schemas.openxmlformats.org/officeDocument/2006/relationships/image" Target="../media/image1898.png"/><Relationship Id="rId348" Type="http://schemas.openxmlformats.org/officeDocument/2006/relationships/image" Target="../media/image2014.png"/><Relationship Id="rId555" Type="http://schemas.openxmlformats.org/officeDocument/2006/relationships/image" Target="../media/image2118.png"/><Relationship Id="rId762" Type="http://schemas.openxmlformats.org/officeDocument/2006/relationships/image" Target="../media/image3266.png"/><Relationship Id="rId1185" Type="http://schemas.openxmlformats.org/officeDocument/2006/relationships/customXml" Target="../ink/ink3556.xml"/><Relationship Id="rId194" Type="http://schemas.openxmlformats.org/officeDocument/2006/relationships/image" Target="../media/image1938.png"/><Relationship Id="rId208" Type="http://schemas.openxmlformats.org/officeDocument/2006/relationships/image" Target="../media/image1944.png"/><Relationship Id="rId415" Type="http://schemas.openxmlformats.org/officeDocument/2006/relationships/image" Target="../media/image2047.png"/><Relationship Id="rId622" Type="http://schemas.openxmlformats.org/officeDocument/2006/relationships/customXml" Target="../ink/ink3272.xml"/><Relationship Id="rId1045" Type="http://schemas.openxmlformats.org/officeDocument/2006/relationships/customXml" Target="../ink/ink3486.xml"/><Relationship Id="rId1252" Type="http://schemas.openxmlformats.org/officeDocument/2006/relationships/image" Target="../media/image3508.png"/><Relationship Id="rId261" Type="http://schemas.openxmlformats.org/officeDocument/2006/relationships/customXml" Target="../ink/ink3091.xml"/><Relationship Id="rId499" Type="http://schemas.openxmlformats.org/officeDocument/2006/relationships/image" Target="../media/image2089.png"/><Relationship Id="rId927" Type="http://schemas.openxmlformats.org/officeDocument/2006/relationships/image" Target="../media/image3346.png"/><Relationship Id="rId1112" Type="http://schemas.openxmlformats.org/officeDocument/2006/relationships/image" Target="../media/image3438.png"/><Relationship Id="rId56" Type="http://schemas.openxmlformats.org/officeDocument/2006/relationships/image" Target="../media/image1871.png"/><Relationship Id="rId359" Type="http://schemas.openxmlformats.org/officeDocument/2006/relationships/customXml" Target="../ink/ink3140.xml"/><Relationship Id="rId566" Type="http://schemas.openxmlformats.org/officeDocument/2006/relationships/customXml" Target="../ink/ink3244.xml"/><Relationship Id="rId773" Type="http://schemas.openxmlformats.org/officeDocument/2006/relationships/customXml" Target="../ink/ink3348.xml"/><Relationship Id="rId1196" Type="http://schemas.openxmlformats.org/officeDocument/2006/relationships/image" Target="../media/image3480.png"/><Relationship Id="rId121" Type="http://schemas.openxmlformats.org/officeDocument/2006/relationships/customXml" Target="../ink/ink3021.xml"/><Relationship Id="rId219" Type="http://schemas.openxmlformats.org/officeDocument/2006/relationships/customXml" Target="../ink/ink3070.xml"/><Relationship Id="rId426" Type="http://schemas.openxmlformats.org/officeDocument/2006/relationships/customXml" Target="../ink/ink3174.xml"/><Relationship Id="rId633" Type="http://schemas.openxmlformats.org/officeDocument/2006/relationships/image" Target="../media/image2156.png"/><Relationship Id="rId980" Type="http://schemas.openxmlformats.org/officeDocument/2006/relationships/customXml" Target="../ink/ink3453.xml"/><Relationship Id="rId1056" Type="http://schemas.openxmlformats.org/officeDocument/2006/relationships/image" Target="../media/image3410.png"/><Relationship Id="rId1263" Type="http://schemas.openxmlformats.org/officeDocument/2006/relationships/customXml" Target="../ink/ink3595.xml"/><Relationship Id="rId840" Type="http://schemas.openxmlformats.org/officeDocument/2006/relationships/image" Target="../media/image3304.png"/><Relationship Id="rId938" Type="http://schemas.openxmlformats.org/officeDocument/2006/relationships/customXml" Target="../ink/ink3432.xml"/><Relationship Id="rId67" Type="http://schemas.openxmlformats.org/officeDocument/2006/relationships/customXml" Target="../ink/ink2994.xml"/><Relationship Id="rId272" Type="http://schemas.openxmlformats.org/officeDocument/2006/relationships/image" Target="../media/image1976.png"/><Relationship Id="rId577" Type="http://schemas.openxmlformats.org/officeDocument/2006/relationships/image" Target="../media/image2129.png"/><Relationship Id="rId700" Type="http://schemas.openxmlformats.org/officeDocument/2006/relationships/image" Target="../media/image3126.png"/><Relationship Id="rId1123" Type="http://schemas.openxmlformats.org/officeDocument/2006/relationships/customXml" Target="../ink/ink3525.xml"/><Relationship Id="rId1330" Type="http://schemas.openxmlformats.org/officeDocument/2006/relationships/customXml" Target="../ink/ink3629.xml"/><Relationship Id="rId132" Type="http://schemas.openxmlformats.org/officeDocument/2006/relationships/image" Target="../media/image1908.png"/><Relationship Id="rId784" Type="http://schemas.openxmlformats.org/officeDocument/2006/relationships/image" Target="../media/image3277.png"/><Relationship Id="rId991" Type="http://schemas.openxmlformats.org/officeDocument/2006/relationships/image" Target="../media/image3378.png"/><Relationship Id="rId1067" Type="http://schemas.openxmlformats.org/officeDocument/2006/relationships/customXml" Target="../ink/ink3497.xml"/><Relationship Id="rId437" Type="http://schemas.openxmlformats.org/officeDocument/2006/relationships/image" Target="../media/image2058.png"/><Relationship Id="rId644" Type="http://schemas.openxmlformats.org/officeDocument/2006/relationships/customXml" Target="../ink/ink3283.xml"/><Relationship Id="rId851" Type="http://schemas.openxmlformats.org/officeDocument/2006/relationships/customXml" Target="../ink/ink3388.xml"/><Relationship Id="rId1274" Type="http://schemas.openxmlformats.org/officeDocument/2006/relationships/image" Target="../media/image3519.png"/><Relationship Id="rId283" Type="http://schemas.openxmlformats.org/officeDocument/2006/relationships/customXml" Target="../ink/ink3102.xml"/><Relationship Id="rId490" Type="http://schemas.openxmlformats.org/officeDocument/2006/relationships/customXml" Target="../ink/ink3206.xml"/><Relationship Id="rId504" Type="http://schemas.openxmlformats.org/officeDocument/2006/relationships/customXml" Target="../ink/ink3213.xml"/><Relationship Id="rId711" Type="http://schemas.openxmlformats.org/officeDocument/2006/relationships/customXml" Target="../ink/ink3317.xml"/><Relationship Id="rId949" Type="http://schemas.openxmlformats.org/officeDocument/2006/relationships/image" Target="../media/image3357.png"/><Relationship Id="rId1134" Type="http://schemas.openxmlformats.org/officeDocument/2006/relationships/image" Target="../media/image3449.png"/><Relationship Id="rId1341" Type="http://schemas.openxmlformats.org/officeDocument/2006/relationships/image" Target="../media/image3552.png"/><Relationship Id="rId78" Type="http://schemas.openxmlformats.org/officeDocument/2006/relationships/image" Target="../media/image1882.png"/><Relationship Id="rId143" Type="http://schemas.openxmlformats.org/officeDocument/2006/relationships/customXml" Target="../ink/ink3032.xml"/><Relationship Id="rId350" Type="http://schemas.openxmlformats.org/officeDocument/2006/relationships/image" Target="../media/image2015.png"/><Relationship Id="rId588" Type="http://schemas.openxmlformats.org/officeDocument/2006/relationships/customXml" Target="../ink/ink3255.xml"/><Relationship Id="rId795" Type="http://schemas.openxmlformats.org/officeDocument/2006/relationships/customXml" Target="../ink/ink3359.xml"/><Relationship Id="rId809" Type="http://schemas.openxmlformats.org/officeDocument/2006/relationships/customXml" Target="../ink/ink3367.xml"/><Relationship Id="rId1201" Type="http://schemas.openxmlformats.org/officeDocument/2006/relationships/customXml" Target="../ink/ink3564.xml"/><Relationship Id="rId9" Type="http://schemas.openxmlformats.org/officeDocument/2006/relationships/customXml" Target="../ink/ink2965.xml"/><Relationship Id="rId210" Type="http://schemas.openxmlformats.org/officeDocument/2006/relationships/image" Target="../media/image1945.png"/><Relationship Id="rId448" Type="http://schemas.openxmlformats.org/officeDocument/2006/relationships/customXml" Target="../ink/ink3185.xml"/><Relationship Id="rId655" Type="http://schemas.openxmlformats.org/officeDocument/2006/relationships/image" Target="../media/image2167.png"/><Relationship Id="rId862" Type="http://schemas.openxmlformats.org/officeDocument/2006/relationships/image" Target="../media/image3315.png"/><Relationship Id="rId1078" Type="http://schemas.openxmlformats.org/officeDocument/2006/relationships/image" Target="../media/image3421.png"/><Relationship Id="rId1285" Type="http://schemas.openxmlformats.org/officeDocument/2006/relationships/image" Target="../media/image3524.png"/><Relationship Id="rId294" Type="http://schemas.openxmlformats.org/officeDocument/2006/relationships/image" Target="../media/image1987.png"/><Relationship Id="rId308" Type="http://schemas.openxmlformats.org/officeDocument/2006/relationships/image" Target="../media/image1994.png"/><Relationship Id="rId515" Type="http://schemas.openxmlformats.org/officeDocument/2006/relationships/image" Target="../media/image2097.png"/><Relationship Id="rId722" Type="http://schemas.openxmlformats.org/officeDocument/2006/relationships/image" Target="../media/image3246.png"/><Relationship Id="rId1145" Type="http://schemas.openxmlformats.org/officeDocument/2006/relationships/customXml" Target="../ink/ink3536.xml"/><Relationship Id="rId1352" Type="http://schemas.openxmlformats.org/officeDocument/2006/relationships/customXml" Target="../ink/ink3640.xml"/><Relationship Id="rId89" Type="http://schemas.openxmlformats.org/officeDocument/2006/relationships/customXml" Target="../ink/ink3005.xml"/><Relationship Id="rId154" Type="http://schemas.openxmlformats.org/officeDocument/2006/relationships/image" Target="../media/image1919.png"/><Relationship Id="rId361" Type="http://schemas.openxmlformats.org/officeDocument/2006/relationships/customXml" Target="../ink/ink3141.xml"/><Relationship Id="rId599" Type="http://schemas.openxmlformats.org/officeDocument/2006/relationships/image" Target="../media/image2140.png"/><Relationship Id="rId1005" Type="http://schemas.openxmlformats.org/officeDocument/2006/relationships/customXml" Target="../ink/ink3466.xml"/><Relationship Id="rId1212" Type="http://schemas.openxmlformats.org/officeDocument/2006/relationships/image" Target="../media/image3488.png"/><Relationship Id="rId459" Type="http://schemas.openxmlformats.org/officeDocument/2006/relationships/image" Target="../media/image2069.png"/><Relationship Id="rId666" Type="http://schemas.openxmlformats.org/officeDocument/2006/relationships/customXml" Target="../ink/ink3294.xml"/><Relationship Id="rId873" Type="http://schemas.openxmlformats.org/officeDocument/2006/relationships/customXml" Target="../ink/ink3399.xml"/><Relationship Id="rId1089" Type="http://schemas.openxmlformats.org/officeDocument/2006/relationships/customXml" Target="../ink/ink3508.xml"/><Relationship Id="rId1296" Type="http://schemas.openxmlformats.org/officeDocument/2006/relationships/customXml" Target="../ink/ink3612.xml"/><Relationship Id="rId16" Type="http://schemas.openxmlformats.org/officeDocument/2006/relationships/image" Target="../media/image1056.png"/><Relationship Id="rId221" Type="http://schemas.openxmlformats.org/officeDocument/2006/relationships/customXml" Target="../ink/ink3071.xml"/><Relationship Id="rId319" Type="http://schemas.openxmlformats.org/officeDocument/2006/relationships/customXml" Target="../ink/ink3120.xml"/><Relationship Id="rId526" Type="http://schemas.openxmlformats.org/officeDocument/2006/relationships/customXml" Target="../ink/ink3224.xml"/><Relationship Id="rId1156" Type="http://schemas.openxmlformats.org/officeDocument/2006/relationships/image" Target="../media/image3460.png"/><Relationship Id="rId733" Type="http://schemas.openxmlformats.org/officeDocument/2006/relationships/customXml" Target="../ink/ink3328.xml"/><Relationship Id="rId940" Type="http://schemas.openxmlformats.org/officeDocument/2006/relationships/customXml" Target="../ink/ink3433.xml"/><Relationship Id="rId1016" Type="http://schemas.openxmlformats.org/officeDocument/2006/relationships/image" Target="../media/image3390.png"/><Relationship Id="rId165" Type="http://schemas.openxmlformats.org/officeDocument/2006/relationships/customXml" Target="../ink/ink3043.xml"/><Relationship Id="rId372" Type="http://schemas.openxmlformats.org/officeDocument/2006/relationships/image" Target="../media/image2026.png"/><Relationship Id="rId677" Type="http://schemas.openxmlformats.org/officeDocument/2006/relationships/image" Target="../media/image2178.png"/><Relationship Id="rId800" Type="http://schemas.openxmlformats.org/officeDocument/2006/relationships/customXml" Target="../ink/ink3362.xml"/><Relationship Id="rId1223" Type="http://schemas.openxmlformats.org/officeDocument/2006/relationships/customXml" Target="../ink/ink3575.xml"/><Relationship Id="rId232" Type="http://schemas.openxmlformats.org/officeDocument/2006/relationships/image" Target="../media/image1956.png"/><Relationship Id="rId884" Type="http://schemas.openxmlformats.org/officeDocument/2006/relationships/image" Target="../media/image3326.png"/><Relationship Id="rId27" Type="http://schemas.openxmlformats.org/officeDocument/2006/relationships/customXml" Target="../ink/ink2974.xml"/><Relationship Id="rId537" Type="http://schemas.openxmlformats.org/officeDocument/2006/relationships/image" Target="../media/image2108.png"/><Relationship Id="rId744" Type="http://schemas.openxmlformats.org/officeDocument/2006/relationships/image" Target="../media/image3257.png"/><Relationship Id="rId951" Type="http://schemas.openxmlformats.org/officeDocument/2006/relationships/image" Target="../media/image3358.png"/><Relationship Id="rId1167" Type="http://schemas.openxmlformats.org/officeDocument/2006/relationships/customXml" Target="../ink/ink3547.xml"/><Relationship Id="rId80" Type="http://schemas.openxmlformats.org/officeDocument/2006/relationships/image" Target="../media/image1883.png"/><Relationship Id="rId176" Type="http://schemas.openxmlformats.org/officeDocument/2006/relationships/image" Target="../media/image1930.png"/><Relationship Id="rId383" Type="http://schemas.openxmlformats.org/officeDocument/2006/relationships/customXml" Target="../ink/ink3152.xml"/><Relationship Id="rId590" Type="http://schemas.openxmlformats.org/officeDocument/2006/relationships/customXml" Target="../ink/ink3256.xml"/><Relationship Id="rId604" Type="http://schemas.openxmlformats.org/officeDocument/2006/relationships/customXml" Target="../ink/ink3263.xml"/><Relationship Id="rId811" Type="http://schemas.openxmlformats.org/officeDocument/2006/relationships/customXml" Target="../ink/ink3368.xml"/><Relationship Id="rId1027" Type="http://schemas.openxmlformats.org/officeDocument/2006/relationships/customXml" Target="../ink/ink3477.xml"/><Relationship Id="rId1234" Type="http://schemas.openxmlformats.org/officeDocument/2006/relationships/image" Target="../media/image3499.png"/><Relationship Id="rId243" Type="http://schemas.openxmlformats.org/officeDocument/2006/relationships/customXml" Target="../ink/ink3082.xml"/><Relationship Id="rId450" Type="http://schemas.openxmlformats.org/officeDocument/2006/relationships/customXml" Target="../ink/ink3186.xml"/><Relationship Id="rId688" Type="http://schemas.openxmlformats.org/officeDocument/2006/relationships/image" Target="../media/image3104.png"/><Relationship Id="rId895" Type="http://schemas.openxmlformats.org/officeDocument/2006/relationships/customXml" Target="../ink/ink3410.xml"/><Relationship Id="rId909" Type="http://schemas.openxmlformats.org/officeDocument/2006/relationships/customXml" Target="../ink/ink3417.xml"/><Relationship Id="rId1080" Type="http://schemas.openxmlformats.org/officeDocument/2006/relationships/image" Target="../media/image3422.png"/><Relationship Id="rId1301" Type="http://schemas.openxmlformats.org/officeDocument/2006/relationships/image" Target="../media/image3532.png"/><Relationship Id="rId38" Type="http://schemas.openxmlformats.org/officeDocument/2006/relationships/image" Target="../media/image1862.png"/><Relationship Id="rId103" Type="http://schemas.openxmlformats.org/officeDocument/2006/relationships/customXml" Target="../ink/ink3012.xml"/><Relationship Id="rId310" Type="http://schemas.openxmlformats.org/officeDocument/2006/relationships/image" Target="../media/image1995.png"/><Relationship Id="rId548" Type="http://schemas.openxmlformats.org/officeDocument/2006/relationships/customXml" Target="../ink/ink3235.xml"/><Relationship Id="rId755" Type="http://schemas.openxmlformats.org/officeDocument/2006/relationships/customXml" Target="../ink/ink3339.xml"/><Relationship Id="rId962" Type="http://schemas.openxmlformats.org/officeDocument/2006/relationships/customXml" Target="../ink/ink3444.xml"/><Relationship Id="rId1178" Type="http://schemas.openxmlformats.org/officeDocument/2006/relationships/image" Target="../media/image3471.png"/><Relationship Id="rId91" Type="http://schemas.openxmlformats.org/officeDocument/2006/relationships/customXml" Target="../ink/ink3006.xml"/><Relationship Id="rId187" Type="http://schemas.openxmlformats.org/officeDocument/2006/relationships/customXml" Target="../ink/ink3054.xml"/><Relationship Id="rId394" Type="http://schemas.openxmlformats.org/officeDocument/2006/relationships/image" Target="../media/image2037.png"/><Relationship Id="rId408" Type="http://schemas.openxmlformats.org/officeDocument/2006/relationships/customXml" Target="../ink/ink3165.xml"/><Relationship Id="rId615" Type="http://schemas.openxmlformats.org/officeDocument/2006/relationships/image" Target="../media/image2147.png"/><Relationship Id="rId822" Type="http://schemas.openxmlformats.org/officeDocument/2006/relationships/image" Target="../media/image3295.png"/><Relationship Id="rId1038" Type="http://schemas.openxmlformats.org/officeDocument/2006/relationships/image" Target="../media/image3401.png"/><Relationship Id="rId1245" Type="http://schemas.openxmlformats.org/officeDocument/2006/relationships/customXml" Target="../ink/ink3586.xml"/><Relationship Id="rId254" Type="http://schemas.openxmlformats.org/officeDocument/2006/relationships/image" Target="../media/image1967.png"/><Relationship Id="rId699" Type="http://schemas.openxmlformats.org/officeDocument/2006/relationships/customXml" Target="../ink/ink3311.xml"/><Relationship Id="rId1091" Type="http://schemas.openxmlformats.org/officeDocument/2006/relationships/customXml" Target="../ink/ink3509.xml"/><Relationship Id="rId1105" Type="http://schemas.openxmlformats.org/officeDocument/2006/relationships/customXml" Target="../ink/ink3516.xml"/><Relationship Id="rId1312" Type="http://schemas.openxmlformats.org/officeDocument/2006/relationships/customXml" Target="../ink/ink3620.xml"/><Relationship Id="rId49" Type="http://schemas.openxmlformats.org/officeDocument/2006/relationships/customXml" Target="../ink/ink2985.xml"/><Relationship Id="rId114" Type="http://schemas.openxmlformats.org/officeDocument/2006/relationships/image" Target="../media/image1900.png"/><Relationship Id="rId461" Type="http://schemas.openxmlformats.org/officeDocument/2006/relationships/image" Target="../media/image2070.png"/><Relationship Id="rId559" Type="http://schemas.openxmlformats.org/officeDocument/2006/relationships/image" Target="../media/image2120.png"/><Relationship Id="rId766" Type="http://schemas.openxmlformats.org/officeDocument/2006/relationships/image" Target="../media/image3268.png"/><Relationship Id="rId1189" Type="http://schemas.openxmlformats.org/officeDocument/2006/relationships/customXml" Target="../ink/ink3558.xml"/><Relationship Id="rId198" Type="http://schemas.openxmlformats.org/officeDocument/2006/relationships/image" Target="../media/image25.png"/><Relationship Id="rId321" Type="http://schemas.openxmlformats.org/officeDocument/2006/relationships/customXml" Target="../ink/ink3121.xml"/><Relationship Id="rId419" Type="http://schemas.openxmlformats.org/officeDocument/2006/relationships/image" Target="../media/image2049.png"/><Relationship Id="rId626" Type="http://schemas.openxmlformats.org/officeDocument/2006/relationships/customXml" Target="../ink/ink3274.xml"/><Relationship Id="rId973" Type="http://schemas.openxmlformats.org/officeDocument/2006/relationships/image" Target="../media/image3369.png"/><Relationship Id="rId1049" Type="http://schemas.openxmlformats.org/officeDocument/2006/relationships/customXml" Target="../ink/ink3488.xml"/><Relationship Id="rId1256" Type="http://schemas.openxmlformats.org/officeDocument/2006/relationships/image" Target="../media/image3510.png"/><Relationship Id="rId833" Type="http://schemas.openxmlformats.org/officeDocument/2006/relationships/customXml" Target="../ink/ink3379.xml"/><Relationship Id="rId1116" Type="http://schemas.openxmlformats.org/officeDocument/2006/relationships/image" Target="../media/image3440.png"/><Relationship Id="rId265" Type="http://schemas.openxmlformats.org/officeDocument/2006/relationships/customXml" Target="../ink/ink3093.xml"/><Relationship Id="rId472" Type="http://schemas.openxmlformats.org/officeDocument/2006/relationships/customXml" Target="../ink/ink3197.xml"/><Relationship Id="rId900" Type="http://schemas.openxmlformats.org/officeDocument/2006/relationships/image" Target="../media/image3334.png"/><Relationship Id="rId1323" Type="http://schemas.openxmlformats.org/officeDocument/2006/relationships/image" Target="../media/image3543.png"/><Relationship Id="rId125" Type="http://schemas.openxmlformats.org/officeDocument/2006/relationships/customXml" Target="../ink/ink3023.xml"/><Relationship Id="rId332" Type="http://schemas.openxmlformats.org/officeDocument/2006/relationships/image" Target="../media/image2006.png"/><Relationship Id="rId777" Type="http://schemas.openxmlformats.org/officeDocument/2006/relationships/customXml" Target="../ink/ink3350.xml"/><Relationship Id="rId984" Type="http://schemas.openxmlformats.org/officeDocument/2006/relationships/customXml" Target="../ink/ink3455.xml"/><Relationship Id="rId637" Type="http://schemas.openxmlformats.org/officeDocument/2006/relationships/image" Target="../media/image2158.png"/><Relationship Id="rId844" Type="http://schemas.openxmlformats.org/officeDocument/2006/relationships/image" Target="../media/image3306.png"/><Relationship Id="rId1267" Type="http://schemas.openxmlformats.org/officeDocument/2006/relationships/customXml" Target="../ink/ink3597.xml"/><Relationship Id="rId276" Type="http://schemas.openxmlformats.org/officeDocument/2006/relationships/image" Target="../media/image1978.png"/><Relationship Id="rId483" Type="http://schemas.openxmlformats.org/officeDocument/2006/relationships/image" Target="../media/image2081.png"/><Relationship Id="rId690" Type="http://schemas.openxmlformats.org/officeDocument/2006/relationships/image" Target="../media/image3105.png"/><Relationship Id="rId704" Type="http://schemas.openxmlformats.org/officeDocument/2006/relationships/image" Target="../media/image3128.png"/><Relationship Id="rId911" Type="http://schemas.openxmlformats.org/officeDocument/2006/relationships/customXml" Target="../ink/ink3418.xml"/><Relationship Id="rId1127" Type="http://schemas.openxmlformats.org/officeDocument/2006/relationships/customXml" Target="../ink/ink3527.xml"/><Relationship Id="rId1334" Type="http://schemas.openxmlformats.org/officeDocument/2006/relationships/customXml" Target="../ink/ink3631.xml"/><Relationship Id="rId40" Type="http://schemas.openxmlformats.org/officeDocument/2006/relationships/image" Target="../media/image1863.png"/><Relationship Id="rId136" Type="http://schemas.openxmlformats.org/officeDocument/2006/relationships/image" Target="../media/image1910.png"/><Relationship Id="rId343" Type="http://schemas.openxmlformats.org/officeDocument/2006/relationships/customXml" Target="../ink/ink3132.xml"/><Relationship Id="rId550" Type="http://schemas.openxmlformats.org/officeDocument/2006/relationships/customXml" Target="../ink/ink3236.xml"/><Relationship Id="rId788" Type="http://schemas.openxmlformats.org/officeDocument/2006/relationships/image" Target="../media/image3279.png"/><Relationship Id="rId995" Type="http://schemas.openxmlformats.org/officeDocument/2006/relationships/image" Target="../media/image3380.png"/><Relationship Id="rId1180" Type="http://schemas.openxmlformats.org/officeDocument/2006/relationships/image" Target="../media/image3472.png"/><Relationship Id="rId203" Type="http://schemas.openxmlformats.org/officeDocument/2006/relationships/customXml" Target="../ink/ink3062.xml"/><Relationship Id="rId648" Type="http://schemas.openxmlformats.org/officeDocument/2006/relationships/customXml" Target="../ink/ink3285.xml"/><Relationship Id="rId855" Type="http://schemas.openxmlformats.org/officeDocument/2006/relationships/customXml" Target="../ink/ink3390.xml"/><Relationship Id="rId1040" Type="http://schemas.openxmlformats.org/officeDocument/2006/relationships/image" Target="../media/image3402.png"/><Relationship Id="rId1278" Type="http://schemas.openxmlformats.org/officeDocument/2006/relationships/customXml" Target="../ink/ink3603.xml"/><Relationship Id="rId287" Type="http://schemas.openxmlformats.org/officeDocument/2006/relationships/customXml" Target="../ink/ink3104.xml"/><Relationship Id="rId410" Type="http://schemas.openxmlformats.org/officeDocument/2006/relationships/customXml" Target="../ink/ink3166.xml"/><Relationship Id="rId494" Type="http://schemas.openxmlformats.org/officeDocument/2006/relationships/customXml" Target="../ink/ink3208.xml"/><Relationship Id="rId508" Type="http://schemas.openxmlformats.org/officeDocument/2006/relationships/customXml" Target="../ink/ink3215.xml"/><Relationship Id="rId715" Type="http://schemas.openxmlformats.org/officeDocument/2006/relationships/customXml" Target="../ink/ink3319.xml"/><Relationship Id="rId922" Type="http://schemas.openxmlformats.org/officeDocument/2006/relationships/customXml" Target="../ink/ink3424.xml"/><Relationship Id="rId1138" Type="http://schemas.openxmlformats.org/officeDocument/2006/relationships/image" Target="../media/image3451.png"/><Relationship Id="rId1345" Type="http://schemas.openxmlformats.org/officeDocument/2006/relationships/image" Target="../media/image3554.png"/><Relationship Id="rId147" Type="http://schemas.openxmlformats.org/officeDocument/2006/relationships/customXml" Target="../ink/ink3034.xml"/><Relationship Id="rId354" Type="http://schemas.openxmlformats.org/officeDocument/2006/relationships/image" Target="../media/image2017.png"/><Relationship Id="rId799" Type="http://schemas.openxmlformats.org/officeDocument/2006/relationships/image" Target="../media/image3284.png"/><Relationship Id="rId1191" Type="http://schemas.openxmlformats.org/officeDocument/2006/relationships/customXml" Target="../ink/ink3559.xml"/><Relationship Id="rId1205" Type="http://schemas.openxmlformats.org/officeDocument/2006/relationships/customXml" Target="../ink/ink3566.xml"/><Relationship Id="rId51" Type="http://schemas.openxmlformats.org/officeDocument/2006/relationships/customXml" Target="../ink/ink2986.xml"/><Relationship Id="rId561" Type="http://schemas.openxmlformats.org/officeDocument/2006/relationships/image" Target="../media/image2121.png"/><Relationship Id="rId659" Type="http://schemas.openxmlformats.org/officeDocument/2006/relationships/image" Target="../media/image2169.png"/><Relationship Id="rId866" Type="http://schemas.openxmlformats.org/officeDocument/2006/relationships/image" Target="../media/image3317.png"/><Relationship Id="rId1289" Type="http://schemas.openxmlformats.org/officeDocument/2006/relationships/image" Target="../media/image3526.png"/><Relationship Id="rId214" Type="http://schemas.openxmlformats.org/officeDocument/2006/relationships/image" Target="../media/image1947.png"/><Relationship Id="rId298" Type="http://schemas.openxmlformats.org/officeDocument/2006/relationships/image" Target="../media/image1989.png"/><Relationship Id="rId421" Type="http://schemas.openxmlformats.org/officeDocument/2006/relationships/image" Target="../media/image2050.png"/><Relationship Id="rId519" Type="http://schemas.openxmlformats.org/officeDocument/2006/relationships/image" Target="../media/image2099.png"/><Relationship Id="rId1051" Type="http://schemas.openxmlformats.org/officeDocument/2006/relationships/customXml" Target="../ink/ink3489.xml"/><Relationship Id="rId1149" Type="http://schemas.openxmlformats.org/officeDocument/2006/relationships/customXml" Target="../ink/ink3538.xml"/><Relationship Id="rId1356" Type="http://schemas.openxmlformats.org/officeDocument/2006/relationships/customXml" Target="../ink/ink3642.xml"/><Relationship Id="rId158" Type="http://schemas.openxmlformats.org/officeDocument/2006/relationships/image" Target="../media/image1921.png"/><Relationship Id="rId726" Type="http://schemas.openxmlformats.org/officeDocument/2006/relationships/image" Target="../media/image3248.png"/><Relationship Id="rId933" Type="http://schemas.openxmlformats.org/officeDocument/2006/relationships/image" Target="../media/image3349.png"/><Relationship Id="rId1009" Type="http://schemas.openxmlformats.org/officeDocument/2006/relationships/customXml" Target="../ink/ink3468.xml"/><Relationship Id="rId62" Type="http://schemas.openxmlformats.org/officeDocument/2006/relationships/image" Target="../media/image1874.png"/><Relationship Id="rId365" Type="http://schemas.openxmlformats.org/officeDocument/2006/relationships/customXml" Target="../ink/ink3143.xml"/><Relationship Id="rId572" Type="http://schemas.openxmlformats.org/officeDocument/2006/relationships/customXml" Target="../ink/ink3247.xml"/><Relationship Id="rId1216" Type="http://schemas.openxmlformats.org/officeDocument/2006/relationships/image" Target="../media/image3490.png"/><Relationship Id="rId225" Type="http://schemas.openxmlformats.org/officeDocument/2006/relationships/customXml" Target="../ink/ink3073.xml"/><Relationship Id="rId432" Type="http://schemas.openxmlformats.org/officeDocument/2006/relationships/customXml" Target="../ink/ink3177.xml"/><Relationship Id="rId877" Type="http://schemas.openxmlformats.org/officeDocument/2006/relationships/customXml" Target="../ink/ink3401.xml"/><Relationship Id="rId1062" Type="http://schemas.openxmlformats.org/officeDocument/2006/relationships/image" Target="../media/image3413.png"/><Relationship Id="rId737" Type="http://schemas.openxmlformats.org/officeDocument/2006/relationships/customXml" Target="../ink/ink3330.xml"/><Relationship Id="rId944" Type="http://schemas.openxmlformats.org/officeDocument/2006/relationships/customXml" Target="../ink/ink3435.xml"/><Relationship Id="rId73" Type="http://schemas.openxmlformats.org/officeDocument/2006/relationships/customXml" Target="../ink/ink2997.xml"/><Relationship Id="rId169" Type="http://schemas.openxmlformats.org/officeDocument/2006/relationships/customXml" Target="../ink/ink3045.xml"/><Relationship Id="rId376" Type="http://schemas.openxmlformats.org/officeDocument/2006/relationships/image" Target="../media/image2028.png"/><Relationship Id="rId583" Type="http://schemas.openxmlformats.org/officeDocument/2006/relationships/image" Target="../media/image2132.png"/><Relationship Id="rId790" Type="http://schemas.openxmlformats.org/officeDocument/2006/relationships/image" Target="../media/image3280.png"/><Relationship Id="rId804" Type="http://schemas.openxmlformats.org/officeDocument/2006/relationships/customXml" Target="../ink/ink3364.xml"/><Relationship Id="rId1227" Type="http://schemas.openxmlformats.org/officeDocument/2006/relationships/customXml" Target="../ink/ink3577.xml"/><Relationship Id="rId4" Type="http://schemas.openxmlformats.org/officeDocument/2006/relationships/image" Target="../media/image1050.png"/><Relationship Id="rId236" Type="http://schemas.openxmlformats.org/officeDocument/2006/relationships/image" Target="../media/image1958.png"/><Relationship Id="rId443" Type="http://schemas.openxmlformats.org/officeDocument/2006/relationships/image" Target="../media/image2061.png"/><Relationship Id="rId650" Type="http://schemas.openxmlformats.org/officeDocument/2006/relationships/customXml" Target="../ink/ink3286.xml"/><Relationship Id="rId888" Type="http://schemas.openxmlformats.org/officeDocument/2006/relationships/image" Target="../media/image3328.png"/><Relationship Id="rId1073" Type="http://schemas.openxmlformats.org/officeDocument/2006/relationships/customXml" Target="../ink/ink3500.xml"/><Relationship Id="rId1280" Type="http://schemas.openxmlformats.org/officeDocument/2006/relationships/customXml" Target="../ink/ink3604.xml"/><Relationship Id="rId303" Type="http://schemas.openxmlformats.org/officeDocument/2006/relationships/customXml" Target="../ink/ink3112.xml"/><Relationship Id="rId748" Type="http://schemas.openxmlformats.org/officeDocument/2006/relationships/image" Target="../media/image3259.png"/><Relationship Id="rId955" Type="http://schemas.openxmlformats.org/officeDocument/2006/relationships/image" Target="../media/image3360.png"/><Relationship Id="rId1140" Type="http://schemas.openxmlformats.org/officeDocument/2006/relationships/image" Target="../media/image3452.png"/><Relationship Id="rId84" Type="http://schemas.openxmlformats.org/officeDocument/2006/relationships/image" Target="../media/image1885.png"/><Relationship Id="rId387" Type="http://schemas.openxmlformats.org/officeDocument/2006/relationships/customXml" Target="../ink/ink3154.xml"/><Relationship Id="rId510" Type="http://schemas.openxmlformats.org/officeDocument/2006/relationships/customXml" Target="../ink/ink3216.xml"/><Relationship Id="rId594" Type="http://schemas.openxmlformats.org/officeDocument/2006/relationships/customXml" Target="../ink/ink3258.xml"/><Relationship Id="rId608" Type="http://schemas.openxmlformats.org/officeDocument/2006/relationships/customXml" Target="../ink/ink3265.xml"/><Relationship Id="rId815" Type="http://schemas.openxmlformats.org/officeDocument/2006/relationships/customXml" Target="../ink/ink3370.xml"/><Relationship Id="rId1238" Type="http://schemas.openxmlformats.org/officeDocument/2006/relationships/image" Target="../media/image3501.png"/><Relationship Id="rId247" Type="http://schemas.openxmlformats.org/officeDocument/2006/relationships/customXml" Target="../ink/ink3084.xml"/><Relationship Id="rId899" Type="http://schemas.openxmlformats.org/officeDocument/2006/relationships/customXml" Target="../ink/ink3412.xml"/><Relationship Id="rId1000" Type="http://schemas.openxmlformats.org/officeDocument/2006/relationships/image" Target="../media/image3382.png"/><Relationship Id="rId1084" Type="http://schemas.openxmlformats.org/officeDocument/2006/relationships/image" Target="../media/image3424.png"/><Relationship Id="rId1305" Type="http://schemas.openxmlformats.org/officeDocument/2006/relationships/image" Target="../media/image3534.png"/><Relationship Id="rId107" Type="http://schemas.openxmlformats.org/officeDocument/2006/relationships/customXml" Target="../ink/ink3014.xml"/><Relationship Id="rId454" Type="http://schemas.openxmlformats.org/officeDocument/2006/relationships/customXml" Target="../ink/ink3188.xml"/><Relationship Id="rId661" Type="http://schemas.openxmlformats.org/officeDocument/2006/relationships/image" Target="../media/image2170.png"/><Relationship Id="rId759" Type="http://schemas.openxmlformats.org/officeDocument/2006/relationships/customXml" Target="../ink/ink3341.xml"/><Relationship Id="rId966" Type="http://schemas.openxmlformats.org/officeDocument/2006/relationships/customXml" Target="../ink/ink3446.xml"/><Relationship Id="rId1291" Type="http://schemas.openxmlformats.org/officeDocument/2006/relationships/image" Target="../media/image3527.png"/><Relationship Id="rId11" Type="http://schemas.openxmlformats.org/officeDocument/2006/relationships/customXml" Target="../ink/ink2966.xml"/><Relationship Id="rId314" Type="http://schemas.openxmlformats.org/officeDocument/2006/relationships/image" Target="../media/image1997.png"/><Relationship Id="rId398" Type="http://schemas.openxmlformats.org/officeDocument/2006/relationships/image" Target="../media/image2039.png"/><Relationship Id="rId521" Type="http://schemas.openxmlformats.org/officeDocument/2006/relationships/image" Target="../media/image2100.png"/><Relationship Id="rId619" Type="http://schemas.openxmlformats.org/officeDocument/2006/relationships/image" Target="../media/image2149.png"/><Relationship Id="rId1151" Type="http://schemas.openxmlformats.org/officeDocument/2006/relationships/customXml" Target="../ink/ink3539.xml"/><Relationship Id="rId1249" Type="http://schemas.openxmlformats.org/officeDocument/2006/relationships/customXml" Target="../ink/ink3588.xml"/><Relationship Id="rId95" Type="http://schemas.openxmlformats.org/officeDocument/2006/relationships/customXml" Target="../ink/ink3008.xml"/><Relationship Id="rId160" Type="http://schemas.openxmlformats.org/officeDocument/2006/relationships/image" Target="../media/image1922.png"/><Relationship Id="rId826" Type="http://schemas.openxmlformats.org/officeDocument/2006/relationships/image" Target="../media/image3297.png"/><Relationship Id="rId1011" Type="http://schemas.openxmlformats.org/officeDocument/2006/relationships/customXml" Target="../ink/ink3469.xml"/><Relationship Id="rId1109" Type="http://schemas.openxmlformats.org/officeDocument/2006/relationships/customXml" Target="../ink/ink3518.xml"/><Relationship Id="rId258" Type="http://schemas.openxmlformats.org/officeDocument/2006/relationships/image" Target="../media/image1969.png"/><Relationship Id="rId465" Type="http://schemas.openxmlformats.org/officeDocument/2006/relationships/image" Target="../media/image2072.png"/><Relationship Id="rId672" Type="http://schemas.openxmlformats.org/officeDocument/2006/relationships/customXml" Target="../ink/ink3297.xml"/><Relationship Id="rId1095" Type="http://schemas.openxmlformats.org/officeDocument/2006/relationships/customXml" Target="../ink/ink3511.xml"/><Relationship Id="rId1316" Type="http://schemas.openxmlformats.org/officeDocument/2006/relationships/customXml" Target="../ink/ink3622.xml"/><Relationship Id="rId22" Type="http://schemas.openxmlformats.org/officeDocument/2006/relationships/image" Target="../media/image1059.png"/><Relationship Id="rId118" Type="http://schemas.openxmlformats.org/officeDocument/2006/relationships/image" Target="../media/image1902.png"/><Relationship Id="rId325" Type="http://schemas.openxmlformats.org/officeDocument/2006/relationships/customXml" Target="../ink/ink3123.xml"/><Relationship Id="rId532" Type="http://schemas.openxmlformats.org/officeDocument/2006/relationships/customXml" Target="../ink/ink3227.xml"/><Relationship Id="rId977" Type="http://schemas.openxmlformats.org/officeDocument/2006/relationships/image" Target="../media/image3371.png"/><Relationship Id="rId1162" Type="http://schemas.openxmlformats.org/officeDocument/2006/relationships/image" Target="../media/image3463.png"/><Relationship Id="rId171" Type="http://schemas.openxmlformats.org/officeDocument/2006/relationships/customXml" Target="../ink/ink3046.xml"/><Relationship Id="rId837" Type="http://schemas.openxmlformats.org/officeDocument/2006/relationships/customXml" Target="../ink/ink3381.xml"/><Relationship Id="rId1022" Type="http://schemas.openxmlformats.org/officeDocument/2006/relationships/image" Target="../media/image3393.png"/><Relationship Id="rId269" Type="http://schemas.openxmlformats.org/officeDocument/2006/relationships/customXml" Target="../ink/ink3095.xml"/><Relationship Id="rId476" Type="http://schemas.openxmlformats.org/officeDocument/2006/relationships/customXml" Target="../ink/ink3199.xml"/><Relationship Id="rId683" Type="http://schemas.openxmlformats.org/officeDocument/2006/relationships/image" Target="../media/image2836.png"/><Relationship Id="rId890" Type="http://schemas.openxmlformats.org/officeDocument/2006/relationships/image" Target="../media/image3329.png"/><Relationship Id="rId904" Type="http://schemas.openxmlformats.org/officeDocument/2006/relationships/image" Target="../media/image3336.png"/><Relationship Id="rId1327" Type="http://schemas.openxmlformats.org/officeDocument/2006/relationships/image" Target="../media/image3545.png"/><Relationship Id="rId33" Type="http://schemas.openxmlformats.org/officeDocument/2006/relationships/customXml" Target="../ink/ink2977.xml"/><Relationship Id="rId129" Type="http://schemas.openxmlformats.org/officeDocument/2006/relationships/customXml" Target="../ink/ink3025.xml"/><Relationship Id="rId336" Type="http://schemas.openxmlformats.org/officeDocument/2006/relationships/image" Target="../media/image2008.png"/><Relationship Id="rId543" Type="http://schemas.openxmlformats.org/officeDocument/2006/relationships/image" Target="../media/image2112.png"/><Relationship Id="rId988" Type="http://schemas.openxmlformats.org/officeDocument/2006/relationships/customXml" Target="../ink/ink3457.xml"/><Relationship Id="rId1173" Type="http://schemas.openxmlformats.org/officeDocument/2006/relationships/customXml" Target="../ink/ink3550.xml"/><Relationship Id="rId182" Type="http://schemas.openxmlformats.org/officeDocument/2006/relationships/image" Target="../media/image183.png"/><Relationship Id="rId403" Type="http://schemas.openxmlformats.org/officeDocument/2006/relationships/image" Target="../media/image2041.png"/><Relationship Id="rId750" Type="http://schemas.openxmlformats.org/officeDocument/2006/relationships/image" Target="../media/image3260.png"/><Relationship Id="rId848" Type="http://schemas.openxmlformats.org/officeDocument/2006/relationships/image" Target="../media/image3308.png"/><Relationship Id="rId1033" Type="http://schemas.openxmlformats.org/officeDocument/2006/relationships/customXml" Target="../ink/ink3480.xml"/><Relationship Id="rId487" Type="http://schemas.openxmlformats.org/officeDocument/2006/relationships/image" Target="../media/image2083.png"/><Relationship Id="rId610" Type="http://schemas.openxmlformats.org/officeDocument/2006/relationships/customXml" Target="../ink/ink3266.xml"/><Relationship Id="rId694" Type="http://schemas.openxmlformats.org/officeDocument/2006/relationships/image" Target="../media/image3113.png"/><Relationship Id="rId708" Type="http://schemas.openxmlformats.org/officeDocument/2006/relationships/image" Target="../media/image3212.png"/><Relationship Id="rId915" Type="http://schemas.openxmlformats.org/officeDocument/2006/relationships/customXml" Target="../ink/ink3420.xml"/><Relationship Id="rId1240" Type="http://schemas.openxmlformats.org/officeDocument/2006/relationships/image" Target="../media/image3502.png"/><Relationship Id="rId1338" Type="http://schemas.openxmlformats.org/officeDocument/2006/relationships/customXml" Target="../ink/ink3633.xml"/><Relationship Id="rId347" Type="http://schemas.openxmlformats.org/officeDocument/2006/relationships/customXml" Target="../ink/ink3134.xml"/><Relationship Id="rId999" Type="http://schemas.openxmlformats.org/officeDocument/2006/relationships/customXml" Target="../ink/ink3463.xml"/><Relationship Id="rId1100" Type="http://schemas.openxmlformats.org/officeDocument/2006/relationships/image" Target="../media/image3432.png"/><Relationship Id="rId1184" Type="http://schemas.openxmlformats.org/officeDocument/2006/relationships/image" Target="../media/image3474.png"/><Relationship Id="rId44" Type="http://schemas.openxmlformats.org/officeDocument/2006/relationships/image" Target="../media/image1865.png"/><Relationship Id="rId554" Type="http://schemas.openxmlformats.org/officeDocument/2006/relationships/customXml" Target="../ink/ink3238.xml"/><Relationship Id="rId761" Type="http://schemas.openxmlformats.org/officeDocument/2006/relationships/customXml" Target="../ink/ink3342.xml"/><Relationship Id="rId859" Type="http://schemas.openxmlformats.org/officeDocument/2006/relationships/customXml" Target="../ink/ink3392.xml"/><Relationship Id="rId193" Type="http://schemas.openxmlformats.org/officeDocument/2006/relationships/customXml" Target="../ink/ink3057.xml"/><Relationship Id="rId207" Type="http://schemas.openxmlformats.org/officeDocument/2006/relationships/customXml" Target="../ink/ink3064.xml"/><Relationship Id="rId414" Type="http://schemas.openxmlformats.org/officeDocument/2006/relationships/customXml" Target="../ink/ink3168.xml"/><Relationship Id="rId498" Type="http://schemas.openxmlformats.org/officeDocument/2006/relationships/customXml" Target="../ink/ink3210.xml"/><Relationship Id="rId621" Type="http://schemas.openxmlformats.org/officeDocument/2006/relationships/image" Target="../media/image2150.png"/><Relationship Id="rId1044" Type="http://schemas.openxmlformats.org/officeDocument/2006/relationships/image" Target="../media/image3404.png"/><Relationship Id="rId1251" Type="http://schemas.openxmlformats.org/officeDocument/2006/relationships/customXml" Target="../ink/ink3589.xml"/><Relationship Id="rId1349" Type="http://schemas.openxmlformats.org/officeDocument/2006/relationships/image" Target="../media/image3556.png"/><Relationship Id="rId260" Type="http://schemas.openxmlformats.org/officeDocument/2006/relationships/image" Target="../media/image1970.png"/><Relationship Id="rId719" Type="http://schemas.openxmlformats.org/officeDocument/2006/relationships/customXml" Target="../ink/ink3321.xml"/><Relationship Id="rId926" Type="http://schemas.openxmlformats.org/officeDocument/2006/relationships/customXml" Target="../ink/ink3426.xml"/><Relationship Id="rId1111" Type="http://schemas.openxmlformats.org/officeDocument/2006/relationships/customXml" Target="../ink/ink3519.xml"/><Relationship Id="rId55" Type="http://schemas.openxmlformats.org/officeDocument/2006/relationships/customXml" Target="../ink/ink2988.xml"/><Relationship Id="rId120" Type="http://schemas.openxmlformats.org/officeDocument/2006/relationships/image" Target="../media/image1903.png"/><Relationship Id="rId358" Type="http://schemas.openxmlformats.org/officeDocument/2006/relationships/image" Target="../media/image2019.png"/><Relationship Id="rId565" Type="http://schemas.openxmlformats.org/officeDocument/2006/relationships/image" Target="../media/image2123.png"/><Relationship Id="rId772" Type="http://schemas.openxmlformats.org/officeDocument/2006/relationships/image" Target="../media/image3271.png"/><Relationship Id="rId1195" Type="http://schemas.openxmlformats.org/officeDocument/2006/relationships/customXml" Target="../ink/ink3561.xml"/><Relationship Id="rId1209" Type="http://schemas.openxmlformats.org/officeDocument/2006/relationships/customXml" Target="../ink/ink3568.xml"/><Relationship Id="rId218" Type="http://schemas.openxmlformats.org/officeDocument/2006/relationships/image" Target="../media/image1949.png"/><Relationship Id="rId425" Type="http://schemas.openxmlformats.org/officeDocument/2006/relationships/image" Target="../media/image2052.png"/><Relationship Id="rId632" Type="http://schemas.openxmlformats.org/officeDocument/2006/relationships/customXml" Target="../ink/ink3277.xml"/><Relationship Id="rId1055" Type="http://schemas.openxmlformats.org/officeDocument/2006/relationships/customXml" Target="../ink/ink3491.xml"/><Relationship Id="rId1262" Type="http://schemas.openxmlformats.org/officeDocument/2006/relationships/image" Target="../media/image3513.png"/><Relationship Id="rId271" Type="http://schemas.openxmlformats.org/officeDocument/2006/relationships/customXml" Target="../ink/ink3096.xml"/><Relationship Id="rId937" Type="http://schemas.openxmlformats.org/officeDocument/2006/relationships/image" Target="../media/image3351.png"/><Relationship Id="rId1122" Type="http://schemas.openxmlformats.org/officeDocument/2006/relationships/image" Target="../media/image3443.png"/><Relationship Id="rId66" Type="http://schemas.openxmlformats.org/officeDocument/2006/relationships/image" Target="../media/image1876.png"/><Relationship Id="rId131" Type="http://schemas.openxmlformats.org/officeDocument/2006/relationships/customXml" Target="../ink/ink3026.xml"/><Relationship Id="rId369" Type="http://schemas.openxmlformats.org/officeDocument/2006/relationships/customXml" Target="../ink/ink3145.xml"/><Relationship Id="rId576" Type="http://schemas.openxmlformats.org/officeDocument/2006/relationships/customXml" Target="../ink/ink3249.xml"/><Relationship Id="rId783" Type="http://schemas.openxmlformats.org/officeDocument/2006/relationships/customXml" Target="../ink/ink3353.xml"/><Relationship Id="rId990" Type="http://schemas.openxmlformats.org/officeDocument/2006/relationships/customXml" Target="../ink/ink3458.xml"/><Relationship Id="rId229" Type="http://schemas.openxmlformats.org/officeDocument/2006/relationships/customXml" Target="../ink/ink3075.xml"/><Relationship Id="rId436" Type="http://schemas.openxmlformats.org/officeDocument/2006/relationships/customXml" Target="../ink/ink3179.xml"/><Relationship Id="rId643" Type="http://schemas.openxmlformats.org/officeDocument/2006/relationships/image" Target="../media/image2161.png"/><Relationship Id="rId1066" Type="http://schemas.openxmlformats.org/officeDocument/2006/relationships/image" Target="../media/image3415.png"/><Relationship Id="rId1273" Type="http://schemas.openxmlformats.org/officeDocument/2006/relationships/customXml" Target="../ink/ink3600.xml"/><Relationship Id="rId850" Type="http://schemas.openxmlformats.org/officeDocument/2006/relationships/image" Target="../media/image3309.png"/><Relationship Id="rId948" Type="http://schemas.openxmlformats.org/officeDocument/2006/relationships/customXml" Target="../ink/ink3437.xml"/><Relationship Id="rId1133" Type="http://schemas.openxmlformats.org/officeDocument/2006/relationships/customXml" Target="../ink/ink3530.xml"/><Relationship Id="rId77" Type="http://schemas.openxmlformats.org/officeDocument/2006/relationships/customXml" Target="../ink/ink2999.xml"/><Relationship Id="rId282" Type="http://schemas.openxmlformats.org/officeDocument/2006/relationships/image" Target="../media/image1981.png"/><Relationship Id="rId503" Type="http://schemas.openxmlformats.org/officeDocument/2006/relationships/image" Target="../media/image2091.png"/><Relationship Id="rId587" Type="http://schemas.openxmlformats.org/officeDocument/2006/relationships/image" Target="../media/image2134.png"/><Relationship Id="rId710" Type="http://schemas.openxmlformats.org/officeDocument/2006/relationships/image" Target="../media/image3213.png"/><Relationship Id="rId808" Type="http://schemas.openxmlformats.org/officeDocument/2006/relationships/image" Target="../media/image3288.png"/><Relationship Id="rId1340" Type="http://schemas.openxmlformats.org/officeDocument/2006/relationships/customXml" Target="../ink/ink3634.xml"/><Relationship Id="rId8" Type="http://schemas.openxmlformats.org/officeDocument/2006/relationships/image" Target="../media/image1052.png"/><Relationship Id="rId142" Type="http://schemas.openxmlformats.org/officeDocument/2006/relationships/image" Target="../media/image1913.png"/><Relationship Id="rId447" Type="http://schemas.openxmlformats.org/officeDocument/2006/relationships/image" Target="../media/image2063.png"/><Relationship Id="rId794" Type="http://schemas.openxmlformats.org/officeDocument/2006/relationships/image" Target="../media/image3282.png"/><Relationship Id="rId1077" Type="http://schemas.openxmlformats.org/officeDocument/2006/relationships/customXml" Target="../ink/ink3502.xml"/><Relationship Id="rId1200" Type="http://schemas.openxmlformats.org/officeDocument/2006/relationships/image" Target="../media/image3482.png"/><Relationship Id="rId654" Type="http://schemas.openxmlformats.org/officeDocument/2006/relationships/customXml" Target="../ink/ink3288.xml"/><Relationship Id="rId861" Type="http://schemas.openxmlformats.org/officeDocument/2006/relationships/customXml" Target="../ink/ink3393.xml"/><Relationship Id="rId959" Type="http://schemas.openxmlformats.org/officeDocument/2006/relationships/image" Target="../media/image3362.png"/><Relationship Id="rId1284" Type="http://schemas.openxmlformats.org/officeDocument/2006/relationships/customXml" Target="../ink/ink3606.xml"/><Relationship Id="rId293" Type="http://schemas.openxmlformats.org/officeDocument/2006/relationships/customXml" Target="../ink/ink3107.xml"/><Relationship Id="rId307" Type="http://schemas.openxmlformats.org/officeDocument/2006/relationships/customXml" Target="../ink/ink3114.xml"/><Relationship Id="rId514" Type="http://schemas.openxmlformats.org/officeDocument/2006/relationships/customXml" Target="../ink/ink3218.xml"/><Relationship Id="rId721" Type="http://schemas.openxmlformats.org/officeDocument/2006/relationships/customXml" Target="../ink/ink3322.xml"/><Relationship Id="rId1144" Type="http://schemas.openxmlformats.org/officeDocument/2006/relationships/image" Target="../media/image3454.png"/><Relationship Id="rId1351" Type="http://schemas.openxmlformats.org/officeDocument/2006/relationships/image" Target="../media/image3557.png"/><Relationship Id="rId88" Type="http://schemas.openxmlformats.org/officeDocument/2006/relationships/image" Target="../media/image1887.png"/><Relationship Id="rId153" Type="http://schemas.openxmlformats.org/officeDocument/2006/relationships/customXml" Target="../ink/ink3037.xml"/><Relationship Id="rId360" Type="http://schemas.openxmlformats.org/officeDocument/2006/relationships/image" Target="../media/image2020.png"/><Relationship Id="rId598" Type="http://schemas.openxmlformats.org/officeDocument/2006/relationships/customXml" Target="../ink/ink3260.xml"/><Relationship Id="rId819" Type="http://schemas.openxmlformats.org/officeDocument/2006/relationships/customXml" Target="../ink/ink3372.xml"/><Relationship Id="rId1004" Type="http://schemas.openxmlformats.org/officeDocument/2006/relationships/image" Target="../media/image3384.png"/><Relationship Id="rId1211" Type="http://schemas.openxmlformats.org/officeDocument/2006/relationships/customXml" Target="../ink/ink3569.xml"/><Relationship Id="rId220" Type="http://schemas.openxmlformats.org/officeDocument/2006/relationships/image" Target="../media/image1950.png"/><Relationship Id="rId458" Type="http://schemas.openxmlformats.org/officeDocument/2006/relationships/customXml" Target="../ink/ink3190.xml"/><Relationship Id="rId665" Type="http://schemas.openxmlformats.org/officeDocument/2006/relationships/image" Target="../media/image2172.png"/><Relationship Id="rId872" Type="http://schemas.openxmlformats.org/officeDocument/2006/relationships/image" Target="../media/image3320.png"/><Relationship Id="rId1088" Type="http://schemas.openxmlformats.org/officeDocument/2006/relationships/image" Target="../media/image3426.png"/><Relationship Id="rId1295" Type="http://schemas.openxmlformats.org/officeDocument/2006/relationships/image" Target="../media/image3529.png"/><Relationship Id="rId1309" Type="http://schemas.openxmlformats.org/officeDocument/2006/relationships/image" Target="../media/image3536.png"/><Relationship Id="rId15" Type="http://schemas.openxmlformats.org/officeDocument/2006/relationships/customXml" Target="../ink/ink2968.xml"/><Relationship Id="rId318" Type="http://schemas.openxmlformats.org/officeDocument/2006/relationships/image" Target="../media/image1999.png"/><Relationship Id="rId525" Type="http://schemas.openxmlformats.org/officeDocument/2006/relationships/image" Target="../media/image2102.png"/><Relationship Id="rId732" Type="http://schemas.openxmlformats.org/officeDocument/2006/relationships/image" Target="../media/image3251.png"/><Relationship Id="rId1155" Type="http://schemas.openxmlformats.org/officeDocument/2006/relationships/customXml" Target="../ink/ink3541.xml"/><Relationship Id="rId99" Type="http://schemas.openxmlformats.org/officeDocument/2006/relationships/customXml" Target="../ink/ink3010.xml"/><Relationship Id="rId164" Type="http://schemas.openxmlformats.org/officeDocument/2006/relationships/image" Target="../media/image1924.png"/><Relationship Id="rId371" Type="http://schemas.openxmlformats.org/officeDocument/2006/relationships/customXml" Target="../ink/ink3146.xml"/><Relationship Id="rId1015" Type="http://schemas.openxmlformats.org/officeDocument/2006/relationships/customXml" Target="../ink/ink3471.xml"/><Relationship Id="rId1222" Type="http://schemas.openxmlformats.org/officeDocument/2006/relationships/image" Target="../media/image3493.png"/><Relationship Id="rId469" Type="http://schemas.openxmlformats.org/officeDocument/2006/relationships/image" Target="../media/image2074.png"/><Relationship Id="rId676" Type="http://schemas.openxmlformats.org/officeDocument/2006/relationships/customXml" Target="../ink/ink3299.xml"/><Relationship Id="rId883" Type="http://schemas.openxmlformats.org/officeDocument/2006/relationships/customXml" Target="../ink/ink3404.xml"/><Relationship Id="rId1099" Type="http://schemas.openxmlformats.org/officeDocument/2006/relationships/customXml" Target="../ink/ink3513.xml"/><Relationship Id="rId26" Type="http://schemas.openxmlformats.org/officeDocument/2006/relationships/image" Target="../media/image1234.png"/><Relationship Id="rId231" Type="http://schemas.openxmlformats.org/officeDocument/2006/relationships/customXml" Target="../ink/ink3076.xml"/><Relationship Id="rId329" Type="http://schemas.openxmlformats.org/officeDocument/2006/relationships/customXml" Target="../ink/ink3125.xml"/><Relationship Id="rId536" Type="http://schemas.openxmlformats.org/officeDocument/2006/relationships/customXml" Target="../ink/ink3229.xml"/><Relationship Id="rId1166" Type="http://schemas.openxmlformats.org/officeDocument/2006/relationships/image" Target="../media/image3465.png"/><Relationship Id="rId175" Type="http://schemas.openxmlformats.org/officeDocument/2006/relationships/customXml" Target="../ink/ink3048.xml"/><Relationship Id="rId743" Type="http://schemas.openxmlformats.org/officeDocument/2006/relationships/customXml" Target="../ink/ink3333.xml"/><Relationship Id="rId950" Type="http://schemas.openxmlformats.org/officeDocument/2006/relationships/customXml" Target="../ink/ink3438.xml"/><Relationship Id="rId1026" Type="http://schemas.openxmlformats.org/officeDocument/2006/relationships/image" Target="../media/image3395.png"/><Relationship Id="rId382" Type="http://schemas.openxmlformats.org/officeDocument/2006/relationships/image" Target="../media/image2031.png"/><Relationship Id="rId603" Type="http://schemas.openxmlformats.org/officeDocument/2006/relationships/image" Target="../media/image2142.png"/><Relationship Id="rId687" Type="http://schemas.openxmlformats.org/officeDocument/2006/relationships/customXml" Target="../ink/ink3305.xml"/><Relationship Id="rId810" Type="http://schemas.openxmlformats.org/officeDocument/2006/relationships/image" Target="../media/image3289.png"/><Relationship Id="rId908" Type="http://schemas.openxmlformats.org/officeDocument/2006/relationships/image" Target="../media/image3338.png"/><Relationship Id="rId1233" Type="http://schemas.openxmlformats.org/officeDocument/2006/relationships/customXml" Target="../ink/ink3580.xml"/><Relationship Id="rId242" Type="http://schemas.openxmlformats.org/officeDocument/2006/relationships/image" Target="../media/image1961.png"/><Relationship Id="rId894" Type="http://schemas.openxmlformats.org/officeDocument/2006/relationships/image" Target="../media/image3331.png"/><Relationship Id="rId1177" Type="http://schemas.openxmlformats.org/officeDocument/2006/relationships/customXml" Target="../ink/ink3552.xml"/><Relationship Id="rId1300" Type="http://schemas.openxmlformats.org/officeDocument/2006/relationships/customXml" Target="../ink/ink3614.xml"/><Relationship Id="rId37" Type="http://schemas.openxmlformats.org/officeDocument/2006/relationships/customXml" Target="../ink/ink2979.xml"/><Relationship Id="rId102" Type="http://schemas.openxmlformats.org/officeDocument/2006/relationships/image" Target="../media/image1894.png"/><Relationship Id="rId547" Type="http://schemas.openxmlformats.org/officeDocument/2006/relationships/image" Target="../media/image2114.png"/><Relationship Id="rId754" Type="http://schemas.openxmlformats.org/officeDocument/2006/relationships/image" Target="../media/image3262.png"/><Relationship Id="rId961" Type="http://schemas.openxmlformats.org/officeDocument/2006/relationships/image" Target="../media/image3363.png"/><Relationship Id="rId90" Type="http://schemas.openxmlformats.org/officeDocument/2006/relationships/image" Target="../media/image1888.png"/><Relationship Id="rId186" Type="http://schemas.openxmlformats.org/officeDocument/2006/relationships/image" Target="../media/image1934.png"/><Relationship Id="rId393" Type="http://schemas.openxmlformats.org/officeDocument/2006/relationships/customXml" Target="../ink/ink3157.xml"/><Relationship Id="rId407" Type="http://schemas.openxmlformats.org/officeDocument/2006/relationships/image" Target="../media/image2043.png"/><Relationship Id="rId614" Type="http://schemas.openxmlformats.org/officeDocument/2006/relationships/customXml" Target="../ink/ink3268.xml"/><Relationship Id="rId821" Type="http://schemas.openxmlformats.org/officeDocument/2006/relationships/customXml" Target="../ink/ink3373.xml"/><Relationship Id="rId1037" Type="http://schemas.openxmlformats.org/officeDocument/2006/relationships/customXml" Target="../ink/ink3482.xml"/><Relationship Id="rId1244" Type="http://schemas.openxmlformats.org/officeDocument/2006/relationships/image" Target="../media/image3504.png"/><Relationship Id="rId253" Type="http://schemas.openxmlformats.org/officeDocument/2006/relationships/customXml" Target="../ink/ink3087.xml"/><Relationship Id="rId460" Type="http://schemas.openxmlformats.org/officeDocument/2006/relationships/customXml" Target="../ink/ink3191.xml"/><Relationship Id="rId698" Type="http://schemas.openxmlformats.org/officeDocument/2006/relationships/image" Target="../media/image3115.png"/><Relationship Id="rId919" Type="http://schemas.openxmlformats.org/officeDocument/2006/relationships/image" Target="../media/image3343.png"/><Relationship Id="rId1090" Type="http://schemas.openxmlformats.org/officeDocument/2006/relationships/image" Target="../media/image3427.png"/><Relationship Id="rId1104" Type="http://schemas.openxmlformats.org/officeDocument/2006/relationships/image" Target="../media/image3434.png"/><Relationship Id="rId1311" Type="http://schemas.openxmlformats.org/officeDocument/2006/relationships/image" Target="../media/image3537.png"/><Relationship Id="rId48" Type="http://schemas.openxmlformats.org/officeDocument/2006/relationships/image" Target="../media/image1867.png"/><Relationship Id="rId113" Type="http://schemas.openxmlformats.org/officeDocument/2006/relationships/customXml" Target="../ink/ink3017.xml"/><Relationship Id="rId320" Type="http://schemas.openxmlformats.org/officeDocument/2006/relationships/image" Target="../media/image2000.png"/><Relationship Id="rId558" Type="http://schemas.openxmlformats.org/officeDocument/2006/relationships/customXml" Target="../ink/ink3240.xml"/><Relationship Id="rId765" Type="http://schemas.openxmlformats.org/officeDocument/2006/relationships/customXml" Target="../ink/ink3344.xml"/><Relationship Id="rId972" Type="http://schemas.openxmlformats.org/officeDocument/2006/relationships/customXml" Target="../ink/ink3449.xml"/><Relationship Id="rId1188" Type="http://schemas.openxmlformats.org/officeDocument/2006/relationships/image" Target="../media/image3476.png"/><Relationship Id="rId197" Type="http://schemas.openxmlformats.org/officeDocument/2006/relationships/customXml" Target="../ink/ink3059.xml"/><Relationship Id="rId418" Type="http://schemas.openxmlformats.org/officeDocument/2006/relationships/customXml" Target="../ink/ink3170.xml"/><Relationship Id="rId625" Type="http://schemas.openxmlformats.org/officeDocument/2006/relationships/image" Target="../media/image2152.png"/><Relationship Id="rId832" Type="http://schemas.openxmlformats.org/officeDocument/2006/relationships/image" Target="../media/image3300.png"/><Relationship Id="rId1048" Type="http://schemas.openxmlformats.org/officeDocument/2006/relationships/image" Target="../media/image3406.png"/><Relationship Id="rId1255" Type="http://schemas.openxmlformats.org/officeDocument/2006/relationships/customXml" Target="../ink/ink3591.xml"/><Relationship Id="rId264" Type="http://schemas.openxmlformats.org/officeDocument/2006/relationships/image" Target="../media/image1972.png"/><Relationship Id="rId471" Type="http://schemas.openxmlformats.org/officeDocument/2006/relationships/image" Target="../media/image2075.png"/><Relationship Id="rId1115" Type="http://schemas.openxmlformats.org/officeDocument/2006/relationships/customXml" Target="../ink/ink3521.xml"/><Relationship Id="rId1322" Type="http://schemas.openxmlformats.org/officeDocument/2006/relationships/customXml" Target="../ink/ink3625.xml"/><Relationship Id="rId59" Type="http://schemas.openxmlformats.org/officeDocument/2006/relationships/customXml" Target="../ink/ink2990.xml"/><Relationship Id="rId124" Type="http://schemas.openxmlformats.org/officeDocument/2006/relationships/image" Target="../media/image1905.png"/><Relationship Id="rId569" Type="http://schemas.openxmlformats.org/officeDocument/2006/relationships/image" Target="../media/image2125.png"/><Relationship Id="rId776" Type="http://schemas.openxmlformats.org/officeDocument/2006/relationships/image" Target="../media/image3273.png"/><Relationship Id="rId983" Type="http://schemas.openxmlformats.org/officeDocument/2006/relationships/image" Target="../media/image3374.png"/><Relationship Id="rId1199" Type="http://schemas.openxmlformats.org/officeDocument/2006/relationships/customXml" Target="../ink/ink3563.xml"/><Relationship Id="rId331" Type="http://schemas.openxmlformats.org/officeDocument/2006/relationships/customXml" Target="../ink/ink3126.xml"/><Relationship Id="rId429" Type="http://schemas.openxmlformats.org/officeDocument/2006/relationships/image" Target="../media/image2054.png"/><Relationship Id="rId636" Type="http://schemas.openxmlformats.org/officeDocument/2006/relationships/customXml" Target="../ink/ink3279.xml"/><Relationship Id="rId1059" Type="http://schemas.openxmlformats.org/officeDocument/2006/relationships/customXml" Target="../ink/ink3493.xml"/><Relationship Id="rId1266" Type="http://schemas.openxmlformats.org/officeDocument/2006/relationships/image" Target="../media/image3515.png"/><Relationship Id="rId843" Type="http://schemas.openxmlformats.org/officeDocument/2006/relationships/customXml" Target="../ink/ink3384.xml"/><Relationship Id="rId1126" Type="http://schemas.openxmlformats.org/officeDocument/2006/relationships/image" Target="../media/image3445.png"/><Relationship Id="rId275" Type="http://schemas.openxmlformats.org/officeDocument/2006/relationships/customXml" Target="../ink/ink3098.xml"/><Relationship Id="rId482" Type="http://schemas.openxmlformats.org/officeDocument/2006/relationships/customXml" Target="../ink/ink3202.xml"/><Relationship Id="rId703" Type="http://schemas.openxmlformats.org/officeDocument/2006/relationships/customXml" Target="../ink/ink3313.xml"/><Relationship Id="rId910" Type="http://schemas.openxmlformats.org/officeDocument/2006/relationships/image" Target="../media/image3339.png"/><Relationship Id="rId1333" Type="http://schemas.openxmlformats.org/officeDocument/2006/relationships/image" Target="../media/image3548.png"/><Relationship Id="rId135" Type="http://schemas.openxmlformats.org/officeDocument/2006/relationships/customXml" Target="../ink/ink3028.xml"/><Relationship Id="rId342" Type="http://schemas.openxmlformats.org/officeDocument/2006/relationships/image" Target="../media/image2011.png"/><Relationship Id="rId787" Type="http://schemas.openxmlformats.org/officeDocument/2006/relationships/customXml" Target="../ink/ink3355.xml"/><Relationship Id="rId994" Type="http://schemas.openxmlformats.org/officeDocument/2006/relationships/customXml" Target="../ink/ink3460.xml"/><Relationship Id="rId202" Type="http://schemas.openxmlformats.org/officeDocument/2006/relationships/image" Target="../media/image1941.png"/><Relationship Id="rId647" Type="http://schemas.openxmlformats.org/officeDocument/2006/relationships/image" Target="../media/image2163.png"/><Relationship Id="rId854" Type="http://schemas.openxmlformats.org/officeDocument/2006/relationships/image" Target="../media/image3311.png"/><Relationship Id="rId1277" Type="http://schemas.openxmlformats.org/officeDocument/2006/relationships/image" Target="../media/image3520.png"/><Relationship Id="rId286" Type="http://schemas.openxmlformats.org/officeDocument/2006/relationships/image" Target="../media/image1983.png"/><Relationship Id="rId493" Type="http://schemas.openxmlformats.org/officeDocument/2006/relationships/image" Target="../media/image2086.png"/><Relationship Id="rId507" Type="http://schemas.openxmlformats.org/officeDocument/2006/relationships/image" Target="../media/image2093.png"/><Relationship Id="rId714" Type="http://schemas.openxmlformats.org/officeDocument/2006/relationships/image" Target="../media/image3219.png"/><Relationship Id="rId921" Type="http://schemas.openxmlformats.org/officeDocument/2006/relationships/image" Target="../media/image3344.png"/><Relationship Id="rId1137" Type="http://schemas.openxmlformats.org/officeDocument/2006/relationships/customXml" Target="../ink/ink3532.xml"/><Relationship Id="rId1344" Type="http://schemas.openxmlformats.org/officeDocument/2006/relationships/customXml" Target="../ink/ink3636.xml"/><Relationship Id="rId50" Type="http://schemas.openxmlformats.org/officeDocument/2006/relationships/image" Target="../media/image1868.png"/><Relationship Id="rId146" Type="http://schemas.openxmlformats.org/officeDocument/2006/relationships/image" Target="../media/image1915.png"/><Relationship Id="rId353" Type="http://schemas.openxmlformats.org/officeDocument/2006/relationships/customXml" Target="../ink/ink3137.xml"/><Relationship Id="rId560" Type="http://schemas.openxmlformats.org/officeDocument/2006/relationships/customXml" Target="../ink/ink3241.xml"/><Relationship Id="rId798" Type="http://schemas.openxmlformats.org/officeDocument/2006/relationships/customXml" Target="../ink/ink3361.xml"/><Relationship Id="rId1190" Type="http://schemas.openxmlformats.org/officeDocument/2006/relationships/image" Target="../media/image3477.png"/><Relationship Id="rId1204" Type="http://schemas.openxmlformats.org/officeDocument/2006/relationships/image" Target="../media/image3484.png"/><Relationship Id="rId213" Type="http://schemas.openxmlformats.org/officeDocument/2006/relationships/customXml" Target="../ink/ink3067.xml"/><Relationship Id="rId420" Type="http://schemas.openxmlformats.org/officeDocument/2006/relationships/customXml" Target="../ink/ink3171.xml"/><Relationship Id="rId658" Type="http://schemas.openxmlformats.org/officeDocument/2006/relationships/customXml" Target="../ink/ink3290.xml"/><Relationship Id="rId865" Type="http://schemas.openxmlformats.org/officeDocument/2006/relationships/customXml" Target="../ink/ink3395.xml"/><Relationship Id="rId1050" Type="http://schemas.openxmlformats.org/officeDocument/2006/relationships/image" Target="../media/image3407.png"/><Relationship Id="rId1288" Type="http://schemas.openxmlformats.org/officeDocument/2006/relationships/customXml" Target="../ink/ink3608.xml"/><Relationship Id="rId297" Type="http://schemas.openxmlformats.org/officeDocument/2006/relationships/customXml" Target="../ink/ink3109.xml"/><Relationship Id="rId518" Type="http://schemas.openxmlformats.org/officeDocument/2006/relationships/customXml" Target="../ink/ink3220.xml"/><Relationship Id="rId725" Type="http://schemas.openxmlformats.org/officeDocument/2006/relationships/customXml" Target="../ink/ink3324.xml"/><Relationship Id="rId932" Type="http://schemas.openxmlformats.org/officeDocument/2006/relationships/customXml" Target="../ink/ink3429.xml"/><Relationship Id="rId1148" Type="http://schemas.openxmlformats.org/officeDocument/2006/relationships/image" Target="../media/image3456.png"/><Relationship Id="rId1355" Type="http://schemas.openxmlformats.org/officeDocument/2006/relationships/image" Target="../media/image3559.png"/><Relationship Id="rId157" Type="http://schemas.openxmlformats.org/officeDocument/2006/relationships/customXml" Target="../ink/ink3039.xml"/><Relationship Id="rId364" Type="http://schemas.openxmlformats.org/officeDocument/2006/relationships/image" Target="../media/image2022.png"/><Relationship Id="rId1008" Type="http://schemas.openxmlformats.org/officeDocument/2006/relationships/image" Target="../media/image3386.png"/><Relationship Id="rId1215" Type="http://schemas.openxmlformats.org/officeDocument/2006/relationships/customXml" Target="../ink/ink3571.xml"/><Relationship Id="rId61" Type="http://schemas.openxmlformats.org/officeDocument/2006/relationships/customXml" Target="../ink/ink2991.xml"/><Relationship Id="rId571" Type="http://schemas.openxmlformats.org/officeDocument/2006/relationships/image" Target="../media/image2126.png"/><Relationship Id="rId669" Type="http://schemas.openxmlformats.org/officeDocument/2006/relationships/image" Target="../media/image2174.png"/><Relationship Id="rId876" Type="http://schemas.openxmlformats.org/officeDocument/2006/relationships/image" Target="../media/image3322.png"/><Relationship Id="rId1299" Type="http://schemas.openxmlformats.org/officeDocument/2006/relationships/image" Target="../media/image3531.png"/><Relationship Id="rId19" Type="http://schemas.openxmlformats.org/officeDocument/2006/relationships/customXml" Target="../ink/ink2970.xml"/><Relationship Id="rId224" Type="http://schemas.openxmlformats.org/officeDocument/2006/relationships/image" Target="../media/image1952.png"/><Relationship Id="rId431" Type="http://schemas.openxmlformats.org/officeDocument/2006/relationships/image" Target="../media/image2055.png"/><Relationship Id="rId529" Type="http://schemas.openxmlformats.org/officeDocument/2006/relationships/image" Target="../media/image2104.png"/><Relationship Id="rId736" Type="http://schemas.openxmlformats.org/officeDocument/2006/relationships/image" Target="../media/image3253.png"/><Relationship Id="rId1061" Type="http://schemas.openxmlformats.org/officeDocument/2006/relationships/customXml" Target="../ink/ink3494.xml"/><Relationship Id="rId1159" Type="http://schemas.openxmlformats.org/officeDocument/2006/relationships/customXml" Target="../ink/ink3543.xml"/><Relationship Id="rId168" Type="http://schemas.openxmlformats.org/officeDocument/2006/relationships/image" Target="../media/image1926.png"/><Relationship Id="rId943" Type="http://schemas.openxmlformats.org/officeDocument/2006/relationships/image" Target="../media/image3354.png"/><Relationship Id="rId1019" Type="http://schemas.openxmlformats.org/officeDocument/2006/relationships/customXml" Target="../ink/ink3473.xml"/><Relationship Id="rId72" Type="http://schemas.openxmlformats.org/officeDocument/2006/relationships/image" Target="../media/image1879.png"/><Relationship Id="rId375" Type="http://schemas.openxmlformats.org/officeDocument/2006/relationships/customXml" Target="../ink/ink3148.xml"/><Relationship Id="rId582" Type="http://schemas.openxmlformats.org/officeDocument/2006/relationships/customXml" Target="../ink/ink3252.xml"/><Relationship Id="rId803" Type="http://schemas.openxmlformats.org/officeDocument/2006/relationships/image" Target="../media/image3286.png"/><Relationship Id="rId1226" Type="http://schemas.openxmlformats.org/officeDocument/2006/relationships/image" Target="../media/image3495.png"/><Relationship Id="rId3" Type="http://schemas.openxmlformats.org/officeDocument/2006/relationships/customXml" Target="../ink/ink2962.xml"/><Relationship Id="rId235" Type="http://schemas.openxmlformats.org/officeDocument/2006/relationships/customXml" Target="../ink/ink3078.xml"/><Relationship Id="rId442" Type="http://schemas.openxmlformats.org/officeDocument/2006/relationships/customXml" Target="../ink/ink3182.xml"/><Relationship Id="rId887" Type="http://schemas.openxmlformats.org/officeDocument/2006/relationships/customXml" Target="../ink/ink3406.xml"/><Relationship Id="rId1072" Type="http://schemas.openxmlformats.org/officeDocument/2006/relationships/image" Target="../media/image3418.png"/><Relationship Id="rId302" Type="http://schemas.openxmlformats.org/officeDocument/2006/relationships/image" Target="../media/image1991.png"/><Relationship Id="rId747" Type="http://schemas.openxmlformats.org/officeDocument/2006/relationships/customXml" Target="../ink/ink3335.xml"/><Relationship Id="rId954" Type="http://schemas.openxmlformats.org/officeDocument/2006/relationships/customXml" Target="../ink/ink3440.xml"/><Relationship Id="rId83" Type="http://schemas.openxmlformats.org/officeDocument/2006/relationships/customXml" Target="../ink/ink3002.xml"/><Relationship Id="rId179" Type="http://schemas.openxmlformats.org/officeDocument/2006/relationships/customXml" Target="../ink/ink3050.xml"/><Relationship Id="rId386" Type="http://schemas.openxmlformats.org/officeDocument/2006/relationships/image" Target="../media/image2033.png"/><Relationship Id="rId593" Type="http://schemas.openxmlformats.org/officeDocument/2006/relationships/image" Target="../media/image2137.png"/><Relationship Id="rId607" Type="http://schemas.openxmlformats.org/officeDocument/2006/relationships/image" Target="../media/image2144.png"/><Relationship Id="rId814" Type="http://schemas.openxmlformats.org/officeDocument/2006/relationships/image" Target="../media/image3291.png"/><Relationship Id="rId1237" Type="http://schemas.openxmlformats.org/officeDocument/2006/relationships/customXml" Target="../ink/ink3582.xml"/><Relationship Id="rId246" Type="http://schemas.openxmlformats.org/officeDocument/2006/relationships/image" Target="../media/image1963.png"/><Relationship Id="rId453" Type="http://schemas.openxmlformats.org/officeDocument/2006/relationships/image" Target="../media/image2066.png"/><Relationship Id="rId660" Type="http://schemas.openxmlformats.org/officeDocument/2006/relationships/customXml" Target="../ink/ink3291.xml"/><Relationship Id="rId898" Type="http://schemas.openxmlformats.org/officeDocument/2006/relationships/image" Target="../media/image3333.png"/><Relationship Id="rId1083" Type="http://schemas.openxmlformats.org/officeDocument/2006/relationships/customXml" Target="../ink/ink3505.xml"/><Relationship Id="rId1290" Type="http://schemas.openxmlformats.org/officeDocument/2006/relationships/customXml" Target="../ink/ink3609.xml"/><Relationship Id="rId1304" Type="http://schemas.openxmlformats.org/officeDocument/2006/relationships/customXml" Target="../ink/ink3616.xml"/><Relationship Id="rId106" Type="http://schemas.openxmlformats.org/officeDocument/2006/relationships/image" Target="../media/image1896.png"/><Relationship Id="rId313" Type="http://schemas.openxmlformats.org/officeDocument/2006/relationships/customXml" Target="../ink/ink3117.xml"/><Relationship Id="rId758" Type="http://schemas.openxmlformats.org/officeDocument/2006/relationships/image" Target="../media/image3264.png"/><Relationship Id="rId965" Type="http://schemas.openxmlformats.org/officeDocument/2006/relationships/image" Target="../media/image3365.png"/><Relationship Id="rId1150" Type="http://schemas.openxmlformats.org/officeDocument/2006/relationships/image" Target="../media/image3457.png"/><Relationship Id="rId10" Type="http://schemas.openxmlformats.org/officeDocument/2006/relationships/image" Target="../media/image1053.png"/><Relationship Id="rId94" Type="http://schemas.openxmlformats.org/officeDocument/2006/relationships/image" Target="../media/image1890.png"/><Relationship Id="rId397" Type="http://schemas.openxmlformats.org/officeDocument/2006/relationships/customXml" Target="../ink/ink3159.xml"/><Relationship Id="rId520" Type="http://schemas.openxmlformats.org/officeDocument/2006/relationships/customXml" Target="../ink/ink3221.xml"/><Relationship Id="rId618" Type="http://schemas.openxmlformats.org/officeDocument/2006/relationships/customXml" Target="../ink/ink3270.xml"/><Relationship Id="rId825" Type="http://schemas.openxmlformats.org/officeDocument/2006/relationships/customXml" Target="../ink/ink3375.xml"/><Relationship Id="rId1248" Type="http://schemas.openxmlformats.org/officeDocument/2006/relationships/image" Target="../media/image3506.png"/><Relationship Id="rId257" Type="http://schemas.openxmlformats.org/officeDocument/2006/relationships/customXml" Target="../ink/ink3089.xml"/><Relationship Id="rId464" Type="http://schemas.openxmlformats.org/officeDocument/2006/relationships/customXml" Target="../ink/ink3193.xml"/><Relationship Id="rId1010" Type="http://schemas.openxmlformats.org/officeDocument/2006/relationships/image" Target="../media/image3387.png"/><Relationship Id="rId1094" Type="http://schemas.openxmlformats.org/officeDocument/2006/relationships/image" Target="../media/image3429.png"/><Relationship Id="rId1108" Type="http://schemas.openxmlformats.org/officeDocument/2006/relationships/image" Target="../media/image3436.png"/><Relationship Id="rId1315" Type="http://schemas.openxmlformats.org/officeDocument/2006/relationships/image" Target="../media/image3539.png"/><Relationship Id="rId117" Type="http://schemas.openxmlformats.org/officeDocument/2006/relationships/customXml" Target="../ink/ink3019.xml"/><Relationship Id="rId671" Type="http://schemas.openxmlformats.org/officeDocument/2006/relationships/image" Target="../media/image2175.png"/><Relationship Id="rId769" Type="http://schemas.openxmlformats.org/officeDocument/2006/relationships/customXml" Target="../ink/ink3346.xml"/><Relationship Id="rId976" Type="http://schemas.openxmlformats.org/officeDocument/2006/relationships/customXml" Target="../ink/ink3451.xml"/><Relationship Id="rId324" Type="http://schemas.openxmlformats.org/officeDocument/2006/relationships/image" Target="../media/image2002.png"/><Relationship Id="rId531" Type="http://schemas.openxmlformats.org/officeDocument/2006/relationships/image" Target="../media/image2105.png"/><Relationship Id="rId629" Type="http://schemas.openxmlformats.org/officeDocument/2006/relationships/image" Target="../media/image2154.png"/><Relationship Id="rId1161" Type="http://schemas.openxmlformats.org/officeDocument/2006/relationships/customXml" Target="../ink/ink3544.xml"/><Relationship Id="rId1259" Type="http://schemas.openxmlformats.org/officeDocument/2006/relationships/customXml" Target="../ink/ink3593.xml"/><Relationship Id="rId836" Type="http://schemas.openxmlformats.org/officeDocument/2006/relationships/image" Target="../media/image3302.png"/><Relationship Id="rId1021" Type="http://schemas.openxmlformats.org/officeDocument/2006/relationships/customXml" Target="../ink/ink3474.xml"/><Relationship Id="rId1119" Type="http://schemas.openxmlformats.org/officeDocument/2006/relationships/customXml" Target="../ink/ink3523.xml"/><Relationship Id="rId903" Type="http://schemas.openxmlformats.org/officeDocument/2006/relationships/customXml" Target="../ink/ink3414.xml"/><Relationship Id="rId1326" Type="http://schemas.openxmlformats.org/officeDocument/2006/relationships/customXml" Target="../ink/ink3627.xml"/><Relationship Id="rId32" Type="http://schemas.openxmlformats.org/officeDocument/2006/relationships/image" Target="../media/image1859.png"/><Relationship Id="rId181" Type="http://schemas.openxmlformats.org/officeDocument/2006/relationships/customXml" Target="../ink/ink3051.xml"/><Relationship Id="rId279" Type="http://schemas.openxmlformats.org/officeDocument/2006/relationships/customXml" Target="../ink/ink3100.xml"/><Relationship Id="rId486" Type="http://schemas.openxmlformats.org/officeDocument/2006/relationships/customXml" Target="../ink/ink3204.xml"/><Relationship Id="rId693" Type="http://schemas.openxmlformats.org/officeDocument/2006/relationships/customXml" Target="../ink/ink3308.xml"/><Relationship Id="rId139" Type="http://schemas.openxmlformats.org/officeDocument/2006/relationships/customXml" Target="../ink/ink3030.xml"/><Relationship Id="rId346" Type="http://schemas.openxmlformats.org/officeDocument/2006/relationships/image" Target="../media/image2013.png"/><Relationship Id="rId553" Type="http://schemas.openxmlformats.org/officeDocument/2006/relationships/image" Target="../media/image2117.png"/><Relationship Id="rId760" Type="http://schemas.openxmlformats.org/officeDocument/2006/relationships/image" Target="../media/image3265.png"/><Relationship Id="rId998" Type="http://schemas.openxmlformats.org/officeDocument/2006/relationships/image" Target="../media/image3381.png"/><Relationship Id="rId1183" Type="http://schemas.openxmlformats.org/officeDocument/2006/relationships/customXml" Target="../ink/ink3555.xml"/><Relationship Id="rId206" Type="http://schemas.openxmlformats.org/officeDocument/2006/relationships/image" Target="../media/image1943.png"/><Relationship Id="rId413" Type="http://schemas.openxmlformats.org/officeDocument/2006/relationships/image" Target="../media/image2046.png"/><Relationship Id="rId858" Type="http://schemas.openxmlformats.org/officeDocument/2006/relationships/image" Target="../media/image3313.png"/><Relationship Id="rId1043" Type="http://schemas.openxmlformats.org/officeDocument/2006/relationships/customXml" Target="../ink/ink3485.xml"/><Relationship Id="rId620" Type="http://schemas.openxmlformats.org/officeDocument/2006/relationships/customXml" Target="../ink/ink3271.xml"/><Relationship Id="rId718" Type="http://schemas.openxmlformats.org/officeDocument/2006/relationships/image" Target="../media/image3221.png"/><Relationship Id="rId925" Type="http://schemas.openxmlformats.org/officeDocument/2006/relationships/image" Target="../media/image551.png"/><Relationship Id="rId1250" Type="http://schemas.openxmlformats.org/officeDocument/2006/relationships/image" Target="../media/image3507.png"/><Relationship Id="rId1348" Type="http://schemas.openxmlformats.org/officeDocument/2006/relationships/customXml" Target="../ink/ink3638.xml"/><Relationship Id="rId1110" Type="http://schemas.openxmlformats.org/officeDocument/2006/relationships/image" Target="../media/image3437.png"/><Relationship Id="rId1208" Type="http://schemas.openxmlformats.org/officeDocument/2006/relationships/image" Target="../media/image3486.png"/><Relationship Id="rId54" Type="http://schemas.openxmlformats.org/officeDocument/2006/relationships/image" Target="../media/image1870.png"/><Relationship Id="rId270" Type="http://schemas.openxmlformats.org/officeDocument/2006/relationships/image" Target="../media/image1975.png"/><Relationship Id="rId130" Type="http://schemas.openxmlformats.org/officeDocument/2006/relationships/image" Target="../media/image568.png"/><Relationship Id="rId368" Type="http://schemas.openxmlformats.org/officeDocument/2006/relationships/image" Target="../media/image2024.png"/><Relationship Id="rId575" Type="http://schemas.openxmlformats.org/officeDocument/2006/relationships/image" Target="../media/image2128.png"/><Relationship Id="rId782" Type="http://schemas.openxmlformats.org/officeDocument/2006/relationships/image" Target="../media/image3276.png"/><Relationship Id="rId228" Type="http://schemas.openxmlformats.org/officeDocument/2006/relationships/image" Target="../media/image1954.png"/><Relationship Id="rId435" Type="http://schemas.openxmlformats.org/officeDocument/2006/relationships/image" Target="../media/image2057.png"/><Relationship Id="rId642" Type="http://schemas.openxmlformats.org/officeDocument/2006/relationships/customXml" Target="../ink/ink3282.xml"/><Relationship Id="rId1065" Type="http://schemas.openxmlformats.org/officeDocument/2006/relationships/customXml" Target="../ink/ink3496.xml"/><Relationship Id="rId1272" Type="http://schemas.openxmlformats.org/officeDocument/2006/relationships/image" Target="../media/image3518.png"/><Relationship Id="rId502" Type="http://schemas.openxmlformats.org/officeDocument/2006/relationships/customXml" Target="../ink/ink3212.xml"/><Relationship Id="rId947" Type="http://schemas.openxmlformats.org/officeDocument/2006/relationships/image" Target="../media/image3356.png"/><Relationship Id="rId1132" Type="http://schemas.openxmlformats.org/officeDocument/2006/relationships/image" Target="../media/image3448.png"/><Relationship Id="rId76" Type="http://schemas.openxmlformats.org/officeDocument/2006/relationships/image" Target="../media/image1881.png"/><Relationship Id="rId807" Type="http://schemas.openxmlformats.org/officeDocument/2006/relationships/customXml" Target="../ink/ink3366.xml"/><Relationship Id="rId292" Type="http://schemas.openxmlformats.org/officeDocument/2006/relationships/image" Target="../media/image1986.png"/><Relationship Id="rId597" Type="http://schemas.openxmlformats.org/officeDocument/2006/relationships/image" Target="../media/image2139.png"/><Relationship Id="rId152" Type="http://schemas.openxmlformats.org/officeDocument/2006/relationships/image" Target="../media/image1918.png"/><Relationship Id="rId457" Type="http://schemas.openxmlformats.org/officeDocument/2006/relationships/image" Target="../media/image2068.png"/><Relationship Id="rId1087" Type="http://schemas.openxmlformats.org/officeDocument/2006/relationships/customXml" Target="../ink/ink3507.xml"/><Relationship Id="rId1294" Type="http://schemas.openxmlformats.org/officeDocument/2006/relationships/customXml" Target="../ink/ink3611.xml"/><Relationship Id="rId664" Type="http://schemas.openxmlformats.org/officeDocument/2006/relationships/customXml" Target="../ink/ink3293.xml"/><Relationship Id="rId871" Type="http://schemas.openxmlformats.org/officeDocument/2006/relationships/customXml" Target="../ink/ink3398.xml"/><Relationship Id="rId969" Type="http://schemas.openxmlformats.org/officeDocument/2006/relationships/image" Target="../media/image3367.png"/><Relationship Id="rId317" Type="http://schemas.openxmlformats.org/officeDocument/2006/relationships/customXml" Target="../ink/ink3119.xml"/><Relationship Id="rId524" Type="http://schemas.openxmlformats.org/officeDocument/2006/relationships/customXml" Target="../ink/ink3223.xml"/><Relationship Id="rId731" Type="http://schemas.openxmlformats.org/officeDocument/2006/relationships/customXml" Target="../ink/ink3327.xml"/><Relationship Id="rId1154" Type="http://schemas.openxmlformats.org/officeDocument/2006/relationships/image" Target="../media/image3459.png"/><Relationship Id="rId1361" Type="http://schemas.openxmlformats.org/officeDocument/2006/relationships/image" Target="../media/image3562.png"/><Relationship Id="rId98" Type="http://schemas.openxmlformats.org/officeDocument/2006/relationships/image" Target="../media/image1892.png"/><Relationship Id="rId829" Type="http://schemas.openxmlformats.org/officeDocument/2006/relationships/customXml" Target="../ink/ink3377.xml"/><Relationship Id="rId1014" Type="http://schemas.openxmlformats.org/officeDocument/2006/relationships/image" Target="../media/image3389.png"/><Relationship Id="rId1221" Type="http://schemas.openxmlformats.org/officeDocument/2006/relationships/customXml" Target="../ink/ink3574.xml"/><Relationship Id="rId1319" Type="http://schemas.openxmlformats.org/officeDocument/2006/relationships/image" Target="../media/image3541.png"/><Relationship Id="rId25" Type="http://schemas.openxmlformats.org/officeDocument/2006/relationships/customXml" Target="../ink/ink2973.xml"/><Relationship Id="rId174" Type="http://schemas.openxmlformats.org/officeDocument/2006/relationships/image" Target="../media/image1929.png"/><Relationship Id="rId381" Type="http://schemas.openxmlformats.org/officeDocument/2006/relationships/customXml" Target="../ink/ink3151.xml"/><Relationship Id="rId241" Type="http://schemas.openxmlformats.org/officeDocument/2006/relationships/customXml" Target="../ink/ink3081.xml"/><Relationship Id="rId479" Type="http://schemas.openxmlformats.org/officeDocument/2006/relationships/image" Target="../media/image2079.png"/><Relationship Id="rId686" Type="http://schemas.openxmlformats.org/officeDocument/2006/relationships/image" Target="../media/image3103.png"/><Relationship Id="rId893" Type="http://schemas.openxmlformats.org/officeDocument/2006/relationships/customXml" Target="../ink/ink3409.xml"/><Relationship Id="rId339" Type="http://schemas.openxmlformats.org/officeDocument/2006/relationships/customXml" Target="../ink/ink3130.xml"/><Relationship Id="rId546" Type="http://schemas.openxmlformats.org/officeDocument/2006/relationships/customXml" Target="../ink/ink3234.xml"/><Relationship Id="rId753" Type="http://schemas.openxmlformats.org/officeDocument/2006/relationships/customXml" Target="../ink/ink3338.xml"/><Relationship Id="rId1176" Type="http://schemas.openxmlformats.org/officeDocument/2006/relationships/image" Target="../media/image3470.png"/><Relationship Id="rId101" Type="http://schemas.openxmlformats.org/officeDocument/2006/relationships/customXml" Target="../ink/ink3011.xml"/><Relationship Id="rId406" Type="http://schemas.openxmlformats.org/officeDocument/2006/relationships/customXml" Target="../ink/ink3164.xml"/><Relationship Id="rId960" Type="http://schemas.openxmlformats.org/officeDocument/2006/relationships/customXml" Target="../ink/ink3443.xml"/><Relationship Id="rId1036" Type="http://schemas.openxmlformats.org/officeDocument/2006/relationships/image" Target="../media/image3400.png"/><Relationship Id="rId1243" Type="http://schemas.openxmlformats.org/officeDocument/2006/relationships/customXml" Target="../ink/ink3585.xml"/><Relationship Id="rId613" Type="http://schemas.openxmlformats.org/officeDocument/2006/relationships/image" Target="../media/image2146.png"/><Relationship Id="rId820" Type="http://schemas.openxmlformats.org/officeDocument/2006/relationships/image" Target="../media/image3294.png"/><Relationship Id="rId918" Type="http://schemas.openxmlformats.org/officeDocument/2006/relationships/customXml" Target="../ink/ink3422.xml"/><Relationship Id="rId1103" Type="http://schemas.openxmlformats.org/officeDocument/2006/relationships/customXml" Target="../ink/ink3515.xml"/><Relationship Id="rId1310" Type="http://schemas.openxmlformats.org/officeDocument/2006/relationships/customXml" Target="../ink/ink3619.xml"/><Relationship Id="rId47" Type="http://schemas.openxmlformats.org/officeDocument/2006/relationships/customXml" Target="../ink/ink2984.xml"/><Relationship Id="rId196" Type="http://schemas.openxmlformats.org/officeDocument/2006/relationships/image" Target="../media/image1939.png"/><Relationship Id="rId263" Type="http://schemas.openxmlformats.org/officeDocument/2006/relationships/customXml" Target="../ink/ink3092.xml"/><Relationship Id="rId470" Type="http://schemas.openxmlformats.org/officeDocument/2006/relationships/customXml" Target="../ink/ink3196.xml"/><Relationship Id="rId123" Type="http://schemas.openxmlformats.org/officeDocument/2006/relationships/customXml" Target="../ink/ink3022.xml"/><Relationship Id="rId330" Type="http://schemas.openxmlformats.org/officeDocument/2006/relationships/image" Target="../media/image2005.png"/><Relationship Id="rId568" Type="http://schemas.openxmlformats.org/officeDocument/2006/relationships/customXml" Target="../ink/ink3245.xml"/><Relationship Id="rId775" Type="http://schemas.openxmlformats.org/officeDocument/2006/relationships/customXml" Target="../ink/ink3349.xml"/><Relationship Id="rId982" Type="http://schemas.openxmlformats.org/officeDocument/2006/relationships/customXml" Target="../ink/ink3454.xml"/><Relationship Id="rId1198" Type="http://schemas.openxmlformats.org/officeDocument/2006/relationships/image" Target="../media/image3481.png"/><Relationship Id="rId428" Type="http://schemas.openxmlformats.org/officeDocument/2006/relationships/customXml" Target="../ink/ink3175.xml"/><Relationship Id="rId635" Type="http://schemas.openxmlformats.org/officeDocument/2006/relationships/image" Target="../media/image2157.png"/><Relationship Id="rId842" Type="http://schemas.openxmlformats.org/officeDocument/2006/relationships/image" Target="../media/image3305.png"/><Relationship Id="rId1058" Type="http://schemas.openxmlformats.org/officeDocument/2006/relationships/image" Target="../media/image3411.png"/><Relationship Id="rId1265" Type="http://schemas.openxmlformats.org/officeDocument/2006/relationships/customXml" Target="../ink/ink3596.xml"/><Relationship Id="rId702" Type="http://schemas.openxmlformats.org/officeDocument/2006/relationships/image" Target="../media/image3127.png"/><Relationship Id="rId1125" Type="http://schemas.openxmlformats.org/officeDocument/2006/relationships/customXml" Target="../ink/ink3526.xml"/><Relationship Id="rId1332" Type="http://schemas.openxmlformats.org/officeDocument/2006/relationships/customXml" Target="../ink/ink3630.xml"/><Relationship Id="rId69" Type="http://schemas.openxmlformats.org/officeDocument/2006/relationships/customXml" Target="../ink/ink2995.xml"/><Relationship Id="rId285" Type="http://schemas.openxmlformats.org/officeDocument/2006/relationships/customXml" Target="../ink/ink3103.xml"/><Relationship Id="rId492" Type="http://schemas.openxmlformats.org/officeDocument/2006/relationships/customXml" Target="../ink/ink3207.xml"/><Relationship Id="rId797" Type="http://schemas.openxmlformats.org/officeDocument/2006/relationships/image" Target="../media/image3283.png"/><Relationship Id="rId145" Type="http://schemas.openxmlformats.org/officeDocument/2006/relationships/customXml" Target="../ink/ink3033.xml"/><Relationship Id="rId352" Type="http://schemas.openxmlformats.org/officeDocument/2006/relationships/image" Target="../media/image2016.png"/><Relationship Id="rId1287" Type="http://schemas.openxmlformats.org/officeDocument/2006/relationships/image" Target="../media/image3525.png"/><Relationship Id="rId212" Type="http://schemas.openxmlformats.org/officeDocument/2006/relationships/image" Target="../media/image1946.png"/><Relationship Id="rId657" Type="http://schemas.openxmlformats.org/officeDocument/2006/relationships/image" Target="../media/image2168.png"/><Relationship Id="rId864" Type="http://schemas.openxmlformats.org/officeDocument/2006/relationships/image" Target="../media/image3316.png"/><Relationship Id="rId517" Type="http://schemas.openxmlformats.org/officeDocument/2006/relationships/image" Target="../media/image2098.png"/><Relationship Id="rId724" Type="http://schemas.openxmlformats.org/officeDocument/2006/relationships/image" Target="../media/image3247.png"/><Relationship Id="rId931" Type="http://schemas.openxmlformats.org/officeDocument/2006/relationships/image" Target="../media/image3348.png"/><Relationship Id="rId1147" Type="http://schemas.openxmlformats.org/officeDocument/2006/relationships/customXml" Target="../ink/ink3537.xml"/><Relationship Id="rId1354" Type="http://schemas.openxmlformats.org/officeDocument/2006/relationships/customXml" Target="../ink/ink3641.xml"/><Relationship Id="rId60" Type="http://schemas.openxmlformats.org/officeDocument/2006/relationships/image" Target="../media/image1873.png"/><Relationship Id="rId1007" Type="http://schemas.openxmlformats.org/officeDocument/2006/relationships/customXml" Target="../ink/ink3467.xml"/><Relationship Id="rId1214" Type="http://schemas.openxmlformats.org/officeDocument/2006/relationships/image" Target="../media/image3489.png"/><Relationship Id="rId18" Type="http://schemas.openxmlformats.org/officeDocument/2006/relationships/image" Target="../media/image1057.png"/><Relationship Id="rId167" Type="http://schemas.openxmlformats.org/officeDocument/2006/relationships/customXml" Target="../ink/ink3044.xml"/><Relationship Id="rId374" Type="http://schemas.openxmlformats.org/officeDocument/2006/relationships/image" Target="../media/image2027.png"/><Relationship Id="rId581" Type="http://schemas.openxmlformats.org/officeDocument/2006/relationships/image" Target="../media/image2131.png"/><Relationship Id="rId234" Type="http://schemas.openxmlformats.org/officeDocument/2006/relationships/image" Target="../media/image1957.png"/><Relationship Id="rId679" Type="http://schemas.openxmlformats.org/officeDocument/2006/relationships/image" Target="../media/image2179.png"/><Relationship Id="rId886" Type="http://schemas.openxmlformats.org/officeDocument/2006/relationships/image" Target="../media/image3327.png"/><Relationship Id="rId2" Type="http://schemas.openxmlformats.org/officeDocument/2006/relationships/notesSlide" Target="../notesSlides/notesSlide36.xml"/><Relationship Id="rId441" Type="http://schemas.openxmlformats.org/officeDocument/2006/relationships/image" Target="../media/image2060.png"/><Relationship Id="rId539" Type="http://schemas.openxmlformats.org/officeDocument/2006/relationships/image" Target="../media/image2109.png"/><Relationship Id="rId746" Type="http://schemas.openxmlformats.org/officeDocument/2006/relationships/image" Target="../media/image3258.png"/><Relationship Id="rId1071" Type="http://schemas.openxmlformats.org/officeDocument/2006/relationships/customXml" Target="../ink/ink3499.xml"/><Relationship Id="rId1169" Type="http://schemas.openxmlformats.org/officeDocument/2006/relationships/customXml" Target="../ink/ink3548.xml"/><Relationship Id="rId301" Type="http://schemas.openxmlformats.org/officeDocument/2006/relationships/customXml" Target="../ink/ink3111.xml"/><Relationship Id="rId953" Type="http://schemas.openxmlformats.org/officeDocument/2006/relationships/image" Target="../media/image3359.png"/><Relationship Id="rId1029" Type="http://schemas.openxmlformats.org/officeDocument/2006/relationships/customXml" Target="../ink/ink3478.xml"/><Relationship Id="rId1236" Type="http://schemas.openxmlformats.org/officeDocument/2006/relationships/image" Target="../media/image3500.png"/><Relationship Id="rId82" Type="http://schemas.openxmlformats.org/officeDocument/2006/relationships/image" Target="../media/image1884.png"/><Relationship Id="rId606" Type="http://schemas.openxmlformats.org/officeDocument/2006/relationships/customXml" Target="../ink/ink3264.xml"/><Relationship Id="rId813" Type="http://schemas.openxmlformats.org/officeDocument/2006/relationships/customXml" Target="../ink/ink3369.xml"/><Relationship Id="rId1303" Type="http://schemas.openxmlformats.org/officeDocument/2006/relationships/image" Target="../media/image3533.png"/><Relationship Id="rId189" Type="http://schemas.openxmlformats.org/officeDocument/2006/relationships/customXml" Target="../ink/ink3055.xml"/><Relationship Id="rId396" Type="http://schemas.openxmlformats.org/officeDocument/2006/relationships/image" Target="../media/image2038.png"/><Relationship Id="rId256" Type="http://schemas.openxmlformats.org/officeDocument/2006/relationships/image" Target="../media/image1968.png"/><Relationship Id="rId463" Type="http://schemas.openxmlformats.org/officeDocument/2006/relationships/image" Target="../media/image2071.png"/><Relationship Id="rId670" Type="http://schemas.openxmlformats.org/officeDocument/2006/relationships/customXml" Target="../ink/ink3296.xml"/><Relationship Id="rId1093" Type="http://schemas.openxmlformats.org/officeDocument/2006/relationships/customXml" Target="../ink/ink3510.xml"/><Relationship Id="rId116" Type="http://schemas.openxmlformats.org/officeDocument/2006/relationships/image" Target="../media/image1901.png"/><Relationship Id="rId323" Type="http://schemas.openxmlformats.org/officeDocument/2006/relationships/customXml" Target="../ink/ink3122.xml"/><Relationship Id="rId530" Type="http://schemas.openxmlformats.org/officeDocument/2006/relationships/customXml" Target="../ink/ink3226.xml"/><Relationship Id="rId768" Type="http://schemas.openxmlformats.org/officeDocument/2006/relationships/image" Target="../media/image3269.png"/><Relationship Id="rId975" Type="http://schemas.openxmlformats.org/officeDocument/2006/relationships/image" Target="../media/image3370.png"/><Relationship Id="rId1160" Type="http://schemas.openxmlformats.org/officeDocument/2006/relationships/image" Target="../media/image3462.png"/><Relationship Id="rId628" Type="http://schemas.openxmlformats.org/officeDocument/2006/relationships/customXml" Target="../ink/ink3275.xml"/><Relationship Id="rId835" Type="http://schemas.openxmlformats.org/officeDocument/2006/relationships/customXml" Target="../ink/ink3380.xml"/><Relationship Id="rId1258" Type="http://schemas.openxmlformats.org/officeDocument/2006/relationships/image" Target="../media/image3511.png"/><Relationship Id="rId1020" Type="http://schemas.openxmlformats.org/officeDocument/2006/relationships/image" Target="../media/image3392.png"/><Relationship Id="rId1118" Type="http://schemas.openxmlformats.org/officeDocument/2006/relationships/image" Target="../media/image3441.png"/><Relationship Id="rId1325" Type="http://schemas.openxmlformats.org/officeDocument/2006/relationships/image" Target="../media/image3544.png"/><Relationship Id="rId902" Type="http://schemas.openxmlformats.org/officeDocument/2006/relationships/image" Target="../media/image3335.png"/><Relationship Id="rId31" Type="http://schemas.openxmlformats.org/officeDocument/2006/relationships/customXml" Target="../ink/ink2976.xml"/><Relationship Id="rId180" Type="http://schemas.openxmlformats.org/officeDocument/2006/relationships/image" Target="../media/image1932.png"/><Relationship Id="rId278" Type="http://schemas.openxmlformats.org/officeDocument/2006/relationships/image" Target="../media/image1979.png"/><Relationship Id="rId485" Type="http://schemas.openxmlformats.org/officeDocument/2006/relationships/image" Target="../media/image2082.png"/><Relationship Id="rId692" Type="http://schemas.openxmlformats.org/officeDocument/2006/relationships/image" Target="../media/image3107.png"/><Relationship Id="rId138" Type="http://schemas.openxmlformats.org/officeDocument/2006/relationships/image" Target="../media/image1911.png"/><Relationship Id="rId345" Type="http://schemas.openxmlformats.org/officeDocument/2006/relationships/customXml" Target="../ink/ink3133.xml"/><Relationship Id="rId552" Type="http://schemas.openxmlformats.org/officeDocument/2006/relationships/customXml" Target="../ink/ink3237.xml"/><Relationship Id="rId997" Type="http://schemas.openxmlformats.org/officeDocument/2006/relationships/customXml" Target="../ink/ink3462.xml"/><Relationship Id="rId1182" Type="http://schemas.openxmlformats.org/officeDocument/2006/relationships/image" Target="../media/image3473.png"/><Relationship Id="rId205" Type="http://schemas.openxmlformats.org/officeDocument/2006/relationships/customXml" Target="../ink/ink3063.xml"/><Relationship Id="rId412" Type="http://schemas.openxmlformats.org/officeDocument/2006/relationships/customXml" Target="../ink/ink3167.xml"/><Relationship Id="rId857" Type="http://schemas.openxmlformats.org/officeDocument/2006/relationships/customXml" Target="../ink/ink3391.xml"/><Relationship Id="rId1042" Type="http://schemas.openxmlformats.org/officeDocument/2006/relationships/image" Target="../media/image3403.png"/><Relationship Id="rId717" Type="http://schemas.openxmlformats.org/officeDocument/2006/relationships/customXml" Target="../ink/ink3320.xml"/><Relationship Id="rId924" Type="http://schemas.openxmlformats.org/officeDocument/2006/relationships/customXml" Target="../ink/ink3425.xml"/><Relationship Id="rId1347" Type="http://schemas.openxmlformats.org/officeDocument/2006/relationships/image" Target="../media/image3555.png"/><Relationship Id="rId53" Type="http://schemas.openxmlformats.org/officeDocument/2006/relationships/customXml" Target="../ink/ink2987.xml"/><Relationship Id="rId1207" Type="http://schemas.openxmlformats.org/officeDocument/2006/relationships/customXml" Target="../ink/ink3567.xml"/><Relationship Id="rId367" Type="http://schemas.openxmlformats.org/officeDocument/2006/relationships/customXml" Target="../ink/ink3144.xml"/><Relationship Id="rId574" Type="http://schemas.openxmlformats.org/officeDocument/2006/relationships/customXml" Target="../ink/ink3248.xml"/><Relationship Id="rId227" Type="http://schemas.openxmlformats.org/officeDocument/2006/relationships/customXml" Target="../ink/ink3074.xml"/><Relationship Id="rId781" Type="http://schemas.openxmlformats.org/officeDocument/2006/relationships/customXml" Target="../ink/ink3352.xml"/><Relationship Id="rId879" Type="http://schemas.openxmlformats.org/officeDocument/2006/relationships/customXml" Target="../ink/ink3402.xml"/><Relationship Id="rId434" Type="http://schemas.openxmlformats.org/officeDocument/2006/relationships/customXml" Target="../ink/ink3178.xml"/><Relationship Id="rId641" Type="http://schemas.openxmlformats.org/officeDocument/2006/relationships/image" Target="../media/image2160.png"/><Relationship Id="rId739" Type="http://schemas.openxmlformats.org/officeDocument/2006/relationships/customXml" Target="../ink/ink3331.xml"/><Relationship Id="rId1064" Type="http://schemas.openxmlformats.org/officeDocument/2006/relationships/image" Target="../media/image3414.png"/><Relationship Id="rId1271" Type="http://schemas.openxmlformats.org/officeDocument/2006/relationships/customXml" Target="../ink/ink3599.xml"/><Relationship Id="rId501" Type="http://schemas.openxmlformats.org/officeDocument/2006/relationships/image" Target="../media/image2090.png"/><Relationship Id="rId946" Type="http://schemas.openxmlformats.org/officeDocument/2006/relationships/customXml" Target="../ink/ink3436.xml"/><Relationship Id="rId1131" Type="http://schemas.openxmlformats.org/officeDocument/2006/relationships/customXml" Target="../ink/ink3529.xml"/><Relationship Id="rId1229" Type="http://schemas.openxmlformats.org/officeDocument/2006/relationships/customXml" Target="../ink/ink3578.xml"/><Relationship Id="rId75" Type="http://schemas.openxmlformats.org/officeDocument/2006/relationships/customXml" Target="../ink/ink2998.xml"/><Relationship Id="rId806" Type="http://schemas.openxmlformats.org/officeDocument/2006/relationships/customXml" Target="../ink/ink3365.xml"/><Relationship Id="rId291" Type="http://schemas.openxmlformats.org/officeDocument/2006/relationships/customXml" Target="../ink/ink3106.xml"/><Relationship Id="rId151" Type="http://schemas.openxmlformats.org/officeDocument/2006/relationships/customXml" Target="../ink/ink3036.xml"/><Relationship Id="rId389" Type="http://schemas.openxmlformats.org/officeDocument/2006/relationships/customXml" Target="../ink/ink3155.xml"/><Relationship Id="rId596" Type="http://schemas.openxmlformats.org/officeDocument/2006/relationships/customXml" Target="../ink/ink3259.xml"/><Relationship Id="rId249" Type="http://schemas.openxmlformats.org/officeDocument/2006/relationships/customXml" Target="../ink/ink3085.xml"/><Relationship Id="rId456" Type="http://schemas.openxmlformats.org/officeDocument/2006/relationships/customXml" Target="../ink/ink3189.xml"/><Relationship Id="rId663" Type="http://schemas.openxmlformats.org/officeDocument/2006/relationships/image" Target="../media/image2171.png"/><Relationship Id="rId870" Type="http://schemas.openxmlformats.org/officeDocument/2006/relationships/image" Target="../media/image3319.png"/><Relationship Id="rId1086" Type="http://schemas.openxmlformats.org/officeDocument/2006/relationships/image" Target="../media/image3425.png"/><Relationship Id="rId1293" Type="http://schemas.openxmlformats.org/officeDocument/2006/relationships/image" Target="../media/image3528.png"/><Relationship Id="rId109" Type="http://schemas.openxmlformats.org/officeDocument/2006/relationships/customXml" Target="../ink/ink3015.xml"/><Relationship Id="rId316" Type="http://schemas.openxmlformats.org/officeDocument/2006/relationships/image" Target="../media/image1998.png"/><Relationship Id="rId523" Type="http://schemas.openxmlformats.org/officeDocument/2006/relationships/image" Target="../media/image2101.png"/><Relationship Id="rId968" Type="http://schemas.openxmlformats.org/officeDocument/2006/relationships/customXml" Target="../ink/ink3447.xml"/><Relationship Id="rId1153" Type="http://schemas.openxmlformats.org/officeDocument/2006/relationships/customXml" Target="../ink/ink3540.xml"/><Relationship Id="rId97" Type="http://schemas.openxmlformats.org/officeDocument/2006/relationships/customXml" Target="../ink/ink3009.xml"/><Relationship Id="rId730" Type="http://schemas.openxmlformats.org/officeDocument/2006/relationships/image" Target="../media/image3250.png"/><Relationship Id="rId828" Type="http://schemas.openxmlformats.org/officeDocument/2006/relationships/image" Target="../media/image3298.png"/><Relationship Id="rId1013" Type="http://schemas.openxmlformats.org/officeDocument/2006/relationships/customXml" Target="../ink/ink3470.xml"/><Relationship Id="rId1360" Type="http://schemas.openxmlformats.org/officeDocument/2006/relationships/customXml" Target="../ink/ink3644.xml"/><Relationship Id="rId1220" Type="http://schemas.openxmlformats.org/officeDocument/2006/relationships/image" Target="../media/image3492.png"/><Relationship Id="rId1318" Type="http://schemas.openxmlformats.org/officeDocument/2006/relationships/customXml" Target="../ink/ink3623.xml"/><Relationship Id="rId24" Type="http://schemas.openxmlformats.org/officeDocument/2006/relationships/image" Target="../media/image1060.png"/></Relationships>
</file>

<file path=ppt/slides/_rels/slide3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3127.png"/><Relationship Id="rId21" Type="http://schemas.openxmlformats.org/officeDocument/2006/relationships/customXml" Target="../ink/ink3654.xml"/><Relationship Id="rId42" Type="http://schemas.openxmlformats.org/officeDocument/2006/relationships/image" Target="../media/image2175.png"/><Relationship Id="rId63" Type="http://schemas.openxmlformats.org/officeDocument/2006/relationships/customXml" Target="../ink/ink3675.xml"/><Relationship Id="rId84" Type="http://schemas.openxmlformats.org/officeDocument/2006/relationships/image" Target="../media/image2835.png"/><Relationship Id="rId138" Type="http://schemas.openxmlformats.org/officeDocument/2006/relationships/customXml" Target="../ink/ink3713.xml"/><Relationship Id="rId107" Type="http://schemas.openxmlformats.org/officeDocument/2006/relationships/image" Target="../media/image3107.png"/><Relationship Id="rId11" Type="http://schemas.openxmlformats.org/officeDocument/2006/relationships/customXml" Target="../ink/ink3649.xml"/><Relationship Id="rId32" Type="http://schemas.openxmlformats.org/officeDocument/2006/relationships/image" Target="../media/image3128.png"/><Relationship Id="rId53" Type="http://schemas.openxmlformats.org/officeDocument/2006/relationships/customXml" Target="../ink/ink3670.xml"/><Relationship Id="rId74" Type="http://schemas.openxmlformats.org/officeDocument/2006/relationships/image" Target="../media/image3305.png"/><Relationship Id="rId128" Type="http://schemas.openxmlformats.org/officeDocument/2006/relationships/customXml" Target="../ink/ink3708.xml"/><Relationship Id="rId149" Type="http://schemas.openxmlformats.org/officeDocument/2006/relationships/image" Target="../media/image3323.png"/><Relationship Id="rId5" Type="http://schemas.openxmlformats.org/officeDocument/2006/relationships/customXml" Target="../ink/ink3646.xml"/><Relationship Id="rId95" Type="http://schemas.openxmlformats.org/officeDocument/2006/relationships/customXml" Target="../ink/ink3691.xml"/><Relationship Id="rId22" Type="http://schemas.openxmlformats.org/officeDocument/2006/relationships/image" Target="../media/image2168.png"/><Relationship Id="rId27" Type="http://schemas.openxmlformats.org/officeDocument/2006/relationships/customXml" Target="../ink/ink3657.xml"/><Relationship Id="rId43" Type="http://schemas.openxmlformats.org/officeDocument/2006/relationships/customXml" Target="../ink/ink3665.xml"/><Relationship Id="rId48" Type="http://schemas.openxmlformats.org/officeDocument/2006/relationships/image" Target="../media/image3292.png"/><Relationship Id="rId64" Type="http://schemas.openxmlformats.org/officeDocument/2006/relationships/image" Target="../media/image3300.png"/><Relationship Id="rId69" Type="http://schemas.openxmlformats.org/officeDocument/2006/relationships/customXml" Target="../ink/ink3678.xml"/><Relationship Id="rId113" Type="http://schemas.openxmlformats.org/officeDocument/2006/relationships/image" Target="../media/image3115.png"/><Relationship Id="rId118" Type="http://schemas.openxmlformats.org/officeDocument/2006/relationships/customXml" Target="../ink/ink3703.xml"/><Relationship Id="rId134" Type="http://schemas.openxmlformats.org/officeDocument/2006/relationships/customXml" Target="../ink/ink3711.xml"/><Relationship Id="rId139" Type="http://schemas.openxmlformats.org/officeDocument/2006/relationships/image" Target="../media/image3318.png"/><Relationship Id="rId80" Type="http://schemas.openxmlformats.org/officeDocument/2006/relationships/image" Target="../media/image2178.png"/><Relationship Id="rId85" Type="http://schemas.openxmlformats.org/officeDocument/2006/relationships/customXml" Target="../ink/ink3686.xml"/><Relationship Id="rId150" Type="http://schemas.openxmlformats.org/officeDocument/2006/relationships/customXml" Target="../ink/ink3719.xml"/><Relationship Id="rId12" Type="http://schemas.openxmlformats.org/officeDocument/2006/relationships/image" Target="../media/image2163.png"/><Relationship Id="rId17" Type="http://schemas.openxmlformats.org/officeDocument/2006/relationships/customXml" Target="../ink/ink3652.xml"/><Relationship Id="rId33" Type="http://schemas.openxmlformats.org/officeDocument/2006/relationships/customXml" Target="../ink/ink3660.xml"/><Relationship Id="rId38" Type="http://schemas.openxmlformats.org/officeDocument/2006/relationships/image" Target="../media/image2173.png"/><Relationship Id="rId59" Type="http://schemas.openxmlformats.org/officeDocument/2006/relationships/customXml" Target="../ink/ink3673.xml"/><Relationship Id="rId103" Type="http://schemas.openxmlformats.org/officeDocument/2006/relationships/image" Target="../media/image3283.png"/><Relationship Id="rId108" Type="http://schemas.openxmlformats.org/officeDocument/2006/relationships/customXml" Target="../ink/ink3698.xml"/><Relationship Id="rId124" Type="http://schemas.openxmlformats.org/officeDocument/2006/relationships/customXml" Target="../ink/ink3706.xml"/><Relationship Id="rId129" Type="http://schemas.openxmlformats.org/officeDocument/2006/relationships/image" Target="../media/image3313.png"/><Relationship Id="rId54" Type="http://schemas.openxmlformats.org/officeDocument/2006/relationships/image" Target="../media/image3295.png"/><Relationship Id="rId70" Type="http://schemas.openxmlformats.org/officeDocument/2006/relationships/image" Target="../media/image3303.png"/><Relationship Id="rId75" Type="http://schemas.openxmlformats.org/officeDocument/2006/relationships/customXml" Target="../ink/ink3681.xml"/><Relationship Id="rId91" Type="http://schemas.openxmlformats.org/officeDocument/2006/relationships/customXml" Target="../ink/ink3689.xml"/><Relationship Id="rId96" Type="http://schemas.openxmlformats.org/officeDocument/2006/relationships/image" Target="../media/image3280.png"/><Relationship Id="rId140" Type="http://schemas.openxmlformats.org/officeDocument/2006/relationships/customXml" Target="../ink/ink3714.xml"/><Relationship Id="rId145" Type="http://schemas.openxmlformats.org/officeDocument/2006/relationships/image" Target="../media/image33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60.png"/><Relationship Id="rId23" Type="http://schemas.openxmlformats.org/officeDocument/2006/relationships/customXml" Target="../ink/ink3655.xml"/><Relationship Id="rId28" Type="http://schemas.openxmlformats.org/officeDocument/2006/relationships/image" Target="../media/image2171.png"/><Relationship Id="rId49" Type="http://schemas.openxmlformats.org/officeDocument/2006/relationships/customXml" Target="../ink/ink3668.xml"/><Relationship Id="rId114" Type="http://schemas.openxmlformats.org/officeDocument/2006/relationships/customXml" Target="../ink/ink3701.xml"/><Relationship Id="rId119" Type="http://schemas.openxmlformats.org/officeDocument/2006/relationships/image" Target="../media/image3308.png"/><Relationship Id="rId44" Type="http://schemas.openxmlformats.org/officeDocument/2006/relationships/image" Target="../media/image2176.png"/><Relationship Id="rId60" Type="http://schemas.openxmlformats.org/officeDocument/2006/relationships/image" Target="../media/image3298.png"/><Relationship Id="rId65" Type="http://schemas.openxmlformats.org/officeDocument/2006/relationships/customXml" Target="../ink/ink3676.xml"/><Relationship Id="rId81" Type="http://schemas.openxmlformats.org/officeDocument/2006/relationships/customXml" Target="../ink/ink3684.xml"/><Relationship Id="rId86" Type="http://schemas.openxmlformats.org/officeDocument/2006/relationships/image" Target="../media/image2836.png"/><Relationship Id="rId130" Type="http://schemas.openxmlformats.org/officeDocument/2006/relationships/customXml" Target="../ink/ink3709.xml"/><Relationship Id="rId135" Type="http://schemas.openxmlformats.org/officeDocument/2006/relationships/image" Target="../media/image3316.png"/><Relationship Id="rId151" Type="http://schemas.openxmlformats.org/officeDocument/2006/relationships/image" Target="../media/image3324.png"/><Relationship Id="rId13" Type="http://schemas.openxmlformats.org/officeDocument/2006/relationships/customXml" Target="../ink/ink3650.xml"/><Relationship Id="rId18" Type="http://schemas.openxmlformats.org/officeDocument/2006/relationships/image" Target="../media/image2166.png"/><Relationship Id="rId39" Type="http://schemas.openxmlformats.org/officeDocument/2006/relationships/customXml" Target="../ink/ink3663.xml"/><Relationship Id="rId109" Type="http://schemas.openxmlformats.org/officeDocument/2006/relationships/image" Target="../media/image3113.png"/><Relationship Id="rId34" Type="http://schemas.openxmlformats.org/officeDocument/2006/relationships/image" Target="../media/image3129.png"/><Relationship Id="rId50" Type="http://schemas.openxmlformats.org/officeDocument/2006/relationships/image" Target="../media/image3293.png"/><Relationship Id="rId55" Type="http://schemas.openxmlformats.org/officeDocument/2006/relationships/customXml" Target="../ink/ink3671.xml"/><Relationship Id="rId76" Type="http://schemas.openxmlformats.org/officeDocument/2006/relationships/image" Target="../media/image3306.png"/><Relationship Id="rId97" Type="http://schemas.openxmlformats.org/officeDocument/2006/relationships/customXml" Target="../ink/ink3692.xml"/><Relationship Id="rId104" Type="http://schemas.openxmlformats.org/officeDocument/2006/relationships/customXml" Target="../ink/ink3696.xml"/><Relationship Id="rId120" Type="http://schemas.openxmlformats.org/officeDocument/2006/relationships/customXml" Target="../ink/ink3704.xml"/><Relationship Id="rId125" Type="http://schemas.openxmlformats.org/officeDocument/2006/relationships/image" Target="../media/image3311.png"/><Relationship Id="rId141" Type="http://schemas.openxmlformats.org/officeDocument/2006/relationships/image" Target="../media/image3319.png"/><Relationship Id="rId146" Type="http://schemas.openxmlformats.org/officeDocument/2006/relationships/customXml" Target="../ink/ink3717.xml"/><Relationship Id="rId7" Type="http://schemas.openxmlformats.org/officeDocument/2006/relationships/customXml" Target="../ink/ink3647.xml"/><Relationship Id="rId71" Type="http://schemas.openxmlformats.org/officeDocument/2006/relationships/customXml" Target="../ink/ink3679.xml"/><Relationship Id="rId92" Type="http://schemas.openxmlformats.org/officeDocument/2006/relationships/image" Target="../media/image3104.png"/><Relationship Id="rId2" Type="http://schemas.openxmlformats.org/officeDocument/2006/relationships/notesSlide" Target="../notesSlides/notesSlide37.xml"/><Relationship Id="rId29" Type="http://schemas.openxmlformats.org/officeDocument/2006/relationships/customXml" Target="../ink/ink3658.xml"/><Relationship Id="rId24" Type="http://schemas.openxmlformats.org/officeDocument/2006/relationships/image" Target="../media/image2169.png"/><Relationship Id="rId40" Type="http://schemas.openxmlformats.org/officeDocument/2006/relationships/image" Target="../media/image2174.png"/><Relationship Id="rId45" Type="http://schemas.openxmlformats.org/officeDocument/2006/relationships/customXml" Target="../ink/ink3666.xml"/><Relationship Id="rId66" Type="http://schemas.openxmlformats.org/officeDocument/2006/relationships/image" Target="../media/image3301.png"/><Relationship Id="rId87" Type="http://schemas.openxmlformats.org/officeDocument/2006/relationships/customXml" Target="../ink/ink3687.xml"/><Relationship Id="rId110" Type="http://schemas.openxmlformats.org/officeDocument/2006/relationships/customXml" Target="../ink/ink3699.xml"/><Relationship Id="rId115" Type="http://schemas.openxmlformats.org/officeDocument/2006/relationships/image" Target="../media/image3126.png"/><Relationship Id="rId131" Type="http://schemas.openxmlformats.org/officeDocument/2006/relationships/image" Target="../media/image3314.png"/><Relationship Id="rId136" Type="http://schemas.openxmlformats.org/officeDocument/2006/relationships/customXml" Target="../ink/ink3712.xml"/><Relationship Id="rId61" Type="http://schemas.openxmlformats.org/officeDocument/2006/relationships/customXml" Target="../ink/ink3674.xml"/><Relationship Id="rId82" Type="http://schemas.openxmlformats.org/officeDocument/2006/relationships/image" Target="../media/image2179.png"/><Relationship Id="rId19" Type="http://schemas.openxmlformats.org/officeDocument/2006/relationships/customXml" Target="../ink/ink3653.xml"/><Relationship Id="rId14" Type="http://schemas.openxmlformats.org/officeDocument/2006/relationships/image" Target="../media/image2164.png"/><Relationship Id="rId30" Type="http://schemas.openxmlformats.org/officeDocument/2006/relationships/image" Target="../media/image2172.png"/><Relationship Id="rId35" Type="http://schemas.openxmlformats.org/officeDocument/2006/relationships/customXml" Target="../ink/ink3661.xml"/><Relationship Id="rId56" Type="http://schemas.openxmlformats.org/officeDocument/2006/relationships/image" Target="../media/image3296.png"/><Relationship Id="rId77" Type="http://schemas.openxmlformats.org/officeDocument/2006/relationships/customXml" Target="../ink/ink3682.xml"/><Relationship Id="rId100" Type="http://schemas.openxmlformats.org/officeDocument/2006/relationships/image" Target="../media/image3282.png"/><Relationship Id="rId105" Type="http://schemas.openxmlformats.org/officeDocument/2006/relationships/image" Target="../media/image3284.png"/><Relationship Id="rId126" Type="http://schemas.openxmlformats.org/officeDocument/2006/relationships/customXml" Target="../ink/ink3707.xml"/><Relationship Id="rId147" Type="http://schemas.openxmlformats.org/officeDocument/2006/relationships/image" Target="../media/image3322.png"/><Relationship Id="rId8" Type="http://schemas.openxmlformats.org/officeDocument/2006/relationships/image" Target="../media/image2161.png"/><Relationship Id="rId51" Type="http://schemas.openxmlformats.org/officeDocument/2006/relationships/customXml" Target="../ink/ink3669.xml"/><Relationship Id="rId72" Type="http://schemas.openxmlformats.org/officeDocument/2006/relationships/image" Target="../media/image3304.png"/><Relationship Id="rId93" Type="http://schemas.openxmlformats.org/officeDocument/2006/relationships/customXml" Target="../ink/ink3690.xml"/><Relationship Id="rId98" Type="http://schemas.openxmlformats.org/officeDocument/2006/relationships/image" Target="../media/image3281.png"/><Relationship Id="rId121" Type="http://schemas.openxmlformats.org/officeDocument/2006/relationships/image" Target="../media/image3309.png"/><Relationship Id="rId142" Type="http://schemas.openxmlformats.org/officeDocument/2006/relationships/customXml" Target="../ink/ink3715.xml"/><Relationship Id="rId3" Type="http://schemas.openxmlformats.org/officeDocument/2006/relationships/customXml" Target="../ink/ink3645.xml"/><Relationship Id="rId25" Type="http://schemas.openxmlformats.org/officeDocument/2006/relationships/customXml" Target="../ink/ink3656.xml"/><Relationship Id="rId46" Type="http://schemas.openxmlformats.org/officeDocument/2006/relationships/image" Target="../media/image2177.png"/><Relationship Id="rId67" Type="http://schemas.openxmlformats.org/officeDocument/2006/relationships/customXml" Target="../ink/ink3677.xml"/><Relationship Id="rId116" Type="http://schemas.openxmlformats.org/officeDocument/2006/relationships/customXml" Target="../ink/ink3702.xml"/><Relationship Id="rId137" Type="http://schemas.openxmlformats.org/officeDocument/2006/relationships/image" Target="../media/image3317.png"/><Relationship Id="rId20" Type="http://schemas.openxmlformats.org/officeDocument/2006/relationships/image" Target="../media/image2167.png"/><Relationship Id="rId41" Type="http://schemas.openxmlformats.org/officeDocument/2006/relationships/customXml" Target="../ink/ink3664.xml"/><Relationship Id="rId62" Type="http://schemas.openxmlformats.org/officeDocument/2006/relationships/image" Target="../media/image3299.png"/><Relationship Id="rId83" Type="http://schemas.openxmlformats.org/officeDocument/2006/relationships/customXml" Target="../ink/ink3685.xml"/><Relationship Id="rId88" Type="http://schemas.openxmlformats.org/officeDocument/2006/relationships/image" Target="../media/image25.png"/><Relationship Id="rId111" Type="http://schemas.openxmlformats.org/officeDocument/2006/relationships/image" Target="../media/image3114.png"/><Relationship Id="rId132" Type="http://schemas.openxmlformats.org/officeDocument/2006/relationships/customXml" Target="../ink/ink3710.xml"/><Relationship Id="rId15" Type="http://schemas.openxmlformats.org/officeDocument/2006/relationships/customXml" Target="../ink/ink3651.xml"/><Relationship Id="rId36" Type="http://schemas.openxmlformats.org/officeDocument/2006/relationships/image" Target="../media/image1050.png"/><Relationship Id="rId57" Type="http://schemas.openxmlformats.org/officeDocument/2006/relationships/customXml" Target="../ink/ink3672.xml"/><Relationship Id="rId106" Type="http://schemas.openxmlformats.org/officeDocument/2006/relationships/customXml" Target="../ink/ink3697.xml"/><Relationship Id="rId127" Type="http://schemas.openxmlformats.org/officeDocument/2006/relationships/image" Target="../media/image3312.png"/><Relationship Id="rId10" Type="http://schemas.openxmlformats.org/officeDocument/2006/relationships/image" Target="../media/image2162.png"/><Relationship Id="rId31" Type="http://schemas.openxmlformats.org/officeDocument/2006/relationships/customXml" Target="../ink/ink3659.xml"/><Relationship Id="rId52" Type="http://schemas.openxmlformats.org/officeDocument/2006/relationships/image" Target="../media/image3294.png"/><Relationship Id="rId73" Type="http://schemas.openxmlformats.org/officeDocument/2006/relationships/customXml" Target="../ink/ink3680.xml"/><Relationship Id="rId78" Type="http://schemas.openxmlformats.org/officeDocument/2006/relationships/image" Target="../media/image3307.png"/><Relationship Id="rId94" Type="http://schemas.openxmlformats.org/officeDocument/2006/relationships/image" Target="../media/image3105.png"/><Relationship Id="rId99" Type="http://schemas.openxmlformats.org/officeDocument/2006/relationships/customXml" Target="../ink/ink3693.xml"/><Relationship Id="rId101" Type="http://schemas.openxmlformats.org/officeDocument/2006/relationships/customXml" Target="../ink/ink3694.xml"/><Relationship Id="rId122" Type="http://schemas.openxmlformats.org/officeDocument/2006/relationships/customXml" Target="../ink/ink3705.xml"/><Relationship Id="rId143" Type="http://schemas.openxmlformats.org/officeDocument/2006/relationships/image" Target="../media/image3320.png"/><Relationship Id="rId148" Type="http://schemas.openxmlformats.org/officeDocument/2006/relationships/customXml" Target="../ink/ink3718.xml"/><Relationship Id="rId4" Type="http://schemas.openxmlformats.org/officeDocument/2006/relationships/image" Target="../media/image2159.png"/><Relationship Id="rId9" Type="http://schemas.openxmlformats.org/officeDocument/2006/relationships/customXml" Target="../ink/ink3648.xml"/><Relationship Id="rId26" Type="http://schemas.openxmlformats.org/officeDocument/2006/relationships/image" Target="../media/image2170.png"/><Relationship Id="rId47" Type="http://schemas.openxmlformats.org/officeDocument/2006/relationships/customXml" Target="../ink/ink3667.xml"/><Relationship Id="rId68" Type="http://schemas.openxmlformats.org/officeDocument/2006/relationships/image" Target="../media/image3302.png"/><Relationship Id="rId89" Type="http://schemas.openxmlformats.org/officeDocument/2006/relationships/customXml" Target="../ink/ink3688.xml"/><Relationship Id="rId112" Type="http://schemas.openxmlformats.org/officeDocument/2006/relationships/customXml" Target="../ink/ink3700.xml"/><Relationship Id="rId133" Type="http://schemas.openxmlformats.org/officeDocument/2006/relationships/image" Target="../media/image3315.png"/><Relationship Id="rId16" Type="http://schemas.openxmlformats.org/officeDocument/2006/relationships/image" Target="../media/image2165.png"/><Relationship Id="rId37" Type="http://schemas.openxmlformats.org/officeDocument/2006/relationships/customXml" Target="../ink/ink3662.xml"/><Relationship Id="rId58" Type="http://schemas.openxmlformats.org/officeDocument/2006/relationships/image" Target="../media/image3297.png"/><Relationship Id="rId79" Type="http://schemas.openxmlformats.org/officeDocument/2006/relationships/customXml" Target="../ink/ink3683.xml"/><Relationship Id="rId102" Type="http://schemas.openxmlformats.org/officeDocument/2006/relationships/customXml" Target="../ink/ink3695.xml"/><Relationship Id="rId123" Type="http://schemas.openxmlformats.org/officeDocument/2006/relationships/image" Target="../media/image3310.png"/><Relationship Id="rId144" Type="http://schemas.openxmlformats.org/officeDocument/2006/relationships/customXml" Target="../ink/ink3716.xml"/><Relationship Id="rId90" Type="http://schemas.openxmlformats.org/officeDocument/2006/relationships/image" Target="../media/image3103.png"/></Relationships>
</file>

<file path=ppt/slides/_rels/slide4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399.xml"/><Relationship Id="rId21" Type="http://schemas.openxmlformats.org/officeDocument/2006/relationships/customXml" Target="../ink/ink351.xml"/><Relationship Id="rId324" Type="http://schemas.openxmlformats.org/officeDocument/2006/relationships/image" Target="../media/image1521.png"/><Relationship Id="rId531" Type="http://schemas.openxmlformats.org/officeDocument/2006/relationships/customXml" Target="../ink/ink606.xml"/><Relationship Id="rId170" Type="http://schemas.openxmlformats.org/officeDocument/2006/relationships/image" Target="../media/image1444.png"/><Relationship Id="rId268" Type="http://schemas.openxmlformats.org/officeDocument/2006/relationships/image" Target="../media/image1493.png"/><Relationship Id="rId475" Type="http://schemas.openxmlformats.org/officeDocument/2006/relationships/customXml" Target="../ink/ink578.xml"/><Relationship Id="rId32" Type="http://schemas.openxmlformats.org/officeDocument/2006/relationships/image" Target="../media/image1105.png"/><Relationship Id="rId128" Type="http://schemas.openxmlformats.org/officeDocument/2006/relationships/image" Target="../media/image1423.png"/><Relationship Id="rId335" Type="http://schemas.openxmlformats.org/officeDocument/2006/relationships/customXml" Target="../ink/ink508.xml"/><Relationship Id="rId181" Type="http://schemas.openxmlformats.org/officeDocument/2006/relationships/customXml" Target="../ink/ink431.xml"/><Relationship Id="rId402" Type="http://schemas.openxmlformats.org/officeDocument/2006/relationships/image" Target="../media/image1560.png"/><Relationship Id="rId279" Type="http://schemas.openxmlformats.org/officeDocument/2006/relationships/customXml" Target="../ink/ink480.xml"/><Relationship Id="rId444" Type="http://schemas.openxmlformats.org/officeDocument/2006/relationships/image" Target="../media/image1581.png"/><Relationship Id="rId486" Type="http://schemas.openxmlformats.org/officeDocument/2006/relationships/image" Target="../media/image1602.png"/><Relationship Id="rId43" Type="http://schemas.openxmlformats.org/officeDocument/2006/relationships/customXml" Target="../ink/ink362.xml"/><Relationship Id="rId139" Type="http://schemas.openxmlformats.org/officeDocument/2006/relationships/customXml" Target="../ink/ink410.xml"/><Relationship Id="rId290" Type="http://schemas.openxmlformats.org/officeDocument/2006/relationships/image" Target="../media/image1504.png"/><Relationship Id="rId304" Type="http://schemas.openxmlformats.org/officeDocument/2006/relationships/image" Target="../media/image1511.png"/><Relationship Id="rId346" Type="http://schemas.openxmlformats.org/officeDocument/2006/relationships/image" Target="../media/image1532.png"/><Relationship Id="rId388" Type="http://schemas.openxmlformats.org/officeDocument/2006/relationships/image" Target="../media/image1553.png"/><Relationship Id="rId511" Type="http://schemas.openxmlformats.org/officeDocument/2006/relationships/customXml" Target="../ink/ink596.xml"/><Relationship Id="rId85" Type="http://schemas.openxmlformats.org/officeDocument/2006/relationships/customXml" Target="../ink/ink383.xml"/><Relationship Id="rId150" Type="http://schemas.openxmlformats.org/officeDocument/2006/relationships/image" Target="../media/image1434.png"/><Relationship Id="rId192" Type="http://schemas.openxmlformats.org/officeDocument/2006/relationships/image" Target="../media/image1455.png"/><Relationship Id="rId206" Type="http://schemas.openxmlformats.org/officeDocument/2006/relationships/image" Target="../media/image1462.png"/><Relationship Id="rId413" Type="http://schemas.openxmlformats.org/officeDocument/2006/relationships/customXml" Target="../ink/ink547.xml"/><Relationship Id="rId248" Type="http://schemas.openxmlformats.org/officeDocument/2006/relationships/image" Target="../media/image1483.png"/><Relationship Id="rId455" Type="http://schemas.openxmlformats.org/officeDocument/2006/relationships/customXml" Target="../ink/ink568.xml"/><Relationship Id="rId497" Type="http://schemas.openxmlformats.org/officeDocument/2006/relationships/customXml" Target="../ink/ink589.xml"/><Relationship Id="rId12" Type="http://schemas.openxmlformats.org/officeDocument/2006/relationships/image" Target="../media/image1095.png"/><Relationship Id="rId108" Type="http://schemas.openxmlformats.org/officeDocument/2006/relationships/image" Target="../media/image1413.png"/><Relationship Id="rId315" Type="http://schemas.openxmlformats.org/officeDocument/2006/relationships/customXml" Target="../ink/ink498.xml"/><Relationship Id="rId357" Type="http://schemas.openxmlformats.org/officeDocument/2006/relationships/customXml" Target="../ink/ink519.xml"/><Relationship Id="rId522" Type="http://schemas.openxmlformats.org/officeDocument/2006/relationships/image" Target="../media/image1620.png"/><Relationship Id="rId54" Type="http://schemas.openxmlformats.org/officeDocument/2006/relationships/image" Target="../media/image1183.png"/><Relationship Id="rId96" Type="http://schemas.openxmlformats.org/officeDocument/2006/relationships/image" Target="../media/image1407.png"/><Relationship Id="rId161" Type="http://schemas.openxmlformats.org/officeDocument/2006/relationships/customXml" Target="../ink/ink421.xml"/><Relationship Id="rId217" Type="http://schemas.openxmlformats.org/officeDocument/2006/relationships/customXml" Target="../ink/ink449.xml"/><Relationship Id="rId399" Type="http://schemas.openxmlformats.org/officeDocument/2006/relationships/customXml" Target="../ink/ink540.xml"/><Relationship Id="rId259" Type="http://schemas.openxmlformats.org/officeDocument/2006/relationships/customXml" Target="../ink/ink470.xml"/><Relationship Id="rId424" Type="http://schemas.openxmlformats.org/officeDocument/2006/relationships/image" Target="../media/image1571.png"/><Relationship Id="rId466" Type="http://schemas.openxmlformats.org/officeDocument/2006/relationships/image" Target="../media/image1592.png"/><Relationship Id="rId23" Type="http://schemas.openxmlformats.org/officeDocument/2006/relationships/customXml" Target="../ink/ink352.xml"/><Relationship Id="rId119" Type="http://schemas.openxmlformats.org/officeDocument/2006/relationships/customXml" Target="../ink/ink400.xml"/><Relationship Id="rId270" Type="http://schemas.openxmlformats.org/officeDocument/2006/relationships/image" Target="../media/image1494.png"/><Relationship Id="rId326" Type="http://schemas.openxmlformats.org/officeDocument/2006/relationships/image" Target="../media/image1522.png"/><Relationship Id="rId533" Type="http://schemas.openxmlformats.org/officeDocument/2006/relationships/customXml" Target="../ink/ink607.xml"/><Relationship Id="rId65" Type="http://schemas.openxmlformats.org/officeDocument/2006/relationships/customXml" Target="../ink/ink373.xml"/><Relationship Id="rId130" Type="http://schemas.openxmlformats.org/officeDocument/2006/relationships/image" Target="../media/image1424.png"/><Relationship Id="rId368" Type="http://schemas.openxmlformats.org/officeDocument/2006/relationships/image" Target="../media/image1543.png"/><Relationship Id="rId172" Type="http://schemas.openxmlformats.org/officeDocument/2006/relationships/image" Target="../media/image1445.png"/><Relationship Id="rId228" Type="http://schemas.openxmlformats.org/officeDocument/2006/relationships/image" Target="../media/image1473.png"/><Relationship Id="rId435" Type="http://schemas.openxmlformats.org/officeDocument/2006/relationships/customXml" Target="../ink/ink558.xml"/><Relationship Id="rId477" Type="http://schemas.openxmlformats.org/officeDocument/2006/relationships/customXml" Target="../ink/ink579.xml"/><Relationship Id="rId281" Type="http://schemas.openxmlformats.org/officeDocument/2006/relationships/customXml" Target="../ink/ink481.xml"/><Relationship Id="rId337" Type="http://schemas.openxmlformats.org/officeDocument/2006/relationships/customXml" Target="../ink/ink509.xml"/><Relationship Id="rId502" Type="http://schemas.openxmlformats.org/officeDocument/2006/relationships/image" Target="../media/image1610.png"/><Relationship Id="rId34" Type="http://schemas.openxmlformats.org/officeDocument/2006/relationships/image" Target="../media/image1106.png"/><Relationship Id="rId76" Type="http://schemas.openxmlformats.org/officeDocument/2006/relationships/image" Target="../media/image1398.png"/><Relationship Id="rId141" Type="http://schemas.openxmlformats.org/officeDocument/2006/relationships/customXml" Target="../ink/ink411.xml"/><Relationship Id="rId379" Type="http://schemas.openxmlformats.org/officeDocument/2006/relationships/customXml" Target="../ink/ink530.xml"/><Relationship Id="rId7" Type="http://schemas.openxmlformats.org/officeDocument/2006/relationships/customXml" Target="../ink/ink344.xml"/><Relationship Id="rId183" Type="http://schemas.openxmlformats.org/officeDocument/2006/relationships/customXml" Target="../ink/ink432.xml"/><Relationship Id="rId239" Type="http://schemas.openxmlformats.org/officeDocument/2006/relationships/customXml" Target="../ink/ink460.xml"/><Relationship Id="rId390" Type="http://schemas.openxmlformats.org/officeDocument/2006/relationships/image" Target="../media/image1554.png"/><Relationship Id="rId404" Type="http://schemas.openxmlformats.org/officeDocument/2006/relationships/image" Target="../media/image1561.png"/><Relationship Id="rId446" Type="http://schemas.openxmlformats.org/officeDocument/2006/relationships/image" Target="../media/image1582.png"/><Relationship Id="rId250" Type="http://schemas.openxmlformats.org/officeDocument/2006/relationships/image" Target="../media/image1484.png"/><Relationship Id="rId292" Type="http://schemas.openxmlformats.org/officeDocument/2006/relationships/image" Target="../media/image1505.png"/><Relationship Id="rId306" Type="http://schemas.openxmlformats.org/officeDocument/2006/relationships/image" Target="../media/image1512.png"/><Relationship Id="rId488" Type="http://schemas.openxmlformats.org/officeDocument/2006/relationships/image" Target="../media/image1603.png"/><Relationship Id="rId45" Type="http://schemas.openxmlformats.org/officeDocument/2006/relationships/customXml" Target="../ink/ink363.xml"/><Relationship Id="rId87" Type="http://schemas.openxmlformats.org/officeDocument/2006/relationships/customXml" Target="../ink/ink384.xml"/><Relationship Id="rId110" Type="http://schemas.openxmlformats.org/officeDocument/2006/relationships/image" Target="../media/image1414.png"/><Relationship Id="rId348" Type="http://schemas.openxmlformats.org/officeDocument/2006/relationships/image" Target="../media/image1533.png"/><Relationship Id="rId513" Type="http://schemas.openxmlformats.org/officeDocument/2006/relationships/customXml" Target="../ink/ink597.xml"/><Relationship Id="rId152" Type="http://schemas.openxmlformats.org/officeDocument/2006/relationships/image" Target="../media/image1435.png"/><Relationship Id="rId194" Type="http://schemas.openxmlformats.org/officeDocument/2006/relationships/image" Target="../media/image1456.png"/><Relationship Id="rId208" Type="http://schemas.openxmlformats.org/officeDocument/2006/relationships/image" Target="../media/image1463.png"/><Relationship Id="rId415" Type="http://schemas.openxmlformats.org/officeDocument/2006/relationships/customXml" Target="../ink/ink548.xml"/><Relationship Id="rId457" Type="http://schemas.openxmlformats.org/officeDocument/2006/relationships/customXml" Target="../ink/ink569.xml"/><Relationship Id="rId261" Type="http://schemas.openxmlformats.org/officeDocument/2006/relationships/customXml" Target="../ink/ink471.xml"/><Relationship Id="rId499" Type="http://schemas.openxmlformats.org/officeDocument/2006/relationships/customXml" Target="../ink/ink590.xml"/><Relationship Id="rId14" Type="http://schemas.openxmlformats.org/officeDocument/2006/relationships/image" Target="../media/image1096.png"/><Relationship Id="rId56" Type="http://schemas.openxmlformats.org/officeDocument/2006/relationships/image" Target="../media/image1184.png"/><Relationship Id="rId317" Type="http://schemas.openxmlformats.org/officeDocument/2006/relationships/customXml" Target="../ink/ink499.xml"/><Relationship Id="rId359" Type="http://schemas.openxmlformats.org/officeDocument/2006/relationships/customXml" Target="../ink/ink520.xml"/><Relationship Id="rId524" Type="http://schemas.openxmlformats.org/officeDocument/2006/relationships/image" Target="../media/image1621.png"/><Relationship Id="rId98" Type="http://schemas.openxmlformats.org/officeDocument/2006/relationships/image" Target="../media/image1408.png"/><Relationship Id="rId121" Type="http://schemas.openxmlformats.org/officeDocument/2006/relationships/customXml" Target="../ink/ink401.xml"/><Relationship Id="rId163" Type="http://schemas.openxmlformats.org/officeDocument/2006/relationships/customXml" Target="../ink/ink422.xml"/><Relationship Id="rId219" Type="http://schemas.openxmlformats.org/officeDocument/2006/relationships/customXml" Target="../ink/ink450.xml"/><Relationship Id="rId370" Type="http://schemas.openxmlformats.org/officeDocument/2006/relationships/image" Target="../media/image1544.png"/><Relationship Id="rId426" Type="http://schemas.openxmlformats.org/officeDocument/2006/relationships/image" Target="../media/image1572.png"/><Relationship Id="rId230" Type="http://schemas.openxmlformats.org/officeDocument/2006/relationships/image" Target="../media/image1474.png"/><Relationship Id="rId468" Type="http://schemas.openxmlformats.org/officeDocument/2006/relationships/image" Target="../media/image1593.png"/><Relationship Id="rId25" Type="http://schemas.openxmlformats.org/officeDocument/2006/relationships/customXml" Target="../ink/ink353.xml"/><Relationship Id="rId67" Type="http://schemas.openxmlformats.org/officeDocument/2006/relationships/customXml" Target="../ink/ink374.xml"/><Relationship Id="rId272" Type="http://schemas.openxmlformats.org/officeDocument/2006/relationships/image" Target="../media/image1495.png"/><Relationship Id="rId328" Type="http://schemas.openxmlformats.org/officeDocument/2006/relationships/image" Target="../media/image1523.png"/><Relationship Id="rId535" Type="http://schemas.openxmlformats.org/officeDocument/2006/relationships/customXml" Target="../ink/ink608.xml"/><Relationship Id="rId132" Type="http://schemas.openxmlformats.org/officeDocument/2006/relationships/image" Target="../media/image1425.png"/><Relationship Id="rId174" Type="http://schemas.openxmlformats.org/officeDocument/2006/relationships/image" Target="../media/image1446.png"/><Relationship Id="rId381" Type="http://schemas.openxmlformats.org/officeDocument/2006/relationships/customXml" Target="../ink/ink531.xml"/><Relationship Id="rId241" Type="http://schemas.openxmlformats.org/officeDocument/2006/relationships/customXml" Target="../ink/ink461.xml"/><Relationship Id="rId437" Type="http://schemas.openxmlformats.org/officeDocument/2006/relationships/customXml" Target="../ink/ink559.xml"/><Relationship Id="rId479" Type="http://schemas.openxmlformats.org/officeDocument/2006/relationships/customXml" Target="../ink/ink580.xml"/><Relationship Id="rId36" Type="http://schemas.openxmlformats.org/officeDocument/2006/relationships/image" Target="../media/image1107.png"/><Relationship Id="rId283" Type="http://schemas.openxmlformats.org/officeDocument/2006/relationships/customXml" Target="../ink/ink482.xml"/><Relationship Id="rId339" Type="http://schemas.openxmlformats.org/officeDocument/2006/relationships/customXml" Target="../ink/ink510.xml"/><Relationship Id="rId490" Type="http://schemas.openxmlformats.org/officeDocument/2006/relationships/image" Target="../media/image1604.png"/><Relationship Id="rId504" Type="http://schemas.openxmlformats.org/officeDocument/2006/relationships/image" Target="../media/image1611.png"/><Relationship Id="rId78" Type="http://schemas.openxmlformats.org/officeDocument/2006/relationships/image" Target="../media/image1399.png"/><Relationship Id="rId101" Type="http://schemas.openxmlformats.org/officeDocument/2006/relationships/customXml" Target="../ink/ink391.xml"/><Relationship Id="rId143" Type="http://schemas.openxmlformats.org/officeDocument/2006/relationships/customXml" Target="../ink/ink412.xml"/><Relationship Id="rId185" Type="http://schemas.openxmlformats.org/officeDocument/2006/relationships/customXml" Target="../ink/ink433.xml"/><Relationship Id="rId350" Type="http://schemas.openxmlformats.org/officeDocument/2006/relationships/image" Target="../media/image1534.png"/><Relationship Id="rId406" Type="http://schemas.openxmlformats.org/officeDocument/2006/relationships/image" Target="../media/image1562.png"/><Relationship Id="rId9" Type="http://schemas.openxmlformats.org/officeDocument/2006/relationships/customXml" Target="../ink/ink345.xml"/><Relationship Id="rId210" Type="http://schemas.openxmlformats.org/officeDocument/2006/relationships/image" Target="../media/image1464.png"/><Relationship Id="rId392" Type="http://schemas.openxmlformats.org/officeDocument/2006/relationships/image" Target="../media/image1555.png"/><Relationship Id="rId448" Type="http://schemas.openxmlformats.org/officeDocument/2006/relationships/image" Target="../media/image1583.png"/><Relationship Id="rId252" Type="http://schemas.openxmlformats.org/officeDocument/2006/relationships/image" Target="../media/image1485.png"/><Relationship Id="rId294" Type="http://schemas.openxmlformats.org/officeDocument/2006/relationships/image" Target="../media/image1506.png"/><Relationship Id="rId308" Type="http://schemas.openxmlformats.org/officeDocument/2006/relationships/image" Target="../media/image1513.png"/><Relationship Id="rId515" Type="http://schemas.openxmlformats.org/officeDocument/2006/relationships/customXml" Target="../ink/ink598.xml"/><Relationship Id="rId47" Type="http://schemas.openxmlformats.org/officeDocument/2006/relationships/customXml" Target="../ink/ink364.xml"/><Relationship Id="rId89" Type="http://schemas.openxmlformats.org/officeDocument/2006/relationships/customXml" Target="../ink/ink385.xml"/><Relationship Id="rId112" Type="http://schemas.openxmlformats.org/officeDocument/2006/relationships/image" Target="../media/image1415.png"/><Relationship Id="rId154" Type="http://schemas.openxmlformats.org/officeDocument/2006/relationships/image" Target="../media/image1436.png"/><Relationship Id="rId361" Type="http://schemas.openxmlformats.org/officeDocument/2006/relationships/customXml" Target="../ink/ink521.xml"/><Relationship Id="rId196" Type="http://schemas.openxmlformats.org/officeDocument/2006/relationships/image" Target="../media/image1457.png"/><Relationship Id="rId417" Type="http://schemas.openxmlformats.org/officeDocument/2006/relationships/customXml" Target="../ink/ink549.xml"/><Relationship Id="rId459" Type="http://schemas.openxmlformats.org/officeDocument/2006/relationships/customXml" Target="../ink/ink570.xml"/><Relationship Id="rId16" Type="http://schemas.openxmlformats.org/officeDocument/2006/relationships/image" Target="../media/image1097.png"/><Relationship Id="rId221" Type="http://schemas.openxmlformats.org/officeDocument/2006/relationships/customXml" Target="../ink/ink451.xml"/><Relationship Id="rId263" Type="http://schemas.openxmlformats.org/officeDocument/2006/relationships/customXml" Target="../ink/ink472.xml"/><Relationship Id="rId319" Type="http://schemas.openxmlformats.org/officeDocument/2006/relationships/customXml" Target="../ink/ink500.xml"/><Relationship Id="rId470" Type="http://schemas.openxmlformats.org/officeDocument/2006/relationships/image" Target="../media/image1594.png"/><Relationship Id="rId526" Type="http://schemas.openxmlformats.org/officeDocument/2006/relationships/image" Target="../media/image1622.png"/><Relationship Id="rId58" Type="http://schemas.openxmlformats.org/officeDocument/2006/relationships/image" Target="../media/image1185.png"/><Relationship Id="rId123" Type="http://schemas.openxmlformats.org/officeDocument/2006/relationships/customXml" Target="../ink/ink402.xml"/><Relationship Id="rId330" Type="http://schemas.openxmlformats.org/officeDocument/2006/relationships/image" Target="../media/image1524.png"/><Relationship Id="rId165" Type="http://schemas.openxmlformats.org/officeDocument/2006/relationships/customXml" Target="../ink/ink423.xml"/><Relationship Id="rId372" Type="http://schemas.openxmlformats.org/officeDocument/2006/relationships/image" Target="../media/image1545.png"/><Relationship Id="rId428" Type="http://schemas.openxmlformats.org/officeDocument/2006/relationships/image" Target="../media/image1573.png"/><Relationship Id="rId232" Type="http://schemas.openxmlformats.org/officeDocument/2006/relationships/image" Target="../media/image1475.png"/><Relationship Id="rId274" Type="http://schemas.openxmlformats.org/officeDocument/2006/relationships/image" Target="../media/image1496.png"/><Relationship Id="rId481" Type="http://schemas.openxmlformats.org/officeDocument/2006/relationships/customXml" Target="../ink/ink581.xml"/><Relationship Id="rId27" Type="http://schemas.openxmlformats.org/officeDocument/2006/relationships/customXml" Target="../ink/ink354.xml"/><Relationship Id="rId69" Type="http://schemas.openxmlformats.org/officeDocument/2006/relationships/customXml" Target="../ink/ink375.xml"/><Relationship Id="rId134" Type="http://schemas.openxmlformats.org/officeDocument/2006/relationships/image" Target="../media/image1426.png"/><Relationship Id="rId80" Type="http://schemas.openxmlformats.org/officeDocument/2006/relationships/image" Target="../media/image1400.png"/><Relationship Id="rId176" Type="http://schemas.openxmlformats.org/officeDocument/2006/relationships/image" Target="../media/image1447.png"/><Relationship Id="rId341" Type="http://schemas.openxmlformats.org/officeDocument/2006/relationships/customXml" Target="../ink/ink511.xml"/><Relationship Id="rId383" Type="http://schemas.openxmlformats.org/officeDocument/2006/relationships/customXml" Target="../ink/ink532.xml"/><Relationship Id="rId439" Type="http://schemas.openxmlformats.org/officeDocument/2006/relationships/customXml" Target="../ink/ink560.xml"/><Relationship Id="rId201" Type="http://schemas.openxmlformats.org/officeDocument/2006/relationships/customXml" Target="../ink/ink441.xml"/><Relationship Id="rId243" Type="http://schemas.openxmlformats.org/officeDocument/2006/relationships/customXml" Target="../ink/ink462.xml"/><Relationship Id="rId285" Type="http://schemas.openxmlformats.org/officeDocument/2006/relationships/customXml" Target="../ink/ink483.xml"/><Relationship Id="rId450" Type="http://schemas.openxmlformats.org/officeDocument/2006/relationships/image" Target="../media/image1584.png"/><Relationship Id="rId506" Type="http://schemas.openxmlformats.org/officeDocument/2006/relationships/image" Target="../media/image1612.png"/><Relationship Id="rId38" Type="http://schemas.openxmlformats.org/officeDocument/2006/relationships/image" Target="../media/image1108.png"/><Relationship Id="rId103" Type="http://schemas.openxmlformats.org/officeDocument/2006/relationships/customXml" Target="../ink/ink392.xml"/><Relationship Id="rId310" Type="http://schemas.openxmlformats.org/officeDocument/2006/relationships/image" Target="../media/image1514.png"/><Relationship Id="rId492" Type="http://schemas.openxmlformats.org/officeDocument/2006/relationships/image" Target="../media/image1605.png"/><Relationship Id="rId91" Type="http://schemas.openxmlformats.org/officeDocument/2006/relationships/customXml" Target="../ink/ink386.xml"/><Relationship Id="rId145" Type="http://schemas.openxmlformats.org/officeDocument/2006/relationships/customXml" Target="../ink/ink413.xml"/><Relationship Id="rId187" Type="http://schemas.openxmlformats.org/officeDocument/2006/relationships/customXml" Target="../ink/ink434.xml"/><Relationship Id="rId352" Type="http://schemas.openxmlformats.org/officeDocument/2006/relationships/image" Target="../media/image1535.png"/><Relationship Id="rId394" Type="http://schemas.openxmlformats.org/officeDocument/2006/relationships/image" Target="../media/image1556.png"/><Relationship Id="rId408" Type="http://schemas.openxmlformats.org/officeDocument/2006/relationships/image" Target="../media/image1563.png"/><Relationship Id="rId212" Type="http://schemas.openxmlformats.org/officeDocument/2006/relationships/image" Target="../media/image1465.png"/><Relationship Id="rId254" Type="http://schemas.openxmlformats.org/officeDocument/2006/relationships/image" Target="../media/image1486.png"/><Relationship Id="rId49" Type="http://schemas.openxmlformats.org/officeDocument/2006/relationships/customXml" Target="../ink/ink365.xml"/><Relationship Id="rId114" Type="http://schemas.openxmlformats.org/officeDocument/2006/relationships/image" Target="../media/image1416.png"/><Relationship Id="rId296" Type="http://schemas.openxmlformats.org/officeDocument/2006/relationships/image" Target="../media/image1507.png"/><Relationship Id="rId461" Type="http://schemas.openxmlformats.org/officeDocument/2006/relationships/customXml" Target="../ink/ink571.xml"/><Relationship Id="rId517" Type="http://schemas.openxmlformats.org/officeDocument/2006/relationships/customXml" Target="../ink/ink599.xml"/><Relationship Id="rId60" Type="http://schemas.openxmlformats.org/officeDocument/2006/relationships/image" Target="../media/image1340.png"/><Relationship Id="rId156" Type="http://schemas.openxmlformats.org/officeDocument/2006/relationships/image" Target="../media/image1437.png"/><Relationship Id="rId198" Type="http://schemas.openxmlformats.org/officeDocument/2006/relationships/image" Target="../media/image1458.png"/><Relationship Id="rId321" Type="http://schemas.openxmlformats.org/officeDocument/2006/relationships/customXml" Target="../ink/ink501.xml"/><Relationship Id="rId363" Type="http://schemas.openxmlformats.org/officeDocument/2006/relationships/customXml" Target="../ink/ink522.xml"/><Relationship Id="rId419" Type="http://schemas.openxmlformats.org/officeDocument/2006/relationships/customXml" Target="../ink/ink550.xml"/><Relationship Id="rId223" Type="http://schemas.openxmlformats.org/officeDocument/2006/relationships/customXml" Target="../ink/ink452.xml"/><Relationship Id="rId430" Type="http://schemas.openxmlformats.org/officeDocument/2006/relationships/image" Target="../media/image1574.png"/><Relationship Id="rId18" Type="http://schemas.openxmlformats.org/officeDocument/2006/relationships/image" Target="../media/image1098.png"/><Relationship Id="rId265" Type="http://schemas.openxmlformats.org/officeDocument/2006/relationships/customXml" Target="../ink/ink473.xml"/><Relationship Id="rId472" Type="http://schemas.openxmlformats.org/officeDocument/2006/relationships/image" Target="../media/image1595.png"/><Relationship Id="rId528" Type="http://schemas.openxmlformats.org/officeDocument/2006/relationships/image" Target="../media/image1623.png"/><Relationship Id="rId125" Type="http://schemas.openxmlformats.org/officeDocument/2006/relationships/customXml" Target="../ink/ink403.xml"/><Relationship Id="rId167" Type="http://schemas.openxmlformats.org/officeDocument/2006/relationships/customXml" Target="../ink/ink424.xml"/><Relationship Id="rId332" Type="http://schemas.openxmlformats.org/officeDocument/2006/relationships/image" Target="../media/image1525.png"/><Relationship Id="rId374" Type="http://schemas.openxmlformats.org/officeDocument/2006/relationships/image" Target="../media/image1546.png"/><Relationship Id="rId71" Type="http://schemas.openxmlformats.org/officeDocument/2006/relationships/customXml" Target="../ink/ink376.xml"/><Relationship Id="rId234" Type="http://schemas.openxmlformats.org/officeDocument/2006/relationships/image" Target="../media/image1476.png"/><Relationship Id="rId2" Type="http://schemas.openxmlformats.org/officeDocument/2006/relationships/notesSlide" Target="../notesSlides/notesSlide4.xml"/><Relationship Id="rId29" Type="http://schemas.openxmlformats.org/officeDocument/2006/relationships/customXml" Target="../ink/ink355.xml"/><Relationship Id="rId276" Type="http://schemas.openxmlformats.org/officeDocument/2006/relationships/image" Target="../media/image1497.png"/><Relationship Id="rId441" Type="http://schemas.openxmlformats.org/officeDocument/2006/relationships/customXml" Target="../ink/ink561.xml"/><Relationship Id="rId483" Type="http://schemas.openxmlformats.org/officeDocument/2006/relationships/customXml" Target="../ink/ink582.xml"/><Relationship Id="rId40" Type="http://schemas.openxmlformats.org/officeDocument/2006/relationships/image" Target="../media/image1109.png"/><Relationship Id="rId136" Type="http://schemas.openxmlformats.org/officeDocument/2006/relationships/image" Target="../media/image1427.png"/><Relationship Id="rId178" Type="http://schemas.openxmlformats.org/officeDocument/2006/relationships/image" Target="../media/image1448.png"/><Relationship Id="rId301" Type="http://schemas.openxmlformats.org/officeDocument/2006/relationships/customXml" Target="../ink/ink491.xml"/><Relationship Id="rId343" Type="http://schemas.openxmlformats.org/officeDocument/2006/relationships/customXml" Target="../ink/ink512.xml"/><Relationship Id="rId82" Type="http://schemas.openxmlformats.org/officeDocument/2006/relationships/image" Target="../media/image1401.png"/><Relationship Id="rId203" Type="http://schemas.openxmlformats.org/officeDocument/2006/relationships/customXml" Target="../ink/ink442.xml"/><Relationship Id="rId385" Type="http://schemas.openxmlformats.org/officeDocument/2006/relationships/customXml" Target="../ink/ink533.xml"/><Relationship Id="rId245" Type="http://schemas.openxmlformats.org/officeDocument/2006/relationships/customXml" Target="../ink/ink463.xml"/><Relationship Id="rId287" Type="http://schemas.openxmlformats.org/officeDocument/2006/relationships/customXml" Target="../ink/ink484.xml"/><Relationship Id="rId410" Type="http://schemas.openxmlformats.org/officeDocument/2006/relationships/image" Target="../media/image1564.png"/><Relationship Id="rId452" Type="http://schemas.openxmlformats.org/officeDocument/2006/relationships/image" Target="../media/image1585.png"/><Relationship Id="rId494" Type="http://schemas.openxmlformats.org/officeDocument/2006/relationships/image" Target="../media/image1606.png"/><Relationship Id="rId508" Type="http://schemas.openxmlformats.org/officeDocument/2006/relationships/image" Target="../media/image1613.png"/><Relationship Id="rId105" Type="http://schemas.openxmlformats.org/officeDocument/2006/relationships/customXml" Target="../ink/ink393.xml"/><Relationship Id="rId147" Type="http://schemas.openxmlformats.org/officeDocument/2006/relationships/customXml" Target="../ink/ink414.xml"/><Relationship Id="rId312" Type="http://schemas.openxmlformats.org/officeDocument/2006/relationships/image" Target="../media/image1515.png"/><Relationship Id="rId354" Type="http://schemas.openxmlformats.org/officeDocument/2006/relationships/image" Target="../media/image1536.png"/><Relationship Id="rId51" Type="http://schemas.openxmlformats.org/officeDocument/2006/relationships/customXml" Target="../ink/ink366.xml"/><Relationship Id="rId93" Type="http://schemas.openxmlformats.org/officeDocument/2006/relationships/customXml" Target="../ink/ink387.xml"/><Relationship Id="rId189" Type="http://schemas.openxmlformats.org/officeDocument/2006/relationships/customXml" Target="../ink/ink435.xml"/><Relationship Id="rId396" Type="http://schemas.openxmlformats.org/officeDocument/2006/relationships/image" Target="../media/image1557.png"/><Relationship Id="rId214" Type="http://schemas.openxmlformats.org/officeDocument/2006/relationships/image" Target="../media/image1466.png"/><Relationship Id="rId256" Type="http://schemas.openxmlformats.org/officeDocument/2006/relationships/image" Target="../media/image1487.png"/><Relationship Id="rId298" Type="http://schemas.openxmlformats.org/officeDocument/2006/relationships/image" Target="../media/image1508.png"/><Relationship Id="rId421" Type="http://schemas.openxmlformats.org/officeDocument/2006/relationships/customXml" Target="../ink/ink551.xml"/><Relationship Id="rId463" Type="http://schemas.openxmlformats.org/officeDocument/2006/relationships/customXml" Target="../ink/ink572.xml"/><Relationship Id="rId519" Type="http://schemas.openxmlformats.org/officeDocument/2006/relationships/customXml" Target="../ink/ink600.xml"/><Relationship Id="rId116" Type="http://schemas.openxmlformats.org/officeDocument/2006/relationships/image" Target="../media/image1417.png"/><Relationship Id="rId158" Type="http://schemas.openxmlformats.org/officeDocument/2006/relationships/image" Target="../media/image1438.png"/><Relationship Id="rId323" Type="http://schemas.openxmlformats.org/officeDocument/2006/relationships/customXml" Target="../ink/ink502.xml"/><Relationship Id="rId530" Type="http://schemas.openxmlformats.org/officeDocument/2006/relationships/image" Target="../media/image1624.png"/><Relationship Id="rId20" Type="http://schemas.openxmlformats.org/officeDocument/2006/relationships/image" Target="../media/image1099.png"/><Relationship Id="rId62" Type="http://schemas.openxmlformats.org/officeDocument/2006/relationships/image" Target="../media/image13910.png"/><Relationship Id="rId365" Type="http://schemas.openxmlformats.org/officeDocument/2006/relationships/customXml" Target="../ink/ink523.xml"/><Relationship Id="rId225" Type="http://schemas.openxmlformats.org/officeDocument/2006/relationships/customXml" Target="../ink/ink453.xml"/><Relationship Id="rId267" Type="http://schemas.openxmlformats.org/officeDocument/2006/relationships/customXml" Target="../ink/ink474.xml"/><Relationship Id="rId432" Type="http://schemas.openxmlformats.org/officeDocument/2006/relationships/image" Target="../media/image1575.png"/><Relationship Id="rId474" Type="http://schemas.openxmlformats.org/officeDocument/2006/relationships/image" Target="../media/image1596.png"/><Relationship Id="rId127" Type="http://schemas.openxmlformats.org/officeDocument/2006/relationships/customXml" Target="../ink/ink404.xml"/><Relationship Id="rId31" Type="http://schemas.openxmlformats.org/officeDocument/2006/relationships/customXml" Target="../ink/ink356.xml"/><Relationship Id="rId73" Type="http://schemas.openxmlformats.org/officeDocument/2006/relationships/customXml" Target="../ink/ink377.xml"/><Relationship Id="rId169" Type="http://schemas.openxmlformats.org/officeDocument/2006/relationships/customXml" Target="../ink/ink425.xml"/><Relationship Id="rId334" Type="http://schemas.openxmlformats.org/officeDocument/2006/relationships/image" Target="../media/image1526.png"/><Relationship Id="rId376" Type="http://schemas.openxmlformats.org/officeDocument/2006/relationships/image" Target="../media/image1547.png"/><Relationship Id="rId4" Type="http://schemas.openxmlformats.org/officeDocument/2006/relationships/image" Target="../media/image1090.png"/><Relationship Id="rId180" Type="http://schemas.openxmlformats.org/officeDocument/2006/relationships/image" Target="../media/image1449.png"/><Relationship Id="rId236" Type="http://schemas.openxmlformats.org/officeDocument/2006/relationships/image" Target="../media/image1477.png"/><Relationship Id="rId278" Type="http://schemas.openxmlformats.org/officeDocument/2006/relationships/image" Target="../media/image1498.png"/><Relationship Id="rId401" Type="http://schemas.openxmlformats.org/officeDocument/2006/relationships/customXml" Target="../ink/ink541.xml"/><Relationship Id="rId443" Type="http://schemas.openxmlformats.org/officeDocument/2006/relationships/customXml" Target="../ink/ink562.xml"/><Relationship Id="rId303" Type="http://schemas.openxmlformats.org/officeDocument/2006/relationships/customXml" Target="../ink/ink492.xml"/><Relationship Id="rId485" Type="http://schemas.openxmlformats.org/officeDocument/2006/relationships/customXml" Target="../ink/ink583.xml"/><Relationship Id="rId42" Type="http://schemas.openxmlformats.org/officeDocument/2006/relationships/image" Target="../media/image1110.png"/><Relationship Id="rId84" Type="http://schemas.openxmlformats.org/officeDocument/2006/relationships/image" Target="../media/image1402.png"/><Relationship Id="rId138" Type="http://schemas.openxmlformats.org/officeDocument/2006/relationships/image" Target="../media/image1428.png"/><Relationship Id="rId345" Type="http://schemas.openxmlformats.org/officeDocument/2006/relationships/customXml" Target="../ink/ink513.xml"/><Relationship Id="rId387" Type="http://schemas.openxmlformats.org/officeDocument/2006/relationships/customXml" Target="../ink/ink534.xml"/><Relationship Id="rId510" Type="http://schemas.openxmlformats.org/officeDocument/2006/relationships/image" Target="../media/image1614.png"/><Relationship Id="rId191" Type="http://schemas.openxmlformats.org/officeDocument/2006/relationships/customXml" Target="../ink/ink436.xml"/><Relationship Id="rId205" Type="http://schemas.openxmlformats.org/officeDocument/2006/relationships/customXml" Target="../ink/ink443.xml"/><Relationship Id="rId247" Type="http://schemas.openxmlformats.org/officeDocument/2006/relationships/customXml" Target="../ink/ink464.xml"/><Relationship Id="rId412" Type="http://schemas.openxmlformats.org/officeDocument/2006/relationships/image" Target="../media/image1565.png"/><Relationship Id="rId107" Type="http://schemas.openxmlformats.org/officeDocument/2006/relationships/customXml" Target="../ink/ink394.xml"/><Relationship Id="rId289" Type="http://schemas.openxmlformats.org/officeDocument/2006/relationships/customXml" Target="../ink/ink485.xml"/><Relationship Id="rId454" Type="http://schemas.openxmlformats.org/officeDocument/2006/relationships/image" Target="../media/image1586.png"/><Relationship Id="rId496" Type="http://schemas.openxmlformats.org/officeDocument/2006/relationships/image" Target="../media/image1607.png"/><Relationship Id="rId11" Type="http://schemas.openxmlformats.org/officeDocument/2006/relationships/customXml" Target="../ink/ink346.xml"/><Relationship Id="rId53" Type="http://schemas.openxmlformats.org/officeDocument/2006/relationships/customXml" Target="../ink/ink367.xml"/><Relationship Id="rId149" Type="http://schemas.openxmlformats.org/officeDocument/2006/relationships/customXml" Target="../ink/ink415.xml"/><Relationship Id="rId314" Type="http://schemas.openxmlformats.org/officeDocument/2006/relationships/image" Target="../media/image1516.png"/><Relationship Id="rId356" Type="http://schemas.openxmlformats.org/officeDocument/2006/relationships/image" Target="../media/image1537.png"/><Relationship Id="rId398" Type="http://schemas.openxmlformats.org/officeDocument/2006/relationships/image" Target="../media/image1558.png"/><Relationship Id="rId521" Type="http://schemas.openxmlformats.org/officeDocument/2006/relationships/customXml" Target="../ink/ink601.xml"/><Relationship Id="rId95" Type="http://schemas.openxmlformats.org/officeDocument/2006/relationships/customXml" Target="../ink/ink388.xml"/><Relationship Id="rId160" Type="http://schemas.openxmlformats.org/officeDocument/2006/relationships/image" Target="../media/image1439.png"/><Relationship Id="rId216" Type="http://schemas.openxmlformats.org/officeDocument/2006/relationships/image" Target="../media/image1467.png"/><Relationship Id="rId423" Type="http://schemas.openxmlformats.org/officeDocument/2006/relationships/customXml" Target="../ink/ink552.xml"/><Relationship Id="rId258" Type="http://schemas.openxmlformats.org/officeDocument/2006/relationships/image" Target="../media/image1488.png"/><Relationship Id="rId465" Type="http://schemas.openxmlformats.org/officeDocument/2006/relationships/customXml" Target="../ink/ink573.xml"/><Relationship Id="rId22" Type="http://schemas.openxmlformats.org/officeDocument/2006/relationships/image" Target="../media/image1100.png"/><Relationship Id="rId64" Type="http://schemas.openxmlformats.org/officeDocument/2006/relationships/image" Target="../media/image13920.png"/><Relationship Id="rId118" Type="http://schemas.openxmlformats.org/officeDocument/2006/relationships/image" Target="../media/image1418.png"/><Relationship Id="rId325" Type="http://schemas.openxmlformats.org/officeDocument/2006/relationships/customXml" Target="../ink/ink503.xml"/><Relationship Id="rId367" Type="http://schemas.openxmlformats.org/officeDocument/2006/relationships/customXml" Target="../ink/ink524.xml"/><Relationship Id="rId532" Type="http://schemas.openxmlformats.org/officeDocument/2006/relationships/image" Target="../media/image1625.png"/><Relationship Id="rId171" Type="http://schemas.openxmlformats.org/officeDocument/2006/relationships/customXml" Target="../ink/ink426.xml"/><Relationship Id="rId227" Type="http://schemas.openxmlformats.org/officeDocument/2006/relationships/customXml" Target="../ink/ink454.xml"/><Relationship Id="rId269" Type="http://schemas.openxmlformats.org/officeDocument/2006/relationships/customXml" Target="../ink/ink475.xml"/><Relationship Id="rId434" Type="http://schemas.openxmlformats.org/officeDocument/2006/relationships/image" Target="../media/image1576.png"/><Relationship Id="rId476" Type="http://schemas.openxmlformats.org/officeDocument/2006/relationships/image" Target="../media/image1597.png"/><Relationship Id="rId33" Type="http://schemas.openxmlformats.org/officeDocument/2006/relationships/customXml" Target="../ink/ink357.xml"/><Relationship Id="rId129" Type="http://schemas.openxmlformats.org/officeDocument/2006/relationships/customXml" Target="../ink/ink405.xml"/><Relationship Id="rId280" Type="http://schemas.openxmlformats.org/officeDocument/2006/relationships/image" Target="../media/image1499.png"/><Relationship Id="rId336" Type="http://schemas.openxmlformats.org/officeDocument/2006/relationships/image" Target="../media/image1527.png"/><Relationship Id="rId501" Type="http://schemas.openxmlformats.org/officeDocument/2006/relationships/customXml" Target="../ink/ink591.xml"/><Relationship Id="rId75" Type="http://schemas.openxmlformats.org/officeDocument/2006/relationships/customXml" Target="../ink/ink378.xml"/><Relationship Id="rId140" Type="http://schemas.openxmlformats.org/officeDocument/2006/relationships/image" Target="../media/image1429.png"/><Relationship Id="rId182" Type="http://schemas.openxmlformats.org/officeDocument/2006/relationships/image" Target="../media/image1450.png"/><Relationship Id="rId378" Type="http://schemas.openxmlformats.org/officeDocument/2006/relationships/image" Target="../media/image1548.png"/><Relationship Id="rId403" Type="http://schemas.openxmlformats.org/officeDocument/2006/relationships/customXml" Target="../ink/ink542.xml"/><Relationship Id="rId6" Type="http://schemas.openxmlformats.org/officeDocument/2006/relationships/image" Target="../media/image1091.png"/><Relationship Id="rId238" Type="http://schemas.openxmlformats.org/officeDocument/2006/relationships/image" Target="../media/image1478.png"/><Relationship Id="rId445" Type="http://schemas.openxmlformats.org/officeDocument/2006/relationships/customXml" Target="../ink/ink563.xml"/><Relationship Id="rId487" Type="http://schemas.openxmlformats.org/officeDocument/2006/relationships/customXml" Target="../ink/ink584.xml"/><Relationship Id="rId291" Type="http://schemas.openxmlformats.org/officeDocument/2006/relationships/customXml" Target="../ink/ink486.xml"/><Relationship Id="rId305" Type="http://schemas.openxmlformats.org/officeDocument/2006/relationships/customXml" Target="../ink/ink493.xml"/><Relationship Id="rId347" Type="http://schemas.openxmlformats.org/officeDocument/2006/relationships/customXml" Target="../ink/ink514.xml"/><Relationship Id="rId512" Type="http://schemas.openxmlformats.org/officeDocument/2006/relationships/image" Target="../media/image1615.png"/><Relationship Id="rId44" Type="http://schemas.openxmlformats.org/officeDocument/2006/relationships/image" Target="../media/image1111.png"/><Relationship Id="rId86" Type="http://schemas.openxmlformats.org/officeDocument/2006/relationships/image" Target="../media/image1403.png"/><Relationship Id="rId151" Type="http://schemas.openxmlformats.org/officeDocument/2006/relationships/customXml" Target="../ink/ink416.xml"/><Relationship Id="rId389" Type="http://schemas.openxmlformats.org/officeDocument/2006/relationships/customXml" Target="../ink/ink535.xml"/><Relationship Id="rId193" Type="http://schemas.openxmlformats.org/officeDocument/2006/relationships/customXml" Target="../ink/ink437.xml"/><Relationship Id="rId207" Type="http://schemas.openxmlformats.org/officeDocument/2006/relationships/customXml" Target="../ink/ink444.xml"/><Relationship Id="rId249" Type="http://schemas.openxmlformats.org/officeDocument/2006/relationships/customXml" Target="../ink/ink465.xml"/><Relationship Id="rId414" Type="http://schemas.openxmlformats.org/officeDocument/2006/relationships/image" Target="../media/image1566.png"/><Relationship Id="rId456" Type="http://schemas.openxmlformats.org/officeDocument/2006/relationships/image" Target="../media/image1587.png"/><Relationship Id="rId498" Type="http://schemas.openxmlformats.org/officeDocument/2006/relationships/image" Target="../media/image1608.png"/><Relationship Id="rId13" Type="http://schemas.openxmlformats.org/officeDocument/2006/relationships/customXml" Target="../ink/ink347.xml"/><Relationship Id="rId109" Type="http://schemas.openxmlformats.org/officeDocument/2006/relationships/customXml" Target="../ink/ink395.xml"/><Relationship Id="rId260" Type="http://schemas.openxmlformats.org/officeDocument/2006/relationships/image" Target="../media/image1489.png"/><Relationship Id="rId316" Type="http://schemas.openxmlformats.org/officeDocument/2006/relationships/image" Target="../media/image1517.png"/><Relationship Id="rId523" Type="http://schemas.openxmlformats.org/officeDocument/2006/relationships/customXml" Target="../ink/ink602.xml"/><Relationship Id="rId55" Type="http://schemas.openxmlformats.org/officeDocument/2006/relationships/customXml" Target="../ink/ink368.xml"/><Relationship Id="rId97" Type="http://schemas.openxmlformats.org/officeDocument/2006/relationships/customXml" Target="../ink/ink389.xml"/><Relationship Id="rId120" Type="http://schemas.openxmlformats.org/officeDocument/2006/relationships/image" Target="../media/image1419.png"/><Relationship Id="rId358" Type="http://schemas.openxmlformats.org/officeDocument/2006/relationships/image" Target="../media/image1538.png"/><Relationship Id="rId162" Type="http://schemas.openxmlformats.org/officeDocument/2006/relationships/image" Target="../media/image1440.png"/><Relationship Id="rId218" Type="http://schemas.openxmlformats.org/officeDocument/2006/relationships/image" Target="../media/image1468.png"/><Relationship Id="rId425" Type="http://schemas.openxmlformats.org/officeDocument/2006/relationships/customXml" Target="../ink/ink553.xml"/><Relationship Id="rId467" Type="http://schemas.openxmlformats.org/officeDocument/2006/relationships/customXml" Target="../ink/ink574.xml"/><Relationship Id="rId271" Type="http://schemas.openxmlformats.org/officeDocument/2006/relationships/customXml" Target="../ink/ink476.xml"/><Relationship Id="rId24" Type="http://schemas.openxmlformats.org/officeDocument/2006/relationships/image" Target="../media/image1101.png"/><Relationship Id="rId66" Type="http://schemas.openxmlformats.org/officeDocument/2006/relationships/image" Target="../media/image13930.png"/><Relationship Id="rId131" Type="http://schemas.openxmlformats.org/officeDocument/2006/relationships/customXml" Target="../ink/ink406.xml"/><Relationship Id="rId327" Type="http://schemas.openxmlformats.org/officeDocument/2006/relationships/customXml" Target="../ink/ink504.xml"/><Relationship Id="rId369" Type="http://schemas.openxmlformats.org/officeDocument/2006/relationships/customXml" Target="../ink/ink525.xml"/><Relationship Id="rId534" Type="http://schemas.openxmlformats.org/officeDocument/2006/relationships/image" Target="../media/image1626.png"/><Relationship Id="rId173" Type="http://schemas.openxmlformats.org/officeDocument/2006/relationships/customXml" Target="../ink/ink427.xml"/><Relationship Id="rId229" Type="http://schemas.openxmlformats.org/officeDocument/2006/relationships/customXml" Target="../ink/ink455.xml"/><Relationship Id="rId380" Type="http://schemas.openxmlformats.org/officeDocument/2006/relationships/image" Target="../media/image1549.png"/><Relationship Id="rId436" Type="http://schemas.openxmlformats.org/officeDocument/2006/relationships/image" Target="../media/image1577.png"/><Relationship Id="rId240" Type="http://schemas.openxmlformats.org/officeDocument/2006/relationships/image" Target="../media/image1479.png"/><Relationship Id="rId478" Type="http://schemas.openxmlformats.org/officeDocument/2006/relationships/image" Target="../media/image1598.png"/><Relationship Id="rId35" Type="http://schemas.openxmlformats.org/officeDocument/2006/relationships/customXml" Target="../ink/ink358.xml"/><Relationship Id="rId77" Type="http://schemas.openxmlformats.org/officeDocument/2006/relationships/customXml" Target="../ink/ink379.xml"/><Relationship Id="rId100" Type="http://schemas.openxmlformats.org/officeDocument/2006/relationships/image" Target="../media/image1409.png"/><Relationship Id="rId282" Type="http://schemas.openxmlformats.org/officeDocument/2006/relationships/image" Target="../media/image1500.png"/><Relationship Id="rId338" Type="http://schemas.openxmlformats.org/officeDocument/2006/relationships/image" Target="../media/image1528.png"/><Relationship Id="rId503" Type="http://schemas.openxmlformats.org/officeDocument/2006/relationships/customXml" Target="../ink/ink592.xml"/><Relationship Id="rId8" Type="http://schemas.openxmlformats.org/officeDocument/2006/relationships/image" Target="../media/image1093.png"/><Relationship Id="rId142" Type="http://schemas.openxmlformats.org/officeDocument/2006/relationships/image" Target="../media/image1430.png"/><Relationship Id="rId184" Type="http://schemas.openxmlformats.org/officeDocument/2006/relationships/image" Target="../media/image1451.png"/><Relationship Id="rId391" Type="http://schemas.openxmlformats.org/officeDocument/2006/relationships/customXml" Target="../ink/ink536.xml"/><Relationship Id="rId405" Type="http://schemas.openxmlformats.org/officeDocument/2006/relationships/customXml" Target="../ink/ink543.xml"/><Relationship Id="rId447" Type="http://schemas.openxmlformats.org/officeDocument/2006/relationships/customXml" Target="../ink/ink564.xml"/><Relationship Id="rId251" Type="http://schemas.openxmlformats.org/officeDocument/2006/relationships/customXml" Target="../ink/ink466.xml"/><Relationship Id="rId489" Type="http://schemas.openxmlformats.org/officeDocument/2006/relationships/customXml" Target="../ink/ink585.xml"/><Relationship Id="rId46" Type="http://schemas.openxmlformats.org/officeDocument/2006/relationships/image" Target="../media/image1112.png"/><Relationship Id="rId293" Type="http://schemas.openxmlformats.org/officeDocument/2006/relationships/customXml" Target="../ink/ink487.xml"/><Relationship Id="rId307" Type="http://schemas.openxmlformats.org/officeDocument/2006/relationships/customXml" Target="../ink/ink494.xml"/><Relationship Id="rId349" Type="http://schemas.openxmlformats.org/officeDocument/2006/relationships/customXml" Target="../ink/ink515.xml"/><Relationship Id="rId514" Type="http://schemas.openxmlformats.org/officeDocument/2006/relationships/image" Target="../media/image1616.png"/><Relationship Id="rId88" Type="http://schemas.openxmlformats.org/officeDocument/2006/relationships/image" Target="../media/image1404.png"/><Relationship Id="rId111" Type="http://schemas.openxmlformats.org/officeDocument/2006/relationships/customXml" Target="../ink/ink396.xml"/><Relationship Id="rId153" Type="http://schemas.openxmlformats.org/officeDocument/2006/relationships/customXml" Target="../ink/ink417.xml"/><Relationship Id="rId195" Type="http://schemas.openxmlformats.org/officeDocument/2006/relationships/customXml" Target="../ink/ink438.xml"/><Relationship Id="rId209" Type="http://schemas.openxmlformats.org/officeDocument/2006/relationships/customXml" Target="../ink/ink445.xml"/><Relationship Id="rId360" Type="http://schemas.openxmlformats.org/officeDocument/2006/relationships/image" Target="../media/image1539.png"/><Relationship Id="rId416" Type="http://schemas.openxmlformats.org/officeDocument/2006/relationships/image" Target="../media/image1567.png"/><Relationship Id="rId220" Type="http://schemas.openxmlformats.org/officeDocument/2006/relationships/image" Target="../media/image1469.png"/><Relationship Id="rId458" Type="http://schemas.openxmlformats.org/officeDocument/2006/relationships/image" Target="../media/image1588.png"/><Relationship Id="rId15" Type="http://schemas.openxmlformats.org/officeDocument/2006/relationships/customXml" Target="../ink/ink348.xml"/><Relationship Id="rId57" Type="http://schemas.openxmlformats.org/officeDocument/2006/relationships/customXml" Target="../ink/ink369.xml"/><Relationship Id="rId262" Type="http://schemas.openxmlformats.org/officeDocument/2006/relationships/image" Target="../media/image1490.png"/><Relationship Id="rId318" Type="http://schemas.openxmlformats.org/officeDocument/2006/relationships/image" Target="../media/image1518.png"/><Relationship Id="rId525" Type="http://schemas.openxmlformats.org/officeDocument/2006/relationships/customXml" Target="../ink/ink603.xml"/><Relationship Id="rId99" Type="http://schemas.openxmlformats.org/officeDocument/2006/relationships/customXml" Target="../ink/ink390.xml"/><Relationship Id="rId122" Type="http://schemas.openxmlformats.org/officeDocument/2006/relationships/image" Target="../media/image1420.png"/><Relationship Id="rId164" Type="http://schemas.openxmlformats.org/officeDocument/2006/relationships/image" Target="../media/image1441.png"/><Relationship Id="rId371" Type="http://schemas.openxmlformats.org/officeDocument/2006/relationships/customXml" Target="../ink/ink526.xml"/><Relationship Id="rId427" Type="http://schemas.openxmlformats.org/officeDocument/2006/relationships/customXml" Target="../ink/ink554.xml"/><Relationship Id="rId469" Type="http://schemas.openxmlformats.org/officeDocument/2006/relationships/customXml" Target="../ink/ink575.xml"/><Relationship Id="rId26" Type="http://schemas.openxmlformats.org/officeDocument/2006/relationships/image" Target="../media/image1102.png"/><Relationship Id="rId231" Type="http://schemas.openxmlformats.org/officeDocument/2006/relationships/customXml" Target="../ink/ink456.xml"/><Relationship Id="rId273" Type="http://schemas.openxmlformats.org/officeDocument/2006/relationships/customXml" Target="../ink/ink477.xml"/><Relationship Id="rId329" Type="http://schemas.openxmlformats.org/officeDocument/2006/relationships/customXml" Target="../ink/ink505.xml"/><Relationship Id="rId480" Type="http://schemas.openxmlformats.org/officeDocument/2006/relationships/image" Target="../media/image1599.png"/><Relationship Id="rId536" Type="http://schemas.openxmlformats.org/officeDocument/2006/relationships/image" Target="../media/image1627.png"/><Relationship Id="rId68" Type="http://schemas.openxmlformats.org/officeDocument/2006/relationships/image" Target="../media/image1394.png"/><Relationship Id="rId133" Type="http://schemas.openxmlformats.org/officeDocument/2006/relationships/customXml" Target="../ink/ink407.xml"/><Relationship Id="rId175" Type="http://schemas.openxmlformats.org/officeDocument/2006/relationships/customXml" Target="../ink/ink428.xml"/><Relationship Id="rId340" Type="http://schemas.openxmlformats.org/officeDocument/2006/relationships/image" Target="../media/image1529.png"/><Relationship Id="rId200" Type="http://schemas.openxmlformats.org/officeDocument/2006/relationships/image" Target="../media/image1459.png"/><Relationship Id="rId382" Type="http://schemas.openxmlformats.org/officeDocument/2006/relationships/image" Target="../media/image1550.png"/><Relationship Id="rId438" Type="http://schemas.openxmlformats.org/officeDocument/2006/relationships/image" Target="../media/image1578.png"/><Relationship Id="rId242" Type="http://schemas.openxmlformats.org/officeDocument/2006/relationships/image" Target="../media/image1480.png"/><Relationship Id="rId284" Type="http://schemas.openxmlformats.org/officeDocument/2006/relationships/image" Target="../media/image1501.png"/><Relationship Id="rId491" Type="http://schemas.openxmlformats.org/officeDocument/2006/relationships/customXml" Target="../ink/ink586.xml"/><Relationship Id="rId505" Type="http://schemas.openxmlformats.org/officeDocument/2006/relationships/customXml" Target="../ink/ink593.xml"/><Relationship Id="rId37" Type="http://schemas.openxmlformats.org/officeDocument/2006/relationships/customXml" Target="../ink/ink359.xml"/><Relationship Id="rId79" Type="http://schemas.openxmlformats.org/officeDocument/2006/relationships/customXml" Target="../ink/ink380.xml"/><Relationship Id="rId102" Type="http://schemas.openxmlformats.org/officeDocument/2006/relationships/image" Target="../media/image1410.png"/><Relationship Id="rId144" Type="http://schemas.openxmlformats.org/officeDocument/2006/relationships/image" Target="../media/image1431.png"/><Relationship Id="rId90" Type="http://schemas.openxmlformats.org/officeDocument/2006/relationships/image" Target="../media/image1192.png"/><Relationship Id="rId186" Type="http://schemas.openxmlformats.org/officeDocument/2006/relationships/image" Target="../media/image1452.png"/><Relationship Id="rId351" Type="http://schemas.openxmlformats.org/officeDocument/2006/relationships/customXml" Target="../ink/ink516.xml"/><Relationship Id="rId393" Type="http://schemas.openxmlformats.org/officeDocument/2006/relationships/customXml" Target="../ink/ink537.xml"/><Relationship Id="rId407" Type="http://schemas.openxmlformats.org/officeDocument/2006/relationships/customXml" Target="../ink/ink544.xml"/><Relationship Id="rId449" Type="http://schemas.openxmlformats.org/officeDocument/2006/relationships/customXml" Target="../ink/ink565.xml"/><Relationship Id="rId211" Type="http://schemas.openxmlformats.org/officeDocument/2006/relationships/customXml" Target="../ink/ink446.xml"/><Relationship Id="rId253" Type="http://schemas.openxmlformats.org/officeDocument/2006/relationships/customXml" Target="../ink/ink467.xml"/><Relationship Id="rId295" Type="http://schemas.openxmlformats.org/officeDocument/2006/relationships/customXml" Target="../ink/ink488.xml"/><Relationship Id="rId309" Type="http://schemas.openxmlformats.org/officeDocument/2006/relationships/customXml" Target="../ink/ink495.xml"/><Relationship Id="rId460" Type="http://schemas.openxmlformats.org/officeDocument/2006/relationships/image" Target="../media/image1589.png"/><Relationship Id="rId516" Type="http://schemas.openxmlformats.org/officeDocument/2006/relationships/image" Target="../media/image1617.png"/><Relationship Id="rId48" Type="http://schemas.openxmlformats.org/officeDocument/2006/relationships/image" Target="../media/image1113.png"/><Relationship Id="rId113" Type="http://schemas.openxmlformats.org/officeDocument/2006/relationships/customXml" Target="../ink/ink397.xml"/><Relationship Id="rId320" Type="http://schemas.openxmlformats.org/officeDocument/2006/relationships/image" Target="../media/image1519.png"/><Relationship Id="rId155" Type="http://schemas.openxmlformats.org/officeDocument/2006/relationships/customXml" Target="../ink/ink418.xml"/><Relationship Id="rId197" Type="http://schemas.openxmlformats.org/officeDocument/2006/relationships/customXml" Target="../ink/ink439.xml"/><Relationship Id="rId362" Type="http://schemas.openxmlformats.org/officeDocument/2006/relationships/image" Target="../media/image1540.png"/><Relationship Id="rId418" Type="http://schemas.openxmlformats.org/officeDocument/2006/relationships/image" Target="../media/image1568.png"/><Relationship Id="rId222" Type="http://schemas.openxmlformats.org/officeDocument/2006/relationships/image" Target="../media/image1470.png"/><Relationship Id="rId264" Type="http://schemas.openxmlformats.org/officeDocument/2006/relationships/image" Target="../media/image1491.png"/><Relationship Id="rId471" Type="http://schemas.openxmlformats.org/officeDocument/2006/relationships/customXml" Target="../ink/ink576.xml"/><Relationship Id="rId17" Type="http://schemas.openxmlformats.org/officeDocument/2006/relationships/customXml" Target="../ink/ink349.xml"/><Relationship Id="rId59" Type="http://schemas.openxmlformats.org/officeDocument/2006/relationships/customXml" Target="../ink/ink370.xml"/><Relationship Id="rId124" Type="http://schemas.openxmlformats.org/officeDocument/2006/relationships/image" Target="../media/image1421.png"/><Relationship Id="rId527" Type="http://schemas.openxmlformats.org/officeDocument/2006/relationships/customXml" Target="../ink/ink604.xml"/><Relationship Id="rId70" Type="http://schemas.openxmlformats.org/officeDocument/2006/relationships/image" Target="../media/image1395.png"/><Relationship Id="rId166" Type="http://schemas.openxmlformats.org/officeDocument/2006/relationships/image" Target="../media/image1442.png"/><Relationship Id="rId331" Type="http://schemas.openxmlformats.org/officeDocument/2006/relationships/customXml" Target="../ink/ink506.xml"/><Relationship Id="rId373" Type="http://schemas.openxmlformats.org/officeDocument/2006/relationships/customXml" Target="../ink/ink527.xml"/><Relationship Id="rId429" Type="http://schemas.openxmlformats.org/officeDocument/2006/relationships/customXml" Target="../ink/ink555.xml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457.xml"/><Relationship Id="rId440" Type="http://schemas.openxmlformats.org/officeDocument/2006/relationships/image" Target="../media/image1579.png"/><Relationship Id="rId28" Type="http://schemas.openxmlformats.org/officeDocument/2006/relationships/image" Target="../media/image1103.png"/><Relationship Id="rId275" Type="http://schemas.openxmlformats.org/officeDocument/2006/relationships/customXml" Target="../ink/ink478.xml"/><Relationship Id="rId300" Type="http://schemas.openxmlformats.org/officeDocument/2006/relationships/image" Target="../media/image1509.png"/><Relationship Id="rId482" Type="http://schemas.openxmlformats.org/officeDocument/2006/relationships/image" Target="../media/image1600.png"/><Relationship Id="rId81" Type="http://schemas.openxmlformats.org/officeDocument/2006/relationships/customXml" Target="../ink/ink381.xml"/><Relationship Id="rId135" Type="http://schemas.openxmlformats.org/officeDocument/2006/relationships/customXml" Target="../ink/ink408.xml"/><Relationship Id="rId177" Type="http://schemas.openxmlformats.org/officeDocument/2006/relationships/customXml" Target="../ink/ink429.xml"/><Relationship Id="rId342" Type="http://schemas.openxmlformats.org/officeDocument/2006/relationships/image" Target="../media/image1530.png"/><Relationship Id="rId384" Type="http://schemas.openxmlformats.org/officeDocument/2006/relationships/image" Target="../media/image1551.png"/><Relationship Id="rId202" Type="http://schemas.openxmlformats.org/officeDocument/2006/relationships/image" Target="../media/image1460.png"/><Relationship Id="rId244" Type="http://schemas.openxmlformats.org/officeDocument/2006/relationships/image" Target="../media/image1481.png"/><Relationship Id="rId39" Type="http://schemas.openxmlformats.org/officeDocument/2006/relationships/customXml" Target="../ink/ink360.xml"/><Relationship Id="rId286" Type="http://schemas.openxmlformats.org/officeDocument/2006/relationships/image" Target="../media/image1502.png"/><Relationship Id="rId451" Type="http://schemas.openxmlformats.org/officeDocument/2006/relationships/customXml" Target="../ink/ink566.xml"/><Relationship Id="rId493" Type="http://schemas.openxmlformats.org/officeDocument/2006/relationships/customXml" Target="../ink/ink587.xml"/><Relationship Id="rId507" Type="http://schemas.openxmlformats.org/officeDocument/2006/relationships/customXml" Target="../ink/ink594.xml"/><Relationship Id="rId50" Type="http://schemas.openxmlformats.org/officeDocument/2006/relationships/image" Target="../media/image1180.png"/><Relationship Id="rId104" Type="http://schemas.openxmlformats.org/officeDocument/2006/relationships/image" Target="../media/image1411.png"/><Relationship Id="rId146" Type="http://schemas.openxmlformats.org/officeDocument/2006/relationships/image" Target="../media/image1432.png"/><Relationship Id="rId188" Type="http://schemas.openxmlformats.org/officeDocument/2006/relationships/image" Target="../media/image1453.png"/><Relationship Id="rId311" Type="http://schemas.openxmlformats.org/officeDocument/2006/relationships/customXml" Target="../ink/ink496.xml"/><Relationship Id="rId353" Type="http://schemas.openxmlformats.org/officeDocument/2006/relationships/customXml" Target="../ink/ink517.xml"/><Relationship Id="rId395" Type="http://schemas.openxmlformats.org/officeDocument/2006/relationships/customXml" Target="../ink/ink538.xml"/><Relationship Id="rId409" Type="http://schemas.openxmlformats.org/officeDocument/2006/relationships/customXml" Target="../ink/ink545.xml"/><Relationship Id="rId92" Type="http://schemas.openxmlformats.org/officeDocument/2006/relationships/image" Target="../media/image1405.png"/><Relationship Id="rId213" Type="http://schemas.openxmlformats.org/officeDocument/2006/relationships/customXml" Target="../ink/ink447.xml"/><Relationship Id="rId420" Type="http://schemas.openxmlformats.org/officeDocument/2006/relationships/image" Target="../media/image1569.png"/><Relationship Id="rId255" Type="http://schemas.openxmlformats.org/officeDocument/2006/relationships/customXml" Target="../ink/ink468.xml"/><Relationship Id="rId297" Type="http://schemas.openxmlformats.org/officeDocument/2006/relationships/customXml" Target="../ink/ink489.xml"/><Relationship Id="rId462" Type="http://schemas.openxmlformats.org/officeDocument/2006/relationships/image" Target="../media/image1590.png"/><Relationship Id="rId518" Type="http://schemas.openxmlformats.org/officeDocument/2006/relationships/image" Target="../media/image1618.png"/><Relationship Id="rId115" Type="http://schemas.openxmlformats.org/officeDocument/2006/relationships/customXml" Target="../ink/ink398.xml"/><Relationship Id="rId157" Type="http://schemas.openxmlformats.org/officeDocument/2006/relationships/customXml" Target="../ink/ink419.xml"/><Relationship Id="rId322" Type="http://schemas.openxmlformats.org/officeDocument/2006/relationships/image" Target="../media/image1520.png"/><Relationship Id="rId364" Type="http://schemas.openxmlformats.org/officeDocument/2006/relationships/image" Target="../media/image1541.png"/><Relationship Id="rId61" Type="http://schemas.openxmlformats.org/officeDocument/2006/relationships/customXml" Target="../ink/ink371.xml"/><Relationship Id="rId199" Type="http://schemas.openxmlformats.org/officeDocument/2006/relationships/customXml" Target="../ink/ink440.xml"/><Relationship Id="rId19" Type="http://schemas.openxmlformats.org/officeDocument/2006/relationships/customXml" Target="../ink/ink350.xml"/><Relationship Id="rId224" Type="http://schemas.openxmlformats.org/officeDocument/2006/relationships/image" Target="../media/image1471.png"/><Relationship Id="rId266" Type="http://schemas.openxmlformats.org/officeDocument/2006/relationships/image" Target="../media/image1492.png"/><Relationship Id="rId431" Type="http://schemas.openxmlformats.org/officeDocument/2006/relationships/customXml" Target="../ink/ink556.xml"/><Relationship Id="rId473" Type="http://schemas.openxmlformats.org/officeDocument/2006/relationships/customXml" Target="../ink/ink577.xml"/><Relationship Id="rId529" Type="http://schemas.openxmlformats.org/officeDocument/2006/relationships/customXml" Target="../ink/ink605.xml"/><Relationship Id="rId30" Type="http://schemas.openxmlformats.org/officeDocument/2006/relationships/image" Target="../media/image1104.png"/><Relationship Id="rId126" Type="http://schemas.openxmlformats.org/officeDocument/2006/relationships/image" Target="../media/image1422.png"/><Relationship Id="rId168" Type="http://schemas.openxmlformats.org/officeDocument/2006/relationships/image" Target="../media/image1443.png"/><Relationship Id="rId333" Type="http://schemas.openxmlformats.org/officeDocument/2006/relationships/customXml" Target="../ink/ink507.xml"/><Relationship Id="rId72" Type="http://schemas.openxmlformats.org/officeDocument/2006/relationships/image" Target="../media/image1396.png"/><Relationship Id="rId375" Type="http://schemas.openxmlformats.org/officeDocument/2006/relationships/customXml" Target="../ink/ink528.xml"/><Relationship Id="rId3" Type="http://schemas.openxmlformats.org/officeDocument/2006/relationships/customXml" Target="../ink/ink342.xml"/><Relationship Id="rId235" Type="http://schemas.openxmlformats.org/officeDocument/2006/relationships/customXml" Target="../ink/ink458.xml"/><Relationship Id="rId277" Type="http://schemas.openxmlformats.org/officeDocument/2006/relationships/customXml" Target="../ink/ink479.xml"/><Relationship Id="rId400" Type="http://schemas.openxmlformats.org/officeDocument/2006/relationships/image" Target="../media/image1559.png"/><Relationship Id="rId442" Type="http://schemas.openxmlformats.org/officeDocument/2006/relationships/image" Target="../media/image1580.png"/><Relationship Id="rId484" Type="http://schemas.openxmlformats.org/officeDocument/2006/relationships/image" Target="../media/image1601.png"/><Relationship Id="rId137" Type="http://schemas.openxmlformats.org/officeDocument/2006/relationships/customXml" Target="../ink/ink409.xml"/><Relationship Id="rId302" Type="http://schemas.openxmlformats.org/officeDocument/2006/relationships/image" Target="../media/image1510.png"/><Relationship Id="rId344" Type="http://schemas.openxmlformats.org/officeDocument/2006/relationships/image" Target="../media/image1531.png"/><Relationship Id="rId41" Type="http://schemas.openxmlformats.org/officeDocument/2006/relationships/customXml" Target="../ink/ink361.xml"/><Relationship Id="rId83" Type="http://schemas.openxmlformats.org/officeDocument/2006/relationships/customXml" Target="../ink/ink382.xml"/><Relationship Id="rId179" Type="http://schemas.openxmlformats.org/officeDocument/2006/relationships/customXml" Target="../ink/ink430.xml"/><Relationship Id="rId386" Type="http://schemas.openxmlformats.org/officeDocument/2006/relationships/image" Target="../media/image1552.png"/><Relationship Id="rId190" Type="http://schemas.openxmlformats.org/officeDocument/2006/relationships/image" Target="../media/image1454.png"/><Relationship Id="rId204" Type="http://schemas.openxmlformats.org/officeDocument/2006/relationships/image" Target="../media/image1461.png"/><Relationship Id="rId246" Type="http://schemas.openxmlformats.org/officeDocument/2006/relationships/image" Target="../media/image1482.png"/><Relationship Id="rId288" Type="http://schemas.openxmlformats.org/officeDocument/2006/relationships/image" Target="../media/image1503.png"/><Relationship Id="rId411" Type="http://schemas.openxmlformats.org/officeDocument/2006/relationships/customXml" Target="../ink/ink546.xml"/><Relationship Id="rId453" Type="http://schemas.openxmlformats.org/officeDocument/2006/relationships/customXml" Target="../ink/ink567.xml"/><Relationship Id="rId509" Type="http://schemas.openxmlformats.org/officeDocument/2006/relationships/customXml" Target="../ink/ink595.xml"/><Relationship Id="rId106" Type="http://schemas.openxmlformats.org/officeDocument/2006/relationships/image" Target="../media/image1412.png"/><Relationship Id="rId313" Type="http://schemas.openxmlformats.org/officeDocument/2006/relationships/customXml" Target="../ink/ink497.xml"/><Relationship Id="rId495" Type="http://schemas.openxmlformats.org/officeDocument/2006/relationships/customXml" Target="../ink/ink588.xml"/><Relationship Id="rId10" Type="http://schemas.openxmlformats.org/officeDocument/2006/relationships/image" Target="../media/image1094.png"/><Relationship Id="rId52" Type="http://schemas.openxmlformats.org/officeDocument/2006/relationships/image" Target="../media/image1182.png"/><Relationship Id="rId94" Type="http://schemas.openxmlformats.org/officeDocument/2006/relationships/image" Target="../media/image1406.png"/><Relationship Id="rId148" Type="http://schemas.openxmlformats.org/officeDocument/2006/relationships/image" Target="../media/image1433.png"/><Relationship Id="rId355" Type="http://schemas.openxmlformats.org/officeDocument/2006/relationships/customXml" Target="../ink/ink518.xml"/><Relationship Id="rId397" Type="http://schemas.openxmlformats.org/officeDocument/2006/relationships/customXml" Target="../ink/ink539.xml"/><Relationship Id="rId520" Type="http://schemas.openxmlformats.org/officeDocument/2006/relationships/image" Target="../media/image1619.png"/><Relationship Id="rId215" Type="http://schemas.openxmlformats.org/officeDocument/2006/relationships/customXml" Target="../ink/ink448.xml"/><Relationship Id="rId257" Type="http://schemas.openxmlformats.org/officeDocument/2006/relationships/customXml" Target="../ink/ink469.xml"/><Relationship Id="rId422" Type="http://schemas.openxmlformats.org/officeDocument/2006/relationships/image" Target="../media/image1570.png"/><Relationship Id="rId464" Type="http://schemas.openxmlformats.org/officeDocument/2006/relationships/image" Target="../media/image1591.png"/><Relationship Id="rId299" Type="http://schemas.openxmlformats.org/officeDocument/2006/relationships/customXml" Target="../ink/ink490.xml"/><Relationship Id="rId63" Type="http://schemas.openxmlformats.org/officeDocument/2006/relationships/customXml" Target="../ink/ink372.xml"/><Relationship Id="rId159" Type="http://schemas.openxmlformats.org/officeDocument/2006/relationships/customXml" Target="../ink/ink420.xml"/><Relationship Id="rId366" Type="http://schemas.openxmlformats.org/officeDocument/2006/relationships/image" Target="../media/image1542.png"/><Relationship Id="rId226" Type="http://schemas.openxmlformats.org/officeDocument/2006/relationships/image" Target="../media/image1472.png"/><Relationship Id="rId433" Type="http://schemas.openxmlformats.org/officeDocument/2006/relationships/customXml" Target="../ink/ink557.xml"/><Relationship Id="rId74" Type="http://schemas.openxmlformats.org/officeDocument/2006/relationships/image" Target="../media/image1397.png"/><Relationship Id="rId377" Type="http://schemas.openxmlformats.org/officeDocument/2006/relationships/customXml" Target="../ink/ink529.xml"/><Relationship Id="rId500" Type="http://schemas.openxmlformats.org/officeDocument/2006/relationships/image" Target="../media/image1609.png"/><Relationship Id="rId5" Type="http://schemas.openxmlformats.org/officeDocument/2006/relationships/customXml" Target="../ink/ink343.xml"/><Relationship Id="rId237" Type="http://schemas.openxmlformats.org/officeDocument/2006/relationships/customXml" Target="../ink/ink45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683.png"/><Relationship Id="rId671" Type="http://schemas.openxmlformats.org/officeDocument/2006/relationships/customXml" Target="../ink/ink946.xml"/><Relationship Id="rId21" Type="http://schemas.openxmlformats.org/officeDocument/2006/relationships/customXml" Target="../ink/ink618.xml"/><Relationship Id="rId324" Type="http://schemas.openxmlformats.org/officeDocument/2006/relationships/image" Target="../media/image1785.png"/><Relationship Id="rId531" Type="http://schemas.openxmlformats.org/officeDocument/2006/relationships/customXml" Target="../ink/ink876.xml"/><Relationship Id="rId629" Type="http://schemas.openxmlformats.org/officeDocument/2006/relationships/customXml" Target="../ink/ink925.xml"/><Relationship Id="rId170" Type="http://schemas.openxmlformats.org/officeDocument/2006/relationships/customXml" Target="../ink/ink693.xml"/><Relationship Id="rId268" Type="http://schemas.openxmlformats.org/officeDocument/2006/relationships/customXml" Target="../ink/ink743.xml"/><Relationship Id="rId475" Type="http://schemas.openxmlformats.org/officeDocument/2006/relationships/customXml" Target="../ink/ink848.xml"/><Relationship Id="rId682" Type="http://schemas.openxmlformats.org/officeDocument/2006/relationships/image" Target="../media/image2285.png"/><Relationship Id="rId32" Type="http://schemas.openxmlformats.org/officeDocument/2006/relationships/image" Target="../media/image1641.png"/><Relationship Id="rId128" Type="http://schemas.openxmlformats.org/officeDocument/2006/relationships/customXml" Target="../ink/ink672.xml"/><Relationship Id="rId335" Type="http://schemas.openxmlformats.org/officeDocument/2006/relationships/customXml" Target="../ink/ink777.xml"/><Relationship Id="rId542" Type="http://schemas.openxmlformats.org/officeDocument/2006/relationships/image" Target="../media/image2215.png"/><Relationship Id="rId181" Type="http://schemas.openxmlformats.org/officeDocument/2006/relationships/image" Target="../media/image1715.png"/><Relationship Id="rId402" Type="http://schemas.openxmlformats.org/officeDocument/2006/relationships/image" Target="../media/image1824.png"/><Relationship Id="rId279" Type="http://schemas.openxmlformats.org/officeDocument/2006/relationships/image" Target="../media/image1763.png"/><Relationship Id="rId486" Type="http://schemas.openxmlformats.org/officeDocument/2006/relationships/image" Target="../media/image2187.png"/><Relationship Id="rId693" Type="http://schemas.openxmlformats.org/officeDocument/2006/relationships/customXml" Target="../ink/ink957.xml"/><Relationship Id="rId43" Type="http://schemas.openxmlformats.org/officeDocument/2006/relationships/customXml" Target="../ink/ink629.xml"/><Relationship Id="rId139" Type="http://schemas.openxmlformats.org/officeDocument/2006/relationships/image" Target="../media/image1694.png"/><Relationship Id="rId346" Type="http://schemas.openxmlformats.org/officeDocument/2006/relationships/image" Target="../media/image1796.png"/><Relationship Id="rId553" Type="http://schemas.openxmlformats.org/officeDocument/2006/relationships/customXml" Target="../ink/ink887.xml"/><Relationship Id="rId192" Type="http://schemas.openxmlformats.org/officeDocument/2006/relationships/customXml" Target="../ink/ink704.xml"/><Relationship Id="rId206" Type="http://schemas.openxmlformats.org/officeDocument/2006/relationships/customXml" Target="../ink/ink711.xml"/><Relationship Id="rId413" Type="http://schemas.openxmlformats.org/officeDocument/2006/relationships/customXml" Target="../ink/ink816.xml"/><Relationship Id="rId497" Type="http://schemas.openxmlformats.org/officeDocument/2006/relationships/customXml" Target="../ink/ink859.xml"/><Relationship Id="rId620" Type="http://schemas.openxmlformats.org/officeDocument/2006/relationships/image" Target="../media/image2254.png"/><Relationship Id="rId357" Type="http://schemas.openxmlformats.org/officeDocument/2006/relationships/customXml" Target="../ink/ink788.xml"/><Relationship Id="rId54" Type="http://schemas.openxmlformats.org/officeDocument/2006/relationships/image" Target="../media/image1652.png"/><Relationship Id="rId217" Type="http://schemas.openxmlformats.org/officeDocument/2006/relationships/image" Target="../media/image1733.png"/><Relationship Id="rId564" Type="http://schemas.openxmlformats.org/officeDocument/2006/relationships/image" Target="../media/image2226.png"/><Relationship Id="rId424" Type="http://schemas.openxmlformats.org/officeDocument/2006/relationships/image" Target="../media/image1835.png"/><Relationship Id="rId631" Type="http://schemas.openxmlformats.org/officeDocument/2006/relationships/customXml" Target="../ink/ink926.xml"/><Relationship Id="rId270" Type="http://schemas.openxmlformats.org/officeDocument/2006/relationships/customXml" Target="../ink/ink744.xml"/><Relationship Id="rId65" Type="http://schemas.openxmlformats.org/officeDocument/2006/relationships/customXml" Target="../ink/ink640.xml"/><Relationship Id="rId130" Type="http://schemas.openxmlformats.org/officeDocument/2006/relationships/customXml" Target="../ink/ink673.xml"/><Relationship Id="rId368" Type="http://schemas.openxmlformats.org/officeDocument/2006/relationships/image" Target="../media/image1807.png"/><Relationship Id="rId575" Type="http://schemas.openxmlformats.org/officeDocument/2006/relationships/customXml" Target="../ink/ink898.xml"/><Relationship Id="rId228" Type="http://schemas.openxmlformats.org/officeDocument/2006/relationships/image" Target="../media/image1738.png"/><Relationship Id="rId435" Type="http://schemas.openxmlformats.org/officeDocument/2006/relationships/customXml" Target="../ink/ink827.xml"/><Relationship Id="rId642" Type="http://schemas.openxmlformats.org/officeDocument/2006/relationships/image" Target="../media/image2265.png"/><Relationship Id="rId281" Type="http://schemas.openxmlformats.org/officeDocument/2006/relationships/image" Target="../media/image1764.png"/><Relationship Id="rId502" Type="http://schemas.openxmlformats.org/officeDocument/2006/relationships/image" Target="../media/image2195.png"/><Relationship Id="rId76" Type="http://schemas.openxmlformats.org/officeDocument/2006/relationships/image" Target="../media/image1663.png"/><Relationship Id="rId141" Type="http://schemas.openxmlformats.org/officeDocument/2006/relationships/image" Target="../media/image1695.png"/><Relationship Id="rId379" Type="http://schemas.openxmlformats.org/officeDocument/2006/relationships/customXml" Target="../ink/ink799.xml"/><Relationship Id="rId586" Type="http://schemas.openxmlformats.org/officeDocument/2006/relationships/image" Target="../media/image2237.png"/><Relationship Id="rId7" Type="http://schemas.openxmlformats.org/officeDocument/2006/relationships/customXml" Target="../ink/ink611.xml"/><Relationship Id="rId239" Type="http://schemas.openxmlformats.org/officeDocument/2006/relationships/customXml" Target="../ink/ink728.xml"/><Relationship Id="rId446" Type="http://schemas.openxmlformats.org/officeDocument/2006/relationships/image" Target="../media/image1846.png"/><Relationship Id="rId653" Type="http://schemas.openxmlformats.org/officeDocument/2006/relationships/customXml" Target="../ink/ink937.xml"/><Relationship Id="rId292" Type="http://schemas.openxmlformats.org/officeDocument/2006/relationships/image" Target="../media/image1769.png"/><Relationship Id="rId306" Type="http://schemas.openxmlformats.org/officeDocument/2006/relationships/image" Target="../media/image1776.png"/><Relationship Id="rId87" Type="http://schemas.openxmlformats.org/officeDocument/2006/relationships/customXml" Target="../ink/ink651.xml"/><Relationship Id="rId513" Type="http://schemas.openxmlformats.org/officeDocument/2006/relationships/customXml" Target="../ink/ink867.xml"/><Relationship Id="rId597" Type="http://schemas.openxmlformats.org/officeDocument/2006/relationships/customXml" Target="../ink/ink909.xml"/><Relationship Id="rId152" Type="http://schemas.openxmlformats.org/officeDocument/2006/relationships/customXml" Target="../ink/ink684.xml"/><Relationship Id="rId457" Type="http://schemas.openxmlformats.org/officeDocument/2006/relationships/customXml" Target="../ink/ink839.xml"/><Relationship Id="rId664" Type="http://schemas.openxmlformats.org/officeDocument/2006/relationships/image" Target="../media/image2276.png"/><Relationship Id="rId14" Type="http://schemas.openxmlformats.org/officeDocument/2006/relationships/image" Target="../media/image1633.png"/><Relationship Id="rId317" Type="http://schemas.openxmlformats.org/officeDocument/2006/relationships/customXml" Target="../ink/ink768.xml"/><Relationship Id="rId524" Type="http://schemas.openxmlformats.org/officeDocument/2006/relationships/image" Target="../media/image2206.png"/><Relationship Id="rId98" Type="http://schemas.openxmlformats.org/officeDocument/2006/relationships/image" Target="../media/image1674.png"/><Relationship Id="rId163" Type="http://schemas.openxmlformats.org/officeDocument/2006/relationships/image" Target="../media/image1706.png"/><Relationship Id="rId370" Type="http://schemas.openxmlformats.org/officeDocument/2006/relationships/image" Target="../media/image1808.png"/><Relationship Id="rId230" Type="http://schemas.openxmlformats.org/officeDocument/2006/relationships/image" Target="../media/image1739.png"/><Relationship Id="rId468" Type="http://schemas.openxmlformats.org/officeDocument/2006/relationships/image" Target="../media/image1856.png"/><Relationship Id="rId675" Type="http://schemas.openxmlformats.org/officeDocument/2006/relationships/customXml" Target="../ink/ink948.xml"/><Relationship Id="rId25" Type="http://schemas.openxmlformats.org/officeDocument/2006/relationships/customXml" Target="../ink/ink620.xml"/><Relationship Id="rId328" Type="http://schemas.openxmlformats.org/officeDocument/2006/relationships/image" Target="../media/image1787.png"/><Relationship Id="rId535" Type="http://schemas.openxmlformats.org/officeDocument/2006/relationships/customXml" Target="../ink/ink878.xml"/><Relationship Id="rId174" Type="http://schemas.openxmlformats.org/officeDocument/2006/relationships/customXml" Target="../ink/ink695.xml"/><Relationship Id="rId381" Type="http://schemas.openxmlformats.org/officeDocument/2006/relationships/customXml" Target="../ink/ink800.xml"/><Relationship Id="rId602" Type="http://schemas.openxmlformats.org/officeDocument/2006/relationships/image" Target="../media/image2245.png"/><Relationship Id="rId241" Type="http://schemas.openxmlformats.org/officeDocument/2006/relationships/customXml" Target="../ink/ink729.xml"/><Relationship Id="rId479" Type="http://schemas.openxmlformats.org/officeDocument/2006/relationships/customXml" Target="../ink/ink850.xml"/><Relationship Id="rId686" Type="http://schemas.openxmlformats.org/officeDocument/2006/relationships/image" Target="../media/image2287.png"/><Relationship Id="rId36" Type="http://schemas.openxmlformats.org/officeDocument/2006/relationships/image" Target="../media/image1643.png"/><Relationship Id="rId339" Type="http://schemas.openxmlformats.org/officeDocument/2006/relationships/customXml" Target="../ink/ink779.xml"/><Relationship Id="rId546" Type="http://schemas.openxmlformats.org/officeDocument/2006/relationships/image" Target="../media/image2217.png"/><Relationship Id="rId101" Type="http://schemas.openxmlformats.org/officeDocument/2006/relationships/customXml" Target="../ink/ink658.xml"/><Relationship Id="rId185" Type="http://schemas.openxmlformats.org/officeDocument/2006/relationships/image" Target="../media/image1717.png"/><Relationship Id="rId406" Type="http://schemas.openxmlformats.org/officeDocument/2006/relationships/image" Target="../media/image1826.png"/><Relationship Id="rId392" Type="http://schemas.openxmlformats.org/officeDocument/2006/relationships/image" Target="../media/image1819.png"/><Relationship Id="rId613" Type="http://schemas.openxmlformats.org/officeDocument/2006/relationships/customXml" Target="../ink/ink917.xml"/><Relationship Id="rId252" Type="http://schemas.openxmlformats.org/officeDocument/2006/relationships/image" Target="../media/image1750.png"/><Relationship Id="rId47" Type="http://schemas.openxmlformats.org/officeDocument/2006/relationships/customXml" Target="../ink/ink631.xml"/><Relationship Id="rId112" Type="http://schemas.openxmlformats.org/officeDocument/2006/relationships/customXml" Target="../ink/ink664.xml"/><Relationship Id="rId557" Type="http://schemas.openxmlformats.org/officeDocument/2006/relationships/customXml" Target="../ink/ink889.xml"/><Relationship Id="rId196" Type="http://schemas.openxmlformats.org/officeDocument/2006/relationships/customXml" Target="../ink/ink706.xml"/><Relationship Id="rId417" Type="http://schemas.openxmlformats.org/officeDocument/2006/relationships/customXml" Target="../ink/ink818.xml"/><Relationship Id="rId624" Type="http://schemas.openxmlformats.org/officeDocument/2006/relationships/image" Target="../media/image2256.png"/><Relationship Id="rId263" Type="http://schemas.openxmlformats.org/officeDocument/2006/relationships/image" Target="../media/image1755.png"/><Relationship Id="rId470" Type="http://schemas.openxmlformats.org/officeDocument/2006/relationships/image" Target="../media/image2110.png"/><Relationship Id="rId58" Type="http://schemas.openxmlformats.org/officeDocument/2006/relationships/image" Target="../media/image1654.png"/><Relationship Id="rId123" Type="http://schemas.openxmlformats.org/officeDocument/2006/relationships/image" Target="../media/image1686.png"/><Relationship Id="rId330" Type="http://schemas.openxmlformats.org/officeDocument/2006/relationships/image" Target="../media/image1788.png"/><Relationship Id="rId568" Type="http://schemas.openxmlformats.org/officeDocument/2006/relationships/image" Target="../media/image2228.png"/><Relationship Id="rId428" Type="http://schemas.openxmlformats.org/officeDocument/2006/relationships/image" Target="../media/image1837.png"/><Relationship Id="rId635" Type="http://schemas.openxmlformats.org/officeDocument/2006/relationships/customXml" Target="../ink/ink928.xml"/><Relationship Id="rId274" Type="http://schemas.openxmlformats.org/officeDocument/2006/relationships/customXml" Target="../ink/ink746.xml"/><Relationship Id="rId481" Type="http://schemas.openxmlformats.org/officeDocument/2006/relationships/customXml" Target="../ink/ink851.xml"/><Relationship Id="rId69" Type="http://schemas.openxmlformats.org/officeDocument/2006/relationships/customXml" Target="../ink/ink642.xml"/><Relationship Id="rId134" Type="http://schemas.openxmlformats.org/officeDocument/2006/relationships/customXml" Target="../ink/ink675.xml"/><Relationship Id="rId579" Type="http://schemas.openxmlformats.org/officeDocument/2006/relationships/customXml" Target="../ink/ink900.xml"/><Relationship Id="rId341" Type="http://schemas.openxmlformats.org/officeDocument/2006/relationships/customXml" Target="../ink/ink780.xml"/><Relationship Id="rId439" Type="http://schemas.openxmlformats.org/officeDocument/2006/relationships/customXml" Target="../ink/ink829.xml"/><Relationship Id="rId646" Type="http://schemas.openxmlformats.org/officeDocument/2006/relationships/image" Target="../media/image2267.png"/><Relationship Id="rId201" Type="http://schemas.openxmlformats.org/officeDocument/2006/relationships/image" Target="../media/image1725.png"/><Relationship Id="rId285" Type="http://schemas.openxmlformats.org/officeDocument/2006/relationships/image" Target="../media/image1766.png"/><Relationship Id="rId506" Type="http://schemas.openxmlformats.org/officeDocument/2006/relationships/image" Target="../media/image2197.png"/><Relationship Id="rId492" Type="http://schemas.openxmlformats.org/officeDocument/2006/relationships/image" Target="../media/image2190.png"/><Relationship Id="rId145" Type="http://schemas.openxmlformats.org/officeDocument/2006/relationships/image" Target="../media/image1697.png"/><Relationship Id="rId352" Type="http://schemas.openxmlformats.org/officeDocument/2006/relationships/image" Target="../media/image1799.png"/><Relationship Id="rId212" Type="http://schemas.openxmlformats.org/officeDocument/2006/relationships/customXml" Target="../ink/ink714.xml"/><Relationship Id="rId657" Type="http://schemas.openxmlformats.org/officeDocument/2006/relationships/customXml" Target="../ink/ink939.xml"/><Relationship Id="rId296" Type="http://schemas.openxmlformats.org/officeDocument/2006/relationships/image" Target="../media/image1771.png"/><Relationship Id="rId517" Type="http://schemas.openxmlformats.org/officeDocument/2006/relationships/customXml" Target="../ink/ink869.xml"/><Relationship Id="rId60" Type="http://schemas.openxmlformats.org/officeDocument/2006/relationships/image" Target="../media/image1655.png"/><Relationship Id="rId156" Type="http://schemas.openxmlformats.org/officeDocument/2006/relationships/customXml" Target="../ink/ink686.xml"/><Relationship Id="rId198" Type="http://schemas.openxmlformats.org/officeDocument/2006/relationships/customXml" Target="../ink/ink707.xml"/><Relationship Id="rId321" Type="http://schemas.openxmlformats.org/officeDocument/2006/relationships/customXml" Target="../ink/ink770.xml"/><Relationship Id="rId363" Type="http://schemas.openxmlformats.org/officeDocument/2006/relationships/customXml" Target="../ink/ink791.xml"/><Relationship Id="rId419" Type="http://schemas.openxmlformats.org/officeDocument/2006/relationships/customXml" Target="../ink/ink819.xml"/><Relationship Id="rId570" Type="http://schemas.openxmlformats.org/officeDocument/2006/relationships/image" Target="../media/image2229.png"/><Relationship Id="rId626" Type="http://schemas.openxmlformats.org/officeDocument/2006/relationships/image" Target="../media/image2257.png"/><Relationship Id="rId223" Type="http://schemas.openxmlformats.org/officeDocument/2006/relationships/customXml" Target="../ink/ink720.xml"/><Relationship Id="rId430" Type="http://schemas.openxmlformats.org/officeDocument/2006/relationships/image" Target="../media/image1838.png"/><Relationship Id="rId668" Type="http://schemas.openxmlformats.org/officeDocument/2006/relationships/image" Target="../media/image2278.png"/><Relationship Id="rId18" Type="http://schemas.openxmlformats.org/officeDocument/2006/relationships/image" Target="../media/image1635.png"/><Relationship Id="rId265" Type="http://schemas.openxmlformats.org/officeDocument/2006/relationships/image" Target="../media/image1756.png"/><Relationship Id="rId472" Type="http://schemas.openxmlformats.org/officeDocument/2006/relationships/image" Target="../media/image2180.png"/><Relationship Id="rId528" Type="http://schemas.openxmlformats.org/officeDocument/2006/relationships/image" Target="../media/image2208.png"/><Relationship Id="rId125" Type="http://schemas.openxmlformats.org/officeDocument/2006/relationships/image" Target="../media/image1687.png"/><Relationship Id="rId167" Type="http://schemas.openxmlformats.org/officeDocument/2006/relationships/image" Target="../media/image1708.png"/><Relationship Id="rId332" Type="http://schemas.openxmlformats.org/officeDocument/2006/relationships/image" Target="../media/image1789.png"/><Relationship Id="rId374" Type="http://schemas.openxmlformats.org/officeDocument/2006/relationships/image" Target="../media/image1810.png"/><Relationship Id="rId581" Type="http://schemas.openxmlformats.org/officeDocument/2006/relationships/customXml" Target="../ink/ink901.xml"/><Relationship Id="rId71" Type="http://schemas.openxmlformats.org/officeDocument/2006/relationships/customXml" Target="../ink/ink643.xml"/><Relationship Id="rId234" Type="http://schemas.openxmlformats.org/officeDocument/2006/relationships/image" Target="../media/image1741.png"/><Relationship Id="rId637" Type="http://schemas.openxmlformats.org/officeDocument/2006/relationships/customXml" Target="../ink/ink929.xml"/><Relationship Id="rId679" Type="http://schemas.openxmlformats.org/officeDocument/2006/relationships/customXml" Target="../ink/ink950.xml"/><Relationship Id="rId2" Type="http://schemas.openxmlformats.org/officeDocument/2006/relationships/notesSlide" Target="../notesSlides/notesSlide6.xml"/><Relationship Id="rId29" Type="http://schemas.openxmlformats.org/officeDocument/2006/relationships/customXml" Target="../ink/ink622.xml"/><Relationship Id="rId276" Type="http://schemas.openxmlformats.org/officeDocument/2006/relationships/customXml" Target="../ink/ink747.xml"/><Relationship Id="rId441" Type="http://schemas.openxmlformats.org/officeDocument/2006/relationships/customXml" Target="../ink/ink830.xml"/><Relationship Id="rId483" Type="http://schemas.openxmlformats.org/officeDocument/2006/relationships/customXml" Target="../ink/ink852.xml"/><Relationship Id="rId539" Type="http://schemas.openxmlformats.org/officeDocument/2006/relationships/customXml" Target="../ink/ink880.xml"/><Relationship Id="rId690" Type="http://schemas.openxmlformats.org/officeDocument/2006/relationships/image" Target="../media/image2289.png"/><Relationship Id="rId40" Type="http://schemas.openxmlformats.org/officeDocument/2006/relationships/image" Target="../media/image1645.png"/><Relationship Id="rId136" Type="http://schemas.openxmlformats.org/officeDocument/2006/relationships/customXml" Target="../ink/ink676.xml"/><Relationship Id="rId178" Type="http://schemas.openxmlformats.org/officeDocument/2006/relationships/customXml" Target="../ink/ink697.xml"/><Relationship Id="rId301" Type="http://schemas.openxmlformats.org/officeDocument/2006/relationships/customXml" Target="../ink/ink760.xml"/><Relationship Id="rId343" Type="http://schemas.openxmlformats.org/officeDocument/2006/relationships/customXml" Target="../ink/ink781.xml"/><Relationship Id="rId550" Type="http://schemas.openxmlformats.org/officeDocument/2006/relationships/image" Target="../media/image2219.png"/><Relationship Id="rId82" Type="http://schemas.openxmlformats.org/officeDocument/2006/relationships/image" Target="../media/image1666.png"/><Relationship Id="rId203" Type="http://schemas.openxmlformats.org/officeDocument/2006/relationships/image" Target="../media/image1726.png"/><Relationship Id="rId385" Type="http://schemas.openxmlformats.org/officeDocument/2006/relationships/customXml" Target="../ink/ink802.xml"/><Relationship Id="rId592" Type="http://schemas.openxmlformats.org/officeDocument/2006/relationships/image" Target="../media/image2240.png"/><Relationship Id="rId606" Type="http://schemas.openxmlformats.org/officeDocument/2006/relationships/image" Target="../media/image2247.png"/><Relationship Id="rId648" Type="http://schemas.openxmlformats.org/officeDocument/2006/relationships/image" Target="../media/image2268.png"/><Relationship Id="rId245" Type="http://schemas.openxmlformats.org/officeDocument/2006/relationships/customXml" Target="../ink/ink731.xml"/><Relationship Id="rId287" Type="http://schemas.openxmlformats.org/officeDocument/2006/relationships/customXml" Target="../ink/ink753.xml"/><Relationship Id="rId410" Type="http://schemas.openxmlformats.org/officeDocument/2006/relationships/image" Target="../media/image1828.png"/><Relationship Id="rId452" Type="http://schemas.openxmlformats.org/officeDocument/2006/relationships/image" Target="../media/image1849.png"/><Relationship Id="rId494" Type="http://schemas.openxmlformats.org/officeDocument/2006/relationships/image" Target="../media/image2191.png"/><Relationship Id="rId508" Type="http://schemas.openxmlformats.org/officeDocument/2006/relationships/image" Target="../media/image2198.png"/><Relationship Id="rId105" Type="http://schemas.openxmlformats.org/officeDocument/2006/relationships/customXml" Target="../ink/ink660.xml"/><Relationship Id="rId147" Type="http://schemas.openxmlformats.org/officeDocument/2006/relationships/image" Target="../media/image1698.png"/><Relationship Id="rId312" Type="http://schemas.openxmlformats.org/officeDocument/2006/relationships/image" Target="../media/image1779.png"/><Relationship Id="rId354" Type="http://schemas.openxmlformats.org/officeDocument/2006/relationships/image" Target="../media/image1800.png"/><Relationship Id="rId51" Type="http://schemas.openxmlformats.org/officeDocument/2006/relationships/customXml" Target="../ink/ink633.xml"/><Relationship Id="rId93" Type="http://schemas.openxmlformats.org/officeDocument/2006/relationships/customXml" Target="../ink/ink654.xml"/><Relationship Id="rId189" Type="http://schemas.openxmlformats.org/officeDocument/2006/relationships/image" Target="../media/image1719.png"/><Relationship Id="rId396" Type="http://schemas.openxmlformats.org/officeDocument/2006/relationships/image" Target="../media/image1821.png"/><Relationship Id="rId561" Type="http://schemas.openxmlformats.org/officeDocument/2006/relationships/customXml" Target="../ink/ink891.xml"/><Relationship Id="rId617" Type="http://schemas.openxmlformats.org/officeDocument/2006/relationships/customXml" Target="../ink/ink919.xml"/><Relationship Id="rId659" Type="http://schemas.openxmlformats.org/officeDocument/2006/relationships/customXml" Target="../ink/ink940.xml"/><Relationship Id="rId214" Type="http://schemas.openxmlformats.org/officeDocument/2006/relationships/customXml" Target="../ink/ink715.xml"/><Relationship Id="rId256" Type="http://schemas.openxmlformats.org/officeDocument/2006/relationships/customXml" Target="../ink/ink737.xml"/><Relationship Id="rId298" Type="http://schemas.openxmlformats.org/officeDocument/2006/relationships/image" Target="../media/image1772.png"/><Relationship Id="rId421" Type="http://schemas.openxmlformats.org/officeDocument/2006/relationships/customXml" Target="../ink/ink820.xml"/><Relationship Id="rId463" Type="http://schemas.openxmlformats.org/officeDocument/2006/relationships/customXml" Target="../ink/ink842.xml"/><Relationship Id="rId519" Type="http://schemas.openxmlformats.org/officeDocument/2006/relationships/customXml" Target="../ink/ink870.xml"/><Relationship Id="rId670" Type="http://schemas.openxmlformats.org/officeDocument/2006/relationships/image" Target="../media/image2279.png"/><Relationship Id="rId116" Type="http://schemas.openxmlformats.org/officeDocument/2006/relationships/customXml" Target="../ink/ink666.xml"/><Relationship Id="rId158" Type="http://schemas.openxmlformats.org/officeDocument/2006/relationships/customXml" Target="../ink/ink687.xml"/><Relationship Id="rId323" Type="http://schemas.openxmlformats.org/officeDocument/2006/relationships/customXml" Target="../ink/ink771.xml"/><Relationship Id="rId530" Type="http://schemas.openxmlformats.org/officeDocument/2006/relationships/image" Target="../media/image2209.png"/><Relationship Id="rId20" Type="http://schemas.openxmlformats.org/officeDocument/2006/relationships/image" Target="../media/image1636.png"/><Relationship Id="rId62" Type="http://schemas.openxmlformats.org/officeDocument/2006/relationships/image" Target="../media/image1656.png"/><Relationship Id="rId365" Type="http://schemas.openxmlformats.org/officeDocument/2006/relationships/customXml" Target="../ink/ink792.xml"/><Relationship Id="rId572" Type="http://schemas.openxmlformats.org/officeDocument/2006/relationships/image" Target="../media/image2230.png"/><Relationship Id="rId628" Type="http://schemas.openxmlformats.org/officeDocument/2006/relationships/image" Target="../media/image2258.png"/><Relationship Id="rId225" Type="http://schemas.openxmlformats.org/officeDocument/2006/relationships/customXml" Target="../ink/ink721.xml"/><Relationship Id="rId267" Type="http://schemas.openxmlformats.org/officeDocument/2006/relationships/image" Target="../media/image1757.png"/><Relationship Id="rId432" Type="http://schemas.openxmlformats.org/officeDocument/2006/relationships/image" Target="../media/image1839.png"/><Relationship Id="rId474" Type="http://schemas.openxmlformats.org/officeDocument/2006/relationships/image" Target="../media/image2181.png"/><Relationship Id="rId127" Type="http://schemas.openxmlformats.org/officeDocument/2006/relationships/image" Target="../media/image1688.png"/><Relationship Id="rId681" Type="http://schemas.openxmlformats.org/officeDocument/2006/relationships/customXml" Target="../ink/ink951.xml"/><Relationship Id="rId31" Type="http://schemas.openxmlformats.org/officeDocument/2006/relationships/customXml" Target="../ink/ink623.xml"/><Relationship Id="rId73" Type="http://schemas.openxmlformats.org/officeDocument/2006/relationships/customXml" Target="../ink/ink644.xml"/><Relationship Id="rId169" Type="http://schemas.openxmlformats.org/officeDocument/2006/relationships/image" Target="../media/image1709.png"/><Relationship Id="rId334" Type="http://schemas.openxmlformats.org/officeDocument/2006/relationships/image" Target="../media/image1790.png"/><Relationship Id="rId376" Type="http://schemas.openxmlformats.org/officeDocument/2006/relationships/image" Target="../media/image1811.png"/><Relationship Id="rId541" Type="http://schemas.openxmlformats.org/officeDocument/2006/relationships/customXml" Target="../ink/ink881.xml"/><Relationship Id="rId583" Type="http://schemas.openxmlformats.org/officeDocument/2006/relationships/customXml" Target="../ink/ink902.xml"/><Relationship Id="rId639" Type="http://schemas.openxmlformats.org/officeDocument/2006/relationships/customXml" Target="../ink/ink930.xml"/><Relationship Id="rId4" Type="http://schemas.openxmlformats.org/officeDocument/2006/relationships/image" Target="../media/image1628.png"/><Relationship Id="rId180" Type="http://schemas.openxmlformats.org/officeDocument/2006/relationships/customXml" Target="../ink/ink698.xml"/><Relationship Id="rId236" Type="http://schemas.openxmlformats.org/officeDocument/2006/relationships/image" Target="../media/image1742.png"/><Relationship Id="rId278" Type="http://schemas.openxmlformats.org/officeDocument/2006/relationships/customXml" Target="../ink/ink748.xml"/><Relationship Id="rId401" Type="http://schemas.openxmlformats.org/officeDocument/2006/relationships/customXml" Target="../ink/ink810.xml"/><Relationship Id="rId443" Type="http://schemas.openxmlformats.org/officeDocument/2006/relationships/customXml" Target="../ink/ink831.xml"/><Relationship Id="rId650" Type="http://schemas.openxmlformats.org/officeDocument/2006/relationships/image" Target="../media/image2269.png"/><Relationship Id="rId303" Type="http://schemas.openxmlformats.org/officeDocument/2006/relationships/customXml" Target="../ink/ink761.xml"/><Relationship Id="rId485" Type="http://schemas.openxmlformats.org/officeDocument/2006/relationships/customXml" Target="../ink/ink853.xml"/><Relationship Id="rId692" Type="http://schemas.openxmlformats.org/officeDocument/2006/relationships/image" Target="../media/image2290.png"/><Relationship Id="rId42" Type="http://schemas.openxmlformats.org/officeDocument/2006/relationships/image" Target="../media/image1646.png"/><Relationship Id="rId84" Type="http://schemas.openxmlformats.org/officeDocument/2006/relationships/image" Target="../media/image1667.png"/><Relationship Id="rId138" Type="http://schemas.openxmlformats.org/officeDocument/2006/relationships/customXml" Target="../ink/ink677.xml"/><Relationship Id="rId345" Type="http://schemas.openxmlformats.org/officeDocument/2006/relationships/customXml" Target="../ink/ink782.xml"/><Relationship Id="rId387" Type="http://schemas.openxmlformats.org/officeDocument/2006/relationships/customXml" Target="../ink/ink803.xml"/><Relationship Id="rId510" Type="http://schemas.openxmlformats.org/officeDocument/2006/relationships/image" Target="../media/image2199.png"/><Relationship Id="rId552" Type="http://schemas.openxmlformats.org/officeDocument/2006/relationships/image" Target="../media/image2220.png"/><Relationship Id="rId594" Type="http://schemas.openxmlformats.org/officeDocument/2006/relationships/image" Target="../media/image2241.png"/><Relationship Id="rId608" Type="http://schemas.openxmlformats.org/officeDocument/2006/relationships/image" Target="../media/image2248.png"/><Relationship Id="rId191" Type="http://schemas.openxmlformats.org/officeDocument/2006/relationships/image" Target="../media/image1720.png"/><Relationship Id="rId205" Type="http://schemas.openxmlformats.org/officeDocument/2006/relationships/image" Target="../media/image1727.png"/><Relationship Id="rId247" Type="http://schemas.openxmlformats.org/officeDocument/2006/relationships/customXml" Target="../ink/ink732.xml"/><Relationship Id="rId412" Type="http://schemas.openxmlformats.org/officeDocument/2006/relationships/image" Target="../media/image1829.png"/><Relationship Id="rId107" Type="http://schemas.openxmlformats.org/officeDocument/2006/relationships/image" Target="../media/image1678.png"/><Relationship Id="rId289" Type="http://schemas.openxmlformats.org/officeDocument/2006/relationships/customXml" Target="../ink/ink754.xml"/><Relationship Id="rId454" Type="http://schemas.openxmlformats.org/officeDocument/2006/relationships/image" Target="../media/image1850.png"/><Relationship Id="rId496" Type="http://schemas.openxmlformats.org/officeDocument/2006/relationships/image" Target="../media/image2192.png"/><Relationship Id="rId661" Type="http://schemas.openxmlformats.org/officeDocument/2006/relationships/customXml" Target="../ink/ink941.xml"/><Relationship Id="rId11" Type="http://schemas.openxmlformats.org/officeDocument/2006/relationships/customXml" Target="../ink/ink613.xml"/><Relationship Id="rId53" Type="http://schemas.openxmlformats.org/officeDocument/2006/relationships/customXml" Target="../ink/ink634.xml"/><Relationship Id="rId149" Type="http://schemas.openxmlformats.org/officeDocument/2006/relationships/image" Target="../media/image1699.png"/><Relationship Id="rId314" Type="http://schemas.openxmlformats.org/officeDocument/2006/relationships/image" Target="../media/image1780.png"/><Relationship Id="rId356" Type="http://schemas.openxmlformats.org/officeDocument/2006/relationships/image" Target="../media/image1801.png"/><Relationship Id="rId398" Type="http://schemas.openxmlformats.org/officeDocument/2006/relationships/image" Target="../media/image1822.png"/><Relationship Id="rId521" Type="http://schemas.openxmlformats.org/officeDocument/2006/relationships/customXml" Target="../ink/ink871.xml"/><Relationship Id="rId563" Type="http://schemas.openxmlformats.org/officeDocument/2006/relationships/customXml" Target="../ink/ink892.xml"/><Relationship Id="rId619" Type="http://schemas.openxmlformats.org/officeDocument/2006/relationships/customXml" Target="../ink/ink920.xml"/><Relationship Id="rId95" Type="http://schemas.openxmlformats.org/officeDocument/2006/relationships/customXml" Target="../ink/ink655.xml"/><Relationship Id="rId160" Type="http://schemas.openxmlformats.org/officeDocument/2006/relationships/customXml" Target="../ink/ink688.xml"/><Relationship Id="rId216" Type="http://schemas.openxmlformats.org/officeDocument/2006/relationships/customXml" Target="../ink/ink716.xml"/><Relationship Id="rId423" Type="http://schemas.openxmlformats.org/officeDocument/2006/relationships/customXml" Target="../ink/ink821.xml"/><Relationship Id="rId258" Type="http://schemas.openxmlformats.org/officeDocument/2006/relationships/customXml" Target="../ink/ink738.xml"/><Relationship Id="rId465" Type="http://schemas.openxmlformats.org/officeDocument/2006/relationships/customXml" Target="../ink/ink843.xml"/><Relationship Id="rId630" Type="http://schemas.openxmlformats.org/officeDocument/2006/relationships/image" Target="../media/image2259.png"/><Relationship Id="rId672" Type="http://schemas.openxmlformats.org/officeDocument/2006/relationships/image" Target="../media/image2280.png"/><Relationship Id="rId22" Type="http://schemas.openxmlformats.org/officeDocument/2006/relationships/image" Target="../media/image1637.png"/><Relationship Id="rId64" Type="http://schemas.openxmlformats.org/officeDocument/2006/relationships/image" Target="../media/image1657.png"/><Relationship Id="rId118" Type="http://schemas.openxmlformats.org/officeDocument/2006/relationships/customXml" Target="../ink/ink667.xml"/><Relationship Id="rId325" Type="http://schemas.openxmlformats.org/officeDocument/2006/relationships/customXml" Target="../ink/ink772.xml"/><Relationship Id="rId367" Type="http://schemas.openxmlformats.org/officeDocument/2006/relationships/customXml" Target="../ink/ink793.xml"/><Relationship Id="rId532" Type="http://schemas.openxmlformats.org/officeDocument/2006/relationships/image" Target="../media/image2210.png"/><Relationship Id="rId574" Type="http://schemas.openxmlformats.org/officeDocument/2006/relationships/image" Target="../media/image2231.png"/><Relationship Id="rId171" Type="http://schemas.openxmlformats.org/officeDocument/2006/relationships/image" Target="../media/image1710.png"/><Relationship Id="rId227" Type="http://schemas.openxmlformats.org/officeDocument/2006/relationships/customXml" Target="../ink/ink722.xml"/><Relationship Id="rId269" Type="http://schemas.openxmlformats.org/officeDocument/2006/relationships/image" Target="../media/image1758.png"/><Relationship Id="rId434" Type="http://schemas.openxmlformats.org/officeDocument/2006/relationships/image" Target="../media/image1840.png"/><Relationship Id="rId476" Type="http://schemas.openxmlformats.org/officeDocument/2006/relationships/image" Target="../media/image2182.png"/><Relationship Id="rId641" Type="http://schemas.openxmlformats.org/officeDocument/2006/relationships/customXml" Target="../ink/ink931.xml"/><Relationship Id="rId683" Type="http://schemas.openxmlformats.org/officeDocument/2006/relationships/customXml" Target="../ink/ink952.xml"/><Relationship Id="rId33" Type="http://schemas.openxmlformats.org/officeDocument/2006/relationships/customXml" Target="../ink/ink624.xml"/><Relationship Id="rId129" Type="http://schemas.openxmlformats.org/officeDocument/2006/relationships/image" Target="../media/image1689.png"/><Relationship Id="rId280" Type="http://schemas.openxmlformats.org/officeDocument/2006/relationships/customXml" Target="../ink/ink749.xml"/><Relationship Id="rId336" Type="http://schemas.openxmlformats.org/officeDocument/2006/relationships/image" Target="../media/image1791.png"/><Relationship Id="rId501" Type="http://schemas.openxmlformats.org/officeDocument/2006/relationships/customXml" Target="../ink/ink861.xml"/><Relationship Id="rId543" Type="http://schemas.openxmlformats.org/officeDocument/2006/relationships/customXml" Target="../ink/ink882.xml"/><Relationship Id="rId75" Type="http://schemas.openxmlformats.org/officeDocument/2006/relationships/customXml" Target="../ink/ink645.xml"/><Relationship Id="rId140" Type="http://schemas.openxmlformats.org/officeDocument/2006/relationships/customXml" Target="../ink/ink678.xml"/><Relationship Id="rId182" Type="http://schemas.openxmlformats.org/officeDocument/2006/relationships/customXml" Target="../ink/ink699.xml"/><Relationship Id="rId378" Type="http://schemas.openxmlformats.org/officeDocument/2006/relationships/image" Target="../media/image1812.png"/><Relationship Id="rId403" Type="http://schemas.openxmlformats.org/officeDocument/2006/relationships/customXml" Target="../ink/ink811.xml"/><Relationship Id="rId585" Type="http://schemas.openxmlformats.org/officeDocument/2006/relationships/customXml" Target="../ink/ink903.xml"/><Relationship Id="rId6" Type="http://schemas.openxmlformats.org/officeDocument/2006/relationships/image" Target="../media/image1629.png"/><Relationship Id="rId238" Type="http://schemas.openxmlformats.org/officeDocument/2006/relationships/image" Target="../media/image1743.png"/><Relationship Id="rId445" Type="http://schemas.openxmlformats.org/officeDocument/2006/relationships/customXml" Target="../ink/ink832.xml"/><Relationship Id="rId487" Type="http://schemas.openxmlformats.org/officeDocument/2006/relationships/customXml" Target="../ink/ink854.xml"/><Relationship Id="rId610" Type="http://schemas.openxmlformats.org/officeDocument/2006/relationships/image" Target="../media/image2249.png"/><Relationship Id="rId652" Type="http://schemas.openxmlformats.org/officeDocument/2006/relationships/image" Target="../media/image2270.png"/><Relationship Id="rId694" Type="http://schemas.openxmlformats.org/officeDocument/2006/relationships/image" Target="../media/image2291.png"/><Relationship Id="rId291" Type="http://schemas.openxmlformats.org/officeDocument/2006/relationships/customXml" Target="../ink/ink755.xml"/><Relationship Id="rId305" Type="http://schemas.openxmlformats.org/officeDocument/2006/relationships/customXml" Target="../ink/ink762.xml"/><Relationship Id="rId347" Type="http://schemas.openxmlformats.org/officeDocument/2006/relationships/customXml" Target="../ink/ink783.xml"/><Relationship Id="rId512" Type="http://schemas.openxmlformats.org/officeDocument/2006/relationships/image" Target="../media/image2200.png"/><Relationship Id="rId44" Type="http://schemas.openxmlformats.org/officeDocument/2006/relationships/image" Target="../media/image1647.png"/><Relationship Id="rId86" Type="http://schemas.openxmlformats.org/officeDocument/2006/relationships/image" Target="../media/image1668.png"/><Relationship Id="rId151" Type="http://schemas.openxmlformats.org/officeDocument/2006/relationships/image" Target="../media/image1700.png"/><Relationship Id="rId389" Type="http://schemas.openxmlformats.org/officeDocument/2006/relationships/customXml" Target="../ink/ink804.xml"/><Relationship Id="rId554" Type="http://schemas.openxmlformats.org/officeDocument/2006/relationships/image" Target="../media/image2221.png"/><Relationship Id="rId596" Type="http://schemas.openxmlformats.org/officeDocument/2006/relationships/image" Target="../media/image2242.png"/><Relationship Id="rId193" Type="http://schemas.openxmlformats.org/officeDocument/2006/relationships/image" Target="../media/image1721.png"/><Relationship Id="rId207" Type="http://schemas.openxmlformats.org/officeDocument/2006/relationships/image" Target="../media/image1728.png"/><Relationship Id="rId249" Type="http://schemas.openxmlformats.org/officeDocument/2006/relationships/customXml" Target="../ink/ink733.xml"/><Relationship Id="rId414" Type="http://schemas.openxmlformats.org/officeDocument/2006/relationships/image" Target="../media/image1830.png"/><Relationship Id="rId456" Type="http://schemas.openxmlformats.org/officeDocument/2006/relationships/customXml" Target="../ink/ink838.xml"/><Relationship Id="rId498" Type="http://schemas.openxmlformats.org/officeDocument/2006/relationships/image" Target="../media/image2193.png"/><Relationship Id="rId621" Type="http://schemas.openxmlformats.org/officeDocument/2006/relationships/customXml" Target="../ink/ink921.xml"/><Relationship Id="rId663" Type="http://schemas.openxmlformats.org/officeDocument/2006/relationships/customXml" Target="../ink/ink942.xml"/><Relationship Id="rId13" Type="http://schemas.openxmlformats.org/officeDocument/2006/relationships/customXml" Target="../ink/ink614.xml"/><Relationship Id="rId109" Type="http://schemas.openxmlformats.org/officeDocument/2006/relationships/image" Target="../media/image1679.png"/><Relationship Id="rId260" Type="http://schemas.openxmlformats.org/officeDocument/2006/relationships/customXml" Target="../ink/ink739.xml"/><Relationship Id="rId316" Type="http://schemas.openxmlformats.org/officeDocument/2006/relationships/image" Target="../media/image1781.png"/><Relationship Id="rId523" Type="http://schemas.openxmlformats.org/officeDocument/2006/relationships/customXml" Target="../ink/ink872.xml"/><Relationship Id="rId55" Type="http://schemas.openxmlformats.org/officeDocument/2006/relationships/customXml" Target="../ink/ink635.xml"/><Relationship Id="rId97" Type="http://schemas.openxmlformats.org/officeDocument/2006/relationships/customXml" Target="../ink/ink656.xml"/><Relationship Id="rId120" Type="http://schemas.openxmlformats.org/officeDocument/2006/relationships/customXml" Target="../ink/ink668.xml"/><Relationship Id="rId358" Type="http://schemas.openxmlformats.org/officeDocument/2006/relationships/image" Target="../media/image1802.png"/><Relationship Id="rId565" Type="http://schemas.openxmlformats.org/officeDocument/2006/relationships/customXml" Target="../ink/ink893.xml"/><Relationship Id="rId162" Type="http://schemas.openxmlformats.org/officeDocument/2006/relationships/customXml" Target="../ink/ink689.xml"/><Relationship Id="rId218" Type="http://schemas.openxmlformats.org/officeDocument/2006/relationships/customXml" Target="../ink/ink717.xml"/><Relationship Id="rId425" Type="http://schemas.openxmlformats.org/officeDocument/2006/relationships/customXml" Target="../ink/ink822.xml"/><Relationship Id="rId467" Type="http://schemas.openxmlformats.org/officeDocument/2006/relationships/customXml" Target="../ink/ink844.xml"/><Relationship Id="rId632" Type="http://schemas.openxmlformats.org/officeDocument/2006/relationships/image" Target="../media/image2260.png"/><Relationship Id="rId271" Type="http://schemas.openxmlformats.org/officeDocument/2006/relationships/image" Target="../media/image1759.png"/><Relationship Id="rId674" Type="http://schemas.openxmlformats.org/officeDocument/2006/relationships/image" Target="../media/image2281.png"/><Relationship Id="rId24" Type="http://schemas.openxmlformats.org/officeDocument/2006/relationships/image" Target="../media/image1638.png"/><Relationship Id="rId66" Type="http://schemas.openxmlformats.org/officeDocument/2006/relationships/image" Target="../media/image1658.png"/><Relationship Id="rId131" Type="http://schemas.openxmlformats.org/officeDocument/2006/relationships/image" Target="../media/image1690.png"/><Relationship Id="rId327" Type="http://schemas.openxmlformats.org/officeDocument/2006/relationships/customXml" Target="../ink/ink773.xml"/><Relationship Id="rId369" Type="http://schemas.openxmlformats.org/officeDocument/2006/relationships/customXml" Target="../ink/ink794.xml"/><Relationship Id="rId534" Type="http://schemas.openxmlformats.org/officeDocument/2006/relationships/image" Target="../media/image2211.png"/><Relationship Id="rId576" Type="http://schemas.openxmlformats.org/officeDocument/2006/relationships/image" Target="../media/image2232.png"/><Relationship Id="rId173" Type="http://schemas.openxmlformats.org/officeDocument/2006/relationships/image" Target="../media/image1711.png"/><Relationship Id="rId229" Type="http://schemas.openxmlformats.org/officeDocument/2006/relationships/customXml" Target="../ink/ink723.xml"/><Relationship Id="rId380" Type="http://schemas.openxmlformats.org/officeDocument/2006/relationships/image" Target="../media/image1813.png"/><Relationship Id="rId436" Type="http://schemas.openxmlformats.org/officeDocument/2006/relationships/image" Target="../media/image1841.png"/><Relationship Id="rId601" Type="http://schemas.openxmlformats.org/officeDocument/2006/relationships/customXml" Target="../ink/ink911.xml"/><Relationship Id="rId643" Type="http://schemas.openxmlformats.org/officeDocument/2006/relationships/customXml" Target="../ink/ink932.xml"/><Relationship Id="rId240" Type="http://schemas.openxmlformats.org/officeDocument/2006/relationships/image" Target="../media/image1744.png"/><Relationship Id="rId478" Type="http://schemas.openxmlformats.org/officeDocument/2006/relationships/image" Target="../media/image2183.png"/><Relationship Id="rId685" Type="http://schemas.openxmlformats.org/officeDocument/2006/relationships/customXml" Target="../ink/ink953.xml"/><Relationship Id="rId35" Type="http://schemas.openxmlformats.org/officeDocument/2006/relationships/customXml" Target="../ink/ink625.xml"/><Relationship Id="rId77" Type="http://schemas.openxmlformats.org/officeDocument/2006/relationships/customXml" Target="../ink/ink646.xml"/><Relationship Id="rId100" Type="http://schemas.openxmlformats.org/officeDocument/2006/relationships/image" Target="../media/image1675.png"/><Relationship Id="rId282" Type="http://schemas.openxmlformats.org/officeDocument/2006/relationships/customXml" Target="../ink/ink750.xml"/><Relationship Id="rId338" Type="http://schemas.openxmlformats.org/officeDocument/2006/relationships/image" Target="../media/image1792.png"/><Relationship Id="rId503" Type="http://schemas.openxmlformats.org/officeDocument/2006/relationships/customXml" Target="../ink/ink862.xml"/><Relationship Id="rId545" Type="http://schemas.openxmlformats.org/officeDocument/2006/relationships/customXml" Target="../ink/ink883.xml"/><Relationship Id="rId587" Type="http://schemas.openxmlformats.org/officeDocument/2006/relationships/customXml" Target="../ink/ink904.xml"/><Relationship Id="rId8" Type="http://schemas.openxmlformats.org/officeDocument/2006/relationships/image" Target="../media/image1630.png"/><Relationship Id="rId142" Type="http://schemas.openxmlformats.org/officeDocument/2006/relationships/customXml" Target="../ink/ink679.xml"/><Relationship Id="rId184" Type="http://schemas.openxmlformats.org/officeDocument/2006/relationships/customXml" Target="../ink/ink700.xml"/><Relationship Id="rId391" Type="http://schemas.openxmlformats.org/officeDocument/2006/relationships/customXml" Target="../ink/ink805.xml"/><Relationship Id="rId405" Type="http://schemas.openxmlformats.org/officeDocument/2006/relationships/customXml" Target="../ink/ink812.xml"/><Relationship Id="rId447" Type="http://schemas.openxmlformats.org/officeDocument/2006/relationships/customXml" Target="../ink/ink833.xml"/><Relationship Id="rId612" Type="http://schemas.openxmlformats.org/officeDocument/2006/relationships/image" Target="../media/image2250.png"/><Relationship Id="rId251" Type="http://schemas.openxmlformats.org/officeDocument/2006/relationships/customXml" Target="../ink/ink734.xml"/><Relationship Id="rId489" Type="http://schemas.openxmlformats.org/officeDocument/2006/relationships/customXml" Target="../ink/ink855.xml"/><Relationship Id="rId654" Type="http://schemas.openxmlformats.org/officeDocument/2006/relationships/image" Target="../media/image2271.png"/><Relationship Id="rId46" Type="http://schemas.openxmlformats.org/officeDocument/2006/relationships/image" Target="../media/image1648.png"/><Relationship Id="rId293" Type="http://schemas.openxmlformats.org/officeDocument/2006/relationships/customXml" Target="../ink/ink756.xml"/><Relationship Id="rId307" Type="http://schemas.openxmlformats.org/officeDocument/2006/relationships/customXml" Target="../ink/ink763.xml"/><Relationship Id="rId349" Type="http://schemas.openxmlformats.org/officeDocument/2006/relationships/customXml" Target="../ink/ink784.xml"/><Relationship Id="rId514" Type="http://schemas.openxmlformats.org/officeDocument/2006/relationships/image" Target="../media/image2201.png"/><Relationship Id="rId556" Type="http://schemas.openxmlformats.org/officeDocument/2006/relationships/image" Target="../media/image2222.png"/><Relationship Id="rId88" Type="http://schemas.openxmlformats.org/officeDocument/2006/relationships/image" Target="../media/image1669.png"/><Relationship Id="rId111" Type="http://schemas.openxmlformats.org/officeDocument/2006/relationships/image" Target="../media/image1680.png"/><Relationship Id="rId153" Type="http://schemas.openxmlformats.org/officeDocument/2006/relationships/image" Target="../media/image1701.png"/><Relationship Id="rId195" Type="http://schemas.openxmlformats.org/officeDocument/2006/relationships/image" Target="../media/image1722.png"/><Relationship Id="rId209" Type="http://schemas.openxmlformats.org/officeDocument/2006/relationships/image" Target="../media/image1729.png"/><Relationship Id="rId360" Type="http://schemas.openxmlformats.org/officeDocument/2006/relationships/image" Target="../media/image1803.png"/><Relationship Id="rId416" Type="http://schemas.openxmlformats.org/officeDocument/2006/relationships/image" Target="../media/image1831.png"/><Relationship Id="rId598" Type="http://schemas.openxmlformats.org/officeDocument/2006/relationships/image" Target="../media/image2243.png"/><Relationship Id="rId220" Type="http://schemas.openxmlformats.org/officeDocument/2006/relationships/image" Target="../media/image1734.png"/><Relationship Id="rId458" Type="http://schemas.openxmlformats.org/officeDocument/2006/relationships/image" Target="../media/image1851.png"/><Relationship Id="rId623" Type="http://schemas.openxmlformats.org/officeDocument/2006/relationships/customXml" Target="../ink/ink922.xml"/><Relationship Id="rId665" Type="http://schemas.openxmlformats.org/officeDocument/2006/relationships/customXml" Target="../ink/ink943.xml"/><Relationship Id="rId15" Type="http://schemas.openxmlformats.org/officeDocument/2006/relationships/customXml" Target="../ink/ink615.xml"/><Relationship Id="rId57" Type="http://schemas.openxmlformats.org/officeDocument/2006/relationships/customXml" Target="../ink/ink636.xml"/><Relationship Id="rId262" Type="http://schemas.openxmlformats.org/officeDocument/2006/relationships/customXml" Target="../ink/ink740.xml"/><Relationship Id="rId318" Type="http://schemas.openxmlformats.org/officeDocument/2006/relationships/image" Target="../media/image1782.png"/><Relationship Id="rId525" Type="http://schemas.openxmlformats.org/officeDocument/2006/relationships/customXml" Target="../ink/ink873.xml"/><Relationship Id="rId567" Type="http://schemas.openxmlformats.org/officeDocument/2006/relationships/customXml" Target="../ink/ink894.xml"/><Relationship Id="rId99" Type="http://schemas.openxmlformats.org/officeDocument/2006/relationships/customXml" Target="../ink/ink657.xml"/><Relationship Id="rId122" Type="http://schemas.openxmlformats.org/officeDocument/2006/relationships/customXml" Target="../ink/ink669.xml"/><Relationship Id="rId164" Type="http://schemas.openxmlformats.org/officeDocument/2006/relationships/customXml" Target="../ink/ink690.xml"/><Relationship Id="rId371" Type="http://schemas.openxmlformats.org/officeDocument/2006/relationships/customXml" Target="../ink/ink795.xml"/><Relationship Id="rId427" Type="http://schemas.openxmlformats.org/officeDocument/2006/relationships/customXml" Target="../ink/ink823.xml"/><Relationship Id="rId469" Type="http://schemas.openxmlformats.org/officeDocument/2006/relationships/customXml" Target="../ink/ink845.xml"/><Relationship Id="rId634" Type="http://schemas.openxmlformats.org/officeDocument/2006/relationships/image" Target="../media/image2261.png"/><Relationship Id="rId676" Type="http://schemas.openxmlformats.org/officeDocument/2006/relationships/image" Target="../media/image2282.png"/><Relationship Id="rId26" Type="http://schemas.openxmlformats.org/officeDocument/2006/relationships/image" Target="../media/image1639.png"/><Relationship Id="rId231" Type="http://schemas.openxmlformats.org/officeDocument/2006/relationships/customXml" Target="../ink/ink724.xml"/><Relationship Id="rId273" Type="http://schemas.openxmlformats.org/officeDocument/2006/relationships/image" Target="../media/image1760.png"/><Relationship Id="rId329" Type="http://schemas.openxmlformats.org/officeDocument/2006/relationships/customXml" Target="../ink/ink774.xml"/><Relationship Id="rId480" Type="http://schemas.openxmlformats.org/officeDocument/2006/relationships/image" Target="../media/image2184.png"/><Relationship Id="rId536" Type="http://schemas.openxmlformats.org/officeDocument/2006/relationships/image" Target="../media/image2212.png"/><Relationship Id="rId68" Type="http://schemas.openxmlformats.org/officeDocument/2006/relationships/image" Target="../media/image1659.png"/><Relationship Id="rId133" Type="http://schemas.openxmlformats.org/officeDocument/2006/relationships/image" Target="../media/image1691.png"/><Relationship Id="rId175" Type="http://schemas.openxmlformats.org/officeDocument/2006/relationships/image" Target="../media/image1712.png"/><Relationship Id="rId340" Type="http://schemas.openxmlformats.org/officeDocument/2006/relationships/image" Target="../media/image1793.png"/><Relationship Id="rId578" Type="http://schemas.openxmlformats.org/officeDocument/2006/relationships/image" Target="../media/image2233.png"/><Relationship Id="rId200" Type="http://schemas.openxmlformats.org/officeDocument/2006/relationships/customXml" Target="../ink/ink708.xml"/><Relationship Id="rId382" Type="http://schemas.openxmlformats.org/officeDocument/2006/relationships/image" Target="../media/image1814.png"/><Relationship Id="rId438" Type="http://schemas.openxmlformats.org/officeDocument/2006/relationships/image" Target="../media/image1842.png"/><Relationship Id="rId603" Type="http://schemas.openxmlformats.org/officeDocument/2006/relationships/customXml" Target="../ink/ink912.xml"/><Relationship Id="rId645" Type="http://schemas.openxmlformats.org/officeDocument/2006/relationships/customXml" Target="../ink/ink933.xml"/><Relationship Id="rId687" Type="http://schemas.openxmlformats.org/officeDocument/2006/relationships/customXml" Target="../ink/ink954.xml"/><Relationship Id="rId242" Type="http://schemas.openxmlformats.org/officeDocument/2006/relationships/image" Target="../media/image1745.png"/><Relationship Id="rId284" Type="http://schemas.openxmlformats.org/officeDocument/2006/relationships/customXml" Target="../ink/ink751.xml"/><Relationship Id="rId491" Type="http://schemas.openxmlformats.org/officeDocument/2006/relationships/customXml" Target="../ink/ink856.xml"/><Relationship Id="rId505" Type="http://schemas.openxmlformats.org/officeDocument/2006/relationships/customXml" Target="../ink/ink863.xml"/><Relationship Id="rId37" Type="http://schemas.openxmlformats.org/officeDocument/2006/relationships/customXml" Target="../ink/ink626.xml"/><Relationship Id="rId79" Type="http://schemas.openxmlformats.org/officeDocument/2006/relationships/customXml" Target="../ink/ink647.xml"/><Relationship Id="rId102" Type="http://schemas.openxmlformats.org/officeDocument/2006/relationships/image" Target="../media/image1676.png"/><Relationship Id="rId144" Type="http://schemas.openxmlformats.org/officeDocument/2006/relationships/customXml" Target="../ink/ink680.xml"/><Relationship Id="rId547" Type="http://schemas.openxmlformats.org/officeDocument/2006/relationships/customXml" Target="../ink/ink884.xml"/><Relationship Id="rId589" Type="http://schemas.openxmlformats.org/officeDocument/2006/relationships/customXml" Target="../ink/ink905.xml"/><Relationship Id="rId90" Type="http://schemas.openxmlformats.org/officeDocument/2006/relationships/image" Target="../media/image1670.png"/><Relationship Id="rId186" Type="http://schemas.openxmlformats.org/officeDocument/2006/relationships/customXml" Target="../ink/ink701.xml"/><Relationship Id="rId351" Type="http://schemas.openxmlformats.org/officeDocument/2006/relationships/customXml" Target="../ink/ink785.xml"/><Relationship Id="rId393" Type="http://schemas.openxmlformats.org/officeDocument/2006/relationships/customXml" Target="../ink/ink806.xml"/><Relationship Id="rId407" Type="http://schemas.openxmlformats.org/officeDocument/2006/relationships/customXml" Target="../ink/ink813.xml"/><Relationship Id="rId449" Type="http://schemas.openxmlformats.org/officeDocument/2006/relationships/customXml" Target="../ink/ink834.xml"/><Relationship Id="rId614" Type="http://schemas.openxmlformats.org/officeDocument/2006/relationships/image" Target="../media/image2251.png"/><Relationship Id="rId656" Type="http://schemas.openxmlformats.org/officeDocument/2006/relationships/image" Target="../media/image2272.png"/><Relationship Id="rId211" Type="http://schemas.openxmlformats.org/officeDocument/2006/relationships/image" Target="../media/image1730.png"/><Relationship Id="rId253" Type="http://schemas.openxmlformats.org/officeDocument/2006/relationships/customXml" Target="../ink/ink735.xml"/><Relationship Id="rId295" Type="http://schemas.openxmlformats.org/officeDocument/2006/relationships/customXml" Target="../ink/ink757.xml"/><Relationship Id="rId309" Type="http://schemas.openxmlformats.org/officeDocument/2006/relationships/customXml" Target="../ink/ink764.xml"/><Relationship Id="rId460" Type="http://schemas.openxmlformats.org/officeDocument/2006/relationships/image" Target="../media/image1852.png"/><Relationship Id="rId516" Type="http://schemas.openxmlformats.org/officeDocument/2006/relationships/image" Target="../media/image2202.png"/><Relationship Id="rId48" Type="http://schemas.openxmlformats.org/officeDocument/2006/relationships/image" Target="../media/image1649.png"/><Relationship Id="rId113" Type="http://schemas.openxmlformats.org/officeDocument/2006/relationships/image" Target="../media/image1681.png"/><Relationship Id="rId320" Type="http://schemas.openxmlformats.org/officeDocument/2006/relationships/image" Target="../media/image1783.png"/><Relationship Id="rId558" Type="http://schemas.openxmlformats.org/officeDocument/2006/relationships/image" Target="../media/image2223.png"/><Relationship Id="rId155" Type="http://schemas.openxmlformats.org/officeDocument/2006/relationships/image" Target="../media/image1702.png"/><Relationship Id="rId197" Type="http://schemas.openxmlformats.org/officeDocument/2006/relationships/image" Target="../media/image1723.png"/><Relationship Id="rId362" Type="http://schemas.openxmlformats.org/officeDocument/2006/relationships/image" Target="../media/image1804.png"/><Relationship Id="rId418" Type="http://schemas.openxmlformats.org/officeDocument/2006/relationships/image" Target="../media/image1832.png"/><Relationship Id="rId625" Type="http://schemas.openxmlformats.org/officeDocument/2006/relationships/customXml" Target="../ink/ink923.xml"/><Relationship Id="rId222" Type="http://schemas.openxmlformats.org/officeDocument/2006/relationships/image" Target="../media/image1735.png"/><Relationship Id="rId264" Type="http://schemas.openxmlformats.org/officeDocument/2006/relationships/customXml" Target="../ink/ink741.xml"/><Relationship Id="rId471" Type="http://schemas.openxmlformats.org/officeDocument/2006/relationships/customXml" Target="../ink/ink846.xml"/><Relationship Id="rId667" Type="http://schemas.openxmlformats.org/officeDocument/2006/relationships/customXml" Target="../ink/ink944.xml"/><Relationship Id="rId17" Type="http://schemas.openxmlformats.org/officeDocument/2006/relationships/customXml" Target="../ink/ink616.xml"/><Relationship Id="rId59" Type="http://schemas.openxmlformats.org/officeDocument/2006/relationships/customXml" Target="../ink/ink637.xml"/><Relationship Id="rId124" Type="http://schemas.openxmlformats.org/officeDocument/2006/relationships/customXml" Target="../ink/ink670.xml"/><Relationship Id="rId527" Type="http://schemas.openxmlformats.org/officeDocument/2006/relationships/customXml" Target="../ink/ink874.xml"/><Relationship Id="rId569" Type="http://schemas.openxmlformats.org/officeDocument/2006/relationships/customXml" Target="../ink/ink895.xml"/><Relationship Id="rId70" Type="http://schemas.openxmlformats.org/officeDocument/2006/relationships/image" Target="../media/image1660.png"/><Relationship Id="rId166" Type="http://schemas.openxmlformats.org/officeDocument/2006/relationships/customXml" Target="../ink/ink691.xml"/><Relationship Id="rId331" Type="http://schemas.openxmlformats.org/officeDocument/2006/relationships/customXml" Target="../ink/ink775.xml"/><Relationship Id="rId373" Type="http://schemas.openxmlformats.org/officeDocument/2006/relationships/customXml" Target="../ink/ink796.xml"/><Relationship Id="rId429" Type="http://schemas.openxmlformats.org/officeDocument/2006/relationships/customXml" Target="../ink/ink824.xml"/><Relationship Id="rId580" Type="http://schemas.openxmlformats.org/officeDocument/2006/relationships/image" Target="../media/image2234.png"/><Relationship Id="rId636" Type="http://schemas.openxmlformats.org/officeDocument/2006/relationships/image" Target="../media/image2262.png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725.xml"/><Relationship Id="rId440" Type="http://schemas.openxmlformats.org/officeDocument/2006/relationships/image" Target="../media/image1843.png"/><Relationship Id="rId678" Type="http://schemas.openxmlformats.org/officeDocument/2006/relationships/image" Target="../media/image2283.png"/><Relationship Id="rId28" Type="http://schemas.openxmlformats.org/officeDocument/2006/relationships/image" Target="../media/image1588.png"/><Relationship Id="rId275" Type="http://schemas.openxmlformats.org/officeDocument/2006/relationships/image" Target="../media/image1761.png"/><Relationship Id="rId300" Type="http://schemas.openxmlformats.org/officeDocument/2006/relationships/image" Target="../media/image1773.png"/><Relationship Id="rId482" Type="http://schemas.openxmlformats.org/officeDocument/2006/relationships/image" Target="../media/image2185.png"/><Relationship Id="rId538" Type="http://schemas.openxmlformats.org/officeDocument/2006/relationships/image" Target="../media/image2213.png"/><Relationship Id="rId81" Type="http://schemas.openxmlformats.org/officeDocument/2006/relationships/customXml" Target="../ink/ink648.xml"/><Relationship Id="rId135" Type="http://schemas.openxmlformats.org/officeDocument/2006/relationships/image" Target="../media/image1692.png"/><Relationship Id="rId177" Type="http://schemas.openxmlformats.org/officeDocument/2006/relationships/image" Target="../media/image1713.png"/><Relationship Id="rId342" Type="http://schemas.openxmlformats.org/officeDocument/2006/relationships/image" Target="../media/image1794.png"/><Relationship Id="rId384" Type="http://schemas.openxmlformats.org/officeDocument/2006/relationships/image" Target="../media/image1815.png"/><Relationship Id="rId591" Type="http://schemas.openxmlformats.org/officeDocument/2006/relationships/customXml" Target="../ink/ink906.xml"/><Relationship Id="rId605" Type="http://schemas.openxmlformats.org/officeDocument/2006/relationships/customXml" Target="../ink/ink913.xml"/><Relationship Id="rId202" Type="http://schemas.openxmlformats.org/officeDocument/2006/relationships/customXml" Target="../ink/ink709.xml"/><Relationship Id="rId244" Type="http://schemas.openxmlformats.org/officeDocument/2006/relationships/image" Target="../media/image1746.png"/><Relationship Id="rId647" Type="http://schemas.openxmlformats.org/officeDocument/2006/relationships/customXml" Target="../ink/ink934.xml"/><Relationship Id="rId689" Type="http://schemas.openxmlformats.org/officeDocument/2006/relationships/customXml" Target="../ink/ink955.xml"/><Relationship Id="rId39" Type="http://schemas.openxmlformats.org/officeDocument/2006/relationships/customXml" Target="../ink/ink627.xml"/><Relationship Id="rId286" Type="http://schemas.openxmlformats.org/officeDocument/2006/relationships/customXml" Target="../ink/ink752.xml"/><Relationship Id="rId451" Type="http://schemas.openxmlformats.org/officeDocument/2006/relationships/customXml" Target="../ink/ink835.xml"/><Relationship Id="rId493" Type="http://schemas.openxmlformats.org/officeDocument/2006/relationships/customXml" Target="../ink/ink857.xml"/><Relationship Id="rId507" Type="http://schemas.openxmlformats.org/officeDocument/2006/relationships/customXml" Target="../ink/ink864.xml"/><Relationship Id="rId549" Type="http://schemas.openxmlformats.org/officeDocument/2006/relationships/customXml" Target="../ink/ink885.xml"/><Relationship Id="rId50" Type="http://schemas.openxmlformats.org/officeDocument/2006/relationships/image" Target="../media/image1650.png"/><Relationship Id="rId104" Type="http://schemas.openxmlformats.org/officeDocument/2006/relationships/image" Target="../media/image1677.png"/><Relationship Id="rId146" Type="http://schemas.openxmlformats.org/officeDocument/2006/relationships/customXml" Target="../ink/ink681.xml"/><Relationship Id="rId188" Type="http://schemas.openxmlformats.org/officeDocument/2006/relationships/customXml" Target="../ink/ink702.xml"/><Relationship Id="rId311" Type="http://schemas.openxmlformats.org/officeDocument/2006/relationships/customXml" Target="../ink/ink765.xml"/><Relationship Id="rId353" Type="http://schemas.openxmlformats.org/officeDocument/2006/relationships/customXml" Target="../ink/ink786.xml"/><Relationship Id="rId395" Type="http://schemas.openxmlformats.org/officeDocument/2006/relationships/customXml" Target="../ink/ink807.xml"/><Relationship Id="rId409" Type="http://schemas.openxmlformats.org/officeDocument/2006/relationships/customXml" Target="../ink/ink814.xml"/><Relationship Id="rId560" Type="http://schemas.openxmlformats.org/officeDocument/2006/relationships/image" Target="../media/image2224.png"/><Relationship Id="rId92" Type="http://schemas.openxmlformats.org/officeDocument/2006/relationships/image" Target="../media/image1671.png"/><Relationship Id="rId213" Type="http://schemas.openxmlformats.org/officeDocument/2006/relationships/image" Target="../media/image1731.png"/><Relationship Id="rId420" Type="http://schemas.openxmlformats.org/officeDocument/2006/relationships/image" Target="../media/image1833.png"/><Relationship Id="rId616" Type="http://schemas.openxmlformats.org/officeDocument/2006/relationships/image" Target="../media/image2252.png"/><Relationship Id="rId658" Type="http://schemas.openxmlformats.org/officeDocument/2006/relationships/image" Target="../media/image2273.png"/><Relationship Id="rId255" Type="http://schemas.openxmlformats.org/officeDocument/2006/relationships/customXml" Target="../ink/ink736.xml"/><Relationship Id="rId297" Type="http://schemas.openxmlformats.org/officeDocument/2006/relationships/customXml" Target="../ink/ink758.xml"/><Relationship Id="rId462" Type="http://schemas.openxmlformats.org/officeDocument/2006/relationships/image" Target="../media/image1853.png"/><Relationship Id="rId518" Type="http://schemas.openxmlformats.org/officeDocument/2006/relationships/image" Target="../media/image2203.png"/><Relationship Id="rId115" Type="http://schemas.openxmlformats.org/officeDocument/2006/relationships/image" Target="../media/image1682.png"/><Relationship Id="rId157" Type="http://schemas.openxmlformats.org/officeDocument/2006/relationships/image" Target="../media/image1703.png"/><Relationship Id="rId322" Type="http://schemas.openxmlformats.org/officeDocument/2006/relationships/image" Target="../media/image1784.png"/><Relationship Id="rId364" Type="http://schemas.openxmlformats.org/officeDocument/2006/relationships/image" Target="../media/image1805.png"/><Relationship Id="rId61" Type="http://schemas.openxmlformats.org/officeDocument/2006/relationships/customXml" Target="../ink/ink638.xml"/><Relationship Id="rId199" Type="http://schemas.openxmlformats.org/officeDocument/2006/relationships/image" Target="../media/image1724.png"/><Relationship Id="rId571" Type="http://schemas.openxmlformats.org/officeDocument/2006/relationships/customXml" Target="../ink/ink896.xml"/><Relationship Id="rId627" Type="http://schemas.openxmlformats.org/officeDocument/2006/relationships/customXml" Target="../ink/ink924.xml"/><Relationship Id="rId669" Type="http://schemas.openxmlformats.org/officeDocument/2006/relationships/customXml" Target="../ink/ink945.xml"/><Relationship Id="rId19" Type="http://schemas.openxmlformats.org/officeDocument/2006/relationships/customXml" Target="../ink/ink617.xml"/><Relationship Id="rId224" Type="http://schemas.openxmlformats.org/officeDocument/2006/relationships/image" Target="../media/image1736.png"/><Relationship Id="rId266" Type="http://schemas.openxmlformats.org/officeDocument/2006/relationships/customXml" Target="../ink/ink742.xml"/><Relationship Id="rId431" Type="http://schemas.openxmlformats.org/officeDocument/2006/relationships/customXml" Target="../ink/ink825.xml"/><Relationship Id="rId473" Type="http://schemas.openxmlformats.org/officeDocument/2006/relationships/customXml" Target="../ink/ink847.xml"/><Relationship Id="rId529" Type="http://schemas.openxmlformats.org/officeDocument/2006/relationships/customXml" Target="../ink/ink875.xml"/><Relationship Id="rId680" Type="http://schemas.openxmlformats.org/officeDocument/2006/relationships/image" Target="../media/image2284.png"/><Relationship Id="rId30" Type="http://schemas.openxmlformats.org/officeDocument/2006/relationships/image" Target="../media/image1640.png"/><Relationship Id="rId126" Type="http://schemas.openxmlformats.org/officeDocument/2006/relationships/customXml" Target="../ink/ink671.xml"/><Relationship Id="rId168" Type="http://schemas.openxmlformats.org/officeDocument/2006/relationships/customXml" Target="../ink/ink692.xml"/><Relationship Id="rId333" Type="http://schemas.openxmlformats.org/officeDocument/2006/relationships/customXml" Target="../ink/ink776.xml"/><Relationship Id="rId540" Type="http://schemas.openxmlformats.org/officeDocument/2006/relationships/image" Target="../media/image2214.png"/><Relationship Id="rId72" Type="http://schemas.openxmlformats.org/officeDocument/2006/relationships/image" Target="../media/image1661.png"/><Relationship Id="rId375" Type="http://schemas.openxmlformats.org/officeDocument/2006/relationships/customXml" Target="../ink/ink797.xml"/><Relationship Id="rId582" Type="http://schemas.openxmlformats.org/officeDocument/2006/relationships/image" Target="../media/image2235.png"/><Relationship Id="rId638" Type="http://schemas.openxmlformats.org/officeDocument/2006/relationships/image" Target="../media/image2263.png"/><Relationship Id="rId3" Type="http://schemas.openxmlformats.org/officeDocument/2006/relationships/customXml" Target="../ink/ink609.xml"/><Relationship Id="rId235" Type="http://schemas.openxmlformats.org/officeDocument/2006/relationships/customXml" Target="../ink/ink726.xml"/><Relationship Id="rId277" Type="http://schemas.openxmlformats.org/officeDocument/2006/relationships/image" Target="../media/image1762.png"/><Relationship Id="rId400" Type="http://schemas.openxmlformats.org/officeDocument/2006/relationships/image" Target="../media/image1823.png"/><Relationship Id="rId442" Type="http://schemas.openxmlformats.org/officeDocument/2006/relationships/image" Target="../media/image1844.png"/><Relationship Id="rId484" Type="http://schemas.openxmlformats.org/officeDocument/2006/relationships/image" Target="../media/image2186.png"/><Relationship Id="rId137" Type="http://schemas.openxmlformats.org/officeDocument/2006/relationships/image" Target="../media/image1693.png"/><Relationship Id="rId302" Type="http://schemas.openxmlformats.org/officeDocument/2006/relationships/image" Target="../media/image1774.png"/><Relationship Id="rId344" Type="http://schemas.openxmlformats.org/officeDocument/2006/relationships/image" Target="../media/image1795.png"/><Relationship Id="rId691" Type="http://schemas.openxmlformats.org/officeDocument/2006/relationships/customXml" Target="../ink/ink956.xml"/><Relationship Id="rId41" Type="http://schemas.openxmlformats.org/officeDocument/2006/relationships/customXml" Target="../ink/ink628.xml"/><Relationship Id="rId83" Type="http://schemas.openxmlformats.org/officeDocument/2006/relationships/customXml" Target="../ink/ink649.xml"/><Relationship Id="rId179" Type="http://schemas.openxmlformats.org/officeDocument/2006/relationships/image" Target="../media/image1714.png"/><Relationship Id="rId386" Type="http://schemas.openxmlformats.org/officeDocument/2006/relationships/image" Target="../media/image1816.png"/><Relationship Id="rId551" Type="http://schemas.openxmlformats.org/officeDocument/2006/relationships/customXml" Target="../ink/ink886.xml"/><Relationship Id="rId593" Type="http://schemas.openxmlformats.org/officeDocument/2006/relationships/customXml" Target="../ink/ink907.xml"/><Relationship Id="rId607" Type="http://schemas.openxmlformats.org/officeDocument/2006/relationships/customXml" Target="../ink/ink914.xml"/><Relationship Id="rId649" Type="http://schemas.openxmlformats.org/officeDocument/2006/relationships/customXml" Target="../ink/ink935.xml"/><Relationship Id="rId190" Type="http://schemas.openxmlformats.org/officeDocument/2006/relationships/customXml" Target="../ink/ink703.xml"/><Relationship Id="rId204" Type="http://schemas.openxmlformats.org/officeDocument/2006/relationships/customXml" Target="../ink/ink710.xml"/><Relationship Id="rId246" Type="http://schemas.openxmlformats.org/officeDocument/2006/relationships/image" Target="../media/image1747.png"/><Relationship Id="rId288" Type="http://schemas.openxmlformats.org/officeDocument/2006/relationships/image" Target="../media/image1767.png"/><Relationship Id="rId411" Type="http://schemas.openxmlformats.org/officeDocument/2006/relationships/customXml" Target="../ink/ink815.xml"/><Relationship Id="rId453" Type="http://schemas.openxmlformats.org/officeDocument/2006/relationships/customXml" Target="../ink/ink836.xml"/><Relationship Id="rId509" Type="http://schemas.openxmlformats.org/officeDocument/2006/relationships/customXml" Target="../ink/ink865.xml"/><Relationship Id="rId660" Type="http://schemas.openxmlformats.org/officeDocument/2006/relationships/image" Target="../media/image2274.png"/><Relationship Id="rId106" Type="http://schemas.openxmlformats.org/officeDocument/2006/relationships/customXml" Target="../ink/ink661.xml"/><Relationship Id="rId313" Type="http://schemas.openxmlformats.org/officeDocument/2006/relationships/customXml" Target="../ink/ink766.xml"/><Relationship Id="rId495" Type="http://schemas.openxmlformats.org/officeDocument/2006/relationships/customXml" Target="../ink/ink858.xml"/><Relationship Id="rId10" Type="http://schemas.openxmlformats.org/officeDocument/2006/relationships/image" Target="../media/image1631.png"/><Relationship Id="rId52" Type="http://schemas.openxmlformats.org/officeDocument/2006/relationships/image" Target="../media/image1651.png"/><Relationship Id="rId94" Type="http://schemas.openxmlformats.org/officeDocument/2006/relationships/image" Target="../media/image1672.png"/><Relationship Id="rId148" Type="http://schemas.openxmlformats.org/officeDocument/2006/relationships/customXml" Target="../ink/ink682.xml"/><Relationship Id="rId355" Type="http://schemas.openxmlformats.org/officeDocument/2006/relationships/customXml" Target="../ink/ink787.xml"/><Relationship Id="rId397" Type="http://schemas.openxmlformats.org/officeDocument/2006/relationships/customXml" Target="../ink/ink808.xml"/><Relationship Id="rId520" Type="http://schemas.openxmlformats.org/officeDocument/2006/relationships/image" Target="../media/image2204.png"/><Relationship Id="rId562" Type="http://schemas.openxmlformats.org/officeDocument/2006/relationships/image" Target="../media/image2225.png"/><Relationship Id="rId618" Type="http://schemas.openxmlformats.org/officeDocument/2006/relationships/image" Target="../media/image2253.png"/><Relationship Id="rId215" Type="http://schemas.openxmlformats.org/officeDocument/2006/relationships/image" Target="../media/image1732.png"/><Relationship Id="rId257" Type="http://schemas.openxmlformats.org/officeDocument/2006/relationships/image" Target="../media/image1752.png"/><Relationship Id="rId422" Type="http://schemas.openxmlformats.org/officeDocument/2006/relationships/image" Target="../media/image1834.png"/><Relationship Id="rId464" Type="http://schemas.openxmlformats.org/officeDocument/2006/relationships/image" Target="../media/image1854.png"/><Relationship Id="rId299" Type="http://schemas.openxmlformats.org/officeDocument/2006/relationships/customXml" Target="../ink/ink759.xml"/><Relationship Id="rId63" Type="http://schemas.openxmlformats.org/officeDocument/2006/relationships/customXml" Target="../ink/ink639.xml"/><Relationship Id="rId159" Type="http://schemas.openxmlformats.org/officeDocument/2006/relationships/image" Target="../media/image1704.png"/><Relationship Id="rId366" Type="http://schemas.openxmlformats.org/officeDocument/2006/relationships/image" Target="../media/image1806.png"/><Relationship Id="rId573" Type="http://schemas.openxmlformats.org/officeDocument/2006/relationships/customXml" Target="../ink/ink897.xml"/><Relationship Id="rId226" Type="http://schemas.openxmlformats.org/officeDocument/2006/relationships/image" Target="../media/image1737.png"/><Relationship Id="rId433" Type="http://schemas.openxmlformats.org/officeDocument/2006/relationships/customXml" Target="../ink/ink826.xml"/><Relationship Id="rId640" Type="http://schemas.openxmlformats.org/officeDocument/2006/relationships/image" Target="../media/image2264.png"/><Relationship Id="rId74" Type="http://schemas.openxmlformats.org/officeDocument/2006/relationships/image" Target="../media/image1662.png"/><Relationship Id="rId377" Type="http://schemas.openxmlformats.org/officeDocument/2006/relationships/customXml" Target="../ink/ink798.xml"/><Relationship Id="rId500" Type="http://schemas.openxmlformats.org/officeDocument/2006/relationships/image" Target="../media/image2194.png"/><Relationship Id="rId584" Type="http://schemas.openxmlformats.org/officeDocument/2006/relationships/image" Target="../media/image2236.png"/><Relationship Id="rId5" Type="http://schemas.openxmlformats.org/officeDocument/2006/relationships/customXml" Target="../ink/ink610.xml"/><Relationship Id="rId237" Type="http://schemas.openxmlformats.org/officeDocument/2006/relationships/customXml" Target="../ink/ink727.xml"/><Relationship Id="rId444" Type="http://schemas.openxmlformats.org/officeDocument/2006/relationships/image" Target="../media/image1845.png"/><Relationship Id="rId651" Type="http://schemas.openxmlformats.org/officeDocument/2006/relationships/customXml" Target="../ink/ink936.xml"/><Relationship Id="rId290" Type="http://schemas.openxmlformats.org/officeDocument/2006/relationships/image" Target="../media/image1768.png"/><Relationship Id="rId304" Type="http://schemas.openxmlformats.org/officeDocument/2006/relationships/image" Target="../media/image1775.png"/><Relationship Id="rId388" Type="http://schemas.openxmlformats.org/officeDocument/2006/relationships/image" Target="../media/image1817.png"/><Relationship Id="rId511" Type="http://schemas.openxmlformats.org/officeDocument/2006/relationships/customXml" Target="../ink/ink866.xml"/><Relationship Id="rId609" Type="http://schemas.openxmlformats.org/officeDocument/2006/relationships/customXml" Target="../ink/ink915.xml"/><Relationship Id="rId85" Type="http://schemas.openxmlformats.org/officeDocument/2006/relationships/customXml" Target="../ink/ink650.xml"/><Relationship Id="rId150" Type="http://schemas.openxmlformats.org/officeDocument/2006/relationships/customXml" Target="../ink/ink683.xml"/><Relationship Id="rId595" Type="http://schemas.openxmlformats.org/officeDocument/2006/relationships/customXml" Target="../ink/ink908.xml"/><Relationship Id="rId248" Type="http://schemas.openxmlformats.org/officeDocument/2006/relationships/image" Target="../media/image1748.png"/><Relationship Id="rId455" Type="http://schemas.openxmlformats.org/officeDocument/2006/relationships/customXml" Target="../ink/ink837.xml"/><Relationship Id="rId662" Type="http://schemas.openxmlformats.org/officeDocument/2006/relationships/image" Target="../media/image2275.png"/><Relationship Id="rId12" Type="http://schemas.openxmlformats.org/officeDocument/2006/relationships/image" Target="../media/image1632.png"/><Relationship Id="rId108" Type="http://schemas.openxmlformats.org/officeDocument/2006/relationships/customXml" Target="../ink/ink662.xml"/><Relationship Id="rId315" Type="http://schemas.openxmlformats.org/officeDocument/2006/relationships/customXml" Target="../ink/ink767.xml"/><Relationship Id="rId522" Type="http://schemas.openxmlformats.org/officeDocument/2006/relationships/image" Target="../media/image2205.png"/><Relationship Id="rId96" Type="http://schemas.openxmlformats.org/officeDocument/2006/relationships/image" Target="../media/image1673.png"/><Relationship Id="rId161" Type="http://schemas.openxmlformats.org/officeDocument/2006/relationships/image" Target="../media/image1705.png"/><Relationship Id="rId399" Type="http://schemas.openxmlformats.org/officeDocument/2006/relationships/customXml" Target="../ink/ink809.xml"/><Relationship Id="rId259" Type="http://schemas.openxmlformats.org/officeDocument/2006/relationships/image" Target="../media/image1753.png"/><Relationship Id="rId466" Type="http://schemas.openxmlformats.org/officeDocument/2006/relationships/image" Target="../media/image1855.png"/><Relationship Id="rId673" Type="http://schemas.openxmlformats.org/officeDocument/2006/relationships/customXml" Target="../ink/ink947.xml"/><Relationship Id="rId23" Type="http://schemas.openxmlformats.org/officeDocument/2006/relationships/customXml" Target="../ink/ink619.xml"/><Relationship Id="rId119" Type="http://schemas.openxmlformats.org/officeDocument/2006/relationships/image" Target="../media/image1684.png"/><Relationship Id="rId326" Type="http://schemas.openxmlformats.org/officeDocument/2006/relationships/image" Target="../media/image1786.png"/><Relationship Id="rId533" Type="http://schemas.openxmlformats.org/officeDocument/2006/relationships/customXml" Target="../ink/ink877.xml"/><Relationship Id="rId172" Type="http://schemas.openxmlformats.org/officeDocument/2006/relationships/customXml" Target="../ink/ink694.xml"/><Relationship Id="rId477" Type="http://schemas.openxmlformats.org/officeDocument/2006/relationships/customXml" Target="../ink/ink849.xml"/><Relationship Id="rId600" Type="http://schemas.openxmlformats.org/officeDocument/2006/relationships/image" Target="../media/image2244.png"/><Relationship Id="rId684" Type="http://schemas.openxmlformats.org/officeDocument/2006/relationships/image" Target="../media/image2286.png"/><Relationship Id="rId337" Type="http://schemas.openxmlformats.org/officeDocument/2006/relationships/customXml" Target="../ink/ink778.xml"/><Relationship Id="rId34" Type="http://schemas.openxmlformats.org/officeDocument/2006/relationships/image" Target="../media/image1642.png"/><Relationship Id="rId544" Type="http://schemas.openxmlformats.org/officeDocument/2006/relationships/image" Target="../media/image2216.png"/><Relationship Id="rId183" Type="http://schemas.openxmlformats.org/officeDocument/2006/relationships/image" Target="../media/image1716.png"/><Relationship Id="rId390" Type="http://schemas.openxmlformats.org/officeDocument/2006/relationships/image" Target="../media/image1818.png"/><Relationship Id="rId404" Type="http://schemas.openxmlformats.org/officeDocument/2006/relationships/image" Target="../media/image1825.png"/><Relationship Id="rId611" Type="http://schemas.openxmlformats.org/officeDocument/2006/relationships/customXml" Target="../ink/ink916.xml"/><Relationship Id="rId250" Type="http://schemas.openxmlformats.org/officeDocument/2006/relationships/image" Target="../media/image1749.png"/><Relationship Id="rId488" Type="http://schemas.openxmlformats.org/officeDocument/2006/relationships/image" Target="../media/image2188.png"/><Relationship Id="rId45" Type="http://schemas.openxmlformats.org/officeDocument/2006/relationships/customXml" Target="../ink/ink630.xml"/><Relationship Id="rId110" Type="http://schemas.openxmlformats.org/officeDocument/2006/relationships/customXml" Target="../ink/ink663.xml"/><Relationship Id="rId348" Type="http://schemas.openxmlformats.org/officeDocument/2006/relationships/image" Target="../media/image1797.png"/><Relationship Id="rId555" Type="http://schemas.openxmlformats.org/officeDocument/2006/relationships/customXml" Target="../ink/ink888.xml"/><Relationship Id="rId194" Type="http://schemas.openxmlformats.org/officeDocument/2006/relationships/customXml" Target="../ink/ink705.xml"/><Relationship Id="rId208" Type="http://schemas.openxmlformats.org/officeDocument/2006/relationships/customXml" Target="../ink/ink712.xml"/><Relationship Id="rId415" Type="http://schemas.openxmlformats.org/officeDocument/2006/relationships/customXml" Target="../ink/ink817.xml"/><Relationship Id="rId622" Type="http://schemas.openxmlformats.org/officeDocument/2006/relationships/image" Target="../media/image2255.png"/><Relationship Id="rId261" Type="http://schemas.openxmlformats.org/officeDocument/2006/relationships/image" Target="../media/image1754.png"/><Relationship Id="rId499" Type="http://schemas.openxmlformats.org/officeDocument/2006/relationships/customXml" Target="../ink/ink860.xml"/><Relationship Id="rId56" Type="http://schemas.openxmlformats.org/officeDocument/2006/relationships/image" Target="../media/image1653.png"/><Relationship Id="rId359" Type="http://schemas.openxmlformats.org/officeDocument/2006/relationships/customXml" Target="../ink/ink789.xml"/><Relationship Id="rId566" Type="http://schemas.openxmlformats.org/officeDocument/2006/relationships/image" Target="../media/image2227.png"/><Relationship Id="rId121" Type="http://schemas.openxmlformats.org/officeDocument/2006/relationships/image" Target="../media/image1685.png"/><Relationship Id="rId219" Type="http://schemas.openxmlformats.org/officeDocument/2006/relationships/customXml" Target="../ink/ink718.xml"/><Relationship Id="rId426" Type="http://schemas.openxmlformats.org/officeDocument/2006/relationships/image" Target="../media/image1836.png"/><Relationship Id="rId633" Type="http://schemas.openxmlformats.org/officeDocument/2006/relationships/customXml" Target="../ink/ink927.xml"/><Relationship Id="rId67" Type="http://schemas.openxmlformats.org/officeDocument/2006/relationships/customXml" Target="../ink/ink641.xml"/><Relationship Id="rId272" Type="http://schemas.openxmlformats.org/officeDocument/2006/relationships/customXml" Target="../ink/ink745.xml"/><Relationship Id="rId577" Type="http://schemas.openxmlformats.org/officeDocument/2006/relationships/customXml" Target="../ink/ink899.xml"/><Relationship Id="rId132" Type="http://schemas.openxmlformats.org/officeDocument/2006/relationships/customXml" Target="../ink/ink674.xml"/><Relationship Id="rId437" Type="http://schemas.openxmlformats.org/officeDocument/2006/relationships/customXml" Target="../ink/ink828.xml"/><Relationship Id="rId644" Type="http://schemas.openxmlformats.org/officeDocument/2006/relationships/image" Target="../media/image2266.png"/><Relationship Id="rId283" Type="http://schemas.openxmlformats.org/officeDocument/2006/relationships/image" Target="../media/image1765.png"/><Relationship Id="rId490" Type="http://schemas.openxmlformats.org/officeDocument/2006/relationships/image" Target="../media/image2189.png"/><Relationship Id="rId504" Type="http://schemas.openxmlformats.org/officeDocument/2006/relationships/image" Target="../media/image2196.png"/><Relationship Id="rId78" Type="http://schemas.openxmlformats.org/officeDocument/2006/relationships/image" Target="../media/image1664.png"/><Relationship Id="rId143" Type="http://schemas.openxmlformats.org/officeDocument/2006/relationships/image" Target="../media/image1696.png"/><Relationship Id="rId350" Type="http://schemas.openxmlformats.org/officeDocument/2006/relationships/image" Target="../media/image1798.png"/><Relationship Id="rId588" Type="http://schemas.openxmlformats.org/officeDocument/2006/relationships/image" Target="../media/image2238.png"/><Relationship Id="rId9" Type="http://schemas.openxmlformats.org/officeDocument/2006/relationships/customXml" Target="../ink/ink612.xml"/><Relationship Id="rId210" Type="http://schemas.openxmlformats.org/officeDocument/2006/relationships/customXml" Target="../ink/ink713.xml"/><Relationship Id="rId448" Type="http://schemas.openxmlformats.org/officeDocument/2006/relationships/image" Target="../media/image1847.png"/><Relationship Id="rId655" Type="http://schemas.openxmlformats.org/officeDocument/2006/relationships/customXml" Target="../ink/ink938.xml"/><Relationship Id="rId294" Type="http://schemas.openxmlformats.org/officeDocument/2006/relationships/image" Target="../media/image1770.png"/><Relationship Id="rId308" Type="http://schemas.openxmlformats.org/officeDocument/2006/relationships/image" Target="../media/image1777.png"/><Relationship Id="rId515" Type="http://schemas.openxmlformats.org/officeDocument/2006/relationships/customXml" Target="../ink/ink868.xml"/><Relationship Id="rId89" Type="http://schemas.openxmlformats.org/officeDocument/2006/relationships/customXml" Target="../ink/ink652.xml"/><Relationship Id="rId154" Type="http://schemas.openxmlformats.org/officeDocument/2006/relationships/customXml" Target="../ink/ink685.xml"/><Relationship Id="rId361" Type="http://schemas.openxmlformats.org/officeDocument/2006/relationships/customXml" Target="../ink/ink790.xml"/><Relationship Id="rId599" Type="http://schemas.openxmlformats.org/officeDocument/2006/relationships/customXml" Target="../ink/ink910.xml"/><Relationship Id="rId459" Type="http://schemas.openxmlformats.org/officeDocument/2006/relationships/customXml" Target="../ink/ink840.xml"/><Relationship Id="rId666" Type="http://schemas.openxmlformats.org/officeDocument/2006/relationships/image" Target="../media/image2277.png"/><Relationship Id="rId16" Type="http://schemas.openxmlformats.org/officeDocument/2006/relationships/image" Target="../media/image1634.png"/><Relationship Id="rId221" Type="http://schemas.openxmlformats.org/officeDocument/2006/relationships/customXml" Target="../ink/ink719.xml"/><Relationship Id="rId319" Type="http://schemas.openxmlformats.org/officeDocument/2006/relationships/customXml" Target="../ink/ink769.xml"/><Relationship Id="rId526" Type="http://schemas.openxmlformats.org/officeDocument/2006/relationships/image" Target="../media/image2207.png"/><Relationship Id="rId165" Type="http://schemas.openxmlformats.org/officeDocument/2006/relationships/image" Target="../media/image1707.png"/><Relationship Id="rId372" Type="http://schemas.openxmlformats.org/officeDocument/2006/relationships/image" Target="../media/image1809.png"/><Relationship Id="rId677" Type="http://schemas.openxmlformats.org/officeDocument/2006/relationships/customXml" Target="../ink/ink949.xml"/><Relationship Id="rId232" Type="http://schemas.openxmlformats.org/officeDocument/2006/relationships/image" Target="../media/image1740.png"/><Relationship Id="rId27" Type="http://schemas.openxmlformats.org/officeDocument/2006/relationships/customXml" Target="../ink/ink621.xml"/><Relationship Id="rId537" Type="http://schemas.openxmlformats.org/officeDocument/2006/relationships/customXml" Target="../ink/ink879.xml"/><Relationship Id="rId80" Type="http://schemas.openxmlformats.org/officeDocument/2006/relationships/image" Target="../media/image1665.png"/><Relationship Id="rId176" Type="http://schemas.openxmlformats.org/officeDocument/2006/relationships/customXml" Target="../ink/ink696.xml"/><Relationship Id="rId383" Type="http://schemas.openxmlformats.org/officeDocument/2006/relationships/customXml" Target="../ink/ink801.xml"/><Relationship Id="rId590" Type="http://schemas.openxmlformats.org/officeDocument/2006/relationships/image" Target="../media/image2239.png"/><Relationship Id="rId604" Type="http://schemas.openxmlformats.org/officeDocument/2006/relationships/image" Target="../media/image2246.png"/><Relationship Id="rId243" Type="http://schemas.openxmlformats.org/officeDocument/2006/relationships/customXml" Target="../ink/ink730.xml"/><Relationship Id="rId450" Type="http://schemas.openxmlformats.org/officeDocument/2006/relationships/image" Target="../media/image1848.png"/><Relationship Id="rId688" Type="http://schemas.openxmlformats.org/officeDocument/2006/relationships/image" Target="../media/image2288.png"/><Relationship Id="rId38" Type="http://schemas.openxmlformats.org/officeDocument/2006/relationships/image" Target="../media/image1644.png"/><Relationship Id="rId103" Type="http://schemas.openxmlformats.org/officeDocument/2006/relationships/customXml" Target="../ink/ink659.xml"/><Relationship Id="rId310" Type="http://schemas.openxmlformats.org/officeDocument/2006/relationships/image" Target="../media/image1778.png"/><Relationship Id="rId548" Type="http://schemas.openxmlformats.org/officeDocument/2006/relationships/image" Target="../media/image2218.png"/><Relationship Id="rId91" Type="http://schemas.openxmlformats.org/officeDocument/2006/relationships/customXml" Target="../ink/ink653.xml"/><Relationship Id="rId187" Type="http://schemas.openxmlformats.org/officeDocument/2006/relationships/image" Target="../media/image1718.png"/><Relationship Id="rId394" Type="http://schemas.openxmlformats.org/officeDocument/2006/relationships/image" Target="../media/image1820.png"/><Relationship Id="rId408" Type="http://schemas.openxmlformats.org/officeDocument/2006/relationships/image" Target="../media/image1827.png"/><Relationship Id="rId615" Type="http://schemas.openxmlformats.org/officeDocument/2006/relationships/customXml" Target="../ink/ink918.xml"/><Relationship Id="rId254" Type="http://schemas.openxmlformats.org/officeDocument/2006/relationships/image" Target="../media/image1751.png"/><Relationship Id="rId49" Type="http://schemas.openxmlformats.org/officeDocument/2006/relationships/customXml" Target="../ink/ink632.xml"/><Relationship Id="rId114" Type="http://schemas.openxmlformats.org/officeDocument/2006/relationships/customXml" Target="../ink/ink665.xml"/><Relationship Id="rId461" Type="http://schemas.openxmlformats.org/officeDocument/2006/relationships/customXml" Target="../ink/ink841.xml"/><Relationship Id="rId559" Type="http://schemas.openxmlformats.org/officeDocument/2006/relationships/customXml" Target="../ink/ink89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94.png"/><Relationship Id="rId13" Type="http://schemas.openxmlformats.org/officeDocument/2006/relationships/customXml" Target="../ink/ink963.xml"/><Relationship Id="rId3" Type="http://schemas.openxmlformats.org/officeDocument/2006/relationships/customXml" Target="../ink/ink958.xml"/><Relationship Id="rId7" Type="http://schemas.openxmlformats.org/officeDocument/2006/relationships/customXml" Target="../ink/ink960.xml"/><Relationship Id="rId12" Type="http://schemas.openxmlformats.org/officeDocument/2006/relationships/image" Target="../media/image2296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2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93.png"/><Relationship Id="rId11" Type="http://schemas.openxmlformats.org/officeDocument/2006/relationships/customXml" Target="../ink/ink962.xml"/><Relationship Id="rId5" Type="http://schemas.openxmlformats.org/officeDocument/2006/relationships/customXml" Target="../ink/ink959.xml"/><Relationship Id="rId15" Type="http://schemas.openxmlformats.org/officeDocument/2006/relationships/customXml" Target="../ink/ink964.xml"/><Relationship Id="rId10" Type="http://schemas.openxmlformats.org/officeDocument/2006/relationships/image" Target="../media/image2295.png"/><Relationship Id="rId4" Type="http://schemas.openxmlformats.org/officeDocument/2006/relationships/image" Target="../media/image2292.png"/><Relationship Id="rId9" Type="http://schemas.openxmlformats.org/officeDocument/2006/relationships/customXml" Target="../ink/ink961.xml"/><Relationship Id="rId14" Type="http://schemas.openxmlformats.org/officeDocument/2006/relationships/image" Target="../media/image229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96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9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C306C-4179-00DF-1FBE-2A4CB4217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5CAC6EC-A964-355E-6106-3E79BC335A2F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Instrumente</a:t>
            </a:r>
            <a:r>
              <a:rPr lang="en-US" sz="3991" dirty="0">
                <a:solidFill>
                  <a:sysClr val="windowText" lastClr="000000"/>
                </a:solidFill>
              </a:rPr>
              <a:t> der </a:t>
            </a:r>
            <a:r>
              <a:rPr lang="en-US" sz="3991" dirty="0" err="1">
                <a:solidFill>
                  <a:sysClr val="windowText" lastClr="000000"/>
                </a:solidFill>
              </a:rPr>
              <a:t>Handelspolitik</a:t>
            </a:r>
            <a:endParaRPr lang="en-US" sz="3991" dirty="0">
              <a:solidFill>
                <a:sysClr val="windowText" lastClr="00000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4C7C917-C385-34D2-2528-FFF9C719D524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DEC1F06-8C9D-DB2D-8736-09D160B5C7AF}"/>
              </a:ext>
            </a:extLst>
          </p:cNvPr>
          <p:cNvSpPr txBox="1"/>
          <p:nvPr/>
        </p:nvSpPr>
        <p:spPr>
          <a:xfrm>
            <a:off x="2459986" y="2144415"/>
            <a:ext cx="6596726" cy="232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03" dirty="0"/>
              <a:t>Zölle und Quoten</a:t>
            </a:r>
          </a:p>
          <a:p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903" dirty="0"/>
              <a:t>Kleines Land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903" dirty="0"/>
              <a:t>Allgemeines Handelsmodell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F2CBEF4F-022D-C8DF-5D1E-9530896C43F7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AE32FA26-1DE8-4AD6-AAAD-FD536844DDDD}"/>
                  </a:ext>
                </a:extLst>
              </p14:cNvPr>
              <p14:cNvContentPartPr/>
              <p14:nvPr/>
            </p14:nvContentPartPr>
            <p14:xfrm>
              <a:off x="2514707" y="3582787"/>
              <a:ext cx="3235680" cy="4248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AE32FA26-1DE8-4AD6-AAAD-FD536844DDD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10387" y="3578467"/>
                <a:ext cx="3244320" cy="5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F4E3C0FD-7A5B-4E08-BD5A-B7D3E03BCD4E}"/>
                  </a:ext>
                </a:extLst>
              </p14:cNvPr>
              <p14:cNvContentPartPr/>
              <p14:nvPr/>
            </p14:nvContentPartPr>
            <p14:xfrm>
              <a:off x="2819267" y="4480627"/>
              <a:ext cx="4313520" cy="7884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F4E3C0FD-7A5B-4E08-BD5A-B7D3E03BCD4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14947" y="4476307"/>
                <a:ext cx="4322160" cy="8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8469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CDA88-8954-662C-3984-2FF97358A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1C1B1AC-5A73-7E88-67F9-86D5D7C86B05}"/>
              </a:ext>
            </a:extLst>
          </p:cNvPr>
          <p:cNvSpPr txBox="1">
            <a:spLocks/>
          </p:cNvSpPr>
          <p:nvPr/>
        </p:nvSpPr>
        <p:spPr>
          <a:xfrm>
            <a:off x="927564" y="40262"/>
            <a:ext cx="6266291" cy="469773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400" dirty="0" err="1">
                <a:solidFill>
                  <a:sysClr val="windowText" lastClr="000000"/>
                </a:solidFill>
              </a:rPr>
              <a:t>Gleichgewicht</a:t>
            </a:r>
            <a:r>
              <a:rPr lang="en-US" sz="2400" dirty="0">
                <a:solidFill>
                  <a:sysClr val="windowText" lastClr="000000"/>
                </a:solidFill>
              </a:rPr>
              <a:t> auf </a:t>
            </a:r>
            <a:r>
              <a:rPr lang="en-US" sz="2400" dirty="0" err="1">
                <a:solidFill>
                  <a:sysClr val="windowText" lastClr="000000"/>
                </a:solidFill>
              </a:rPr>
              <a:t>dem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Weltmarkt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grpSp>
        <p:nvGrpSpPr>
          <p:cNvPr id="6" name="Group 33">
            <a:extLst>
              <a:ext uri="{FF2B5EF4-FFF2-40B4-BE49-F238E27FC236}">
                <a16:creationId xmlns:a16="http://schemas.microsoft.com/office/drawing/2014/main" id="{F04BDDC8-B818-574D-DB89-B66741FAD921}"/>
              </a:ext>
            </a:extLst>
          </p:cNvPr>
          <p:cNvGrpSpPr/>
          <p:nvPr/>
        </p:nvGrpSpPr>
        <p:grpSpPr>
          <a:xfrm>
            <a:off x="84921" y="426251"/>
            <a:ext cx="2946105" cy="4523939"/>
            <a:chOff x="180519" y="1124744"/>
            <a:chExt cx="3924474" cy="4987329"/>
          </a:xfrm>
        </p:grpSpPr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1A61F40D-E86A-7A7B-F1D0-9B94CB6FBD2E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15" name="Straight Arrow Connector 9">
                <a:extLst>
                  <a:ext uri="{FF2B5EF4-FFF2-40B4-BE49-F238E27FC236}">
                    <a16:creationId xmlns:a16="http://schemas.microsoft.com/office/drawing/2014/main" id="{0BBA1319-BBD1-CF62-76AA-1F097D2838F4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1">
                <a:extLst>
                  <a:ext uri="{FF2B5EF4-FFF2-40B4-BE49-F238E27FC236}">
                    <a16:creationId xmlns:a16="http://schemas.microsoft.com/office/drawing/2014/main" id="{8399A575-66F6-5C0A-C20F-C0ADD05ED838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8C23D813-B2EF-F10F-A59E-DEE1EB6EC001}"/>
                </a:ext>
              </a:extLst>
            </p:cNvPr>
            <p:cNvCxnSpPr/>
            <p:nvPr/>
          </p:nvCxnSpPr>
          <p:spPr>
            <a:xfrm flipV="1">
              <a:off x="1043608" y="2060848"/>
              <a:ext cx="1548172" cy="3271718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82B2B943-1554-36B0-7508-05B89DCC0941}"/>
                </a:ext>
              </a:extLst>
            </p:cNvPr>
            <p:cNvCxnSpPr/>
            <p:nvPr/>
          </p:nvCxnSpPr>
          <p:spPr>
            <a:xfrm>
              <a:off x="1691680" y="2060848"/>
              <a:ext cx="1304452" cy="308705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07ADDB80-BDA5-9B0E-6A9A-B7916655731A}"/>
                </a:ext>
              </a:extLst>
            </p:cNvPr>
            <p:cNvSpPr txBox="1"/>
            <p:nvPr/>
          </p:nvSpPr>
          <p:spPr>
            <a:xfrm>
              <a:off x="904984" y="1124744"/>
              <a:ext cx="1287184" cy="40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A</a:t>
              </a:r>
            </a:p>
          </p:txBody>
        </p:sp>
        <p:sp>
          <p:nvSpPr>
            <p:cNvPr id="11" name="TextBox 26">
              <a:extLst>
                <a:ext uri="{FF2B5EF4-FFF2-40B4-BE49-F238E27FC236}">
                  <a16:creationId xmlns:a16="http://schemas.microsoft.com/office/drawing/2014/main" id="{30DD6509-A627-607E-829F-6930FAE48B99}"/>
                </a:ext>
              </a:extLst>
            </p:cNvPr>
            <p:cNvSpPr txBox="1"/>
            <p:nvPr/>
          </p:nvSpPr>
          <p:spPr>
            <a:xfrm>
              <a:off x="180519" y="1532697"/>
              <a:ext cx="1220837" cy="393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>
                  <a:latin typeface="Arial" panose="020B0604020202020204" pitchFamily="34" charset="0"/>
                  <a:cs typeface="Arial" panose="020B0604020202020204" pitchFamily="34" charset="0"/>
                </a:rPr>
                <a:t>Preis, 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id="{13B9B8B5-794E-EE57-6372-4142E919CCEE}"/>
                </a:ext>
              </a:extLst>
            </p:cNvPr>
            <p:cNvSpPr txBox="1"/>
            <p:nvPr/>
          </p:nvSpPr>
          <p:spPr>
            <a:xfrm>
              <a:off x="2417152" y="5733256"/>
              <a:ext cx="1414084" cy="378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Menge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X</a:t>
              </a:r>
            </a:p>
          </p:txBody>
        </p:sp>
        <p:sp>
          <p:nvSpPr>
            <p:cNvPr id="13" name="TextBox 28">
              <a:extLst>
                <a:ext uri="{FF2B5EF4-FFF2-40B4-BE49-F238E27FC236}">
                  <a16:creationId xmlns:a16="http://schemas.microsoft.com/office/drawing/2014/main" id="{1A756CA5-E8AE-CD95-ED51-8D1ECFDD0EB0}"/>
                </a:ext>
              </a:extLst>
            </p:cNvPr>
            <p:cNvSpPr txBox="1"/>
            <p:nvPr/>
          </p:nvSpPr>
          <p:spPr>
            <a:xfrm>
              <a:off x="2139261" y="1699900"/>
              <a:ext cx="162755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Angebot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, S</a:t>
              </a:r>
            </a:p>
          </p:txBody>
        </p:sp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1A379016-6607-AADB-B4C7-B891BF5E859E}"/>
                </a:ext>
              </a:extLst>
            </p:cNvPr>
            <p:cNvSpPr txBox="1"/>
            <p:nvPr/>
          </p:nvSpPr>
          <p:spPr>
            <a:xfrm>
              <a:off x="2291660" y="5147900"/>
              <a:ext cx="1813333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Nachfrage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D</a:t>
              </a: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66B2A7E5-E41D-F02B-C1EF-81522E11D334}"/>
              </a:ext>
            </a:extLst>
          </p:cNvPr>
          <p:cNvGrpSpPr/>
          <p:nvPr/>
        </p:nvGrpSpPr>
        <p:grpSpPr>
          <a:xfrm>
            <a:off x="3241476" y="1144742"/>
            <a:ext cx="2286113" cy="3396510"/>
            <a:chOff x="798001" y="1628800"/>
            <a:chExt cx="3987902" cy="3960440"/>
          </a:xfrm>
        </p:grpSpPr>
        <p:cxnSp>
          <p:nvCxnSpPr>
            <p:cNvPr id="18" name="Straight Arrow Connector 51">
              <a:extLst>
                <a:ext uri="{FF2B5EF4-FFF2-40B4-BE49-F238E27FC236}">
                  <a16:creationId xmlns:a16="http://schemas.microsoft.com/office/drawing/2014/main" id="{C75F6173-184F-F05E-B1B1-1039FF8D6E76}"/>
                </a:ext>
              </a:extLst>
            </p:cNvPr>
            <p:cNvCxnSpPr/>
            <p:nvPr/>
          </p:nvCxnSpPr>
          <p:spPr>
            <a:xfrm flipV="1">
              <a:off x="798001" y="1628800"/>
              <a:ext cx="0" cy="39604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>
              <a:extLst>
                <a:ext uri="{FF2B5EF4-FFF2-40B4-BE49-F238E27FC236}">
                  <a16:creationId xmlns:a16="http://schemas.microsoft.com/office/drawing/2014/main" id="{DC86C1BC-A48B-FCBD-45D3-9F8D00D67160}"/>
                </a:ext>
              </a:extLst>
            </p:cNvPr>
            <p:cNvCxnSpPr/>
            <p:nvPr/>
          </p:nvCxnSpPr>
          <p:spPr>
            <a:xfrm>
              <a:off x="825463" y="5589240"/>
              <a:ext cx="39604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46">
            <a:extLst>
              <a:ext uri="{FF2B5EF4-FFF2-40B4-BE49-F238E27FC236}">
                <a16:creationId xmlns:a16="http://schemas.microsoft.com/office/drawing/2014/main" id="{B159EFAC-DCE2-D020-C07A-284085F3FD02}"/>
              </a:ext>
            </a:extLst>
          </p:cNvPr>
          <p:cNvSpPr txBox="1"/>
          <p:nvPr/>
        </p:nvSpPr>
        <p:spPr>
          <a:xfrm>
            <a:off x="3428592" y="426250"/>
            <a:ext cx="1321812" cy="37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14" b="1" dirty="0" err="1">
                <a:latin typeface="Arial" panose="020B0604020202020204" pitchFamily="34" charset="0"/>
                <a:cs typeface="Arial" panose="020B0604020202020204" pitchFamily="34" charset="0"/>
              </a:rPr>
              <a:t>Weltmarkt</a:t>
            </a:r>
            <a:endParaRPr lang="en-US" sz="1814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71">
            <a:extLst>
              <a:ext uri="{FF2B5EF4-FFF2-40B4-BE49-F238E27FC236}">
                <a16:creationId xmlns:a16="http://schemas.microsoft.com/office/drawing/2014/main" id="{1B5953B6-0D79-7175-4303-825DE4367EEB}"/>
              </a:ext>
            </a:extLst>
          </p:cNvPr>
          <p:cNvGrpSpPr/>
          <p:nvPr/>
        </p:nvGrpSpPr>
        <p:grpSpPr>
          <a:xfrm>
            <a:off x="5764537" y="426250"/>
            <a:ext cx="2270370" cy="4115002"/>
            <a:chOff x="611560" y="1124744"/>
            <a:chExt cx="3024336" cy="4536504"/>
          </a:xfrm>
        </p:grpSpPr>
        <p:grpSp>
          <p:nvGrpSpPr>
            <p:cNvPr id="34" name="Group 73">
              <a:extLst>
                <a:ext uri="{FF2B5EF4-FFF2-40B4-BE49-F238E27FC236}">
                  <a16:creationId xmlns:a16="http://schemas.microsoft.com/office/drawing/2014/main" id="{0D604D66-16B5-FAE1-2355-A4615A455A87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42" name="Straight Arrow Connector 84">
                <a:extLst>
                  <a:ext uri="{FF2B5EF4-FFF2-40B4-BE49-F238E27FC236}">
                    <a16:creationId xmlns:a16="http://schemas.microsoft.com/office/drawing/2014/main" id="{B27503B3-3EAF-6F52-9614-2567E5EED98D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85">
                <a:extLst>
                  <a:ext uri="{FF2B5EF4-FFF2-40B4-BE49-F238E27FC236}">
                    <a16:creationId xmlns:a16="http://schemas.microsoft.com/office/drawing/2014/main" id="{B3FC7497-F479-0637-9BD7-251BE7F126F7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Straight Connector 74">
              <a:extLst>
                <a:ext uri="{FF2B5EF4-FFF2-40B4-BE49-F238E27FC236}">
                  <a16:creationId xmlns:a16="http://schemas.microsoft.com/office/drawing/2014/main" id="{99CE066D-D83F-DA87-2708-4D6AA207E06E}"/>
                </a:ext>
              </a:extLst>
            </p:cNvPr>
            <p:cNvCxnSpPr/>
            <p:nvPr/>
          </p:nvCxnSpPr>
          <p:spPr>
            <a:xfrm flipV="1">
              <a:off x="1601054" y="2132856"/>
              <a:ext cx="1366433" cy="31590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75">
              <a:extLst>
                <a:ext uri="{FF2B5EF4-FFF2-40B4-BE49-F238E27FC236}">
                  <a16:creationId xmlns:a16="http://schemas.microsoft.com/office/drawing/2014/main" id="{ED523292-3C66-A80B-50CE-FDB087AF4683}"/>
                </a:ext>
              </a:extLst>
            </p:cNvPr>
            <p:cNvCxnSpPr/>
            <p:nvPr/>
          </p:nvCxnSpPr>
          <p:spPr>
            <a:xfrm>
              <a:off x="1079001" y="2276872"/>
              <a:ext cx="1634490" cy="2871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id="{387FFB83-E6B1-427D-64A0-A5D6425264D0}"/>
                </a:ext>
              </a:extLst>
            </p:cNvPr>
            <p:cNvSpPr txBox="1"/>
            <p:nvPr/>
          </p:nvSpPr>
          <p:spPr>
            <a:xfrm>
              <a:off x="904984" y="1124744"/>
              <a:ext cx="1298716" cy="409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B</a:t>
              </a:r>
            </a:p>
          </p:txBody>
        </p:sp>
        <p:sp>
          <p:nvSpPr>
            <p:cNvPr id="40" name="TextBox 82">
              <a:extLst>
                <a:ext uri="{FF2B5EF4-FFF2-40B4-BE49-F238E27FC236}">
                  <a16:creationId xmlns:a16="http://schemas.microsoft.com/office/drawing/2014/main" id="{8FFE840E-2E64-68A3-DE42-5457355BEBEE}"/>
                </a:ext>
              </a:extLst>
            </p:cNvPr>
            <p:cNvSpPr txBox="1"/>
            <p:nvPr/>
          </p:nvSpPr>
          <p:spPr>
            <a:xfrm>
              <a:off x="2748586" y="1815589"/>
              <a:ext cx="54066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S*</a:t>
              </a:r>
            </a:p>
          </p:txBody>
        </p:sp>
        <p:sp>
          <p:nvSpPr>
            <p:cNvPr id="41" name="TextBox 83">
              <a:extLst>
                <a:ext uri="{FF2B5EF4-FFF2-40B4-BE49-F238E27FC236}">
                  <a16:creationId xmlns:a16="http://schemas.microsoft.com/office/drawing/2014/main" id="{C3E61E40-18C9-469D-FB4A-6AF0CBD5552F}"/>
                </a:ext>
              </a:extLst>
            </p:cNvPr>
            <p:cNvSpPr txBox="1"/>
            <p:nvPr/>
          </p:nvSpPr>
          <p:spPr>
            <a:xfrm>
              <a:off x="2721174" y="5085184"/>
              <a:ext cx="55561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D*</a:t>
              </a:r>
            </a:p>
          </p:txBody>
        </p:sp>
      </p:grpSp>
      <p:sp>
        <p:nvSpPr>
          <p:cNvPr id="44" name="TextBox 26">
            <a:extLst>
              <a:ext uri="{FF2B5EF4-FFF2-40B4-BE49-F238E27FC236}">
                <a16:creationId xmlns:a16="http://schemas.microsoft.com/office/drawing/2014/main" id="{81E2B073-0A7E-D4BF-486E-90BB631B6AC0}"/>
              </a:ext>
            </a:extLst>
          </p:cNvPr>
          <p:cNvSpPr txBox="1"/>
          <p:nvPr/>
        </p:nvSpPr>
        <p:spPr>
          <a:xfrm>
            <a:off x="2847170" y="818425"/>
            <a:ext cx="8694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Preis,P</a:t>
            </a:r>
            <a:endParaRPr lang="en-US" sz="16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E3999547-3034-36BB-438A-38B68D7EE71E}"/>
              </a:ext>
            </a:extLst>
          </p:cNvPr>
          <p:cNvSpPr txBox="1"/>
          <p:nvPr/>
        </p:nvSpPr>
        <p:spPr>
          <a:xfrm>
            <a:off x="5320422" y="818426"/>
            <a:ext cx="916483" cy="357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 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3D10FC54-9916-2FB7-AD05-346FC4C8B9F4}"/>
              </a:ext>
            </a:extLst>
          </p:cNvPr>
          <p:cNvSpPr txBox="1"/>
          <p:nvPr/>
        </p:nvSpPr>
        <p:spPr>
          <a:xfrm>
            <a:off x="4599286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47" name="TextBox 27">
            <a:extLst>
              <a:ext uri="{FF2B5EF4-FFF2-40B4-BE49-F238E27FC236}">
                <a16:creationId xmlns:a16="http://schemas.microsoft.com/office/drawing/2014/main" id="{9FF43E7E-FA19-DF8D-28AA-32F1C3890B3F}"/>
              </a:ext>
            </a:extLst>
          </p:cNvPr>
          <p:cNvSpPr txBox="1"/>
          <p:nvPr/>
        </p:nvSpPr>
        <p:spPr>
          <a:xfrm>
            <a:off x="6975550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29D5AAA7-D28D-ACF8-6F1D-DFE71F7E430B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3B0DB58C-2D9A-443B-9CDC-5068CEF4C429}"/>
                  </a:ext>
                </a:extLst>
              </p14:cNvPr>
              <p14:cNvContentPartPr/>
              <p14:nvPr/>
            </p14:nvContentPartPr>
            <p14:xfrm>
              <a:off x="415187" y="2225947"/>
              <a:ext cx="105480" cy="180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3B0DB58C-2D9A-443B-9CDC-5068CEF4C42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0867" y="2221627"/>
                <a:ext cx="114120" cy="1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24A0A290-2101-4541-9719-F68F931B5481}"/>
                  </a:ext>
                </a:extLst>
              </p14:cNvPr>
              <p14:cNvContentPartPr/>
              <p14:nvPr/>
            </p14:nvContentPartPr>
            <p14:xfrm>
              <a:off x="5806547" y="3234307"/>
              <a:ext cx="143640" cy="3960"/>
            </p14:xfrm>
          </p:contentPart>
        </mc:Choice>
        <mc:Fallback xmlns=""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24A0A290-2101-4541-9719-F68F931B548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02227" y="3229987"/>
                <a:ext cx="15228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8170DF67-AB32-4403-9110-7D1A171D0086}"/>
                  </a:ext>
                </a:extLst>
              </p14:cNvPr>
              <p14:cNvContentPartPr/>
              <p14:nvPr/>
            </p14:nvContentPartPr>
            <p14:xfrm>
              <a:off x="6201827" y="3235027"/>
              <a:ext cx="192960" cy="360"/>
            </p14:xfrm>
          </p:contentPart>
        </mc:Choice>
        <mc:Fallback xmlns=""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8170DF67-AB32-4403-9110-7D1A171D008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97507" y="3230707"/>
                <a:ext cx="201600" cy="9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EFDBE547-C524-46CD-AFAD-7C492831CC1E}"/>
              </a:ext>
            </a:extLst>
          </p:cNvPr>
          <p:cNvGrpSpPr/>
          <p:nvPr/>
        </p:nvGrpSpPr>
        <p:grpSpPr>
          <a:xfrm>
            <a:off x="6777467" y="3188227"/>
            <a:ext cx="119160" cy="23760"/>
            <a:chOff x="6777467" y="3188227"/>
            <a:chExt cx="119160" cy="23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C697816C-611C-4BE6-B5F3-25B80DE856CD}"/>
                    </a:ext>
                  </a:extLst>
                </p14:cNvPr>
                <p14:cNvContentPartPr/>
                <p14:nvPr/>
              </p14:nvContentPartPr>
              <p14:xfrm>
                <a:off x="6777467" y="3207307"/>
                <a:ext cx="81360" cy="46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C697816C-611C-4BE6-B5F3-25B80DE856C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773147" y="3202987"/>
                  <a:ext cx="9000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96C71DE-D1C3-4C5A-BE78-EE1B2A7813E2}"/>
                    </a:ext>
                  </a:extLst>
                </p14:cNvPr>
                <p14:cNvContentPartPr/>
                <p14:nvPr/>
              </p14:nvContentPartPr>
              <p14:xfrm>
                <a:off x="6791507" y="3188227"/>
                <a:ext cx="105120" cy="792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96C71DE-D1C3-4C5A-BE78-EE1B2A7813E2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787187" y="3183907"/>
                  <a:ext cx="113760" cy="16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54" name="Freihand 53">
                <a:extLst>
                  <a:ext uri="{FF2B5EF4-FFF2-40B4-BE49-F238E27FC236}">
                    <a16:creationId xmlns:a16="http://schemas.microsoft.com/office/drawing/2014/main" id="{FE855078-4C85-4308-AC84-DB134105153C}"/>
                  </a:ext>
                </a:extLst>
              </p14:cNvPr>
              <p14:cNvContentPartPr/>
              <p14:nvPr/>
            </p14:nvContentPartPr>
            <p14:xfrm>
              <a:off x="1427867" y="2472187"/>
              <a:ext cx="234000" cy="26640"/>
            </p14:xfrm>
          </p:contentPart>
        </mc:Choice>
        <mc:Fallback xmlns="">
          <p:pic>
            <p:nvPicPr>
              <p:cNvPr id="54" name="Freihand 53">
                <a:extLst>
                  <a:ext uri="{FF2B5EF4-FFF2-40B4-BE49-F238E27FC236}">
                    <a16:creationId xmlns:a16="http://schemas.microsoft.com/office/drawing/2014/main" id="{FE855078-4C85-4308-AC84-DB134105153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423547" y="2467867"/>
                <a:ext cx="242640" cy="3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55" name="Freihand 54">
                <a:extLst>
                  <a:ext uri="{FF2B5EF4-FFF2-40B4-BE49-F238E27FC236}">
                    <a16:creationId xmlns:a16="http://schemas.microsoft.com/office/drawing/2014/main" id="{0ECC1158-0849-4C69-A481-0647232CC32B}"/>
                  </a:ext>
                </a:extLst>
              </p14:cNvPr>
              <p14:cNvContentPartPr/>
              <p14:nvPr/>
            </p14:nvContentPartPr>
            <p14:xfrm>
              <a:off x="3169187" y="2209747"/>
              <a:ext cx="110880" cy="49320"/>
            </p14:xfrm>
          </p:contentPart>
        </mc:Choice>
        <mc:Fallback xmlns="">
          <p:pic>
            <p:nvPicPr>
              <p:cNvPr id="55" name="Freihand 54">
                <a:extLst>
                  <a:ext uri="{FF2B5EF4-FFF2-40B4-BE49-F238E27FC236}">
                    <a16:creationId xmlns:a16="http://schemas.microsoft.com/office/drawing/2014/main" id="{0ECC1158-0849-4C69-A481-0647232CC32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164867" y="2205427"/>
                <a:ext cx="119520" cy="57960"/>
              </a:xfrm>
              <a:prstGeom prst="rect">
                <a:avLst/>
              </a:prstGeom>
            </p:spPr>
          </p:pic>
        </mc:Fallback>
      </mc:AlternateContent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D87F5BC-ABA0-488F-B786-31A7B288EF2B}"/>
              </a:ext>
            </a:extLst>
          </p:cNvPr>
          <p:cNvGrpSpPr/>
          <p:nvPr/>
        </p:nvGrpSpPr>
        <p:grpSpPr>
          <a:xfrm>
            <a:off x="760427" y="2182027"/>
            <a:ext cx="3901680" cy="1722960"/>
            <a:chOff x="760427" y="2182027"/>
            <a:chExt cx="3901680" cy="1722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23ACB780-F62A-405C-8C36-046728DD7540}"/>
                    </a:ext>
                  </a:extLst>
                </p14:cNvPr>
                <p14:cNvContentPartPr/>
                <p14:nvPr/>
              </p14:nvContentPartPr>
              <p14:xfrm>
                <a:off x="760427" y="2230987"/>
                <a:ext cx="421560" cy="540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23ACB780-F62A-405C-8C36-046728DD7540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756107" y="2226667"/>
                  <a:ext cx="43020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ACA380FC-CFD1-43C8-8C03-E9C381907401}"/>
                    </a:ext>
                  </a:extLst>
                </p14:cNvPr>
                <p14:cNvContentPartPr/>
                <p14:nvPr/>
              </p14:nvContentPartPr>
              <p14:xfrm>
                <a:off x="1403747" y="2225587"/>
                <a:ext cx="164520" cy="432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ACA380FC-CFD1-43C8-8C03-E9C381907401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399427" y="2221267"/>
                  <a:ext cx="17316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89CB0310-E4F4-45D5-93FC-EC0B47722D94}"/>
                    </a:ext>
                  </a:extLst>
                </p14:cNvPr>
                <p14:cNvContentPartPr/>
                <p14:nvPr/>
              </p14:nvContentPartPr>
              <p14:xfrm>
                <a:off x="2522987" y="2220187"/>
                <a:ext cx="138240" cy="432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89CB0310-E4F4-45D5-93FC-EC0B47722D94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518667" y="2215867"/>
                  <a:ext cx="14688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825CB99D-D5CD-4121-8C60-28A3F9E71CF9}"/>
                    </a:ext>
                  </a:extLst>
                </p14:cNvPr>
                <p14:cNvContentPartPr/>
                <p14:nvPr/>
              </p14:nvContentPartPr>
              <p14:xfrm>
                <a:off x="2817467" y="2201107"/>
                <a:ext cx="444960" cy="3348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825CB99D-D5CD-4121-8C60-28A3F9E71CF9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813147" y="2196787"/>
                  <a:ext cx="45360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2926B7A2-112D-430E-9EA7-254655D18C79}"/>
                    </a:ext>
                  </a:extLst>
                </p14:cNvPr>
                <p14:cNvContentPartPr/>
                <p14:nvPr/>
              </p14:nvContentPartPr>
              <p14:xfrm>
                <a:off x="1521827" y="2182027"/>
                <a:ext cx="8640" cy="504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2926B7A2-112D-430E-9EA7-254655D18C7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517507" y="2177707"/>
                  <a:ext cx="172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AEBB74C0-6AA8-45AE-99B2-6FD5042AA83E}"/>
                    </a:ext>
                  </a:extLst>
                </p14:cNvPr>
                <p14:cNvContentPartPr/>
                <p14:nvPr/>
              </p14:nvContentPartPr>
              <p14:xfrm>
                <a:off x="3226067" y="2237467"/>
                <a:ext cx="60840" cy="3564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AEBB74C0-6AA8-45AE-99B2-6FD5042AA83E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221747" y="2233147"/>
                  <a:ext cx="6948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FEF6A667-2F48-48E2-9715-51051BF224A7}"/>
                    </a:ext>
                  </a:extLst>
                </p14:cNvPr>
                <p14:cNvContentPartPr/>
                <p14:nvPr/>
              </p14:nvContentPartPr>
              <p14:xfrm>
                <a:off x="1514267" y="2204347"/>
                <a:ext cx="75960" cy="2196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FEF6A667-2F48-48E2-9715-51051BF224A7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509947" y="2200027"/>
                  <a:ext cx="8460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9E3B752A-80B7-4BCA-8B41-F1EE03A4859C}"/>
                    </a:ext>
                  </a:extLst>
                </p14:cNvPr>
                <p14:cNvContentPartPr/>
                <p14:nvPr/>
              </p14:nvContentPartPr>
              <p14:xfrm>
                <a:off x="1514267" y="2206867"/>
                <a:ext cx="57600" cy="504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9E3B752A-80B7-4BCA-8B41-F1EE03A4859C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509947" y="2202547"/>
                  <a:ext cx="6624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81D993BA-50E0-49F7-9BAF-46136D8D7998}"/>
                    </a:ext>
                  </a:extLst>
                </p14:cNvPr>
                <p14:cNvContentPartPr/>
                <p14:nvPr/>
              </p14:nvContentPartPr>
              <p14:xfrm>
                <a:off x="1624787" y="2195347"/>
                <a:ext cx="142200" cy="1548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81D993BA-50E0-49F7-9BAF-46136D8D7998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620467" y="2191027"/>
                  <a:ext cx="15084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27D68CC4-746D-4D7D-AC28-19DBD1568A31}"/>
                    </a:ext>
                  </a:extLst>
                </p14:cNvPr>
                <p14:cNvContentPartPr/>
                <p14:nvPr/>
              </p14:nvContentPartPr>
              <p14:xfrm>
                <a:off x="1870667" y="2200387"/>
                <a:ext cx="336240" cy="684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27D68CC4-746D-4D7D-AC28-19DBD1568A31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866347" y="2196067"/>
                  <a:ext cx="34488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0328216C-1756-4645-90F5-E91083F29A2E}"/>
                    </a:ext>
                  </a:extLst>
                </p14:cNvPr>
                <p14:cNvContentPartPr/>
                <p14:nvPr/>
              </p14:nvContentPartPr>
              <p14:xfrm>
                <a:off x="1460627" y="2256547"/>
                <a:ext cx="56520" cy="17100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0328216C-1756-4645-90F5-E91083F29A2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456307" y="2252227"/>
                  <a:ext cx="6516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82AB2CAF-9199-4C47-9757-AC714E217E1C}"/>
                    </a:ext>
                  </a:extLst>
                </p14:cNvPr>
                <p14:cNvContentPartPr/>
                <p14:nvPr/>
              </p14:nvContentPartPr>
              <p14:xfrm>
                <a:off x="1533347" y="2232787"/>
                <a:ext cx="96480" cy="19116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82AB2CAF-9199-4C47-9757-AC714E217E1C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529027" y="2228467"/>
                  <a:ext cx="10512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AED69AF-779D-4C06-8754-55CC57033C7C}"/>
                    </a:ext>
                  </a:extLst>
                </p14:cNvPr>
                <p14:cNvContentPartPr/>
                <p14:nvPr/>
              </p14:nvContentPartPr>
              <p14:xfrm>
                <a:off x="1438667" y="2503867"/>
                <a:ext cx="220320" cy="648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AED69AF-779D-4C06-8754-55CC57033C7C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434347" y="2499547"/>
                  <a:ext cx="22896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1AB407B0-607F-4A95-8D6B-D53539ED2199}"/>
                    </a:ext>
                  </a:extLst>
                </p14:cNvPr>
                <p14:cNvContentPartPr/>
                <p14:nvPr/>
              </p14:nvContentPartPr>
              <p14:xfrm>
                <a:off x="1799747" y="2537347"/>
                <a:ext cx="122040" cy="288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1AB407B0-607F-4A95-8D6B-D53539ED2199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795427" y="2533027"/>
                  <a:ext cx="13068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05F1A06C-0FC5-4DF9-9DF7-614107671ACC}"/>
                    </a:ext>
                  </a:extLst>
                </p14:cNvPr>
                <p14:cNvContentPartPr/>
                <p14:nvPr/>
              </p14:nvContentPartPr>
              <p14:xfrm>
                <a:off x="3255227" y="2428987"/>
                <a:ext cx="176400" cy="1836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05F1A06C-0FC5-4DF9-9DF7-614107671ACC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3250907" y="2424667"/>
                  <a:ext cx="1850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E043E93D-9BB7-4E31-B9AE-ADC1D990738A}"/>
                    </a:ext>
                  </a:extLst>
                </p14:cNvPr>
                <p14:cNvContentPartPr/>
                <p14:nvPr/>
              </p14:nvContentPartPr>
              <p14:xfrm>
                <a:off x="2096747" y="2516467"/>
                <a:ext cx="559800" cy="1836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E043E93D-9BB7-4E31-B9AE-ADC1D990738A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092427" y="2512147"/>
                  <a:ext cx="5684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699D201A-580A-4F21-9E2F-6C5D90D8BC91}"/>
                    </a:ext>
                  </a:extLst>
                </p14:cNvPr>
                <p14:cNvContentPartPr/>
                <p14:nvPr/>
              </p14:nvContentPartPr>
              <p14:xfrm>
                <a:off x="2738267" y="2489107"/>
                <a:ext cx="356760" cy="2808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699D201A-580A-4F21-9E2F-6C5D90D8BC91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733947" y="2484787"/>
                  <a:ext cx="36540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F0FFEAD4-1BE2-4D12-BD75-E0F45BB031B5}"/>
                    </a:ext>
                  </a:extLst>
                </p14:cNvPr>
                <p14:cNvContentPartPr/>
                <p14:nvPr/>
              </p14:nvContentPartPr>
              <p14:xfrm>
                <a:off x="1291427" y="2794027"/>
                <a:ext cx="489240" cy="1512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F0FFEAD4-1BE2-4D12-BD75-E0F45BB031B5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287107" y="2789707"/>
                  <a:ext cx="49788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680C6112-061A-4A48-ADD1-A3ACEEA8E0A9}"/>
                    </a:ext>
                  </a:extLst>
                </p14:cNvPr>
                <p14:cNvContentPartPr/>
                <p14:nvPr/>
              </p14:nvContentPartPr>
              <p14:xfrm>
                <a:off x="1986587" y="2821747"/>
                <a:ext cx="110880" cy="360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680C6112-061A-4A48-ADD1-A3ACEEA8E0A9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982267" y="2817427"/>
                  <a:ext cx="11952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A360971A-3760-41E5-B0EA-4C1C0A9BE0B5}"/>
                    </a:ext>
                  </a:extLst>
                </p14:cNvPr>
                <p14:cNvContentPartPr/>
                <p14:nvPr/>
              </p14:nvContentPartPr>
              <p14:xfrm>
                <a:off x="2353067" y="2795467"/>
                <a:ext cx="541080" cy="2412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A360971A-3760-41E5-B0EA-4C1C0A9BE0B5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2348747" y="2791147"/>
                  <a:ext cx="5497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E7505FB7-5E76-4352-9C5C-4C6F9C17803D}"/>
                    </a:ext>
                  </a:extLst>
                </p14:cNvPr>
                <p14:cNvContentPartPr/>
                <p14:nvPr/>
              </p14:nvContentPartPr>
              <p14:xfrm>
                <a:off x="2952107" y="2794027"/>
                <a:ext cx="240480" cy="540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E7505FB7-5E76-4352-9C5C-4C6F9C17803D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2947787" y="2789707"/>
                  <a:ext cx="24912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395A547B-B564-4443-9A94-D58DF457B0BD}"/>
                    </a:ext>
                  </a:extLst>
                </p14:cNvPr>
                <p14:cNvContentPartPr/>
                <p14:nvPr/>
              </p14:nvContentPartPr>
              <p14:xfrm>
                <a:off x="3241907" y="2779627"/>
                <a:ext cx="470520" cy="2412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395A547B-B564-4443-9A94-D58DF457B0B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3237587" y="2775307"/>
                  <a:ext cx="47916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5DDF4A4A-B516-4D9B-954C-17E8D94CF687}"/>
                    </a:ext>
                  </a:extLst>
                </p14:cNvPr>
                <p14:cNvContentPartPr/>
                <p14:nvPr/>
              </p14:nvContentPartPr>
              <p14:xfrm>
                <a:off x="1200347" y="3173467"/>
                <a:ext cx="110160" cy="216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5DDF4A4A-B516-4D9B-954C-17E8D94CF687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196027" y="3169147"/>
                  <a:ext cx="11880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7006FC27-6527-48A2-B8D9-B04CD8E6944F}"/>
                    </a:ext>
                  </a:extLst>
                </p14:cNvPr>
                <p14:cNvContentPartPr/>
                <p14:nvPr/>
              </p14:nvContentPartPr>
              <p14:xfrm>
                <a:off x="1459547" y="3171667"/>
                <a:ext cx="401760" cy="1260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7006FC27-6527-48A2-B8D9-B04CD8E6944F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455227" y="3167347"/>
                  <a:ext cx="41040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2FDA39D8-339D-4A67-8C8B-7ABD01EBDEED}"/>
                    </a:ext>
                  </a:extLst>
                </p14:cNvPr>
                <p14:cNvContentPartPr/>
                <p14:nvPr/>
              </p14:nvContentPartPr>
              <p14:xfrm>
                <a:off x="1970387" y="3254107"/>
                <a:ext cx="360" cy="36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2FDA39D8-339D-4A67-8C8B-7ABD01EBDEED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966067" y="32497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0049FD4B-344F-4FF3-92A3-175138C94604}"/>
                    </a:ext>
                  </a:extLst>
                </p14:cNvPr>
                <p14:cNvContentPartPr/>
                <p14:nvPr/>
              </p14:nvContentPartPr>
              <p14:xfrm>
                <a:off x="1970387" y="3226027"/>
                <a:ext cx="447120" cy="2844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0049FD4B-344F-4FF3-92A3-175138C94604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966067" y="3221707"/>
                  <a:ext cx="45576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26EF9B0C-F11B-4CEB-AF77-520C32DDC79E}"/>
                    </a:ext>
                  </a:extLst>
                </p14:cNvPr>
                <p14:cNvContentPartPr/>
                <p14:nvPr/>
              </p14:nvContentPartPr>
              <p14:xfrm>
                <a:off x="2546387" y="3209827"/>
                <a:ext cx="608400" cy="1116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26EF9B0C-F11B-4CEB-AF77-520C32DDC79E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2542067" y="3205507"/>
                  <a:ext cx="61704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7EA76D91-EAA4-48D4-8848-94D0DE2591F7}"/>
                    </a:ext>
                  </a:extLst>
                </p14:cNvPr>
                <p14:cNvContentPartPr/>
                <p14:nvPr/>
              </p14:nvContentPartPr>
              <p14:xfrm>
                <a:off x="3233627" y="3210907"/>
                <a:ext cx="832320" cy="2124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7EA76D91-EAA4-48D4-8848-94D0DE2591F7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229307" y="3206587"/>
                  <a:ext cx="84096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3A563CA4-4755-4867-8C7F-A8662DFBF2ED}"/>
                    </a:ext>
                  </a:extLst>
                </p14:cNvPr>
                <p14:cNvContentPartPr/>
                <p14:nvPr/>
              </p14:nvContentPartPr>
              <p14:xfrm>
                <a:off x="3254147" y="2236027"/>
                <a:ext cx="1407960" cy="166896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3A563CA4-4755-4867-8C7F-A8662DFBF2ED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3249827" y="2231707"/>
                  <a:ext cx="1416600" cy="1677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2" name="Gruppieren 81">
            <a:extLst>
              <a:ext uri="{FF2B5EF4-FFF2-40B4-BE49-F238E27FC236}">
                <a16:creationId xmlns:a16="http://schemas.microsoft.com/office/drawing/2014/main" id="{54FA2AED-8E3E-4DAC-98AE-5A4F1ED6D773}"/>
              </a:ext>
            </a:extLst>
          </p:cNvPr>
          <p:cNvGrpSpPr/>
          <p:nvPr/>
        </p:nvGrpSpPr>
        <p:grpSpPr>
          <a:xfrm>
            <a:off x="4742027" y="3877987"/>
            <a:ext cx="261720" cy="211680"/>
            <a:chOff x="4742027" y="3877987"/>
            <a:chExt cx="261720" cy="211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58D49745-479F-477F-97AF-D07C2C866042}"/>
                    </a:ext>
                  </a:extLst>
                </p14:cNvPr>
                <p14:cNvContentPartPr/>
                <p14:nvPr/>
              </p14:nvContentPartPr>
              <p14:xfrm>
                <a:off x="4742027" y="3877987"/>
                <a:ext cx="153720" cy="10764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58D49745-479F-477F-97AF-D07C2C866042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4737707" y="3873667"/>
                  <a:ext cx="162360" cy="11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FEAEA9AF-0D18-444F-8897-F97705B57D60}"/>
                    </a:ext>
                  </a:extLst>
                </p14:cNvPr>
                <p14:cNvContentPartPr/>
                <p14:nvPr/>
              </p14:nvContentPartPr>
              <p14:xfrm>
                <a:off x="4922387" y="3959707"/>
                <a:ext cx="16920" cy="8820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FEAEA9AF-0D18-444F-8897-F97705B57D60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918067" y="3955387"/>
                  <a:ext cx="2556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FDE26AC7-4926-46F7-B171-8D39C8848C66}"/>
                    </a:ext>
                  </a:extLst>
                </p14:cNvPr>
                <p14:cNvContentPartPr/>
                <p14:nvPr/>
              </p14:nvContentPartPr>
              <p14:xfrm>
                <a:off x="4835987" y="3946027"/>
                <a:ext cx="167760" cy="14364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FDE26AC7-4926-46F7-B171-8D39C8848C66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4831667" y="3941707"/>
                  <a:ext cx="176400" cy="152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1BE55698-F8FD-439B-AC6A-DDD9E552370B}"/>
                  </a:ext>
                </a:extLst>
              </p14:cNvPr>
              <p14:cNvContentPartPr/>
              <p14:nvPr/>
            </p14:nvContentPartPr>
            <p14:xfrm>
              <a:off x="6802667" y="2939107"/>
              <a:ext cx="149040" cy="27000"/>
            </p14:xfrm>
          </p:contentPart>
        </mc:Choice>
        <mc:Fallback xmlns=""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1BE55698-F8FD-439B-AC6A-DDD9E552370B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6798347" y="2934787"/>
                <a:ext cx="157680" cy="35640"/>
              </a:xfrm>
              <a:prstGeom prst="rect">
                <a:avLst/>
              </a:prstGeom>
            </p:spPr>
          </p:pic>
        </mc:Fallback>
      </mc:AlternateContent>
      <p:grpSp>
        <p:nvGrpSpPr>
          <p:cNvPr id="125" name="Gruppieren 124">
            <a:extLst>
              <a:ext uri="{FF2B5EF4-FFF2-40B4-BE49-F238E27FC236}">
                <a16:creationId xmlns:a16="http://schemas.microsoft.com/office/drawing/2014/main" id="{60BE3A98-C63D-427F-8CF6-AA424F3A07B0}"/>
              </a:ext>
            </a:extLst>
          </p:cNvPr>
          <p:cNvGrpSpPr/>
          <p:nvPr/>
        </p:nvGrpSpPr>
        <p:grpSpPr>
          <a:xfrm>
            <a:off x="3119147" y="1438987"/>
            <a:ext cx="3887280" cy="1958400"/>
            <a:chOff x="3119147" y="1438987"/>
            <a:chExt cx="3887280" cy="1958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996C9B60-A9F3-4316-A5AF-881BBEC774DB}"/>
                    </a:ext>
                  </a:extLst>
                </p14:cNvPr>
                <p14:cNvContentPartPr/>
                <p14:nvPr/>
              </p14:nvContentPartPr>
              <p14:xfrm>
                <a:off x="5762267" y="3249787"/>
                <a:ext cx="193680" cy="1656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996C9B60-A9F3-4316-A5AF-881BBEC774DB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5757947" y="3245467"/>
                  <a:ext cx="20232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27F65918-2F12-4034-A2BF-8AAF21AC4ADF}"/>
                    </a:ext>
                  </a:extLst>
                </p14:cNvPr>
                <p14:cNvContentPartPr/>
                <p14:nvPr/>
              </p14:nvContentPartPr>
              <p14:xfrm>
                <a:off x="6075107" y="3218467"/>
                <a:ext cx="541080" cy="2088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27F65918-2F12-4034-A2BF-8AAF21AC4ADF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6070787" y="3214147"/>
                  <a:ext cx="54972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2404601E-3789-4235-8401-7AF9975A6694}"/>
                    </a:ext>
                  </a:extLst>
                </p14:cNvPr>
                <p14:cNvContentPartPr/>
                <p14:nvPr/>
              </p14:nvContentPartPr>
              <p14:xfrm>
                <a:off x="6674507" y="3199747"/>
                <a:ext cx="164160" cy="17280"/>
              </p14:xfrm>
            </p:contentPart>
          </mc:Choice>
          <mc:Fallback xmlns=""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2404601E-3789-4235-8401-7AF9975A6694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6670187" y="3195427"/>
                  <a:ext cx="17280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A1933DC2-CE96-4E37-88F1-55BCDEA9A1D3}"/>
                    </a:ext>
                  </a:extLst>
                </p14:cNvPr>
                <p14:cNvContentPartPr/>
                <p14:nvPr/>
              </p14:nvContentPartPr>
              <p14:xfrm>
                <a:off x="6814547" y="3186427"/>
                <a:ext cx="34560" cy="612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A1933DC2-CE96-4E37-88F1-55BCDEA9A1D3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6810227" y="3182107"/>
                  <a:ext cx="4320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4BCFB4BE-58EE-40AC-A78C-D7CB4F23C096}"/>
                    </a:ext>
                  </a:extLst>
                </p14:cNvPr>
                <p14:cNvContentPartPr/>
                <p14:nvPr/>
              </p14:nvContentPartPr>
              <p14:xfrm>
                <a:off x="5664707" y="3247987"/>
                <a:ext cx="173880" cy="2952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4BCFB4BE-58EE-40AC-A78C-D7CB4F23C096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5660387" y="3243667"/>
                  <a:ext cx="18252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6333710C-BF32-4B66-8168-871C20C63982}"/>
                    </a:ext>
                  </a:extLst>
                </p14:cNvPr>
                <p14:cNvContentPartPr/>
                <p14:nvPr/>
              </p14:nvContentPartPr>
              <p14:xfrm>
                <a:off x="5525747" y="3272467"/>
                <a:ext cx="102600" cy="6120"/>
              </p14:xfrm>
            </p:contentPart>
          </mc:Choice>
          <mc:Fallback xmlns=""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6333710C-BF32-4B66-8168-871C20C63982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5521427" y="3268147"/>
                  <a:ext cx="11124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6D3FC848-BADA-4F06-BC1D-808EAA064426}"/>
                    </a:ext>
                  </a:extLst>
                </p14:cNvPr>
                <p14:cNvContentPartPr/>
                <p14:nvPr/>
              </p14:nvContentPartPr>
              <p14:xfrm>
                <a:off x="5193827" y="3285427"/>
                <a:ext cx="273960" cy="5040"/>
              </p14:xfrm>
            </p:contentPart>
          </mc:Choice>
          <mc:Fallback xmlns=""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6D3FC848-BADA-4F06-BC1D-808EAA064426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5189507" y="3281107"/>
                  <a:ext cx="28260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BEFB5A81-DEC9-41C7-85A2-E2C56513F756}"/>
                    </a:ext>
                  </a:extLst>
                </p14:cNvPr>
                <p14:cNvContentPartPr/>
                <p14:nvPr/>
              </p14:nvContentPartPr>
              <p14:xfrm>
                <a:off x="4733027" y="3299827"/>
                <a:ext cx="225000" cy="2520"/>
              </p14:xfrm>
            </p:contentPart>
          </mc:Choice>
          <mc:Fallback xmlns=""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BEFB5A81-DEC9-41C7-85A2-E2C56513F756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4728707" y="3295507"/>
                  <a:ext cx="23364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7178ACCA-B2CD-4BC4-AACC-8EF250461C90}"/>
                    </a:ext>
                  </a:extLst>
                </p14:cNvPr>
                <p14:cNvContentPartPr/>
                <p14:nvPr/>
              </p14:nvContentPartPr>
              <p14:xfrm>
                <a:off x="4511627" y="3313147"/>
                <a:ext cx="147240" cy="360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7178ACCA-B2CD-4BC4-AACC-8EF250461C90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4507307" y="3308827"/>
                  <a:ext cx="15588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25774DCB-6134-4099-9AF5-373AF5120A64}"/>
                    </a:ext>
                  </a:extLst>
                </p14:cNvPr>
                <p14:cNvContentPartPr/>
                <p14:nvPr/>
              </p14:nvContentPartPr>
              <p14:xfrm>
                <a:off x="4096907" y="3319267"/>
                <a:ext cx="176400" cy="216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25774DCB-6134-4099-9AF5-373AF5120A64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092587" y="3314947"/>
                  <a:ext cx="18504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1C44AEE5-5310-4CE9-9149-CD7D947FF93A}"/>
                    </a:ext>
                  </a:extLst>
                </p14:cNvPr>
                <p14:cNvContentPartPr/>
                <p14:nvPr/>
              </p14:nvContentPartPr>
              <p14:xfrm>
                <a:off x="3855707" y="3320707"/>
                <a:ext cx="166680" cy="720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1C44AEE5-5310-4CE9-9149-CD7D947FF93A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3851387" y="3316387"/>
                  <a:ext cx="17532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66D40F83-C32C-46D1-9056-4F1332039FE8}"/>
                    </a:ext>
                  </a:extLst>
                </p14:cNvPr>
                <p14:cNvContentPartPr/>
                <p14:nvPr/>
              </p14:nvContentPartPr>
              <p14:xfrm>
                <a:off x="3221747" y="3345187"/>
                <a:ext cx="633240" cy="30240"/>
              </p14:xfrm>
            </p:contentPart>
          </mc:Choice>
          <mc:Fallback xmlns=""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66D40F83-C32C-46D1-9056-4F1332039FE8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3217427" y="3340867"/>
                  <a:ext cx="6418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0B361B6C-E1A8-46F4-9672-1714D83DE23C}"/>
                    </a:ext>
                  </a:extLst>
                </p14:cNvPr>
                <p14:cNvContentPartPr/>
                <p14:nvPr/>
              </p14:nvContentPartPr>
              <p14:xfrm>
                <a:off x="3119147" y="3345187"/>
                <a:ext cx="185400" cy="32040"/>
              </p14:xfrm>
            </p:contentPart>
          </mc:Choice>
          <mc:Fallback xmlns=""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0B361B6C-E1A8-46F4-9672-1714D83DE23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3114827" y="3340867"/>
                  <a:ext cx="194040" cy="4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600E489B-399F-4AD7-ACEE-2CB439E831D5}"/>
                    </a:ext>
                  </a:extLst>
                </p14:cNvPr>
                <p14:cNvContentPartPr/>
                <p14:nvPr/>
              </p14:nvContentPartPr>
              <p14:xfrm>
                <a:off x="6726347" y="2974027"/>
                <a:ext cx="74160" cy="2592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600E489B-399F-4AD7-ACEE-2CB439E831D5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6722027" y="2969707"/>
                  <a:ext cx="8280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102D3337-79D3-429B-BF2A-CEB006B5281A}"/>
                    </a:ext>
                  </a:extLst>
                </p14:cNvPr>
                <p14:cNvContentPartPr/>
                <p14:nvPr/>
              </p14:nvContentPartPr>
              <p14:xfrm>
                <a:off x="6812027" y="2938027"/>
                <a:ext cx="102600" cy="1512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102D3337-79D3-429B-BF2A-CEB006B5281A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6807707" y="2933707"/>
                  <a:ext cx="11124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AD0A97C4-0EC1-411F-8180-D0799564FFAF}"/>
                    </a:ext>
                  </a:extLst>
                </p14:cNvPr>
                <p14:cNvContentPartPr/>
                <p14:nvPr/>
              </p14:nvContentPartPr>
              <p14:xfrm>
                <a:off x="6746867" y="2929747"/>
                <a:ext cx="83520" cy="16200"/>
              </p14:xfrm>
            </p:contentPart>
          </mc:Choice>
          <mc:Fallback xmlns=""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AD0A97C4-0EC1-411F-8180-D0799564FFAF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6742547" y="2925427"/>
                  <a:ext cx="9216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48C68F51-0BFC-410B-A18C-907F57170169}"/>
                    </a:ext>
                  </a:extLst>
                </p14:cNvPr>
                <p14:cNvContentPartPr/>
                <p14:nvPr/>
              </p14:nvContentPartPr>
              <p14:xfrm>
                <a:off x="6353027" y="2931547"/>
                <a:ext cx="117360" cy="5040"/>
              </p14:xfrm>
            </p:contentPart>
          </mc:Choice>
          <mc:Fallback xmlns=""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48C68F51-0BFC-410B-A18C-907F57170169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6348707" y="2927227"/>
                  <a:ext cx="12600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23409D0B-020C-49C4-8A19-B51C217E7215}"/>
                    </a:ext>
                  </a:extLst>
                </p14:cNvPr>
                <p14:cNvContentPartPr/>
                <p14:nvPr/>
              </p14:nvContentPartPr>
              <p14:xfrm>
                <a:off x="5822027" y="2926867"/>
                <a:ext cx="117720" cy="828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23409D0B-020C-49C4-8A19-B51C217E7215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5817707" y="2922547"/>
                  <a:ext cx="12636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68CAADEE-FDD6-4DA1-B8A1-55E62772B19F}"/>
                    </a:ext>
                  </a:extLst>
                </p14:cNvPr>
                <p14:cNvContentPartPr/>
                <p14:nvPr/>
              </p14:nvContentPartPr>
              <p14:xfrm>
                <a:off x="4406867" y="2975467"/>
                <a:ext cx="801720" cy="39240"/>
              </p14:xfrm>
            </p:contentPart>
          </mc:Choice>
          <mc:Fallback xmlns=""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68CAADEE-FDD6-4DA1-B8A1-55E62772B19F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4402547" y="2971147"/>
                  <a:ext cx="81036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2356495D-56AB-4B3A-84A8-68EA8AE57574}"/>
                    </a:ext>
                  </a:extLst>
                </p14:cNvPr>
                <p14:cNvContentPartPr/>
                <p14:nvPr/>
              </p14:nvContentPartPr>
              <p14:xfrm>
                <a:off x="4069547" y="3016147"/>
                <a:ext cx="181080" cy="36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2356495D-56AB-4B3A-84A8-68EA8AE57574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4065227" y="3011827"/>
                  <a:ext cx="18972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A0E2A46C-D6A8-45BA-846F-885C7B59C7A6}"/>
                    </a:ext>
                  </a:extLst>
                </p14:cNvPr>
                <p14:cNvContentPartPr/>
                <p14:nvPr/>
              </p14:nvContentPartPr>
              <p14:xfrm>
                <a:off x="3240107" y="3015787"/>
                <a:ext cx="225000" cy="12240"/>
              </p14:xfrm>
            </p:contentPart>
          </mc:Choice>
          <mc:Fallback xmlns=""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A0E2A46C-D6A8-45BA-846F-885C7B59C7A6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3235787" y="3011467"/>
                  <a:ext cx="2336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6B4D4721-9B5B-4F4D-90A8-0CE32133D91E}"/>
                    </a:ext>
                  </a:extLst>
                </p14:cNvPr>
                <p14:cNvContentPartPr/>
                <p14:nvPr/>
              </p14:nvContentPartPr>
              <p14:xfrm>
                <a:off x="3189347" y="3009667"/>
                <a:ext cx="181800" cy="17640"/>
              </p14:xfrm>
            </p:contentPart>
          </mc:Choice>
          <mc:Fallback xmlns=""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6B4D4721-9B5B-4F4D-90A8-0CE32133D91E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3185027" y="3005347"/>
                  <a:ext cx="19044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E6D152BB-4B46-4C44-AA74-6BDF31C2D211}"/>
                    </a:ext>
                  </a:extLst>
                </p14:cNvPr>
                <p14:cNvContentPartPr/>
                <p14:nvPr/>
              </p14:nvContentPartPr>
              <p14:xfrm>
                <a:off x="6643187" y="2588827"/>
                <a:ext cx="363240" cy="25200"/>
              </p14:xfrm>
            </p:contentPart>
          </mc:Choice>
          <mc:Fallback xmlns=""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E6D152BB-4B46-4C44-AA74-6BDF31C2D211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6638867" y="2584507"/>
                  <a:ext cx="37188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D5661A74-4754-48EC-9EDA-31AE5B272D12}"/>
                    </a:ext>
                  </a:extLst>
                </p14:cNvPr>
                <p14:cNvContentPartPr/>
                <p14:nvPr/>
              </p14:nvContentPartPr>
              <p14:xfrm>
                <a:off x="6561827" y="2598547"/>
                <a:ext cx="52920" cy="11520"/>
              </p14:xfrm>
            </p:contentPart>
          </mc:Choice>
          <mc:Fallback xmlns=""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D5661A74-4754-48EC-9EDA-31AE5B272D12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6557507" y="2594227"/>
                  <a:ext cx="6156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54A55BC7-80CE-45C7-B5D6-EF36849CECB8}"/>
                    </a:ext>
                  </a:extLst>
                </p14:cNvPr>
                <p14:cNvContentPartPr/>
                <p14:nvPr/>
              </p14:nvContentPartPr>
              <p14:xfrm>
                <a:off x="6347267" y="2568307"/>
                <a:ext cx="143280" cy="18000"/>
              </p14:xfrm>
            </p:contentPart>
          </mc:Choice>
          <mc:Fallback xmlns=""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54A55BC7-80CE-45C7-B5D6-EF36849CECB8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342947" y="2563987"/>
                  <a:ext cx="15192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A5945E29-CE30-48F4-81A7-641B175762A7}"/>
                    </a:ext>
                  </a:extLst>
                </p14:cNvPr>
                <p14:cNvContentPartPr/>
                <p14:nvPr/>
              </p14:nvContentPartPr>
              <p14:xfrm>
                <a:off x="4855067" y="2556787"/>
                <a:ext cx="1243440" cy="63720"/>
              </p14:xfrm>
            </p:contentPart>
          </mc:Choice>
          <mc:Fallback xmlns=""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A5945E29-CE30-48F4-81A7-641B175762A7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4850747" y="2552467"/>
                  <a:ext cx="125208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B106CCE3-0DD0-4B5E-A2C7-7718151856BD}"/>
                    </a:ext>
                  </a:extLst>
                </p14:cNvPr>
                <p14:cNvContentPartPr/>
                <p14:nvPr/>
              </p14:nvContentPartPr>
              <p14:xfrm>
                <a:off x="3930587" y="2635987"/>
                <a:ext cx="649800" cy="21960"/>
              </p14:xfrm>
            </p:contentPart>
          </mc:Choice>
          <mc:Fallback xmlns=""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B106CCE3-0DD0-4B5E-A2C7-7718151856BD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3926267" y="2631667"/>
                  <a:ext cx="65844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037B0582-1E43-43E9-9E11-48CBC8FFF8FF}"/>
                    </a:ext>
                  </a:extLst>
                </p14:cNvPr>
                <p14:cNvContentPartPr/>
                <p14:nvPr/>
              </p14:nvContentPartPr>
              <p14:xfrm>
                <a:off x="3245507" y="2621587"/>
                <a:ext cx="615240" cy="21960"/>
              </p14:xfrm>
            </p:contentPart>
          </mc:Choice>
          <mc:Fallback xmlns=""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037B0582-1E43-43E9-9E11-48CBC8FFF8FF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3241187" y="2617267"/>
                  <a:ext cx="62388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20564C60-E541-474D-A9EB-F33791CC6192}"/>
                    </a:ext>
                  </a:extLst>
                </p14:cNvPr>
                <p14:cNvContentPartPr/>
                <p14:nvPr/>
              </p14:nvContentPartPr>
              <p14:xfrm>
                <a:off x="3213107" y="2621227"/>
                <a:ext cx="258480" cy="3996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20564C60-E541-474D-A9EB-F33791CC6192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3208787" y="2616907"/>
                  <a:ext cx="26712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B37E74D9-E2A3-490B-88A7-38D35FEADEB6}"/>
                    </a:ext>
                  </a:extLst>
                </p14:cNvPr>
                <p14:cNvContentPartPr/>
                <p14:nvPr/>
              </p14:nvContentPartPr>
              <p14:xfrm>
                <a:off x="3394907" y="2630227"/>
                <a:ext cx="90000" cy="15480"/>
              </p14:xfrm>
            </p:contentPart>
          </mc:Choice>
          <mc:Fallback xmlns=""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B37E74D9-E2A3-490B-88A7-38D35FEADEB6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3390587" y="2625907"/>
                  <a:ext cx="9864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D00DEB6D-5189-4ECC-A2DF-7A56EBD27035}"/>
                    </a:ext>
                  </a:extLst>
                </p14:cNvPr>
                <p14:cNvContentPartPr/>
                <p14:nvPr/>
              </p14:nvContentPartPr>
              <p14:xfrm>
                <a:off x="3238307" y="1438987"/>
                <a:ext cx="727560" cy="1958400"/>
              </p14:xfrm>
            </p:contentPart>
          </mc:Choice>
          <mc:Fallback xmlns=""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D00DEB6D-5189-4ECC-A2DF-7A56EBD27035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3233987" y="1434667"/>
                  <a:ext cx="736200" cy="1967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8" name="Gruppieren 127">
            <a:extLst>
              <a:ext uri="{FF2B5EF4-FFF2-40B4-BE49-F238E27FC236}">
                <a16:creationId xmlns:a16="http://schemas.microsoft.com/office/drawing/2014/main" id="{F3FDB7E2-A3F4-4670-B6F0-AE221611FA1F}"/>
              </a:ext>
            </a:extLst>
          </p:cNvPr>
          <p:cNvGrpSpPr/>
          <p:nvPr/>
        </p:nvGrpSpPr>
        <p:grpSpPr>
          <a:xfrm>
            <a:off x="4119587" y="1245667"/>
            <a:ext cx="253080" cy="231480"/>
            <a:chOff x="4119587" y="1245667"/>
            <a:chExt cx="253080" cy="231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09091AB4-920F-4D91-90F9-2BA682E11DC9}"/>
                    </a:ext>
                  </a:extLst>
                </p14:cNvPr>
                <p14:cNvContentPartPr/>
                <p14:nvPr/>
              </p14:nvContentPartPr>
              <p14:xfrm>
                <a:off x="4119587" y="1245667"/>
                <a:ext cx="159480" cy="161280"/>
              </p14:xfrm>
            </p:contentPart>
          </mc:Choice>
          <mc:Fallback xmlns=""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09091AB4-920F-4D91-90F9-2BA682E11DC9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4115267" y="1241347"/>
                  <a:ext cx="16812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FAABAB17-8796-4A1E-B511-2692B4F62D06}"/>
                    </a:ext>
                  </a:extLst>
                </p14:cNvPr>
                <p14:cNvContentPartPr/>
                <p14:nvPr/>
              </p14:nvContentPartPr>
              <p14:xfrm>
                <a:off x="4232987" y="1333147"/>
                <a:ext cx="139680" cy="144000"/>
              </p14:xfrm>
            </p:contentPart>
          </mc:Choice>
          <mc:Fallback xmlns=""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FAABAB17-8796-4A1E-B511-2692B4F62D06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4228667" y="1328827"/>
                  <a:ext cx="148320" cy="152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3" name="Gruppieren 132">
            <a:extLst>
              <a:ext uri="{FF2B5EF4-FFF2-40B4-BE49-F238E27FC236}">
                <a16:creationId xmlns:a16="http://schemas.microsoft.com/office/drawing/2014/main" id="{18CA8688-9640-4371-B166-D9EA2B207E70}"/>
              </a:ext>
            </a:extLst>
          </p:cNvPr>
          <p:cNvGrpSpPr/>
          <p:nvPr/>
        </p:nvGrpSpPr>
        <p:grpSpPr>
          <a:xfrm>
            <a:off x="2856347" y="2555347"/>
            <a:ext cx="674640" cy="288720"/>
            <a:chOff x="2856347" y="2555347"/>
            <a:chExt cx="674640" cy="28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D41D3676-C4D3-4635-9A00-8626C6A312B1}"/>
                    </a:ext>
                  </a:extLst>
                </p14:cNvPr>
                <p14:cNvContentPartPr/>
                <p14:nvPr/>
              </p14:nvContentPartPr>
              <p14:xfrm>
                <a:off x="3234347" y="2555347"/>
                <a:ext cx="296640" cy="42480"/>
              </p14:xfrm>
            </p:contentPart>
          </mc:Choice>
          <mc:Fallback xmlns=""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D41D3676-C4D3-4635-9A00-8626C6A312B1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3230027" y="2551027"/>
                  <a:ext cx="30528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625652E7-6D5D-4E50-AEB1-76CC7F6AED58}"/>
                    </a:ext>
                  </a:extLst>
                </p14:cNvPr>
                <p14:cNvContentPartPr/>
                <p14:nvPr/>
              </p14:nvContentPartPr>
              <p14:xfrm>
                <a:off x="3086027" y="2635267"/>
                <a:ext cx="360" cy="360"/>
              </p14:xfrm>
            </p:contentPart>
          </mc:Choice>
          <mc:Fallback xmlns=""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625652E7-6D5D-4E50-AEB1-76CC7F6AED58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3081707" y="26309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27393E30-9833-4C9C-94A2-650E5CAC40B1}"/>
                    </a:ext>
                  </a:extLst>
                </p14:cNvPr>
                <p14:cNvContentPartPr/>
                <p14:nvPr/>
              </p14:nvContentPartPr>
              <p14:xfrm>
                <a:off x="2974787" y="2592427"/>
                <a:ext cx="180000" cy="126360"/>
              </p14:xfrm>
            </p:contentPart>
          </mc:Choice>
          <mc:Fallback xmlns=""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27393E30-9833-4C9C-94A2-650E5CAC40B1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2970467" y="2588107"/>
                  <a:ext cx="18864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DDB8E94B-824F-4AB3-B0A5-FCB84D717B4A}"/>
                    </a:ext>
                  </a:extLst>
                </p14:cNvPr>
                <p14:cNvContentPartPr/>
                <p14:nvPr/>
              </p14:nvContentPartPr>
              <p14:xfrm>
                <a:off x="2856347" y="2590987"/>
                <a:ext cx="205200" cy="253080"/>
              </p14:xfrm>
            </p:contentPart>
          </mc:Choice>
          <mc:Fallback xmlns=""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DDB8E94B-824F-4AB3-B0A5-FCB84D717B4A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2852027" y="2586667"/>
                  <a:ext cx="213840" cy="261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7">
            <p14:nvContentPartPr>
              <p14:cNvPr id="134" name="Freihand 133">
                <a:extLst>
                  <a:ext uri="{FF2B5EF4-FFF2-40B4-BE49-F238E27FC236}">
                    <a16:creationId xmlns:a16="http://schemas.microsoft.com/office/drawing/2014/main" id="{95CAAD4F-FD37-425D-AA9B-E1C43B187452}"/>
                  </a:ext>
                </a:extLst>
              </p14:cNvPr>
              <p14:cNvContentPartPr/>
              <p14:nvPr/>
            </p14:nvContentPartPr>
            <p14:xfrm>
              <a:off x="3503627" y="2569027"/>
              <a:ext cx="4320" cy="135360"/>
            </p14:xfrm>
          </p:contentPart>
        </mc:Choice>
        <mc:Fallback xmlns="">
          <p:pic>
            <p:nvPicPr>
              <p:cNvPr id="134" name="Freihand 133">
                <a:extLst>
                  <a:ext uri="{FF2B5EF4-FFF2-40B4-BE49-F238E27FC236}">
                    <a16:creationId xmlns:a16="http://schemas.microsoft.com/office/drawing/2014/main" id="{95CAAD4F-FD37-425D-AA9B-E1C43B187452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3499307" y="2564707"/>
                <a:ext cx="1296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9">
            <p14:nvContentPartPr>
              <p14:cNvPr id="135" name="Freihand 134">
                <a:extLst>
                  <a:ext uri="{FF2B5EF4-FFF2-40B4-BE49-F238E27FC236}">
                    <a16:creationId xmlns:a16="http://schemas.microsoft.com/office/drawing/2014/main" id="{2095BD3B-7F11-4891-AD6A-20250C5B840A}"/>
                  </a:ext>
                </a:extLst>
              </p14:cNvPr>
              <p14:cNvContentPartPr/>
              <p14:nvPr/>
            </p14:nvContentPartPr>
            <p14:xfrm>
              <a:off x="3533507" y="3128107"/>
              <a:ext cx="10800" cy="230040"/>
            </p14:xfrm>
          </p:contentPart>
        </mc:Choice>
        <mc:Fallback xmlns="">
          <p:pic>
            <p:nvPicPr>
              <p:cNvPr id="135" name="Freihand 134">
                <a:extLst>
                  <a:ext uri="{FF2B5EF4-FFF2-40B4-BE49-F238E27FC236}">
                    <a16:creationId xmlns:a16="http://schemas.microsoft.com/office/drawing/2014/main" id="{2095BD3B-7F11-4891-AD6A-20250C5B840A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3529187" y="3123787"/>
                <a:ext cx="19440" cy="23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1">
            <p14:nvContentPartPr>
              <p14:cNvPr id="136" name="Freihand 135">
                <a:extLst>
                  <a:ext uri="{FF2B5EF4-FFF2-40B4-BE49-F238E27FC236}">
                    <a16:creationId xmlns:a16="http://schemas.microsoft.com/office/drawing/2014/main" id="{0957938A-970A-41C4-B998-9BABF49A1F2D}"/>
                  </a:ext>
                </a:extLst>
              </p14:cNvPr>
              <p14:cNvContentPartPr/>
              <p14:nvPr/>
            </p14:nvContentPartPr>
            <p14:xfrm>
              <a:off x="3516227" y="3691147"/>
              <a:ext cx="17640" cy="234720"/>
            </p14:xfrm>
          </p:contentPart>
        </mc:Choice>
        <mc:Fallback xmlns="">
          <p:pic>
            <p:nvPicPr>
              <p:cNvPr id="136" name="Freihand 135">
                <a:extLst>
                  <a:ext uri="{FF2B5EF4-FFF2-40B4-BE49-F238E27FC236}">
                    <a16:creationId xmlns:a16="http://schemas.microsoft.com/office/drawing/2014/main" id="{0957938A-970A-41C4-B998-9BABF49A1F2D}"/>
                  </a:ext>
                </a:extLst>
              </p:cNvPr>
              <p:cNvPicPr/>
              <p:nvPr/>
            </p:nvPicPr>
            <p:blipFill>
              <a:blip r:embed="rId162"/>
              <a:stretch>
                <a:fillRect/>
              </a:stretch>
            </p:blipFill>
            <p:spPr>
              <a:xfrm>
                <a:off x="3511907" y="3686827"/>
                <a:ext cx="26280" cy="24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3">
            <p14:nvContentPartPr>
              <p14:cNvPr id="137" name="Freihand 136">
                <a:extLst>
                  <a:ext uri="{FF2B5EF4-FFF2-40B4-BE49-F238E27FC236}">
                    <a16:creationId xmlns:a16="http://schemas.microsoft.com/office/drawing/2014/main" id="{1EDEF6AE-7D6C-467C-8E59-4B6FDE909BAE}"/>
                  </a:ext>
                </a:extLst>
              </p14:cNvPr>
              <p14:cNvContentPartPr/>
              <p14:nvPr/>
            </p14:nvContentPartPr>
            <p14:xfrm>
              <a:off x="3556907" y="4140427"/>
              <a:ext cx="19800" cy="399240"/>
            </p14:xfrm>
          </p:contentPart>
        </mc:Choice>
        <mc:Fallback xmlns="">
          <p:pic>
            <p:nvPicPr>
              <p:cNvPr id="137" name="Freihand 136">
                <a:extLst>
                  <a:ext uri="{FF2B5EF4-FFF2-40B4-BE49-F238E27FC236}">
                    <a16:creationId xmlns:a16="http://schemas.microsoft.com/office/drawing/2014/main" id="{1EDEF6AE-7D6C-467C-8E59-4B6FDE909BAE}"/>
                  </a:ext>
                </a:extLst>
              </p:cNvPr>
              <p:cNvPicPr/>
              <p:nvPr/>
            </p:nvPicPr>
            <p:blipFill>
              <a:blip r:embed="rId164"/>
              <a:stretch>
                <a:fillRect/>
              </a:stretch>
            </p:blipFill>
            <p:spPr>
              <a:xfrm>
                <a:off x="3552587" y="4136107"/>
                <a:ext cx="28440" cy="407880"/>
              </a:xfrm>
              <a:prstGeom prst="rect">
                <a:avLst/>
              </a:prstGeom>
            </p:spPr>
          </p:pic>
        </mc:Fallback>
      </mc:AlternateContent>
      <p:grpSp>
        <p:nvGrpSpPr>
          <p:cNvPr id="140" name="Gruppieren 139">
            <a:extLst>
              <a:ext uri="{FF2B5EF4-FFF2-40B4-BE49-F238E27FC236}">
                <a16:creationId xmlns:a16="http://schemas.microsoft.com/office/drawing/2014/main" id="{E133B88F-EE6F-4C32-8593-7BDBE60FCDAE}"/>
              </a:ext>
            </a:extLst>
          </p:cNvPr>
          <p:cNvGrpSpPr/>
          <p:nvPr/>
        </p:nvGrpSpPr>
        <p:grpSpPr>
          <a:xfrm>
            <a:off x="3472667" y="1972507"/>
            <a:ext cx="83520" cy="383760"/>
            <a:chOff x="3472667" y="1972507"/>
            <a:chExt cx="83520" cy="383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E036DD91-2A1B-4D6C-BC6D-86DEB3983FFE}"/>
                    </a:ext>
                  </a:extLst>
                </p14:cNvPr>
                <p14:cNvContentPartPr/>
                <p14:nvPr/>
              </p14:nvContentPartPr>
              <p14:xfrm>
                <a:off x="3502187" y="1972507"/>
                <a:ext cx="11520" cy="34272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E036DD91-2A1B-4D6C-BC6D-86DEB3983FFE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3497867" y="1968187"/>
                  <a:ext cx="20160" cy="35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C035A861-57AD-4295-A443-C4ED161298A3}"/>
                    </a:ext>
                  </a:extLst>
                </p14:cNvPr>
                <p14:cNvContentPartPr/>
                <p14:nvPr/>
              </p14:nvContentPartPr>
              <p14:xfrm>
                <a:off x="3472667" y="2188507"/>
                <a:ext cx="83520" cy="167760"/>
              </p14:xfrm>
            </p:contentPart>
          </mc:Choice>
          <mc:Fallback xmlns=""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C035A861-57AD-4295-A443-C4ED161298A3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3468347" y="2184187"/>
                  <a:ext cx="92160" cy="176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8" name="Gruppieren 157">
            <a:extLst>
              <a:ext uri="{FF2B5EF4-FFF2-40B4-BE49-F238E27FC236}">
                <a16:creationId xmlns:a16="http://schemas.microsoft.com/office/drawing/2014/main" id="{47185160-0B94-4901-8EA6-FC10131D8246}"/>
              </a:ext>
            </a:extLst>
          </p:cNvPr>
          <p:cNvGrpSpPr/>
          <p:nvPr/>
        </p:nvGrpSpPr>
        <p:grpSpPr>
          <a:xfrm>
            <a:off x="3388427" y="700627"/>
            <a:ext cx="1857600" cy="826200"/>
            <a:chOff x="3388427" y="700627"/>
            <a:chExt cx="1857600" cy="826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C15363C3-E9B0-4D13-9BF8-F149B5B1193C}"/>
                    </a:ext>
                  </a:extLst>
                </p14:cNvPr>
                <p14:cNvContentPartPr/>
                <p14:nvPr/>
              </p14:nvContentPartPr>
              <p14:xfrm>
                <a:off x="3388427" y="1279147"/>
                <a:ext cx="132480" cy="247680"/>
              </p14:xfrm>
            </p:contentPart>
          </mc:Choice>
          <mc:Fallback xmlns=""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C15363C3-E9B0-4D13-9BF8-F149B5B1193C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3384107" y="1274827"/>
                  <a:ext cx="14112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E5758C5C-D6B4-4916-916D-FCEE3C2E261D}"/>
                    </a:ext>
                  </a:extLst>
                </p14:cNvPr>
                <p14:cNvContentPartPr/>
                <p14:nvPr/>
              </p14:nvContentPartPr>
              <p14:xfrm>
                <a:off x="3539987" y="1159627"/>
                <a:ext cx="174600" cy="267840"/>
              </p14:xfrm>
            </p:contentPart>
          </mc:Choice>
          <mc:Fallback xmlns=""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E5758C5C-D6B4-4916-916D-FCEE3C2E261D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3535667" y="1155307"/>
                  <a:ext cx="183240" cy="27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52CB7201-1A2D-4E8D-995C-0AF82CCEDC2B}"/>
                    </a:ext>
                  </a:extLst>
                </p14:cNvPr>
                <p14:cNvContentPartPr/>
                <p14:nvPr/>
              </p14:nvContentPartPr>
              <p14:xfrm>
                <a:off x="3649787" y="1114627"/>
                <a:ext cx="104040" cy="207000"/>
              </p14:xfrm>
            </p:contentPart>
          </mc:Choice>
          <mc:Fallback xmlns=""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52CB7201-1A2D-4E8D-995C-0AF82CCEDC2B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3645467" y="1110307"/>
                  <a:ext cx="11268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B9B063DB-26D8-44CF-8881-B3F6A3AE4F24}"/>
                    </a:ext>
                  </a:extLst>
                </p14:cNvPr>
                <p14:cNvContentPartPr/>
                <p14:nvPr/>
              </p14:nvContentPartPr>
              <p14:xfrm>
                <a:off x="3712067" y="1082947"/>
                <a:ext cx="77400" cy="186120"/>
              </p14:xfrm>
            </p:contentPart>
          </mc:Choice>
          <mc:Fallback xmlns=""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B9B063DB-26D8-44CF-8881-B3F6A3AE4F24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3707747" y="1078627"/>
                  <a:ext cx="8604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F1CF38ED-D083-4D4F-9251-937B4F7961E6}"/>
                    </a:ext>
                  </a:extLst>
                </p14:cNvPr>
                <p14:cNvContentPartPr/>
                <p14:nvPr/>
              </p14:nvContentPartPr>
              <p14:xfrm>
                <a:off x="3804947" y="1134427"/>
                <a:ext cx="121320" cy="93240"/>
              </p14:xfrm>
            </p:contentPart>
          </mc:Choice>
          <mc:Fallback xmlns=""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F1CF38ED-D083-4D4F-9251-937B4F7961E6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3800627" y="1130107"/>
                  <a:ext cx="12996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75ABDF90-E2D5-4E39-84F8-7C307B6C57A5}"/>
                    </a:ext>
                  </a:extLst>
                </p14:cNvPr>
                <p14:cNvContentPartPr/>
                <p14:nvPr/>
              </p14:nvContentPartPr>
              <p14:xfrm>
                <a:off x="3935987" y="991147"/>
                <a:ext cx="141480" cy="167400"/>
              </p14:xfrm>
            </p:contentPart>
          </mc:Choice>
          <mc:Fallback xmlns=""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75ABDF90-E2D5-4E39-84F8-7C307B6C57A5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3931667" y="986827"/>
                  <a:ext cx="15012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38180881-5AB3-40A9-8C6A-295D9FE4FFE0}"/>
                    </a:ext>
                  </a:extLst>
                </p14:cNvPr>
                <p14:cNvContentPartPr/>
                <p14:nvPr/>
              </p14:nvContentPartPr>
              <p14:xfrm>
                <a:off x="4050827" y="1064587"/>
                <a:ext cx="57960" cy="26280"/>
              </p14:xfrm>
            </p:contentPart>
          </mc:Choice>
          <mc:Fallback xmlns=""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38180881-5AB3-40A9-8C6A-295D9FE4FFE0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4046507" y="1060267"/>
                  <a:ext cx="6660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09506311-5AD1-4E37-8D27-5DB5EC948CDE}"/>
                    </a:ext>
                  </a:extLst>
                </p14:cNvPr>
                <p14:cNvContentPartPr/>
                <p14:nvPr/>
              </p14:nvContentPartPr>
              <p14:xfrm>
                <a:off x="4101947" y="967027"/>
                <a:ext cx="92880" cy="114120"/>
              </p14:xfrm>
            </p:contentPart>
          </mc:Choice>
          <mc:Fallback xmlns=""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09506311-5AD1-4E37-8D27-5DB5EC948CDE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4097627" y="962707"/>
                  <a:ext cx="10152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4F6B213E-F190-4C19-84B5-4A121746D314}"/>
                    </a:ext>
                  </a:extLst>
                </p14:cNvPr>
                <p14:cNvContentPartPr/>
                <p14:nvPr/>
              </p14:nvContentPartPr>
              <p14:xfrm>
                <a:off x="4248827" y="920587"/>
                <a:ext cx="223920" cy="233640"/>
              </p14:xfrm>
            </p:contentPart>
          </mc:Choice>
          <mc:Fallback xmlns=""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4F6B213E-F190-4C19-84B5-4A121746D314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4244507" y="916267"/>
                  <a:ext cx="232560" cy="24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F8E4C83C-E26A-4BD7-8B34-D457602D1B8C}"/>
                    </a:ext>
                  </a:extLst>
                </p14:cNvPr>
                <p14:cNvContentPartPr/>
                <p14:nvPr/>
              </p14:nvContentPartPr>
              <p14:xfrm>
                <a:off x="4477427" y="922027"/>
                <a:ext cx="7200" cy="19080"/>
              </p14:xfrm>
            </p:contentPart>
          </mc:Choice>
          <mc:Fallback xmlns=""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F8E4C83C-E26A-4BD7-8B34-D457602D1B8C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4473107" y="917707"/>
                  <a:ext cx="1584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469CB259-2E09-473A-A93C-CDBEBA0CE937}"/>
                    </a:ext>
                  </a:extLst>
                </p14:cNvPr>
                <p14:cNvContentPartPr/>
                <p14:nvPr/>
              </p14:nvContentPartPr>
              <p14:xfrm>
                <a:off x="4529267" y="839587"/>
                <a:ext cx="102960" cy="175680"/>
              </p14:xfrm>
            </p:contentPart>
          </mc:Choice>
          <mc:Fallback xmlns=""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469CB259-2E09-473A-A93C-CDBEBA0CE937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4524947" y="835267"/>
                  <a:ext cx="11160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AAB0F2F3-A498-46E5-8B90-56C8E93EB143}"/>
                    </a:ext>
                  </a:extLst>
                </p14:cNvPr>
                <p14:cNvContentPartPr/>
                <p14:nvPr/>
              </p14:nvContentPartPr>
              <p14:xfrm>
                <a:off x="4666067" y="887467"/>
                <a:ext cx="104760" cy="242280"/>
              </p14:xfrm>
            </p:contentPart>
          </mc:Choice>
          <mc:Fallback xmlns=""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AAB0F2F3-A498-46E5-8B90-56C8E93EB143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4661747" y="883147"/>
                  <a:ext cx="113400" cy="2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06C1437E-9592-42F9-8157-B421E6FCF0CD}"/>
                    </a:ext>
                  </a:extLst>
                </p14:cNvPr>
                <p14:cNvContentPartPr/>
                <p14:nvPr/>
              </p14:nvContentPartPr>
              <p14:xfrm>
                <a:off x="4804667" y="869827"/>
                <a:ext cx="190800" cy="92160"/>
              </p14:xfrm>
            </p:contentPart>
          </mc:Choice>
          <mc:Fallback xmlns=""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06C1437E-9592-42F9-8157-B421E6FCF0CD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4800347" y="865507"/>
                  <a:ext cx="1994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B7DA3309-233B-46EF-A2CA-DE7714F2F185}"/>
                    </a:ext>
                  </a:extLst>
                </p14:cNvPr>
                <p14:cNvContentPartPr/>
                <p14:nvPr/>
              </p14:nvContentPartPr>
              <p14:xfrm>
                <a:off x="4984307" y="801427"/>
                <a:ext cx="20880" cy="36000"/>
              </p14:xfrm>
            </p:contentPart>
          </mc:Choice>
          <mc:Fallback xmlns=""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B7DA3309-233B-46EF-A2CA-DE7714F2F185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4979987" y="797107"/>
                  <a:ext cx="2952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70D4C416-50B0-47BB-AFDA-7F4885027A9E}"/>
                    </a:ext>
                  </a:extLst>
                </p14:cNvPr>
                <p14:cNvContentPartPr/>
                <p14:nvPr/>
              </p14:nvContentPartPr>
              <p14:xfrm>
                <a:off x="5044427" y="700627"/>
                <a:ext cx="201600" cy="230040"/>
              </p14:xfrm>
            </p:contentPart>
          </mc:Choice>
          <mc:Fallback xmlns=""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70D4C416-50B0-47BB-AFDA-7F4885027A9E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5040107" y="696307"/>
                  <a:ext cx="210240" cy="238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9">
            <p14:nvContentPartPr>
              <p14:cNvPr id="159" name="Freihand 158">
                <a:extLst>
                  <a:ext uri="{FF2B5EF4-FFF2-40B4-BE49-F238E27FC236}">
                    <a16:creationId xmlns:a16="http://schemas.microsoft.com/office/drawing/2014/main" id="{64FA57A4-8F7C-4C41-8C98-3C86228BD13D}"/>
                  </a:ext>
                </a:extLst>
              </p14:cNvPr>
              <p14:cNvContentPartPr/>
              <p14:nvPr/>
            </p14:nvContentPartPr>
            <p14:xfrm>
              <a:off x="3233627" y="4621387"/>
              <a:ext cx="271080" cy="113040"/>
            </p14:xfrm>
          </p:contentPart>
        </mc:Choice>
        <mc:Fallback xmlns="">
          <p:pic>
            <p:nvPicPr>
              <p:cNvPr id="159" name="Freihand 158">
                <a:extLst>
                  <a:ext uri="{FF2B5EF4-FFF2-40B4-BE49-F238E27FC236}">
                    <a16:creationId xmlns:a16="http://schemas.microsoft.com/office/drawing/2014/main" id="{64FA57A4-8F7C-4C41-8C98-3C86228BD13D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3229307" y="4617067"/>
                <a:ext cx="279720" cy="121680"/>
              </a:xfrm>
              <a:prstGeom prst="rect">
                <a:avLst/>
              </a:prstGeom>
            </p:spPr>
          </p:pic>
        </mc:Fallback>
      </mc:AlternateContent>
      <p:grpSp>
        <p:nvGrpSpPr>
          <p:cNvPr id="169" name="Gruppieren 168">
            <a:extLst>
              <a:ext uri="{FF2B5EF4-FFF2-40B4-BE49-F238E27FC236}">
                <a16:creationId xmlns:a16="http://schemas.microsoft.com/office/drawing/2014/main" id="{2846F880-B864-4C59-9291-1BB1D9F4537E}"/>
              </a:ext>
            </a:extLst>
          </p:cNvPr>
          <p:cNvGrpSpPr/>
          <p:nvPr/>
        </p:nvGrpSpPr>
        <p:grpSpPr>
          <a:xfrm>
            <a:off x="3209507" y="4844227"/>
            <a:ext cx="691560" cy="153720"/>
            <a:chOff x="3209507" y="4844227"/>
            <a:chExt cx="691560" cy="153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0196756D-41C3-4C26-9B27-5EA47AB432D0}"/>
                    </a:ext>
                  </a:extLst>
                </p14:cNvPr>
                <p14:cNvContentPartPr/>
                <p14:nvPr/>
              </p14:nvContentPartPr>
              <p14:xfrm>
                <a:off x="3264227" y="4853947"/>
                <a:ext cx="22680" cy="101880"/>
              </p14:xfrm>
            </p:contentPart>
          </mc:Choice>
          <mc:Fallback xmlns=""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0196756D-41C3-4C26-9B27-5EA47AB432D0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3259907" y="4849627"/>
                  <a:ext cx="3132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ADE4542E-92BB-480C-B6AA-30A609EED3DC}"/>
                    </a:ext>
                  </a:extLst>
                </p14:cNvPr>
                <p14:cNvContentPartPr/>
                <p14:nvPr/>
              </p14:nvContentPartPr>
              <p14:xfrm>
                <a:off x="3209507" y="4939987"/>
                <a:ext cx="122400" cy="1476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ADE4542E-92BB-480C-B6AA-30A609EED3DC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3205187" y="4935667"/>
                  <a:ext cx="13104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544C674B-C603-4DC6-BF5C-2A14EE1CAF7D}"/>
                    </a:ext>
                  </a:extLst>
                </p14:cNvPr>
                <p14:cNvContentPartPr/>
                <p14:nvPr/>
              </p14:nvContentPartPr>
              <p14:xfrm>
                <a:off x="3214907" y="4844227"/>
                <a:ext cx="123840" cy="828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544C674B-C603-4DC6-BF5C-2A14EE1CAF7D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3210587" y="4839907"/>
                  <a:ext cx="1324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56E768E1-C898-4427-92E8-683595AAAB06}"/>
                    </a:ext>
                  </a:extLst>
                </p14:cNvPr>
                <p14:cNvContentPartPr/>
                <p14:nvPr/>
              </p14:nvContentPartPr>
              <p14:xfrm>
                <a:off x="3357467" y="4884187"/>
                <a:ext cx="122040" cy="60840"/>
              </p14:xfrm>
            </p:contentPart>
          </mc:Choice>
          <mc:Fallback xmlns=""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56E768E1-C898-4427-92E8-683595AAAB06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3353147" y="4879867"/>
                  <a:ext cx="13068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3DBE3B51-25C9-434F-A6CD-1DD8E528F1C8}"/>
                    </a:ext>
                  </a:extLst>
                </p14:cNvPr>
                <p14:cNvContentPartPr/>
                <p14:nvPr/>
              </p14:nvContentPartPr>
              <p14:xfrm>
                <a:off x="3528107" y="4903987"/>
                <a:ext cx="69840" cy="7200"/>
              </p14:xfrm>
            </p:contentPart>
          </mc:Choice>
          <mc:Fallback xmlns=""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3DBE3B51-25C9-434F-A6CD-1DD8E528F1C8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3523787" y="4899667"/>
                  <a:ext cx="7848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FC519FB6-D46E-423F-A21E-2601009229FE}"/>
                    </a:ext>
                  </a:extLst>
                </p14:cNvPr>
                <p14:cNvContentPartPr/>
                <p14:nvPr/>
              </p14:nvContentPartPr>
              <p14:xfrm>
                <a:off x="3532427" y="4871587"/>
                <a:ext cx="175320" cy="9252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FC519FB6-D46E-423F-A21E-2601009229FE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3528107" y="4867267"/>
                  <a:ext cx="18396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B5A36AE0-CAE7-461F-BEA3-A616589B3CA2}"/>
                    </a:ext>
                  </a:extLst>
                </p14:cNvPr>
                <p14:cNvContentPartPr/>
                <p14:nvPr/>
              </p14:nvContentPartPr>
              <p14:xfrm>
                <a:off x="3687947" y="4875187"/>
                <a:ext cx="89280" cy="39960"/>
              </p14:xfrm>
            </p:contentPart>
          </mc:Choice>
          <mc:Fallback xmlns=""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B5A36AE0-CAE7-461F-BEA3-A616589B3CA2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3683627" y="4870867"/>
                  <a:ext cx="9792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9FA59F97-AB32-418F-8A2C-4A744F3444DA}"/>
                    </a:ext>
                  </a:extLst>
                </p14:cNvPr>
                <p14:cNvContentPartPr/>
                <p14:nvPr/>
              </p14:nvContentPartPr>
              <p14:xfrm>
                <a:off x="3645827" y="4955827"/>
                <a:ext cx="103320" cy="25920"/>
              </p14:xfrm>
            </p:contentPart>
          </mc:Choice>
          <mc:Fallback xmlns=""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9FA59F97-AB32-418F-8A2C-4A744F3444DA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3641507" y="4951507"/>
                  <a:ext cx="11196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8E27B64C-9136-4D30-B90B-1DEFFB23120E}"/>
                    </a:ext>
                  </a:extLst>
                </p14:cNvPr>
                <p14:cNvContentPartPr/>
                <p14:nvPr/>
              </p14:nvContentPartPr>
              <p14:xfrm>
                <a:off x="3791987" y="4903627"/>
                <a:ext cx="109080" cy="9432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8E27B64C-9136-4D30-B90B-1DEFFB23120E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3787667" y="4899307"/>
                  <a:ext cx="117720" cy="102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9" name="Gruppieren 188">
            <a:extLst>
              <a:ext uri="{FF2B5EF4-FFF2-40B4-BE49-F238E27FC236}">
                <a16:creationId xmlns:a16="http://schemas.microsoft.com/office/drawing/2014/main" id="{0230AC08-3F61-41AC-A4BA-F871C0EA2E4B}"/>
              </a:ext>
            </a:extLst>
          </p:cNvPr>
          <p:cNvGrpSpPr/>
          <p:nvPr/>
        </p:nvGrpSpPr>
        <p:grpSpPr>
          <a:xfrm>
            <a:off x="2528027" y="5102347"/>
            <a:ext cx="2205000" cy="458280"/>
            <a:chOff x="2528027" y="5102347"/>
            <a:chExt cx="2205000" cy="45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7762C2A4-554F-4210-B36F-5E44941542DE}"/>
                    </a:ext>
                  </a:extLst>
                </p14:cNvPr>
                <p14:cNvContentPartPr/>
                <p14:nvPr/>
              </p14:nvContentPartPr>
              <p14:xfrm>
                <a:off x="3119507" y="5102347"/>
                <a:ext cx="95760" cy="123480"/>
              </p14:xfrm>
            </p:contentPart>
          </mc:Choice>
          <mc:Fallback xmlns=""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7762C2A4-554F-4210-B36F-5E44941542DE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3115187" y="5098027"/>
                  <a:ext cx="10440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0C77CB42-03D6-4D9E-B038-C3D4F9A37793}"/>
                    </a:ext>
                  </a:extLst>
                </p14:cNvPr>
                <p14:cNvContentPartPr/>
                <p14:nvPr/>
              </p14:nvContentPartPr>
              <p14:xfrm>
                <a:off x="3048947" y="5160307"/>
                <a:ext cx="139680" cy="153720"/>
              </p14:xfrm>
            </p:contentPart>
          </mc:Choice>
          <mc:Fallback xmlns=""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0C77CB42-03D6-4D9E-B038-C3D4F9A37793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3044627" y="5155987"/>
                  <a:ext cx="14832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C5E2AE16-7BD5-48F6-B8A3-43510C6943E2}"/>
                    </a:ext>
                  </a:extLst>
                </p14:cNvPr>
                <p14:cNvContentPartPr/>
                <p14:nvPr/>
              </p14:nvContentPartPr>
              <p14:xfrm>
                <a:off x="2528027" y="5319427"/>
                <a:ext cx="124920" cy="191160"/>
              </p14:xfrm>
            </p:contentPart>
          </mc:Choice>
          <mc:Fallback xmlns=""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C5E2AE16-7BD5-48F6-B8A3-43510C6943E2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2523707" y="5315107"/>
                  <a:ext cx="13356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9FE88A26-B351-45A0-A291-852FD3451CA1}"/>
                    </a:ext>
                  </a:extLst>
                </p14:cNvPr>
                <p14:cNvContentPartPr/>
                <p14:nvPr/>
              </p14:nvContentPartPr>
              <p14:xfrm>
                <a:off x="2625587" y="5406187"/>
                <a:ext cx="308520" cy="108000"/>
              </p14:xfrm>
            </p:contentPart>
          </mc:Choice>
          <mc:Fallback xmlns=""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9FE88A26-B351-45A0-A291-852FD3451CA1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2621267" y="5401867"/>
                  <a:ext cx="31716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793C2850-6370-4FD7-958D-A1D704DFA5C2}"/>
                    </a:ext>
                  </a:extLst>
                </p14:cNvPr>
                <p14:cNvContentPartPr/>
                <p14:nvPr/>
              </p14:nvContentPartPr>
              <p14:xfrm>
                <a:off x="3053267" y="5376307"/>
                <a:ext cx="165960" cy="184320"/>
              </p14:xfrm>
            </p:contentPart>
          </mc:Choice>
          <mc:Fallback xmlns=""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793C2850-6370-4FD7-958D-A1D704DFA5C2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3048947" y="5371987"/>
                  <a:ext cx="17460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74E6A58F-C251-42A4-B25D-0197A1778213}"/>
                    </a:ext>
                  </a:extLst>
                </p14:cNvPr>
                <p14:cNvContentPartPr/>
                <p14:nvPr/>
              </p14:nvContentPartPr>
              <p14:xfrm>
                <a:off x="3145067" y="5471707"/>
                <a:ext cx="129600" cy="972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74E6A58F-C251-42A4-B25D-0197A1778213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3140747" y="5467387"/>
                  <a:ext cx="13824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D051E347-2CE9-4A11-AAC3-F4F9A11837E7}"/>
                    </a:ext>
                  </a:extLst>
                </p14:cNvPr>
                <p14:cNvContentPartPr/>
                <p14:nvPr/>
              </p14:nvContentPartPr>
              <p14:xfrm>
                <a:off x="3874787" y="5134027"/>
                <a:ext cx="113760" cy="129960"/>
              </p14:xfrm>
            </p:contentPart>
          </mc:Choice>
          <mc:Fallback xmlns=""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D051E347-2CE9-4A11-AAC3-F4F9A11837E7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3870467" y="5129707"/>
                  <a:ext cx="12240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A53CBE84-EE55-4D7A-BF82-8A5E81CE50EC}"/>
                    </a:ext>
                  </a:extLst>
                </p14:cNvPr>
                <p14:cNvContentPartPr/>
                <p14:nvPr/>
              </p14:nvContentPartPr>
              <p14:xfrm>
                <a:off x="3857147" y="5233387"/>
                <a:ext cx="163800" cy="6984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A53CBE84-EE55-4D7A-BF82-8A5E81CE50EC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3852827" y="5229067"/>
                  <a:ext cx="17244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2F0E574A-5115-469C-B37E-912399718CDC}"/>
                    </a:ext>
                  </a:extLst>
                </p14:cNvPr>
                <p14:cNvContentPartPr/>
                <p14:nvPr/>
              </p14:nvContentPartPr>
              <p14:xfrm>
                <a:off x="3876587" y="5370187"/>
                <a:ext cx="115920" cy="166680"/>
              </p14:xfrm>
            </p:contentPart>
          </mc:Choice>
          <mc:Fallback xmlns=""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2F0E574A-5115-469C-B37E-912399718CDC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3872267" y="5365867"/>
                  <a:ext cx="12456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0EF5E436-BDDF-4008-B0D2-264041FB9402}"/>
                    </a:ext>
                  </a:extLst>
                </p14:cNvPr>
                <p14:cNvContentPartPr/>
                <p14:nvPr/>
              </p14:nvContentPartPr>
              <p14:xfrm>
                <a:off x="4015907" y="5436067"/>
                <a:ext cx="270000" cy="68400"/>
              </p14:xfrm>
            </p:contentPart>
          </mc:Choice>
          <mc:Fallback xmlns=""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0EF5E436-BDDF-4008-B0D2-264041FB9402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4011587" y="5431747"/>
                  <a:ext cx="27864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CD4F83CB-F85A-493C-8C7D-C1379961655E}"/>
                    </a:ext>
                  </a:extLst>
                </p14:cNvPr>
                <p14:cNvContentPartPr/>
                <p14:nvPr/>
              </p14:nvContentPartPr>
              <p14:xfrm>
                <a:off x="4290947" y="5366947"/>
                <a:ext cx="152640" cy="131400"/>
              </p14:xfrm>
            </p:contentPart>
          </mc:Choice>
          <mc:Fallback xmlns=""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CD4F83CB-F85A-493C-8C7D-C1379961655E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4286627" y="5362627"/>
                  <a:ext cx="16128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F8161985-A7E7-4DF7-A0E6-F6DD93691D24}"/>
                    </a:ext>
                  </a:extLst>
                </p14:cNvPr>
                <p14:cNvContentPartPr/>
                <p14:nvPr/>
              </p14:nvContentPartPr>
              <p14:xfrm>
                <a:off x="4625387" y="5353627"/>
                <a:ext cx="1440" cy="151560"/>
              </p14:xfrm>
            </p:contentPart>
          </mc:Choice>
          <mc:Fallback xmlns=""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F8161985-A7E7-4DF7-A0E6-F6DD93691D24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4621067" y="5349307"/>
                  <a:ext cx="1008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AA6EDA4D-4DB9-4F8B-A6EF-A7169A46200F}"/>
                    </a:ext>
                  </a:extLst>
                </p14:cNvPr>
                <p14:cNvContentPartPr/>
                <p14:nvPr/>
              </p14:nvContentPartPr>
              <p14:xfrm>
                <a:off x="4556267" y="5343907"/>
                <a:ext cx="176760" cy="192600"/>
              </p14:xfrm>
            </p:contentPart>
          </mc:Choice>
          <mc:Fallback xmlns=""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AA6EDA4D-4DB9-4F8B-A6EF-A7169A46200F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4551947" y="5339587"/>
                  <a:ext cx="18540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3101E1BF-2F0F-40A4-B439-4540B08D1660}"/>
                    </a:ext>
                  </a:extLst>
                </p14:cNvPr>
                <p14:cNvContentPartPr/>
                <p14:nvPr/>
              </p14:nvContentPartPr>
              <p14:xfrm>
                <a:off x="3417227" y="5429227"/>
                <a:ext cx="190800" cy="23760"/>
              </p14:xfrm>
            </p:contentPart>
          </mc:Choice>
          <mc:Fallback xmlns=""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3101E1BF-2F0F-40A4-B439-4540B08D1660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3412907" y="5424907"/>
                  <a:ext cx="19944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1919B209-CEBD-43FA-BB6F-4AF47F10DC1C}"/>
                    </a:ext>
                  </a:extLst>
                </p14:cNvPr>
                <p14:cNvContentPartPr/>
                <p14:nvPr/>
              </p14:nvContentPartPr>
              <p14:xfrm>
                <a:off x="3425507" y="5492587"/>
                <a:ext cx="239400" cy="2124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1919B209-CEBD-43FA-BB6F-4AF47F10DC1C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3421187" y="5488267"/>
                  <a:ext cx="248040" cy="298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496260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E674D-86CC-ABD5-F4FE-57C64359B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3">
            <a:extLst>
              <a:ext uri="{FF2B5EF4-FFF2-40B4-BE49-F238E27FC236}">
                <a16:creationId xmlns:a16="http://schemas.microsoft.com/office/drawing/2014/main" id="{652B711B-B581-A648-CD33-B86961F3CD79}"/>
              </a:ext>
            </a:extLst>
          </p:cNvPr>
          <p:cNvGrpSpPr/>
          <p:nvPr/>
        </p:nvGrpSpPr>
        <p:grpSpPr>
          <a:xfrm>
            <a:off x="84921" y="426251"/>
            <a:ext cx="2946105" cy="4523939"/>
            <a:chOff x="180519" y="1124744"/>
            <a:chExt cx="3924474" cy="4987329"/>
          </a:xfrm>
        </p:grpSpPr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31828979-021F-8C65-F2D8-634EE005718E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15" name="Straight Arrow Connector 9">
                <a:extLst>
                  <a:ext uri="{FF2B5EF4-FFF2-40B4-BE49-F238E27FC236}">
                    <a16:creationId xmlns:a16="http://schemas.microsoft.com/office/drawing/2014/main" id="{7DF13984-F222-AFE0-2936-C45A95E6701C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1">
                <a:extLst>
                  <a:ext uri="{FF2B5EF4-FFF2-40B4-BE49-F238E27FC236}">
                    <a16:creationId xmlns:a16="http://schemas.microsoft.com/office/drawing/2014/main" id="{CC82720D-9936-5293-15E2-C941B351D697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3EE7D1B0-0522-DA18-F721-0702C2E7DB18}"/>
                </a:ext>
              </a:extLst>
            </p:cNvPr>
            <p:cNvCxnSpPr/>
            <p:nvPr/>
          </p:nvCxnSpPr>
          <p:spPr>
            <a:xfrm flipV="1">
              <a:off x="1043608" y="2060848"/>
              <a:ext cx="1548172" cy="3271718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D3A3D9DA-480E-2B65-E0B3-F26CE1179D91}"/>
                </a:ext>
              </a:extLst>
            </p:cNvPr>
            <p:cNvCxnSpPr/>
            <p:nvPr/>
          </p:nvCxnSpPr>
          <p:spPr>
            <a:xfrm>
              <a:off x="1691680" y="2060848"/>
              <a:ext cx="1304452" cy="308705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03793089-EC8E-DF2B-1DA2-BFF58B03ABE8}"/>
                </a:ext>
              </a:extLst>
            </p:cNvPr>
            <p:cNvSpPr txBox="1"/>
            <p:nvPr/>
          </p:nvSpPr>
          <p:spPr>
            <a:xfrm>
              <a:off x="904984" y="1124744"/>
              <a:ext cx="1287184" cy="40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A</a:t>
              </a:r>
            </a:p>
          </p:txBody>
        </p:sp>
        <p:sp>
          <p:nvSpPr>
            <p:cNvPr id="11" name="TextBox 26">
              <a:extLst>
                <a:ext uri="{FF2B5EF4-FFF2-40B4-BE49-F238E27FC236}">
                  <a16:creationId xmlns:a16="http://schemas.microsoft.com/office/drawing/2014/main" id="{18B556D5-3A8A-72E5-B16C-C0A0187584B8}"/>
                </a:ext>
              </a:extLst>
            </p:cNvPr>
            <p:cNvSpPr txBox="1"/>
            <p:nvPr/>
          </p:nvSpPr>
          <p:spPr>
            <a:xfrm>
              <a:off x="180519" y="1532697"/>
              <a:ext cx="1220837" cy="393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>
                  <a:latin typeface="Arial" panose="020B0604020202020204" pitchFamily="34" charset="0"/>
                  <a:cs typeface="Arial" panose="020B0604020202020204" pitchFamily="34" charset="0"/>
                </a:rPr>
                <a:t>Preis, 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id="{CADCD9FB-D1DF-4F4C-1C31-B008AAD6EBCA}"/>
                </a:ext>
              </a:extLst>
            </p:cNvPr>
            <p:cNvSpPr txBox="1"/>
            <p:nvPr/>
          </p:nvSpPr>
          <p:spPr>
            <a:xfrm>
              <a:off x="2417152" y="5733256"/>
              <a:ext cx="1414084" cy="378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Menge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X</a:t>
              </a:r>
            </a:p>
          </p:txBody>
        </p:sp>
        <p:sp>
          <p:nvSpPr>
            <p:cNvPr id="13" name="TextBox 28">
              <a:extLst>
                <a:ext uri="{FF2B5EF4-FFF2-40B4-BE49-F238E27FC236}">
                  <a16:creationId xmlns:a16="http://schemas.microsoft.com/office/drawing/2014/main" id="{B405DCC8-BD53-8B1C-3550-7FC1AB930B70}"/>
                </a:ext>
              </a:extLst>
            </p:cNvPr>
            <p:cNvSpPr txBox="1"/>
            <p:nvPr/>
          </p:nvSpPr>
          <p:spPr>
            <a:xfrm>
              <a:off x="2139261" y="1699900"/>
              <a:ext cx="162755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Angebot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, S</a:t>
              </a:r>
            </a:p>
          </p:txBody>
        </p:sp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6826E267-3FEB-9CFD-48A1-C5526319E540}"/>
                </a:ext>
              </a:extLst>
            </p:cNvPr>
            <p:cNvSpPr txBox="1"/>
            <p:nvPr/>
          </p:nvSpPr>
          <p:spPr>
            <a:xfrm>
              <a:off x="2291660" y="5147900"/>
              <a:ext cx="1813333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 err="1">
                  <a:latin typeface="Arial" panose="020B0604020202020204" pitchFamily="34" charset="0"/>
                  <a:cs typeface="Arial" panose="020B0604020202020204" pitchFamily="34" charset="0"/>
                </a:rPr>
                <a:t>Nachfrage</a:t>
              </a:r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D</a:t>
              </a: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45B49E5A-1588-F9CD-E725-4F2801FB9E2A}"/>
              </a:ext>
            </a:extLst>
          </p:cNvPr>
          <p:cNvGrpSpPr/>
          <p:nvPr/>
        </p:nvGrpSpPr>
        <p:grpSpPr>
          <a:xfrm>
            <a:off x="3241476" y="1144742"/>
            <a:ext cx="2286113" cy="3396510"/>
            <a:chOff x="798001" y="1628800"/>
            <a:chExt cx="3987902" cy="3960440"/>
          </a:xfrm>
        </p:grpSpPr>
        <p:cxnSp>
          <p:nvCxnSpPr>
            <p:cNvPr id="18" name="Straight Arrow Connector 51">
              <a:extLst>
                <a:ext uri="{FF2B5EF4-FFF2-40B4-BE49-F238E27FC236}">
                  <a16:creationId xmlns:a16="http://schemas.microsoft.com/office/drawing/2014/main" id="{E8B7E4A3-3730-550F-4B0C-0E3BDE88BE87}"/>
                </a:ext>
              </a:extLst>
            </p:cNvPr>
            <p:cNvCxnSpPr/>
            <p:nvPr/>
          </p:nvCxnSpPr>
          <p:spPr>
            <a:xfrm flipV="1">
              <a:off x="798001" y="1628800"/>
              <a:ext cx="0" cy="39604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>
              <a:extLst>
                <a:ext uri="{FF2B5EF4-FFF2-40B4-BE49-F238E27FC236}">
                  <a16:creationId xmlns:a16="http://schemas.microsoft.com/office/drawing/2014/main" id="{5E43FD12-860E-A542-816C-33563A352722}"/>
                </a:ext>
              </a:extLst>
            </p:cNvPr>
            <p:cNvCxnSpPr/>
            <p:nvPr/>
          </p:nvCxnSpPr>
          <p:spPr>
            <a:xfrm>
              <a:off x="825463" y="5589240"/>
              <a:ext cx="39604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46">
            <a:extLst>
              <a:ext uri="{FF2B5EF4-FFF2-40B4-BE49-F238E27FC236}">
                <a16:creationId xmlns:a16="http://schemas.microsoft.com/office/drawing/2014/main" id="{87B626C7-69B4-2488-1DE7-A35CBCD91AD0}"/>
              </a:ext>
            </a:extLst>
          </p:cNvPr>
          <p:cNvSpPr txBox="1"/>
          <p:nvPr/>
        </p:nvSpPr>
        <p:spPr>
          <a:xfrm>
            <a:off x="3428592" y="426250"/>
            <a:ext cx="1321812" cy="37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14" b="1" dirty="0" err="1">
                <a:latin typeface="Arial" panose="020B0604020202020204" pitchFamily="34" charset="0"/>
                <a:cs typeface="Arial" panose="020B0604020202020204" pitchFamily="34" charset="0"/>
              </a:rPr>
              <a:t>Weltmarkt</a:t>
            </a:r>
            <a:endParaRPr lang="en-US" sz="1814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Group 71">
            <a:extLst>
              <a:ext uri="{FF2B5EF4-FFF2-40B4-BE49-F238E27FC236}">
                <a16:creationId xmlns:a16="http://schemas.microsoft.com/office/drawing/2014/main" id="{27BAA011-B64C-2C10-97EF-4510BD10C8D8}"/>
              </a:ext>
            </a:extLst>
          </p:cNvPr>
          <p:cNvGrpSpPr/>
          <p:nvPr/>
        </p:nvGrpSpPr>
        <p:grpSpPr>
          <a:xfrm>
            <a:off x="5764537" y="426250"/>
            <a:ext cx="2270370" cy="4115002"/>
            <a:chOff x="611560" y="1124744"/>
            <a:chExt cx="3024336" cy="4536504"/>
          </a:xfrm>
        </p:grpSpPr>
        <p:grpSp>
          <p:nvGrpSpPr>
            <p:cNvPr id="34" name="Group 73">
              <a:extLst>
                <a:ext uri="{FF2B5EF4-FFF2-40B4-BE49-F238E27FC236}">
                  <a16:creationId xmlns:a16="http://schemas.microsoft.com/office/drawing/2014/main" id="{32C81564-0703-B248-FBA0-E01FA7BE3C81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42" name="Straight Arrow Connector 84">
                <a:extLst>
                  <a:ext uri="{FF2B5EF4-FFF2-40B4-BE49-F238E27FC236}">
                    <a16:creationId xmlns:a16="http://schemas.microsoft.com/office/drawing/2014/main" id="{2F3079F8-C660-F497-AA3B-350DDCFD780E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85">
                <a:extLst>
                  <a:ext uri="{FF2B5EF4-FFF2-40B4-BE49-F238E27FC236}">
                    <a16:creationId xmlns:a16="http://schemas.microsoft.com/office/drawing/2014/main" id="{72CA10D6-5FE8-2F58-3FAF-BD54801F41DE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Straight Connector 74">
              <a:extLst>
                <a:ext uri="{FF2B5EF4-FFF2-40B4-BE49-F238E27FC236}">
                  <a16:creationId xmlns:a16="http://schemas.microsoft.com/office/drawing/2014/main" id="{B053467A-4BD2-2950-9A28-9325575939BF}"/>
                </a:ext>
              </a:extLst>
            </p:cNvPr>
            <p:cNvCxnSpPr/>
            <p:nvPr/>
          </p:nvCxnSpPr>
          <p:spPr>
            <a:xfrm flipV="1">
              <a:off x="1601054" y="2132856"/>
              <a:ext cx="1366433" cy="31590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75">
              <a:extLst>
                <a:ext uri="{FF2B5EF4-FFF2-40B4-BE49-F238E27FC236}">
                  <a16:creationId xmlns:a16="http://schemas.microsoft.com/office/drawing/2014/main" id="{45A94F97-D836-7071-7D41-5A8453067C04}"/>
                </a:ext>
              </a:extLst>
            </p:cNvPr>
            <p:cNvCxnSpPr/>
            <p:nvPr/>
          </p:nvCxnSpPr>
          <p:spPr>
            <a:xfrm>
              <a:off x="1079001" y="2276872"/>
              <a:ext cx="1634490" cy="2871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id="{700050CC-B514-B1D2-96FB-51061DA46B2C}"/>
                </a:ext>
              </a:extLst>
            </p:cNvPr>
            <p:cNvSpPr txBox="1"/>
            <p:nvPr/>
          </p:nvSpPr>
          <p:spPr>
            <a:xfrm>
              <a:off x="904984" y="1124744"/>
              <a:ext cx="1298716" cy="409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Land B</a:t>
              </a:r>
            </a:p>
          </p:txBody>
        </p:sp>
        <p:sp>
          <p:nvSpPr>
            <p:cNvPr id="40" name="TextBox 82">
              <a:extLst>
                <a:ext uri="{FF2B5EF4-FFF2-40B4-BE49-F238E27FC236}">
                  <a16:creationId xmlns:a16="http://schemas.microsoft.com/office/drawing/2014/main" id="{076B822B-EE5B-E594-EB4D-25144D2532C9}"/>
                </a:ext>
              </a:extLst>
            </p:cNvPr>
            <p:cNvSpPr txBox="1"/>
            <p:nvPr/>
          </p:nvSpPr>
          <p:spPr>
            <a:xfrm>
              <a:off x="2748586" y="1815589"/>
              <a:ext cx="54066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S*</a:t>
              </a:r>
            </a:p>
          </p:txBody>
        </p:sp>
        <p:sp>
          <p:nvSpPr>
            <p:cNvPr id="41" name="TextBox 83">
              <a:extLst>
                <a:ext uri="{FF2B5EF4-FFF2-40B4-BE49-F238E27FC236}">
                  <a16:creationId xmlns:a16="http://schemas.microsoft.com/office/drawing/2014/main" id="{32D1CFD9-1116-FC9C-DA8C-F5CA963B6F68}"/>
                </a:ext>
              </a:extLst>
            </p:cNvPr>
            <p:cNvSpPr txBox="1"/>
            <p:nvPr/>
          </p:nvSpPr>
          <p:spPr>
            <a:xfrm>
              <a:off x="2721174" y="5085184"/>
              <a:ext cx="55561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D*</a:t>
              </a:r>
            </a:p>
          </p:txBody>
        </p:sp>
      </p:grpSp>
      <p:sp>
        <p:nvSpPr>
          <p:cNvPr id="44" name="TextBox 26">
            <a:extLst>
              <a:ext uri="{FF2B5EF4-FFF2-40B4-BE49-F238E27FC236}">
                <a16:creationId xmlns:a16="http://schemas.microsoft.com/office/drawing/2014/main" id="{B5FBECAB-115B-E7CB-0A15-94D4F595BA6A}"/>
              </a:ext>
            </a:extLst>
          </p:cNvPr>
          <p:cNvSpPr txBox="1"/>
          <p:nvPr/>
        </p:nvSpPr>
        <p:spPr>
          <a:xfrm>
            <a:off x="2847170" y="818425"/>
            <a:ext cx="8694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Preis,P</a:t>
            </a:r>
            <a:endParaRPr lang="en-US" sz="16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EE0F28A9-DC1E-E452-7975-5EAC0564CBBB}"/>
              </a:ext>
            </a:extLst>
          </p:cNvPr>
          <p:cNvSpPr txBox="1"/>
          <p:nvPr/>
        </p:nvSpPr>
        <p:spPr>
          <a:xfrm>
            <a:off x="5320422" y="818426"/>
            <a:ext cx="916483" cy="357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>
                <a:latin typeface="Arial" panose="020B0604020202020204" pitchFamily="34" charset="0"/>
                <a:cs typeface="Arial" panose="020B0604020202020204" pitchFamily="34" charset="0"/>
              </a:rPr>
              <a:t>Preis, 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F2BF480B-BF81-B151-A138-53148DB54648}"/>
              </a:ext>
            </a:extLst>
          </p:cNvPr>
          <p:cNvSpPr txBox="1"/>
          <p:nvPr/>
        </p:nvSpPr>
        <p:spPr>
          <a:xfrm>
            <a:off x="4599286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47" name="TextBox 27">
            <a:extLst>
              <a:ext uri="{FF2B5EF4-FFF2-40B4-BE49-F238E27FC236}">
                <a16:creationId xmlns:a16="http://schemas.microsoft.com/office/drawing/2014/main" id="{9411B015-9008-048A-BE1C-D038A3B89248}"/>
              </a:ext>
            </a:extLst>
          </p:cNvPr>
          <p:cNvSpPr txBox="1"/>
          <p:nvPr/>
        </p:nvSpPr>
        <p:spPr>
          <a:xfrm>
            <a:off x="6975550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A0C57DAC-F7BF-5E4A-37D3-332602CDE735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D4766B4-9B80-DE2B-CF88-36C9BC217F40}"/>
              </a:ext>
            </a:extLst>
          </p:cNvPr>
          <p:cNvSpPr txBox="1">
            <a:spLocks/>
          </p:cNvSpPr>
          <p:nvPr/>
        </p:nvSpPr>
        <p:spPr>
          <a:xfrm>
            <a:off x="927564" y="40262"/>
            <a:ext cx="6266291" cy="469773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400" dirty="0" err="1">
                <a:solidFill>
                  <a:sysClr val="windowText" lastClr="000000"/>
                </a:solidFill>
              </a:rPr>
              <a:t>Wirkung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eines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Zolls</a:t>
            </a:r>
            <a:r>
              <a:rPr lang="en-US" sz="2400" dirty="0">
                <a:solidFill>
                  <a:sysClr val="windowText" lastClr="000000"/>
                </a:solidFill>
              </a:rPr>
              <a:t> auf </a:t>
            </a:r>
            <a:r>
              <a:rPr lang="en-US" sz="2400" dirty="0" err="1">
                <a:solidFill>
                  <a:sysClr val="windowText" lastClr="000000"/>
                </a:solidFill>
              </a:rPr>
              <a:t>dem</a:t>
            </a:r>
            <a:r>
              <a:rPr lang="en-US" sz="2400" dirty="0">
                <a:solidFill>
                  <a:sysClr val="windowText" lastClr="000000"/>
                </a:solidFill>
              </a:rPr>
              <a:t> </a:t>
            </a:r>
            <a:r>
              <a:rPr lang="en-US" sz="2400" dirty="0" err="1">
                <a:solidFill>
                  <a:sysClr val="windowText" lastClr="000000"/>
                </a:solidFill>
              </a:rPr>
              <a:t>Weltmarkt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cxnSp>
        <p:nvCxnSpPr>
          <p:cNvPr id="38" name="Straight Connector 45">
            <a:extLst>
              <a:ext uri="{FF2B5EF4-FFF2-40B4-BE49-F238E27FC236}">
                <a16:creationId xmlns:a16="http://schemas.microsoft.com/office/drawing/2014/main" id="{AA919C15-D986-3DE0-F531-899E796D6E0D}"/>
              </a:ext>
            </a:extLst>
          </p:cNvPr>
          <p:cNvCxnSpPr/>
          <p:nvPr/>
        </p:nvCxnSpPr>
        <p:spPr>
          <a:xfrm>
            <a:off x="3265382" y="2189823"/>
            <a:ext cx="1545307" cy="2053287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2">
            <a:extLst>
              <a:ext uri="{FF2B5EF4-FFF2-40B4-BE49-F238E27FC236}">
                <a16:creationId xmlns:a16="http://schemas.microsoft.com/office/drawing/2014/main" id="{65D08628-6497-99DA-E85A-06D9B0E66250}"/>
              </a:ext>
            </a:extLst>
          </p:cNvPr>
          <p:cNvCxnSpPr/>
          <p:nvPr/>
        </p:nvCxnSpPr>
        <p:spPr>
          <a:xfrm flipV="1">
            <a:off x="3236609" y="1317712"/>
            <a:ext cx="1478397" cy="1828891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64">
            <a:extLst>
              <a:ext uri="{FF2B5EF4-FFF2-40B4-BE49-F238E27FC236}">
                <a16:creationId xmlns:a16="http://schemas.microsoft.com/office/drawing/2014/main" id="{AED414B3-2136-0FA6-F9A5-263E71ACD573}"/>
              </a:ext>
            </a:extLst>
          </p:cNvPr>
          <p:cNvCxnSpPr>
            <a:stCxn id="51" idx="3"/>
          </p:cNvCxnSpPr>
          <p:nvPr/>
        </p:nvCxnSpPr>
        <p:spPr>
          <a:xfrm>
            <a:off x="510784" y="2636231"/>
            <a:ext cx="6509457" cy="29272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64">
            <a:extLst>
              <a:ext uri="{FF2B5EF4-FFF2-40B4-BE49-F238E27FC236}">
                <a16:creationId xmlns:a16="http://schemas.microsoft.com/office/drawing/2014/main" id="{E07EF3FD-CFDF-FAF5-9904-4128776A5FAB}"/>
              </a:ext>
            </a:extLst>
          </p:cNvPr>
          <p:cNvCxnSpPr/>
          <p:nvPr/>
        </p:nvCxnSpPr>
        <p:spPr>
          <a:xfrm>
            <a:off x="3622125" y="2673348"/>
            <a:ext cx="13658" cy="1865619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73">
                <a:extLst>
                  <a:ext uri="{FF2B5EF4-FFF2-40B4-BE49-F238E27FC236}">
                    <a16:creationId xmlns:a16="http://schemas.microsoft.com/office/drawing/2014/main" id="{6477AD1D-9311-7615-D587-A198FA08CD8A}"/>
                  </a:ext>
                </a:extLst>
              </p:cNvPr>
              <p:cNvSpPr txBox="1"/>
              <p:nvPr/>
            </p:nvSpPr>
            <p:spPr>
              <a:xfrm>
                <a:off x="3413388" y="4548263"/>
                <a:ext cx="528543" cy="3436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33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633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de-DE" sz="1633" i="1">
                              <a:latin typeface="Cambria Math"/>
                              <a:cs typeface="Arial" panose="020B0604020202020204" pitchFamily="34" charset="0"/>
                            </a:rPr>
                            <m:t>𝑊</m:t>
                          </m:r>
                        </m:sub>
                      </m:sSub>
                    </m:oMath>
                  </m:oMathPara>
                </a14:m>
                <a:endParaRPr lang="en-US" sz="1633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0" name="TextBox 73">
                <a:extLst>
                  <a:ext uri="{FF2B5EF4-FFF2-40B4-BE49-F238E27FC236}">
                    <a16:creationId xmlns:a16="http://schemas.microsoft.com/office/drawing/2014/main" id="{F109D94C-1930-41E4-B098-0CF0FDCD2F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3388" y="4548263"/>
                <a:ext cx="528543" cy="3436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71">
                <a:extLst>
                  <a:ext uri="{FF2B5EF4-FFF2-40B4-BE49-F238E27FC236}">
                    <a16:creationId xmlns:a16="http://schemas.microsoft.com/office/drawing/2014/main" id="{30B8957A-75BB-3BE0-B87F-5B430E93EE55}"/>
                  </a:ext>
                </a:extLst>
              </p:cNvPr>
              <p:cNvSpPr txBox="1"/>
              <p:nvPr/>
            </p:nvSpPr>
            <p:spPr>
              <a:xfrm>
                <a:off x="-18807" y="2497731"/>
                <a:ext cx="52959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de-DE" sz="1200" i="1">
                              <a:latin typeface="Cambria Math"/>
                              <a:cs typeface="Arial" panose="020B0604020202020204" pitchFamily="34" charset="0"/>
                            </a:rPr>
                            <m:t>𝑃</m:t>
                          </m:r>
                        </m:e>
                        <m:sub>
                          <m:r>
                            <a:rPr lang="de-DE" sz="1200" i="1">
                              <a:latin typeface="Cambria Math"/>
                              <a:cs typeface="Arial" panose="020B0604020202020204" pitchFamily="34" charset="0"/>
                            </a:rPr>
                            <m:t>𝑊</m:t>
                          </m:r>
                        </m:sub>
                      </m:sSub>
                    </m:oMath>
                  </m:oMathPara>
                </a14:m>
                <a:endParaRPr lang="en-US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1" name="TextBox 71">
                <a:extLst>
                  <a:ext uri="{FF2B5EF4-FFF2-40B4-BE49-F238E27FC236}">
                    <a16:creationId xmlns:a16="http://schemas.microsoft.com/office/drawing/2014/main" id="{F05EDBD6-B360-4E4C-8663-D71257A035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807" y="2497731"/>
                <a:ext cx="529591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62F0336E-1DBE-4BEF-A5A2-2CBE8C6B2D19}"/>
              </a:ext>
            </a:extLst>
          </p:cNvPr>
          <p:cNvGrpSpPr/>
          <p:nvPr/>
        </p:nvGrpSpPr>
        <p:grpSpPr>
          <a:xfrm>
            <a:off x="8034587" y="253867"/>
            <a:ext cx="565920" cy="313920"/>
            <a:chOff x="8034587" y="253867"/>
            <a:chExt cx="565920" cy="313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F937DE81-9D64-413C-895B-215203D7685D}"/>
                    </a:ext>
                  </a:extLst>
                </p14:cNvPr>
                <p14:cNvContentPartPr/>
                <p14:nvPr/>
              </p14:nvContentPartPr>
              <p14:xfrm>
                <a:off x="8034587" y="253867"/>
                <a:ext cx="111600" cy="24444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F937DE81-9D64-413C-895B-215203D7685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030267" y="249547"/>
                  <a:ext cx="120240" cy="25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616CF254-0C09-4CF4-A178-29EFEFEC31DA}"/>
                    </a:ext>
                  </a:extLst>
                </p14:cNvPr>
                <p14:cNvContentPartPr/>
                <p14:nvPr/>
              </p14:nvContentPartPr>
              <p14:xfrm>
                <a:off x="8169947" y="349267"/>
                <a:ext cx="218520" cy="7416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616CF254-0C09-4CF4-A178-29EFEFEC31D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165627" y="344947"/>
                  <a:ext cx="22716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E163EE01-6057-4A90-8CA5-73AC78DD7F4A}"/>
                    </a:ext>
                  </a:extLst>
                </p14:cNvPr>
                <p14:cNvContentPartPr/>
                <p14:nvPr/>
              </p14:nvContentPartPr>
              <p14:xfrm>
                <a:off x="8394587" y="342787"/>
                <a:ext cx="205920" cy="22500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E163EE01-6057-4A90-8CA5-73AC78DD7F4A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390267" y="338467"/>
                  <a:ext cx="214560" cy="2336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3" name="Freihand 72">
                <a:extLst>
                  <a:ext uri="{FF2B5EF4-FFF2-40B4-BE49-F238E27FC236}">
                    <a16:creationId xmlns:a16="http://schemas.microsoft.com/office/drawing/2014/main" id="{D6F35050-D153-443C-9ABB-DFE35574074F}"/>
                  </a:ext>
                </a:extLst>
              </p14:cNvPr>
              <p14:cNvContentPartPr/>
              <p14:nvPr/>
            </p14:nvContentPartPr>
            <p14:xfrm>
              <a:off x="3430187" y="2889067"/>
              <a:ext cx="21600" cy="34200"/>
            </p14:xfrm>
          </p:contentPart>
        </mc:Choice>
        <mc:Fallback xmlns="">
          <p:pic>
            <p:nvPicPr>
              <p:cNvPr id="73" name="Freihand 72">
                <a:extLst>
                  <a:ext uri="{FF2B5EF4-FFF2-40B4-BE49-F238E27FC236}">
                    <a16:creationId xmlns:a16="http://schemas.microsoft.com/office/drawing/2014/main" id="{D6F35050-D153-443C-9ABB-DFE35574074F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425867" y="2884747"/>
                <a:ext cx="30240" cy="4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5" name="Freihand 84">
                <a:extLst>
                  <a:ext uri="{FF2B5EF4-FFF2-40B4-BE49-F238E27FC236}">
                    <a16:creationId xmlns:a16="http://schemas.microsoft.com/office/drawing/2014/main" id="{F3390337-D052-4D93-AE29-57BA0DA33475}"/>
                  </a:ext>
                </a:extLst>
              </p14:cNvPr>
              <p14:cNvContentPartPr/>
              <p14:nvPr/>
            </p14:nvContentPartPr>
            <p14:xfrm>
              <a:off x="3442067" y="2903467"/>
              <a:ext cx="423000" cy="14400"/>
            </p14:xfrm>
          </p:contentPart>
        </mc:Choice>
        <mc:Fallback xmlns="">
          <p:pic>
            <p:nvPicPr>
              <p:cNvPr id="85" name="Freihand 84">
                <a:extLst>
                  <a:ext uri="{FF2B5EF4-FFF2-40B4-BE49-F238E27FC236}">
                    <a16:creationId xmlns:a16="http://schemas.microsoft.com/office/drawing/2014/main" id="{F3390337-D052-4D93-AE29-57BA0DA3347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437747" y="2899147"/>
                <a:ext cx="43164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09948275-8947-4CB5-ACC0-5219EC048833}"/>
                  </a:ext>
                </a:extLst>
              </p14:cNvPr>
              <p14:cNvContentPartPr/>
              <p14:nvPr/>
            </p14:nvContentPartPr>
            <p14:xfrm>
              <a:off x="3927707" y="2904187"/>
              <a:ext cx="173880" cy="6840"/>
            </p14:xfrm>
          </p:contentPart>
        </mc:Choice>
        <mc:Fallback xmlns=""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09948275-8947-4CB5-ACC0-5219EC048833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923387" y="2899867"/>
                <a:ext cx="182520" cy="15480"/>
              </a:xfrm>
              <a:prstGeom prst="rect">
                <a:avLst/>
              </a:prstGeom>
            </p:spPr>
          </p:pic>
        </mc:Fallback>
      </mc:AlternateContent>
      <p:grpSp>
        <p:nvGrpSpPr>
          <p:cNvPr id="96" name="Gruppieren 95">
            <a:extLst>
              <a:ext uri="{FF2B5EF4-FFF2-40B4-BE49-F238E27FC236}">
                <a16:creationId xmlns:a16="http://schemas.microsoft.com/office/drawing/2014/main" id="{FA6BA6EB-0B83-49A4-A8A8-8986CE90C90D}"/>
              </a:ext>
            </a:extLst>
          </p:cNvPr>
          <p:cNvGrpSpPr/>
          <p:nvPr/>
        </p:nvGrpSpPr>
        <p:grpSpPr>
          <a:xfrm>
            <a:off x="4359347" y="2919667"/>
            <a:ext cx="803160" cy="6840"/>
            <a:chOff x="4359347" y="2919667"/>
            <a:chExt cx="803160" cy="6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C1721E14-9A1B-45FB-BC7B-39B7895E0EA2}"/>
                    </a:ext>
                  </a:extLst>
                </p14:cNvPr>
                <p14:cNvContentPartPr/>
                <p14:nvPr/>
              </p14:nvContentPartPr>
              <p14:xfrm>
                <a:off x="4359347" y="2919667"/>
                <a:ext cx="532080" cy="432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C1721E14-9A1B-45FB-BC7B-39B7895E0EA2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355027" y="2915347"/>
                  <a:ext cx="54072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98A37EE0-A5B4-40AE-83DB-4BA55ACEB042}"/>
                    </a:ext>
                  </a:extLst>
                </p14:cNvPr>
                <p14:cNvContentPartPr/>
                <p14:nvPr/>
              </p14:nvContentPartPr>
              <p14:xfrm>
                <a:off x="5008787" y="2924347"/>
                <a:ext cx="153720" cy="216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98A37EE0-A5B4-40AE-83DB-4BA55ACEB042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004467" y="2920027"/>
                  <a:ext cx="162360" cy="10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89" name="Freihand 88">
                <a:extLst>
                  <a:ext uri="{FF2B5EF4-FFF2-40B4-BE49-F238E27FC236}">
                    <a16:creationId xmlns:a16="http://schemas.microsoft.com/office/drawing/2014/main" id="{E4268EAA-EC19-48BE-8427-B3EE1DE03074}"/>
                  </a:ext>
                </a:extLst>
              </p14:cNvPr>
              <p14:cNvContentPartPr/>
              <p14:nvPr/>
            </p14:nvContentPartPr>
            <p14:xfrm>
              <a:off x="5355107" y="2920027"/>
              <a:ext cx="106920" cy="4680"/>
            </p14:xfrm>
          </p:contentPart>
        </mc:Choice>
        <mc:Fallback xmlns="">
          <p:pic>
            <p:nvPicPr>
              <p:cNvPr id="89" name="Freihand 88">
                <a:extLst>
                  <a:ext uri="{FF2B5EF4-FFF2-40B4-BE49-F238E27FC236}">
                    <a16:creationId xmlns:a16="http://schemas.microsoft.com/office/drawing/2014/main" id="{E4268EAA-EC19-48BE-8427-B3EE1DE03074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350787" y="2915707"/>
                <a:ext cx="115560" cy="1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98" name="Freihand 97">
                <a:extLst>
                  <a:ext uri="{FF2B5EF4-FFF2-40B4-BE49-F238E27FC236}">
                    <a16:creationId xmlns:a16="http://schemas.microsoft.com/office/drawing/2014/main" id="{B23EC938-7AAA-43C5-939C-7B7F220B2134}"/>
                  </a:ext>
                </a:extLst>
              </p14:cNvPr>
              <p14:cNvContentPartPr/>
              <p14:nvPr/>
            </p14:nvContentPartPr>
            <p14:xfrm>
              <a:off x="6774227" y="2916427"/>
              <a:ext cx="194400" cy="24120"/>
            </p14:xfrm>
          </p:contentPart>
        </mc:Choice>
        <mc:Fallback xmlns="">
          <p:pic>
            <p:nvPicPr>
              <p:cNvPr id="98" name="Freihand 97">
                <a:extLst>
                  <a:ext uri="{FF2B5EF4-FFF2-40B4-BE49-F238E27FC236}">
                    <a16:creationId xmlns:a16="http://schemas.microsoft.com/office/drawing/2014/main" id="{B23EC938-7AAA-43C5-939C-7B7F220B2134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6769907" y="2912107"/>
                <a:ext cx="20304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04" name="Freihand 103">
                <a:extLst>
                  <a:ext uri="{FF2B5EF4-FFF2-40B4-BE49-F238E27FC236}">
                    <a16:creationId xmlns:a16="http://schemas.microsoft.com/office/drawing/2014/main" id="{D0C63A17-8937-48F2-82F9-98C4E00E84F5}"/>
                  </a:ext>
                </a:extLst>
              </p14:cNvPr>
              <p14:cNvContentPartPr/>
              <p14:nvPr/>
            </p14:nvContentPartPr>
            <p14:xfrm>
              <a:off x="6682067" y="2696467"/>
              <a:ext cx="11520" cy="21600"/>
            </p14:xfrm>
          </p:contentPart>
        </mc:Choice>
        <mc:Fallback xmlns="">
          <p:pic>
            <p:nvPicPr>
              <p:cNvPr id="104" name="Freihand 103">
                <a:extLst>
                  <a:ext uri="{FF2B5EF4-FFF2-40B4-BE49-F238E27FC236}">
                    <a16:creationId xmlns:a16="http://schemas.microsoft.com/office/drawing/2014/main" id="{D0C63A17-8937-48F2-82F9-98C4E00E84F5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677747" y="2692147"/>
                <a:ext cx="20160" cy="3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90" name="Freihand 89">
                <a:extLst>
                  <a:ext uri="{FF2B5EF4-FFF2-40B4-BE49-F238E27FC236}">
                    <a16:creationId xmlns:a16="http://schemas.microsoft.com/office/drawing/2014/main" id="{2C4E4D9D-1C0D-4198-A28D-B521AF5AEBE9}"/>
                  </a:ext>
                </a:extLst>
              </p14:cNvPr>
              <p14:cNvContentPartPr/>
              <p14:nvPr/>
            </p14:nvContentPartPr>
            <p14:xfrm>
              <a:off x="5896907" y="2928307"/>
              <a:ext cx="106560" cy="5040"/>
            </p14:xfrm>
          </p:contentPart>
        </mc:Choice>
        <mc:Fallback xmlns="">
          <p:pic>
            <p:nvPicPr>
              <p:cNvPr id="90" name="Freihand 89">
                <a:extLst>
                  <a:ext uri="{FF2B5EF4-FFF2-40B4-BE49-F238E27FC236}">
                    <a16:creationId xmlns:a16="http://schemas.microsoft.com/office/drawing/2014/main" id="{2C4E4D9D-1C0D-4198-A28D-B521AF5AEBE9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5892587" y="2923987"/>
                <a:ext cx="115200" cy="1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91" name="Freihand 90">
                <a:extLst>
                  <a:ext uri="{FF2B5EF4-FFF2-40B4-BE49-F238E27FC236}">
                    <a16:creationId xmlns:a16="http://schemas.microsoft.com/office/drawing/2014/main" id="{8E245318-B910-4CE8-A0FB-08EC3751F1C6}"/>
                  </a:ext>
                </a:extLst>
              </p14:cNvPr>
              <p14:cNvContentPartPr/>
              <p14:nvPr/>
            </p14:nvContentPartPr>
            <p14:xfrm>
              <a:off x="6108587" y="2939827"/>
              <a:ext cx="85320" cy="4320"/>
            </p14:xfrm>
          </p:contentPart>
        </mc:Choice>
        <mc:Fallback xmlns="">
          <p:pic>
            <p:nvPicPr>
              <p:cNvPr id="91" name="Freihand 90">
                <a:extLst>
                  <a:ext uri="{FF2B5EF4-FFF2-40B4-BE49-F238E27FC236}">
                    <a16:creationId xmlns:a16="http://schemas.microsoft.com/office/drawing/2014/main" id="{8E245318-B910-4CE8-A0FB-08EC3751F1C6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104267" y="2935507"/>
                <a:ext cx="93960" cy="1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92" name="Freihand 91">
                <a:extLst>
                  <a:ext uri="{FF2B5EF4-FFF2-40B4-BE49-F238E27FC236}">
                    <a16:creationId xmlns:a16="http://schemas.microsoft.com/office/drawing/2014/main" id="{9596F3D5-5A5F-497C-AB03-C266BD210424}"/>
                  </a:ext>
                </a:extLst>
              </p14:cNvPr>
              <p14:cNvContentPartPr/>
              <p14:nvPr/>
            </p14:nvContentPartPr>
            <p14:xfrm>
              <a:off x="6212267" y="2936947"/>
              <a:ext cx="106920" cy="14760"/>
            </p14:xfrm>
          </p:contentPart>
        </mc:Choice>
        <mc:Fallback xmlns="">
          <p:pic>
            <p:nvPicPr>
              <p:cNvPr id="92" name="Freihand 91">
                <a:extLst>
                  <a:ext uri="{FF2B5EF4-FFF2-40B4-BE49-F238E27FC236}">
                    <a16:creationId xmlns:a16="http://schemas.microsoft.com/office/drawing/2014/main" id="{9596F3D5-5A5F-497C-AB03-C266BD210424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207947" y="2932627"/>
                <a:ext cx="11556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93" name="Freihand 92">
                <a:extLst>
                  <a:ext uri="{FF2B5EF4-FFF2-40B4-BE49-F238E27FC236}">
                    <a16:creationId xmlns:a16="http://schemas.microsoft.com/office/drawing/2014/main" id="{99902D93-031C-4C29-AEED-490974375EDB}"/>
                  </a:ext>
                </a:extLst>
              </p14:cNvPr>
              <p14:cNvContentPartPr/>
              <p14:nvPr/>
            </p14:nvContentPartPr>
            <p14:xfrm>
              <a:off x="6431867" y="2926147"/>
              <a:ext cx="139680" cy="2880"/>
            </p14:xfrm>
          </p:contentPart>
        </mc:Choice>
        <mc:Fallback xmlns="">
          <p:pic>
            <p:nvPicPr>
              <p:cNvPr id="93" name="Freihand 92">
                <a:extLst>
                  <a:ext uri="{FF2B5EF4-FFF2-40B4-BE49-F238E27FC236}">
                    <a16:creationId xmlns:a16="http://schemas.microsoft.com/office/drawing/2014/main" id="{99902D93-031C-4C29-AEED-490974375EDB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6427547" y="2921827"/>
                <a:ext cx="148320" cy="1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94" name="Freihand 93">
                <a:extLst>
                  <a:ext uri="{FF2B5EF4-FFF2-40B4-BE49-F238E27FC236}">
                    <a16:creationId xmlns:a16="http://schemas.microsoft.com/office/drawing/2014/main" id="{3A82C88F-92EE-4D66-B5AB-071B5C1CFFFA}"/>
                  </a:ext>
                </a:extLst>
              </p14:cNvPr>
              <p14:cNvContentPartPr/>
              <p14:nvPr/>
            </p14:nvContentPartPr>
            <p14:xfrm>
              <a:off x="6625907" y="2918587"/>
              <a:ext cx="131040" cy="14040"/>
            </p14:xfrm>
          </p:contentPart>
        </mc:Choice>
        <mc:Fallback xmlns="">
          <p:pic>
            <p:nvPicPr>
              <p:cNvPr id="94" name="Freihand 93">
                <a:extLst>
                  <a:ext uri="{FF2B5EF4-FFF2-40B4-BE49-F238E27FC236}">
                    <a16:creationId xmlns:a16="http://schemas.microsoft.com/office/drawing/2014/main" id="{3A82C88F-92EE-4D66-B5AB-071B5C1CFFFA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621587" y="2914267"/>
                <a:ext cx="13968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99" name="Freihand 98">
                <a:extLst>
                  <a:ext uri="{FF2B5EF4-FFF2-40B4-BE49-F238E27FC236}">
                    <a16:creationId xmlns:a16="http://schemas.microsoft.com/office/drawing/2014/main" id="{419BF8BE-0E6A-45BD-86DF-F82FAA1EB89F}"/>
                  </a:ext>
                </a:extLst>
              </p14:cNvPr>
              <p14:cNvContentPartPr/>
              <p14:nvPr/>
            </p14:nvContentPartPr>
            <p14:xfrm>
              <a:off x="6670547" y="2585227"/>
              <a:ext cx="12240" cy="150120"/>
            </p14:xfrm>
          </p:contentPart>
        </mc:Choice>
        <mc:Fallback xmlns="">
          <p:pic>
            <p:nvPicPr>
              <p:cNvPr id="99" name="Freihand 98">
                <a:extLst>
                  <a:ext uri="{FF2B5EF4-FFF2-40B4-BE49-F238E27FC236}">
                    <a16:creationId xmlns:a16="http://schemas.microsoft.com/office/drawing/2014/main" id="{419BF8BE-0E6A-45BD-86DF-F82FAA1EB89F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666227" y="2580907"/>
                <a:ext cx="2088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77A14F68-5A68-4137-84EC-2D39718C1F6D}"/>
                  </a:ext>
                </a:extLst>
              </p14:cNvPr>
              <p14:cNvContentPartPr/>
              <p14:nvPr/>
            </p14:nvContentPartPr>
            <p14:xfrm>
              <a:off x="7021907" y="2589547"/>
              <a:ext cx="4680" cy="159480"/>
            </p14:xfrm>
          </p:contentPart>
        </mc:Choice>
        <mc:Fallback xmlns=""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77A14F68-5A68-4137-84EC-2D39718C1F6D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7017587" y="2585227"/>
                <a:ext cx="13320" cy="16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108" name="Freihand 107">
                <a:extLst>
                  <a:ext uri="{FF2B5EF4-FFF2-40B4-BE49-F238E27FC236}">
                    <a16:creationId xmlns:a16="http://schemas.microsoft.com/office/drawing/2014/main" id="{8CD4E4EA-CA5A-4213-A579-65C31F17BE1C}"/>
                  </a:ext>
                </a:extLst>
              </p14:cNvPr>
              <p14:cNvContentPartPr/>
              <p14:nvPr/>
            </p14:nvContentPartPr>
            <p14:xfrm>
              <a:off x="6677027" y="2668027"/>
              <a:ext cx="12240" cy="24120"/>
            </p14:xfrm>
          </p:contentPart>
        </mc:Choice>
        <mc:Fallback xmlns="">
          <p:pic>
            <p:nvPicPr>
              <p:cNvPr id="108" name="Freihand 107">
                <a:extLst>
                  <a:ext uri="{FF2B5EF4-FFF2-40B4-BE49-F238E27FC236}">
                    <a16:creationId xmlns:a16="http://schemas.microsoft.com/office/drawing/2014/main" id="{8CD4E4EA-CA5A-4213-A579-65C31F17BE1C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6672707" y="2663707"/>
                <a:ext cx="2088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109" name="Freihand 108">
                <a:extLst>
                  <a:ext uri="{FF2B5EF4-FFF2-40B4-BE49-F238E27FC236}">
                    <a16:creationId xmlns:a16="http://schemas.microsoft.com/office/drawing/2014/main" id="{8D9EF612-4FE2-4A53-95ED-A00B0C20AB7A}"/>
                  </a:ext>
                </a:extLst>
              </p14:cNvPr>
              <p14:cNvContentPartPr/>
              <p14:nvPr/>
            </p14:nvContentPartPr>
            <p14:xfrm>
              <a:off x="6784307" y="2917147"/>
              <a:ext cx="21960" cy="14040"/>
            </p14:xfrm>
          </p:contentPart>
        </mc:Choice>
        <mc:Fallback xmlns="">
          <p:pic>
            <p:nvPicPr>
              <p:cNvPr id="109" name="Freihand 108">
                <a:extLst>
                  <a:ext uri="{FF2B5EF4-FFF2-40B4-BE49-F238E27FC236}">
                    <a16:creationId xmlns:a16="http://schemas.microsoft.com/office/drawing/2014/main" id="{8D9EF612-4FE2-4A53-95ED-A00B0C20AB7A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6779987" y="2912827"/>
                <a:ext cx="3060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111" name="Freihand 110">
                <a:extLst>
                  <a:ext uri="{FF2B5EF4-FFF2-40B4-BE49-F238E27FC236}">
                    <a16:creationId xmlns:a16="http://schemas.microsoft.com/office/drawing/2014/main" id="{D665D148-3036-4B79-9EC4-3051ABA56522}"/>
                  </a:ext>
                </a:extLst>
              </p14:cNvPr>
              <p14:cNvContentPartPr/>
              <p14:nvPr/>
            </p14:nvContentPartPr>
            <p14:xfrm>
              <a:off x="7025507" y="2672347"/>
              <a:ext cx="41400" cy="50400"/>
            </p14:xfrm>
          </p:contentPart>
        </mc:Choice>
        <mc:Fallback xmlns="">
          <p:pic>
            <p:nvPicPr>
              <p:cNvPr id="111" name="Freihand 110">
                <a:extLst>
                  <a:ext uri="{FF2B5EF4-FFF2-40B4-BE49-F238E27FC236}">
                    <a16:creationId xmlns:a16="http://schemas.microsoft.com/office/drawing/2014/main" id="{D665D148-3036-4B79-9EC4-3051ABA56522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7021187" y="2668027"/>
                <a:ext cx="50040" cy="5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112" name="Freihand 111">
                <a:extLst>
                  <a:ext uri="{FF2B5EF4-FFF2-40B4-BE49-F238E27FC236}">
                    <a16:creationId xmlns:a16="http://schemas.microsoft.com/office/drawing/2014/main" id="{FA59F1A9-6BE6-4BBA-AB79-0FD6DCE16167}"/>
                  </a:ext>
                </a:extLst>
              </p14:cNvPr>
              <p14:cNvContentPartPr/>
              <p14:nvPr/>
            </p14:nvContentPartPr>
            <p14:xfrm>
              <a:off x="6896627" y="2773867"/>
              <a:ext cx="100800" cy="180360"/>
            </p14:xfrm>
          </p:contentPart>
        </mc:Choice>
        <mc:Fallback xmlns="">
          <p:pic>
            <p:nvPicPr>
              <p:cNvPr id="112" name="Freihand 111">
                <a:extLst>
                  <a:ext uri="{FF2B5EF4-FFF2-40B4-BE49-F238E27FC236}">
                    <a16:creationId xmlns:a16="http://schemas.microsoft.com/office/drawing/2014/main" id="{FA59F1A9-6BE6-4BBA-AB79-0FD6DCE16167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6892307" y="2769547"/>
                <a:ext cx="109440" cy="18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114" name="Freihand 113">
                <a:extLst>
                  <a:ext uri="{FF2B5EF4-FFF2-40B4-BE49-F238E27FC236}">
                    <a16:creationId xmlns:a16="http://schemas.microsoft.com/office/drawing/2014/main" id="{09B2919E-262C-4FB1-BEEE-E45E2424285A}"/>
                  </a:ext>
                </a:extLst>
              </p14:cNvPr>
              <p14:cNvContentPartPr/>
              <p14:nvPr/>
            </p14:nvContentPartPr>
            <p14:xfrm>
              <a:off x="6858467" y="2044147"/>
              <a:ext cx="879480" cy="692280"/>
            </p14:xfrm>
          </p:contentPart>
        </mc:Choice>
        <mc:Fallback xmlns="">
          <p:pic>
            <p:nvPicPr>
              <p:cNvPr id="114" name="Freihand 113">
                <a:extLst>
                  <a:ext uri="{FF2B5EF4-FFF2-40B4-BE49-F238E27FC236}">
                    <a16:creationId xmlns:a16="http://schemas.microsoft.com/office/drawing/2014/main" id="{09B2919E-262C-4FB1-BEEE-E45E2424285A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6854147" y="2039827"/>
                <a:ext cx="888120" cy="70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115" name="Freihand 114">
                <a:extLst>
                  <a:ext uri="{FF2B5EF4-FFF2-40B4-BE49-F238E27FC236}">
                    <a16:creationId xmlns:a16="http://schemas.microsoft.com/office/drawing/2014/main" id="{959335A6-71A2-4716-AE53-DB0F0357B1F8}"/>
                  </a:ext>
                </a:extLst>
              </p14:cNvPr>
              <p14:cNvContentPartPr/>
              <p14:nvPr/>
            </p14:nvContentPartPr>
            <p14:xfrm>
              <a:off x="6792227" y="2538427"/>
              <a:ext cx="257040" cy="256680"/>
            </p14:xfrm>
          </p:contentPart>
        </mc:Choice>
        <mc:Fallback xmlns="">
          <p:pic>
            <p:nvPicPr>
              <p:cNvPr id="115" name="Freihand 114">
                <a:extLst>
                  <a:ext uri="{FF2B5EF4-FFF2-40B4-BE49-F238E27FC236}">
                    <a16:creationId xmlns:a16="http://schemas.microsoft.com/office/drawing/2014/main" id="{959335A6-71A2-4716-AE53-DB0F0357B1F8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6787907" y="2534107"/>
                <a:ext cx="265680" cy="26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16" name="Freihand 115">
                <a:extLst>
                  <a:ext uri="{FF2B5EF4-FFF2-40B4-BE49-F238E27FC236}">
                    <a16:creationId xmlns:a16="http://schemas.microsoft.com/office/drawing/2014/main" id="{C32323FC-76AF-4D94-82E2-FE5C00B66F63}"/>
                  </a:ext>
                </a:extLst>
              </p14:cNvPr>
              <p14:cNvContentPartPr/>
              <p14:nvPr/>
            </p14:nvContentPartPr>
            <p14:xfrm>
              <a:off x="7847387" y="1913467"/>
              <a:ext cx="198360" cy="173880"/>
            </p14:xfrm>
          </p:contentPart>
        </mc:Choice>
        <mc:Fallback xmlns="">
          <p:pic>
            <p:nvPicPr>
              <p:cNvPr id="116" name="Freihand 115">
                <a:extLst>
                  <a:ext uri="{FF2B5EF4-FFF2-40B4-BE49-F238E27FC236}">
                    <a16:creationId xmlns:a16="http://schemas.microsoft.com/office/drawing/2014/main" id="{C32323FC-76AF-4D94-82E2-FE5C00B66F63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7843067" y="1909147"/>
                <a:ext cx="207000" cy="1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17" name="Freihand 116">
                <a:extLst>
                  <a:ext uri="{FF2B5EF4-FFF2-40B4-BE49-F238E27FC236}">
                    <a16:creationId xmlns:a16="http://schemas.microsoft.com/office/drawing/2014/main" id="{1FF51FC8-2B55-4339-B32B-3F16CCF7ADD8}"/>
                  </a:ext>
                </a:extLst>
              </p14:cNvPr>
              <p14:cNvContentPartPr/>
              <p14:nvPr/>
            </p14:nvContentPartPr>
            <p14:xfrm>
              <a:off x="8072387" y="1995907"/>
              <a:ext cx="69120" cy="78840"/>
            </p14:xfrm>
          </p:contentPart>
        </mc:Choice>
        <mc:Fallback xmlns="">
          <p:pic>
            <p:nvPicPr>
              <p:cNvPr id="117" name="Freihand 116">
                <a:extLst>
                  <a:ext uri="{FF2B5EF4-FFF2-40B4-BE49-F238E27FC236}">
                    <a16:creationId xmlns:a16="http://schemas.microsoft.com/office/drawing/2014/main" id="{1FF51FC8-2B55-4339-B32B-3F16CCF7ADD8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8068067" y="1991587"/>
                <a:ext cx="77760" cy="8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18" name="Freihand 117">
                <a:extLst>
                  <a:ext uri="{FF2B5EF4-FFF2-40B4-BE49-F238E27FC236}">
                    <a16:creationId xmlns:a16="http://schemas.microsoft.com/office/drawing/2014/main" id="{A27F008A-AC79-4DDE-A22F-C542673A9963}"/>
                  </a:ext>
                </a:extLst>
              </p14:cNvPr>
              <p14:cNvContentPartPr/>
              <p14:nvPr/>
            </p14:nvContentPartPr>
            <p14:xfrm>
              <a:off x="8147627" y="1904107"/>
              <a:ext cx="73440" cy="147600"/>
            </p14:xfrm>
          </p:contentPart>
        </mc:Choice>
        <mc:Fallback xmlns="">
          <p:pic>
            <p:nvPicPr>
              <p:cNvPr id="118" name="Freihand 117">
                <a:extLst>
                  <a:ext uri="{FF2B5EF4-FFF2-40B4-BE49-F238E27FC236}">
                    <a16:creationId xmlns:a16="http://schemas.microsoft.com/office/drawing/2014/main" id="{A27F008A-AC79-4DDE-A22F-C542673A9963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8143307" y="1899787"/>
                <a:ext cx="82080" cy="15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19" name="Freihand 118">
                <a:extLst>
                  <a:ext uri="{FF2B5EF4-FFF2-40B4-BE49-F238E27FC236}">
                    <a16:creationId xmlns:a16="http://schemas.microsoft.com/office/drawing/2014/main" id="{7599470F-930D-4E21-A3F4-687C18CA9DF9}"/>
                  </a:ext>
                </a:extLst>
              </p14:cNvPr>
              <p14:cNvContentPartPr/>
              <p14:nvPr/>
            </p14:nvContentPartPr>
            <p14:xfrm>
              <a:off x="8266067" y="1856227"/>
              <a:ext cx="14400" cy="176040"/>
            </p14:xfrm>
          </p:contentPart>
        </mc:Choice>
        <mc:Fallback xmlns="">
          <p:pic>
            <p:nvPicPr>
              <p:cNvPr id="119" name="Freihand 118">
                <a:extLst>
                  <a:ext uri="{FF2B5EF4-FFF2-40B4-BE49-F238E27FC236}">
                    <a16:creationId xmlns:a16="http://schemas.microsoft.com/office/drawing/2014/main" id="{7599470F-930D-4E21-A3F4-687C18CA9DF9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8261747" y="1851907"/>
                <a:ext cx="23040" cy="18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20" name="Freihand 119">
                <a:extLst>
                  <a:ext uri="{FF2B5EF4-FFF2-40B4-BE49-F238E27FC236}">
                    <a16:creationId xmlns:a16="http://schemas.microsoft.com/office/drawing/2014/main" id="{8644E90F-1C58-4208-90B1-DC5D8B39073B}"/>
                  </a:ext>
                </a:extLst>
              </p14:cNvPr>
              <p14:cNvContentPartPr/>
              <p14:nvPr/>
            </p14:nvContentPartPr>
            <p14:xfrm>
              <a:off x="8312147" y="1827427"/>
              <a:ext cx="121320" cy="223560"/>
            </p14:xfrm>
          </p:contentPart>
        </mc:Choice>
        <mc:Fallback xmlns="">
          <p:pic>
            <p:nvPicPr>
              <p:cNvPr id="120" name="Freihand 119">
                <a:extLst>
                  <a:ext uri="{FF2B5EF4-FFF2-40B4-BE49-F238E27FC236}">
                    <a16:creationId xmlns:a16="http://schemas.microsoft.com/office/drawing/2014/main" id="{8644E90F-1C58-4208-90B1-DC5D8B39073B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8307827" y="1823107"/>
                <a:ext cx="129960" cy="23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46169D74-F368-463B-8B53-C30A3F8D380E}"/>
                  </a:ext>
                </a:extLst>
              </p14:cNvPr>
              <p14:cNvContentPartPr/>
              <p14:nvPr/>
            </p14:nvContentPartPr>
            <p14:xfrm>
              <a:off x="8414747" y="1902667"/>
              <a:ext cx="88200" cy="95040"/>
            </p14:xfrm>
          </p:contentPart>
        </mc:Choice>
        <mc:Fallback xmlns=""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46169D74-F368-463B-8B53-C30A3F8D380E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8410427" y="1898347"/>
                <a:ext cx="9684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22" name="Freihand 121">
                <a:extLst>
                  <a:ext uri="{FF2B5EF4-FFF2-40B4-BE49-F238E27FC236}">
                    <a16:creationId xmlns:a16="http://schemas.microsoft.com/office/drawing/2014/main" id="{99A6EC62-7216-4DE7-91A6-EA8DAFAFD862}"/>
                  </a:ext>
                </a:extLst>
              </p14:cNvPr>
              <p14:cNvContentPartPr/>
              <p14:nvPr/>
            </p14:nvContentPartPr>
            <p14:xfrm>
              <a:off x="8505827" y="1789987"/>
              <a:ext cx="195120" cy="206640"/>
            </p14:xfrm>
          </p:contentPart>
        </mc:Choice>
        <mc:Fallback xmlns="">
          <p:pic>
            <p:nvPicPr>
              <p:cNvPr id="122" name="Freihand 121">
                <a:extLst>
                  <a:ext uri="{FF2B5EF4-FFF2-40B4-BE49-F238E27FC236}">
                    <a16:creationId xmlns:a16="http://schemas.microsoft.com/office/drawing/2014/main" id="{99A6EC62-7216-4DE7-91A6-EA8DAFAFD862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8501507" y="1785667"/>
                <a:ext cx="203760" cy="21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23" name="Freihand 122">
                <a:extLst>
                  <a:ext uri="{FF2B5EF4-FFF2-40B4-BE49-F238E27FC236}">
                    <a16:creationId xmlns:a16="http://schemas.microsoft.com/office/drawing/2014/main" id="{FB160BC0-1A07-4949-8EB3-9B80532AB879}"/>
                  </a:ext>
                </a:extLst>
              </p14:cNvPr>
              <p14:cNvContentPartPr/>
              <p14:nvPr/>
            </p14:nvContentPartPr>
            <p14:xfrm>
              <a:off x="8673947" y="1877107"/>
              <a:ext cx="87480" cy="95760"/>
            </p14:xfrm>
          </p:contentPart>
        </mc:Choice>
        <mc:Fallback xmlns="">
          <p:pic>
            <p:nvPicPr>
              <p:cNvPr id="123" name="Freihand 122">
                <a:extLst>
                  <a:ext uri="{FF2B5EF4-FFF2-40B4-BE49-F238E27FC236}">
                    <a16:creationId xmlns:a16="http://schemas.microsoft.com/office/drawing/2014/main" id="{FB160BC0-1A07-4949-8EB3-9B80532AB879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8669627" y="1872787"/>
                <a:ext cx="9612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24" name="Freihand 123">
                <a:extLst>
                  <a:ext uri="{FF2B5EF4-FFF2-40B4-BE49-F238E27FC236}">
                    <a16:creationId xmlns:a16="http://schemas.microsoft.com/office/drawing/2014/main" id="{F18F6EE3-521A-4F8D-8CB6-04D509168CB6}"/>
                  </a:ext>
                </a:extLst>
              </p14:cNvPr>
              <p14:cNvContentPartPr/>
              <p14:nvPr/>
            </p14:nvContentPartPr>
            <p14:xfrm>
              <a:off x="8766827" y="1819507"/>
              <a:ext cx="265320" cy="117720"/>
            </p14:xfrm>
          </p:contentPart>
        </mc:Choice>
        <mc:Fallback xmlns="">
          <p:pic>
            <p:nvPicPr>
              <p:cNvPr id="124" name="Freihand 123">
                <a:extLst>
                  <a:ext uri="{FF2B5EF4-FFF2-40B4-BE49-F238E27FC236}">
                    <a16:creationId xmlns:a16="http://schemas.microsoft.com/office/drawing/2014/main" id="{F18F6EE3-521A-4F8D-8CB6-04D509168CB6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8762507" y="1815187"/>
                <a:ext cx="27396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125" name="Freihand 124">
                <a:extLst>
                  <a:ext uri="{FF2B5EF4-FFF2-40B4-BE49-F238E27FC236}">
                    <a16:creationId xmlns:a16="http://schemas.microsoft.com/office/drawing/2014/main" id="{BA8389AB-24B5-4E0B-9C22-56711C400833}"/>
                  </a:ext>
                </a:extLst>
              </p14:cNvPr>
              <p14:cNvContentPartPr/>
              <p14:nvPr/>
            </p14:nvContentPartPr>
            <p14:xfrm>
              <a:off x="9065267" y="1674067"/>
              <a:ext cx="180360" cy="209520"/>
            </p14:xfrm>
          </p:contentPart>
        </mc:Choice>
        <mc:Fallback xmlns="">
          <p:pic>
            <p:nvPicPr>
              <p:cNvPr id="125" name="Freihand 124">
                <a:extLst>
                  <a:ext uri="{FF2B5EF4-FFF2-40B4-BE49-F238E27FC236}">
                    <a16:creationId xmlns:a16="http://schemas.microsoft.com/office/drawing/2014/main" id="{BA8389AB-24B5-4E0B-9C22-56711C400833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9060947" y="1669747"/>
                <a:ext cx="189000" cy="21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126" name="Freihand 125">
                <a:extLst>
                  <a:ext uri="{FF2B5EF4-FFF2-40B4-BE49-F238E27FC236}">
                    <a16:creationId xmlns:a16="http://schemas.microsoft.com/office/drawing/2014/main" id="{8A4E434C-27A7-44A8-AEED-A39BF94D7144}"/>
                  </a:ext>
                </a:extLst>
              </p14:cNvPr>
              <p14:cNvContentPartPr/>
              <p14:nvPr/>
            </p14:nvContentPartPr>
            <p14:xfrm>
              <a:off x="9238787" y="1782427"/>
              <a:ext cx="88920" cy="106200"/>
            </p14:xfrm>
          </p:contentPart>
        </mc:Choice>
        <mc:Fallback xmlns="">
          <p:pic>
            <p:nvPicPr>
              <p:cNvPr id="126" name="Freihand 125">
                <a:extLst>
                  <a:ext uri="{FF2B5EF4-FFF2-40B4-BE49-F238E27FC236}">
                    <a16:creationId xmlns:a16="http://schemas.microsoft.com/office/drawing/2014/main" id="{8A4E434C-27A7-44A8-AEED-A39BF94D7144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9234467" y="1778107"/>
                <a:ext cx="9756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">
            <p14:nvContentPartPr>
              <p14:cNvPr id="127" name="Freihand 126">
                <a:extLst>
                  <a:ext uri="{FF2B5EF4-FFF2-40B4-BE49-F238E27FC236}">
                    <a16:creationId xmlns:a16="http://schemas.microsoft.com/office/drawing/2014/main" id="{50895B41-24AE-4A37-A415-DD9F7B19BC91}"/>
                  </a:ext>
                </a:extLst>
              </p14:cNvPr>
              <p14:cNvContentPartPr/>
              <p14:nvPr/>
            </p14:nvContentPartPr>
            <p14:xfrm>
              <a:off x="9334547" y="1666507"/>
              <a:ext cx="145800" cy="192960"/>
            </p14:xfrm>
          </p:contentPart>
        </mc:Choice>
        <mc:Fallback xmlns="">
          <p:pic>
            <p:nvPicPr>
              <p:cNvPr id="127" name="Freihand 126">
                <a:extLst>
                  <a:ext uri="{FF2B5EF4-FFF2-40B4-BE49-F238E27FC236}">
                    <a16:creationId xmlns:a16="http://schemas.microsoft.com/office/drawing/2014/main" id="{50895B41-24AE-4A37-A415-DD9F7B19BC91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9330227" y="1662187"/>
                <a:ext cx="154440" cy="201600"/>
              </a:xfrm>
              <a:prstGeom prst="rect">
                <a:avLst/>
              </a:prstGeom>
            </p:spPr>
          </p:pic>
        </mc:Fallback>
      </mc:AlternateContent>
      <p:grpSp>
        <p:nvGrpSpPr>
          <p:cNvPr id="130" name="Gruppieren 129">
            <a:extLst>
              <a:ext uri="{FF2B5EF4-FFF2-40B4-BE49-F238E27FC236}">
                <a16:creationId xmlns:a16="http://schemas.microsoft.com/office/drawing/2014/main" id="{103FF843-5126-4F39-A152-ED7D328B6D18}"/>
              </a:ext>
            </a:extLst>
          </p:cNvPr>
          <p:cNvGrpSpPr/>
          <p:nvPr/>
        </p:nvGrpSpPr>
        <p:grpSpPr>
          <a:xfrm>
            <a:off x="9678707" y="1656067"/>
            <a:ext cx="364680" cy="191160"/>
            <a:chOff x="9678707" y="1656067"/>
            <a:chExt cx="364680" cy="191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3C99BCC9-35B8-485D-AA4D-9292E6EB0058}"/>
                    </a:ext>
                  </a:extLst>
                </p14:cNvPr>
                <p14:cNvContentPartPr/>
                <p14:nvPr/>
              </p14:nvContentPartPr>
              <p14:xfrm>
                <a:off x="9678707" y="1656067"/>
                <a:ext cx="220320" cy="167400"/>
              </p14:xfrm>
            </p:contentPart>
          </mc:Choice>
          <mc:Fallback xmlns=""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3C99BCC9-35B8-485D-AA4D-9292E6EB0058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9674387" y="1651747"/>
                  <a:ext cx="22896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C06239C7-E702-4BFE-9CEA-60888914BF80}"/>
                    </a:ext>
                  </a:extLst>
                </p14:cNvPr>
                <p14:cNvContentPartPr/>
                <p14:nvPr/>
              </p14:nvContentPartPr>
              <p14:xfrm>
                <a:off x="9928907" y="1720147"/>
                <a:ext cx="114480" cy="127080"/>
              </p14:xfrm>
            </p:contentPart>
          </mc:Choice>
          <mc:Fallback xmlns=""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C06239C7-E702-4BFE-9CEA-60888914BF80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9924587" y="1715827"/>
                  <a:ext cx="123120" cy="135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4" name="Gruppieren 143">
            <a:extLst>
              <a:ext uri="{FF2B5EF4-FFF2-40B4-BE49-F238E27FC236}">
                <a16:creationId xmlns:a16="http://schemas.microsoft.com/office/drawing/2014/main" id="{A87AB7F1-8B34-4763-B49E-9F0ED78E942C}"/>
              </a:ext>
            </a:extLst>
          </p:cNvPr>
          <p:cNvGrpSpPr/>
          <p:nvPr/>
        </p:nvGrpSpPr>
        <p:grpSpPr>
          <a:xfrm>
            <a:off x="10234547" y="1464907"/>
            <a:ext cx="1415160" cy="486000"/>
            <a:chOff x="10234547" y="1464907"/>
            <a:chExt cx="1415160" cy="48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DBA5EC7B-EC89-417B-81E1-582D9FBB24AC}"/>
                    </a:ext>
                  </a:extLst>
                </p14:cNvPr>
                <p14:cNvContentPartPr/>
                <p14:nvPr/>
              </p14:nvContentPartPr>
              <p14:xfrm>
                <a:off x="10248947" y="1676227"/>
                <a:ext cx="13680" cy="161640"/>
              </p14:xfrm>
            </p:contentPart>
          </mc:Choice>
          <mc:Fallback xmlns=""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DBA5EC7B-EC89-417B-81E1-582D9FBB24AC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0244627" y="1671907"/>
                  <a:ext cx="2232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BAABF1FD-0772-417C-AE5F-238D249BCEED}"/>
                    </a:ext>
                  </a:extLst>
                </p14:cNvPr>
                <p14:cNvContentPartPr/>
                <p14:nvPr/>
              </p14:nvContentPartPr>
              <p14:xfrm>
                <a:off x="10247147" y="1637347"/>
                <a:ext cx="138240" cy="18720"/>
              </p14:xfrm>
            </p:contentPart>
          </mc:Choice>
          <mc:Fallback xmlns=""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BAABF1FD-0772-417C-AE5F-238D249BCEED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10242827" y="1633027"/>
                  <a:ext cx="1468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EC97AD11-5C9C-4007-9726-EA7C48F9E6BB}"/>
                    </a:ext>
                  </a:extLst>
                </p14:cNvPr>
                <p14:cNvContentPartPr/>
                <p14:nvPr/>
              </p14:nvContentPartPr>
              <p14:xfrm>
                <a:off x="10234547" y="1690987"/>
                <a:ext cx="183960" cy="136440"/>
              </p14:xfrm>
            </p:contentPart>
          </mc:Choice>
          <mc:Fallback xmlns=""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EC97AD11-5C9C-4007-9726-EA7C48F9E6BB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10230227" y="1686667"/>
                  <a:ext cx="19260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5A65DBBA-9EA5-4A11-8B8F-551CE30EB4B0}"/>
                    </a:ext>
                  </a:extLst>
                </p14:cNvPr>
                <p14:cNvContentPartPr/>
                <p14:nvPr/>
              </p14:nvContentPartPr>
              <p14:xfrm>
                <a:off x="10376387" y="1711147"/>
                <a:ext cx="114840" cy="118440"/>
              </p14:xfrm>
            </p:contentPart>
          </mc:Choice>
          <mc:Fallback xmlns=""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5A65DBBA-9EA5-4A11-8B8F-551CE30EB4B0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10372067" y="1706827"/>
                  <a:ext cx="12348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9D5509D2-70D6-4023-96C1-A7ED90422715}"/>
                    </a:ext>
                  </a:extLst>
                </p14:cNvPr>
                <p14:cNvContentPartPr/>
                <p14:nvPr/>
              </p14:nvContentPartPr>
              <p14:xfrm>
                <a:off x="10469267" y="1688827"/>
                <a:ext cx="152640" cy="262080"/>
              </p14:xfrm>
            </p:contentPart>
          </mc:Choice>
          <mc:Fallback xmlns=""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9D5509D2-70D6-4023-96C1-A7ED90422715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0464947" y="1684507"/>
                  <a:ext cx="161280" cy="27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612A570A-80D6-47DC-87EB-ADCB33FCEC32}"/>
                    </a:ext>
                  </a:extLst>
                </p14:cNvPr>
                <p14:cNvContentPartPr/>
                <p14:nvPr/>
              </p14:nvContentPartPr>
              <p14:xfrm>
                <a:off x="10639547" y="1572547"/>
                <a:ext cx="201600" cy="191880"/>
              </p14:xfrm>
            </p:contentPart>
          </mc:Choice>
          <mc:Fallback xmlns=""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612A570A-80D6-47DC-87EB-ADCB33FCEC32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0635227" y="1568227"/>
                  <a:ext cx="21024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FD40484D-8F87-4284-87EF-A75C66D2C77D}"/>
                    </a:ext>
                  </a:extLst>
                </p14:cNvPr>
                <p14:cNvContentPartPr/>
                <p14:nvPr/>
              </p14:nvContentPartPr>
              <p14:xfrm>
                <a:off x="10864907" y="1535107"/>
                <a:ext cx="51840" cy="211680"/>
              </p14:xfrm>
            </p:contentPart>
          </mc:Choice>
          <mc:Fallback xmlns=""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FD40484D-8F87-4284-87EF-A75C66D2C77D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0860587" y="1530787"/>
                  <a:ext cx="6048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4FD4E298-F303-4102-8336-2AFB94D490B2}"/>
                    </a:ext>
                  </a:extLst>
                </p14:cNvPr>
                <p14:cNvContentPartPr/>
                <p14:nvPr/>
              </p14:nvContentPartPr>
              <p14:xfrm>
                <a:off x="10930427" y="1647787"/>
                <a:ext cx="255960" cy="81000"/>
              </p14:xfrm>
            </p:contentPart>
          </mc:Choice>
          <mc:Fallback xmlns=""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4FD4E298-F303-4102-8336-2AFB94D490B2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0926107" y="1643467"/>
                  <a:ext cx="26460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6C0AD948-F343-46CD-9013-E94AB7E853FF}"/>
                    </a:ext>
                  </a:extLst>
                </p14:cNvPr>
                <p14:cNvContentPartPr/>
                <p14:nvPr/>
              </p14:nvContentPartPr>
              <p14:xfrm>
                <a:off x="11207627" y="1562467"/>
                <a:ext cx="189000" cy="160200"/>
              </p14:xfrm>
            </p:contentPart>
          </mc:Choice>
          <mc:Fallback xmlns=""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6C0AD948-F343-46CD-9013-E94AB7E853FF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1203307" y="1558147"/>
                  <a:ext cx="19764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E6B20A0C-2B97-4C26-A641-E1811745A331}"/>
                    </a:ext>
                  </a:extLst>
                </p14:cNvPr>
                <p14:cNvContentPartPr/>
                <p14:nvPr/>
              </p14:nvContentPartPr>
              <p14:xfrm>
                <a:off x="11423627" y="1626907"/>
                <a:ext cx="121680" cy="83880"/>
              </p14:xfrm>
            </p:contentPart>
          </mc:Choice>
          <mc:Fallback xmlns=""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E6B20A0C-2B97-4C26-A641-E1811745A331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1419307" y="1622587"/>
                  <a:ext cx="13032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C9BCB035-0E85-4F73-9E2C-A95365B13B0E}"/>
                    </a:ext>
                  </a:extLst>
                </p14:cNvPr>
                <p14:cNvContentPartPr/>
                <p14:nvPr/>
              </p14:nvContentPartPr>
              <p14:xfrm>
                <a:off x="11595347" y="1464907"/>
                <a:ext cx="54360" cy="232920"/>
              </p14:xfrm>
            </p:contentPart>
          </mc:Choice>
          <mc:Fallback xmlns=""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C9BCB035-0E85-4F73-9E2C-A95365B13B0E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1591027" y="1460587"/>
                  <a:ext cx="63000" cy="241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153" name="Freihand 152">
                <a:extLst>
                  <a:ext uri="{FF2B5EF4-FFF2-40B4-BE49-F238E27FC236}">
                    <a16:creationId xmlns:a16="http://schemas.microsoft.com/office/drawing/2014/main" id="{0AD49BAE-87A6-4942-92FE-5E17F3D365C0}"/>
                  </a:ext>
                </a:extLst>
              </p14:cNvPr>
              <p14:cNvContentPartPr/>
              <p14:nvPr/>
            </p14:nvContentPartPr>
            <p14:xfrm>
              <a:off x="82907" y="2753347"/>
              <a:ext cx="217440" cy="26640"/>
            </p14:xfrm>
          </p:contentPart>
        </mc:Choice>
        <mc:Fallback xmlns="">
          <p:pic>
            <p:nvPicPr>
              <p:cNvPr id="153" name="Freihand 152">
                <a:extLst>
                  <a:ext uri="{FF2B5EF4-FFF2-40B4-BE49-F238E27FC236}">
                    <a16:creationId xmlns:a16="http://schemas.microsoft.com/office/drawing/2014/main" id="{0AD49BAE-87A6-4942-92FE-5E17F3D365C0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78587" y="2749027"/>
                <a:ext cx="226080" cy="35280"/>
              </a:xfrm>
              <a:prstGeom prst="rect">
                <a:avLst/>
              </a:prstGeom>
            </p:spPr>
          </p:pic>
        </mc:Fallback>
      </mc:AlternateContent>
      <p:grpSp>
        <p:nvGrpSpPr>
          <p:cNvPr id="206" name="Gruppieren 205">
            <a:extLst>
              <a:ext uri="{FF2B5EF4-FFF2-40B4-BE49-F238E27FC236}">
                <a16:creationId xmlns:a16="http://schemas.microsoft.com/office/drawing/2014/main" id="{60072480-E8FE-4233-9227-7CD75D7CD8A1}"/>
              </a:ext>
            </a:extLst>
          </p:cNvPr>
          <p:cNvGrpSpPr/>
          <p:nvPr/>
        </p:nvGrpSpPr>
        <p:grpSpPr>
          <a:xfrm>
            <a:off x="6755867" y="2874667"/>
            <a:ext cx="204480" cy="378360"/>
            <a:chOff x="6755867" y="2874667"/>
            <a:chExt cx="204480" cy="378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229FBF41-5653-4F73-A106-D4BE69ABE50E}"/>
                    </a:ext>
                  </a:extLst>
                </p14:cNvPr>
                <p14:cNvContentPartPr/>
                <p14:nvPr/>
              </p14:nvContentPartPr>
              <p14:xfrm>
                <a:off x="6769907" y="2876827"/>
                <a:ext cx="24120" cy="12636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229FBF41-5653-4F73-A106-D4BE69ABE50E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6765587" y="2872507"/>
                  <a:ext cx="3276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872B33C0-C27F-40AF-BE5B-9C69C2D948E8}"/>
                    </a:ext>
                  </a:extLst>
                </p14:cNvPr>
                <p14:cNvContentPartPr/>
                <p14:nvPr/>
              </p14:nvContentPartPr>
              <p14:xfrm>
                <a:off x="6929747" y="2874667"/>
                <a:ext cx="30600" cy="15804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872B33C0-C27F-40AF-BE5B-9C69C2D948E8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6925427" y="2870347"/>
                  <a:ext cx="3924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C96FEC84-7371-4213-9BCF-085A9DDC2210}"/>
                    </a:ext>
                  </a:extLst>
                </p14:cNvPr>
                <p14:cNvContentPartPr/>
                <p14:nvPr/>
              </p14:nvContentPartPr>
              <p14:xfrm>
                <a:off x="6763427" y="2912107"/>
                <a:ext cx="18720" cy="792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C96FEC84-7371-4213-9BCF-085A9DDC221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6759107" y="2907787"/>
                  <a:ext cx="2736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B544CE9F-6C39-4E22-87C7-F9302BE8C935}"/>
                    </a:ext>
                  </a:extLst>
                </p14:cNvPr>
                <p14:cNvContentPartPr/>
                <p14:nvPr/>
              </p14:nvContentPartPr>
              <p14:xfrm>
                <a:off x="6836507" y="2966467"/>
                <a:ext cx="3960" cy="720"/>
              </p14:xfrm>
            </p:contentPart>
          </mc:Choice>
          <mc:Fallback xmlns=""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B544CE9F-6C39-4E22-87C7-F9302BE8C935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6832187" y="2962147"/>
                  <a:ext cx="1260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27505A5E-7932-4E3A-814C-72AC250A6B80}"/>
                    </a:ext>
                  </a:extLst>
                </p14:cNvPr>
                <p14:cNvContentPartPr/>
                <p14:nvPr/>
              </p14:nvContentPartPr>
              <p14:xfrm>
                <a:off x="6755867" y="2944867"/>
                <a:ext cx="16200" cy="272520"/>
              </p14:xfrm>
            </p:contentPart>
          </mc:Choice>
          <mc:Fallback xmlns=""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27505A5E-7932-4E3A-814C-72AC250A6B80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6751547" y="2940547"/>
                  <a:ext cx="2484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63B9BA2D-484E-4C3E-A283-EB6CBE7F63E3}"/>
                    </a:ext>
                  </a:extLst>
                </p14:cNvPr>
                <p14:cNvContentPartPr/>
                <p14:nvPr/>
              </p14:nvContentPartPr>
              <p14:xfrm>
                <a:off x="6932987" y="2962147"/>
                <a:ext cx="17640" cy="290880"/>
              </p14:xfrm>
            </p:contentPart>
          </mc:Choice>
          <mc:Fallback xmlns=""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63B9BA2D-484E-4C3E-A283-EB6CBE7F63E3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6928667" y="2957827"/>
                  <a:ext cx="26280" cy="299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5" name="Gruppieren 204">
            <a:extLst>
              <a:ext uri="{FF2B5EF4-FFF2-40B4-BE49-F238E27FC236}">
                <a16:creationId xmlns:a16="http://schemas.microsoft.com/office/drawing/2014/main" id="{15787ABB-3616-43D8-859B-05C1A43A9E5A}"/>
              </a:ext>
            </a:extLst>
          </p:cNvPr>
          <p:cNvGrpSpPr/>
          <p:nvPr/>
        </p:nvGrpSpPr>
        <p:grpSpPr>
          <a:xfrm>
            <a:off x="6803387" y="3339427"/>
            <a:ext cx="155160" cy="335880"/>
            <a:chOff x="6803387" y="3339427"/>
            <a:chExt cx="155160" cy="335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761C65A2-EC06-48F7-8368-CCAA6D51031E}"/>
                    </a:ext>
                  </a:extLst>
                </p14:cNvPr>
                <p14:cNvContentPartPr/>
                <p14:nvPr/>
              </p14:nvContentPartPr>
              <p14:xfrm>
                <a:off x="6803387" y="3412867"/>
                <a:ext cx="9720" cy="262440"/>
              </p14:xfrm>
            </p:contentPart>
          </mc:Choice>
          <mc:Fallback xmlns=""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761C65A2-EC06-48F7-8368-CCAA6D51031E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6799067" y="3408547"/>
                  <a:ext cx="18360" cy="27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41C1DCC9-0C33-40B5-86C7-FC5492CA5917}"/>
                    </a:ext>
                  </a:extLst>
                </p14:cNvPr>
                <p14:cNvContentPartPr/>
                <p14:nvPr/>
              </p14:nvContentPartPr>
              <p14:xfrm>
                <a:off x="6940907" y="3339427"/>
                <a:ext cx="17640" cy="289080"/>
              </p14:xfrm>
            </p:contentPart>
          </mc:Choice>
          <mc:Fallback xmlns=""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41C1DCC9-0C33-40B5-86C7-FC5492CA5917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6936587" y="3335107"/>
                  <a:ext cx="26280" cy="297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4" name="Gruppieren 203">
            <a:extLst>
              <a:ext uri="{FF2B5EF4-FFF2-40B4-BE49-F238E27FC236}">
                <a16:creationId xmlns:a16="http://schemas.microsoft.com/office/drawing/2014/main" id="{D49214B2-EE3D-4CD7-88F0-C4BA47B6EFDA}"/>
              </a:ext>
            </a:extLst>
          </p:cNvPr>
          <p:cNvGrpSpPr/>
          <p:nvPr/>
        </p:nvGrpSpPr>
        <p:grpSpPr>
          <a:xfrm>
            <a:off x="6753347" y="3928747"/>
            <a:ext cx="176760" cy="590040"/>
            <a:chOff x="6753347" y="3928747"/>
            <a:chExt cx="176760" cy="590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5E3D36D2-4DF4-419F-BE57-0D34B1588354}"/>
                    </a:ext>
                  </a:extLst>
                </p14:cNvPr>
                <p14:cNvContentPartPr/>
                <p14:nvPr/>
              </p14:nvContentPartPr>
              <p14:xfrm>
                <a:off x="6753347" y="3928747"/>
                <a:ext cx="42120" cy="513360"/>
              </p14:xfrm>
            </p:contentPart>
          </mc:Choice>
          <mc:Fallback xmlns=""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5E3D36D2-4DF4-419F-BE57-0D34B1588354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6749027" y="3924427"/>
                  <a:ext cx="50760" cy="52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ACC65C3A-2BE7-4B2D-8B01-FD63D9D4AE21}"/>
                    </a:ext>
                  </a:extLst>
                </p14:cNvPr>
                <p14:cNvContentPartPr/>
                <p14:nvPr/>
              </p14:nvContentPartPr>
              <p14:xfrm>
                <a:off x="6906347" y="3982027"/>
                <a:ext cx="23760" cy="497160"/>
              </p14:xfrm>
            </p:contentPart>
          </mc:Choice>
          <mc:Fallback xmlns=""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ACC65C3A-2BE7-4B2D-8B01-FD63D9D4AE21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6902027" y="3977707"/>
                  <a:ext cx="32400" cy="50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08A1149A-FE99-4935-8F00-FFAC1FBDE8C7}"/>
                    </a:ext>
                  </a:extLst>
                </p14:cNvPr>
                <p14:cNvContentPartPr/>
                <p14:nvPr/>
              </p14:nvContentPartPr>
              <p14:xfrm>
                <a:off x="6755867" y="4411147"/>
                <a:ext cx="24840" cy="107640"/>
              </p14:xfrm>
            </p:contentPart>
          </mc:Choice>
          <mc:Fallback xmlns=""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08A1149A-FE99-4935-8F00-FFAC1FBDE8C7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6751547" y="4406827"/>
                  <a:ext cx="33480" cy="116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3" name="Gruppieren 202">
            <a:extLst>
              <a:ext uri="{FF2B5EF4-FFF2-40B4-BE49-F238E27FC236}">
                <a16:creationId xmlns:a16="http://schemas.microsoft.com/office/drawing/2014/main" id="{6540CADD-12B6-4CE9-9B88-40EF57691E75}"/>
              </a:ext>
            </a:extLst>
          </p:cNvPr>
          <p:cNvGrpSpPr/>
          <p:nvPr/>
        </p:nvGrpSpPr>
        <p:grpSpPr>
          <a:xfrm>
            <a:off x="6745427" y="4636867"/>
            <a:ext cx="229320" cy="219600"/>
            <a:chOff x="6745427" y="4636867"/>
            <a:chExt cx="229320" cy="219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2EF26819-A1CE-4F9F-B571-5ECB0A7B5243}"/>
                    </a:ext>
                  </a:extLst>
                </p14:cNvPr>
                <p14:cNvContentPartPr/>
                <p14:nvPr/>
              </p14:nvContentPartPr>
              <p14:xfrm>
                <a:off x="6751907" y="4664227"/>
                <a:ext cx="11880" cy="122400"/>
              </p14:xfrm>
            </p:contentPart>
          </mc:Choice>
          <mc:Fallback xmlns=""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2EF26819-A1CE-4F9F-B571-5ECB0A7B5243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6747587" y="4659907"/>
                  <a:ext cx="2052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0AB17704-C9AF-4E79-9797-52592C33252B}"/>
                    </a:ext>
                  </a:extLst>
                </p14:cNvPr>
                <p14:cNvContentPartPr/>
                <p14:nvPr/>
              </p14:nvContentPartPr>
              <p14:xfrm>
                <a:off x="6763787" y="4636867"/>
                <a:ext cx="86400" cy="82440"/>
              </p14:xfrm>
            </p:contentPart>
          </mc:Choice>
          <mc:Fallback xmlns=""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0AB17704-C9AF-4E79-9797-52592C33252B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6759467" y="4632547"/>
                  <a:ext cx="9504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8D16AC60-9EC4-42B7-9007-7F6D5582419A}"/>
                    </a:ext>
                  </a:extLst>
                </p14:cNvPr>
                <p14:cNvContentPartPr/>
                <p14:nvPr/>
              </p14:nvContentPartPr>
              <p14:xfrm>
                <a:off x="6745427" y="4763947"/>
                <a:ext cx="87120" cy="22320"/>
              </p14:xfrm>
            </p:contentPart>
          </mc:Choice>
          <mc:Fallback xmlns=""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8D16AC60-9EC4-42B7-9007-7F6D5582419A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741107" y="4759627"/>
                  <a:ext cx="957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9BF0AEE4-4827-42A4-B23A-8FD7AF290032}"/>
                    </a:ext>
                  </a:extLst>
                </p14:cNvPr>
                <p14:cNvContentPartPr/>
                <p14:nvPr/>
              </p14:nvContentPartPr>
              <p14:xfrm>
                <a:off x="6832547" y="4715347"/>
                <a:ext cx="58680" cy="80640"/>
              </p14:xfrm>
            </p:contentPart>
          </mc:Choice>
          <mc:Fallback xmlns=""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9BF0AEE4-4827-42A4-B23A-8FD7AF290032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6828227" y="4711027"/>
                  <a:ext cx="6732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62DC3ED6-70B4-48BA-9CB1-DE431B21F330}"/>
                    </a:ext>
                  </a:extLst>
                </p14:cNvPr>
                <p14:cNvContentPartPr/>
                <p14:nvPr/>
              </p14:nvContentPartPr>
              <p14:xfrm>
                <a:off x="6848747" y="4735507"/>
                <a:ext cx="61200" cy="36000"/>
              </p14:xfrm>
            </p:contentPart>
          </mc:Choice>
          <mc:Fallback xmlns=""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62DC3ED6-70B4-48BA-9CB1-DE431B21F330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6844427" y="4731187"/>
                  <a:ext cx="6984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B8EB2743-8BB8-4E02-9AA7-38F159AD15FD}"/>
                    </a:ext>
                  </a:extLst>
                </p14:cNvPr>
                <p14:cNvContentPartPr/>
                <p14:nvPr/>
              </p14:nvContentPartPr>
              <p14:xfrm>
                <a:off x="6912827" y="4731547"/>
                <a:ext cx="61920" cy="124920"/>
              </p14:xfrm>
            </p:contentPart>
          </mc:Choice>
          <mc:Fallback xmlns=""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B8EB2743-8BB8-4E02-9AA7-38F159AD15FD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6908507" y="4727227"/>
                  <a:ext cx="70560" cy="13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29" name="Gruppieren 228">
            <a:extLst>
              <a:ext uri="{FF2B5EF4-FFF2-40B4-BE49-F238E27FC236}">
                <a16:creationId xmlns:a16="http://schemas.microsoft.com/office/drawing/2014/main" id="{E7E47F26-D791-42BC-B8EA-FE4E3BC7A3BD}"/>
              </a:ext>
            </a:extLst>
          </p:cNvPr>
          <p:cNvGrpSpPr/>
          <p:nvPr/>
        </p:nvGrpSpPr>
        <p:grpSpPr>
          <a:xfrm>
            <a:off x="2957507" y="5312227"/>
            <a:ext cx="886320" cy="245880"/>
            <a:chOff x="2957507" y="5312227"/>
            <a:chExt cx="886320" cy="245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5AA32060-FC50-4118-8E12-AF1A9D52C34B}"/>
                    </a:ext>
                  </a:extLst>
                </p14:cNvPr>
                <p14:cNvContentPartPr/>
                <p14:nvPr/>
              </p14:nvContentPartPr>
              <p14:xfrm>
                <a:off x="2999267" y="5356147"/>
                <a:ext cx="19080" cy="152640"/>
              </p14:xfrm>
            </p:contentPart>
          </mc:Choice>
          <mc:Fallback xmlns=""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5AA32060-FC50-4118-8E12-AF1A9D52C34B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2994947" y="5351827"/>
                  <a:ext cx="2772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BE8815E0-C3DE-438D-AA7C-08B17E0F4296}"/>
                    </a:ext>
                  </a:extLst>
                </p14:cNvPr>
                <p14:cNvContentPartPr/>
                <p14:nvPr/>
              </p14:nvContentPartPr>
              <p14:xfrm>
                <a:off x="2957507" y="5452267"/>
                <a:ext cx="102240" cy="55800"/>
              </p14:xfrm>
            </p:contentPart>
          </mc:Choice>
          <mc:Fallback xmlns=""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BE8815E0-C3DE-438D-AA7C-08B17E0F4296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2953187" y="5447947"/>
                  <a:ext cx="11088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521FD551-850D-48BF-B392-2AB452E76C45}"/>
                    </a:ext>
                  </a:extLst>
                </p14:cNvPr>
                <p14:cNvContentPartPr/>
                <p14:nvPr/>
              </p14:nvContentPartPr>
              <p14:xfrm>
                <a:off x="2976947" y="5317987"/>
                <a:ext cx="88920" cy="16560"/>
              </p14:xfrm>
            </p:contentPart>
          </mc:Choice>
          <mc:Fallback xmlns=""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521FD551-850D-48BF-B392-2AB452E76C45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2972627" y="5313667"/>
                  <a:ext cx="9756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32BCF267-7316-4092-8C05-90BAE9F59F71}"/>
                    </a:ext>
                  </a:extLst>
                </p14:cNvPr>
                <p14:cNvContentPartPr/>
                <p14:nvPr/>
              </p14:nvContentPartPr>
              <p14:xfrm>
                <a:off x="3081707" y="5404027"/>
                <a:ext cx="123480" cy="65520"/>
              </p14:xfrm>
            </p:contentPart>
          </mc:Choice>
          <mc:Fallback xmlns=""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32BCF267-7316-4092-8C05-90BAE9F59F71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3077387" y="5399707"/>
                  <a:ext cx="13212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5A62B8F2-A984-44EB-8CFB-85949D892D49}"/>
                    </a:ext>
                  </a:extLst>
                </p14:cNvPr>
                <p14:cNvContentPartPr/>
                <p14:nvPr/>
              </p14:nvContentPartPr>
              <p14:xfrm>
                <a:off x="3246587" y="5435707"/>
                <a:ext cx="84600" cy="122400"/>
              </p14:xfrm>
            </p:contentPart>
          </mc:Choice>
          <mc:Fallback xmlns=""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5A62B8F2-A984-44EB-8CFB-85949D892D49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3242267" y="5431387"/>
                  <a:ext cx="9324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0544FF6C-55FF-4966-BEED-834F0060AADD}"/>
                    </a:ext>
                  </a:extLst>
                </p14:cNvPr>
                <p14:cNvContentPartPr/>
                <p14:nvPr/>
              </p14:nvContentPartPr>
              <p14:xfrm>
                <a:off x="3375467" y="5366587"/>
                <a:ext cx="75600" cy="13680"/>
              </p14:xfrm>
            </p:contentPart>
          </mc:Choice>
          <mc:Fallback xmlns=""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0544FF6C-55FF-4966-BEED-834F0060AADD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3371147" y="5362267"/>
                  <a:ext cx="842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B1206476-DF46-496F-9CAD-A0C9C040B25F}"/>
                    </a:ext>
                  </a:extLst>
                </p14:cNvPr>
                <p14:cNvContentPartPr/>
                <p14:nvPr/>
              </p14:nvContentPartPr>
              <p14:xfrm>
                <a:off x="3385187" y="5312587"/>
                <a:ext cx="176400" cy="131760"/>
              </p14:xfrm>
            </p:contentPart>
          </mc:Choice>
          <mc:Fallback xmlns=""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B1206476-DF46-496F-9CAD-A0C9C040B25F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3380867" y="5308267"/>
                  <a:ext cx="18504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022B8F35-269E-4332-A49C-FAD7F25F3829}"/>
                    </a:ext>
                  </a:extLst>
                </p14:cNvPr>
                <p14:cNvContentPartPr/>
                <p14:nvPr/>
              </p14:nvContentPartPr>
              <p14:xfrm>
                <a:off x="3550427" y="5312227"/>
                <a:ext cx="101880" cy="83520"/>
              </p14:xfrm>
            </p:contentPart>
          </mc:Choice>
          <mc:Fallback xmlns=""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022B8F35-269E-4332-A49C-FAD7F25F3829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3546107" y="5307907"/>
                  <a:ext cx="11052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2663D8DC-4D46-4610-9C0B-0D883212B97C}"/>
                    </a:ext>
                  </a:extLst>
                </p14:cNvPr>
                <p14:cNvContentPartPr/>
                <p14:nvPr/>
              </p14:nvContentPartPr>
              <p14:xfrm>
                <a:off x="3533507" y="5441827"/>
                <a:ext cx="93960" cy="36720"/>
              </p14:xfrm>
            </p:contentPart>
          </mc:Choice>
          <mc:Fallback xmlns=""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2663D8DC-4D46-4610-9C0B-0D883212B97C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3529187" y="5437507"/>
                  <a:ext cx="10260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DFE886A2-D26B-4D65-8510-9F52F6A7E3C7}"/>
                    </a:ext>
                  </a:extLst>
                </p14:cNvPr>
                <p14:cNvContentPartPr/>
                <p14:nvPr/>
              </p14:nvContentPartPr>
              <p14:xfrm>
                <a:off x="3653387" y="5394307"/>
                <a:ext cx="75240" cy="102600"/>
              </p14:xfrm>
            </p:contentPart>
          </mc:Choice>
          <mc:Fallback xmlns=""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DFE886A2-D26B-4D65-8510-9F52F6A7E3C7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3649067" y="5389987"/>
                  <a:ext cx="8388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6457D77C-9CCC-4026-B3EF-3C99730D2203}"/>
                    </a:ext>
                  </a:extLst>
                </p14:cNvPr>
                <p14:cNvContentPartPr/>
                <p14:nvPr/>
              </p14:nvContentPartPr>
              <p14:xfrm>
                <a:off x="3741587" y="5432107"/>
                <a:ext cx="102240" cy="122040"/>
              </p14:xfrm>
            </p:contentPart>
          </mc:Choice>
          <mc:Fallback xmlns=""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6457D77C-9CCC-4026-B3EF-3C99730D2203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3737267" y="5427787"/>
                  <a:ext cx="110880" cy="130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2" name="Gruppieren 231">
            <a:extLst>
              <a:ext uri="{FF2B5EF4-FFF2-40B4-BE49-F238E27FC236}">
                <a16:creationId xmlns:a16="http://schemas.microsoft.com/office/drawing/2014/main" id="{985B9FEF-3B48-4A3D-B0AD-2C4C9A71EDF7}"/>
              </a:ext>
            </a:extLst>
          </p:cNvPr>
          <p:cNvGrpSpPr/>
          <p:nvPr/>
        </p:nvGrpSpPr>
        <p:grpSpPr>
          <a:xfrm>
            <a:off x="98027" y="2287867"/>
            <a:ext cx="847440" cy="306360"/>
            <a:chOff x="98027" y="2287867"/>
            <a:chExt cx="847440" cy="306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60451EA7-E638-4231-AE5D-8FF984017889}"/>
                    </a:ext>
                  </a:extLst>
                </p14:cNvPr>
                <p14:cNvContentPartPr/>
                <p14:nvPr/>
              </p14:nvContentPartPr>
              <p14:xfrm>
                <a:off x="538307" y="2469667"/>
                <a:ext cx="407160" cy="14040"/>
              </p14:xfrm>
            </p:contentPart>
          </mc:Choice>
          <mc:Fallback xmlns=""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60451EA7-E638-4231-AE5D-8FF984017889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533987" y="2465347"/>
                  <a:ext cx="41580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B2956D6C-236D-4708-AB97-6F8443EE2A49}"/>
                    </a:ext>
                  </a:extLst>
                </p14:cNvPr>
                <p14:cNvContentPartPr/>
                <p14:nvPr/>
              </p14:nvContentPartPr>
              <p14:xfrm>
                <a:off x="338507" y="2469667"/>
                <a:ext cx="91440" cy="1296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B2956D6C-236D-4708-AB97-6F8443EE2A4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334187" y="2465347"/>
                  <a:ext cx="10008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C05FA5FD-194A-4650-8B46-250F9DF26CA3}"/>
                    </a:ext>
                  </a:extLst>
                </p14:cNvPr>
                <p14:cNvContentPartPr/>
                <p14:nvPr/>
              </p14:nvContentPartPr>
              <p14:xfrm>
                <a:off x="98027" y="2393347"/>
                <a:ext cx="71640" cy="16092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C05FA5FD-194A-4650-8B46-250F9DF26CA3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93707" y="2389027"/>
                  <a:ext cx="802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45277D42-1B8E-4B8F-AEEF-5CED6D977B19}"/>
                    </a:ext>
                  </a:extLst>
                </p14:cNvPr>
                <p14:cNvContentPartPr/>
                <p14:nvPr/>
              </p14:nvContentPartPr>
              <p14:xfrm>
                <a:off x="189827" y="2466067"/>
                <a:ext cx="67680" cy="64800"/>
              </p14:xfrm>
            </p:contentPart>
          </mc:Choice>
          <mc:Fallback xmlns=""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45277D42-1B8E-4B8F-AEEF-5CED6D977B19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85507" y="2461747"/>
                  <a:ext cx="763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8FB7EBEC-1058-432E-9A15-9EE882C54043}"/>
                    </a:ext>
                  </a:extLst>
                </p14:cNvPr>
                <p14:cNvContentPartPr/>
                <p14:nvPr/>
              </p14:nvContentPartPr>
              <p14:xfrm>
                <a:off x="221507" y="2287867"/>
                <a:ext cx="70200" cy="115920"/>
              </p14:xfrm>
            </p:contentPart>
          </mc:Choice>
          <mc:Fallback xmlns=""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8FB7EBEC-1058-432E-9A15-9EE882C54043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217187" y="2283547"/>
                  <a:ext cx="7884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CDBBBA03-862A-4DF2-8775-C3B4118FA00F}"/>
                    </a:ext>
                  </a:extLst>
                </p14:cNvPr>
                <p14:cNvContentPartPr/>
                <p14:nvPr/>
              </p14:nvContentPartPr>
              <p14:xfrm>
                <a:off x="218627" y="2329627"/>
                <a:ext cx="99000" cy="7200"/>
              </p14:xfrm>
            </p:contentPart>
          </mc:Choice>
          <mc:Fallback xmlns=""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CDBBBA03-862A-4DF2-8775-C3B4118FA00F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214307" y="2325307"/>
                  <a:ext cx="10764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8FF98848-7DB0-483F-9542-3E7263854951}"/>
                    </a:ext>
                  </a:extLst>
                </p14:cNvPr>
                <p14:cNvContentPartPr/>
                <p14:nvPr/>
              </p14:nvContentPartPr>
              <p14:xfrm>
                <a:off x="654947" y="2491627"/>
                <a:ext cx="118080" cy="102600"/>
              </p14:xfrm>
            </p:contentPart>
          </mc:Choice>
          <mc:Fallback xmlns=""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8FF98848-7DB0-483F-9542-3E7263854951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650627" y="2487307"/>
                  <a:ext cx="12672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D2E78A81-20CC-4474-AB4A-125EBA5C3A76}"/>
                    </a:ext>
                  </a:extLst>
                </p14:cNvPr>
                <p14:cNvContentPartPr/>
                <p14:nvPr/>
              </p14:nvContentPartPr>
              <p14:xfrm>
                <a:off x="703547" y="2522227"/>
                <a:ext cx="90360" cy="15480"/>
              </p14:xfrm>
            </p:contentPart>
          </mc:Choice>
          <mc:Fallback xmlns=""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D2E78A81-20CC-4474-AB4A-125EBA5C3A76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699227" y="2517907"/>
                  <a:ext cx="99000" cy="24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0" name="Gruppieren 289">
            <a:extLst>
              <a:ext uri="{FF2B5EF4-FFF2-40B4-BE49-F238E27FC236}">
                <a16:creationId xmlns:a16="http://schemas.microsoft.com/office/drawing/2014/main" id="{C31CBF1D-F7F5-4F0A-8476-1C37B4EB7229}"/>
              </a:ext>
            </a:extLst>
          </p:cNvPr>
          <p:cNvGrpSpPr/>
          <p:nvPr/>
        </p:nvGrpSpPr>
        <p:grpSpPr>
          <a:xfrm>
            <a:off x="178667" y="5276587"/>
            <a:ext cx="2174400" cy="505440"/>
            <a:chOff x="178667" y="5276587"/>
            <a:chExt cx="2174400" cy="50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8899C408-D48B-4671-9F1C-63041122E5A2}"/>
                    </a:ext>
                  </a:extLst>
                </p14:cNvPr>
                <p14:cNvContentPartPr/>
                <p14:nvPr/>
              </p14:nvContentPartPr>
              <p14:xfrm>
                <a:off x="221867" y="5310067"/>
                <a:ext cx="135360" cy="145440"/>
              </p14:xfrm>
            </p:contentPart>
          </mc:Choice>
          <mc:Fallback xmlns=""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8899C408-D48B-4671-9F1C-63041122E5A2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217547" y="5305747"/>
                  <a:ext cx="14400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E0266442-EF8F-4FBD-80B1-C0B7206FA0B1}"/>
                    </a:ext>
                  </a:extLst>
                </p14:cNvPr>
                <p14:cNvContentPartPr/>
                <p14:nvPr/>
              </p14:nvContentPartPr>
              <p14:xfrm>
                <a:off x="323027" y="5309707"/>
                <a:ext cx="25560" cy="178920"/>
              </p14:xfrm>
            </p:contentPart>
          </mc:Choice>
          <mc:Fallback xmlns=""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E0266442-EF8F-4FBD-80B1-C0B7206FA0B1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318707" y="5305387"/>
                  <a:ext cx="3420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68B733FF-3D08-479B-81CA-4EBB99F5453D}"/>
                    </a:ext>
                  </a:extLst>
                </p14:cNvPr>
                <p14:cNvContentPartPr/>
                <p14:nvPr/>
              </p14:nvContentPartPr>
              <p14:xfrm>
                <a:off x="236267" y="5459827"/>
                <a:ext cx="150120" cy="5400"/>
              </p14:xfrm>
            </p:contentPart>
          </mc:Choice>
          <mc:Fallback xmlns=""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68B733FF-3D08-479B-81CA-4EBB99F5453D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231947" y="5455507"/>
                  <a:ext cx="15876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86C6F86C-05B2-4AC7-86DE-A29B029A57E2}"/>
                    </a:ext>
                  </a:extLst>
                </p14:cNvPr>
                <p14:cNvContentPartPr/>
                <p14:nvPr/>
              </p14:nvContentPartPr>
              <p14:xfrm>
                <a:off x="453347" y="5298547"/>
                <a:ext cx="83880" cy="142560"/>
              </p14:xfrm>
            </p:contentPart>
          </mc:Choice>
          <mc:Fallback xmlns=""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86C6F86C-05B2-4AC7-86DE-A29B029A57E2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449027" y="5294227"/>
                  <a:ext cx="9252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F1AB1021-3DEC-41F7-BE04-491DAF90D0D7}"/>
                    </a:ext>
                  </a:extLst>
                </p14:cNvPr>
                <p14:cNvContentPartPr/>
                <p14:nvPr/>
              </p14:nvContentPartPr>
              <p14:xfrm>
                <a:off x="501947" y="5373787"/>
                <a:ext cx="58320" cy="74160"/>
              </p14:xfrm>
            </p:contentPart>
          </mc:Choice>
          <mc:Fallback xmlns=""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F1AB1021-3DEC-41F7-BE04-491DAF90D0D7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497627" y="5369467"/>
                  <a:ext cx="6696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D4FB19EB-8479-4855-96FE-278034AD000E}"/>
                    </a:ext>
                  </a:extLst>
                </p14:cNvPr>
                <p14:cNvContentPartPr/>
                <p14:nvPr/>
              </p14:nvContentPartPr>
              <p14:xfrm>
                <a:off x="590507" y="5314027"/>
                <a:ext cx="41760" cy="124200"/>
              </p14:xfrm>
            </p:contentPart>
          </mc:Choice>
          <mc:Fallback xmlns=""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D4FB19EB-8479-4855-96FE-278034AD000E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586187" y="5309707"/>
                  <a:ext cx="5040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523BA0D2-1602-4C12-BE83-8130713E6AA6}"/>
                    </a:ext>
                  </a:extLst>
                </p14:cNvPr>
                <p14:cNvContentPartPr/>
                <p14:nvPr/>
              </p14:nvContentPartPr>
              <p14:xfrm>
                <a:off x="584027" y="5296027"/>
                <a:ext cx="116640" cy="153000"/>
              </p14:xfrm>
            </p:contentPart>
          </mc:Choice>
          <mc:Fallback xmlns=""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523BA0D2-1602-4C12-BE83-8130713E6AA6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579707" y="5291707"/>
                  <a:ext cx="12528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40390D21-EF44-4C47-9E8F-79006E16BCFB}"/>
                    </a:ext>
                  </a:extLst>
                </p14:cNvPr>
                <p14:cNvContentPartPr/>
                <p14:nvPr/>
              </p14:nvContentPartPr>
              <p14:xfrm>
                <a:off x="721907" y="5397547"/>
                <a:ext cx="45000" cy="111240"/>
              </p14:xfrm>
            </p:contentPart>
          </mc:Choice>
          <mc:Fallback xmlns=""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40390D21-EF44-4C47-9E8F-79006E16BCFB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717587" y="5393227"/>
                  <a:ext cx="5364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4798E3D8-2A86-4062-B9CD-318927A61577}"/>
                    </a:ext>
                  </a:extLst>
                </p14:cNvPr>
                <p14:cNvContentPartPr/>
                <p14:nvPr/>
              </p14:nvContentPartPr>
              <p14:xfrm>
                <a:off x="710027" y="5425987"/>
                <a:ext cx="78480" cy="8640"/>
              </p14:xfrm>
            </p:contentPart>
          </mc:Choice>
          <mc:Fallback xmlns=""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4798E3D8-2A86-4062-B9CD-318927A61577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705707" y="5421667"/>
                  <a:ext cx="8712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900ACAD9-4EB5-4F05-B772-9A515318B256}"/>
                    </a:ext>
                  </a:extLst>
                </p14:cNvPr>
                <p14:cNvContentPartPr/>
                <p14:nvPr/>
              </p14:nvContentPartPr>
              <p14:xfrm>
                <a:off x="833147" y="5370547"/>
                <a:ext cx="93960" cy="50040"/>
              </p14:xfrm>
            </p:contentPart>
          </mc:Choice>
          <mc:Fallback xmlns=""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900ACAD9-4EB5-4F05-B772-9A515318B256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828827" y="5366227"/>
                  <a:ext cx="10260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4BFCDBAA-397A-408A-89E2-26BD2C031F1A}"/>
                    </a:ext>
                  </a:extLst>
                </p14:cNvPr>
                <p14:cNvContentPartPr/>
                <p14:nvPr/>
              </p14:nvContentPartPr>
              <p14:xfrm>
                <a:off x="1017827" y="5276587"/>
                <a:ext cx="180000" cy="165960"/>
              </p14:xfrm>
            </p:contentPart>
          </mc:Choice>
          <mc:Fallback xmlns=""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4BFCDBAA-397A-408A-89E2-26BD2C031F1A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1013507" y="5272267"/>
                  <a:ext cx="18864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27CDAEC9-028F-4FA1-9BA3-3F31BB34B696}"/>
                    </a:ext>
                  </a:extLst>
                </p14:cNvPr>
                <p14:cNvContentPartPr/>
                <p14:nvPr/>
              </p14:nvContentPartPr>
              <p14:xfrm>
                <a:off x="1095227" y="5354347"/>
                <a:ext cx="144360" cy="13680"/>
              </p14:xfrm>
            </p:contentPart>
          </mc:Choice>
          <mc:Fallback xmlns=""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27CDAEC9-028F-4FA1-9BA3-3F31BB34B696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1090907" y="5350027"/>
                  <a:ext cx="1530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B4166141-CDEE-4875-ADBF-C343CC3FC712}"/>
                    </a:ext>
                  </a:extLst>
                </p14:cNvPr>
                <p14:cNvContentPartPr/>
                <p14:nvPr/>
              </p14:nvContentPartPr>
              <p14:xfrm>
                <a:off x="1306547" y="5293867"/>
                <a:ext cx="230400" cy="129960"/>
              </p14:xfrm>
            </p:contentPart>
          </mc:Choice>
          <mc:Fallback xmlns=""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B4166141-CDEE-4875-ADBF-C343CC3FC712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1302227" y="5289547"/>
                  <a:ext cx="23904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6031B264-FABE-4ACE-ABB9-E44229714B14}"/>
                    </a:ext>
                  </a:extLst>
                </p14:cNvPr>
                <p14:cNvContentPartPr/>
                <p14:nvPr/>
              </p14:nvContentPartPr>
              <p14:xfrm>
                <a:off x="1454147" y="5283787"/>
                <a:ext cx="129960" cy="163080"/>
              </p14:xfrm>
            </p:contentPart>
          </mc:Choice>
          <mc:Fallback xmlns=""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6031B264-FABE-4ACE-ABB9-E44229714B14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1449827" y="5279467"/>
                  <a:ext cx="1386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545D87B0-65B7-4B8A-B59C-A261D7F569DB}"/>
                    </a:ext>
                  </a:extLst>
                </p14:cNvPr>
                <p14:cNvContentPartPr/>
                <p14:nvPr/>
              </p14:nvContentPartPr>
              <p14:xfrm>
                <a:off x="1649987" y="5337067"/>
                <a:ext cx="128520" cy="92520"/>
              </p14:xfrm>
            </p:contentPart>
          </mc:Choice>
          <mc:Fallback xmlns=""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545D87B0-65B7-4B8A-B59C-A261D7F569DB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645667" y="5332747"/>
                  <a:ext cx="13716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42923462-D98B-49A2-A514-D44E75D90D7F}"/>
                    </a:ext>
                  </a:extLst>
                </p14:cNvPr>
                <p14:cNvContentPartPr/>
                <p14:nvPr/>
              </p14:nvContentPartPr>
              <p14:xfrm>
                <a:off x="1836107" y="5311147"/>
                <a:ext cx="110880" cy="91080"/>
              </p14:xfrm>
            </p:contentPart>
          </mc:Choice>
          <mc:Fallback xmlns=""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42923462-D98B-49A2-A514-D44E75D90D7F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831787" y="5306827"/>
                  <a:ext cx="11952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7034FA65-2067-47C9-A8A9-22A596D6D809}"/>
                    </a:ext>
                  </a:extLst>
                </p14:cNvPr>
                <p14:cNvContentPartPr/>
                <p14:nvPr/>
              </p14:nvContentPartPr>
              <p14:xfrm>
                <a:off x="2060747" y="5346787"/>
                <a:ext cx="10800" cy="86760"/>
              </p14:xfrm>
            </p:contentPart>
          </mc:Choice>
          <mc:Fallback xmlns=""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7034FA65-2067-47C9-A8A9-22A596D6D809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2056427" y="5342467"/>
                  <a:ext cx="1944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E3F99291-6462-4BCE-97F1-BB98E247EF0A}"/>
                    </a:ext>
                  </a:extLst>
                </p14:cNvPr>
                <p14:cNvContentPartPr/>
                <p14:nvPr/>
              </p14:nvContentPartPr>
              <p14:xfrm>
                <a:off x="2014307" y="5302507"/>
                <a:ext cx="232200" cy="125280"/>
              </p14:xfrm>
            </p:contentPart>
          </mc:Choice>
          <mc:Fallback xmlns=""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E3F99291-6462-4BCE-97F1-BB98E247EF0A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2009987" y="5298187"/>
                  <a:ext cx="2408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E007079C-AD6D-4328-ADD2-0A16C15E5C30}"/>
                    </a:ext>
                  </a:extLst>
                </p14:cNvPr>
                <p14:cNvContentPartPr/>
                <p14:nvPr/>
              </p14:nvContentPartPr>
              <p14:xfrm>
                <a:off x="2167667" y="5281267"/>
                <a:ext cx="185400" cy="153360"/>
              </p14:xfrm>
            </p:contentPart>
          </mc:Choice>
          <mc:Fallback xmlns=""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E007079C-AD6D-4328-ADD2-0A16C15E5C30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2163347" y="5276947"/>
                  <a:ext cx="19404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DDCA0F76-935A-4545-BEF0-F469E23682C9}"/>
                    </a:ext>
                  </a:extLst>
                </p14:cNvPr>
                <p14:cNvContentPartPr/>
                <p14:nvPr/>
              </p14:nvContentPartPr>
              <p14:xfrm>
                <a:off x="248147" y="5623987"/>
                <a:ext cx="24120" cy="5760"/>
              </p14:xfrm>
            </p:contentPart>
          </mc:Choice>
          <mc:Fallback xmlns=""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DDCA0F76-935A-4545-BEF0-F469E23682C9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243827" y="5619667"/>
                  <a:ext cx="3276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CD301189-6844-4535-BFF2-26082EF4682E}"/>
                    </a:ext>
                  </a:extLst>
                </p14:cNvPr>
                <p14:cNvContentPartPr/>
                <p14:nvPr/>
              </p14:nvContentPartPr>
              <p14:xfrm>
                <a:off x="178667" y="5632267"/>
                <a:ext cx="100440" cy="119160"/>
              </p14:xfrm>
            </p:contentPart>
          </mc:Choice>
          <mc:Fallback xmlns=""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CD301189-6844-4535-BFF2-26082EF4682E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174347" y="5627947"/>
                  <a:ext cx="10908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A20D8543-6DA2-4F59-B5A3-CC16EDDAC223}"/>
                    </a:ext>
                  </a:extLst>
                </p14:cNvPr>
                <p14:cNvContentPartPr/>
                <p14:nvPr/>
              </p14:nvContentPartPr>
              <p14:xfrm>
                <a:off x="204587" y="5630107"/>
                <a:ext cx="141120" cy="147240"/>
              </p14:xfrm>
            </p:contentPart>
          </mc:Choice>
          <mc:Fallback xmlns=""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A20D8543-6DA2-4F59-B5A3-CC16EDDAC223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200267" y="5625787"/>
                  <a:ext cx="14976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AC0521E1-2B1B-4751-A687-8C597E446AA3}"/>
                    </a:ext>
                  </a:extLst>
                </p14:cNvPr>
                <p14:cNvContentPartPr/>
                <p14:nvPr/>
              </p14:nvContentPartPr>
              <p14:xfrm>
                <a:off x="428147" y="5617867"/>
                <a:ext cx="27720" cy="138960"/>
              </p14:xfrm>
            </p:contentPart>
          </mc:Choice>
          <mc:Fallback xmlns=""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AC0521E1-2B1B-4751-A687-8C597E446AA3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423827" y="5613547"/>
                  <a:ext cx="3636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3CECC897-B3C9-41E7-B937-9636A12EE8A8}"/>
                    </a:ext>
                  </a:extLst>
                </p14:cNvPr>
                <p14:cNvContentPartPr/>
                <p14:nvPr/>
              </p14:nvContentPartPr>
              <p14:xfrm>
                <a:off x="405467" y="5597707"/>
                <a:ext cx="104400" cy="60480"/>
              </p14:xfrm>
            </p:contentPart>
          </mc:Choice>
          <mc:Fallback xmlns=""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3CECC897-B3C9-41E7-B937-9636A12EE8A8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401147" y="5593387"/>
                  <a:ext cx="11304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0F656600-07F1-433C-BC6D-3889538AC83A}"/>
                    </a:ext>
                  </a:extLst>
                </p14:cNvPr>
                <p14:cNvContentPartPr/>
                <p14:nvPr/>
              </p14:nvContentPartPr>
              <p14:xfrm>
                <a:off x="541547" y="5602387"/>
                <a:ext cx="104040" cy="134640"/>
              </p14:xfrm>
            </p:contentPart>
          </mc:Choice>
          <mc:Fallback xmlns=""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0F656600-07F1-433C-BC6D-3889538AC83A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537227" y="5598067"/>
                  <a:ext cx="11268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3C442EFA-7FF3-4166-B4EE-718B09CCDD72}"/>
                    </a:ext>
                  </a:extLst>
                </p14:cNvPr>
                <p14:cNvContentPartPr/>
                <p14:nvPr/>
              </p14:nvContentPartPr>
              <p14:xfrm>
                <a:off x="662867" y="5681227"/>
                <a:ext cx="103320" cy="100800"/>
              </p14:xfrm>
            </p:contentPart>
          </mc:Choice>
          <mc:Fallback xmlns=""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3C442EFA-7FF3-4166-B4EE-718B09CCDD72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658547" y="5676907"/>
                  <a:ext cx="11196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5DD82E90-90E2-476C-941A-AC56C9A6000A}"/>
                    </a:ext>
                  </a:extLst>
                </p14:cNvPr>
                <p14:cNvContentPartPr/>
                <p14:nvPr/>
              </p14:nvContentPartPr>
              <p14:xfrm>
                <a:off x="828827" y="5643067"/>
                <a:ext cx="86040" cy="5400"/>
              </p14:xfrm>
            </p:contentPart>
          </mc:Choice>
          <mc:Fallback xmlns=""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5DD82E90-90E2-476C-941A-AC56C9A6000A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824507" y="5638747"/>
                  <a:ext cx="946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104645D6-8347-4B2D-8435-8AA75C1322A8}"/>
                    </a:ext>
                  </a:extLst>
                </p14:cNvPr>
                <p14:cNvContentPartPr/>
                <p14:nvPr/>
              </p14:nvContentPartPr>
              <p14:xfrm>
                <a:off x="843227" y="5677267"/>
                <a:ext cx="79560" cy="9000"/>
              </p14:xfrm>
            </p:contentPart>
          </mc:Choice>
          <mc:Fallback xmlns=""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104645D6-8347-4B2D-8435-8AA75C1322A8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838907" y="5672947"/>
                  <a:ext cx="8820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FE532923-009A-4C59-B3AB-109DAE6CF47B}"/>
                    </a:ext>
                  </a:extLst>
                </p14:cNvPr>
                <p14:cNvContentPartPr/>
                <p14:nvPr/>
              </p14:nvContentPartPr>
              <p14:xfrm>
                <a:off x="1051307" y="5538667"/>
                <a:ext cx="187200" cy="176040"/>
              </p14:xfrm>
            </p:contentPart>
          </mc:Choice>
          <mc:Fallback xmlns=""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FE532923-009A-4C59-B3AB-109DAE6CF47B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1046987" y="5534347"/>
                  <a:ext cx="19584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E2DAADC0-44F0-4153-B300-B1D920330C1B}"/>
                    </a:ext>
                  </a:extLst>
                </p14:cNvPr>
                <p14:cNvContentPartPr/>
                <p14:nvPr/>
              </p14:nvContentPartPr>
              <p14:xfrm>
                <a:off x="1183787" y="5633707"/>
                <a:ext cx="74160" cy="18000"/>
              </p14:xfrm>
            </p:contentPart>
          </mc:Choice>
          <mc:Fallback xmlns=""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E2DAADC0-44F0-4153-B300-B1D920330C1B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1179467" y="5629387"/>
                  <a:ext cx="82800" cy="26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6" name="Gruppieren 295">
            <a:extLst>
              <a:ext uri="{FF2B5EF4-FFF2-40B4-BE49-F238E27FC236}">
                <a16:creationId xmlns:a16="http://schemas.microsoft.com/office/drawing/2014/main" id="{D6CB8091-9DC1-4F51-A7D7-4019BB24BBF1}"/>
              </a:ext>
            </a:extLst>
          </p:cNvPr>
          <p:cNvGrpSpPr/>
          <p:nvPr/>
        </p:nvGrpSpPr>
        <p:grpSpPr>
          <a:xfrm>
            <a:off x="278027" y="5931787"/>
            <a:ext cx="667080" cy="182160"/>
            <a:chOff x="278027" y="5931787"/>
            <a:chExt cx="667080" cy="182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F5AA3825-48B0-487B-992B-B32D41F18EA7}"/>
                    </a:ext>
                  </a:extLst>
                </p14:cNvPr>
                <p14:cNvContentPartPr/>
                <p14:nvPr/>
              </p14:nvContentPartPr>
              <p14:xfrm>
                <a:off x="278027" y="5931787"/>
                <a:ext cx="133200" cy="177480"/>
              </p14:xfrm>
            </p:contentPart>
          </mc:Choice>
          <mc:Fallback xmlns=""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F5AA3825-48B0-487B-992B-B32D41F18EA7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273707" y="5927467"/>
                  <a:ext cx="14184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6D926B9F-31C7-43E6-B09B-2FFE1682FDC9}"/>
                    </a:ext>
                  </a:extLst>
                </p14:cNvPr>
                <p14:cNvContentPartPr/>
                <p14:nvPr/>
              </p14:nvContentPartPr>
              <p14:xfrm>
                <a:off x="292787" y="5984707"/>
                <a:ext cx="153360" cy="17280"/>
              </p14:xfrm>
            </p:contentPart>
          </mc:Choice>
          <mc:Fallback xmlns=""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6D926B9F-31C7-43E6-B09B-2FFE1682FDC9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288467" y="5980387"/>
                  <a:ext cx="16200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1DD57297-AD11-473D-B157-EE1E7AA982C3}"/>
                    </a:ext>
                  </a:extLst>
                </p14:cNvPr>
                <p14:cNvContentPartPr/>
                <p14:nvPr/>
              </p14:nvContentPartPr>
              <p14:xfrm>
                <a:off x="518867" y="5955907"/>
                <a:ext cx="106200" cy="144000"/>
              </p14:xfrm>
            </p:contentPart>
          </mc:Choice>
          <mc:Fallback xmlns=""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1DD57297-AD11-473D-B157-EE1E7AA982C3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514547" y="5951587"/>
                  <a:ext cx="11484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9A164B85-D0A2-45AA-8CA6-34F91F06426C}"/>
                    </a:ext>
                  </a:extLst>
                </p14:cNvPr>
                <p14:cNvContentPartPr/>
                <p14:nvPr/>
              </p14:nvContentPartPr>
              <p14:xfrm>
                <a:off x="508427" y="6017107"/>
                <a:ext cx="175680" cy="96840"/>
              </p14:xfrm>
            </p:contentPart>
          </mc:Choice>
          <mc:Fallback xmlns=""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9A164B85-D0A2-45AA-8CA6-34F91F06426C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504107" y="6012787"/>
                  <a:ext cx="18432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A3ABF488-48BF-436C-916D-B20257AB287B}"/>
                    </a:ext>
                  </a:extLst>
                </p14:cNvPr>
                <p14:cNvContentPartPr/>
                <p14:nvPr/>
              </p14:nvContentPartPr>
              <p14:xfrm>
                <a:off x="804707" y="5986867"/>
                <a:ext cx="140400" cy="51480"/>
              </p14:xfrm>
            </p:contentPart>
          </mc:Choice>
          <mc:Fallback xmlns=""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A3ABF488-48BF-436C-916D-B20257AB287B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800387" y="5982547"/>
                  <a:ext cx="149040" cy="60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1" name="Gruppieren 300">
            <a:extLst>
              <a:ext uri="{FF2B5EF4-FFF2-40B4-BE49-F238E27FC236}">
                <a16:creationId xmlns:a16="http://schemas.microsoft.com/office/drawing/2014/main" id="{191E62D8-5F74-4E47-8430-B40FB7CF3FB0}"/>
              </a:ext>
            </a:extLst>
          </p:cNvPr>
          <p:cNvGrpSpPr/>
          <p:nvPr/>
        </p:nvGrpSpPr>
        <p:grpSpPr>
          <a:xfrm>
            <a:off x="1394387" y="5951587"/>
            <a:ext cx="155160" cy="127080"/>
            <a:chOff x="1394387" y="5951587"/>
            <a:chExt cx="155160" cy="127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50ED36C7-0F58-4FBB-8605-6A6EE4EEF692}"/>
                    </a:ext>
                  </a:extLst>
                </p14:cNvPr>
                <p14:cNvContentPartPr/>
                <p14:nvPr/>
              </p14:nvContentPartPr>
              <p14:xfrm>
                <a:off x="1469627" y="5951587"/>
                <a:ext cx="14760" cy="127080"/>
              </p14:xfrm>
            </p:contentPart>
          </mc:Choice>
          <mc:Fallback xmlns=""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50ED36C7-0F58-4FBB-8605-6A6EE4EEF692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1465307" y="5947267"/>
                  <a:ext cx="2340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D852230B-D065-4CF2-B0B4-B5A119DBD08F}"/>
                    </a:ext>
                  </a:extLst>
                </p14:cNvPr>
                <p14:cNvContentPartPr/>
                <p14:nvPr/>
              </p14:nvContentPartPr>
              <p14:xfrm>
                <a:off x="1394387" y="5993707"/>
                <a:ext cx="155160" cy="2880"/>
              </p14:xfrm>
            </p:contentPart>
          </mc:Choice>
          <mc:Fallback xmlns=""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D852230B-D065-4CF2-B0B4-B5A119DBD08F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1390067" y="5989387"/>
                  <a:ext cx="163800" cy="11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50">
            <p14:nvContentPartPr>
              <p14:cNvPr id="302" name="Freihand 301">
                <a:extLst>
                  <a:ext uri="{FF2B5EF4-FFF2-40B4-BE49-F238E27FC236}">
                    <a16:creationId xmlns:a16="http://schemas.microsoft.com/office/drawing/2014/main" id="{4435895F-85B4-4A56-880B-36729C3F47FB}"/>
                  </a:ext>
                </a:extLst>
              </p14:cNvPr>
              <p14:cNvContentPartPr/>
              <p14:nvPr/>
            </p14:nvContentPartPr>
            <p14:xfrm>
              <a:off x="1098827" y="5891467"/>
              <a:ext cx="176400" cy="165240"/>
            </p14:xfrm>
          </p:contentPart>
        </mc:Choice>
        <mc:Fallback xmlns="">
          <p:pic>
            <p:nvPicPr>
              <p:cNvPr id="302" name="Freihand 301">
                <a:extLst>
                  <a:ext uri="{FF2B5EF4-FFF2-40B4-BE49-F238E27FC236}">
                    <a16:creationId xmlns:a16="http://schemas.microsoft.com/office/drawing/2014/main" id="{4435895F-85B4-4A56-880B-36729C3F47FB}"/>
                  </a:ext>
                </a:extLst>
              </p:cNvPr>
              <p:cNvPicPr/>
              <p:nvPr/>
            </p:nvPicPr>
            <p:blipFill>
              <a:blip r:embed="rId251"/>
              <a:stretch>
                <a:fillRect/>
              </a:stretch>
            </p:blipFill>
            <p:spPr>
              <a:xfrm>
                <a:off x="1094507" y="5887147"/>
                <a:ext cx="185040" cy="173880"/>
              </a:xfrm>
              <a:prstGeom prst="rect">
                <a:avLst/>
              </a:prstGeom>
            </p:spPr>
          </p:pic>
        </mc:Fallback>
      </mc:AlternateContent>
      <p:grpSp>
        <p:nvGrpSpPr>
          <p:cNvPr id="306" name="Gruppieren 305">
            <a:extLst>
              <a:ext uri="{FF2B5EF4-FFF2-40B4-BE49-F238E27FC236}">
                <a16:creationId xmlns:a16="http://schemas.microsoft.com/office/drawing/2014/main" id="{8FEDFBD4-EB59-4076-B083-06D6EB6F8CD9}"/>
              </a:ext>
            </a:extLst>
          </p:cNvPr>
          <p:cNvGrpSpPr/>
          <p:nvPr/>
        </p:nvGrpSpPr>
        <p:grpSpPr>
          <a:xfrm>
            <a:off x="1702547" y="5896867"/>
            <a:ext cx="189720" cy="156600"/>
            <a:chOff x="1702547" y="5896867"/>
            <a:chExt cx="189720" cy="156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371C1F60-0D8C-4C21-9F60-9CAA001779AC}"/>
                    </a:ext>
                  </a:extLst>
                </p14:cNvPr>
                <p14:cNvContentPartPr/>
                <p14:nvPr/>
              </p14:nvContentPartPr>
              <p14:xfrm>
                <a:off x="1705787" y="5902987"/>
                <a:ext cx="14400" cy="150480"/>
              </p14:xfrm>
            </p:contentPart>
          </mc:Choice>
          <mc:Fallback xmlns=""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371C1F60-0D8C-4C21-9F60-9CAA001779AC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1701467" y="5898667"/>
                  <a:ext cx="2304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D6210210-8FFC-4EF3-8FB0-C84E690BED54}"/>
                    </a:ext>
                  </a:extLst>
                </p14:cNvPr>
                <p14:cNvContentPartPr/>
                <p14:nvPr/>
              </p14:nvContentPartPr>
              <p14:xfrm>
                <a:off x="1702547" y="5896867"/>
                <a:ext cx="135720" cy="11880"/>
              </p14:xfrm>
            </p:contentPart>
          </mc:Choice>
          <mc:Fallback xmlns=""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D6210210-8FFC-4EF3-8FB0-C84E690BED54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1698227" y="5892547"/>
                  <a:ext cx="14436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518528FD-FCDA-418D-86F4-DEB1809E14C3}"/>
                    </a:ext>
                  </a:extLst>
                </p14:cNvPr>
                <p14:cNvContentPartPr/>
                <p14:nvPr/>
              </p14:nvContentPartPr>
              <p14:xfrm>
                <a:off x="1705427" y="5924227"/>
                <a:ext cx="186840" cy="110880"/>
              </p14:xfrm>
            </p:contentPart>
          </mc:Choice>
          <mc:Fallback xmlns=""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518528FD-FCDA-418D-86F4-DEB1809E14C3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1701107" y="5919907"/>
                  <a:ext cx="195480" cy="119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4" name="Gruppieren 313">
            <a:extLst>
              <a:ext uri="{FF2B5EF4-FFF2-40B4-BE49-F238E27FC236}">
                <a16:creationId xmlns:a16="http://schemas.microsoft.com/office/drawing/2014/main" id="{6AF874B0-5B5E-4B89-BC26-8189ABFB403C}"/>
              </a:ext>
            </a:extLst>
          </p:cNvPr>
          <p:cNvGrpSpPr/>
          <p:nvPr/>
        </p:nvGrpSpPr>
        <p:grpSpPr>
          <a:xfrm>
            <a:off x="265787" y="6378547"/>
            <a:ext cx="1179360" cy="263520"/>
            <a:chOff x="265787" y="6378547"/>
            <a:chExt cx="1179360" cy="263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3EFA7EEF-B237-43A7-A1F9-089FDB11FFB8}"/>
                    </a:ext>
                  </a:extLst>
                </p14:cNvPr>
                <p14:cNvContentPartPr/>
                <p14:nvPr/>
              </p14:nvContentPartPr>
              <p14:xfrm>
                <a:off x="304307" y="6429307"/>
                <a:ext cx="222840" cy="6840"/>
              </p14:xfrm>
            </p:contentPart>
          </mc:Choice>
          <mc:Fallback xmlns=""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3EFA7EEF-B237-43A7-A1F9-089FDB11FFB8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299987" y="6424987"/>
                  <a:ext cx="23148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7A9DE2D4-B6E6-46AE-9F53-D8AC2E2C4775}"/>
                    </a:ext>
                  </a:extLst>
                </p14:cNvPr>
                <p14:cNvContentPartPr/>
                <p14:nvPr/>
              </p14:nvContentPartPr>
              <p14:xfrm>
                <a:off x="265787" y="6466387"/>
                <a:ext cx="312120" cy="20520"/>
              </p14:xfrm>
            </p:contentPart>
          </mc:Choice>
          <mc:Fallback xmlns=""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7A9DE2D4-B6E6-46AE-9F53-D8AC2E2C4775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261467" y="6462067"/>
                  <a:ext cx="32076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5CE162B4-B6A3-4CFE-99A1-4F2C85FC32B6}"/>
                    </a:ext>
                  </a:extLst>
                </p14:cNvPr>
                <p14:cNvContentPartPr/>
                <p14:nvPr/>
              </p14:nvContentPartPr>
              <p14:xfrm>
                <a:off x="472787" y="6378547"/>
                <a:ext cx="218160" cy="215280"/>
              </p14:xfrm>
            </p:contentPart>
          </mc:Choice>
          <mc:Fallback xmlns=""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5CE162B4-B6A3-4CFE-99A1-4F2C85FC32B6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468467" y="6374227"/>
                  <a:ext cx="22680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9D636B9C-3F1D-4376-BEC9-383AD678A180}"/>
                    </a:ext>
                  </a:extLst>
                </p14:cNvPr>
                <p14:cNvContentPartPr/>
                <p14:nvPr/>
              </p14:nvContentPartPr>
              <p14:xfrm>
                <a:off x="811907" y="6381787"/>
                <a:ext cx="193680" cy="230760"/>
              </p14:xfrm>
            </p:contentPart>
          </mc:Choice>
          <mc:Fallback xmlns=""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9D636B9C-3F1D-4376-BEC9-383AD678A180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807587" y="6377467"/>
                  <a:ext cx="20232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594F5639-70CB-457D-85D5-B93C04EE8F7B}"/>
                    </a:ext>
                  </a:extLst>
                </p14:cNvPr>
                <p14:cNvContentPartPr/>
                <p14:nvPr/>
              </p14:nvContentPartPr>
              <p14:xfrm>
                <a:off x="823067" y="6610387"/>
                <a:ext cx="209160" cy="31680"/>
              </p14:xfrm>
            </p:contentPart>
          </mc:Choice>
          <mc:Fallback xmlns=""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594F5639-70CB-457D-85D5-B93C04EE8F7B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818747" y="6606067"/>
                  <a:ext cx="21780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D4200FA8-EFFC-46DA-816F-386B3DA03868}"/>
                    </a:ext>
                  </a:extLst>
                </p14:cNvPr>
                <p14:cNvContentPartPr/>
                <p14:nvPr/>
              </p14:nvContentPartPr>
              <p14:xfrm>
                <a:off x="1152467" y="6386827"/>
                <a:ext cx="292680" cy="185400"/>
              </p14:xfrm>
            </p:contentPart>
          </mc:Choice>
          <mc:Fallback xmlns=""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D4200FA8-EFFC-46DA-816F-386B3DA03868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1148147" y="6382507"/>
                  <a:ext cx="301320" cy="194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9" name="Gruppieren 328">
            <a:extLst>
              <a:ext uri="{FF2B5EF4-FFF2-40B4-BE49-F238E27FC236}">
                <a16:creationId xmlns:a16="http://schemas.microsoft.com/office/drawing/2014/main" id="{75AFF3DB-7EEF-49D7-8639-2CB1AA9F0C86}"/>
              </a:ext>
            </a:extLst>
          </p:cNvPr>
          <p:cNvGrpSpPr/>
          <p:nvPr/>
        </p:nvGrpSpPr>
        <p:grpSpPr>
          <a:xfrm>
            <a:off x="1541987" y="6491587"/>
            <a:ext cx="189360" cy="65520"/>
            <a:chOff x="1541987" y="6491587"/>
            <a:chExt cx="189360" cy="65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0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B308A94D-83A4-4464-A93A-7DB3F7AE0538}"/>
                    </a:ext>
                  </a:extLst>
                </p14:cNvPr>
                <p14:cNvContentPartPr/>
                <p14:nvPr/>
              </p14:nvContentPartPr>
              <p14:xfrm>
                <a:off x="1541987" y="6491587"/>
                <a:ext cx="185040" cy="17280"/>
              </p14:xfrm>
            </p:contentPart>
          </mc:Choice>
          <mc:Fallback xmlns=""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B308A94D-83A4-4464-A93A-7DB3F7AE0538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1537667" y="6487267"/>
                  <a:ext cx="1936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2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9B0DBAA7-EBDD-4244-82ED-BAB41620B648}"/>
                    </a:ext>
                  </a:extLst>
                </p14:cNvPr>
                <p14:cNvContentPartPr/>
                <p14:nvPr/>
              </p14:nvContentPartPr>
              <p14:xfrm>
                <a:off x="1555307" y="6539467"/>
                <a:ext cx="176040" cy="17640"/>
              </p14:xfrm>
            </p:contentPart>
          </mc:Choice>
          <mc:Fallback xmlns=""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9B0DBAA7-EBDD-4244-82ED-BAB41620B648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1550987" y="6535147"/>
                  <a:ext cx="184680" cy="26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8" name="Gruppieren 327">
            <a:extLst>
              <a:ext uri="{FF2B5EF4-FFF2-40B4-BE49-F238E27FC236}">
                <a16:creationId xmlns:a16="http://schemas.microsoft.com/office/drawing/2014/main" id="{15C834DF-89F9-4BB2-8635-FEE0A97AED47}"/>
              </a:ext>
            </a:extLst>
          </p:cNvPr>
          <p:cNvGrpSpPr/>
          <p:nvPr/>
        </p:nvGrpSpPr>
        <p:grpSpPr>
          <a:xfrm>
            <a:off x="1921067" y="6385387"/>
            <a:ext cx="680760" cy="198720"/>
            <a:chOff x="1921067" y="6385387"/>
            <a:chExt cx="680760" cy="19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4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29C4B332-B333-4763-9AEC-AA6DAB529D81}"/>
                    </a:ext>
                  </a:extLst>
                </p14:cNvPr>
                <p14:cNvContentPartPr/>
                <p14:nvPr/>
              </p14:nvContentPartPr>
              <p14:xfrm>
                <a:off x="2025107" y="6408787"/>
                <a:ext cx="5760" cy="135720"/>
              </p14:xfrm>
            </p:contentPart>
          </mc:Choice>
          <mc:Fallback xmlns=""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29C4B332-B333-4763-9AEC-AA6DAB529D81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2020787" y="6404467"/>
                  <a:ext cx="1440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F50090E8-095C-4B39-A472-03E48AF2E316}"/>
                    </a:ext>
                  </a:extLst>
                </p14:cNvPr>
                <p14:cNvContentPartPr/>
                <p14:nvPr/>
              </p14:nvContentPartPr>
              <p14:xfrm>
                <a:off x="1921067" y="6394027"/>
                <a:ext cx="196560" cy="190080"/>
              </p14:xfrm>
            </p:contentPart>
          </mc:Choice>
          <mc:Fallback xmlns=""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F50090E8-095C-4B39-A472-03E48AF2E316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1916747" y="6389707"/>
                  <a:ext cx="20520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DC4C16E9-B667-4EF5-B72F-11D3B55A359D}"/>
                    </a:ext>
                  </a:extLst>
                </p14:cNvPr>
                <p14:cNvContentPartPr/>
                <p14:nvPr/>
              </p14:nvContentPartPr>
              <p14:xfrm>
                <a:off x="2259827" y="6445507"/>
                <a:ext cx="13680" cy="110520"/>
              </p14:xfrm>
            </p:contentPart>
          </mc:Choice>
          <mc:Fallback xmlns=""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DC4C16E9-B667-4EF5-B72F-11D3B55A359D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2255507" y="6441187"/>
                  <a:ext cx="2232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BBC285C7-AB0F-4AF7-96F3-F40A996C65D3}"/>
                    </a:ext>
                  </a:extLst>
                </p14:cNvPr>
                <p14:cNvContentPartPr/>
                <p14:nvPr/>
              </p14:nvContentPartPr>
              <p14:xfrm>
                <a:off x="2211227" y="6478987"/>
                <a:ext cx="132480" cy="5040"/>
              </p14:xfrm>
            </p:contentPart>
          </mc:Choice>
          <mc:Fallback xmlns=""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BBC285C7-AB0F-4AF7-96F3-F40A996C65D3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2206907" y="6474667"/>
                  <a:ext cx="14112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60358C93-8EAE-437D-97E5-22E474B486F7}"/>
                    </a:ext>
                  </a:extLst>
                </p14:cNvPr>
                <p14:cNvContentPartPr/>
                <p14:nvPr/>
              </p14:nvContentPartPr>
              <p14:xfrm>
                <a:off x="2508227" y="6410947"/>
                <a:ext cx="9720" cy="125280"/>
              </p14:xfrm>
            </p:contentPart>
          </mc:Choice>
          <mc:Fallback xmlns=""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60358C93-8EAE-437D-97E5-22E474B486F7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2503907" y="6406627"/>
                  <a:ext cx="183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B7488882-EAA3-47E2-A1FF-683A73184956}"/>
                    </a:ext>
                  </a:extLst>
                </p14:cNvPr>
                <p14:cNvContentPartPr/>
                <p14:nvPr/>
              </p14:nvContentPartPr>
              <p14:xfrm>
                <a:off x="2387627" y="6385387"/>
                <a:ext cx="214200" cy="158040"/>
              </p14:xfrm>
            </p:contentPart>
          </mc:Choice>
          <mc:Fallback xmlns=""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B7488882-EAA3-47E2-A1FF-683A73184956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2383307" y="6381067"/>
                  <a:ext cx="222840" cy="166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7" name="Gruppieren 326">
            <a:extLst>
              <a:ext uri="{FF2B5EF4-FFF2-40B4-BE49-F238E27FC236}">
                <a16:creationId xmlns:a16="http://schemas.microsoft.com/office/drawing/2014/main" id="{D0BC6132-40AD-4CD2-9A85-F3AF5F09FFC1}"/>
              </a:ext>
            </a:extLst>
          </p:cNvPr>
          <p:cNvGrpSpPr/>
          <p:nvPr/>
        </p:nvGrpSpPr>
        <p:grpSpPr>
          <a:xfrm>
            <a:off x="2760947" y="6347227"/>
            <a:ext cx="588600" cy="167400"/>
            <a:chOff x="2760947" y="6347227"/>
            <a:chExt cx="588600" cy="167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E5237464-4627-49A5-A457-B2237752CDBE}"/>
                    </a:ext>
                  </a:extLst>
                </p14:cNvPr>
                <p14:cNvContentPartPr/>
                <p14:nvPr/>
              </p14:nvContentPartPr>
              <p14:xfrm>
                <a:off x="2760947" y="6449467"/>
                <a:ext cx="211680" cy="14040"/>
              </p14:xfrm>
            </p:contentPart>
          </mc:Choice>
          <mc:Fallback xmlns=""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E5237464-4627-49A5-A457-B2237752CDBE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2756627" y="6445147"/>
                  <a:ext cx="22032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C1C39367-B5FE-49E9-9A2C-85714A585AAA}"/>
                    </a:ext>
                  </a:extLst>
                </p14:cNvPr>
                <p14:cNvContentPartPr/>
                <p14:nvPr/>
              </p14:nvContentPartPr>
              <p14:xfrm>
                <a:off x="3134987" y="6357667"/>
                <a:ext cx="12600" cy="136080"/>
              </p14:xfrm>
            </p:contentPart>
          </mc:Choice>
          <mc:Fallback xmlns=""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C1C39367-B5FE-49E9-9A2C-85714A585AAA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3130667" y="6353347"/>
                  <a:ext cx="2124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0">
              <p14:nvContentPartPr>
                <p14:cNvPr id="325" name="Freihand 324">
                  <a:extLst>
                    <a:ext uri="{FF2B5EF4-FFF2-40B4-BE49-F238E27FC236}">
                      <a16:creationId xmlns:a16="http://schemas.microsoft.com/office/drawing/2014/main" id="{BD6E1AF8-EF50-484B-A8D9-DFA2FBAAD653}"/>
                    </a:ext>
                  </a:extLst>
                </p14:cNvPr>
                <p14:cNvContentPartPr/>
                <p14:nvPr/>
              </p14:nvContentPartPr>
              <p14:xfrm>
                <a:off x="3125627" y="6347227"/>
                <a:ext cx="159120" cy="23400"/>
              </p14:xfrm>
            </p:contentPart>
          </mc:Choice>
          <mc:Fallback xmlns="">
            <p:pic>
              <p:nvPicPr>
                <p:cNvPr id="325" name="Freihand 324">
                  <a:extLst>
                    <a:ext uri="{FF2B5EF4-FFF2-40B4-BE49-F238E27FC236}">
                      <a16:creationId xmlns:a16="http://schemas.microsoft.com/office/drawing/2014/main" id="{BD6E1AF8-EF50-484B-A8D9-DFA2FBAAD653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3121307" y="6342907"/>
                  <a:ext cx="16776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2">
              <p14:nvContentPartPr>
                <p14:cNvPr id="326" name="Freihand 325">
                  <a:extLst>
                    <a:ext uri="{FF2B5EF4-FFF2-40B4-BE49-F238E27FC236}">
                      <a16:creationId xmlns:a16="http://schemas.microsoft.com/office/drawing/2014/main" id="{A9EDC31C-7D55-46C4-A34D-BD23473F5B01}"/>
                    </a:ext>
                  </a:extLst>
                </p14:cNvPr>
                <p14:cNvContentPartPr/>
                <p14:nvPr/>
              </p14:nvContentPartPr>
              <p14:xfrm>
                <a:off x="3095747" y="6410587"/>
                <a:ext cx="253800" cy="104040"/>
              </p14:xfrm>
            </p:contentPart>
          </mc:Choice>
          <mc:Fallback xmlns="">
            <p:pic>
              <p:nvPicPr>
                <p:cNvPr id="326" name="Freihand 325">
                  <a:extLst>
                    <a:ext uri="{FF2B5EF4-FFF2-40B4-BE49-F238E27FC236}">
                      <a16:creationId xmlns:a16="http://schemas.microsoft.com/office/drawing/2014/main" id="{A9EDC31C-7D55-46C4-A34D-BD23473F5B01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3091427" y="6406267"/>
                  <a:ext cx="262440" cy="112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6" name="Gruppieren 335">
            <a:extLst>
              <a:ext uri="{FF2B5EF4-FFF2-40B4-BE49-F238E27FC236}">
                <a16:creationId xmlns:a16="http://schemas.microsoft.com/office/drawing/2014/main" id="{A8D6820E-B095-4246-8236-2C4F5AA0A8A5}"/>
              </a:ext>
            </a:extLst>
          </p:cNvPr>
          <p:cNvGrpSpPr/>
          <p:nvPr/>
        </p:nvGrpSpPr>
        <p:grpSpPr>
          <a:xfrm>
            <a:off x="3488507" y="6121867"/>
            <a:ext cx="977760" cy="402480"/>
            <a:chOff x="3488507" y="6121867"/>
            <a:chExt cx="977760" cy="402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4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445C9520-5182-4952-B72C-F3D215C5AF0B}"/>
                    </a:ext>
                  </a:extLst>
                </p14:cNvPr>
                <p14:cNvContentPartPr/>
                <p14:nvPr/>
              </p14:nvContentPartPr>
              <p14:xfrm>
                <a:off x="3488507" y="6296827"/>
                <a:ext cx="206280" cy="110880"/>
              </p14:xfrm>
            </p:contentPart>
          </mc:Choice>
          <mc:Fallback xmlns=""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445C9520-5182-4952-B72C-F3D215C5AF0B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3484187" y="6292507"/>
                  <a:ext cx="21492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6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B5BE9E89-6614-44A3-9853-18456B917524}"/>
                    </a:ext>
                  </a:extLst>
                </p14:cNvPr>
                <p14:cNvContentPartPr/>
                <p14:nvPr/>
              </p14:nvContentPartPr>
              <p14:xfrm>
                <a:off x="3521627" y="6410587"/>
                <a:ext cx="207720" cy="108000"/>
              </p14:xfrm>
            </p:contentPart>
          </mc:Choice>
          <mc:Fallback xmlns=""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B5BE9E89-6614-44A3-9853-18456B917524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3517307" y="6406267"/>
                  <a:ext cx="21636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8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D460B5E6-B343-4376-AC60-5B837F3137F8}"/>
                    </a:ext>
                  </a:extLst>
                </p14:cNvPr>
                <p14:cNvContentPartPr/>
                <p14:nvPr/>
              </p14:nvContentPartPr>
              <p14:xfrm>
                <a:off x="3832667" y="6354067"/>
                <a:ext cx="268920" cy="170280"/>
              </p14:xfrm>
            </p:contentPart>
          </mc:Choice>
          <mc:Fallback xmlns=""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D460B5E6-B343-4376-AC60-5B837F3137F8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3828347" y="6349747"/>
                  <a:ext cx="27756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0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596FE4FD-52F9-439D-95BC-17857403C9C7}"/>
                    </a:ext>
                  </a:extLst>
                </p14:cNvPr>
                <p14:cNvContentPartPr/>
                <p14:nvPr/>
              </p14:nvContentPartPr>
              <p14:xfrm>
                <a:off x="4237307" y="6121867"/>
                <a:ext cx="228960" cy="227160"/>
              </p14:xfrm>
            </p:contentPart>
          </mc:Choice>
          <mc:Fallback xmlns=""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596FE4FD-52F9-439D-95BC-17857403C9C7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4232987" y="6117547"/>
                  <a:ext cx="23760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2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33C9532C-5281-4CF7-A67F-B099BAF3CB91}"/>
                    </a:ext>
                  </a:extLst>
                </p14:cNvPr>
                <p14:cNvContentPartPr/>
                <p14:nvPr/>
              </p14:nvContentPartPr>
              <p14:xfrm>
                <a:off x="4289867" y="6493747"/>
                <a:ext cx="56880" cy="29160"/>
              </p14:xfrm>
            </p:contentPart>
          </mc:Choice>
          <mc:Fallback xmlns=""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33C9532C-5281-4CF7-A67F-B099BAF3CB91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4285547" y="6489427"/>
                  <a:ext cx="65520" cy="37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6" name="Gruppieren 345">
            <a:extLst>
              <a:ext uri="{FF2B5EF4-FFF2-40B4-BE49-F238E27FC236}">
                <a16:creationId xmlns:a16="http://schemas.microsoft.com/office/drawing/2014/main" id="{94AE5227-3909-4E87-B7C5-35AB884EC781}"/>
              </a:ext>
            </a:extLst>
          </p:cNvPr>
          <p:cNvGrpSpPr/>
          <p:nvPr/>
        </p:nvGrpSpPr>
        <p:grpSpPr>
          <a:xfrm>
            <a:off x="1155347" y="2455267"/>
            <a:ext cx="2493360" cy="2687760"/>
            <a:chOff x="1155347" y="2455267"/>
            <a:chExt cx="2493360" cy="268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4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0B6141D3-ABC5-41AC-B960-2B03C2A0CDBD}"/>
                    </a:ext>
                  </a:extLst>
                </p14:cNvPr>
                <p14:cNvContentPartPr/>
                <p14:nvPr/>
              </p14:nvContentPartPr>
              <p14:xfrm>
                <a:off x="2593187" y="2487667"/>
                <a:ext cx="80640" cy="6120"/>
              </p14:xfrm>
            </p:contentPart>
          </mc:Choice>
          <mc:Fallback xmlns=""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0B6141D3-ABC5-41AC-B960-2B03C2A0CDBD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2588867" y="2483347"/>
                  <a:ext cx="8928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6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820CF1F3-8BAD-4EBF-AA8E-00CC4A0AEE11}"/>
                    </a:ext>
                  </a:extLst>
                </p14:cNvPr>
                <p14:cNvContentPartPr/>
                <p14:nvPr/>
              </p14:nvContentPartPr>
              <p14:xfrm>
                <a:off x="2355947" y="2479747"/>
                <a:ext cx="169200" cy="1008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820CF1F3-8BAD-4EBF-AA8E-00CC4A0AEE11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2351627" y="2475427"/>
                  <a:ext cx="17784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8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6345B5EC-5514-4EFA-84BE-0109E0E1251A}"/>
                    </a:ext>
                  </a:extLst>
                </p14:cNvPr>
                <p14:cNvContentPartPr/>
                <p14:nvPr/>
              </p14:nvContentPartPr>
              <p14:xfrm>
                <a:off x="2133827" y="2467867"/>
                <a:ext cx="149400" cy="19440"/>
              </p14:xfrm>
            </p:contentPart>
          </mc:Choice>
          <mc:Fallback xmlns=""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6345B5EC-5514-4EFA-84BE-0109E0E1251A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2129507" y="2463547"/>
                  <a:ext cx="15804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0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6A4150D4-9109-4772-A18F-7CA8CF1BF169}"/>
                    </a:ext>
                  </a:extLst>
                </p14:cNvPr>
                <p14:cNvContentPartPr/>
                <p14:nvPr/>
              </p14:nvContentPartPr>
              <p14:xfrm>
                <a:off x="1369547" y="4620307"/>
                <a:ext cx="139320" cy="78120"/>
              </p14:xfrm>
            </p:contentPart>
          </mc:Choice>
          <mc:Fallback xmlns=""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6A4150D4-9109-4772-A18F-7CA8CF1BF169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1365227" y="4615987"/>
                  <a:ext cx="14796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2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65DD3ACF-4CE4-4603-9BAC-4763C1E2B9A8}"/>
                    </a:ext>
                  </a:extLst>
                </p14:cNvPr>
                <p14:cNvContentPartPr/>
                <p14:nvPr/>
              </p14:nvContentPartPr>
              <p14:xfrm>
                <a:off x="1386827" y="4808587"/>
                <a:ext cx="12960" cy="82800"/>
              </p14:xfrm>
            </p:contentPart>
          </mc:Choice>
          <mc:Fallback xmlns=""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65DD3ACF-4CE4-4603-9BAC-4763C1E2B9A8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1382507" y="4804267"/>
                  <a:ext cx="2160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4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70CE5B4D-A3FC-44CA-B9B9-3ABB10836686}"/>
                    </a:ext>
                  </a:extLst>
                </p14:cNvPr>
                <p14:cNvContentPartPr/>
                <p14:nvPr/>
              </p14:nvContentPartPr>
              <p14:xfrm>
                <a:off x="1356587" y="4879507"/>
                <a:ext cx="100080" cy="6840"/>
              </p14:xfrm>
            </p:contentPart>
          </mc:Choice>
          <mc:Fallback xmlns=""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70CE5B4D-A3FC-44CA-B9B9-3ABB10836686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1352267" y="4875187"/>
                  <a:ext cx="10872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6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ACC674CE-DBEC-4E0B-B82B-B2912B7078B7}"/>
                    </a:ext>
                  </a:extLst>
                </p14:cNvPr>
                <p14:cNvContentPartPr/>
                <p14:nvPr/>
              </p14:nvContentPartPr>
              <p14:xfrm>
                <a:off x="1328147" y="4779427"/>
                <a:ext cx="123840" cy="34920"/>
              </p14:xfrm>
            </p:contentPart>
          </mc:Choice>
          <mc:Fallback xmlns=""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ACC674CE-DBEC-4E0B-B82B-B2912B7078B7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1323827" y="4775107"/>
                  <a:ext cx="13248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8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831328FD-4414-4794-A69D-A2F15650BCA3}"/>
                    </a:ext>
                  </a:extLst>
                </p14:cNvPr>
                <p14:cNvContentPartPr/>
                <p14:nvPr/>
              </p14:nvContentPartPr>
              <p14:xfrm>
                <a:off x="1464227" y="4811827"/>
                <a:ext cx="78480" cy="57240"/>
              </p14:xfrm>
            </p:contentPart>
          </mc:Choice>
          <mc:Fallback xmlns=""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831328FD-4414-4794-A69D-A2F15650BCA3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1459907" y="4807507"/>
                  <a:ext cx="871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0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95F95CD9-CEB3-4B83-92F5-432B8000A36D}"/>
                    </a:ext>
                  </a:extLst>
                </p14:cNvPr>
                <p14:cNvContentPartPr/>
                <p14:nvPr/>
              </p14:nvContentPartPr>
              <p14:xfrm>
                <a:off x="1536947" y="4815067"/>
                <a:ext cx="47880" cy="55440"/>
              </p14:xfrm>
            </p:contentPart>
          </mc:Choice>
          <mc:Fallback xmlns=""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95F95CD9-CEB3-4B83-92F5-432B8000A36D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1532627" y="4810747"/>
                  <a:ext cx="5652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2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75906312-8B1C-4201-8718-8F6CD1C37576}"/>
                    </a:ext>
                  </a:extLst>
                </p14:cNvPr>
                <p14:cNvContentPartPr/>
                <p14:nvPr/>
              </p14:nvContentPartPr>
              <p14:xfrm>
                <a:off x="1616867" y="4828027"/>
                <a:ext cx="50400" cy="11556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75906312-8B1C-4201-8718-8F6CD1C37576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1612547" y="4823707"/>
                  <a:ext cx="590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4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362E367D-1863-42B3-BFD1-7A3B2D8BE19B}"/>
                    </a:ext>
                  </a:extLst>
                </p14:cNvPr>
                <p14:cNvContentPartPr/>
                <p14:nvPr/>
              </p14:nvContentPartPr>
              <p14:xfrm>
                <a:off x="1608587" y="4853947"/>
                <a:ext cx="69480" cy="24480"/>
              </p14:xfrm>
            </p:contentPart>
          </mc:Choice>
          <mc:Fallback xmlns=""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362E367D-1863-42B3-BFD1-7A3B2D8BE19B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1604267" y="4849627"/>
                  <a:ext cx="7812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6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5619C67E-BEC7-48D9-A1EF-67CCB81FB5D6}"/>
                    </a:ext>
                  </a:extLst>
                </p14:cNvPr>
                <p14:cNvContentPartPr/>
                <p14:nvPr/>
              </p14:nvContentPartPr>
              <p14:xfrm>
                <a:off x="3448907" y="2886187"/>
                <a:ext cx="3600" cy="1008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5619C67E-BEC7-48D9-A1EF-67CCB81FB5D6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3444587" y="2881867"/>
                  <a:ext cx="1224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8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DB1E4845-F07D-413E-88E5-FE25ABF88F8E}"/>
                    </a:ext>
                  </a:extLst>
                </p14:cNvPr>
                <p14:cNvContentPartPr/>
                <p14:nvPr/>
              </p14:nvContentPartPr>
              <p14:xfrm>
                <a:off x="3428387" y="2480467"/>
                <a:ext cx="57600" cy="45684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DB1E4845-F07D-413E-88E5-FE25ABF88F8E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3424067" y="2476147"/>
                  <a:ext cx="66240" cy="46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0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4EBA81A0-50B2-4F9F-9223-13C7FA2AD1AF}"/>
                    </a:ext>
                  </a:extLst>
                </p14:cNvPr>
                <p14:cNvContentPartPr/>
                <p14:nvPr/>
              </p14:nvContentPartPr>
              <p14:xfrm>
                <a:off x="3449987" y="2860987"/>
                <a:ext cx="8640" cy="3600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4EBA81A0-50B2-4F9F-9223-13C7FA2AD1AF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3445667" y="2856667"/>
                  <a:ext cx="1728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2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366A54F5-39FE-449E-84E5-69402A25DCBA}"/>
                    </a:ext>
                  </a:extLst>
                </p14:cNvPr>
                <p14:cNvContentPartPr/>
                <p14:nvPr/>
              </p14:nvContentPartPr>
              <p14:xfrm>
                <a:off x="3482747" y="2493427"/>
                <a:ext cx="2520" cy="252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366A54F5-39FE-449E-84E5-69402A25DCBA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3478427" y="2489107"/>
                  <a:ext cx="1116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177A6BB6-80C8-4AA5-B93B-AE1EE0A51319}"/>
                    </a:ext>
                  </a:extLst>
                </p14:cNvPr>
                <p14:cNvContentPartPr/>
                <p14:nvPr/>
              </p14:nvContentPartPr>
              <p14:xfrm>
                <a:off x="3247667" y="2486947"/>
                <a:ext cx="169920" cy="2448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177A6BB6-80C8-4AA5-B93B-AE1EE0A51319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3243347" y="2482627"/>
                  <a:ext cx="17856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691F28CC-9134-43B6-86FD-6DDD725E5762}"/>
                    </a:ext>
                  </a:extLst>
                </p14:cNvPr>
                <p14:cNvContentPartPr/>
                <p14:nvPr/>
              </p14:nvContentPartPr>
              <p14:xfrm>
                <a:off x="3224627" y="2890147"/>
                <a:ext cx="180720" cy="972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691F28CC-9134-43B6-86FD-6DDD725E5762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3220307" y="2885827"/>
                  <a:ext cx="18936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F184BE9E-8853-4DED-BFD6-99A3A3A1351F}"/>
                    </a:ext>
                  </a:extLst>
                </p14:cNvPr>
                <p14:cNvContentPartPr/>
                <p14:nvPr/>
              </p14:nvContentPartPr>
              <p14:xfrm>
                <a:off x="3081707" y="2532667"/>
                <a:ext cx="101520" cy="26100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F184BE9E-8853-4DED-BFD6-99A3A3A1351F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3077387" y="2528347"/>
                  <a:ext cx="110160" cy="26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853BFBDB-0572-4FA2-89D9-8CE725C89CB2}"/>
                    </a:ext>
                  </a:extLst>
                </p14:cNvPr>
                <p14:cNvContentPartPr/>
                <p14:nvPr/>
              </p14:nvContentPartPr>
              <p14:xfrm>
                <a:off x="2963987" y="2599627"/>
                <a:ext cx="69480" cy="17244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853BFBDB-0572-4FA2-89D9-8CE725C89CB2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2959667" y="2595307"/>
                  <a:ext cx="7812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5D583D20-EB88-42A3-A6F6-DFDFF0CCC271}"/>
                    </a:ext>
                  </a:extLst>
                </p14:cNvPr>
                <p14:cNvContentPartPr/>
                <p14:nvPr/>
              </p14:nvContentPartPr>
              <p14:xfrm>
                <a:off x="2936987" y="2678107"/>
                <a:ext cx="129240" cy="3348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5D583D20-EB88-42A3-A6F6-DFDFF0CCC271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2932667" y="2673787"/>
                  <a:ext cx="13788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FF7C3B69-03FF-4C47-B085-DF615B95DD7B}"/>
                    </a:ext>
                  </a:extLst>
                </p14:cNvPr>
                <p14:cNvContentPartPr/>
                <p14:nvPr/>
              </p14:nvContentPartPr>
              <p14:xfrm>
                <a:off x="3003947" y="2498827"/>
                <a:ext cx="154440" cy="6480"/>
              </p14:xfrm>
            </p:contentPart>
          </mc:Choice>
          <mc:Fallback xmlns=""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FF7C3B69-03FF-4C47-B085-DF615B95DD7B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2999627" y="2494507"/>
                  <a:ext cx="16308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720DF21F-86BF-41AB-A981-380557F1F7CD}"/>
                    </a:ext>
                  </a:extLst>
                </p14:cNvPr>
                <p14:cNvContentPartPr/>
                <p14:nvPr/>
              </p14:nvContentPartPr>
              <p14:xfrm>
                <a:off x="2846267" y="2500987"/>
                <a:ext cx="86760" cy="2880"/>
              </p14:xfrm>
            </p:contentPart>
          </mc:Choice>
          <mc:Fallback xmlns=""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720DF21F-86BF-41AB-A981-380557F1F7CD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2841947" y="2496667"/>
                  <a:ext cx="9540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ECE42EA8-8932-4D92-9304-9348C6A85835}"/>
                    </a:ext>
                  </a:extLst>
                </p14:cNvPr>
                <p14:cNvContentPartPr/>
                <p14:nvPr/>
              </p14:nvContentPartPr>
              <p14:xfrm>
                <a:off x="3416507" y="2931907"/>
                <a:ext cx="13680" cy="208080"/>
              </p14:xfrm>
            </p:contentPart>
          </mc:Choice>
          <mc:Fallback xmlns=""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ECE42EA8-8932-4D92-9304-9348C6A85835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3412187" y="2927587"/>
                  <a:ext cx="22320" cy="21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A98DA75C-5065-4DEB-B689-57B9C84E288B}"/>
                    </a:ext>
                  </a:extLst>
                </p14:cNvPr>
                <p14:cNvContentPartPr/>
                <p14:nvPr/>
              </p14:nvContentPartPr>
              <p14:xfrm>
                <a:off x="3434867" y="3456787"/>
                <a:ext cx="11880" cy="480600"/>
              </p14:xfrm>
            </p:contentPart>
          </mc:Choice>
          <mc:Fallback xmlns=""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A98DA75C-5065-4DEB-B689-57B9C84E288B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3430547" y="3452467"/>
                  <a:ext cx="20520" cy="48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39039BFE-E832-4377-B793-21D1AB32B80D}"/>
                    </a:ext>
                  </a:extLst>
                </p14:cNvPr>
                <p14:cNvContentPartPr/>
                <p14:nvPr/>
              </p14:nvContentPartPr>
              <p14:xfrm>
                <a:off x="1685267" y="2472907"/>
                <a:ext cx="297360" cy="7920"/>
              </p14:xfrm>
            </p:contentPart>
          </mc:Choice>
          <mc:Fallback xmlns=""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39039BFE-E832-4377-B793-21D1AB32B80D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1680947" y="2468587"/>
                  <a:ext cx="30600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5FFB1DED-AA20-49A0-84C7-06C71BF61263}"/>
                    </a:ext>
                  </a:extLst>
                </p14:cNvPr>
                <p14:cNvContentPartPr/>
                <p14:nvPr/>
              </p14:nvContentPartPr>
              <p14:xfrm>
                <a:off x="1507787" y="2467867"/>
                <a:ext cx="119880" cy="828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5FFB1DED-AA20-49A0-84C7-06C71BF61263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1503467" y="2463547"/>
                  <a:ext cx="12852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FE498712-EC62-4589-8B3D-EFB643CF9730}"/>
                    </a:ext>
                  </a:extLst>
                </p14:cNvPr>
                <p14:cNvContentPartPr/>
                <p14:nvPr/>
              </p14:nvContentPartPr>
              <p14:xfrm>
                <a:off x="1387187" y="2464267"/>
                <a:ext cx="48240" cy="252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FE498712-EC62-4589-8B3D-EFB643CF9730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1382867" y="2459947"/>
                  <a:ext cx="5688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E66BBB8C-FDAB-45D5-A1EF-201D87E3B158}"/>
                    </a:ext>
                  </a:extLst>
                </p14:cNvPr>
                <p14:cNvContentPartPr/>
                <p14:nvPr/>
              </p14:nvContentPartPr>
              <p14:xfrm>
                <a:off x="1155347" y="2461747"/>
                <a:ext cx="139680" cy="3240"/>
              </p14:xfrm>
            </p:contentPart>
          </mc:Choice>
          <mc:Fallback xmlns=""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E66BBB8C-FDAB-45D5-A1EF-201D87E3B158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1151027" y="2457427"/>
                  <a:ext cx="14832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58151B4B-97C2-41FA-ACE0-C8B42053D63D}"/>
                    </a:ext>
                  </a:extLst>
                </p14:cNvPr>
                <p14:cNvContentPartPr/>
                <p14:nvPr/>
              </p14:nvContentPartPr>
              <p14:xfrm>
                <a:off x="1441187" y="2489827"/>
                <a:ext cx="9720" cy="108000"/>
              </p14:xfrm>
            </p:contentPart>
          </mc:Choice>
          <mc:Fallback xmlns=""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58151B4B-97C2-41FA-ACE0-C8B42053D63D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1436867" y="2485507"/>
                  <a:ext cx="1836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B9741AA8-540D-423A-9632-313873D91816}"/>
                    </a:ext>
                  </a:extLst>
                </p14:cNvPr>
                <p14:cNvContentPartPr/>
                <p14:nvPr/>
              </p14:nvContentPartPr>
              <p14:xfrm>
                <a:off x="1442267" y="2705467"/>
                <a:ext cx="6120" cy="12096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B9741AA8-540D-423A-9632-313873D91816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1437947" y="2701147"/>
                  <a:ext cx="1476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F19BB86C-AE10-4063-B3DB-F295602C7E85}"/>
                    </a:ext>
                  </a:extLst>
                </p14:cNvPr>
                <p14:cNvContentPartPr/>
                <p14:nvPr/>
              </p14:nvContentPartPr>
              <p14:xfrm>
                <a:off x="1387547" y="3257707"/>
                <a:ext cx="56880" cy="1214640"/>
              </p14:xfrm>
            </p:contentPart>
          </mc:Choice>
          <mc:Fallback xmlns=""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F19BB86C-AE10-4063-B3DB-F295602C7E85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1383227" y="3253387"/>
                  <a:ext cx="65520" cy="122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B4A2C12F-98B0-48B6-B6E8-EE6169D122BC}"/>
                    </a:ext>
                  </a:extLst>
                </p14:cNvPr>
                <p14:cNvContentPartPr/>
                <p14:nvPr/>
              </p14:nvContentPartPr>
              <p14:xfrm>
                <a:off x="1612187" y="2487307"/>
                <a:ext cx="3600" cy="15876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B4A2C12F-98B0-48B6-B6E8-EE6169D122BC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1607867" y="2482987"/>
                  <a:ext cx="1224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866169BC-C56F-4A09-8B5D-88FA918130D8}"/>
                    </a:ext>
                  </a:extLst>
                </p14:cNvPr>
                <p14:cNvContentPartPr/>
                <p14:nvPr/>
              </p14:nvContentPartPr>
              <p14:xfrm>
                <a:off x="1605707" y="2846587"/>
                <a:ext cx="28080" cy="432720"/>
              </p14:xfrm>
            </p:contentPart>
          </mc:Choice>
          <mc:Fallback xmlns=""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866169BC-C56F-4A09-8B5D-88FA918130D8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1601387" y="2842267"/>
                  <a:ext cx="36720" cy="44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7B6FA50F-E19F-4930-8FD6-920CBC108503}"/>
                    </a:ext>
                  </a:extLst>
                </p14:cNvPr>
                <p14:cNvContentPartPr/>
                <p14:nvPr/>
              </p14:nvContentPartPr>
              <p14:xfrm>
                <a:off x="1573307" y="3408547"/>
                <a:ext cx="33840" cy="50004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7B6FA50F-E19F-4930-8FD6-920CBC108503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1568987" y="3404227"/>
                  <a:ext cx="42480" cy="50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BF725164-DE73-46BD-BFFE-13487AB99C22}"/>
                    </a:ext>
                  </a:extLst>
                </p14:cNvPr>
                <p14:cNvContentPartPr/>
                <p14:nvPr/>
              </p14:nvContentPartPr>
              <p14:xfrm>
                <a:off x="1563227" y="4051867"/>
                <a:ext cx="13680" cy="456480"/>
              </p14:xfrm>
            </p:contentPart>
          </mc:Choice>
          <mc:Fallback xmlns=""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BF725164-DE73-46BD-BFFE-13487AB99C22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1558907" y="4047547"/>
                  <a:ext cx="22320" cy="46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3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8B1C4640-F8B9-4ABC-A410-8D5B21FAE8DB}"/>
                    </a:ext>
                  </a:extLst>
                </p14:cNvPr>
                <p14:cNvContentPartPr/>
                <p14:nvPr/>
              </p14:nvContentPartPr>
              <p14:xfrm>
                <a:off x="1368467" y="4432027"/>
                <a:ext cx="1800" cy="99360"/>
              </p14:xfrm>
            </p:contentPart>
          </mc:Choice>
          <mc:Fallback xmlns=""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8B1C4640-F8B9-4ABC-A410-8D5B21FAE8DB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1364147" y="4427707"/>
                  <a:ext cx="1044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6BCBDB6E-45BE-4241-9724-1E85485A9307}"/>
                    </a:ext>
                  </a:extLst>
                </p14:cNvPr>
                <p14:cNvContentPartPr/>
                <p14:nvPr/>
              </p14:nvContentPartPr>
              <p14:xfrm>
                <a:off x="1378187" y="2561467"/>
                <a:ext cx="7200" cy="18360"/>
              </p14:xfrm>
            </p:contentPart>
          </mc:Choice>
          <mc:Fallback xmlns=""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6BCBDB6E-45BE-4241-9724-1E85485A9307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1373867" y="2557147"/>
                  <a:ext cx="158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7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703BB529-3EB2-4CFD-9127-33B5019FE64C}"/>
                    </a:ext>
                  </a:extLst>
                </p14:cNvPr>
                <p14:cNvContentPartPr/>
                <p14:nvPr/>
              </p14:nvContentPartPr>
              <p14:xfrm>
                <a:off x="1381787" y="2542387"/>
                <a:ext cx="5040" cy="55080"/>
              </p14:xfrm>
            </p:contentPart>
          </mc:Choice>
          <mc:Fallback xmlns=""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703BB529-3EB2-4CFD-9127-33B5019FE64C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1377467" y="2538067"/>
                  <a:ext cx="1368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8C47E063-CCF5-4325-98EB-39D86DF3220E}"/>
                    </a:ext>
                  </a:extLst>
                </p14:cNvPr>
                <p14:cNvContentPartPr/>
                <p14:nvPr/>
              </p14:nvContentPartPr>
              <p14:xfrm>
                <a:off x="1336787" y="2511427"/>
                <a:ext cx="81000" cy="115560"/>
              </p14:xfrm>
            </p:contentPart>
          </mc:Choice>
          <mc:Fallback xmlns=""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8C47E063-CCF5-4325-98EB-39D86DF3220E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1332467" y="2507107"/>
                  <a:ext cx="896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9D1F0056-0262-44EE-85E3-2E7F87C70992}"/>
                    </a:ext>
                  </a:extLst>
                </p14:cNvPr>
                <p14:cNvContentPartPr/>
                <p14:nvPr/>
              </p14:nvContentPartPr>
              <p14:xfrm>
                <a:off x="1496627" y="2545267"/>
                <a:ext cx="75960" cy="55080"/>
              </p14:xfrm>
            </p:contentPart>
          </mc:Choice>
          <mc:Fallback xmlns=""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9D1F0056-0262-44EE-85E3-2E7F87C70992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1492307" y="2540947"/>
                  <a:ext cx="8460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3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10999171-388D-4502-8A34-F0D7CFC761B7}"/>
                    </a:ext>
                  </a:extLst>
                </p14:cNvPr>
                <p14:cNvContentPartPr/>
                <p14:nvPr/>
              </p14:nvContentPartPr>
              <p14:xfrm>
                <a:off x="1653947" y="2552107"/>
                <a:ext cx="15120" cy="62280"/>
              </p14:xfrm>
            </p:contentPart>
          </mc:Choice>
          <mc:Fallback xmlns=""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10999171-388D-4502-8A34-F0D7CFC761B7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1649627" y="2547787"/>
                  <a:ext cx="2376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5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F1C1A5BA-C35F-43C8-991E-F3481549B446}"/>
                    </a:ext>
                  </a:extLst>
                </p14:cNvPr>
                <p14:cNvContentPartPr/>
                <p14:nvPr/>
              </p14:nvContentPartPr>
              <p14:xfrm>
                <a:off x="1630547" y="2536987"/>
                <a:ext cx="83880" cy="64800"/>
              </p14:xfrm>
            </p:contentPart>
          </mc:Choice>
          <mc:Fallback xmlns=""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F1C1A5BA-C35F-43C8-991E-F3481549B446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1626227" y="2532667"/>
                  <a:ext cx="925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7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A33F7867-6C74-438C-8206-7FEC2E9AAE9C}"/>
                    </a:ext>
                  </a:extLst>
                </p14:cNvPr>
                <p14:cNvContentPartPr/>
                <p14:nvPr/>
              </p14:nvContentPartPr>
              <p14:xfrm>
                <a:off x="3164147" y="2885827"/>
                <a:ext cx="122040" cy="23040"/>
              </p14:xfrm>
            </p:contentPart>
          </mc:Choice>
          <mc:Fallback xmlns=""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A33F7867-6C74-438C-8206-7FEC2E9AAE9C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3159827" y="2881507"/>
                  <a:ext cx="13068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9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CBD20489-D7A6-43DA-8872-0435A17604AF}"/>
                    </a:ext>
                  </a:extLst>
                </p14:cNvPr>
                <p14:cNvContentPartPr/>
                <p14:nvPr/>
              </p14:nvContentPartPr>
              <p14:xfrm>
                <a:off x="2779667" y="2895187"/>
                <a:ext cx="414360" cy="15480"/>
              </p14:xfrm>
            </p:contentPart>
          </mc:Choice>
          <mc:Fallback xmlns=""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CBD20489-D7A6-43DA-8872-0435A17604AF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2775347" y="2890867"/>
                  <a:ext cx="42300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1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9E3ADFAE-3E21-4063-A6FC-67BDAA77B02D}"/>
                    </a:ext>
                  </a:extLst>
                </p14:cNvPr>
                <p14:cNvContentPartPr/>
                <p14:nvPr/>
              </p14:nvContentPartPr>
              <p14:xfrm>
                <a:off x="2400227" y="2904187"/>
                <a:ext cx="298800" cy="13680"/>
              </p14:xfrm>
            </p:contentPart>
          </mc:Choice>
          <mc:Fallback xmlns=""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9E3ADFAE-3E21-4063-A6FC-67BDAA77B02D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2395907" y="2899867"/>
                  <a:ext cx="3074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3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F2CA4D02-B9DF-4C63-8792-4DBF57F6B3CC}"/>
                    </a:ext>
                  </a:extLst>
                </p14:cNvPr>
                <p14:cNvContentPartPr/>
                <p14:nvPr/>
              </p14:nvContentPartPr>
              <p14:xfrm>
                <a:off x="2276387" y="2903827"/>
                <a:ext cx="99000" cy="11880"/>
              </p14:xfrm>
            </p:contentPart>
          </mc:Choice>
          <mc:Fallback xmlns=""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F2CA4D02-B9DF-4C63-8792-4DBF57F6B3CC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2272067" y="2899507"/>
                  <a:ext cx="1076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5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8C778121-3468-495D-885C-A6403B92D4B0}"/>
                    </a:ext>
                  </a:extLst>
                </p14:cNvPr>
                <p14:cNvContentPartPr/>
                <p14:nvPr/>
              </p14:nvContentPartPr>
              <p14:xfrm>
                <a:off x="2186387" y="2923627"/>
                <a:ext cx="80280" cy="12600"/>
              </p14:xfrm>
            </p:contentPart>
          </mc:Choice>
          <mc:Fallback xmlns=""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8C778121-3468-495D-885C-A6403B92D4B0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2182067" y="2919307"/>
                  <a:ext cx="8892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7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47BBC418-67A1-4B02-A00C-473B4477E28E}"/>
                    </a:ext>
                  </a:extLst>
                </p14:cNvPr>
                <p14:cNvContentPartPr/>
                <p14:nvPr/>
              </p14:nvContentPartPr>
              <p14:xfrm>
                <a:off x="1913507" y="2917147"/>
                <a:ext cx="192600" cy="9360"/>
              </p14:xfrm>
            </p:contentPart>
          </mc:Choice>
          <mc:Fallback xmlns=""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47BBC418-67A1-4B02-A00C-473B4477E28E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1909187" y="2912827"/>
                  <a:ext cx="20124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9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06FB03B2-7E0B-4C7C-9AB8-4BE1F2040888}"/>
                    </a:ext>
                  </a:extLst>
                </p14:cNvPr>
                <p14:cNvContentPartPr/>
                <p14:nvPr/>
              </p14:nvContentPartPr>
              <p14:xfrm>
                <a:off x="1805147" y="2922907"/>
                <a:ext cx="48600" cy="3600"/>
              </p14:xfrm>
            </p:contentPart>
          </mc:Choice>
          <mc:Fallback xmlns=""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06FB03B2-7E0B-4C7C-9AB8-4BE1F2040888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1800827" y="2918587"/>
                  <a:ext cx="5724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1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7FD612D9-5382-4EF8-B237-61D72FA32E10}"/>
                    </a:ext>
                  </a:extLst>
                </p14:cNvPr>
                <p14:cNvContentPartPr/>
                <p14:nvPr/>
              </p14:nvContentPartPr>
              <p14:xfrm>
                <a:off x="1529747" y="2924707"/>
                <a:ext cx="168840" cy="3600"/>
              </p14:xfrm>
            </p:contentPart>
          </mc:Choice>
          <mc:Fallback xmlns=""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7FD612D9-5382-4EF8-B237-61D72FA32E10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1525427" y="2920387"/>
                  <a:ext cx="17748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3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56857505-E2C0-4B24-A346-08DCAF394A57}"/>
                    </a:ext>
                  </a:extLst>
                </p14:cNvPr>
                <p14:cNvContentPartPr/>
                <p14:nvPr/>
              </p14:nvContentPartPr>
              <p14:xfrm>
                <a:off x="1364147" y="4519507"/>
                <a:ext cx="185760" cy="31320"/>
              </p14:xfrm>
            </p:contentPart>
          </mc:Choice>
          <mc:Fallback xmlns=""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56857505-E2C0-4B24-A346-08DCAF394A57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1359827" y="4515187"/>
                  <a:ext cx="19440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5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263DA897-7EB0-4764-A2D1-81A49436E295}"/>
                    </a:ext>
                  </a:extLst>
                </p14:cNvPr>
                <p14:cNvContentPartPr/>
                <p14:nvPr/>
              </p14:nvContentPartPr>
              <p14:xfrm>
                <a:off x="1433987" y="2909227"/>
                <a:ext cx="227160" cy="30600"/>
              </p14:xfrm>
            </p:contentPart>
          </mc:Choice>
          <mc:Fallback xmlns=""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263DA897-7EB0-4764-A2D1-81A49436E295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1429667" y="2904907"/>
                  <a:ext cx="23580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7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C806630D-62C3-48A9-BC87-B61F8F340522}"/>
                    </a:ext>
                  </a:extLst>
                </p14:cNvPr>
                <p14:cNvContentPartPr/>
                <p14:nvPr/>
              </p14:nvContentPartPr>
              <p14:xfrm>
                <a:off x="1454147" y="2637067"/>
                <a:ext cx="150120" cy="287640"/>
              </p14:xfrm>
            </p:contentPart>
          </mc:Choice>
          <mc:Fallback xmlns=""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C806630D-62C3-48A9-BC87-B61F8F340522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1449827" y="2632747"/>
                  <a:ext cx="15876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9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E8B3679B-395D-46AB-AD16-9CD08889E750}"/>
                    </a:ext>
                  </a:extLst>
                </p14:cNvPr>
                <p14:cNvContentPartPr/>
                <p14:nvPr/>
              </p14:nvContentPartPr>
              <p14:xfrm>
                <a:off x="1510307" y="2743267"/>
                <a:ext cx="4680" cy="64800"/>
              </p14:xfrm>
            </p:contentPart>
          </mc:Choice>
          <mc:Fallback xmlns=""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E8B3679B-395D-46AB-AD16-9CD08889E750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1505987" y="2738947"/>
                  <a:ext cx="133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1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D7BFC14F-3922-460D-97D4-DBD8F03E185D}"/>
                    </a:ext>
                  </a:extLst>
                </p14:cNvPr>
                <p14:cNvContentPartPr/>
                <p14:nvPr/>
              </p14:nvContentPartPr>
              <p14:xfrm>
                <a:off x="1510667" y="2731027"/>
                <a:ext cx="54360" cy="10800"/>
              </p14:xfrm>
            </p:contentPart>
          </mc:Choice>
          <mc:Fallback xmlns=""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D7BFC14F-3922-460D-97D4-DBD8F03E185D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1506347" y="2726707"/>
                  <a:ext cx="6300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3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C52D8AA1-7615-4649-92C2-334A617F5F0D}"/>
                    </a:ext>
                  </a:extLst>
                </p14:cNvPr>
                <p14:cNvContentPartPr/>
                <p14:nvPr/>
              </p14:nvContentPartPr>
              <p14:xfrm>
                <a:off x="1523987" y="2753347"/>
                <a:ext cx="45000" cy="50400"/>
              </p14:xfrm>
            </p:contentPart>
          </mc:Choice>
          <mc:Fallback xmlns=""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C52D8AA1-7615-4649-92C2-334A617F5F0D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1519667" y="2749027"/>
                  <a:ext cx="5364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5">
              <p14:nvContentPartPr>
                <p14:cNvPr id="337" name="Freihand 336">
                  <a:extLst>
                    <a:ext uri="{FF2B5EF4-FFF2-40B4-BE49-F238E27FC236}">
                      <a16:creationId xmlns:a16="http://schemas.microsoft.com/office/drawing/2014/main" id="{7F9F5CA2-6AA0-4FED-8A4F-D3B7C604C80D}"/>
                    </a:ext>
                  </a:extLst>
                </p14:cNvPr>
                <p14:cNvContentPartPr/>
                <p14:nvPr/>
              </p14:nvContentPartPr>
              <p14:xfrm>
                <a:off x="3287267" y="2612587"/>
                <a:ext cx="165240" cy="45720"/>
              </p14:xfrm>
            </p:contentPart>
          </mc:Choice>
          <mc:Fallback xmlns="">
            <p:pic>
              <p:nvPicPr>
                <p:cNvPr id="337" name="Freihand 336">
                  <a:extLst>
                    <a:ext uri="{FF2B5EF4-FFF2-40B4-BE49-F238E27FC236}">
                      <a16:creationId xmlns:a16="http://schemas.microsoft.com/office/drawing/2014/main" id="{7F9F5CA2-6AA0-4FED-8A4F-D3B7C604C80D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3282947" y="2608267"/>
                  <a:ext cx="17388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7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8B6DE132-280D-49C7-A762-DBA9D86E5D71}"/>
                    </a:ext>
                  </a:extLst>
                </p14:cNvPr>
                <p14:cNvContentPartPr/>
                <p14:nvPr/>
              </p14:nvContentPartPr>
              <p14:xfrm>
                <a:off x="3641867" y="2652187"/>
                <a:ext cx="6840" cy="1728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8B6DE132-280D-49C7-A762-DBA9D86E5D71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3637547" y="2647867"/>
                  <a:ext cx="154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A3CD6D10-5FD8-4473-A549-18CD77B8F72A}"/>
                    </a:ext>
                  </a:extLst>
                </p14:cNvPr>
                <p14:cNvContentPartPr/>
                <p14:nvPr/>
              </p14:nvContentPartPr>
              <p14:xfrm>
                <a:off x="3636467" y="2650387"/>
                <a:ext cx="10080" cy="1080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A3CD6D10-5FD8-4473-A549-18CD77B8F72A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3632147" y="2646067"/>
                  <a:ext cx="187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5D828129-7751-4651-8E0F-900D2C5FA383}"/>
                    </a:ext>
                  </a:extLst>
                </p14:cNvPr>
                <p14:cNvContentPartPr/>
                <p14:nvPr/>
              </p14:nvContentPartPr>
              <p14:xfrm>
                <a:off x="3615947" y="2621947"/>
                <a:ext cx="28800" cy="84960"/>
              </p14:xfrm>
            </p:contentPart>
          </mc:Choice>
          <mc:Fallback xmlns=""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5D828129-7751-4651-8E0F-900D2C5FA383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3611627" y="2617627"/>
                  <a:ext cx="3744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B1CCE8CF-88A5-461B-B505-52C841930B55}"/>
                    </a:ext>
                  </a:extLst>
                </p14:cNvPr>
                <p14:cNvContentPartPr/>
                <p14:nvPr/>
              </p14:nvContentPartPr>
              <p14:xfrm>
                <a:off x="3439547" y="4051147"/>
                <a:ext cx="9360" cy="335520"/>
              </p14:xfrm>
            </p:contentPart>
          </mc:Choice>
          <mc:Fallback xmlns=""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B1CCE8CF-88A5-461B-B505-52C841930B55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3435227" y="4046827"/>
                  <a:ext cx="18000" cy="34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513FEACB-712B-4C46-A5CD-C9D17602871D}"/>
                    </a:ext>
                  </a:extLst>
                </p14:cNvPr>
                <p14:cNvContentPartPr/>
                <p14:nvPr/>
              </p14:nvContentPartPr>
              <p14:xfrm>
                <a:off x="3447467" y="4471987"/>
                <a:ext cx="360" cy="85320"/>
              </p14:xfrm>
            </p:contentPart>
          </mc:Choice>
          <mc:Fallback xmlns=""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513FEACB-712B-4C46-A5CD-C9D17602871D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3443147" y="4467667"/>
                  <a:ext cx="90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7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9012174A-2F09-45F6-BF1F-029533E39D94}"/>
                    </a:ext>
                  </a:extLst>
                </p14:cNvPr>
                <p14:cNvContentPartPr/>
                <p14:nvPr/>
              </p14:nvContentPartPr>
              <p14:xfrm>
                <a:off x="3238667" y="4594387"/>
                <a:ext cx="145080" cy="68040"/>
              </p14:xfrm>
            </p:contentPart>
          </mc:Choice>
          <mc:Fallback xmlns=""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9012174A-2F09-45F6-BF1F-029533E39D94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3234347" y="4590067"/>
                  <a:ext cx="15372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791FB0A8-350F-463B-8AC6-A9400DEB9750}"/>
                    </a:ext>
                  </a:extLst>
                </p14:cNvPr>
                <p14:cNvContentPartPr/>
                <p14:nvPr/>
              </p14:nvContentPartPr>
              <p14:xfrm>
                <a:off x="3281507" y="4758187"/>
                <a:ext cx="28800" cy="384840"/>
              </p14:xfrm>
            </p:contentPart>
          </mc:Choice>
          <mc:Fallback xmlns=""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791FB0A8-350F-463B-8AC6-A9400DEB9750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3277187" y="4753867"/>
                  <a:ext cx="37440" cy="39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1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D10BAA5D-711A-404B-A20B-41553C5E533D}"/>
                    </a:ext>
                  </a:extLst>
                </p14:cNvPr>
                <p14:cNvContentPartPr/>
                <p14:nvPr/>
              </p14:nvContentPartPr>
              <p14:xfrm>
                <a:off x="3222467" y="4717507"/>
                <a:ext cx="124920" cy="99000"/>
              </p14:xfrm>
            </p:contentPart>
          </mc:Choice>
          <mc:Fallback xmlns=""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D10BAA5D-711A-404B-A20B-41553C5E533D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3218147" y="4713187"/>
                  <a:ext cx="13356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3">
              <p14:nvContentPartPr>
                <p14:cNvPr id="340" name="Freihand 339">
                  <a:extLst>
                    <a:ext uri="{FF2B5EF4-FFF2-40B4-BE49-F238E27FC236}">
                      <a16:creationId xmlns:a16="http://schemas.microsoft.com/office/drawing/2014/main" id="{AF9AF2E1-796C-4276-B082-B70AF98599D7}"/>
                    </a:ext>
                  </a:extLst>
                </p14:cNvPr>
                <p14:cNvContentPartPr/>
                <p14:nvPr/>
              </p14:nvContentPartPr>
              <p14:xfrm>
                <a:off x="3249107" y="4409347"/>
                <a:ext cx="215280" cy="109080"/>
              </p14:xfrm>
            </p:contentPart>
          </mc:Choice>
          <mc:Fallback xmlns="">
            <p:pic>
              <p:nvPicPr>
                <p:cNvPr id="340" name="Freihand 339">
                  <a:extLst>
                    <a:ext uri="{FF2B5EF4-FFF2-40B4-BE49-F238E27FC236}">
                      <a16:creationId xmlns:a16="http://schemas.microsoft.com/office/drawing/2014/main" id="{AF9AF2E1-796C-4276-B082-B70AF98599D7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3244787" y="4405027"/>
                  <a:ext cx="22392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154DC2A2-733D-4E97-B069-DD2F40A15928}"/>
                    </a:ext>
                  </a:extLst>
                </p14:cNvPr>
                <p14:cNvContentPartPr/>
                <p14:nvPr/>
              </p14:nvContentPartPr>
              <p14:xfrm>
                <a:off x="3469427" y="4408627"/>
                <a:ext cx="171720" cy="109080"/>
              </p14:xfrm>
            </p:contentPart>
          </mc:Choice>
          <mc:Fallback xmlns=""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154DC2A2-733D-4E97-B069-DD2F40A15928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3465107" y="4404307"/>
                  <a:ext cx="18036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C52118FE-FAC8-46DB-A456-CC81B84CCB1F}"/>
                    </a:ext>
                  </a:extLst>
                </p14:cNvPr>
                <p14:cNvContentPartPr/>
                <p14:nvPr/>
              </p14:nvContentPartPr>
              <p14:xfrm>
                <a:off x="1421027" y="2459587"/>
                <a:ext cx="35640" cy="51840"/>
              </p14:xfrm>
            </p:contentPart>
          </mc:Choice>
          <mc:Fallback xmlns=""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C52118FE-FAC8-46DB-A456-CC81B84CCB1F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1416707" y="2455267"/>
                  <a:ext cx="4428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345" name="Freihand 344">
                  <a:extLst>
                    <a:ext uri="{FF2B5EF4-FFF2-40B4-BE49-F238E27FC236}">
                      <a16:creationId xmlns:a16="http://schemas.microsoft.com/office/drawing/2014/main" id="{5CA2DA46-AB9F-4488-BA81-85CFF732A4EC}"/>
                    </a:ext>
                  </a:extLst>
                </p14:cNvPr>
                <p14:cNvContentPartPr/>
                <p14:nvPr/>
              </p14:nvContentPartPr>
              <p14:xfrm>
                <a:off x="1604627" y="2455267"/>
                <a:ext cx="25560" cy="38880"/>
              </p14:xfrm>
            </p:contentPart>
          </mc:Choice>
          <mc:Fallback xmlns="">
            <p:pic>
              <p:nvPicPr>
                <p:cNvPr id="345" name="Freihand 344">
                  <a:extLst>
                    <a:ext uri="{FF2B5EF4-FFF2-40B4-BE49-F238E27FC236}">
                      <a16:creationId xmlns:a16="http://schemas.microsoft.com/office/drawing/2014/main" id="{5CA2DA46-AB9F-4488-BA81-85CFF732A4EC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1600307" y="2450947"/>
                  <a:ext cx="34200" cy="47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68" name="Gruppieren 467">
            <a:extLst>
              <a:ext uri="{FF2B5EF4-FFF2-40B4-BE49-F238E27FC236}">
                <a16:creationId xmlns:a16="http://schemas.microsoft.com/office/drawing/2014/main" id="{48A97C0C-C784-4AC7-8648-2539CE05D221}"/>
              </a:ext>
            </a:extLst>
          </p:cNvPr>
          <p:cNvGrpSpPr/>
          <p:nvPr/>
        </p:nvGrpSpPr>
        <p:grpSpPr>
          <a:xfrm>
            <a:off x="8798867" y="128587"/>
            <a:ext cx="2913120" cy="542880"/>
            <a:chOff x="8798867" y="128587"/>
            <a:chExt cx="2913120" cy="54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8F57B599-739B-4D9C-813C-8FE9F908E7FD}"/>
                    </a:ext>
                  </a:extLst>
                </p14:cNvPr>
                <p14:cNvContentPartPr/>
                <p14:nvPr/>
              </p14:nvContentPartPr>
              <p14:xfrm>
                <a:off x="8798867" y="229027"/>
                <a:ext cx="127440" cy="21888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8F57B599-739B-4D9C-813C-8FE9F908E7FD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8794547" y="224707"/>
                  <a:ext cx="13608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9DF0FB67-4B7D-441C-979D-0D34CEFD14E9}"/>
                    </a:ext>
                  </a:extLst>
                </p14:cNvPr>
                <p14:cNvContentPartPr/>
                <p14:nvPr/>
              </p14:nvContentPartPr>
              <p14:xfrm>
                <a:off x="8824427" y="352867"/>
                <a:ext cx="149040" cy="3924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9DF0FB67-4B7D-441C-979D-0D34CEFD14E9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8820107" y="348547"/>
                  <a:ext cx="15768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2889C815-4870-406A-B26E-9D6C202B4B8E}"/>
                    </a:ext>
                  </a:extLst>
                </p14:cNvPr>
                <p14:cNvContentPartPr/>
                <p14:nvPr/>
              </p14:nvContentPartPr>
              <p14:xfrm>
                <a:off x="8961227" y="339187"/>
                <a:ext cx="126360" cy="8928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2889C815-4870-406A-B26E-9D6C202B4B8E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8956907" y="334867"/>
                  <a:ext cx="13500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99AC802E-4FBF-42E4-8610-1BB1AC7982FB}"/>
                    </a:ext>
                  </a:extLst>
                </p14:cNvPr>
                <p14:cNvContentPartPr/>
                <p14:nvPr/>
              </p14:nvContentPartPr>
              <p14:xfrm>
                <a:off x="9142667" y="219667"/>
                <a:ext cx="116280" cy="19584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99AC802E-4FBF-42E4-8610-1BB1AC7982FB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9138347" y="215347"/>
                  <a:ext cx="12492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389F1F35-14C2-4D29-A0B2-FE297237E5DD}"/>
                    </a:ext>
                  </a:extLst>
                </p14:cNvPr>
                <p14:cNvContentPartPr/>
                <p14:nvPr/>
              </p14:nvContentPartPr>
              <p14:xfrm>
                <a:off x="9568907" y="318307"/>
                <a:ext cx="227880" cy="6120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389F1F35-14C2-4D29-A0B2-FE297237E5DD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9564587" y="313987"/>
                  <a:ext cx="23652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D6DB7566-2783-455A-BB32-66C76E01D22B}"/>
                    </a:ext>
                  </a:extLst>
                </p14:cNvPr>
                <p14:cNvContentPartPr/>
                <p14:nvPr/>
              </p14:nvContentPartPr>
              <p14:xfrm>
                <a:off x="9744227" y="234787"/>
                <a:ext cx="360" cy="36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D6DB7566-2783-455A-BB32-66C76E01D22B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9739907" y="2304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6644FF87-D1A3-486C-897B-8B3C209C9ECD}"/>
                    </a:ext>
                  </a:extLst>
                </p14:cNvPr>
                <p14:cNvContentPartPr/>
                <p14:nvPr/>
              </p14:nvContentPartPr>
              <p14:xfrm>
                <a:off x="10089467" y="198067"/>
                <a:ext cx="122400" cy="15552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6644FF87-D1A3-486C-897B-8B3C209C9ECD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10085147" y="193747"/>
                  <a:ext cx="13104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02F4AF46-50EB-4651-A0F0-83744917B637}"/>
                    </a:ext>
                  </a:extLst>
                </p14:cNvPr>
                <p14:cNvContentPartPr/>
                <p14:nvPr/>
              </p14:nvContentPartPr>
              <p14:xfrm>
                <a:off x="10207187" y="243427"/>
                <a:ext cx="98640" cy="10008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02F4AF46-50EB-4651-A0F0-83744917B637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10202867" y="239107"/>
                  <a:ext cx="10728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7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CB98BFDB-2453-43EF-A654-8429D7C64D9D}"/>
                    </a:ext>
                  </a:extLst>
                </p14:cNvPr>
                <p14:cNvContentPartPr/>
                <p14:nvPr/>
              </p14:nvContentPartPr>
              <p14:xfrm>
                <a:off x="10325267" y="180067"/>
                <a:ext cx="106560" cy="14868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CB98BFDB-2453-43EF-A654-8429D7C64D9D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10320947" y="175747"/>
                  <a:ext cx="11520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9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58A7505E-A961-4176-9D01-98E3264DC94A}"/>
                    </a:ext>
                  </a:extLst>
                </p14:cNvPr>
                <p14:cNvContentPartPr/>
                <p14:nvPr/>
              </p14:nvContentPartPr>
              <p14:xfrm>
                <a:off x="10473587" y="248467"/>
                <a:ext cx="80640" cy="3996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58A7505E-A961-4176-9D01-98E3264DC94A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10469267" y="244147"/>
                  <a:ext cx="8928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1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D51CECF7-B22B-4863-BC25-56C9ADB7220C}"/>
                    </a:ext>
                  </a:extLst>
                </p14:cNvPr>
                <p14:cNvContentPartPr/>
                <p14:nvPr/>
              </p14:nvContentPartPr>
              <p14:xfrm>
                <a:off x="10265147" y="145147"/>
                <a:ext cx="66600" cy="1548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D51CECF7-B22B-4863-BC25-56C9ADB7220C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10260827" y="140827"/>
                  <a:ext cx="7524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3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EDB259A7-46AB-4076-9A42-EDBD10A07A49}"/>
                    </a:ext>
                  </a:extLst>
                </p14:cNvPr>
                <p14:cNvContentPartPr/>
                <p14:nvPr/>
              </p14:nvContentPartPr>
              <p14:xfrm>
                <a:off x="10805147" y="216427"/>
                <a:ext cx="155160" cy="12240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EDB259A7-46AB-4076-9A42-EDBD10A07A49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10800827" y="212107"/>
                  <a:ext cx="16380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5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5E15B41D-0E45-4AA5-814D-661ACFB59E93}"/>
                    </a:ext>
                  </a:extLst>
                </p14:cNvPr>
                <p14:cNvContentPartPr/>
                <p14:nvPr/>
              </p14:nvContentPartPr>
              <p14:xfrm>
                <a:off x="11003147" y="251707"/>
                <a:ext cx="165600" cy="5616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5E15B41D-0E45-4AA5-814D-661ACFB59E93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10998827" y="247387"/>
                  <a:ext cx="17424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7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847B09A4-4553-4E33-8F27-E910468EBE78}"/>
                    </a:ext>
                  </a:extLst>
                </p14:cNvPr>
                <p14:cNvContentPartPr/>
                <p14:nvPr/>
              </p14:nvContentPartPr>
              <p14:xfrm>
                <a:off x="11341187" y="128587"/>
                <a:ext cx="135360" cy="16884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847B09A4-4553-4E33-8F27-E910468EBE78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11336867" y="124267"/>
                  <a:ext cx="14400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9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71DF1BF2-5891-40D9-9E69-CDB5AF3B24A1}"/>
                    </a:ext>
                  </a:extLst>
                </p14:cNvPr>
                <p14:cNvContentPartPr/>
                <p14:nvPr/>
              </p14:nvContentPartPr>
              <p14:xfrm>
                <a:off x="11306627" y="191947"/>
                <a:ext cx="221400" cy="684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71DF1BF2-5891-40D9-9E69-CDB5AF3B24A1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11302307" y="187627"/>
                  <a:ext cx="23004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1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BCD8AFAF-89A0-4E9B-8557-F6340CA73943}"/>
                    </a:ext>
                  </a:extLst>
                </p14:cNvPr>
                <p14:cNvContentPartPr/>
                <p14:nvPr/>
              </p14:nvContentPartPr>
              <p14:xfrm>
                <a:off x="9108827" y="527827"/>
                <a:ext cx="340200" cy="143640"/>
              </p14:xfrm>
            </p:contentPart>
          </mc:Choice>
          <mc:Fallback xmlns=""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BCD8AFAF-89A0-4E9B-8557-F6340CA73943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9104507" y="523507"/>
                  <a:ext cx="34884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3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F317F2C6-4EDE-4AB8-A33E-9FCAEAC45043}"/>
                    </a:ext>
                  </a:extLst>
                </p14:cNvPr>
                <p14:cNvContentPartPr/>
                <p14:nvPr/>
              </p14:nvContentPartPr>
              <p14:xfrm>
                <a:off x="9474587" y="487867"/>
                <a:ext cx="177120" cy="169200"/>
              </p14:xfrm>
            </p:contentPart>
          </mc:Choice>
          <mc:Fallback xmlns=""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F317F2C6-4EDE-4AB8-A33E-9FCAEAC45043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9470267" y="483547"/>
                  <a:ext cx="18576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5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2745BDCC-EA06-4B32-9384-58E16BA71283}"/>
                    </a:ext>
                  </a:extLst>
                </p14:cNvPr>
                <p14:cNvContentPartPr/>
                <p14:nvPr/>
              </p14:nvContentPartPr>
              <p14:xfrm>
                <a:off x="9864827" y="455467"/>
                <a:ext cx="129240" cy="208080"/>
              </p14:xfrm>
            </p:contentPart>
          </mc:Choice>
          <mc:Fallback xmlns=""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2745BDCC-EA06-4B32-9384-58E16BA71283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9860507" y="451147"/>
                  <a:ext cx="137880" cy="21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7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1A1EF44C-DFB6-44C1-AB52-8F3B9478D7CB}"/>
                    </a:ext>
                  </a:extLst>
                </p14:cNvPr>
                <p14:cNvContentPartPr/>
                <p14:nvPr/>
              </p14:nvContentPartPr>
              <p14:xfrm>
                <a:off x="9981467" y="559867"/>
                <a:ext cx="249480" cy="64800"/>
              </p14:xfrm>
            </p:contentPart>
          </mc:Choice>
          <mc:Fallback xmlns=""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1A1EF44C-DFB6-44C1-AB52-8F3B9478D7CB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9977147" y="555547"/>
                  <a:ext cx="2581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9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8804A9A6-BF8E-4686-845F-C21C48331B65}"/>
                    </a:ext>
                  </a:extLst>
                </p14:cNvPr>
                <p14:cNvContentPartPr/>
                <p14:nvPr/>
              </p14:nvContentPartPr>
              <p14:xfrm>
                <a:off x="10264427" y="490747"/>
                <a:ext cx="171720" cy="113040"/>
              </p14:xfrm>
            </p:contentPart>
          </mc:Choice>
          <mc:Fallback xmlns=""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8804A9A6-BF8E-4686-845F-C21C48331B65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10260107" y="486427"/>
                  <a:ext cx="18036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1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533F20D6-B65C-4B11-AFD1-C54AF95D98F0}"/>
                    </a:ext>
                  </a:extLst>
                </p14:cNvPr>
                <p14:cNvContentPartPr/>
                <p14:nvPr/>
              </p14:nvContentPartPr>
              <p14:xfrm>
                <a:off x="10602107" y="424867"/>
                <a:ext cx="172440" cy="193680"/>
              </p14:xfrm>
            </p:contentPart>
          </mc:Choice>
          <mc:Fallback xmlns=""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533F20D6-B65C-4B11-AFD1-C54AF95D98F0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10597787" y="420547"/>
                  <a:ext cx="18108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3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A8378B86-6943-4A0B-A316-54DF64E98D2F}"/>
                    </a:ext>
                  </a:extLst>
                </p14:cNvPr>
                <p14:cNvContentPartPr/>
                <p14:nvPr/>
              </p14:nvContentPartPr>
              <p14:xfrm>
                <a:off x="10678427" y="513787"/>
                <a:ext cx="141480" cy="17640"/>
              </p14:xfrm>
            </p:contentPart>
          </mc:Choice>
          <mc:Fallback xmlns=""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A8378B86-6943-4A0B-A316-54DF64E98D2F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10674107" y="509467"/>
                  <a:ext cx="15012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5">
              <p14:nvContentPartPr>
                <p14:cNvPr id="466" name="Freihand 465">
                  <a:extLst>
                    <a:ext uri="{FF2B5EF4-FFF2-40B4-BE49-F238E27FC236}">
                      <a16:creationId xmlns:a16="http://schemas.microsoft.com/office/drawing/2014/main" id="{D15B4863-5848-401D-B50D-A5870DDF7870}"/>
                    </a:ext>
                  </a:extLst>
                </p14:cNvPr>
                <p14:cNvContentPartPr/>
                <p14:nvPr/>
              </p14:nvContentPartPr>
              <p14:xfrm>
                <a:off x="11183507" y="370147"/>
                <a:ext cx="528480" cy="37800"/>
              </p14:xfrm>
            </p:contentPart>
          </mc:Choice>
          <mc:Fallback xmlns="">
            <p:pic>
              <p:nvPicPr>
                <p:cNvPr id="466" name="Freihand 465">
                  <a:extLst>
                    <a:ext uri="{FF2B5EF4-FFF2-40B4-BE49-F238E27FC236}">
                      <a16:creationId xmlns:a16="http://schemas.microsoft.com/office/drawing/2014/main" id="{D15B4863-5848-401D-B50D-A5870DDF7870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11179187" y="365827"/>
                  <a:ext cx="53712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7">
              <p14:nvContentPartPr>
                <p14:cNvPr id="467" name="Freihand 466">
                  <a:extLst>
                    <a:ext uri="{FF2B5EF4-FFF2-40B4-BE49-F238E27FC236}">
                      <a16:creationId xmlns:a16="http://schemas.microsoft.com/office/drawing/2014/main" id="{31886155-CD28-4049-B9F6-F4D0C48A7696}"/>
                    </a:ext>
                  </a:extLst>
                </p14:cNvPr>
                <p14:cNvContentPartPr/>
                <p14:nvPr/>
              </p14:nvContentPartPr>
              <p14:xfrm>
                <a:off x="11238227" y="425587"/>
                <a:ext cx="240840" cy="22320"/>
              </p14:xfrm>
            </p:contentPart>
          </mc:Choice>
          <mc:Fallback xmlns="">
            <p:pic>
              <p:nvPicPr>
                <p:cNvPr id="467" name="Freihand 466">
                  <a:extLst>
                    <a:ext uri="{FF2B5EF4-FFF2-40B4-BE49-F238E27FC236}">
                      <a16:creationId xmlns:a16="http://schemas.microsoft.com/office/drawing/2014/main" id="{31886155-CD28-4049-B9F6-F4D0C48A7696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11233907" y="421267"/>
                  <a:ext cx="249480" cy="30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62" name="Gruppieren 561">
            <a:extLst>
              <a:ext uri="{FF2B5EF4-FFF2-40B4-BE49-F238E27FC236}">
                <a16:creationId xmlns:a16="http://schemas.microsoft.com/office/drawing/2014/main" id="{CD8A6DD1-D2A2-4361-8AEB-97C0D0855E03}"/>
              </a:ext>
            </a:extLst>
          </p:cNvPr>
          <p:cNvGrpSpPr/>
          <p:nvPr/>
        </p:nvGrpSpPr>
        <p:grpSpPr>
          <a:xfrm>
            <a:off x="4604867" y="4978867"/>
            <a:ext cx="3855600" cy="1842480"/>
            <a:chOff x="4604867" y="4978867"/>
            <a:chExt cx="3855600" cy="1842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89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0D8C95E1-D9B3-4D51-98BA-1F86ACE0ACD9}"/>
                    </a:ext>
                  </a:extLst>
                </p14:cNvPr>
                <p14:cNvContentPartPr/>
                <p14:nvPr/>
              </p14:nvContentPartPr>
              <p14:xfrm>
                <a:off x="4604867" y="5535787"/>
                <a:ext cx="461520" cy="630720"/>
              </p14:xfrm>
            </p:contentPart>
          </mc:Choice>
          <mc:Fallback xmlns=""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0D8C95E1-D9B3-4D51-98BA-1F86ACE0ACD9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4600547" y="5531467"/>
                  <a:ext cx="470160" cy="63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1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95C8CDAA-12F5-49E7-B49A-F931151AA1C4}"/>
                    </a:ext>
                  </a:extLst>
                </p14:cNvPr>
                <p14:cNvContentPartPr/>
                <p14:nvPr/>
              </p14:nvContentPartPr>
              <p14:xfrm>
                <a:off x="4948667" y="5373067"/>
                <a:ext cx="193320" cy="272160"/>
              </p14:xfrm>
            </p:contentPart>
          </mc:Choice>
          <mc:Fallback xmlns=""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95C8CDAA-12F5-49E7-B49A-F931151AA1C4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4944347" y="5368747"/>
                  <a:ext cx="20196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3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FCE3C93C-395E-445E-83F4-3F2325E3BC58}"/>
                    </a:ext>
                  </a:extLst>
                </p14:cNvPr>
                <p14:cNvContentPartPr/>
                <p14:nvPr/>
              </p14:nvContentPartPr>
              <p14:xfrm>
                <a:off x="6302987" y="5048347"/>
                <a:ext cx="164520" cy="146520"/>
              </p14:xfrm>
            </p:contentPart>
          </mc:Choice>
          <mc:Fallback xmlns=""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FCE3C93C-395E-445E-83F4-3F2325E3BC58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6298667" y="5044027"/>
                  <a:ext cx="17316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5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FA1F06F9-45A3-46B8-9E50-94D628C705C4}"/>
                    </a:ext>
                  </a:extLst>
                </p14:cNvPr>
                <p14:cNvContentPartPr/>
                <p14:nvPr/>
              </p14:nvContentPartPr>
              <p14:xfrm>
                <a:off x="6395867" y="5079667"/>
                <a:ext cx="130680" cy="84960"/>
              </p14:xfrm>
            </p:contentPart>
          </mc:Choice>
          <mc:Fallback xmlns=""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FA1F06F9-45A3-46B8-9E50-94D628C705C4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6391547" y="5075347"/>
                  <a:ext cx="13932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7">
              <p14:nvContentPartPr>
                <p14:cNvPr id="360" name="Freihand 359">
                  <a:extLst>
                    <a:ext uri="{FF2B5EF4-FFF2-40B4-BE49-F238E27FC236}">
                      <a16:creationId xmlns:a16="http://schemas.microsoft.com/office/drawing/2014/main" id="{35E7C3AF-6A66-403F-8B2E-DBDD04687CD2}"/>
                    </a:ext>
                  </a:extLst>
                </p14:cNvPr>
                <p14:cNvContentPartPr/>
                <p14:nvPr/>
              </p14:nvContentPartPr>
              <p14:xfrm>
                <a:off x="6518267" y="5017747"/>
                <a:ext cx="9000" cy="16920"/>
              </p14:xfrm>
            </p:contentPart>
          </mc:Choice>
          <mc:Fallback xmlns="">
            <p:pic>
              <p:nvPicPr>
                <p:cNvPr id="360" name="Freihand 359">
                  <a:extLst>
                    <a:ext uri="{FF2B5EF4-FFF2-40B4-BE49-F238E27FC236}">
                      <a16:creationId xmlns:a16="http://schemas.microsoft.com/office/drawing/2014/main" id="{35E7C3AF-6A66-403F-8B2E-DBDD04687CD2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6513947" y="5013427"/>
                  <a:ext cx="1764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9">
              <p14:nvContentPartPr>
                <p14:cNvPr id="361" name="Freihand 360">
                  <a:extLst>
                    <a:ext uri="{FF2B5EF4-FFF2-40B4-BE49-F238E27FC236}">
                      <a16:creationId xmlns:a16="http://schemas.microsoft.com/office/drawing/2014/main" id="{7AEAEC26-51CE-41DE-A876-76D16460C945}"/>
                    </a:ext>
                  </a:extLst>
                </p14:cNvPr>
                <p14:cNvContentPartPr/>
                <p14:nvPr/>
              </p14:nvContentPartPr>
              <p14:xfrm>
                <a:off x="6637787" y="5061667"/>
                <a:ext cx="7200" cy="83880"/>
              </p14:xfrm>
            </p:contentPart>
          </mc:Choice>
          <mc:Fallback xmlns="">
            <p:pic>
              <p:nvPicPr>
                <p:cNvPr id="361" name="Freihand 360">
                  <a:extLst>
                    <a:ext uri="{FF2B5EF4-FFF2-40B4-BE49-F238E27FC236}">
                      <a16:creationId xmlns:a16="http://schemas.microsoft.com/office/drawing/2014/main" id="{7AEAEC26-51CE-41DE-A876-76D16460C945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6633467" y="5057347"/>
                  <a:ext cx="1584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1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E4A59673-9B14-4ACA-A8CD-F8CF065AFA56}"/>
                    </a:ext>
                  </a:extLst>
                </p14:cNvPr>
                <p14:cNvContentPartPr/>
                <p14:nvPr/>
              </p14:nvContentPartPr>
              <p14:xfrm>
                <a:off x="6634187" y="5029987"/>
                <a:ext cx="102240" cy="75600"/>
              </p14:xfrm>
            </p:contentPart>
          </mc:Choice>
          <mc:Fallback xmlns=""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E4A59673-9B14-4ACA-A8CD-F8CF065AFA56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6629867" y="5025667"/>
                  <a:ext cx="11088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3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D38BE6D9-E3A2-48AA-93E1-9167EADB33BC}"/>
                    </a:ext>
                  </a:extLst>
                </p14:cNvPr>
                <p14:cNvContentPartPr/>
                <p14:nvPr/>
              </p14:nvContentPartPr>
              <p14:xfrm>
                <a:off x="6637787" y="5089027"/>
                <a:ext cx="250560" cy="75600"/>
              </p14:xfrm>
            </p:contentPart>
          </mc:Choice>
          <mc:Fallback xmlns=""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D38BE6D9-E3A2-48AA-93E1-9167EADB33BC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6633467" y="5084707"/>
                  <a:ext cx="25920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5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DCD32F49-EF39-4258-BD1A-FD77E0CA1604}"/>
                    </a:ext>
                  </a:extLst>
                </p14:cNvPr>
                <p14:cNvContentPartPr/>
                <p14:nvPr/>
              </p14:nvContentPartPr>
              <p14:xfrm>
                <a:off x="6872867" y="5056267"/>
                <a:ext cx="360" cy="360"/>
              </p14:xfrm>
            </p:contentPart>
          </mc:Choice>
          <mc:Fallback xmlns=""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DCD32F49-EF39-4258-BD1A-FD77E0CA1604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6868547" y="50519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6">
              <p14:nvContentPartPr>
                <p14:cNvPr id="365" name="Freihand 364">
                  <a:extLst>
                    <a:ext uri="{FF2B5EF4-FFF2-40B4-BE49-F238E27FC236}">
                      <a16:creationId xmlns:a16="http://schemas.microsoft.com/office/drawing/2014/main" id="{94AC00D0-E258-41E9-92F9-E3906B9F4174}"/>
                    </a:ext>
                  </a:extLst>
                </p14:cNvPr>
                <p14:cNvContentPartPr/>
                <p14:nvPr/>
              </p14:nvContentPartPr>
              <p14:xfrm>
                <a:off x="6947387" y="4978867"/>
                <a:ext cx="145800" cy="214920"/>
              </p14:xfrm>
            </p:contentPart>
          </mc:Choice>
          <mc:Fallback xmlns="">
            <p:pic>
              <p:nvPicPr>
                <p:cNvPr id="365" name="Freihand 364">
                  <a:extLst>
                    <a:ext uri="{FF2B5EF4-FFF2-40B4-BE49-F238E27FC236}">
                      <a16:creationId xmlns:a16="http://schemas.microsoft.com/office/drawing/2014/main" id="{94AC00D0-E258-41E9-92F9-E3906B9F4174}"/>
                    </a:ext>
                  </a:extLst>
                </p:cNvPr>
                <p:cNvPicPr/>
                <p:nvPr/>
              </p:nvPicPr>
              <p:blipFill>
                <a:blip r:embed="rId507"/>
                <a:stretch>
                  <a:fillRect/>
                </a:stretch>
              </p:blipFill>
              <p:spPr>
                <a:xfrm>
                  <a:off x="6943067" y="4974547"/>
                  <a:ext cx="15444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8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9E823FCA-AC75-436D-A109-67FCB388E114}"/>
                    </a:ext>
                  </a:extLst>
                </p14:cNvPr>
                <p14:cNvContentPartPr/>
                <p14:nvPr/>
              </p14:nvContentPartPr>
              <p14:xfrm>
                <a:off x="7108667" y="4982467"/>
                <a:ext cx="352440" cy="120600"/>
              </p14:xfrm>
            </p:contentPart>
          </mc:Choice>
          <mc:Fallback xmlns=""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9E823FCA-AC75-436D-A109-67FCB388E114}"/>
                    </a:ext>
                  </a:extLst>
                </p:cNvPr>
                <p:cNvPicPr/>
                <p:nvPr/>
              </p:nvPicPr>
              <p:blipFill>
                <a:blip r:embed="rId509"/>
                <a:stretch>
                  <a:fillRect/>
                </a:stretch>
              </p:blipFill>
              <p:spPr>
                <a:xfrm>
                  <a:off x="7104347" y="4978147"/>
                  <a:ext cx="36108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0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302D6BC5-3FCF-4887-B996-763BE5BE327F}"/>
                    </a:ext>
                  </a:extLst>
                </p14:cNvPr>
                <p14:cNvContentPartPr/>
                <p14:nvPr/>
              </p14:nvContentPartPr>
              <p14:xfrm>
                <a:off x="7564787" y="5015587"/>
                <a:ext cx="243720" cy="73440"/>
              </p14:xfrm>
            </p:contentPart>
          </mc:Choice>
          <mc:Fallback xmlns=""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302D6BC5-3FCF-4887-B996-763BE5BE327F}"/>
                    </a:ext>
                  </a:extLst>
                </p:cNvPr>
                <p:cNvPicPr/>
                <p:nvPr/>
              </p:nvPicPr>
              <p:blipFill>
                <a:blip r:embed="rId511"/>
                <a:stretch>
                  <a:fillRect/>
                </a:stretch>
              </p:blipFill>
              <p:spPr>
                <a:xfrm>
                  <a:off x="7560467" y="5011267"/>
                  <a:ext cx="25236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2">
              <p14:nvContentPartPr>
                <p14:cNvPr id="369" name="Freihand 368">
                  <a:extLst>
                    <a:ext uri="{FF2B5EF4-FFF2-40B4-BE49-F238E27FC236}">
                      <a16:creationId xmlns:a16="http://schemas.microsoft.com/office/drawing/2014/main" id="{25C872A7-4597-425C-B4E9-E3AA3F5D391D}"/>
                    </a:ext>
                  </a:extLst>
                </p14:cNvPr>
                <p14:cNvContentPartPr/>
                <p14:nvPr/>
              </p14:nvContentPartPr>
              <p14:xfrm>
                <a:off x="7788347" y="4984987"/>
                <a:ext cx="34560" cy="23760"/>
              </p14:xfrm>
            </p:contentPart>
          </mc:Choice>
          <mc:Fallback xmlns="">
            <p:pic>
              <p:nvPicPr>
                <p:cNvPr id="369" name="Freihand 368">
                  <a:extLst>
                    <a:ext uri="{FF2B5EF4-FFF2-40B4-BE49-F238E27FC236}">
                      <a16:creationId xmlns:a16="http://schemas.microsoft.com/office/drawing/2014/main" id="{25C872A7-4597-425C-B4E9-E3AA3F5D391D}"/>
                    </a:ext>
                  </a:extLst>
                </p:cNvPr>
                <p:cNvPicPr/>
                <p:nvPr/>
              </p:nvPicPr>
              <p:blipFill>
                <a:blip r:embed="rId513"/>
                <a:stretch>
                  <a:fillRect/>
                </a:stretch>
              </p:blipFill>
              <p:spPr>
                <a:xfrm>
                  <a:off x="7784027" y="4980667"/>
                  <a:ext cx="4320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4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3A1946E6-5B25-472A-8467-AF439E065DAA}"/>
                    </a:ext>
                  </a:extLst>
                </p14:cNvPr>
                <p14:cNvContentPartPr/>
                <p14:nvPr/>
              </p14:nvContentPartPr>
              <p14:xfrm>
                <a:off x="7843427" y="5003347"/>
                <a:ext cx="73080" cy="63000"/>
              </p14:xfrm>
            </p:contentPart>
          </mc:Choice>
          <mc:Fallback xmlns=""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3A1946E6-5B25-472A-8467-AF439E065DAA}"/>
                    </a:ext>
                  </a:extLst>
                </p:cNvPr>
                <p:cNvPicPr/>
                <p:nvPr/>
              </p:nvPicPr>
              <p:blipFill>
                <a:blip r:embed="rId515"/>
                <a:stretch>
                  <a:fillRect/>
                </a:stretch>
              </p:blipFill>
              <p:spPr>
                <a:xfrm>
                  <a:off x="7839107" y="4999027"/>
                  <a:ext cx="8172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6">
              <p14:nvContentPartPr>
                <p14:cNvPr id="371" name="Freihand 370">
                  <a:extLst>
                    <a:ext uri="{FF2B5EF4-FFF2-40B4-BE49-F238E27FC236}">
                      <a16:creationId xmlns:a16="http://schemas.microsoft.com/office/drawing/2014/main" id="{487D4071-948A-43F6-9AF7-C12981E07BC6}"/>
                    </a:ext>
                  </a:extLst>
                </p14:cNvPr>
                <p14:cNvContentPartPr/>
                <p14:nvPr/>
              </p14:nvContentPartPr>
              <p14:xfrm>
                <a:off x="7915067" y="4990027"/>
                <a:ext cx="100080" cy="96480"/>
              </p14:xfrm>
            </p:contentPart>
          </mc:Choice>
          <mc:Fallback xmlns="">
            <p:pic>
              <p:nvPicPr>
                <p:cNvPr id="371" name="Freihand 370">
                  <a:extLst>
                    <a:ext uri="{FF2B5EF4-FFF2-40B4-BE49-F238E27FC236}">
                      <a16:creationId xmlns:a16="http://schemas.microsoft.com/office/drawing/2014/main" id="{487D4071-948A-43F6-9AF7-C12981E07BC6}"/>
                    </a:ext>
                  </a:extLst>
                </p:cNvPr>
                <p:cNvPicPr/>
                <p:nvPr/>
              </p:nvPicPr>
              <p:blipFill>
                <a:blip r:embed="rId517"/>
                <a:stretch>
                  <a:fillRect/>
                </a:stretch>
              </p:blipFill>
              <p:spPr>
                <a:xfrm>
                  <a:off x="7910747" y="4985707"/>
                  <a:ext cx="10872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8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F413DD6F-8888-4739-A3F0-C6BC8F932241}"/>
                    </a:ext>
                  </a:extLst>
                </p14:cNvPr>
                <p14:cNvContentPartPr/>
                <p14:nvPr/>
              </p14:nvContentPartPr>
              <p14:xfrm>
                <a:off x="5299307" y="5121427"/>
                <a:ext cx="10080" cy="128160"/>
              </p14:xfrm>
            </p:contentPart>
          </mc:Choice>
          <mc:Fallback xmlns=""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F413DD6F-8888-4739-A3F0-C6BC8F932241}"/>
                    </a:ext>
                  </a:extLst>
                </p:cNvPr>
                <p:cNvPicPr/>
                <p:nvPr/>
              </p:nvPicPr>
              <p:blipFill>
                <a:blip r:embed="rId519"/>
                <a:stretch>
                  <a:fillRect/>
                </a:stretch>
              </p:blipFill>
              <p:spPr>
                <a:xfrm>
                  <a:off x="5294987" y="5117107"/>
                  <a:ext cx="1872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0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5338D032-758E-45AF-8437-EEC9DC10E4FE}"/>
                    </a:ext>
                  </a:extLst>
                </p14:cNvPr>
                <p14:cNvContentPartPr/>
                <p14:nvPr/>
              </p14:nvContentPartPr>
              <p14:xfrm>
                <a:off x="5275547" y="5078587"/>
                <a:ext cx="145440" cy="23040"/>
              </p14:xfrm>
            </p:contentPart>
          </mc:Choice>
          <mc:Fallback xmlns=""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5338D032-758E-45AF-8437-EEC9DC10E4FE}"/>
                    </a:ext>
                  </a:extLst>
                </p:cNvPr>
                <p:cNvPicPr/>
                <p:nvPr/>
              </p:nvPicPr>
              <p:blipFill>
                <a:blip r:embed="rId521"/>
                <a:stretch>
                  <a:fillRect/>
                </a:stretch>
              </p:blipFill>
              <p:spPr>
                <a:xfrm>
                  <a:off x="5271227" y="5074267"/>
                  <a:ext cx="15408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2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48D6A4DB-BA24-4385-B057-AD3BCB9D7485}"/>
                    </a:ext>
                  </a:extLst>
                </p14:cNvPr>
                <p14:cNvContentPartPr/>
                <p14:nvPr/>
              </p14:nvContentPartPr>
              <p14:xfrm>
                <a:off x="5306507" y="5130427"/>
                <a:ext cx="145440" cy="108000"/>
              </p14:xfrm>
            </p:contentPart>
          </mc:Choice>
          <mc:Fallback xmlns=""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48D6A4DB-BA24-4385-B057-AD3BCB9D7485}"/>
                    </a:ext>
                  </a:extLst>
                </p:cNvPr>
                <p:cNvPicPr/>
                <p:nvPr/>
              </p:nvPicPr>
              <p:blipFill>
                <a:blip r:embed="rId523"/>
                <a:stretch>
                  <a:fillRect/>
                </a:stretch>
              </p:blipFill>
              <p:spPr>
                <a:xfrm>
                  <a:off x="5302187" y="5126107"/>
                  <a:ext cx="15408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4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CB74D921-4040-4FD0-A278-CEC7CDFB9D16}"/>
                    </a:ext>
                  </a:extLst>
                </p14:cNvPr>
                <p14:cNvContentPartPr/>
                <p14:nvPr/>
              </p14:nvContentPartPr>
              <p14:xfrm>
                <a:off x="5563187" y="5140507"/>
                <a:ext cx="124560" cy="91800"/>
              </p14:xfrm>
            </p:contentPart>
          </mc:Choice>
          <mc:Fallback xmlns=""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CB74D921-4040-4FD0-A278-CEC7CDFB9D16}"/>
                    </a:ext>
                  </a:extLst>
                </p:cNvPr>
                <p:cNvPicPr/>
                <p:nvPr/>
              </p:nvPicPr>
              <p:blipFill>
                <a:blip r:embed="rId525"/>
                <a:stretch>
                  <a:fillRect/>
                </a:stretch>
              </p:blipFill>
              <p:spPr>
                <a:xfrm>
                  <a:off x="5558867" y="5136187"/>
                  <a:ext cx="13320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6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B389F188-255D-46C4-9967-DED3C7BCC136}"/>
                    </a:ext>
                  </a:extLst>
                </p14:cNvPr>
                <p14:cNvContentPartPr/>
                <p14:nvPr/>
              </p14:nvContentPartPr>
              <p14:xfrm>
                <a:off x="5716547" y="5132947"/>
                <a:ext cx="214560" cy="69480"/>
              </p14:xfrm>
            </p:contentPart>
          </mc:Choice>
          <mc:Fallback xmlns=""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B389F188-255D-46C4-9967-DED3C7BCC136}"/>
                    </a:ext>
                  </a:extLst>
                </p:cNvPr>
                <p:cNvPicPr/>
                <p:nvPr/>
              </p:nvPicPr>
              <p:blipFill>
                <a:blip r:embed="rId527"/>
                <a:stretch>
                  <a:fillRect/>
                </a:stretch>
              </p:blipFill>
              <p:spPr>
                <a:xfrm>
                  <a:off x="5712227" y="5128627"/>
                  <a:ext cx="22320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8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A00871E7-E5DD-4839-BD2A-4D41BB1BAF82}"/>
                    </a:ext>
                  </a:extLst>
                </p14:cNvPr>
                <p14:cNvContentPartPr/>
                <p14:nvPr/>
              </p14:nvContentPartPr>
              <p14:xfrm>
                <a:off x="5928227" y="5096947"/>
                <a:ext cx="14040" cy="31320"/>
              </p14:xfrm>
            </p:contentPart>
          </mc:Choice>
          <mc:Fallback xmlns=""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A00871E7-E5DD-4839-BD2A-4D41BB1BAF82}"/>
                    </a:ext>
                  </a:extLst>
                </p:cNvPr>
                <p:cNvPicPr/>
                <p:nvPr/>
              </p:nvPicPr>
              <p:blipFill>
                <a:blip r:embed="rId529"/>
                <a:stretch>
                  <a:fillRect/>
                </a:stretch>
              </p:blipFill>
              <p:spPr>
                <a:xfrm>
                  <a:off x="5923907" y="5092627"/>
                  <a:ext cx="2268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0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DC28BC71-F1AB-4177-804C-E011AC23DA27}"/>
                    </a:ext>
                  </a:extLst>
                </p14:cNvPr>
                <p14:cNvContentPartPr/>
                <p14:nvPr/>
              </p14:nvContentPartPr>
              <p14:xfrm>
                <a:off x="5946947" y="5082547"/>
                <a:ext cx="275400" cy="123840"/>
              </p14:xfrm>
            </p:contentPart>
          </mc:Choice>
          <mc:Fallback xmlns=""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DC28BC71-F1AB-4177-804C-E011AC23DA27}"/>
                    </a:ext>
                  </a:extLst>
                </p:cNvPr>
                <p:cNvPicPr/>
                <p:nvPr/>
              </p:nvPicPr>
              <p:blipFill>
                <a:blip r:embed="rId531"/>
                <a:stretch>
                  <a:fillRect/>
                </a:stretch>
              </p:blipFill>
              <p:spPr>
                <a:xfrm>
                  <a:off x="5942627" y="5078227"/>
                  <a:ext cx="28404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2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88E8B054-8ACB-48D0-8372-3A6BA945D2D8}"/>
                    </a:ext>
                  </a:extLst>
                </p14:cNvPr>
                <p14:cNvContentPartPr/>
                <p14:nvPr/>
              </p14:nvContentPartPr>
              <p14:xfrm>
                <a:off x="5458427" y="5324827"/>
                <a:ext cx="106200" cy="164160"/>
              </p14:xfrm>
            </p:contentPart>
          </mc:Choice>
          <mc:Fallback xmlns=""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88E8B054-8ACB-48D0-8372-3A6BA945D2D8}"/>
                    </a:ext>
                  </a:extLst>
                </p:cNvPr>
                <p:cNvPicPr/>
                <p:nvPr/>
              </p:nvPicPr>
              <p:blipFill>
                <a:blip r:embed="rId533"/>
                <a:stretch>
                  <a:fillRect/>
                </a:stretch>
              </p:blipFill>
              <p:spPr>
                <a:xfrm>
                  <a:off x="5454107" y="5320507"/>
                  <a:ext cx="11484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4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9AF9F096-3DF7-4BCD-B64E-B89C1C160B18}"/>
                    </a:ext>
                  </a:extLst>
                </p14:cNvPr>
                <p14:cNvContentPartPr/>
                <p14:nvPr/>
              </p14:nvContentPartPr>
              <p14:xfrm>
                <a:off x="5462387" y="5387827"/>
                <a:ext cx="133920" cy="9720"/>
              </p14:xfrm>
            </p:contentPart>
          </mc:Choice>
          <mc:Fallback xmlns=""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9AF9F096-3DF7-4BCD-B64E-B89C1C160B18}"/>
                    </a:ext>
                  </a:extLst>
                </p:cNvPr>
                <p:cNvPicPr/>
                <p:nvPr/>
              </p:nvPicPr>
              <p:blipFill>
                <a:blip r:embed="rId535"/>
                <a:stretch>
                  <a:fillRect/>
                </a:stretch>
              </p:blipFill>
              <p:spPr>
                <a:xfrm>
                  <a:off x="5458067" y="5383507"/>
                  <a:ext cx="14256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6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D88E1B54-B307-42CB-9F70-98D598AB020B}"/>
                    </a:ext>
                  </a:extLst>
                </p14:cNvPr>
                <p14:cNvContentPartPr/>
                <p14:nvPr/>
              </p14:nvContentPartPr>
              <p14:xfrm>
                <a:off x="5577587" y="5381347"/>
                <a:ext cx="88200" cy="70560"/>
              </p14:xfrm>
            </p:contentPart>
          </mc:Choice>
          <mc:Fallback xmlns=""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D88E1B54-B307-42CB-9F70-98D598AB020B}"/>
                    </a:ext>
                  </a:extLst>
                </p:cNvPr>
                <p:cNvPicPr/>
                <p:nvPr/>
              </p:nvPicPr>
              <p:blipFill>
                <a:blip r:embed="rId537"/>
                <a:stretch>
                  <a:fillRect/>
                </a:stretch>
              </p:blipFill>
              <p:spPr>
                <a:xfrm>
                  <a:off x="5573267" y="5377027"/>
                  <a:ext cx="9684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8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A884F0EC-B0FE-44E0-B484-2BA49B0F422A}"/>
                    </a:ext>
                  </a:extLst>
                </p14:cNvPr>
                <p14:cNvContentPartPr/>
                <p14:nvPr/>
              </p14:nvContentPartPr>
              <p14:xfrm>
                <a:off x="5685587" y="5308987"/>
                <a:ext cx="64440" cy="117360"/>
              </p14:xfrm>
            </p:contentPart>
          </mc:Choice>
          <mc:Fallback xmlns=""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A884F0EC-B0FE-44E0-B484-2BA49B0F422A}"/>
                    </a:ext>
                  </a:extLst>
                </p:cNvPr>
                <p:cNvPicPr/>
                <p:nvPr/>
              </p:nvPicPr>
              <p:blipFill>
                <a:blip r:embed="rId539"/>
                <a:stretch>
                  <a:fillRect/>
                </a:stretch>
              </p:blipFill>
              <p:spPr>
                <a:xfrm>
                  <a:off x="5681267" y="5304667"/>
                  <a:ext cx="730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0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73429F73-2ADB-41F2-8474-4CD8145B867F}"/>
                    </a:ext>
                  </a:extLst>
                </p14:cNvPr>
                <p14:cNvContentPartPr/>
                <p14:nvPr/>
              </p14:nvContentPartPr>
              <p14:xfrm>
                <a:off x="5770547" y="5354707"/>
                <a:ext cx="69480" cy="94320"/>
              </p14:xfrm>
            </p:contentPart>
          </mc:Choice>
          <mc:Fallback xmlns=""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73429F73-2ADB-41F2-8474-4CD8145B867F}"/>
                    </a:ext>
                  </a:extLst>
                </p:cNvPr>
                <p:cNvPicPr/>
                <p:nvPr/>
              </p:nvPicPr>
              <p:blipFill>
                <a:blip r:embed="rId541"/>
                <a:stretch>
                  <a:fillRect/>
                </a:stretch>
              </p:blipFill>
              <p:spPr>
                <a:xfrm>
                  <a:off x="5766227" y="5350387"/>
                  <a:ext cx="7812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2">
              <p14:nvContentPartPr>
                <p14:cNvPr id="380" name="Freihand 379">
                  <a:extLst>
                    <a:ext uri="{FF2B5EF4-FFF2-40B4-BE49-F238E27FC236}">
                      <a16:creationId xmlns:a16="http://schemas.microsoft.com/office/drawing/2014/main" id="{42FEE886-17FE-4AEF-A6B9-C1D2B103E144}"/>
                    </a:ext>
                  </a:extLst>
                </p14:cNvPr>
                <p14:cNvContentPartPr/>
                <p14:nvPr/>
              </p14:nvContentPartPr>
              <p14:xfrm>
                <a:off x="6155387" y="5302867"/>
                <a:ext cx="360" cy="360"/>
              </p14:xfrm>
            </p:contentPart>
          </mc:Choice>
          <mc:Fallback xmlns="">
            <p:pic>
              <p:nvPicPr>
                <p:cNvPr id="380" name="Freihand 379">
                  <a:extLst>
                    <a:ext uri="{FF2B5EF4-FFF2-40B4-BE49-F238E27FC236}">
                      <a16:creationId xmlns:a16="http://schemas.microsoft.com/office/drawing/2014/main" id="{42FEE886-17FE-4AEF-A6B9-C1D2B103E144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6151067" y="5298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3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3FCF9BC8-954B-4507-8C95-36BD544C5F76}"/>
                    </a:ext>
                  </a:extLst>
                </p14:cNvPr>
                <p14:cNvContentPartPr/>
                <p14:nvPr/>
              </p14:nvContentPartPr>
              <p14:xfrm>
                <a:off x="5943347" y="5368747"/>
                <a:ext cx="192960" cy="69120"/>
              </p14:xfrm>
            </p:contentPart>
          </mc:Choice>
          <mc:Fallback xmlns=""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3FCF9BC8-954B-4507-8C95-36BD544C5F76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5939027" y="5364427"/>
                  <a:ext cx="20160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5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52C6836B-3C66-4AA8-BF33-EC2C3CED0C2F}"/>
                    </a:ext>
                  </a:extLst>
                </p14:cNvPr>
                <p14:cNvContentPartPr/>
                <p14:nvPr/>
              </p14:nvContentPartPr>
              <p14:xfrm>
                <a:off x="6184907" y="5304667"/>
                <a:ext cx="248040" cy="233280"/>
              </p14:xfrm>
            </p:contentPart>
          </mc:Choice>
          <mc:Fallback xmlns=""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52C6836B-3C66-4AA8-BF33-EC2C3CED0C2F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6180587" y="5300347"/>
                  <a:ext cx="25668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7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902301D6-482E-484A-A360-209ABA7D5CD7}"/>
                    </a:ext>
                  </a:extLst>
                </p14:cNvPr>
                <p14:cNvContentPartPr/>
                <p14:nvPr/>
              </p14:nvContentPartPr>
              <p14:xfrm>
                <a:off x="6435107" y="5349667"/>
                <a:ext cx="62280" cy="75960"/>
              </p14:xfrm>
            </p:contentPart>
          </mc:Choice>
          <mc:Fallback xmlns=""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902301D6-482E-484A-A360-209ABA7D5CD7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6430787" y="5345347"/>
                  <a:ext cx="7092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9">
              <p14:nvContentPartPr>
                <p14:cNvPr id="387" name="Freihand 386">
                  <a:extLst>
                    <a:ext uri="{FF2B5EF4-FFF2-40B4-BE49-F238E27FC236}">
                      <a16:creationId xmlns:a16="http://schemas.microsoft.com/office/drawing/2014/main" id="{D16FAFC7-D3F8-4027-AA4A-B9A679553BB7}"/>
                    </a:ext>
                  </a:extLst>
                </p14:cNvPr>
                <p14:cNvContentPartPr/>
                <p14:nvPr/>
              </p14:nvContentPartPr>
              <p14:xfrm>
                <a:off x="6612947" y="5274067"/>
                <a:ext cx="195480" cy="131760"/>
              </p14:xfrm>
            </p:contentPart>
          </mc:Choice>
          <mc:Fallback xmlns="">
            <p:pic>
              <p:nvPicPr>
                <p:cNvPr id="387" name="Freihand 386">
                  <a:extLst>
                    <a:ext uri="{FF2B5EF4-FFF2-40B4-BE49-F238E27FC236}">
                      <a16:creationId xmlns:a16="http://schemas.microsoft.com/office/drawing/2014/main" id="{D16FAFC7-D3F8-4027-AA4A-B9A679553BB7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6608627" y="5269747"/>
                  <a:ext cx="20412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1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BA91C7F0-CBDE-4B77-8295-0154366785A9}"/>
                    </a:ext>
                  </a:extLst>
                </p14:cNvPr>
                <p14:cNvContentPartPr/>
                <p14:nvPr/>
              </p14:nvContentPartPr>
              <p14:xfrm>
                <a:off x="6802307" y="5296387"/>
                <a:ext cx="360" cy="360"/>
              </p14:xfrm>
            </p:contentPart>
          </mc:Choice>
          <mc:Fallback xmlns=""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BA91C7F0-CBDE-4B77-8295-0154366785A9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6797987" y="52920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2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FD4CE8E2-4E1C-4504-9B7A-15A7D39D5B9C}"/>
                    </a:ext>
                  </a:extLst>
                </p14:cNvPr>
                <p14:cNvContentPartPr/>
                <p14:nvPr/>
              </p14:nvContentPartPr>
              <p14:xfrm>
                <a:off x="6845867" y="5321947"/>
                <a:ext cx="233640" cy="72360"/>
              </p14:xfrm>
            </p:contentPart>
          </mc:Choice>
          <mc:Fallback xmlns=""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FD4CE8E2-4E1C-4504-9B7A-15A7D39D5B9C}"/>
                    </a:ext>
                  </a:extLst>
                </p:cNvPr>
                <p:cNvPicPr/>
                <p:nvPr/>
              </p:nvPicPr>
              <p:blipFill>
                <a:blip r:embed="rId553"/>
                <a:stretch>
                  <a:fillRect/>
                </a:stretch>
              </p:blipFill>
              <p:spPr>
                <a:xfrm>
                  <a:off x="6841547" y="5317627"/>
                  <a:ext cx="24228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4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ABA68232-1716-4A11-84A2-CAF8BEDECB8F}"/>
                    </a:ext>
                  </a:extLst>
                </p14:cNvPr>
                <p14:cNvContentPartPr/>
                <p14:nvPr/>
              </p14:nvContentPartPr>
              <p14:xfrm>
                <a:off x="7169507" y="5316547"/>
                <a:ext cx="202320" cy="76680"/>
              </p14:xfrm>
            </p:contentPart>
          </mc:Choice>
          <mc:Fallback xmlns=""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ABA68232-1716-4A11-84A2-CAF8BEDECB8F}"/>
                    </a:ext>
                  </a:extLst>
                </p:cNvPr>
                <p:cNvPicPr/>
                <p:nvPr/>
              </p:nvPicPr>
              <p:blipFill>
                <a:blip r:embed="rId555"/>
                <a:stretch>
                  <a:fillRect/>
                </a:stretch>
              </p:blipFill>
              <p:spPr>
                <a:xfrm>
                  <a:off x="7165187" y="5312227"/>
                  <a:ext cx="21096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6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B455B615-AFE5-43B4-AA71-DA1E23412BBE}"/>
                    </a:ext>
                  </a:extLst>
                </p14:cNvPr>
                <p14:cNvContentPartPr/>
                <p14:nvPr/>
              </p14:nvContentPartPr>
              <p14:xfrm>
                <a:off x="7454987" y="5355427"/>
                <a:ext cx="3960" cy="113040"/>
              </p14:xfrm>
            </p:contentPart>
          </mc:Choice>
          <mc:Fallback xmlns=""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B455B615-AFE5-43B4-AA71-DA1E23412BBE}"/>
                    </a:ext>
                  </a:extLst>
                </p:cNvPr>
                <p:cNvPicPr/>
                <p:nvPr/>
              </p:nvPicPr>
              <p:blipFill>
                <a:blip r:embed="rId557"/>
                <a:stretch>
                  <a:fillRect/>
                </a:stretch>
              </p:blipFill>
              <p:spPr>
                <a:xfrm>
                  <a:off x="7450307" y="5351107"/>
                  <a:ext cx="126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8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D5243118-AFAE-4935-A0CE-6278F87E7659}"/>
                    </a:ext>
                  </a:extLst>
                </p14:cNvPr>
                <p14:cNvContentPartPr/>
                <p14:nvPr/>
              </p14:nvContentPartPr>
              <p14:xfrm>
                <a:off x="7550027" y="5302147"/>
                <a:ext cx="153720" cy="100080"/>
              </p14:xfrm>
            </p:contentPart>
          </mc:Choice>
          <mc:Fallback xmlns=""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D5243118-AFAE-4935-A0CE-6278F87E7659}"/>
                    </a:ext>
                  </a:extLst>
                </p:cNvPr>
                <p:cNvPicPr/>
                <p:nvPr/>
              </p:nvPicPr>
              <p:blipFill>
                <a:blip r:embed="rId559"/>
                <a:stretch>
                  <a:fillRect/>
                </a:stretch>
              </p:blipFill>
              <p:spPr>
                <a:xfrm>
                  <a:off x="7545707" y="5297827"/>
                  <a:ext cx="16236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0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96A95675-4312-41AA-B123-BF63BB936C64}"/>
                    </a:ext>
                  </a:extLst>
                </p14:cNvPr>
                <p14:cNvContentPartPr/>
                <p14:nvPr/>
              </p14:nvContentPartPr>
              <p14:xfrm>
                <a:off x="7753067" y="5304307"/>
                <a:ext cx="97920" cy="67680"/>
              </p14:xfrm>
            </p:contentPart>
          </mc:Choice>
          <mc:Fallback xmlns=""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96A95675-4312-41AA-B123-BF63BB936C64}"/>
                    </a:ext>
                  </a:extLst>
                </p:cNvPr>
                <p:cNvPicPr/>
                <p:nvPr/>
              </p:nvPicPr>
              <p:blipFill>
                <a:blip r:embed="rId561"/>
                <a:stretch>
                  <a:fillRect/>
                </a:stretch>
              </p:blipFill>
              <p:spPr>
                <a:xfrm>
                  <a:off x="7748747" y="5299987"/>
                  <a:ext cx="10656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2">
              <p14:nvContentPartPr>
                <p14:cNvPr id="395" name="Freihand 394">
                  <a:extLst>
                    <a:ext uri="{FF2B5EF4-FFF2-40B4-BE49-F238E27FC236}">
                      <a16:creationId xmlns:a16="http://schemas.microsoft.com/office/drawing/2014/main" id="{A588A603-52A3-49A4-AF12-1749ADC9B4AF}"/>
                    </a:ext>
                  </a:extLst>
                </p14:cNvPr>
                <p14:cNvContentPartPr/>
                <p14:nvPr/>
              </p14:nvContentPartPr>
              <p14:xfrm>
                <a:off x="7873667" y="5309707"/>
                <a:ext cx="360" cy="360"/>
              </p14:xfrm>
            </p:contentPart>
          </mc:Choice>
          <mc:Fallback xmlns="">
            <p:pic>
              <p:nvPicPr>
                <p:cNvPr id="395" name="Freihand 394">
                  <a:extLst>
                    <a:ext uri="{FF2B5EF4-FFF2-40B4-BE49-F238E27FC236}">
                      <a16:creationId xmlns:a16="http://schemas.microsoft.com/office/drawing/2014/main" id="{A588A603-52A3-49A4-AF12-1749ADC9B4AF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7869347" y="53053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3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123E2C42-666B-4595-9363-3C093C5E59A3}"/>
                    </a:ext>
                  </a:extLst>
                </p14:cNvPr>
                <p14:cNvContentPartPr/>
                <p14:nvPr/>
              </p14:nvContentPartPr>
              <p14:xfrm>
                <a:off x="7863587" y="5244547"/>
                <a:ext cx="254160" cy="112680"/>
              </p14:xfrm>
            </p:contentPart>
          </mc:Choice>
          <mc:Fallback xmlns=""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123E2C42-666B-4595-9363-3C093C5E59A3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7859267" y="5240227"/>
                  <a:ext cx="2628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5">
              <p14:nvContentPartPr>
                <p14:cNvPr id="397" name="Freihand 396">
                  <a:extLst>
                    <a:ext uri="{FF2B5EF4-FFF2-40B4-BE49-F238E27FC236}">
                      <a16:creationId xmlns:a16="http://schemas.microsoft.com/office/drawing/2014/main" id="{DFA74EEC-4746-49DF-8F6A-33348073F9E4}"/>
                    </a:ext>
                  </a:extLst>
                </p14:cNvPr>
                <p14:cNvContentPartPr/>
                <p14:nvPr/>
              </p14:nvContentPartPr>
              <p14:xfrm>
                <a:off x="7786187" y="5186227"/>
                <a:ext cx="92520" cy="15120"/>
              </p14:xfrm>
            </p:contentPart>
          </mc:Choice>
          <mc:Fallback xmlns="">
            <p:pic>
              <p:nvPicPr>
                <p:cNvPr id="397" name="Freihand 396">
                  <a:extLst>
                    <a:ext uri="{FF2B5EF4-FFF2-40B4-BE49-F238E27FC236}">
                      <a16:creationId xmlns:a16="http://schemas.microsoft.com/office/drawing/2014/main" id="{DFA74EEC-4746-49DF-8F6A-33348073F9E4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7781867" y="5181907"/>
                  <a:ext cx="10116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7">
              <p14:nvContentPartPr>
                <p14:cNvPr id="398" name="Freihand 397">
                  <a:extLst>
                    <a:ext uri="{FF2B5EF4-FFF2-40B4-BE49-F238E27FC236}">
                      <a16:creationId xmlns:a16="http://schemas.microsoft.com/office/drawing/2014/main" id="{3AE2B9BF-9A84-4E15-AC11-DC63A6098DBF}"/>
                    </a:ext>
                  </a:extLst>
                </p14:cNvPr>
                <p14:cNvContentPartPr/>
                <p14:nvPr/>
              </p14:nvContentPartPr>
              <p14:xfrm>
                <a:off x="8155547" y="5254987"/>
                <a:ext cx="122400" cy="87480"/>
              </p14:xfrm>
            </p:contentPart>
          </mc:Choice>
          <mc:Fallback xmlns="">
            <p:pic>
              <p:nvPicPr>
                <p:cNvPr id="398" name="Freihand 397">
                  <a:extLst>
                    <a:ext uri="{FF2B5EF4-FFF2-40B4-BE49-F238E27FC236}">
                      <a16:creationId xmlns:a16="http://schemas.microsoft.com/office/drawing/2014/main" id="{3AE2B9BF-9A84-4E15-AC11-DC63A6098DBF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8151227" y="5250667"/>
                  <a:ext cx="13104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9">
              <p14:nvContentPartPr>
                <p14:cNvPr id="400" name="Freihand 399">
                  <a:extLst>
                    <a:ext uri="{FF2B5EF4-FFF2-40B4-BE49-F238E27FC236}">
                      <a16:creationId xmlns:a16="http://schemas.microsoft.com/office/drawing/2014/main" id="{31D9F62A-EEC6-48CE-9F6F-B38B5BF6697C}"/>
                    </a:ext>
                  </a:extLst>
                </p14:cNvPr>
                <p14:cNvContentPartPr/>
                <p14:nvPr/>
              </p14:nvContentPartPr>
              <p14:xfrm>
                <a:off x="5438627" y="5561707"/>
                <a:ext cx="228240" cy="102960"/>
              </p14:xfrm>
            </p:contentPart>
          </mc:Choice>
          <mc:Fallback xmlns="">
            <p:pic>
              <p:nvPicPr>
                <p:cNvPr id="400" name="Freihand 399">
                  <a:extLst>
                    <a:ext uri="{FF2B5EF4-FFF2-40B4-BE49-F238E27FC236}">
                      <a16:creationId xmlns:a16="http://schemas.microsoft.com/office/drawing/2014/main" id="{31D9F62A-EEC6-48CE-9F6F-B38B5BF6697C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5434307" y="5557387"/>
                  <a:ext cx="23688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1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2C164AF0-EDD0-42EA-B8CA-13B7FE1C4FE6}"/>
                    </a:ext>
                  </a:extLst>
                </p14:cNvPr>
                <p14:cNvContentPartPr/>
                <p14:nvPr/>
              </p14:nvContentPartPr>
              <p14:xfrm>
                <a:off x="5617187" y="5523907"/>
                <a:ext cx="360" cy="360"/>
              </p14:xfrm>
            </p:contentPart>
          </mc:Choice>
          <mc:Fallback xmlns=""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2C164AF0-EDD0-42EA-B8CA-13B7FE1C4FE6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5612867" y="5519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2">
              <p14:nvContentPartPr>
                <p14:cNvPr id="403" name="Freihand 402">
                  <a:extLst>
                    <a:ext uri="{FF2B5EF4-FFF2-40B4-BE49-F238E27FC236}">
                      <a16:creationId xmlns:a16="http://schemas.microsoft.com/office/drawing/2014/main" id="{0B178EF1-5BDA-4E58-89DC-9F475976C01F}"/>
                    </a:ext>
                  </a:extLst>
                </p14:cNvPr>
                <p14:cNvContentPartPr/>
                <p14:nvPr/>
              </p14:nvContentPartPr>
              <p14:xfrm>
                <a:off x="5823827" y="5559547"/>
                <a:ext cx="25560" cy="102600"/>
              </p14:xfrm>
            </p:contentPart>
          </mc:Choice>
          <mc:Fallback xmlns="">
            <p:pic>
              <p:nvPicPr>
                <p:cNvPr id="403" name="Freihand 402">
                  <a:extLst>
                    <a:ext uri="{FF2B5EF4-FFF2-40B4-BE49-F238E27FC236}">
                      <a16:creationId xmlns:a16="http://schemas.microsoft.com/office/drawing/2014/main" id="{0B178EF1-5BDA-4E58-89DC-9F475976C01F}"/>
                    </a:ext>
                  </a:extLst>
                </p:cNvPr>
                <p:cNvPicPr/>
                <p:nvPr/>
              </p:nvPicPr>
              <p:blipFill>
                <a:blip r:embed="rId573"/>
                <a:stretch>
                  <a:fillRect/>
                </a:stretch>
              </p:blipFill>
              <p:spPr>
                <a:xfrm>
                  <a:off x="5819507" y="5555227"/>
                  <a:ext cx="3420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4">
              <p14:nvContentPartPr>
                <p14:cNvPr id="404" name="Freihand 403">
                  <a:extLst>
                    <a:ext uri="{FF2B5EF4-FFF2-40B4-BE49-F238E27FC236}">
                      <a16:creationId xmlns:a16="http://schemas.microsoft.com/office/drawing/2014/main" id="{28764BA3-5726-496D-9AF0-B0FD59AAAE9B}"/>
                    </a:ext>
                  </a:extLst>
                </p14:cNvPr>
                <p14:cNvContentPartPr/>
                <p14:nvPr/>
              </p14:nvContentPartPr>
              <p14:xfrm>
                <a:off x="5766947" y="5519227"/>
                <a:ext cx="133560" cy="125280"/>
              </p14:xfrm>
            </p:contentPart>
          </mc:Choice>
          <mc:Fallback xmlns="">
            <p:pic>
              <p:nvPicPr>
                <p:cNvPr id="404" name="Freihand 403">
                  <a:extLst>
                    <a:ext uri="{FF2B5EF4-FFF2-40B4-BE49-F238E27FC236}">
                      <a16:creationId xmlns:a16="http://schemas.microsoft.com/office/drawing/2014/main" id="{28764BA3-5726-496D-9AF0-B0FD59AAAE9B}"/>
                    </a:ext>
                  </a:extLst>
                </p:cNvPr>
                <p:cNvPicPr/>
                <p:nvPr/>
              </p:nvPicPr>
              <p:blipFill>
                <a:blip r:embed="rId575"/>
                <a:stretch>
                  <a:fillRect/>
                </a:stretch>
              </p:blipFill>
              <p:spPr>
                <a:xfrm>
                  <a:off x="5762627" y="5514907"/>
                  <a:ext cx="1422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6">
              <p14:nvContentPartPr>
                <p14:cNvPr id="405" name="Freihand 404">
                  <a:extLst>
                    <a:ext uri="{FF2B5EF4-FFF2-40B4-BE49-F238E27FC236}">
                      <a16:creationId xmlns:a16="http://schemas.microsoft.com/office/drawing/2014/main" id="{6D45D376-5780-4669-B183-1B26F6DACF9F}"/>
                    </a:ext>
                  </a:extLst>
                </p14:cNvPr>
                <p14:cNvContentPartPr/>
                <p14:nvPr/>
              </p14:nvContentPartPr>
              <p14:xfrm>
                <a:off x="5890067" y="5576107"/>
                <a:ext cx="148320" cy="84240"/>
              </p14:xfrm>
            </p:contentPart>
          </mc:Choice>
          <mc:Fallback xmlns="">
            <p:pic>
              <p:nvPicPr>
                <p:cNvPr id="405" name="Freihand 404">
                  <a:extLst>
                    <a:ext uri="{FF2B5EF4-FFF2-40B4-BE49-F238E27FC236}">
                      <a16:creationId xmlns:a16="http://schemas.microsoft.com/office/drawing/2014/main" id="{6D45D376-5780-4669-B183-1B26F6DACF9F}"/>
                    </a:ext>
                  </a:extLst>
                </p:cNvPr>
                <p:cNvPicPr/>
                <p:nvPr/>
              </p:nvPicPr>
              <p:blipFill>
                <a:blip r:embed="rId577"/>
                <a:stretch>
                  <a:fillRect/>
                </a:stretch>
              </p:blipFill>
              <p:spPr>
                <a:xfrm>
                  <a:off x="5885747" y="5571787"/>
                  <a:ext cx="15696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8">
              <p14:nvContentPartPr>
                <p14:cNvPr id="406" name="Freihand 405">
                  <a:extLst>
                    <a:ext uri="{FF2B5EF4-FFF2-40B4-BE49-F238E27FC236}">
                      <a16:creationId xmlns:a16="http://schemas.microsoft.com/office/drawing/2014/main" id="{3F9A4B84-3053-48D4-B037-5BDE25BEA50B}"/>
                    </a:ext>
                  </a:extLst>
                </p14:cNvPr>
                <p14:cNvContentPartPr/>
                <p14:nvPr/>
              </p14:nvContentPartPr>
              <p14:xfrm>
                <a:off x="6049907" y="5574667"/>
                <a:ext cx="88200" cy="66240"/>
              </p14:xfrm>
            </p:contentPart>
          </mc:Choice>
          <mc:Fallback xmlns="">
            <p:pic>
              <p:nvPicPr>
                <p:cNvPr id="406" name="Freihand 405">
                  <a:extLst>
                    <a:ext uri="{FF2B5EF4-FFF2-40B4-BE49-F238E27FC236}">
                      <a16:creationId xmlns:a16="http://schemas.microsoft.com/office/drawing/2014/main" id="{3F9A4B84-3053-48D4-B037-5BDE25BEA50B}"/>
                    </a:ext>
                  </a:extLst>
                </p:cNvPr>
                <p:cNvPicPr/>
                <p:nvPr/>
              </p:nvPicPr>
              <p:blipFill>
                <a:blip r:embed="rId579"/>
                <a:stretch>
                  <a:fillRect/>
                </a:stretch>
              </p:blipFill>
              <p:spPr>
                <a:xfrm>
                  <a:off x="6045587" y="5570347"/>
                  <a:ext cx="9684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0">
              <p14:nvContentPartPr>
                <p14:cNvPr id="407" name="Freihand 406">
                  <a:extLst>
                    <a:ext uri="{FF2B5EF4-FFF2-40B4-BE49-F238E27FC236}">
                      <a16:creationId xmlns:a16="http://schemas.microsoft.com/office/drawing/2014/main" id="{1BD8E516-8E5C-4D49-BFB1-1113A14BF94F}"/>
                    </a:ext>
                  </a:extLst>
                </p14:cNvPr>
                <p14:cNvContentPartPr/>
                <p14:nvPr/>
              </p14:nvContentPartPr>
              <p14:xfrm>
                <a:off x="6158267" y="5502307"/>
                <a:ext cx="148320" cy="136440"/>
              </p14:xfrm>
            </p:contentPart>
          </mc:Choice>
          <mc:Fallback xmlns="">
            <p:pic>
              <p:nvPicPr>
                <p:cNvPr id="407" name="Freihand 406">
                  <a:extLst>
                    <a:ext uri="{FF2B5EF4-FFF2-40B4-BE49-F238E27FC236}">
                      <a16:creationId xmlns:a16="http://schemas.microsoft.com/office/drawing/2014/main" id="{1BD8E516-8E5C-4D49-BFB1-1113A14BF94F}"/>
                    </a:ext>
                  </a:extLst>
                </p:cNvPr>
                <p:cNvPicPr/>
                <p:nvPr/>
              </p:nvPicPr>
              <p:blipFill>
                <a:blip r:embed="rId581"/>
                <a:stretch>
                  <a:fillRect/>
                </a:stretch>
              </p:blipFill>
              <p:spPr>
                <a:xfrm>
                  <a:off x="6153947" y="5497987"/>
                  <a:ext cx="15696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2">
              <p14:nvContentPartPr>
                <p14:cNvPr id="408" name="Freihand 407">
                  <a:extLst>
                    <a:ext uri="{FF2B5EF4-FFF2-40B4-BE49-F238E27FC236}">
                      <a16:creationId xmlns:a16="http://schemas.microsoft.com/office/drawing/2014/main" id="{516D9D45-F1CB-4F6D-B7BB-9E8D665A0820}"/>
                    </a:ext>
                  </a:extLst>
                </p14:cNvPr>
                <p14:cNvContentPartPr/>
                <p14:nvPr/>
              </p14:nvContentPartPr>
              <p14:xfrm>
                <a:off x="6264107" y="5589067"/>
                <a:ext cx="67680" cy="50400"/>
              </p14:xfrm>
            </p:contentPart>
          </mc:Choice>
          <mc:Fallback xmlns="">
            <p:pic>
              <p:nvPicPr>
                <p:cNvPr id="408" name="Freihand 407">
                  <a:extLst>
                    <a:ext uri="{FF2B5EF4-FFF2-40B4-BE49-F238E27FC236}">
                      <a16:creationId xmlns:a16="http://schemas.microsoft.com/office/drawing/2014/main" id="{516D9D45-F1CB-4F6D-B7BB-9E8D665A0820}"/>
                    </a:ext>
                  </a:extLst>
                </p:cNvPr>
                <p:cNvPicPr/>
                <p:nvPr/>
              </p:nvPicPr>
              <p:blipFill>
                <a:blip r:embed="rId583"/>
                <a:stretch>
                  <a:fillRect/>
                </a:stretch>
              </p:blipFill>
              <p:spPr>
                <a:xfrm>
                  <a:off x="6259787" y="5584747"/>
                  <a:ext cx="7632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4">
              <p14:nvContentPartPr>
                <p14:cNvPr id="409" name="Freihand 408">
                  <a:extLst>
                    <a:ext uri="{FF2B5EF4-FFF2-40B4-BE49-F238E27FC236}">
                      <a16:creationId xmlns:a16="http://schemas.microsoft.com/office/drawing/2014/main" id="{1F27C3BC-4211-40A6-8903-79D6DE4D028B}"/>
                    </a:ext>
                  </a:extLst>
                </p14:cNvPr>
                <p14:cNvContentPartPr/>
                <p14:nvPr/>
              </p14:nvContentPartPr>
              <p14:xfrm>
                <a:off x="6359147" y="5584747"/>
                <a:ext cx="6840" cy="5400"/>
              </p14:xfrm>
            </p:contentPart>
          </mc:Choice>
          <mc:Fallback xmlns="">
            <p:pic>
              <p:nvPicPr>
                <p:cNvPr id="409" name="Freihand 408">
                  <a:extLst>
                    <a:ext uri="{FF2B5EF4-FFF2-40B4-BE49-F238E27FC236}">
                      <a16:creationId xmlns:a16="http://schemas.microsoft.com/office/drawing/2014/main" id="{1F27C3BC-4211-40A6-8903-79D6DE4D028B}"/>
                    </a:ext>
                  </a:extLst>
                </p:cNvPr>
                <p:cNvPicPr/>
                <p:nvPr/>
              </p:nvPicPr>
              <p:blipFill>
                <a:blip r:embed="rId585"/>
                <a:stretch>
                  <a:fillRect/>
                </a:stretch>
              </p:blipFill>
              <p:spPr>
                <a:xfrm>
                  <a:off x="6354827" y="5580427"/>
                  <a:ext cx="154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6">
              <p14:nvContentPartPr>
                <p14:cNvPr id="410" name="Freihand 409">
                  <a:extLst>
                    <a:ext uri="{FF2B5EF4-FFF2-40B4-BE49-F238E27FC236}">
                      <a16:creationId xmlns:a16="http://schemas.microsoft.com/office/drawing/2014/main" id="{0A2F1981-77AD-45F4-B996-8E275CF950AA}"/>
                    </a:ext>
                  </a:extLst>
                </p14:cNvPr>
                <p14:cNvContentPartPr/>
                <p14:nvPr/>
              </p14:nvContentPartPr>
              <p14:xfrm>
                <a:off x="6319547" y="5562067"/>
                <a:ext cx="91440" cy="75240"/>
              </p14:xfrm>
            </p:contentPart>
          </mc:Choice>
          <mc:Fallback xmlns="">
            <p:pic>
              <p:nvPicPr>
                <p:cNvPr id="410" name="Freihand 409">
                  <a:extLst>
                    <a:ext uri="{FF2B5EF4-FFF2-40B4-BE49-F238E27FC236}">
                      <a16:creationId xmlns:a16="http://schemas.microsoft.com/office/drawing/2014/main" id="{0A2F1981-77AD-45F4-B996-8E275CF950AA}"/>
                    </a:ext>
                  </a:extLst>
                </p:cNvPr>
                <p:cNvPicPr/>
                <p:nvPr/>
              </p:nvPicPr>
              <p:blipFill>
                <a:blip r:embed="rId587"/>
                <a:stretch>
                  <a:fillRect/>
                </a:stretch>
              </p:blipFill>
              <p:spPr>
                <a:xfrm>
                  <a:off x="6315227" y="5557747"/>
                  <a:ext cx="10008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8">
              <p14:nvContentPartPr>
                <p14:cNvPr id="412" name="Freihand 411">
                  <a:extLst>
                    <a:ext uri="{FF2B5EF4-FFF2-40B4-BE49-F238E27FC236}">
                      <a16:creationId xmlns:a16="http://schemas.microsoft.com/office/drawing/2014/main" id="{06F771B4-5056-4611-B826-05A446F11D84}"/>
                    </a:ext>
                  </a:extLst>
                </p14:cNvPr>
                <p14:cNvContentPartPr/>
                <p14:nvPr/>
              </p14:nvContentPartPr>
              <p14:xfrm>
                <a:off x="6589187" y="5539027"/>
                <a:ext cx="12960" cy="77040"/>
              </p14:xfrm>
            </p:contentPart>
          </mc:Choice>
          <mc:Fallback xmlns="">
            <p:pic>
              <p:nvPicPr>
                <p:cNvPr id="412" name="Freihand 411">
                  <a:extLst>
                    <a:ext uri="{FF2B5EF4-FFF2-40B4-BE49-F238E27FC236}">
                      <a16:creationId xmlns:a16="http://schemas.microsoft.com/office/drawing/2014/main" id="{06F771B4-5056-4611-B826-05A446F11D84}"/>
                    </a:ext>
                  </a:extLst>
                </p:cNvPr>
                <p:cNvPicPr/>
                <p:nvPr/>
              </p:nvPicPr>
              <p:blipFill>
                <a:blip r:embed="rId589"/>
                <a:stretch>
                  <a:fillRect/>
                </a:stretch>
              </p:blipFill>
              <p:spPr>
                <a:xfrm>
                  <a:off x="6584867" y="5534707"/>
                  <a:ext cx="2160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0">
              <p14:nvContentPartPr>
                <p14:cNvPr id="413" name="Freihand 412">
                  <a:extLst>
                    <a:ext uri="{FF2B5EF4-FFF2-40B4-BE49-F238E27FC236}">
                      <a16:creationId xmlns:a16="http://schemas.microsoft.com/office/drawing/2014/main" id="{8CF4D833-C416-4F81-9F71-77FFC37AD344}"/>
                    </a:ext>
                  </a:extLst>
                </p14:cNvPr>
                <p14:cNvContentPartPr/>
                <p14:nvPr/>
              </p14:nvContentPartPr>
              <p14:xfrm>
                <a:off x="6543827" y="5508787"/>
                <a:ext cx="120600" cy="137520"/>
              </p14:xfrm>
            </p:contentPart>
          </mc:Choice>
          <mc:Fallback xmlns="">
            <p:pic>
              <p:nvPicPr>
                <p:cNvPr id="413" name="Freihand 412">
                  <a:extLst>
                    <a:ext uri="{FF2B5EF4-FFF2-40B4-BE49-F238E27FC236}">
                      <a16:creationId xmlns:a16="http://schemas.microsoft.com/office/drawing/2014/main" id="{8CF4D833-C416-4F81-9F71-77FFC37AD344}"/>
                    </a:ext>
                  </a:extLst>
                </p:cNvPr>
                <p:cNvPicPr/>
                <p:nvPr/>
              </p:nvPicPr>
              <p:blipFill>
                <a:blip r:embed="rId591"/>
                <a:stretch>
                  <a:fillRect/>
                </a:stretch>
              </p:blipFill>
              <p:spPr>
                <a:xfrm>
                  <a:off x="6539507" y="5504467"/>
                  <a:ext cx="12924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2">
              <p14:nvContentPartPr>
                <p14:cNvPr id="414" name="Freihand 413">
                  <a:extLst>
                    <a:ext uri="{FF2B5EF4-FFF2-40B4-BE49-F238E27FC236}">
                      <a16:creationId xmlns:a16="http://schemas.microsoft.com/office/drawing/2014/main" id="{7F70C38F-7639-4427-9B9A-AA1A3858F580}"/>
                    </a:ext>
                  </a:extLst>
                </p14:cNvPr>
                <p14:cNvContentPartPr/>
                <p14:nvPr/>
              </p14:nvContentPartPr>
              <p14:xfrm>
                <a:off x="6725987" y="5560627"/>
                <a:ext cx="10080" cy="64080"/>
              </p14:xfrm>
            </p:contentPart>
          </mc:Choice>
          <mc:Fallback xmlns="">
            <p:pic>
              <p:nvPicPr>
                <p:cNvPr id="414" name="Freihand 413">
                  <a:extLst>
                    <a:ext uri="{FF2B5EF4-FFF2-40B4-BE49-F238E27FC236}">
                      <a16:creationId xmlns:a16="http://schemas.microsoft.com/office/drawing/2014/main" id="{7F70C38F-7639-4427-9B9A-AA1A3858F580}"/>
                    </a:ext>
                  </a:extLst>
                </p:cNvPr>
                <p:cNvPicPr/>
                <p:nvPr/>
              </p:nvPicPr>
              <p:blipFill>
                <a:blip r:embed="rId593"/>
                <a:stretch>
                  <a:fillRect/>
                </a:stretch>
              </p:blipFill>
              <p:spPr>
                <a:xfrm>
                  <a:off x="6721667" y="5556307"/>
                  <a:ext cx="1872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4">
              <p14:nvContentPartPr>
                <p14:cNvPr id="415" name="Freihand 414">
                  <a:extLst>
                    <a:ext uri="{FF2B5EF4-FFF2-40B4-BE49-F238E27FC236}">
                      <a16:creationId xmlns:a16="http://schemas.microsoft.com/office/drawing/2014/main" id="{CC4C64CE-81B7-43A4-A029-A944363BA309}"/>
                    </a:ext>
                  </a:extLst>
                </p14:cNvPr>
                <p14:cNvContentPartPr/>
                <p14:nvPr/>
              </p14:nvContentPartPr>
              <p14:xfrm>
                <a:off x="6690707" y="5512387"/>
                <a:ext cx="168840" cy="99000"/>
              </p14:xfrm>
            </p:contentPart>
          </mc:Choice>
          <mc:Fallback xmlns="">
            <p:pic>
              <p:nvPicPr>
                <p:cNvPr id="415" name="Freihand 414">
                  <a:extLst>
                    <a:ext uri="{FF2B5EF4-FFF2-40B4-BE49-F238E27FC236}">
                      <a16:creationId xmlns:a16="http://schemas.microsoft.com/office/drawing/2014/main" id="{CC4C64CE-81B7-43A4-A029-A944363BA309}"/>
                    </a:ext>
                  </a:extLst>
                </p:cNvPr>
                <p:cNvPicPr/>
                <p:nvPr/>
              </p:nvPicPr>
              <p:blipFill>
                <a:blip r:embed="rId595"/>
                <a:stretch>
                  <a:fillRect/>
                </a:stretch>
              </p:blipFill>
              <p:spPr>
                <a:xfrm>
                  <a:off x="6686387" y="5508067"/>
                  <a:ext cx="17748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6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FE278A48-B08B-46E1-A473-AA9E4F702223}"/>
                    </a:ext>
                  </a:extLst>
                </p14:cNvPr>
                <p14:cNvContentPartPr/>
                <p14:nvPr/>
              </p14:nvContentPartPr>
              <p14:xfrm>
                <a:off x="6794027" y="5515627"/>
                <a:ext cx="111960" cy="123840"/>
              </p14:xfrm>
            </p:contentPart>
          </mc:Choice>
          <mc:Fallback xmlns=""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FE278A48-B08B-46E1-A473-AA9E4F702223}"/>
                    </a:ext>
                  </a:extLst>
                </p:cNvPr>
                <p:cNvPicPr/>
                <p:nvPr/>
              </p:nvPicPr>
              <p:blipFill>
                <a:blip r:embed="rId597"/>
                <a:stretch>
                  <a:fillRect/>
                </a:stretch>
              </p:blipFill>
              <p:spPr>
                <a:xfrm>
                  <a:off x="6789707" y="5511307"/>
                  <a:ext cx="12060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8">
              <p14:nvContentPartPr>
                <p14:cNvPr id="417" name="Freihand 416">
                  <a:extLst>
                    <a:ext uri="{FF2B5EF4-FFF2-40B4-BE49-F238E27FC236}">
                      <a16:creationId xmlns:a16="http://schemas.microsoft.com/office/drawing/2014/main" id="{D33EFCF3-F8EF-4705-81CF-56A2FA759D92}"/>
                    </a:ext>
                  </a:extLst>
                </p14:cNvPr>
                <p14:cNvContentPartPr/>
                <p14:nvPr/>
              </p14:nvContentPartPr>
              <p14:xfrm>
                <a:off x="6990227" y="5580787"/>
                <a:ext cx="52560" cy="63360"/>
              </p14:xfrm>
            </p:contentPart>
          </mc:Choice>
          <mc:Fallback xmlns="">
            <p:pic>
              <p:nvPicPr>
                <p:cNvPr id="417" name="Freihand 416">
                  <a:extLst>
                    <a:ext uri="{FF2B5EF4-FFF2-40B4-BE49-F238E27FC236}">
                      <a16:creationId xmlns:a16="http://schemas.microsoft.com/office/drawing/2014/main" id="{D33EFCF3-F8EF-4705-81CF-56A2FA759D92}"/>
                    </a:ext>
                  </a:extLst>
                </p:cNvPr>
                <p:cNvPicPr/>
                <p:nvPr/>
              </p:nvPicPr>
              <p:blipFill>
                <a:blip r:embed="rId599"/>
                <a:stretch>
                  <a:fillRect/>
                </a:stretch>
              </p:blipFill>
              <p:spPr>
                <a:xfrm>
                  <a:off x="6985907" y="5576467"/>
                  <a:ext cx="612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0">
              <p14:nvContentPartPr>
                <p14:cNvPr id="418" name="Freihand 417">
                  <a:extLst>
                    <a:ext uri="{FF2B5EF4-FFF2-40B4-BE49-F238E27FC236}">
                      <a16:creationId xmlns:a16="http://schemas.microsoft.com/office/drawing/2014/main" id="{CA258992-B45A-4683-A714-60808051A695}"/>
                    </a:ext>
                  </a:extLst>
                </p14:cNvPr>
                <p14:cNvContentPartPr/>
                <p14:nvPr/>
              </p14:nvContentPartPr>
              <p14:xfrm>
                <a:off x="7093907" y="5532907"/>
                <a:ext cx="69120" cy="77040"/>
              </p14:xfrm>
            </p:contentPart>
          </mc:Choice>
          <mc:Fallback xmlns="">
            <p:pic>
              <p:nvPicPr>
                <p:cNvPr id="418" name="Freihand 417">
                  <a:extLst>
                    <a:ext uri="{FF2B5EF4-FFF2-40B4-BE49-F238E27FC236}">
                      <a16:creationId xmlns:a16="http://schemas.microsoft.com/office/drawing/2014/main" id="{CA258992-B45A-4683-A714-60808051A695}"/>
                    </a:ext>
                  </a:extLst>
                </p:cNvPr>
                <p:cNvPicPr/>
                <p:nvPr/>
              </p:nvPicPr>
              <p:blipFill>
                <a:blip r:embed="rId601"/>
                <a:stretch>
                  <a:fillRect/>
                </a:stretch>
              </p:blipFill>
              <p:spPr>
                <a:xfrm>
                  <a:off x="7089587" y="5528587"/>
                  <a:ext cx="7776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2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CD0E034C-7D07-4AF0-A80C-97C266795953}"/>
                    </a:ext>
                  </a:extLst>
                </p14:cNvPr>
                <p14:cNvContentPartPr/>
                <p14:nvPr/>
              </p14:nvContentPartPr>
              <p14:xfrm>
                <a:off x="7193627" y="5496187"/>
                <a:ext cx="220680" cy="109080"/>
              </p14:xfrm>
            </p:contentPart>
          </mc:Choice>
          <mc:Fallback xmlns=""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CD0E034C-7D07-4AF0-A80C-97C266795953}"/>
                    </a:ext>
                  </a:extLst>
                </p:cNvPr>
                <p:cNvPicPr/>
                <p:nvPr/>
              </p:nvPicPr>
              <p:blipFill>
                <a:blip r:embed="rId603"/>
                <a:stretch>
                  <a:fillRect/>
                </a:stretch>
              </p:blipFill>
              <p:spPr>
                <a:xfrm>
                  <a:off x="7189307" y="5491867"/>
                  <a:ext cx="22932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4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8A91DBB3-096C-428B-9066-4D0FB650B7A0}"/>
                    </a:ext>
                  </a:extLst>
                </p14:cNvPr>
                <p14:cNvContentPartPr/>
                <p14:nvPr/>
              </p14:nvContentPartPr>
              <p14:xfrm>
                <a:off x="7525187" y="5467747"/>
                <a:ext cx="114840" cy="103680"/>
              </p14:xfrm>
            </p:contentPart>
          </mc:Choice>
          <mc:Fallback xmlns=""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8A91DBB3-096C-428B-9066-4D0FB650B7A0}"/>
                    </a:ext>
                  </a:extLst>
                </p:cNvPr>
                <p:cNvPicPr/>
                <p:nvPr/>
              </p:nvPicPr>
              <p:blipFill>
                <a:blip r:embed="rId605"/>
                <a:stretch>
                  <a:fillRect/>
                </a:stretch>
              </p:blipFill>
              <p:spPr>
                <a:xfrm>
                  <a:off x="7520867" y="5463427"/>
                  <a:ext cx="12348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6">
              <p14:nvContentPartPr>
                <p14:cNvPr id="421" name="Freihand 420">
                  <a:extLst>
                    <a:ext uri="{FF2B5EF4-FFF2-40B4-BE49-F238E27FC236}">
                      <a16:creationId xmlns:a16="http://schemas.microsoft.com/office/drawing/2014/main" id="{88AAAD34-BD8E-4D17-98CE-A63BF7601D44}"/>
                    </a:ext>
                  </a:extLst>
                </p14:cNvPr>
                <p14:cNvContentPartPr/>
                <p14:nvPr/>
              </p14:nvContentPartPr>
              <p14:xfrm>
                <a:off x="7572347" y="5541907"/>
                <a:ext cx="38160" cy="25560"/>
              </p14:xfrm>
            </p:contentPart>
          </mc:Choice>
          <mc:Fallback xmlns="">
            <p:pic>
              <p:nvPicPr>
                <p:cNvPr id="421" name="Freihand 420">
                  <a:extLst>
                    <a:ext uri="{FF2B5EF4-FFF2-40B4-BE49-F238E27FC236}">
                      <a16:creationId xmlns:a16="http://schemas.microsoft.com/office/drawing/2014/main" id="{88AAAD34-BD8E-4D17-98CE-A63BF7601D44}"/>
                    </a:ext>
                  </a:extLst>
                </p:cNvPr>
                <p:cNvPicPr/>
                <p:nvPr/>
              </p:nvPicPr>
              <p:blipFill>
                <a:blip r:embed="rId607"/>
                <a:stretch>
                  <a:fillRect/>
                </a:stretch>
              </p:blipFill>
              <p:spPr>
                <a:xfrm>
                  <a:off x="7568027" y="5537587"/>
                  <a:ext cx="4680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8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C8C51326-B1E2-4919-8D51-1726B1938E21}"/>
                    </a:ext>
                  </a:extLst>
                </p14:cNvPr>
                <p14:cNvContentPartPr/>
                <p14:nvPr/>
              </p14:nvContentPartPr>
              <p14:xfrm>
                <a:off x="7663427" y="5454067"/>
                <a:ext cx="23040" cy="123120"/>
              </p14:xfrm>
            </p:contentPart>
          </mc:Choice>
          <mc:Fallback xmlns=""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C8C51326-B1E2-4919-8D51-1726B1938E21}"/>
                    </a:ext>
                  </a:extLst>
                </p:cNvPr>
                <p:cNvPicPr/>
                <p:nvPr/>
              </p:nvPicPr>
              <p:blipFill>
                <a:blip r:embed="rId609"/>
                <a:stretch>
                  <a:fillRect/>
                </a:stretch>
              </p:blipFill>
              <p:spPr>
                <a:xfrm>
                  <a:off x="7659107" y="5449747"/>
                  <a:ext cx="3168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0">
              <p14:nvContentPartPr>
                <p14:cNvPr id="423" name="Freihand 422">
                  <a:extLst>
                    <a:ext uri="{FF2B5EF4-FFF2-40B4-BE49-F238E27FC236}">
                      <a16:creationId xmlns:a16="http://schemas.microsoft.com/office/drawing/2014/main" id="{E7CF3243-A440-4E93-A446-1FB9F98C2818}"/>
                    </a:ext>
                  </a:extLst>
                </p14:cNvPr>
                <p14:cNvContentPartPr/>
                <p14:nvPr/>
              </p14:nvContentPartPr>
              <p14:xfrm>
                <a:off x="7704827" y="5501587"/>
                <a:ext cx="169200" cy="55080"/>
              </p14:xfrm>
            </p:contentPart>
          </mc:Choice>
          <mc:Fallback xmlns="">
            <p:pic>
              <p:nvPicPr>
                <p:cNvPr id="423" name="Freihand 422">
                  <a:extLst>
                    <a:ext uri="{FF2B5EF4-FFF2-40B4-BE49-F238E27FC236}">
                      <a16:creationId xmlns:a16="http://schemas.microsoft.com/office/drawing/2014/main" id="{E7CF3243-A440-4E93-A446-1FB9F98C2818}"/>
                    </a:ext>
                  </a:extLst>
                </p:cNvPr>
                <p:cNvPicPr/>
                <p:nvPr/>
              </p:nvPicPr>
              <p:blipFill>
                <a:blip r:embed="rId611"/>
                <a:stretch>
                  <a:fillRect/>
                </a:stretch>
              </p:blipFill>
              <p:spPr>
                <a:xfrm>
                  <a:off x="7700507" y="5497267"/>
                  <a:ext cx="17784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2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CD96EC50-74A2-4A4E-B71E-7B8E90D4B11A}"/>
                    </a:ext>
                  </a:extLst>
                </p14:cNvPr>
                <p14:cNvContentPartPr/>
                <p14:nvPr/>
              </p14:nvContentPartPr>
              <p14:xfrm>
                <a:off x="7886627" y="5456947"/>
                <a:ext cx="360" cy="360"/>
              </p14:xfrm>
            </p:contentPart>
          </mc:Choice>
          <mc:Fallback xmlns=""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CD96EC50-74A2-4A4E-B71E-7B8E90D4B11A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7882307" y="54526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3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736F4D1C-3381-46D6-BDA2-ACF9788F283E}"/>
                    </a:ext>
                  </a:extLst>
                </p14:cNvPr>
                <p14:cNvContentPartPr/>
                <p14:nvPr/>
              </p14:nvContentPartPr>
              <p14:xfrm>
                <a:off x="7927307" y="5425267"/>
                <a:ext cx="62280" cy="59400"/>
              </p14:xfrm>
            </p:contentPart>
          </mc:Choice>
          <mc:Fallback xmlns=""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736F4D1C-3381-46D6-BDA2-ACF9788F283E}"/>
                    </a:ext>
                  </a:extLst>
                </p:cNvPr>
                <p:cNvPicPr/>
                <p:nvPr/>
              </p:nvPicPr>
              <p:blipFill>
                <a:blip r:embed="rId614"/>
                <a:stretch>
                  <a:fillRect/>
                </a:stretch>
              </p:blipFill>
              <p:spPr>
                <a:xfrm>
                  <a:off x="7922987" y="5420947"/>
                  <a:ext cx="7092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5">
              <p14:nvContentPartPr>
                <p14:cNvPr id="427" name="Freihand 426">
                  <a:extLst>
                    <a:ext uri="{FF2B5EF4-FFF2-40B4-BE49-F238E27FC236}">
                      <a16:creationId xmlns:a16="http://schemas.microsoft.com/office/drawing/2014/main" id="{FBC3E15A-9236-4480-9A17-18F876141F66}"/>
                    </a:ext>
                  </a:extLst>
                </p14:cNvPr>
                <p14:cNvContentPartPr/>
                <p14:nvPr/>
              </p14:nvContentPartPr>
              <p14:xfrm>
                <a:off x="8064827" y="5485027"/>
                <a:ext cx="59400" cy="78120"/>
              </p14:xfrm>
            </p:contentPart>
          </mc:Choice>
          <mc:Fallback xmlns="">
            <p:pic>
              <p:nvPicPr>
                <p:cNvPr id="427" name="Freihand 426">
                  <a:extLst>
                    <a:ext uri="{FF2B5EF4-FFF2-40B4-BE49-F238E27FC236}">
                      <a16:creationId xmlns:a16="http://schemas.microsoft.com/office/drawing/2014/main" id="{FBC3E15A-9236-4480-9A17-18F876141F66}"/>
                    </a:ext>
                  </a:extLst>
                </p:cNvPr>
                <p:cNvPicPr/>
                <p:nvPr/>
              </p:nvPicPr>
              <p:blipFill>
                <a:blip r:embed="rId616"/>
                <a:stretch>
                  <a:fillRect/>
                </a:stretch>
              </p:blipFill>
              <p:spPr>
                <a:xfrm>
                  <a:off x="8060507" y="5480707"/>
                  <a:ext cx="680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7">
              <p14:nvContentPartPr>
                <p14:cNvPr id="428" name="Freihand 427">
                  <a:extLst>
                    <a:ext uri="{FF2B5EF4-FFF2-40B4-BE49-F238E27FC236}">
                      <a16:creationId xmlns:a16="http://schemas.microsoft.com/office/drawing/2014/main" id="{4FA2E9DC-9D32-435D-8D70-D4004BBBCFE0}"/>
                    </a:ext>
                  </a:extLst>
                </p14:cNvPr>
                <p14:cNvContentPartPr/>
                <p14:nvPr/>
              </p14:nvContentPartPr>
              <p14:xfrm>
                <a:off x="8189387" y="5502307"/>
                <a:ext cx="110160" cy="42120"/>
              </p14:xfrm>
            </p:contentPart>
          </mc:Choice>
          <mc:Fallback xmlns="">
            <p:pic>
              <p:nvPicPr>
                <p:cNvPr id="428" name="Freihand 427">
                  <a:extLst>
                    <a:ext uri="{FF2B5EF4-FFF2-40B4-BE49-F238E27FC236}">
                      <a16:creationId xmlns:a16="http://schemas.microsoft.com/office/drawing/2014/main" id="{4FA2E9DC-9D32-435D-8D70-D4004BBBCFE0}"/>
                    </a:ext>
                  </a:extLst>
                </p:cNvPr>
                <p:cNvPicPr/>
                <p:nvPr/>
              </p:nvPicPr>
              <p:blipFill>
                <a:blip r:embed="rId618"/>
                <a:stretch>
                  <a:fillRect/>
                </a:stretch>
              </p:blipFill>
              <p:spPr>
                <a:xfrm>
                  <a:off x="8185067" y="5497987"/>
                  <a:ext cx="11880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9">
              <p14:nvContentPartPr>
                <p14:cNvPr id="429" name="Freihand 428">
                  <a:extLst>
                    <a:ext uri="{FF2B5EF4-FFF2-40B4-BE49-F238E27FC236}">
                      <a16:creationId xmlns:a16="http://schemas.microsoft.com/office/drawing/2014/main" id="{4AB4D8B8-4BA3-46C3-AE5E-E019364EE1DF}"/>
                    </a:ext>
                  </a:extLst>
                </p14:cNvPr>
                <p14:cNvContentPartPr/>
                <p14:nvPr/>
              </p14:nvContentPartPr>
              <p14:xfrm>
                <a:off x="8322227" y="5461627"/>
                <a:ext cx="38520" cy="19440"/>
              </p14:xfrm>
            </p:contentPart>
          </mc:Choice>
          <mc:Fallback xmlns="">
            <p:pic>
              <p:nvPicPr>
                <p:cNvPr id="429" name="Freihand 428">
                  <a:extLst>
                    <a:ext uri="{FF2B5EF4-FFF2-40B4-BE49-F238E27FC236}">
                      <a16:creationId xmlns:a16="http://schemas.microsoft.com/office/drawing/2014/main" id="{4AB4D8B8-4BA3-46C3-AE5E-E019364EE1DF}"/>
                    </a:ext>
                  </a:extLst>
                </p:cNvPr>
                <p:cNvPicPr/>
                <p:nvPr/>
              </p:nvPicPr>
              <p:blipFill>
                <a:blip r:embed="rId620"/>
                <a:stretch>
                  <a:fillRect/>
                </a:stretch>
              </p:blipFill>
              <p:spPr>
                <a:xfrm>
                  <a:off x="8317907" y="5457307"/>
                  <a:ext cx="4716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1">
              <p14:nvContentPartPr>
                <p14:cNvPr id="430" name="Freihand 429">
                  <a:extLst>
                    <a:ext uri="{FF2B5EF4-FFF2-40B4-BE49-F238E27FC236}">
                      <a16:creationId xmlns:a16="http://schemas.microsoft.com/office/drawing/2014/main" id="{694E2685-6A4E-4A8D-B6B7-8897BC0B1A65}"/>
                    </a:ext>
                  </a:extLst>
                </p14:cNvPr>
                <p14:cNvContentPartPr/>
                <p14:nvPr/>
              </p14:nvContentPartPr>
              <p14:xfrm>
                <a:off x="8355707" y="5438947"/>
                <a:ext cx="104760" cy="112680"/>
              </p14:xfrm>
            </p:contentPart>
          </mc:Choice>
          <mc:Fallback xmlns="">
            <p:pic>
              <p:nvPicPr>
                <p:cNvPr id="430" name="Freihand 429">
                  <a:extLst>
                    <a:ext uri="{FF2B5EF4-FFF2-40B4-BE49-F238E27FC236}">
                      <a16:creationId xmlns:a16="http://schemas.microsoft.com/office/drawing/2014/main" id="{694E2685-6A4E-4A8D-B6B7-8897BC0B1A65}"/>
                    </a:ext>
                  </a:extLst>
                </p:cNvPr>
                <p:cNvPicPr/>
                <p:nvPr/>
              </p:nvPicPr>
              <p:blipFill>
                <a:blip r:embed="rId622"/>
                <a:stretch>
                  <a:fillRect/>
                </a:stretch>
              </p:blipFill>
              <p:spPr>
                <a:xfrm>
                  <a:off x="8351387" y="5434627"/>
                  <a:ext cx="1134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3">
              <p14:nvContentPartPr>
                <p14:cNvPr id="446" name="Freihand 445">
                  <a:extLst>
                    <a:ext uri="{FF2B5EF4-FFF2-40B4-BE49-F238E27FC236}">
                      <a16:creationId xmlns:a16="http://schemas.microsoft.com/office/drawing/2014/main" id="{AD358E06-D86A-4CB7-94B1-A84356BA7872}"/>
                    </a:ext>
                  </a:extLst>
                </p14:cNvPr>
                <p14:cNvContentPartPr/>
                <p14:nvPr/>
              </p14:nvContentPartPr>
              <p14:xfrm>
                <a:off x="6756947" y="5757547"/>
                <a:ext cx="164160" cy="192240"/>
              </p14:xfrm>
            </p:contentPart>
          </mc:Choice>
          <mc:Fallback xmlns="">
            <p:pic>
              <p:nvPicPr>
                <p:cNvPr id="446" name="Freihand 445">
                  <a:extLst>
                    <a:ext uri="{FF2B5EF4-FFF2-40B4-BE49-F238E27FC236}">
                      <a16:creationId xmlns:a16="http://schemas.microsoft.com/office/drawing/2014/main" id="{AD358E06-D86A-4CB7-94B1-A84356BA7872}"/>
                    </a:ext>
                  </a:extLst>
                </p:cNvPr>
                <p:cNvPicPr/>
                <p:nvPr/>
              </p:nvPicPr>
              <p:blipFill>
                <a:blip r:embed="rId624"/>
                <a:stretch>
                  <a:fillRect/>
                </a:stretch>
              </p:blipFill>
              <p:spPr>
                <a:xfrm>
                  <a:off x="6752627" y="5753227"/>
                  <a:ext cx="17280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5">
              <p14:nvContentPartPr>
                <p14:cNvPr id="447" name="Freihand 446">
                  <a:extLst>
                    <a:ext uri="{FF2B5EF4-FFF2-40B4-BE49-F238E27FC236}">
                      <a16:creationId xmlns:a16="http://schemas.microsoft.com/office/drawing/2014/main" id="{FEEAF57F-304A-41F8-B34F-D527C202C18B}"/>
                    </a:ext>
                  </a:extLst>
                </p14:cNvPr>
                <p14:cNvContentPartPr/>
                <p14:nvPr/>
              </p14:nvContentPartPr>
              <p14:xfrm>
                <a:off x="6917147" y="5813347"/>
                <a:ext cx="163800" cy="70200"/>
              </p14:xfrm>
            </p:contentPart>
          </mc:Choice>
          <mc:Fallback xmlns="">
            <p:pic>
              <p:nvPicPr>
                <p:cNvPr id="447" name="Freihand 446">
                  <a:extLst>
                    <a:ext uri="{FF2B5EF4-FFF2-40B4-BE49-F238E27FC236}">
                      <a16:creationId xmlns:a16="http://schemas.microsoft.com/office/drawing/2014/main" id="{FEEAF57F-304A-41F8-B34F-D527C202C18B}"/>
                    </a:ext>
                  </a:extLst>
                </p:cNvPr>
                <p:cNvPicPr/>
                <p:nvPr/>
              </p:nvPicPr>
              <p:blipFill>
                <a:blip r:embed="rId626"/>
                <a:stretch>
                  <a:fillRect/>
                </a:stretch>
              </p:blipFill>
              <p:spPr>
                <a:xfrm>
                  <a:off x="6912467" y="5809027"/>
                  <a:ext cx="17244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7">
              <p14:nvContentPartPr>
                <p14:cNvPr id="448" name="Freihand 447">
                  <a:extLst>
                    <a:ext uri="{FF2B5EF4-FFF2-40B4-BE49-F238E27FC236}">
                      <a16:creationId xmlns:a16="http://schemas.microsoft.com/office/drawing/2014/main" id="{D9F6C508-D9F2-4744-A891-8E3AF01CAA70}"/>
                    </a:ext>
                  </a:extLst>
                </p14:cNvPr>
                <p14:cNvContentPartPr/>
                <p14:nvPr/>
              </p14:nvContentPartPr>
              <p14:xfrm>
                <a:off x="7168067" y="5748547"/>
                <a:ext cx="92880" cy="103320"/>
              </p14:xfrm>
            </p:contentPart>
          </mc:Choice>
          <mc:Fallback xmlns="">
            <p:pic>
              <p:nvPicPr>
                <p:cNvPr id="448" name="Freihand 447">
                  <a:extLst>
                    <a:ext uri="{FF2B5EF4-FFF2-40B4-BE49-F238E27FC236}">
                      <a16:creationId xmlns:a16="http://schemas.microsoft.com/office/drawing/2014/main" id="{D9F6C508-D9F2-4744-A891-8E3AF01CAA70}"/>
                    </a:ext>
                  </a:extLst>
                </p:cNvPr>
                <p:cNvPicPr/>
                <p:nvPr/>
              </p:nvPicPr>
              <p:blipFill>
                <a:blip r:embed="rId628"/>
                <a:stretch>
                  <a:fillRect/>
                </a:stretch>
              </p:blipFill>
              <p:spPr>
                <a:xfrm>
                  <a:off x="7163747" y="5744227"/>
                  <a:ext cx="10152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9">
              <p14:nvContentPartPr>
                <p14:cNvPr id="449" name="Freihand 448">
                  <a:extLst>
                    <a:ext uri="{FF2B5EF4-FFF2-40B4-BE49-F238E27FC236}">
                      <a16:creationId xmlns:a16="http://schemas.microsoft.com/office/drawing/2014/main" id="{E02B739A-3A9F-45E5-AC83-49DD83EE3C26}"/>
                    </a:ext>
                  </a:extLst>
                </p14:cNvPr>
                <p14:cNvContentPartPr/>
                <p14:nvPr/>
              </p14:nvContentPartPr>
              <p14:xfrm>
                <a:off x="7206587" y="5809387"/>
                <a:ext cx="29880" cy="43560"/>
              </p14:xfrm>
            </p:contentPart>
          </mc:Choice>
          <mc:Fallback xmlns="">
            <p:pic>
              <p:nvPicPr>
                <p:cNvPr id="449" name="Freihand 448">
                  <a:extLst>
                    <a:ext uri="{FF2B5EF4-FFF2-40B4-BE49-F238E27FC236}">
                      <a16:creationId xmlns:a16="http://schemas.microsoft.com/office/drawing/2014/main" id="{E02B739A-3A9F-45E5-AC83-49DD83EE3C26}"/>
                    </a:ext>
                  </a:extLst>
                </p:cNvPr>
                <p:cNvPicPr/>
                <p:nvPr/>
              </p:nvPicPr>
              <p:blipFill>
                <a:blip r:embed="rId630"/>
                <a:stretch>
                  <a:fillRect/>
                </a:stretch>
              </p:blipFill>
              <p:spPr>
                <a:xfrm>
                  <a:off x="7202267" y="5805067"/>
                  <a:ext cx="3852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1">
              <p14:nvContentPartPr>
                <p14:cNvPr id="450" name="Freihand 449">
                  <a:extLst>
                    <a:ext uri="{FF2B5EF4-FFF2-40B4-BE49-F238E27FC236}">
                      <a16:creationId xmlns:a16="http://schemas.microsoft.com/office/drawing/2014/main" id="{28FC7600-8F4D-4345-8F41-E6BD4AD4896D}"/>
                    </a:ext>
                  </a:extLst>
                </p14:cNvPr>
                <p14:cNvContentPartPr/>
                <p14:nvPr/>
              </p14:nvContentPartPr>
              <p14:xfrm>
                <a:off x="7292627" y="5729107"/>
                <a:ext cx="23040" cy="113040"/>
              </p14:xfrm>
            </p:contentPart>
          </mc:Choice>
          <mc:Fallback xmlns="">
            <p:pic>
              <p:nvPicPr>
                <p:cNvPr id="450" name="Freihand 449">
                  <a:extLst>
                    <a:ext uri="{FF2B5EF4-FFF2-40B4-BE49-F238E27FC236}">
                      <a16:creationId xmlns:a16="http://schemas.microsoft.com/office/drawing/2014/main" id="{28FC7600-8F4D-4345-8F41-E6BD4AD4896D}"/>
                    </a:ext>
                  </a:extLst>
                </p:cNvPr>
                <p:cNvPicPr/>
                <p:nvPr/>
              </p:nvPicPr>
              <p:blipFill>
                <a:blip r:embed="rId632"/>
                <a:stretch>
                  <a:fillRect/>
                </a:stretch>
              </p:blipFill>
              <p:spPr>
                <a:xfrm>
                  <a:off x="7288307" y="5724787"/>
                  <a:ext cx="3168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3">
              <p14:nvContentPartPr>
                <p14:cNvPr id="451" name="Freihand 450">
                  <a:extLst>
                    <a:ext uri="{FF2B5EF4-FFF2-40B4-BE49-F238E27FC236}">
                      <a16:creationId xmlns:a16="http://schemas.microsoft.com/office/drawing/2014/main" id="{3A40C648-1B74-4FA9-8EB4-6DBED7673841}"/>
                    </a:ext>
                  </a:extLst>
                </p14:cNvPr>
                <p14:cNvContentPartPr/>
                <p14:nvPr/>
              </p14:nvContentPartPr>
              <p14:xfrm>
                <a:off x="7319267" y="5784907"/>
                <a:ext cx="173520" cy="60840"/>
              </p14:xfrm>
            </p:contentPart>
          </mc:Choice>
          <mc:Fallback xmlns="">
            <p:pic>
              <p:nvPicPr>
                <p:cNvPr id="451" name="Freihand 450">
                  <a:extLst>
                    <a:ext uri="{FF2B5EF4-FFF2-40B4-BE49-F238E27FC236}">
                      <a16:creationId xmlns:a16="http://schemas.microsoft.com/office/drawing/2014/main" id="{3A40C648-1B74-4FA9-8EB4-6DBED7673841}"/>
                    </a:ext>
                  </a:extLst>
                </p:cNvPr>
                <p:cNvPicPr/>
                <p:nvPr/>
              </p:nvPicPr>
              <p:blipFill>
                <a:blip r:embed="rId634"/>
                <a:stretch>
                  <a:fillRect/>
                </a:stretch>
              </p:blipFill>
              <p:spPr>
                <a:xfrm>
                  <a:off x="7314947" y="5780587"/>
                  <a:ext cx="18216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5">
              <p14:nvContentPartPr>
                <p14:cNvPr id="452" name="Freihand 451">
                  <a:extLst>
                    <a:ext uri="{FF2B5EF4-FFF2-40B4-BE49-F238E27FC236}">
                      <a16:creationId xmlns:a16="http://schemas.microsoft.com/office/drawing/2014/main" id="{1F7230D9-C9DB-4008-973A-2090DA96580B}"/>
                    </a:ext>
                  </a:extLst>
                </p14:cNvPr>
                <p14:cNvContentPartPr/>
                <p14:nvPr/>
              </p14:nvContentPartPr>
              <p14:xfrm>
                <a:off x="7481267" y="5766187"/>
                <a:ext cx="22680" cy="6120"/>
              </p14:xfrm>
            </p:contentPart>
          </mc:Choice>
          <mc:Fallback xmlns="">
            <p:pic>
              <p:nvPicPr>
                <p:cNvPr id="452" name="Freihand 451">
                  <a:extLst>
                    <a:ext uri="{FF2B5EF4-FFF2-40B4-BE49-F238E27FC236}">
                      <a16:creationId xmlns:a16="http://schemas.microsoft.com/office/drawing/2014/main" id="{1F7230D9-C9DB-4008-973A-2090DA96580B}"/>
                    </a:ext>
                  </a:extLst>
                </p:cNvPr>
                <p:cNvPicPr/>
                <p:nvPr/>
              </p:nvPicPr>
              <p:blipFill>
                <a:blip r:embed="rId636"/>
                <a:stretch>
                  <a:fillRect/>
                </a:stretch>
              </p:blipFill>
              <p:spPr>
                <a:xfrm>
                  <a:off x="7476947" y="5761867"/>
                  <a:ext cx="3132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7">
              <p14:nvContentPartPr>
                <p14:cNvPr id="453" name="Freihand 452">
                  <a:extLst>
                    <a:ext uri="{FF2B5EF4-FFF2-40B4-BE49-F238E27FC236}">
                      <a16:creationId xmlns:a16="http://schemas.microsoft.com/office/drawing/2014/main" id="{4F2365BA-8C41-406E-B4A6-AC98029EF2D5}"/>
                    </a:ext>
                  </a:extLst>
                </p14:cNvPr>
                <p14:cNvContentPartPr/>
                <p14:nvPr/>
              </p14:nvContentPartPr>
              <p14:xfrm>
                <a:off x="7529867" y="5782027"/>
                <a:ext cx="59760" cy="68040"/>
              </p14:xfrm>
            </p:contentPart>
          </mc:Choice>
          <mc:Fallback xmlns="">
            <p:pic>
              <p:nvPicPr>
                <p:cNvPr id="453" name="Freihand 452">
                  <a:extLst>
                    <a:ext uri="{FF2B5EF4-FFF2-40B4-BE49-F238E27FC236}">
                      <a16:creationId xmlns:a16="http://schemas.microsoft.com/office/drawing/2014/main" id="{4F2365BA-8C41-406E-B4A6-AC98029EF2D5}"/>
                    </a:ext>
                  </a:extLst>
                </p:cNvPr>
                <p:cNvPicPr/>
                <p:nvPr/>
              </p:nvPicPr>
              <p:blipFill>
                <a:blip r:embed="rId638"/>
                <a:stretch>
                  <a:fillRect/>
                </a:stretch>
              </p:blipFill>
              <p:spPr>
                <a:xfrm>
                  <a:off x="7525547" y="5777707"/>
                  <a:ext cx="6840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9">
              <p14:nvContentPartPr>
                <p14:cNvPr id="454" name="Freihand 453">
                  <a:extLst>
                    <a:ext uri="{FF2B5EF4-FFF2-40B4-BE49-F238E27FC236}">
                      <a16:creationId xmlns:a16="http://schemas.microsoft.com/office/drawing/2014/main" id="{08598AAF-C525-4425-AF31-F142FBBED843}"/>
                    </a:ext>
                  </a:extLst>
                </p14:cNvPr>
                <p14:cNvContentPartPr/>
                <p14:nvPr/>
              </p14:nvContentPartPr>
              <p14:xfrm>
                <a:off x="7717787" y="5727667"/>
                <a:ext cx="113760" cy="128520"/>
              </p14:xfrm>
            </p:contentPart>
          </mc:Choice>
          <mc:Fallback xmlns="">
            <p:pic>
              <p:nvPicPr>
                <p:cNvPr id="454" name="Freihand 453">
                  <a:extLst>
                    <a:ext uri="{FF2B5EF4-FFF2-40B4-BE49-F238E27FC236}">
                      <a16:creationId xmlns:a16="http://schemas.microsoft.com/office/drawing/2014/main" id="{08598AAF-C525-4425-AF31-F142FBBED843}"/>
                    </a:ext>
                  </a:extLst>
                </p:cNvPr>
                <p:cNvPicPr/>
                <p:nvPr/>
              </p:nvPicPr>
              <p:blipFill>
                <a:blip r:embed="rId640"/>
                <a:stretch>
                  <a:fillRect/>
                </a:stretch>
              </p:blipFill>
              <p:spPr>
                <a:xfrm>
                  <a:off x="7713467" y="5723347"/>
                  <a:ext cx="12240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1">
              <p14:nvContentPartPr>
                <p14:cNvPr id="455" name="Freihand 454">
                  <a:extLst>
                    <a:ext uri="{FF2B5EF4-FFF2-40B4-BE49-F238E27FC236}">
                      <a16:creationId xmlns:a16="http://schemas.microsoft.com/office/drawing/2014/main" id="{CFA97493-E46F-4248-841E-53A0E06E5346}"/>
                    </a:ext>
                  </a:extLst>
                </p14:cNvPr>
                <p14:cNvContentPartPr/>
                <p14:nvPr/>
              </p14:nvContentPartPr>
              <p14:xfrm>
                <a:off x="7735427" y="5775907"/>
                <a:ext cx="201600" cy="58320"/>
              </p14:xfrm>
            </p:contentPart>
          </mc:Choice>
          <mc:Fallback xmlns="">
            <p:pic>
              <p:nvPicPr>
                <p:cNvPr id="455" name="Freihand 454">
                  <a:extLst>
                    <a:ext uri="{FF2B5EF4-FFF2-40B4-BE49-F238E27FC236}">
                      <a16:creationId xmlns:a16="http://schemas.microsoft.com/office/drawing/2014/main" id="{CFA97493-E46F-4248-841E-53A0E06E5346}"/>
                    </a:ext>
                  </a:extLst>
                </p:cNvPr>
                <p:cNvPicPr/>
                <p:nvPr/>
              </p:nvPicPr>
              <p:blipFill>
                <a:blip r:embed="rId642"/>
                <a:stretch>
                  <a:fillRect/>
                </a:stretch>
              </p:blipFill>
              <p:spPr>
                <a:xfrm>
                  <a:off x="7731107" y="5771587"/>
                  <a:ext cx="21024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3">
              <p14:nvContentPartPr>
                <p14:cNvPr id="456" name="Freihand 455">
                  <a:extLst>
                    <a:ext uri="{FF2B5EF4-FFF2-40B4-BE49-F238E27FC236}">
                      <a16:creationId xmlns:a16="http://schemas.microsoft.com/office/drawing/2014/main" id="{E5DBA6B6-8DFD-4C4C-9282-94BA3BCBB0BD}"/>
                    </a:ext>
                  </a:extLst>
                </p14:cNvPr>
                <p14:cNvContentPartPr/>
                <p14:nvPr/>
              </p14:nvContentPartPr>
              <p14:xfrm>
                <a:off x="7945667" y="5710387"/>
                <a:ext cx="75600" cy="110880"/>
              </p14:xfrm>
            </p:contentPart>
          </mc:Choice>
          <mc:Fallback xmlns="">
            <p:pic>
              <p:nvPicPr>
                <p:cNvPr id="456" name="Freihand 455">
                  <a:extLst>
                    <a:ext uri="{FF2B5EF4-FFF2-40B4-BE49-F238E27FC236}">
                      <a16:creationId xmlns:a16="http://schemas.microsoft.com/office/drawing/2014/main" id="{E5DBA6B6-8DFD-4C4C-9282-94BA3BCBB0BD}"/>
                    </a:ext>
                  </a:extLst>
                </p:cNvPr>
                <p:cNvPicPr/>
                <p:nvPr/>
              </p:nvPicPr>
              <p:blipFill>
                <a:blip r:embed="rId644"/>
                <a:stretch>
                  <a:fillRect/>
                </a:stretch>
              </p:blipFill>
              <p:spPr>
                <a:xfrm>
                  <a:off x="7941347" y="5706067"/>
                  <a:ext cx="8424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5">
              <p14:nvContentPartPr>
                <p14:cNvPr id="457" name="Freihand 456">
                  <a:extLst>
                    <a:ext uri="{FF2B5EF4-FFF2-40B4-BE49-F238E27FC236}">
                      <a16:creationId xmlns:a16="http://schemas.microsoft.com/office/drawing/2014/main" id="{70E4803B-433D-4986-8CFA-0B03BFDE8B12}"/>
                    </a:ext>
                  </a:extLst>
                </p14:cNvPr>
                <p14:cNvContentPartPr/>
                <p14:nvPr/>
              </p14:nvContentPartPr>
              <p14:xfrm>
                <a:off x="8039987" y="5758267"/>
                <a:ext cx="74520" cy="59760"/>
              </p14:xfrm>
            </p:contentPart>
          </mc:Choice>
          <mc:Fallback xmlns="">
            <p:pic>
              <p:nvPicPr>
                <p:cNvPr id="457" name="Freihand 456">
                  <a:extLst>
                    <a:ext uri="{FF2B5EF4-FFF2-40B4-BE49-F238E27FC236}">
                      <a16:creationId xmlns:a16="http://schemas.microsoft.com/office/drawing/2014/main" id="{70E4803B-433D-4986-8CFA-0B03BFDE8B12}"/>
                    </a:ext>
                  </a:extLst>
                </p:cNvPr>
                <p:cNvPicPr/>
                <p:nvPr/>
              </p:nvPicPr>
              <p:blipFill>
                <a:blip r:embed="rId646"/>
                <a:stretch>
                  <a:fillRect/>
                </a:stretch>
              </p:blipFill>
              <p:spPr>
                <a:xfrm>
                  <a:off x="8035667" y="5753947"/>
                  <a:ext cx="8316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7">
              <p14:nvContentPartPr>
                <p14:cNvPr id="458" name="Freihand 457">
                  <a:extLst>
                    <a:ext uri="{FF2B5EF4-FFF2-40B4-BE49-F238E27FC236}">
                      <a16:creationId xmlns:a16="http://schemas.microsoft.com/office/drawing/2014/main" id="{A501204C-D9D9-4E88-996E-C04D4C03D6F2}"/>
                    </a:ext>
                  </a:extLst>
                </p14:cNvPr>
                <p14:cNvContentPartPr/>
                <p14:nvPr/>
              </p14:nvContentPartPr>
              <p14:xfrm>
                <a:off x="7821107" y="5698147"/>
                <a:ext cx="108360" cy="7560"/>
              </p14:xfrm>
            </p:contentPart>
          </mc:Choice>
          <mc:Fallback xmlns="">
            <p:pic>
              <p:nvPicPr>
                <p:cNvPr id="458" name="Freihand 457">
                  <a:extLst>
                    <a:ext uri="{FF2B5EF4-FFF2-40B4-BE49-F238E27FC236}">
                      <a16:creationId xmlns:a16="http://schemas.microsoft.com/office/drawing/2014/main" id="{A501204C-D9D9-4E88-996E-C04D4C03D6F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816787" y="5693827"/>
                  <a:ext cx="11700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8">
              <p14:nvContentPartPr>
                <p14:cNvPr id="459" name="Freihand 458">
                  <a:extLst>
                    <a:ext uri="{FF2B5EF4-FFF2-40B4-BE49-F238E27FC236}">
                      <a16:creationId xmlns:a16="http://schemas.microsoft.com/office/drawing/2014/main" id="{8943B390-CD95-443B-9931-724B4CB25742}"/>
                    </a:ext>
                  </a:extLst>
                </p14:cNvPr>
                <p14:cNvContentPartPr/>
                <p14:nvPr/>
              </p14:nvContentPartPr>
              <p14:xfrm>
                <a:off x="7901387" y="5687707"/>
                <a:ext cx="360" cy="360"/>
              </p14:xfrm>
            </p:contentPart>
          </mc:Choice>
          <mc:Fallback xmlns="">
            <p:pic>
              <p:nvPicPr>
                <p:cNvPr id="459" name="Freihand 458">
                  <a:extLst>
                    <a:ext uri="{FF2B5EF4-FFF2-40B4-BE49-F238E27FC236}">
                      <a16:creationId xmlns:a16="http://schemas.microsoft.com/office/drawing/2014/main" id="{8943B390-CD95-443B-9931-724B4CB25742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7897067" y="56833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9">
              <p14:nvContentPartPr>
                <p14:cNvPr id="460" name="Freihand 459">
                  <a:extLst>
                    <a:ext uri="{FF2B5EF4-FFF2-40B4-BE49-F238E27FC236}">
                      <a16:creationId xmlns:a16="http://schemas.microsoft.com/office/drawing/2014/main" id="{C1FB7CBD-6345-4821-A263-D03D201C04BA}"/>
                    </a:ext>
                  </a:extLst>
                </p14:cNvPr>
                <p14:cNvContentPartPr/>
                <p14:nvPr/>
              </p14:nvContentPartPr>
              <p14:xfrm>
                <a:off x="7127027" y="5856547"/>
                <a:ext cx="450720" cy="40320"/>
              </p14:xfrm>
            </p:contentPart>
          </mc:Choice>
          <mc:Fallback xmlns="">
            <p:pic>
              <p:nvPicPr>
                <p:cNvPr id="460" name="Freihand 459">
                  <a:extLst>
                    <a:ext uri="{FF2B5EF4-FFF2-40B4-BE49-F238E27FC236}">
                      <a16:creationId xmlns:a16="http://schemas.microsoft.com/office/drawing/2014/main" id="{C1FB7CBD-6345-4821-A263-D03D201C04BA}"/>
                    </a:ext>
                  </a:extLst>
                </p:cNvPr>
                <p:cNvPicPr/>
                <p:nvPr/>
              </p:nvPicPr>
              <p:blipFill>
                <a:blip r:embed="rId650"/>
                <a:stretch>
                  <a:fillRect/>
                </a:stretch>
              </p:blipFill>
              <p:spPr>
                <a:xfrm>
                  <a:off x="7122707" y="5852227"/>
                  <a:ext cx="45936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1">
              <p14:nvContentPartPr>
                <p14:cNvPr id="432" name="Freihand 431">
                  <a:extLst>
                    <a:ext uri="{FF2B5EF4-FFF2-40B4-BE49-F238E27FC236}">
                      <a16:creationId xmlns:a16="http://schemas.microsoft.com/office/drawing/2014/main" id="{459CC628-BC11-48A1-B475-D05288781558}"/>
                    </a:ext>
                  </a:extLst>
                </p14:cNvPr>
                <p14:cNvContentPartPr/>
                <p14:nvPr/>
              </p14:nvContentPartPr>
              <p14:xfrm>
                <a:off x="5196707" y="5872747"/>
                <a:ext cx="215280" cy="3600"/>
              </p14:xfrm>
            </p:contentPart>
          </mc:Choice>
          <mc:Fallback xmlns="">
            <p:pic>
              <p:nvPicPr>
                <p:cNvPr id="432" name="Freihand 431">
                  <a:extLst>
                    <a:ext uri="{FF2B5EF4-FFF2-40B4-BE49-F238E27FC236}">
                      <a16:creationId xmlns:a16="http://schemas.microsoft.com/office/drawing/2014/main" id="{459CC628-BC11-48A1-B475-D05288781558}"/>
                    </a:ext>
                  </a:extLst>
                </p:cNvPr>
                <p:cNvPicPr/>
                <p:nvPr/>
              </p:nvPicPr>
              <p:blipFill>
                <a:blip r:embed="rId652"/>
                <a:stretch>
                  <a:fillRect/>
                </a:stretch>
              </p:blipFill>
              <p:spPr>
                <a:xfrm>
                  <a:off x="5192387" y="5868427"/>
                  <a:ext cx="22392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3">
              <p14:nvContentPartPr>
                <p14:cNvPr id="433" name="Freihand 432">
                  <a:extLst>
                    <a:ext uri="{FF2B5EF4-FFF2-40B4-BE49-F238E27FC236}">
                      <a16:creationId xmlns:a16="http://schemas.microsoft.com/office/drawing/2014/main" id="{815D4C95-DC44-448D-B1D3-8D543A5E1ECE}"/>
                    </a:ext>
                  </a:extLst>
                </p14:cNvPr>
                <p14:cNvContentPartPr/>
                <p14:nvPr/>
              </p14:nvContentPartPr>
              <p14:xfrm>
                <a:off x="5232707" y="5911267"/>
                <a:ext cx="163440" cy="8280"/>
              </p14:xfrm>
            </p:contentPart>
          </mc:Choice>
          <mc:Fallback xmlns="">
            <p:pic>
              <p:nvPicPr>
                <p:cNvPr id="433" name="Freihand 432">
                  <a:extLst>
                    <a:ext uri="{FF2B5EF4-FFF2-40B4-BE49-F238E27FC236}">
                      <a16:creationId xmlns:a16="http://schemas.microsoft.com/office/drawing/2014/main" id="{815D4C95-DC44-448D-B1D3-8D543A5E1ECE}"/>
                    </a:ext>
                  </a:extLst>
                </p:cNvPr>
                <p:cNvPicPr/>
                <p:nvPr/>
              </p:nvPicPr>
              <p:blipFill>
                <a:blip r:embed="rId654"/>
                <a:stretch>
                  <a:fillRect/>
                </a:stretch>
              </p:blipFill>
              <p:spPr>
                <a:xfrm>
                  <a:off x="5228387" y="5906947"/>
                  <a:ext cx="1720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5">
              <p14:nvContentPartPr>
                <p14:cNvPr id="434" name="Freihand 433">
                  <a:extLst>
                    <a:ext uri="{FF2B5EF4-FFF2-40B4-BE49-F238E27FC236}">
                      <a16:creationId xmlns:a16="http://schemas.microsoft.com/office/drawing/2014/main" id="{A615B0C6-901A-478C-9022-E72AEC755F90}"/>
                    </a:ext>
                  </a:extLst>
                </p14:cNvPr>
                <p14:cNvContentPartPr/>
                <p14:nvPr/>
              </p14:nvContentPartPr>
              <p14:xfrm>
                <a:off x="5405867" y="5837107"/>
                <a:ext cx="115560" cy="115560"/>
              </p14:xfrm>
            </p:contentPart>
          </mc:Choice>
          <mc:Fallback xmlns="">
            <p:pic>
              <p:nvPicPr>
                <p:cNvPr id="434" name="Freihand 433">
                  <a:extLst>
                    <a:ext uri="{FF2B5EF4-FFF2-40B4-BE49-F238E27FC236}">
                      <a16:creationId xmlns:a16="http://schemas.microsoft.com/office/drawing/2014/main" id="{A615B0C6-901A-478C-9022-E72AEC755F90}"/>
                    </a:ext>
                  </a:extLst>
                </p:cNvPr>
                <p:cNvPicPr/>
                <p:nvPr/>
              </p:nvPicPr>
              <p:blipFill>
                <a:blip r:embed="rId656"/>
                <a:stretch>
                  <a:fillRect/>
                </a:stretch>
              </p:blipFill>
              <p:spPr>
                <a:xfrm>
                  <a:off x="5401547" y="5832787"/>
                  <a:ext cx="12420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7">
              <p14:nvContentPartPr>
                <p14:cNvPr id="435" name="Freihand 434">
                  <a:extLst>
                    <a:ext uri="{FF2B5EF4-FFF2-40B4-BE49-F238E27FC236}">
                      <a16:creationId xmlns:a16="http://schemas.microsoft.com/office/drawing/2014/main" id="{62AF04D3-9717-43C0-8E27-FFB294117A75}"/>
                    </a:ext>
                  </a:extLst>
                </p14:cNvPr>
                <p14:cNvContentPartPr/>
                <p14:nvPr/>
              </p14:nvContentPartPr>
              <p14:xfrm>
                <a:off x="5699627" y="5830627"/>
                <a:ext cx="19800" cy="104040"/>
              </p14:xfrm>
            </p:contentPart>
          </mc:Choice>
          <mc:Fallback xmlns="">
            <p:pic>
              <p:nvPicPr>
                <p:cNvPr id="435" name="Freihand 434">
                  <a:extLst>
                    <a:ext uri="{FF2B5EF4-FFF2-40B4-BE49-F238E27FC236}">
                      <a16:creationId xmlns:a16="http://schemas.microsoft.com/office/drawing/2014/main" id="{62AF04D3-9717-43C0-8E27-FFB294117A75}"/>
                    </a:ext>
                  </a:extLst>
                </p:cNvPr>
                <p:cNvPicPr/>
                <p:nvPr/>
              </p:nvPicPr>
              <p:blipFill>
                <a:blip r:embed="rId658"/>
                <a:stretch>
                  <a:fillRect/>
                </a:stretch>
              </p:blipFill>
              <p:spPr>
                <a:xfrm>
                  <a:off x="5695307" y="5826307"/>
                  <a:ext cx="2844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9">
              <p14:nvContentPartPr>
                <p14:cNvPr id="436" name="Freihand 435">
                  <a:extLst>
                    <a:ext uri="{FF2B5EF4-FFF2-40B4-BE49-F238E27FC236}">
                      <a16:creationId xmlns:a16="http://schemas.microsoft.com/office/drawing/2014/main" id="{D9F04110-FEBB-4B9A-B7AB-257FE921DC65}"/>
                    </a:ext>
                  </a:extLst>
                </p14:cNvPr>
                <p14:cNvContentPartPr/>
                <p14:nvPr/>
              </p14:nvContentPartPr>
              <p14:xfrm>
                <a:off x="5695307" y="5821987"/>
                <a:ext cx="111600" cy="10800"/>
              </p14:xfrm>
            </p:contentPart>
          </mc:Choice>
          <mc:Fallback xmlns="">
            <p:pic>
              <p:nvPicPr>
                <p:cNvPr id="436" name="Freihand 435">
                  <a:extLst>
                    <a:ext uri="{FF2B5EF4-FFF2-40B4-BE49-F238E27FC236}">
                      <a16:creationId xmlns:a16="http://schemas.microsoft.com/office/drawing/2014/main" id="{D9F04110-FEBB-4B9A-B7AB-257FE921DC65}"/>
                    </a:ext>
                  </a:extLst>
                </p:cNvPr>
                <p:cNvPicPr/>
                <p:nvPr/>
              </p:nvPicPr>
              <p:blipFill>
                <a:blip r:embed="rId660"/>
                <a:stretch>
                  <a:fillRect/>
                </a:stretch>
              </p:blipFill>
              <p:spPr>
                <a:xfrm>
                  <a:off x="5690987" y="5817667"/>
                  <a:ext cx="12024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1">
              <p14:nvContentPartPr>
                <p14:cNvPr id="437" name="Freihand 436">
                  <a:extLst>
                    <a:ext uri="{FF2B5EF4-FFF2-40B4-BE49-F238E27FC236}">
                      <a16:creationId xmlns:a16="http://schemas.microsoft.com/office/drawing/2014/main" id="{D738387D-EFD0-44EE-8524-A5D678B6D970}"/>
                    </a:ext>
                  </a:extLst>
                </p14:cNvPr>
                <p14:cNvContentPartPr/>
                <p14:nvPr/>
              </p14:nvContentPartPr>
              <p14:xfrm>
                <a:off x="5668307" y="5866267"/>
                <a:ext cx="167760" cy="82800"/>
              </p14:xfrm>
            </p:contentPart>
          </mc:Choice>
          <mc:Fallback xmlns="">
            <p:pic>
              <p:nvPicPr>
                <p:cNvPr id="437" name="Freihand 436">
                  <a:extLst>
                    <a:ext uri="{FF2B5EF4-FFF2-40B4-BE49-F238E27FC236}">
                      <a16:creationId xmlns:a16="http://schemas.microsoft.com/office/drawing/2014/main" id="{D738387D-EFD0-44EE-8524-A5D678B6D970}"/>
                    </a:ext>
                  </a:extLst>
                </p:cNvPr>
                <p:cNvPicPr/>
                <p:nvPr/>
              </p:nvPicPr>
              <p:blipFill>
                <a:blip r:embed="rId662"/>
                <a:stretch>
                  <a:fillRect/>
                </a:stretch>
              </p:blipFill>
              <p:spPr>
                <a:xfrm>
                  <a:off x="5663987" y="5861947"/>
                  <a:ext cx="17640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3">
              <p14:nvContentPartPr>
                <p14:cNvPr id="438" name="Freihand 437">
                  <a:extLst>
                    <a:ext uri="{FF2B5EF4-FFF2-40B4-BE49-F238E27FC236}">
                      <a16:creationId xmlns:a16="http://schemas.microsoft.com/office/drawing/2014/main" id="{33BED9EB-6F8B-469C-B0A8-7B15D1265D5C}"/>
                    </a:ext>
                  </a:extLst>
                </p14:cNvPr>
                <p14:cNvContentPartPr/>
                <p14:nvPr/>
              </p14:nvContentPartPr>
              <p14:xfrm>
                <a:off x="5901587" y="5841787"/>
                <a:ext cx="120600" cy="90000"/>
              </p14:xfrm>
            </p:contentPart>
          </mc:Choice>
          <mc:Fallback xmlns="">
            <p:pic>
              <p:nvPicPr>
                <p:cNvPr id="438" name="Freihand 437">
                  <a:extLst>
                    <a:ext uri="{FF2B5EF4-FFF2-40B4-BE49-F238E27FC236}">
                      <a16:creationId xmlns:a16="http://schemas.microsoft.com/office/drawing/2014/main" id="{33BED9EB-6F8B-469C-B0A8-7B15D1265D5C}"/>
                    </a:ext>
                  </a:extLst>
                </p:cNvPr>
                <p:cNvPicPr/>
                <p:nvPr/>
              </p:nvPicPr>
              <p:blipFill>
                <a:blip r:embed="rId664"/>
                <a:stretch>
                  <a:fillRect/>
                </a:stretch>
              </p:blipFill>
              <p:spPr>
                <a:xfrm>
                  <a:off x="5897267" y="5837467"/>
                  <a:ext cx="12924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5">
              <p14:nvContentPartPr>
                <p14:cNvPr id="439" name="Freihand 438">
                  <a:extLst>
                    <a:ext uri="{FF2B5EF4-FFF2-40B4-BE49-F238E27FC236}">
                      <a16:creationId xmlns:a16="http://schemas.microsoft.com/office/drawing/2014/main" id="{134C728F-F993-4BB3-9F3C-E495DCEBB260}"/>
                    </a:ext>
                  </a:extLst>
                </p14:cNvPr>
                <p14:cNvContentPartPr/>
                <p14:nvPr/>
              </p14:nvContentPartPr>
              <p14:xfrm>
                <a:off x="6185627" y="5807587"/>
                <a:ext cx="24480" cy="113760"/>
              </p14:xfrm>
            </p:contentPart>
          </mc:Choice>
          <mc:Fallback xmlns="">
            <p:pic>
              <p:nvPicPr>
                <p:cNvPr id="439" name="Freihand 438">
                  <a:extLst>
                    <a:ext uri="{FF2B5EF4-FFF2-40B4-BE49-F238E27FC236}">
                      <a16:creationId xmlns:a16="http://schemas.microsoft.com/office/drawing/2014/main" id="{134C728F-F993-4BB3-9F3C-E495DCEBB260}"/>
                    </a:ext>
                  </a:extLst>
                </p:cNvPr>
                <p:cNvPicPr/>
                <p:nvPr/>
              </p:nvPicPr>
              <p:blipFill>
                <a:blip r:embed="rId666"/>
                <a:stretch>
                  <a:fillRect/>
                </a:stretch>
              </p:blipFill>
              <p:spPr>
                <a:xfrm>
                  <a:off x="6181307" y="5803267"/>
                  <a:ext cx="3312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7">
              <p14:nvContentPartPr>
                <p14:cNvPr id="440" name="Freihand 439">
                  <a:extLst>
                    <a:ext uri="{FF2B5EF4-FFF2-40B4-BE49-F238E27FC236}">
                      <a16:creationId xmlns:a16="http://schemas.microsoft.com/office/drawing/2014/main" id="{F61FAD90-B938-47C2-A6A2-8EE4BC1E8441}"/>
                    </a:ext>
                  </a:extLst>
                </p14:cNvPr>
                <p14:cNvContentPartPr/>
                <p14:nvPr/>
              </p14:nvContentPartPr>
              <p14:xfrm>
                <a:off x="6141347" y="5781307"/>
                <a:ext cx="117000" cy="145800"/>
              </p14:xfrm>
            </p:contentPart>
          </mc:Choice>
          <mc:Fallback xmlns="">
            <p:pic>
              <p:nvPicPr>
                <p:cNvPr id="440" name="Freihand 439">
                  <a:extLst>
                    <a:ext uri="{FF2B5EF4-FFF2-40B4-BE49-F238E27FC236}">
                      <a16:creationId xmlns:a16="http://schemas.microsoft.com/office/drawing/2014/main" id="{F61FAD90-B938-47C2-A6A2-8EE4BC1E8441}"/>
                    </a:ext>
                  </a:extLst>
                </p:cNvPr>
                <p:cNvPicPr/>
                <p:nvPr/>
              </p:nvPicPr>
              <p:blipFill>
                <a:blip r:embed="rId668"/>
                <a:stretch>
                  <a:fillRect/>
                </a:stretch>
              </p:blipFill>
              <p:spPr>
                <a:xfrm>
                  <a:off x="6137027" y="5776987"/>
                  <a:ext cx="12564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9">
              <p14:nvContentPartPr>
                <p14:cNvPr id="441" name="Freihand 440">
                  <a:extLst>
                    <a:ext uri="{FF2B5EF4-FFF2-40B4-BE49-F238E27FC236}">
                      <a16:creationId xmlns:a16="http://schemas.microsoft.com/office/drawing/2014/main" id="{7B345F6D-C14F-455F-9194-EF8256A35741}"/>
                    </a:ext>
                  </a:extLst>
                </p14:cNvPr>
                <p14:cNvContentPartPr/>
                <p14:nvPr/>
              </p14:nvContentPartPr>
              <p14:xfrm>
                <a:off x="6333227" y="5834227"/>
                <a:ext cx="12240" cy="83880"/>
              </p14:xfrm>
            </p:contentPart>
          </mc:Choice>
          <mc:Fallback xmlns="">
            <p:pic>
              <p:nvPicPr>
                <p:cNvPr id="441" name="Freihand 440">
                  <a:extLst>
                    <a:ext uri="{FF2B5EF4-FFF2-40B4-BE49-F238E27FC236}">
                      <a16:creationId xmlns:a16="http://schemas.microsoft.com/office/drawing/2014/main" id="{7B345F6D-C14F-455F-9194-EF8256A35741}"/>
                    </a:ext>
                  </a:extLst>
                </p:cNvPr>
                <p:cNvPicPr/>
                <p:nvPr/>
              </p:nvPicPr>
              <p:blipFill>
                <a:blip r:embed="rId670"/>
                <a:stretch>
                  <a:fillRect/>
                </a:stretch>
              </p:blipFill>
              <p:spPr>
                <a:xfrm>
                  <a:off x="6328907" y="5829907"/>
                  <a:ext cx="2088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1">
              <p14:nvContentPartPr>
                <p14:cNvPr id="442" name="Freihand 441">
                  <a:extLst>
                    <a:ext uri="{FF2B5EF4-FFF2-40B4-BE49-F238E27FC236}">
                      <a16:creationId xmlns:a16="http://schemas.microsoft.com/office/drawing/2014/main" id="{950F18E5-7A0E-47A9-895F-0741AAB569C4}"/>
                    </a:ext>
                  </a:extLst>
                </p14:cNvPr>
                <p14:cNvContentPartPr/>
                <p14:nvPr/>
              </p14:nvContentPartPr>
              <p14:xfrm>
                <a:off x="6300107" y="5852227"/>
                <a:ext cx="101160" cy="11160"/>
              </p14:xfrm>
            </p:contentPart>
          </mc:Choice>
          <mc:Fallback xmlns="">
            <p:pic>
              <p:nvPicPr>
                <p:cNvPr id="442" name="Freihand 441">
                  <a:extLst>
                    <a:ext uri="{FF2B5EF4-FFF2-40B4-BE49-F238E27FC236}">
                      <a16:creationId xmlns:a16="http://schemas.microsoft.com/office/drawing/2014/main" id="{950F18E5-7A0E-47A9-895F-0741AAB569C4}"/>
                    </a:ext>
                  </a:extLst>
                </p:cNvPr>
                <p:cNvPicPr/>
                <p:nvPr/>
              </p:nvPicPr>
              <p:blipFill>
                <a:blip r:embed="rId672"/>
                <a:stretch>
                  <a:fillRect/>
                </a:stretch>
              </p:blipFill>
              <p:spPr>
                <a:xfrm>
                  <a:off x="6295787" y="5847907"/>
                  <a:ext cx="10980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3">
              <p14:nvContentPartPr>
                <p14:cNvPr id="443" name="Freihand 442">
                  <a:extLst>
                    <a:ext uri="{FF2B5EF4-FFF2-40B4-BE49-F238E27FC236}">
                      <a16:creationId xmlns:a16="http://schemas.microsoft.com/office/drawing/2014/main" id="{EF751840-A643-4B57-AB10-66B6B3490410}"/>
                    </a:ext>
                  </a:extLst>
                </p14:cNvPr>
                <p14:cNvContentPartPr/>
                <p14:nvPr/>
              </p14:nvContentPartPr>
              <p14:xfrm>
                <a:off x="6430427" y="5789587"/>
                <a:ext cx="144720" cy="123120"/>
              </p14:xfrm>
            </p:contentPart>
          </mc:Choice>
          <mc:Fallback xmlns="">
            <p:pic>
              <p:nvPicPr>
                <p:cNvPr id="443" name="Freihand 442">
                  <a:extLst>
                    <a:ext uri="{FF2B5EF4-FFF2-40B4-BE49-F238E27FC236}">
                      <a16:creationId xmlns:a16="http://schemas.microsoft.com/office/drawing/2014/main" id="{EF751840-A643-4B57-AB10-66B6B3490410}"/>
                    </a:ext>
                  </a:extLst>
                </p:cNvPr>
                <p:cNvPicPr/>
                <p:nvPr/>
              </p:nvPicPr>
              <p:blipFill>
                <a:blip r:embed="rId674"/>
                <a:stretch>
                  <a:fillRect/>
                </a:stretch>
              </p:blipFill>
              <p:spPr>
                <a:xfrm>
                  <a:off x="6426107" y="5785267"/>
                  <a:ext cx="15336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5">
              <p14:nvContentPartPr>
                <p14:cNvPr id="462" name="Freihand 461">
                  <a:extLst>
                    <a:ext uri="{FF2B5EF4-FFF2-40B4-BE49-F238E27FC236}">
                      <a16:creationId xmlns:a16="http://schemas.microsoft.com/office/drawing/2014/main" id="{B2EEB0B0-6400-415C-B1F4-2D0769C59659}"/>
                    </a:ext>
                  </a:extLst>
                </p14:cNvPr>
                <p14:cNvContentPartPr/>
                <p14:nvPr/>
              </p14:nvContentPartPr>
              <p14:xfrm>
                <a:off x="4909427" y="6158947"/>
                <a:ext cx="137880" cy="6840"/>
              </p14:xfrm>
            </p:contentPart>
          </mc:Choice>
          <mc:Fallback xmlns="">
            <p:pic>
              <p:nvPicPr>
                <p:cNvPr id="462" name="Freihand 461">
                  <a:extLst>
                    <a:ext uri="{FF2B5EF4-FFF2-40B4-BE49-F238E27FC236}">
                      <a16:creationId xmlns:a16="http://schemas.microsoft.com/office/drawing/2014/main" id="{B2EEB0B0-6400-415C-B1F4-2D0769C59659}"/>
                    </a:ext>
                  </a:extLst>
                </p:cNvPr>
                <p:cNvPicPr/>
                <p:nvPr/>
              </p:nvPicPr>
              <p:blipFill>
                <a:blip r:embed="rId676"/>
                <a:stretch>
                  <a:fillRect/>
                </a:stretch>
              </p:blipFill>
              <p:spPr>
                <a:xfrm>
                  <a:off x="4905107" y="6154627"/>
                  <a:ext cx="14652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7">
              <p14:nvContentPartPr>
                <p14:cNvPr id="463" name="Freihand 462">
                  <a:extLst>
                    <a:ext uri="{FF2B5EF4-FFF2-40B4-BE49-F238E27FC236}">
                      <a16:creationId xmlns:a16="http://schemas.microsoft.com/office/drawing/2014/main" id="{3661676B-7BA0-4D47-AAB7-D57796E82CDB}"/>
                    </a:ext>
                  </a:extLst>
                </p14:cNvPr>
                <p14:cNvContentPartPr/>
                <p14:nvPr/>
              </p14:nvContentPartPr>
              <p14:xfrm>
                <a:off x="4910507" y="6176227"/>
                <a:ext cx="165240" cy="17280"/>
              </p14:xfrm>
            </p:contentPart>
          </mc:Choice>
          <mc:Fallback xmlns="">
            <p:pic>
              <p:nvPicPr>
                <p:cNvPr id="463" name="Freihand 462">
                  <a:extLst>
                    <a:ext uri="{FF2B5EF4-FFF2-40B4-BE49-F238E27FC236}">
                      <a16:creationId xmlns:a16="http://schemas.microsoft.com/office/drawing/2014/main" id="{3661676B-7BA0-4D47-AAB7-D57796E82CDB}"/>
                    </a:ext>
                  </a:extLst>
                </p:cNvPr>
                <p:cNvPicPr/>
                <p:nvPr/>
              </p:nvPicPr>
              <p:blipFill>
                <a:blip r:embed="rId678"/>
                <a:stretch>
                  <a:fillRect/>
                </a:stretch>
              </p:blipFill>
              <p:spPr>
                <a:xfrm>
                  <a:off x="4906187" y="6171907"/>
                  <a:ext cx="1738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9">
              <p14:nvContentPartPr>
                <p14:cNvPr id="464" name="Freihand 463">
                  <a:extLst>
                    <a:ext uri="{FF2B5EF4-FFF2-40B4-BE49-F238E27FC236}">
                      <a16:creationId xmlns:a16="http://schemas.microsoft.com/office/drawing/2014/main" id="{ED4D095B-8C22-42B6-A1C9-189666515653}"/>
                    </a:ext>
                  </a:extLst>
                </p14:cNvPr>
                <p14:cNvContentPartPr/>
                <p14:nvPr/>
              </p14:nvContentPartPr>
              <p14:xfrm>
                <a:off x="5020307" y="6110707"/>
                <a:ext cx="126360" cy="151920"/>
              </p14:xfrm>
            </p:contentPart>
          </mc:Choice>
          <mc:Fallback xmlns="">
            <p:pic>
              <p:nvPicPr>
                <p:cNvPr id="464" name="Freihand 463">
                  <a:extLst>
                    <a:ext uri="{FF2B5EF4-FFF2-40B4-BE49-F238E27FC236}">
                      <a16:creationId xmlns:a16="http://schemas.microsoft.com/office/drawing/2014/main" id="{ED4D095B-8C22-42B6-A1C9-189666515653}"/>
                    </a:ext>
                  </a:extLst>
                </p:cNvPr>
                <p:cNvPicPr/>
                <p:nvPr/>
              </p:nvPicPr>
              <p:blipFill>
                <a:blip r:embed="rId680"/>
                <a:stretch>
                  <a:fillRect/>
                </a:stretch>
              </p:blipFill>
              <p:spPr>
                <a:xfrm>
                  <a:off x="5015987" y="6106387"/>
                  <a:ext cx="13500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1">
              <p14:nvContentPartPr>
                <p14:cNvPr id="469" name="Freihand 468">
                  <a:extLst>
                    <a:ext uri="{FF2B5EF4-FFF2-40B4-BE49-F238E27FC236}">
                      <a16:creationId xmlns:a16="http://schemas.microsoft.com/office/drawing/2014/main" id="{09B6CB7C-BB07-4972-9E8E-EA110F7DE30D}"/>
                    </a:ext>
                  </a:extLst>
                </p14:cNvPr>
                <p14:cNvContentPartPr/>
                <p14:nvPr/>
              </p14:nvContentPartPr>
              <p14:xfrm>
                <a:off x="5237387" y="6061027"/>
                <a:ext cx="122760" cy="222840"/>
              </p14:xfrm>
            </p:contentPart>
          </mc:Choice>
          <mc:Fallback xmlns="">
            <p:pic>
              <p:nvPicPr>
                <p:cNvPr id="469" name="Freihand 468">
                  <a:extLst>
                    <a:ext uri="{FF2B5EF4-FFF2-40B4-BE49-F238E27FC236}">
                      <a16:creationId xmlns:a16="http://schemas.microsoft.com/office/drawing/2014/main" id="{09B6CB7C-BB07-4972-9E8E-EA110F7DE30D}"/>
                    </a:ext>
                  </a:extLst>
                </p:cNvPr>
                <p:cNvPicPr/>
                <p:nvPr/>
              </p:nvPicPr>
              <p:blipFill>
                <a:blip r:embed="rId682"/>
                <a:stretch>
                  <a:fillRect/>
                </a:stretch>
              </p:blipFill>
              <p:spPr>
                <a:xfrm>
                  <a:off x="5233067" y="6056707"/>
                  <a:ext cx="13140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3">
              <p14:nvContentPartPr>
                <p14:cNvPr id="470" name="Freihand 469">
                  <a:extLst>
                    <a:ext uri="{FF2B5EF4-FFF2-40B4-BE49-F238E27FC236}">
                      <a16:creationId xmlns:a16="http://schemas.microsoft.com/office/drawing/2014/main" id="{949F65D2-BDFF-402B-B1F9-DB51C2E78B5C}"/>
                    </a:ext>
                  </a:extLst>
                </p14:cNvPr>
                <p14:cNvContentPartPr/>
                <p14:nvPr/>
              </p14:nvContentPartPr>
              <p14:xfrm>
                <a:off x="5361947" y="6116467"/>
                <a:ext cx="161280" cy="92520"/>
              </p14:xfrm>
            </p:contentPart>
          </mc:Choice>
          <mc:Fallback xmlns="">
            <p:pic>
              <p:nvPicPr>
                <p:cNvPr id="470" name="Freihand 469">
                  <a:extLst>
                    <a:ext uri="{FF2B5EF4-FFF2-40B4-BE49-F238E27FC236}">
                      <a16:creationId xmlns:a16="http://schemas.microsoft.com/office/drawing/2014/main" id="{949F65D2-BDFF-402B-B1F9-DB51C2E78B5C}"/>
                    </a:ext>
                  </a:extLst>
                </p:cNvPr>
                <p:cNvPicPr/>
                <p:nvPr/>
              </p:nvPicPr>
              <p:blipFill>
                <a:blip r:embed="rId684"/>
                <a:stretch>
                  <a:fillRect/>
                </a:stretch>
              </p:blipFill>
              <p:spPr>
                <a:xfrm>
                  <a:off x="5357627" y="6112147"/>
                  <a:ext cx="16992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5">
              <p14:nvContentPartPr>
                <p14:cNvPr id="471" name="Freihand 470">
                  <a:extLst>
                    <a:ext uri="{FF2B5EF4-FFF2-40B4-BE49-F238E27FC236}">
                      <a16:creationId xmlns:a16="http://schemas.microsoft.com/office/drawing/2014/main" id="{77617B4F-7634-491B-BABA-589A0F663529}"/>
                    </a:ext>
                  </a:extLst>
                </p14:cNvPr>
                <p14:cNvContentPartPr/>
                <p14:nvPr/>
              </p14:nvContentPartPr>
              <p14:xfrm>
                <a:off x="5410547" y="6049147"/>
                <a:ext cx="79200" cy="11880"/>
              </p14:xfrm>
            </p:contentPart>
          </mc:Choice>
          <mc:Fallback xmlns="">
            <p:pic>
              <p:nvPicPr>
                <p:cNvPr id="471" name="Freihand 470">
                  <a:extLst>
                    <a:ext uri="{FF2B5EF4-FFF2-40B4-BE49-F238E27FC236}">
                      <a16:creationId xmlns:a16="http://schemas.microsoft.com/office/drawing/2014/main" id="{77617B4F-7634-491B-BABA-589A0F663529}"/>
                    </a:ext>
                  </a:extLst>
                </p:cNvPr>
                <p:cNvPicPr/>
                <p:nvPr/>
              </p:nvPicPr>
              <p:blipFill>
                <a:blip r:embed="rId686"/>
                <a:stretch>
                  <a:fillRect/>
                </a:stretch>
              </p:blipFill>
              <p:spPr>
                <a:xfrm>
                  <a:off x="5406227" y="6044827"/>
                  <a:ext cx="878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7">
              <p14:nvContentPartPr>
                <p14:cNvPr id="473" name="Freihand 472">
                  <a:extLst>
                    <a:ext uri="{FF2B5EF4-FFF2-40B4-BE49-F238E27FC236}">
                      <a16:creationId xmlns:a16="http://schemas.microsoft.com/office/drawing/2014/main" id="{CDFBBA0C-BF84-4B9B-886C-C6373F4CB58B}"/>
                    </a:ext>
                  </a:extLst>
                </p14:cNvPr>
                <p14:cNvContentPartPr/>
                <p14:nvPr/>
              </p14:nvContentPartPr>
              <p14:xfrm>
                <a:off x="5641667" y="6043747"/>
                <a:ext cx="122760" cy="158760"/>
              </p14:xfrm>
            </p:contentPart>
          </mc:Choice>
          <mc:Fallback xmlns="">
            <p:pic>
              <p:nvPicPr>
                <p:cNvPr id="473" name="Freihand 472">
                  <a:extLst>
                    <a:ext uri="{FF2B5EF4-FFF2-40B4-BE49-F238E27FC236}">
                      <a16:creationId xmlns:a16="http://schemas.microsoft.com/office/drawing/2014/main" id="{CDFBBA0C-BF84-4B9B-886C-C6373F4CB58B}"/>
                    </a:ext>
                  </a:extLst>
                </p:cNvPr>
                <p:cNvPicPr/>
                <p:nvPr/>
              </p:nvPicPr>
              <p:blipFill>
                <a:blip r:embed="rId688"/>
                <a:stretch>
                  <a:fillRect/>
                </a:stretch>
              </p:blipFill>
              <p:spPr>
                <a:xfrm>
                  <a:off x="5637347" y="6039427"/>
                  <a:ext cx="13140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9">
              <p14:nvContentPartPr>
                <p14:cNvPr id="474" name="Freihand 473">
                  <a:extLst>
                    <a:ext uri="{FF2B5EF4-FFF2-40B4-BE49-F238E27FC236}">
                      <a16:creationId xmlns:a16="http://schemas.microsoft.com/office/drawing/2014/main" id="{08F2A4A0-804C-49A0-893D-F77D0DB6ED58}"/>
                    </a:ext>
                  </a:extLst>
                </p14:cNvPr>
                <p14:cNvContentPartPr/>
                <p14:nvPr/>
              </p14:nvContentPartPr>
              <p14:xfrm>
                <a:off x="5764067" y="6110347"/>
                <a:ext cx="123120" cy="69480"/>
              </p14:xfrm>
            </p:contentPart>
          </mc:Choice>
          <mc:Fallback xmlns="">
            <p:pic>
              <p:nvPicPr>
                <p:cNvPr id="474" name="Freihand 473">
                  <a:extLst>
                    <a:ext uri="{FF2B5EF4-FFF2-40B4-BE49-F238E27FC236}">
                      <a16:creationId xmlns:a16="http://schemas.microsoft.com/office/drawing/2014/main" id="{08F2A4A0-804C-49A0-893D-F77D0DB6ED58}"/>
                    </a:ext>
                  </a:extLst>
                </p:cNvPr>
                <p:cNvPicPr/>
                <p:nvPr/>
              </p:nvPicPr>
              <p:blipFill>
                <a:blip r:embed="rId690"/>
                <a:stretch>
                  <a:fillRect/>
                </a:stretch>
              </p:blipFill>
              <p:spPr>
                <a:xfrm>
                  <a:off x="5759747" y="6106027"/>
                  <a:ext cx="13176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1">
              <p14:nvContentPartPr>
                <p14:cNvPr id="475" name="Freihand 474">
                  <a:extLst>
                    <a:ext uri="{FF2B5EF4-FFF2-40B4-BE49-F238E27FC236}">
                      <a16:creationId xmlns:a16="http://schemas.microsoft.com/office/drawing/2014/main" id="{A8A6A255-A532-430E-B2CF-D996E2EA3C57}"/>
                    </a:ext>
                  </a:extLst>
                </p14:cNvPr>
                <p14:cNvContentPartPr/>
                <p14:nvPr/>
              </p14:nvContentPartPr>
              <p14:xfrm>
                <a:off x="5865947" y="6052027"/>
                <a:ext cx="245160" cy="126720"/>
              </p14:xfrm>
            </p:contentPart>
          </mc:Choice>
          <mc:Fallback xmlns="">
            <p:pic>
              <p:nvPicPr>
                <p:cNvPr id="475" name="Freihand 474">
                  <a:extLst>
                    <a:ext uri="{FF2B5EF4-FFF2-40B4-BE49-F238E27FC236}">
                      <a16:creationId xmlns:a16="http://schemas.microsoft.com/office/drawing/2014/main" id="{A8A6A255-A532-430E-B2CF-D996E2EA3C57}"/>
                    </a:ext>
                  </a:extLst>
                </p:cNvPr>
                <p:cNvPicPr/>
                <p:nvPr/>
              </p:nvPicPr>
              <p:blipFill>
                <a:blip r:embed="rId692"/>
                <a:stretch>
                  <a:fillRect/>
                </a:stretch>
              </p:blipFill>
              <p:spPr>
                <a:xfrm>
                  <a:off x="5861627" y="6047707"/>
                  <a:ext cx="25380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3">
              <p14:nvContentPartPr>
                <p14:cNvPr id="476" name="Freihand 475">
                  <a:extLst>
                    <a:ext uri="{FF2B5EF4-FFF2-40B4-BE49-F238E27FC236}">
                      <a16:creationId xmlns:a16="http://schemas.microsoft.com/office/drawing/2014/main" id="{2BAC7C35-494B-4317-AD0D-95DCAC992ACE}"/>
                    </a:ext>
                  </a:extLst>
                </p14:cNvPr>
                <p14:cNvContentPartPr/>
                <p14:nvPr/>
              </p14:nvContentPartPr>
              <p14:xfrm>
                <a:off x="5785307" y="6058507"/>
                <a:ext cx="49680" cy="16560"/>
              </p14:xfrm>
            </p:contentPart>
          </mc:Choice>
          <mc:Fallback xmlns="">
            <p:pic>
              <p:nvPicPr>
                <p:cNvPr id="476" name="Freihand 475">
                  <a:extLst>
                    <a:ext uri="{FF2B5EF4-FFF2-40B4-BE49-F238E27FC236}">
                      <a16:creationId xmlns:a16="http://schemas.microsoft.com/office/drawing/2014/main" id="{2BAC7C35-494B-4317-AD0D-95DCAC992ACE}"/>
                    </a:ext>
                  </a:extLst>
                </p:cNvPr>
                <p:cNvPicPr/>
                <p:nvPr/>
              </p:nvPicPr>
              <p:blipFill>
                <a:blip r:embed="rId694"/>
                <a:stretch>
                  <a:fillRect/>
                </a:stretch>
              </p:blipFill>
              <p:spPr>
                <a:xfrm>
                  <a:off x="5780987" y="6054187"/>
                  <a:ext cx="5832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5">
              <p14:nvContentPartPr>
                <p14:cNvPr id="477" name="Freihand 476">
                  <a:extLst>
                    <a:ext uri="{FF2B5EF4-FFF2-40B4-BE49-F238E27FC236}">
                      <a16:creationId xmlns:a16="http://schemas.microsoft.com/office/drawing/2014/main" id="{24E18282-D7C0-480A-8B1A-715852CEA1E1}"/>
                    </a:ext>
                  </a:extLst>
                </p14:cNvPr>
                <p14:cNvContentPartPr/>
                <p14:nvPr/>
              </p14:nvContentPartPr>
              <p14:xfrm>
                <a:off x="6266267" y="6049507"/>
                <a:ext cx="111600" cy="122040"/>
              </p14:xfrm>
            </p:contentPart>
          </mc:Choice>
          <mc:Fallback xmlns="">
            <p:pic>
              <p:nvPicPr>
                <p:cNvPr id="477" name="Freihand 476">
                  <a:extLst>
                    <a:ext uri="{FF2B5EF4-FFF2-40B4-BE49-F238E27FC236}">
                      <a16:creationId xmlns:a16="http://schemas.microsoft.com/office/drawing/2014/main" id="{24E18282-D7C0-480A-8B1A-715852CEA1E1}"/>
                    </a:ext>
                  </a:extLst>
                </p:cNvPr>
                <p:cNvPicPr/>
                <p:nvPr/>
              </p:nvPicPr>
              <p:blipFill>
                <a:blip r:embed="rId696"/>
                <a:stretch>
                  <a:fillRect/>
                </a:stretch>
              </p:blipFill>
              <p:spPr>
                <a:xfrm>
                  <a:off x="6261947" y="6045187"/>
                  <a:ext cx="12024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7">
              <p14:nvContentPartPr>
                <p14:cNvPr id="478" name="Freihand 477">
                  <a:extLst>
                    <a:ext uri="{FF2B5EF4-FFF2-40B4-BE49-F238E27FC236}">
                      <a16:creationId xmlns:a16="http://schemas.microsoft.com/office/drawing/2014/main" id="{9D25D6CF-D5F1-4CC3-AD5F-567FDF2EC437}"/>
                    </a:ext>
                  </a:extLst>
                </p14:cNvPr>
                <p14:cNvContentPartPr/>
                <p14:nvPr/>
              </p14:nvContentPartPr>
              <p14:xfrm>
                <a:off x="6258707" y="6100627"/>
                <a:ext cx="69480" cy="5040"/>
              </p14:xfrm>
            </p:contentPart>
          </mc:Choice>
          <mc:Fallback xmlns="">
            <p:pic>
              <p:nvPicPr>
                <p:cNvPr id="478" name="Freihand 477">
                  <a:extLst>
                    <a:ext uri="{FF2B5EF4-FFF2-40B4-BE49-F238E27FC236}">
                      <a16:creationId xmlns:a16="http://schemas.microsoft.com/office/drawing/2014/main" id="{9D25D6CF-D5F1-4CC3-AD5F-567FDF2EC437}"/>
                    </a:ext>
                  </a:extLst>
                </p:cNvPr>
                <p:cNvPicPr/>
                <p:nvPr/>
              </p:nvPicPr>
              <p:blipFill>
                <a:blip r:embed="rId698"/>
                <a:stretch>
                  <a:fillRect/>
                </a:stretch>
              </p:blipFill>
              <p:spPr>
                <a:xfrm>
                  <a:off x="6254387" y="6096307"/>
                  <a:ext cx="7812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9">
              <p14:nvContentPartPr>
                <p14:cNvPr id="479" name="Freihand 478">
                  <a:extLst>
                    <a:ext uri="{FF2B5EF4-FFF2-40B4-BE49-F238E27FC236}">
                      <a16:creationId xmlns:a16="http://schemas.microsoft.com/office/drawing/2014/main" id="{CAAB7756-D110-4373-A733-4F9AB1DD3200}"/>
                    </a:ext>
                  </a:extLst>
                </p14:cNvPr>
                <p14:cNvContentPartPr/>
                <p14:nvPr/>
              </p14:nvContentPartPr>
              <p14:xfrm>
                <a:off x="6377507" y="6086227"/>
                <a:ext cx="99000" cy="68760"/>
              </p14:xfrm>
            </p:contentPart>
          </mc:Choice>
          <mc:Fallback xmlns="">
            <p:pic>
              <p:nvPicPr>
                <p:cNvPr id="479" name="Freihand 478">
                  <a:extLst>
                    <a:ext uri="{FF2B5EF4-FFF2-40B4-BE49-F238E27FC236}">
                      <a16:creationId xmlns:a16="http://schemas.microsoft.com/office/drawing/2014/main" id="{CAAB7756-D110-4373-A733-4F9AB1DD3200}"/>
                    </a:ext>
                  </a:extLst>
                </p:cNvPr>
                <p:cNvPicPr/>
                <p:nvPr/>
              </p:nvPicPr>
              <p:blipFill>
                <a:blip r:embed="rId700"/>
                <a:stretch>
                  <a:fillRect/>
                </a:stretch>
              </p:blipFill>
              <p:spPr>
                <a:xfrm>
                  <a:off x="6373187" y="6081907"/>
                  <a:ext cx="10764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1">
              <p14:nvContentPartPr>
                <p14:cNvPr id="480" name="Freihand 479">
                  <a:extLst>
                    <a:ext uri="{FF2B5EF4-FFF2-40B4-BE49-F238E27FC236}">
                      <a16:creationId xmlns:a16="http://schemas.microsoft.com/office/drawing/2014/main" id="{A8CDF093-BDF1-4FB9-B45E-4D55C0DAE4CE}"/>
                    </a:ext>
                  </a:extLst>
                </p14:cNvPr>
                <p14:cNvContentPartPr/>
                <p14:nvPr/>
              </p14:nvContentPartPr>
              <p14:xfrm>
                <a:off x="6482627" y="6022507"/>
                <a:ext cx="63720" cy="117360"/>
              </p14:xfrm>
            </p:contentPart>
          </mc:Choice>
          <mc:Fallback xmlns="">
            <p:pic>
              <p:nvPicPr>
                <p:cNvPr id="480" name="Freihand 479">
                  <a:extLst>
                    <a:ext uri="{FF2B5EF4-FFF2-40B4-BE49-F238E27FC236}">
                      <a16:creationId xmlns:a16="http://schemas.microsoft.com/office/drawing/2014/main" id="{A8CDF093-BDF1-4FB9-B45E-4D55C0DAE4CE}"/>
                    </a:ext>
                  </a:extLst>
                </p:cNvPr>
                <p:cNvPicPr/>
                <p:nvPr/>
              </p:nvPicPr>
              <p:blipFill>
                <a:blip r:embed="rId702"/>
                <a:stretch>
                  <a:fillRect/>
                </a:stretch>
              </p:blipFill>
              <p:spPr>
                <a:xfrm>
                  <a:off x="6478307" y="6018187"/>
                  <a:ext cx="7236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3">
              <p14:nvContentPartPr>
                <p14:cNvPr id="481" name="Freihand 480">
                  <a:extLst>
                    <a:ext uri="{FF2B5EF4-FFF2-40B4-BE49-F238E27FC236}">
                      <a16:creationId xmlns:a16="http://schemas.microsoft.com/office/drawing/2014/main" id="{4D8CC8AD-B66D-40DB-8668-E980DDA42C76}"/>
                    </a:ext>
                  </a:extLst>
                </p14:cNvPr>
                <p14:cNvContentPartPr/>
                <p14:nvPr/>
              </p14:nvContentPartPr>
              <p14:xfrm>
                <a:off x="6559667" y="6063187"/>
                <a:ext cx="82440" cy="68400"/>
              </p14:xfrm>
            </p:contentPart>
          </mc:Choice>
          <mc:Fallback xmlns="">
            <p:pic>
              <p:nvPicPr>
                <p:cNvPr id="481" name="Freihand 480">
                  <a:extLst>
                    <a:ext uri="{FF2B5EF4-FFF2-40B4-BE49-F238E27FC236}">
                      <a16:creationId xmlns:a16="http://schemas.microsoft.com/office/drawing/2014/main" id="{4D8CC8AD-B66D-40DB-8668-E980DDA42C76}"/>
                    </a:ext>
                  </a:extLst>
                </p:cNvPr>
                <p:cNvPicPr/>
                <p:nvPr/>
              </p:nvPicPr>
              <p:blipFill>
                <a:blip r:embed="rId704"/>
                <a:stretch>
                  <a:fillRect/>
                </a:stretch>
              </p:blipFill>
              <p:spPr>
                <a:xfrm>
                  <a:off x="6555347" y="6058867"/>
                  <a:ext cx="9108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5">
              <p14:nvContentPartPr>
                <p14:cNvPr id="482" name="Freihand 481">
                  <a:extLst>
                    <a:ext uri="{FF2B5EF4-FFF2-40B4-BE49-F238E27FC236}">
                      <a16:creationId xmlns:a16="http://schemas.microsoft.com/office/drawing/2014/main" id="{846B1340-5B04-4E44-8B0E-BAE60EC4F204}"/>
                    </a:ext>
                  </a:extLst>
                </p14:cNvPr>
                <p14:cNvContentPartPr/>
                <p14:nvPr/>
              </p14:nvContentPartPr>
              <p14:xfrm>
                <a:off x="6377867" y="5997667"/>
                <a:ext cx="87120" cy="8280"/>
              </p14:xfrm>
            </p:contentPart>
          </mc:Choice>
          <mc:Fallback xmlns="">
            <p:pic>
              <p:nvPicPr>
                <p:cNvPr id="482" name="Freihand 481">
                  <a:extLst>
                    <a:ext uri="{FF2B5EF4-FFF2-40B4-BE49-F238E27FC236}">
                      <a16:creationId xmlns:a16="http://schemas.microsoft.com/office/drawing/2014/main" id="{846B1340-5B04-4E44-8B0E-BAE60EC4F204}"/>
                    </a:ext>
                  </a:extLst>
                </p:cNvPr>
                <p:cNvPicPr/>
                <p:nvPr/>
              </p:nvPicPr>
              <p:blipFill>
                <a:blip r:embed="rId706"/>
                <a:stretch>
                  <a:fillRect/>
                </a:stretch>
              </p:blipFill>
              <p:spPr>
                <a:xfrm>
                  <a:off x="6373547" y="5993347"/>
                  <a:ext cx="9576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7">
              <p14:nvContentPartPr>
                <p14:cNvPr id="484" name="Freihand 483">
                  <a:extLst>
                    <a:ext uri="{FF2B5EF4-FFF2-40B4-BE49-F238E27FC236}">
                      <a16:creationId xmlns:a16="http://schemas.microsoft.com/office/drawing/2014/main" id="{0EBD1D06-0EC6-4863-9F5F-8FBBF380ABCB}"/>
                    </a:ext>
                  </a:extLst>
                </p14:cNvPr>
                <p14:cNvContentPartPr/>
                <p14:nvPr/>
              </p14:nvContentPartPr>
              <p14:xfrm>
                <a:off x="6746867" y="6044107"/>
                <a:ext cx="96480" cy="73080"/>
              </p14:xfrm>
            </p:contentPart>
          </mc:Choice>
          <mc:Fallback xmlns="">
            <p:pic>
              <p:nvPicPr>
                <p:cNvPr id="484" name="Freihand 483">
                  <a:extLst>
                    <a:ext uri="{FF2B5EF4-FFF2-40B4-BE49-F238E27FC236}">
                      <a16:creationId xmlns:a16="http://schemas.microsoft.com/office/drawing/2014/main" id="{0EBD1D06-0EC6-4863-9F5F-8FBBF380ABCB}"/>
                    </a:ext>
                  </a:extLst>
                </p:cNvPr>
                <p:cNvPicPr/>
                <p:nvPr/>
              </p:nvPicPr>
              <p:blipFill>
                <a:blip r:embed="rId708"/>
                <a:stretch>
                  <a:fillRect/>
                </a:stretch>
              </p:blipFill>
              <p:spPr>
                <a:xfrm>
                  <a:off x="6742547" y="6039787"/>
                  <a:ext cx="1051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9">
              <p14:nvContentPartPr>
                <p14:cNvPr id="485" name="Freihand 484">
                  <a:extLst>
                    <a:ext uri="{FF2B5EF4-FFF2-40B4-BE49-F238E27FC236}">
                      <a16:creationId xmlns:a16="http://schemas.microsoft.com/office/drawing/2014/main" id="{38F8E769-7D29-422C-863B-A6C4E299C3D3}"/>
                    </a:ext>
                  </a:extLst>
                </p14:cNvPr>
                <p14:cNvContentPartPr/>
                <p14:nvPr/>
              </p14:nvContentPartPr>
              <p14:xfrm>
                <a:off x="6877187" y="6039787"/>
                <a:ext cx="151560" cy="70560"/>
              </p14:xfrm>
            </p:contentPart>
          </mc:Choice>
          <mc:Fallback xmlns="">
            <p:pic>
              <p:nvPicPr>
                <p:cNvPr id="485" name="Freihand 484">
                  <a:extLst>
                    <a:ext uri="{FF2B5EF4-FFF2-40B4-BE49-F238E27FC236}">
                      <a16:creationId xmlns:a16="http://schemas.microsoft.com/office/drawing/2014/main" id="{38F8E769-7D29-422C-863B-A6C4E299C3D3}"/>
                    </a:ext>
                  </a:extLst>
                </p:cNvPr>
                <p:cNvPicPr/>
                <p:nvPr/>
              </p:nvPicPr>
              <p:blipFill>
                <a:blip r:embed="rId710"/>
                <a:stretch>
                  <a:fillRect/>
                </a:stretch>
              </p:blipFill>
              <p:spPr>
                <a:xfrm>
                  <a:off x="6872867" y="6035467"/>
                  <a:ext cx="16020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1">
              <p14:nvContentPartPr>
                <p14:cNvPr id="486" name="Freihand 485">
                  <a:extLst>
                    <a:ext uri="{FF2B5EF4-FFF2-40B4-BE49-F238E27FC236}">
                      <a16:creationId xmlns:a16="http://schemas.microsoft.com/office/drawing/2014/main" id="{7BFFE98A-FEC5-485B-A8C3-C0F73D62052B}"/>
                    </a:ext>
                  </a:extLst>
                </p14:cNvPr>
                <p14:cNvContentPartPr/>
                <p14:nvPr/>
              </p14:nvContentPartPr>
              <p14:xfrm>
                <a:off x="7021907" y="6020347"/>
                <a:ext cx="30600" cy="16560"/>
              </p14:xfrm>
            </p:contentPart>
          </mc:Choice>
          <mc:Fallback xmlns="">
            <p:pic>
              <p:nvPicPr>
                <p:cNvPr id="486" name="Freihand 485">
                  <a:extLst>
                    <a:ext uri="{FF2B5EF4-FFF2-40B4-BE49-F238E27FC236}">
                      <a16:creationId xmlns:a16="http://schemas.microsoft.com/office/drawing/2014/main" id="{7BFFE98A-FEC5-485B-A8C3-C0F73D62052B}"/>
                    </a:ext>
                  </a:extLst>
                </p:cNvPr>
                <p:cNvPicPr/>
                <p:nvPr/>
              </p:nvPicPr>
              <p:blipFill>
                <a:blip r:embed="rId712"/>
                <a:stretch>
                  <a:fillRect/>
                </a:stretch>
              </p:blipFill>
              <p:spPr>
                <a:xfrm>
                  <a:off x="7017587" y="6016027"/>
                  <a:ext cx="3924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3">
              <p14:nvContentPartPr>
                <p14:cNvPr id="487" name="Freihand 486">
                  <a:extLst>
                    <a:ext uri="{FF2B5EF4-FFF2-40B4-BE49-F238E27FC236}">
                      <a16:creationId xmlns:a16="http://schemas.microsoft.com/office/drawing/2014/main" id="{0C647CC8-0B06-4AF3-A019-E509F3EF4141}"/>
                    </a:ext>
                  </a:extLst>
                </p14:cNvPr>
                <p14:cNvContentPartPr/>
                <p14:nvPr/>
              </p14:nvContentPartPr>
              <p14:xfrm>
                <a:off x="7054307" y="6004867"/>
                <a:ext cx="187560" cy="108000"/>
              </p14:xfrm>
            </p:contentPart>
          </mc:Choice>
          <mc:Fallback xmlns="">
            <p:pic>
              <p:nvPicPr>
                <p:cNvPr id="487" name="Freihand 486">
                  <a:extLst>
                    <a:ext uri="{FF2B5EF4-FFF2-40B4-BE49-F238E27FC236}">
                      <a16:creationId xmlns:a16="http://schemas.microsoft.com/office/drawing/2014/main" id="{0C647CC8-0B06-4AF3-A019-E509F3EF4141}"/>
                    </a:ext>
                  </a:extLst>
                </p:cNvPr>
                <p:cNvPicPr/>
                <p:nvPr/>
              </p:nvPicPr>
              <p:blipFill>
                <a:blip r:embed="rId714"/>
                <a:stretch>
                  <a:fillRect/>
                </a:stretch>
              </p:blipFill>
              <p:spPr>
                <a:xfrm>
                  <a:off x="7049987" y="6000547"/>
                  <a:ext cx="19620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5">
              <p14:nvContentPartPr>
                <p14:cNvPr id="488" name="Freihand 487">
                  <a:extLst>
                    <a:ext uri="{FF2B5EF4-FFF2-40B4-BE49-F238E27FC236}">
                      <a16:creationId xmlns:a16="http://schemas.microsoft.com/office/drawing/2014/main" id="{D1431D4E-51F9-45AC-A85B-9159E2771803}"/>
                    </a:ext>
                  </a:extLst>
                </p14:cNvPr>
                <p14:cNvContentPartPr/>
                <p14:nvPr/>
              </p14:nvContentPartPr>
              <p14:xfrm>
                <a:off x="7376867" y="6010267"/>
                <a:ext cx="91440" cy="73440"/>
              </p14:xfrm>
            </p:contentPart>
          </mc:Choice>
          <mc:Fallback xmlns="">
            <p:pic>
              <p:nvPicPr>
                <p:cNvPr id="488" name="Freihand 487">
                  <a:extLst>
                    <a:ext uri="{FF2B5EF4-FFF2-40B4-BE49-F238E27FC236}">
                      <a16:creationId xmlns:a16="http://schemas.microsoft.com/office/drawing/2014/main" id="{D1431D4E-51F9-45AC-A85B-9159E2771803}"/>
                    </a:ext>
                  </a:extLst>
                </p:cNvPr>
                <p:cNvPicPr/>
                <p:nvPr/>
              </p:nvPicPr>
              <p:blipFill>
                <a:blip r:embed="rId716"/>
                <a:stretch>
                  <a:fillRect/>
                </a:stretch>
              </p:blipFill>
              <p:spPr>
                <a:xfrm>
                  <a:off x="7372547" y="6005947"/>
                  <a:ext cx="10008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7">
              <p14:nvContentPartPr>
                <p14:cNvPr id="489" name="Freihand 488">
                  <a:extLst>
                    <a:ext uri="{FF2B5EF4-FFF2-40B4-BE49-F238E27FC236}">
                      <a16:creationId xmlns:a16="http://schemas.microsoft.com/office/drawing/2014/main" id="{074F735B-4F33-4D54-8A9B-2A80FB6B0564}"/>
                    </a:ext>
                  </a:extLst>
                </p14:cNvPr>
                <p14:cNvContentPartPr/>
                <p14:nvPr/>
              </p14:nvContentPartPr>
              <p14:xfrm>
                <a:off x="7469387" y="5971747"/>
                <a:ext cx="92160" cy="114840"/>
              </p14:xfrm>
            </p:contentPart>
          </mc:Choice>
          <mc:Fallback xmlns="">
            <p:pic>
              <p:nvPicPr>
                <p:cNvPr id="489" name="Freihand 488">
                  <a:extLst>
                    <a:ext uri="{FF2B5EF4-FFF2-40B4-BE49-F238E27FC236}">
                      <a16:creationId xmlns:a16="http://schemas.microsoft.com/office/drawing/2014/main" id="{074F735B-4F33-4D54-8A9B-2A80FB6B0564}"/>
                    </a:ext>
                  </a:extLst>
                </p:cNvPr>
                <p:cNvPicPr/>
                <p:nvPr/>
              </p:nvPicPr>
              <p:blipFill>
                <a:blip r:embed="rId718"/>
                <a:stretch>
                  <a:fillRect/>
                </a:stretch>
              </p:blipFill>
              <p:spPr>
                <a:xfrm>
                  <a:off x="7465067" y="5967427"/>
                  <a:ext cx="10080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9">
              <p14:nvContentPartPr>
                <p14:cNvPr id="490" name="Freihand 489">
                  <a:extLst>
                    <a:ext uri="{FF2B5EF4-FFF2-40B4-BE49-F238E27FC236}">
                      <a16:creationId xmlns:a16="http://schemas.microsoft.com/office/drawing/2014/main" id="{660A6E44-7DD9-417D-B0B3-CCC39BB949E6}"/>
                    </a:ext>
                  </a:extLst>
                </p14:cNvPr>
                <p14:cNvContentPartPr/>
                <p14:nvPr/>
              </p14:nvContentPartPr>
              <p14:xfrm>
                <a:off x="7584587" y="5990467"/>
                <a:ext cx="126720" cy="60480"/>
              </p14:xfrm>
            </p:contentPart>
          </mc:Choice>
          <mc:Fallback xmlns="">
            <p:pic>
              <p:nvPicPr>
                <p:cNvPr id="490" name="Freihand 489">
                  <a:extLst>
                    <a:ext uri="{FF2B5EF4-FFF2-40B4-BE49-F238E27FC236}">
                      <a16:creationId xmlns:a16="http://schemas.microsoft.com/office/drawing/2014/main" id="{660A6E44-7DD9-417D-B0B3-CCC39BB949E6}"/>
                    </a:ext>
                  </a:extLst>
                </p:cNvPr>
                <p:cNvPicPr/>
                <p:nvPr/>
              </p:nvPicPr>
              <p:blipFill>
                <a:blip r:embed="rId720"/>
                <a:stretch>
                  <a:fillRect/>
                </a:stretch>
              </p:blipFill>
              <p:spPr>
                <a:xfrm>
                  <a:off x="7580267" y="5986147"/>
                  <a:ext cx="13536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1">
              <p14:nvContentPartPr>
                <p14:cNvPr id="492" name="Freihand 491">
                  <a:extLst>
                    <a:ext uri="{FF2B5EF4-FFF2-40B4-BE49-F238E27FC236}">
                      <a16:creationId xmlns:a16="http://schemas.microsoft.com/office/drawing/2014/main" id="{F53A5431-8AF7-4101-BD54-4DC3E5823FC0}"/>
                    </a:ext>
                  </a:extLst>
                </p14:cNvPr>
                <p14:cNvContentPartPr/>
                <p14:nvPr/>
              </p14:nvContentPartPr>
              <p14:xfrm>
                <a:off x="7829747" y="5949427"/>
                <a:ext cx="235440" cy="80280"/>
              </p14:xfrm>
            </p:contentPart>
          </mc:Choice>
          <mc:Fallback xmlns="">
            <p:pic>
              <p:nvPicPr>
                <p:cNvPr id="492" name="Freihand 491">
                  <a:extLst>
                    <a:ext uri="{FF2B5EF4-FFF2-40B4-BE49-F238E27FC236}">
                      <a16:creationId xmlns:a16="http://schemas.microsoft.com/office/drawing/2014/main" id="{F53A5431-8AF7-4101-BD54-4DC3E5823FC0}"/>
                    </a:ext>
                  </a:extLst>
                </p:cNvPr>
                <p:cNvPicPr/>
                <p:nvPr/>
              </p:nvPicPr>
              <p:blipFill>
                <a:blip r:embed="rId722"/>
                <a:stretch>
                  <a:fillRect/>
                </a:stretch>
              </p:blipFill>
              <p:spPr>
                <a:xfrm>
                  <a:off x="7825427" y="5945107"/>
                  <a:ext cx="24408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3">
              <p14:nvContentPartPr>
                <p14:cNvPr id="493" name="Freihand 492">
                  <a:extLst>
                    <a:ext uri="{FF2B5EF4-FFF2-40B4-BE49-F238E27FC236}">
                      <a16:creationId xmlns:a16="http://schemas.microsoft.com/office/drawing/2014/main" id="{7043B9AA-3853-43B1-AD72-1D4DB3418392}"/>
                    </a:ext>
                  </a:extLst>
                </p14:cNvPr>
                <p14:cNvContentPartPr/>
                <p14:nvPr/>
              </p14:nvContentPartPr>
              <p14:xfrm>
                <a:off x="8048987" y="5905867"/>
                <a:ext cx="360" cy="360"/>
              </p14:xfrm>
            </p:contentPart>
          </mc:Choice>
          <mc:Fallback xmlns="">
            <p:pic>
              <p:nvPicPr>
                <p:cNvPr id="493" name="Freihand 492">
                  <a:extLst>
                    <a:ext uri="{FF2B5EF4-FFF2-40B4-BE49-F238E27FC236}">
                      <a16:creationId xmlns:a16="http://schemas.microsoft.com/office/drawing/2014/main" id="{7043B9AA-3853-43B1-AD72-1D4DB3418392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8044667" y="5901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4">
              <p14:nvContentPartPr>
                <p14:cNvPr id="494" name="Freihand 493">
                  <a:extLst>
                    <a:ext uri="{FF2B5EF4-FFF2-40B4-BE49-F238E27FC236}">
                      <a16:creationId xmlns:a16="http://schemas.microsoft.com/office/drawing/2014/main" id="{EE3E375F-CE4A-45B3-91D9-D51BE5FE090D}"/>
                    </a:ext>
                  </a:extLst>
                </p14:cNvPr>
                <p14:cNvContentPartPr/>
                <p14:nvPr/>
              </p14:nvContentPartPr>
              <p14:xfrm>
                <a:off x="5296067" y="6329227"/>
                <a:ext cx="16560" cy="106920"/>
              </p14:xfrm>
            </p:contentPart>
          </mc:Choice>
          <mc:Fallback xmlns="">
            <p:pic>
              <p:nvPicPr>
                <p:cNvPr id="494" name="Freihand 493">
                  <a:extLst>
                    <a:ext uri="{FF2B5EF4-FFF2-40B4-BE49-F238E27FC236}">
                      <a16:creationId xmlns:a16="http://schemas.microsoft.com/office/drawing/2014/main" id="{EE3E375F-CE4A-45B3-91D9-D51BE5FE090D}"/>
                    </a:ext>
                  </a:extLst>
                </p:cNvPr>
                <p:cNvPicPr/>
                <p:nvPr/>
              </p:nvPicPr>
              <p:blipFill>
                <a:blip r:embed="rId725"/>
                <a:stretch>
                  <a:fillRect/>
                </a:stretch>
              </p:blipFill>
              <p:spPr>
                <a:xfrm>
                  <a:off x="5291747" y="6324907"/>
                  <a:ext cx="2520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6">
              <p14:nvContentPartPr>
                <p14:cNvPr id="495" name="Freihand 494">
                  <a:extLst>
                    <a:ext uri="{FF2B5EF4-FFF2-40B4-BE49-F238E27FC236}">
                      <a16:creationId xmlns:a16="http://schemas.microsoft.com/office/drawing/2014/main" id="{3CE1EF65-025E-4AFD-AAB6-BA42600D9CAF}"/>
                    </a:ext>
                  </a:extLst>
                </p14:cNvPr>
                <p14:cNvContentPartPr/>
                <p14:nvPr/>
              </p14:nvContentPartPr>
              <p14:xfrm>
                <a:off x="5220827" y="6309067"/>
                <a:ext cx="145440" cy="3240"/>
              </p14:xfrm>
            </p:contentPart>
          </mc:Choice>
          <mc:Fallback xmlns="">
            <p:pic>
              <p:nvPicPr>
                <p:cNvPr id="495" name="Freihand 494">
                  <a:extLst>
                    <a:ext uri="{FF2B5EF4-FFF2-40B4-BE49-F238E27FC236}">
                      <a16:creationId xmlns:a16="http://schemas.microsoft.com/office/drawing/2014/main" id="{3CE1EF65-025E-4AFD-AAB6-BA42600D9CAF}"/>
                    </a:ext>
                  </a:extLst>
                </p:cNvPr>
                <p:cNvPicPr/>
                <p:nvPr/>
              </p:nvPicPr>
              <p:blipFill>
                <a:blip r:embed="rId727"/>
                <a:stretch>
                  <a:fillRect/>
                </a:stretch>
              </p:blipFill>
              <p:spPr>
                <a:xfrm>
                  <a:off x="5216507" y="6304747"/>
                  <a:ext cx="15408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8">
              <p14:nvContentPartPr>
                <p14:cNvPr id="496" name="Freihand 495">
                  <a:extLst>
                    <a:ext uri="{FF2B5EF4-FFF2-40B4-BE49-F238E27FC236}">
                      <a16:creationId xmlns:a16="http://schemas.microsoft.com/office/drawing/2014/main" id="{094DAEA2-CA23-4DC6-9EB6-FB15A903A3CC}"/>
                    </a:ext>
                  </a:extLst>
                </p14:cNvPr>
                <p14:cNvContentPartPr/>
                <p14:nvPr/>
              </p14:nvContentPartPr>
              <p14:xfrm>
                <a:off x="5223347" y="6352627"/>
                <a:ext cx="127800" cy="13680"/>
              </p14:xfrm>
            </p:contentPart>
          </mc:Choice>
          <mc:Fallback xmlns="">
            <p:pic>
              <p:nvPicPr>
                <p:cNvPr id="496" name="Freihand 495">
                  <a:extLst>
                    <a:ext uri="{FF2B5EF4-FFF2-40B4-BE49-F238E27FC236}">
                      <a16:creationId xmlns:a16="http://schemas.microsoft.com/office/drawing/2014/main" id="{094DAEA2-CA23-4DC6-9EB6-FB15A903A3CC}"/>
                    </a:ext>
                  </a:extLst>
                </p:cNvPr>
                <p:cNvPicPr/>
                <p:nvPr/>
              </p:nvPicPr>
              <p:blipFill>
                <a:blip r:embed="rId729"/>
                <a:stretch>
                  <a:fillRect/>
                </a:stretch>
              </p:blipFill>
              <p:spPr>
                <a:xfrm>
                  <a:off x="5219027" y="6348307"/>
                  <a:ext cx="1364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0">
              <p14:nvContentPartPr>
                <p14:cNvPr id="497" name="Freihand 496">
                  <a:extLst>
                    <a:ext uri="{FF2B5EF4-FFF2-40B4-BE49-F238E27FC236}">
                      <a16:creationId xmlns:a16="http://schemas.microsoft.com/office/drawing/2014/main" id="{39103713-F639-4C17-89D1-1CCD7C57111B}"/>
                    </a:ext>
                  </a:extLst>
                </p14:cNvPr>
                <p14:cNvContentPartPr/>
                <p14:nvPr/>
              </p14:nvContentPartPr>
              <p14:xfrm>
                <a:off x="5379947" y="6300787"/>
                <a:ext cx="21240" cy="137520"/>
              </p14:xfrm>
            </p:contentPart>
          </mc:Choice>
          <mc:Fallback xmlns="">
            <p:pic>
              <p:nvPicPr>
                <p:cNvPr id="497" name="Freihand 496">
                  <a:extLst>
                    <a:ext uri="{FF2B5EF4-FFF2-40B4-BE49-F238E27FC236}">
                      <a16:creationId xmlns:a16="http://schemas.microsoft.com/office/drawing/2014/main" id="{39103713-F639-4C17-89D1-1CCD7C57111B}"/>
                    </a:ext>
                  </a:extLst>
                </p:cNvPr>
                <p:cNvPicPr/>
                <p:nvPr/>
              </p:nvPicPr>
              <p:blipFill>
                <a:blip r:embed="rId731"/>
                <a:stretch>
                  <a:fillRect/>
                </a:stretch>
              </p:blipFill>
              <p:spPr>
                <a:xfrm>
                  <a:off x="5375627" y="6296467"/>
                  <a:ext cx="2988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2">
              <p14:nvContentPartPr>
                <p14:cNvPr id="498" name="Freihand 497">
                  <a:extLst>
                    <a:ext uri="{FF2B5EF4-FFF2-40B4-BE49-F238E27FC236}">
                      <a16:creationId xmlns:a16="http://schemas.microsoft.com/office/drawing/2014/main" id="{513A012B-BE8D-431C-AE59-8F235DF5FC74}"/>
                    </a:ext>
                  </a:extLst>
                </p14:cNvPr>
                <p14:cNvContentPartPr/>
                <p14:nvPr/>
              </p14:nvContentPartPr>
              <p14:xfrm>
                <a:off x="5430707" y="6356947"/>
                <a:ext cx="104040" cy="58320"/>
              </p14:xfrm>
            </p:contentPart>
          </mc:Choice>
          <mc:Fallback xmlns="">
            <p:pic>
              <p:nvPicPr>
                <p:cNvPr id="498" name="Freihand 497">
                  <a:extLst>
                    <a:ext uri="{FF2B5EF4-FFF2-40B4-BE49-F238E27FC236}">
                      <a16:creationId xmlns:a16="http://schemas.microsoft.com/office/drawing/2014/main" id="{513A012B-BE8D-431C-AE59-8F235DF5FC74}"/>
                    </a:ext>
                  </a:extLst>
                </p:cNvPr>
                <p:cNvPicPr/>
                <p:nvPr/>
              </p:nvPicPr>
              <p:blipFill>
                <a:blip r:embed="rId733"/>
                <a:stretch>
                  <a:fillRect/>
                </a:stretch>
              </p:blipFill>
              <p:spPr>
                <a:xfrm>
                  <a:off x="5426387" y="6352627"/>
                  <a:ext cx="11268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4">
              <p14:nvContentPartPr>
                <p14:cNvPr id="499" name="Freihand 498">
                  <a:extLst>
                    <a:ext uri="{FF2B5EF4-FFF2-40B4-BE49-F238E27FC236}">
                      <a16:creationId xmlns:a16="http://schemas.microsoft.com/office/drawing/2014/main" id="{8CDDF55D-4385-41A1-B765-3632EA7BB41E}"/>
                    </a:ext>
                  </a:extLst>
                </p14:cNvPr>
                <p14:cNvContentPartPr/>
                <p14:nvPr/>
              </p14:nvContentPartPr>
              <p14:xfrm>
                <a:off x="5539067" y="6288547"/>
                <a:ext cx="79560" cy="108000"/>
              </p14:xfrm>
            </p:contentPart>
          </mc:Choice>
          <mc:Fallback xmlns="">
            <p:pic>
              <p:nvPicPr>
                <p:cNvPr id="499" name="Freihand 498">
                  <a:extLst>
                    <a:ext uri="{FF2B5EF4-FFF2-40B4-BE49-F238E27FC236}">
                      <a16:creationId xmlns:a16="http://schemas.microsoft.com/office/drawing/2014/main" id="{8CDDF55D-4385-41A1-B765-3632EA7BB41E}"/>
                    </a:ext>
                  </a:extLst>
                </p:cNvPr>
                <p:cNvPicPr/>
                <p:nvPr/>
              </p:nvPicPr>
              <p:blipFill>
                <a:blip r:embed="rId735"/>
                <a:stretch>
                  <a:fillRect/>
                </a:stretch>
              </p:blipFill>
              <p:spPr>
                <a:xfrm>
                  <a:off x="5534747" y="6284227"/>
                  <a:ext cx="8820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6">
              <p14:nvContentPartPr>
                <p14:cNvPr id="500" name="Freihand 499">
                  <a:extLst>
                    <a:ext uri="{FF2B5EF4-FFF2-40B4-BE49-F238E27FC236}">
                      <a16:creationId xmlns:a16="http://schemas.microsoft.com/office/drawing/2014/main" id="{BBCAE741-0DD4-4219-B567-93AC5C36ADDF}"/>
                    </a:ext>
                  </a:extLst>
                </p14:cNvPr>
                <p14:cNvContentPartPr/>
                <p14:nvPr/>
              </p14:nvContentPartPr>
              <p14:xfrm>
                <a:off x="5638427" y="6320227"/>
                <a:ext cx="70560" cy="44280"/>
              </p14:xfrm>
            </p:contentPart>
          </mc:Choice>
          <mc:Fallback xmlns="">
            <p:pic>
              <p:nvPicPr>
                <p:cNvPr id="500" name="Freihand 499">
                  <a:extLst>
                    <a:ext uri="{FF2B5EF4-FFF2-40B4-BE49-F238E27FC236}">
                      <a16:creationId xmlns:a16="http://schemas.microsoft.com/office/drawing/2014/main" id="{BBCAE741-0DD4-4219-B567-93AC5C36ADDF}"/>
                    </a:ext>
                  </a:extLst>
                </p:cNvPr>
                <p:cNvPicPr/>
                <p:nvPr/>
              </p:nvPicPr>
              <p:blipFill>
                <a:blip r:embed="rId737"/>
                <a:stretch>
                  <a:fillRect/>
                </a:stretch>
              </p:blipFill>
              <p:spPr>
                <a:xfrm>
                  <a:off x="5634107" y="6315907"/>
                  <a:ext cx="7920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8">
              <p14:nvContentPartPr>
                <p14:cNvPr id="501" name="Freihand 500">
                  <a:extLst>
                    <a:ext uri="{FF2B5EF4-FFF2-40B4-BE49-F238E27FC236}">
                      <a16:creationId xmlns:a16="http://schemas.microsoft.com/office/drawing/2014/main" id="{26EC0A1C-7F2E-4E8D-858F-C9C08DEB894A}"/>
                    </a:ext>
                  </a:extLst>
                </p14:cNvPr>
                <p14:cNvContentPartPr/>
                <p14:nvPr/>
              </p14:nvContentPartPr>
              <p14:xfrm>
                <a:off x="5455187" y="6278827"/>
                <a:ext cx="88920" cy="4320"/>
              </p14:xfrm>
            </p:contentPart>
          </mc:Choice>
          <mc:Fallback xmlns="">
            <p:pic>
              <p:nvPicPr>
                <p:cNvPr id="501" name="Freihand 500">
                  <a:extLst>
                    <a:ext uri="{FF2B5EF4-FFF2-40B4-BE49-F238E27FC236}">
                      <a16:creationId xmlns:a16="http://schemas.microsoft.com/office/drawing/2014/main" id="{26EC0A1C-7F2E-4E8D-858F-C9C08DEB894A}"/>
                    </a:ext>
                  </a:extLst>
                </p:cNvPr>
                <p:cNvPicPr/>
                <p:nvPr/>
              </p:nvPicPr>
              <p:blipFill>
                <a:blip r:embed="rId739"/>
                <a:stretch>
                  <a:fillRect/>
                </a:stretch>
              </p:blipFill>
              <p:spPr>
                <a:xfrm>
                  <a:off x="5450867" y="6274507"/>
                  <a:ext cx="9756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0">
              <p14:nvContentPartPr>
                <p14:cNvPr id="502" name="Freihand 501">
                  <a:extLst>
                    <a:ext uri="{FF2B5EF4-FFF2-40B4-BE49-F238E27FC236}">
                      <a16:creationId xmlns:a16="http://schemas.microsoft.com/office/drawing/2014/main" id="{FFC73D0B-C255-4CE7-B734-DE9D9F45FB58}"/>
                    </a:ext>
                  </a:extLst>
                </p14:cNvPr>
                <p14:cNvContentPartPr/>
                <p14:nvPr/>
              </p14:nvContentPartPr>
              <p14:xfrm>
                <a:off x="5861987" y="6294307"/>
                <a:ext cx="6840" cy="60120"/>
              </p14:xfrm>
            </p:contentPart>
          </mc:Choice>
          <mc:Fallback xmlns="">
            <p:pic>
              <p:nvPicPr>
                <p:cNvPr id="502" name="Freihand 501">
                  <a:extLst>
                    <a:ext uri="{FF2B5EF4-FFF2-40B4-BE49-F238E27FC236}">
                      <a16:creationId xmlns:a16="http://schemas.microsoft.com/office/drawing/2014/main" id="{FFC73D0B-C255-4CE7-B734-DE9D9F45FB58}"/>
                    </a:ext>
                  </a:extLst>
                </p:cNvPr>
                <p:cNvPicPr/>
                <p:nvPr/>
              </p:nvPicPr>
              <p:blipFill>
                <a:blip r:embed="rId741"/>
                <a:stretch>
                  <a:fillRect/>
                </a:stretch>
              </p:blipFill>
              <p:spPr>
                <a:xfrm>
                  <a:off x="5857307" y="6289987"/>
                  <a:ext cx="1548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2">
              <p14:nvContentPartPr>
                <p14:cNvPr id="503" name="Freihand 502">
                  <a:extLst>
                    <a:ext uri="{FF2B5EF4-FFF2-40B4-BE49-F238E27FC236}">
                      <a16:creationId xmlns:a16="http://schemas.microsoft.com/office/drawing/2014/main" id="{D794D61C-93AC-4CDF-A474-59DC72C2D00F}"/>
                    </a:ext>
                  </a:extLst>
                </p14:cNvPr>
                <p14:cNvContentPartPr/>
                <p14:nvPr/>
              </p14:nvContentPartPr>
              <p14:xfrm>
                <a:off x="5791067" y="6263707"/>
                <a:ext cx="123840" cy="123480"/>
              </p14:xfrm>
            </p:contentPart>
          </mc:Choice>
          <mc:Fallback xmlns="">
            <p:pic>
              <p:nvPicPr>
                <p:cNvPr id="503" name="Freihand 502">
                  <a:extLst>
                    <a:ext uri="{FF2B5EF4-FFF2-40B4-BE49-F238E27FC236}">
                      <a16:creationId xmlns:a16="http://schemas.microsoft.com/office/drawing/2014/main" id="{D794D61C-93AC-4CDF-A474-59DC72C2D00F}"/>
                    </a:ext>
                  </a:extLst>
                </p:cNvPr>
                <p:cNvPicPr/>
                <p:nvPr/>
              </p:nvPicPr>
              <p:blipFill>
                <a:blip r:embed="rId743"/>
                <a:stretch>
                  <a:fillRect/>
                </a:stretch>
              </p:blipFill>
              <p:spPr>
                <a:xfrm>
                  <a:off x="5786747" y="6259387"/>
                  <a:ext cx="1324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4">
              <p14:nvContentPartPr>
                <p14:cNvPr id="504" name="Freihand 503">
                  <a:extLst>
                    <a:ext uri="{FF2B5EF4-FFF2-40B4-BE49-F238E27FC236}">
                      <a16:creationId xmlns:a16="http://schemas.microsoft.com/office/drawing/2014/main" id="{E5D54BC4-A9F8-4889-A8F1-A2DA616C1F94}"/>
                    </a:ext>
                  </a:extLst>
                </p14:cNvPr>
                <p14:cNvContentPartPr/>
                <p14:nvPr/>
              </p14:nvContentPartPr>
              <p14:xfrm>
                <a:off x="5931467" y="6302587"/>
                <a:ext cx="82080" cy="63720"/>
              </p14:xfrm>
            </p:contentPart>
          </mc:Choice>
          <mc:Fallback xmlns="">
            <p:pic>
              <p:nvPicPr>
                <p:cNvPr id="504" name="Freihand 503">
                  <a:extLst>
                    <a:ext uri="{FF2B5EF4-FFF2-40B4-BE49-F238E27FC236}">
                      <a16:creationId xmlns:a16="http://schemas.microsoft.com/office/drawing/2014/main" id="{E5D54BC4-A9F8-4889-A8F1-A2DA616C1F94}"/>
                    </a:ext>
                  </a:extLst>
                </p:cNvPr>
                <p:cNvPicPr/>
                <p:nvPr/>
              </p:nvPicPr>
              <p:blipFill>
                <a:blip r:embed="rId745"/>
                <a:stretch>
                  <a:fillRect/>
                </a:stretch>
              </p:blipFill>
              <p:spPr>
                <a:xfrm>
                  <a:off x="5927147" y="6298267"/>
                  <a:ext cx="9072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6">
              <p14:nvContentPartPr>
                <p14:cNvPr id="505" name="Freihand 504">
                  <a:extLst>
                    <a:ext uri="{FF2B5EF4-FFF2-40B4-BE49-F238E27FC236}">
                      <a16:creationId xmlns:a16="http://schemas.microsoft.com/office/drawing/2014/main" id="{16B4D507-DA83-4A52-AF54-0B990D867678}"/>
                    </a:ext>
                  </a:extLst>
                </p14:cNvPr>
                <p14:cNvContentPartPr/>
                <p14:nvPr/>
              </p14:nvContentPartPr>
              <p14:xfrm>
                <a:off x="6076907" y="6282787"/>
                <a:ext cx="20880" cy="73440"/>
              </p14:xfrm>
            </p:contentPart>
          </mc:Choice>
          <mc:Fallback xmlns="">
            <p:pic>
              <p:nvPicPr>
                <p:cNvPr id="505" name="Freihand 504">
                  <a:extLst>
                    <a:ext uri="{FF2B5EF4-FFF2-40B4-BE49-F238E27FC236}">
                      <a16:creationId xmlns:a16="http://schemas.microsoft.com/office/drawing/2014/main" id="{16B4D507-DA83-4A52-AF54-0B990D867678}"/>
                    </a:ext>
                  </a:extLst>
                </p:cNvPr>
                <p:cNvPicPr/>
                <p:nvPr/>
              </p:nvPicPr>
              <p:blipFill>
                <a:blip r:embed="rId747"/>
                <a:stretch>
                  <a:fillRect/>
                </a:stretch>
              </p:blipFill>
              <p:spPr>
                <a:xfrm>
                  <a:off x="6072587" y="6278467"/>
                  <a:ext cx="2952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8">
              <p14:nvContentPartPr>
                <p14:cNvPr id="506" name="Freihand 505">
                  <a:extLst>
                    <a:ext uri="{FF2B5EF4-FFF2-40B4-BE49-F238E27FC236}">
                      <a16:creationId xmlns:a16="http://schemas.microsoft.com/office/drawing/2014/main" id="{D4EDA5F0-F132-4CEE-A907-F935E60D559E}"/>
                    </a:ext>
                  </a:extLst>
                </p14:cNvPr>
                <p14:cNvContentPartPr/>
                <p14:nvPr/>
              </p14:nvContentPartPr>
              <p14:xfrm>
                <a:off x="6028667" y="6270907"/>
                <a:ext cx="118080" cy="87840"/>
              </p14:xfrm>
            </p:contentPart>
          </mc:Choice>
          <mc:Fallback xmlns="">
            <p:pic>
              <p:nvPicPr>
                <p:cNvPr id="506" name="Freihand 505">
                  <a:extLst>
                    <a:ext uri="{FF2B5EF4-FFF2-40B4-BE49-F238E27FC236}">
                      <a16:creationId xmlns:a16="http://schemas.microsoft.com/office/drawing/2014/main" id="{D4EDA5F0-F132-4CEE-A907-F935E60D559E}"/>
                    </a:ext>
                  </a:extLst>
                </p:cNvPr>
                <p:cNvPicPr/>
                <p:nvPr/>
              </p:nvPicPr>
              <p:blipFill>
                <a:blip r:embed="rId749"/>
                <a:stretch>
                  <a:fillRect/>
                </a:stretch>
              </p:blipFill>
              <p:spPr>
                <a:xfrm>
                  <a:off x="6024347" y="6266587"/>
                  <a:ext cx="12672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0">
              <p14:nvContentPartPr>
                <p14:cNvPr id="507" name="Freihand 506">
                  <a:extLst>
                    <a:ext uri="{FF2B5EF4-FFF2-40B4-BE49-F238E27FC236}">
                      <a16:creationId xmlns:a16="http://schemas.microsoft.com/office/drawing/2014/main" id="{4F5702C3-1AD3-48A8-AB19-4E74C7874854}"/>
                    </a:ext>
                  </a:extLst>
                </p14:cNvPr>
                <p14:cNvContentPartPr/>
                <p14:nvPr/>
              </p14:nvContentPartPr>
              <p14:xfrm>
                <a:off x="6286787" y="6244987"/>
                <a:ext cx="297000" cy="87840"/>
              </p14:xfrm>
            </p:contentPart>
          </mc:Choice>
          <mc:Fallback xmlns="">
            <p:pic>
              <p:nvPicPr>
                <p:cNvPr id="507" name="Freihand 506">
                  <a:extLst>
                    <a:ext uri="{FF2B5EF4-FFF2-40B4-BE49-F238E27FC236}">
                      <a16:creationId xmlns:a16="http://schemas.microsoft.com/office/drawing/2014/main" id="{4F5702C3-1AD3-48A8-AB19-4E74C7874854}"/>
                    </a:ext>
                  </a:extLst>
                </p:cNvPr>
                <p:cNvPicPr/>
                <p:nvPr/>
              </p:nvPicPr>
              <p:blipFill>
                <a:blip r:embed="rId751"/>
                <a:stretch>
                  <a:fillRect/>
                </a:stretch>
              </p:blipFill>
              <p:spPr>
                <a:xfrm>
                  <a:off x="6282467" y="6240667"/>
                  <a:ext cx="30564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2">
              <p14:nvContentPartPr>
                <p14:cNvPr id="508" name="Freihand 507">
                  <a:extLst>
                    <a:ext uri="{FF2B5EF4-FFF2-40B4-BE49-F238E27FC236}">
                      <a16:creationId xmlns:a16="http://schemas.microsoft.com/office/drawing/2014/main" id="{C3DAB18D-2F5D-4689-B7D5-482E92DDED0A}"/>
                    </a:ext>
                  </a:extLst>
                </p14:cNvPr>
                <p14:cNvContentPartPr/>
                <p14:nvPr/>
              </p14:nvContentPartPr>
              <p14:xfrm>
                <a:off x="6579107" y="6207907"/>
                <a:ext cx="73440" cy="104760"/>
              </p14:xfrm>
            </p:contentPart>
          </mc:Choice>
          <mc:Fallback xmlns="">
            <p:pic>
              <p:nvPicPr>
                <p:cNvPr id="508" name="Freihand 507">
                  <a:extLst>
                    <a:ext uri="{FF2B5EF4-FFF2-40B4-BE49-F238E27FC236}">
                      <a16:creationId xmlns:a16="http://schemas.microsoft.com/office/drawing/2014/main" id="{C3DAB18D-2F5D-4689-B7D5-482E92DDED0A}"/>
                    </a:ext>
                  </a:extLst>
                </p:cNvPr>
                <p:cNvPicPr/>
                <p:nvPr/>
              </p:nvPicPr>
              <p:blipFill>
                <a:blip r:embed="rId753"/>
                <a:stretch>
                  <a:fillRect/>
                </a:stretch>
              </p:blipFill>
              <p:spPr>
                <a:xfrm>
                  <a:off x="6574787" y="6203587"/>
                  <a:ext cx="8208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4">
              <p14:nvContentPartPr>
                <p14:cNvPr id="509" name="Freihand 508">
                  <a:extLst>
                    <a:ext uri="{FF2B5EF4-FFF2-40B4-BE49-F238E27FC236}">
                      <a16:creationId xmlns:a16="http://schemas.microsoft.com/office/drawing/2014/main" id="{A928DFAD-DBCA-4DE8-8320-43D054035ABD}"/>
                    </a:ext>
                  </a:extLst>
                </p14:cNvPr>
                <p14:cNvContentPartPr/>
                <p14:nvPr/>
              </p14:nvContentPartPr>
              <p14:xfrm>
                <a:off x="6673067" y="6199267"/>
                <a:ext cx="104760" cy="106560"/>
              </p14:xfrm>
            </p:contentPart>
          </mc:Choice>
          <mc:Fallback xmlns="">
            <p:pic>
              <p:nvPicPr>
                <p:cNvPr id="509" name="Freihand 508">
                  <a:extLst>
                    <a:ext uri="{FF2B5EF4-FFF2-40B4-BE49-F238E27FC236}">
                      <a16:creationId xmlns:a16="http://schemas.microsoft.com/office/drawing/2014/main" id="{A928DFAD-DBCA-4DE8-8320-43D054035ABD}"/>
                    </a:ext>
                  </a:extLst>
                </p:cNvPr>
                <p:cNvPicPr/>
                <p:nvPr/>
              </p:nvPicPr>
              <p:blipFill>
                <a:blip r:embed="rId755"/>
                <a:stretch>
                  <a:fillRect/>
                </a:stretch>
              </p:blipFill>
              <p:spPr>
                <a:xfrm>
                  <a:off x="6668747" y="6194947"/>
                  <a:ext cx="11340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6">
              <p14:nvContentPartPr>
                <p14:cNvPr id="510" name="Freihand 509">
                  <a:extLst>
                    <a:ext uri="{FF2B5EF4-FFF2-40B4-BE49-F238E27FC236}">
                      <a16:creationId xmlns:a16="http://schemas.microsoft.com/office/drawing/2014/main" id="{6651AF2A-469D-4817-B56C-5EB5A68A0B1A}"/>
                    </a:ext>
                  </a:extLst>
                </p14:cNvPr>
                <p14:cNvContentPartPr/>
                <p14:nvPr/>
              </p14:nvContentPartPr>
              <p14:xfrm>
                <a:off x="6751547" y="6187387"/>
                <a:ext cx="360" cy="360"/>
              </p14:xfrm>
            </p:contentPart>
          </mc:Choice>
          <mc:Fallback xmlns="">
            <p:pic>
              <p:nvPicPr>
                <p:cNvPr id="510" name="Freihand 509">
                  <a:extLst>
                    <a:ext uri="{FF2B5EF4-FFF2-40B4-BE49-F238E27FC236}">
                      <a16:creationId xmlns:a16="http://schemas.microsoft.com/office/drawing/2014/main" id="{6651AF2A-469D-4817-B56C-5EB5A68A0B1A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6747227" y="61830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7">
              <p14:nvContentPartPr>
                <p14:cNvPr id="511" name="Freihand 510">
                  <a:extLst>
                    <a:ext uri="{FF2B5EF4-FFF2-40B4-BE49-F238E27FC236}">
                      <a16:creationId xmlns:a16="http://schemas.microsoft.com/office/drawing/2014/main" id="{9CF02BBC-7236-4750-94EB-BE5AA4766F72}"/>
                    </a:ext>
                  </a:extLst>
                </p14:cNvPr>
                <p14:cNvContentPartPr/>
                <p14:nvPr/>
              </p14:nvContentPartPr>
              <p14:xfrm>
                <a:off x="6768827" y="6173707"/>
                <a:ext cx="127080" cy="121680"/>
              </p14:xfrm>
            </p:contentPart>
          </mc:Choice>
          <mc:Fallback xmlns="">
            <p:pic>
              <p:nvPicPr>
                <p:cNvPr id="511" name="Freihand 510">
                  <a:extLst>
                    <a:ext uri="{FF2B5EF4-FFF2-40B4-BE49-F238E27FC236}">
                      <a16:creationId xmlns:a16="http://schemas.microsoft.com/office/drawing/2014/main" id="{9CF02BBC-7236-4750-94EB-BE5AA4766F72}"/>
                    </a:ext>
                  </a:extLst>
                </p:cNvPr>
                <p:cNvPicPr/>
                <p:nvPr/>
              </p:nvPicPr>
              <p:blipFill>
                <a:blip r:embed="rId758"/>
                <a:stretch>
                  <a:fillRect/>
                </a:stretch>
              </p:blipFill>
              <p:spPr>
                <a:xfrm>
                  <a:off x="6764507" y="6169387"/>
                  <a:ext cx="13572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9">
              <p14:nvContentPartPr>
                <p14:cNvPr id="512" name="Freihand 511">
                  <a:extLst>
                    <a:ext uri="{FF2B5EF4-FFF2-40B4-BE49-F238E27FC236}">
                      <a16:creationId xmlns:a16="http://schemas.microsoft.com/office/drawing/2014/main" id="{7477DE42-5A71-4D76-82AB-9E691B379B60}"/>
                    </a:ext>
                  </a:extLst>
                </p14:cNvPr>
                <p14:cNvContentPartPr/>
                <p14:nvPr/>
              </p14:nvContentPartPr>
              <p14:xfrm>
                <a:off x="6967187" y="6206467"/>
                <a:ext cx="82800" cy="110520"/>
              </p14:xfrm>
            </p:contentPart>
          </mc:Choice>
          <mc:Fallback xmlns="">
            <p:pic>
              <p:nvPicPr>
                <p:cNvPr id="512" name="Freihand 511">
                  <a:extLst>
                    <a:ext uri="{FF2B5EF4-FFF2-40B4-BE49-F238E27FC236}">
                      <a16:creationId xmlns:a16="http://schemas.microsoft.com/office/drawing/2014/main" id="{7477DE42-5A71-4D76-82AB-9E691B379B60}"/>
                    </a:ext>
                  </a:extLst>
                </p:cNvPr>
                <p:cNvPicPr/>
                <p:nvPr/>
              </p:nvPicPr>
              <p:blipFill>
                <a:blip r:embed="rId760"/>
                <a:stretch>
                  <a:fillRect/>
                </a:stretch>
              </p:blipFill>
              <p:spPr>
                <a:xfrm>
                  <a:off x="6962867" y="6202147"/>
                  <a:ext cx="914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1">
              <p14:nvContentPartPr>
                <p14:cNvPr id="513" name="Freihand 512">
                  <a:extLst>
                    <a:ext uri="{FF2B5EF4-FFF2-40B4-BE49-F238E27FC236}">
                      <a16:creationId xmlns:a16="http://schemas.microsoft.com/office/drawing/2014/main" id="{6971A4FC-A081-47EF-925C-7018219AA708}"/>
                    </a:ext>
                  </a:extLst>
                </p14:cNvPr>
                <p14:cNvContentPartPr/>
                <p14:nvPr/>
              </p14:nvContentPartPr>
              <p14:xfrm>
                <a:off x="7083827" y="6145267"/>
                <a:ext cx="228240" cy="143640"/>
              </p14:xfrm>
            </p:contentPart>
          </mc:Choice>
          <mc:Fallback xmlns="">
            <p:pic>
              <p:nvPicPr>
                <p:cNvPr id="513" name="Freihand 512">
                  <a:extLst>
                    <a:ext uri="{FF2B5EF4-FFF2-40B4-BE49-F238E27FC236}">
                      <a16:creationId xmlns:a16="http://schemas.microsoft.com/office/drawing/2014/main" id="{6971A4FC-A081-47EF-925C-7018219AA708}"/>
                    </a:ext>
                  </a:extLst>
                </p:cNvPr>
                <p:cNvPicPr/>
                <p:nvPr/>
              </p:nvPicPr>
              <p:blipFill>
                <a:blip r:embed="rId762"/>
                <a:stretch>
                  <a:fillRect/>
                </a:stretch>
              </p:blipFill>
              <p:spPr>
                <a:xfrm>
                  <a:off x="7079507" y="6140947"/>
                  <a:ext cx="23688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3">
              <p14:nvContentPartPr>
                <p14:cNvPr id="514" name="Freihand 513">
                  <a:extLst>
                    <a:ext uri="{FF2B5EF4-FFF2-40B4-BE49-F238E27FC236}">
                      <a16:creationId xmlns:a16="http://schemas.microsoft.com/office/drawing/2014/main" id="{F0DD2D96-0F43-4E7C-A667-045676EA1136}"/>
                    </a:ext>
                  </a:extLst>
                </p14:cNvPr>
                <p14:cNvContentPartPr/>
                <p14:nvPr/>
              </p14:nvContentPartPr>
              <p14:xfrm>
                <a:off x="7346987" y="6149947"/>
                <a:ext cx="315000" cy="119880"/>
              </p14:xfrm>
            </p:contentPart>
          </mc:Choice>
          <mc:Fallback xmlns="">
            <p:pic>
              <p:nvPicPr>
                <p:cNvPr id="514" name="Freihand 513">
                  <a:extLst>
                    <a:ext uri="{FF2B5EF4-FFF2-40B4-BE49-F238E27FC236}">
                      <a16:creationId xmlns:a16="http://schemas.microsoft.com/office/drawing/2014/main" id="{F0DD2D96-0F43-4E7C-A667-045676EA1136}"/>
                    </a:ext>
                  </a:extLst>
                </p:cNvPr>
                <p:cNvPicPr/>
                <p:nvPr/>
              </p:nvPicPr>
              <p:blipFill>
                <a:blip r:embed="rId764"/>
                <a:stretch>
                  <a:fillRect/>
                </a:stretch>
              </p:blipFill>
              <p:spPr>
                <a:xfrm>
                  <a:off x="7342667" y="6145627"/>
                  <a:ext cx="32364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5">
              <p14:nvContentPartPr>
                <p14:cNvPr id="515" name="Freihand 514">
                  <a:extLst>
                    <a:ext uri="{FF2B5EF4-FFF2-40B4-BE49-F238E27FC236}">
                      <a16:creationId xmlns:a16="http://schemas.microsoft.com/office/drawing/2014/main" id="{92BD4303-0703-446D-8D50-645E49C287E9}"/>
                    </a:ext>
                  </a:extLst>
                </p14:cNvPr>
                <p14:cNvContentPartPr/>
                <p14:nvPr/>
              </p14:nvContentPartPr>
              <p14:xfrm>
                <a:off x="7783307" y="6151027"/>
                <a:ext cx="201960" cy="84240"/>
              </p14:xfrm>
            </p:contentPart>
          </mc:Choice>
          <mc:Fallback xmlns="">
            <p:pic>
              <p:nvPicPr>
                <p:cNvPr id="515" name="Freihand 514">
                  <a:extLst>
                    <a:ext uri="{FF2B5EF4-FFF2-40B4-BE49-F238E27FC236}">
                      <a16:creationId xmlns:a16="http://schemas.microsoft.com/office/drawing/2014/main" id="{92BD4303-0703-446D-8D50-645E49C287E9}"/>
                    </a:ext>
                  </a:extLst>
                </p:cNvPr>
                <p:cNvPicPr/>
                <p:nvPr/>
              </p:nvPicPr>
              <p:blipFill>
                <a:blip r:embed="rId766"/>
                <a:stretch>
                  <a:fillRect/>
                </a:stretch>
              </p:blipFill>
              <p:spPr>
                <a:xfrm>
                  <a:off x="7778987" y="6146707"/>
                  <a:ext cx="21060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7">
              <p14:nvContentPartPr>
                <p14:cNvPr id="516" name="Freihand 515">
                  <a:extLst>
                    <a:ext uri="{FF2B5EF4-FFF2-40B4-BE49-F238E27FC236}">
                      <a16:creationId xmlns:a16="http://schemas.microsoft.com/office/drawing/2014/main" id="{1FA13A9E-64E2-4FC4-8D8C-9904F49966CD}"/>
                    </a:ext>
                  </a:extLst>
                </p14:cNvPr>
                <p14:cNvContentPartPr/>
                <p14:nvPr/>
              </p14:nvContentPartPr>
              <p14:xfrm>
                <a:off x="8099747" y="6059227"/>
                <a:ext cx="175320" cy="156960"/>
              </p14:xfrm>
            </p:contentPart>
          </mc:Choice>
          <mc:Fallback xmlns="">
            <p:pic>
              <p:nvPicPr>
                <p:cNvPr id="516" name="Freihand 515">
                  <a:extLst>
                    <a:ext uri="{FF2B5EF4-FFF2-40B4-BE49-F238E27FC236}">
                      <a16:creationId xmlns:a16="http://schemas.microsoft.com/office/drawing/2014/main" id="{1FA13A9E-64E2-4FC4-8D8C-9904F49966CD}"/>
                    </a:ext>
                  </a:extLst>
                </p:cNvPr>
                <p:cNvPicPr/>
                <p:nvPr/>
              </p:nvPicPr>
              <p:blipFill>
                <a:blip r:embed="rId768"/>
                <a:stretch>
                  <a:fillRect/>
                </a:stretch>
              </p:blipFill>
              <p:spPr>
                <a:xfrm>
                  <a:off x="8095427" y="6054907"/>
                  <a:ext cx="18396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9">
              <p14:nvContentPartPr>
                <p14:cNvPr id="517" name="Freihand 516">
                  <a:extLst>
                    <a:ext uri="{FF2B5EF4-FFF2-40B4-BE49-F238E27FC236}">
                      <a16:creationId xmlns:a16="http://schemas.microsoft.com/office/drawing/2014/main" id="{E1D7FF7E-3BF0-4C1E-B4DF-23758976F805}"/>
                    </a:ext>
                  </a:extLst>
                </p14:cNvPr>
                <p14:cNvContentPartPr/>
                <p14:nvPr/>
              </p14:nvContentPartPr>
              <p14:xfrm>
                <a:off x="8273987" y="6132307"/>
                <a:ext cx="114840" cy="88920"/>
              </p14:xfrm>
            </p:contentPart>
          </mc:Choice>
          <mc:Fallback xmlns="">
            <p:pic>
              <p:nvPicPr>
                <p:cNvPr id="517" name="Freihand 516">
                  <a:extLst>
                    <a:ext uri="{FF2B5EF4-FFF2-40B4-BE49-F238E27FC236}">
                      <a16:creationId xmlns:a16="http://schemas.microsoft.com/office/drawing/2014/main" id="{E1D7FF7E-3BF0-4C1E-B4DF-23758976F805}"/>
                    </a:ext>
                  </a:extLst>
                </p:cNvPr>
                <p:cNvPicPr/>
                <p:nvPr/>
              </p:nvPicPr>
              <p:blipFill>
                <a:blip r:embed="rId770"/>
                <a:stretch>
                  <a:fillRect/>
                </a:stretch>
              </p:blipFill>
              <p:spPr>
                <a:xfrm>
                  <a:off x="8269667" y="6127987"/>
                  <a:ext cx="12348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1">
              <p14:nvContentPartPr>
                <p14:cNvPr id="519" name="Freihand 518">
                  <a:extLst>
                    <a:ext uri="{FF2B5EF4-FFF2-40B4-BE49-F238E27FC236}">
                      <a16:creationId xmlns:a16="http://schemas.microsoft.com/office/drawing/2014/main" id="{5D8EF7B4-9EC7-4782-B476-D88074649A25}"/>
                    </a:ext>
                  </a:extLst>
                </p14:cNvPr>
                <p14:cNvContentPartPr/>
                <p14:nvPr/>
              </p14:nvContentPartPr>
              <p14:xfrm>
                <a:off x="5348987" y="6514627"/>
                <a:ext cx="12240" cy="101160"/>
              </p14:xfrm>
            </p:contentPart>
          </mc:Choice>
          <mc:Fallback xmlns="">
            <p:pic>
              <p:nvPicPr>
                <p:cNvPr id="519" name="Freihand 518">
                  <a:extLst>
                    <a:ext uri="{FF2B5EF4-FFF2-40B4-BE49-F238E27FC236}">
                      <a16:creationId xmlns:a16="http://schemas.microsoft.com/office/drawing/2014/main" id="{5D8EF7B4-9EC7-4782-B476-D88074649A25}"/>
                    </a:ext>
                  </a:extLst>
                </p:cNvPr>
                <p:cNvPicPr/>
                <p:nvPr/>
              </p:nvPicPr>
              <p:blipFill>
                <a:blip r:embed="rId772"/>
                <a:stretch>
                  <a:fillRect/>
                </a:stretch>
              </p:blipFill>
              <p:spPr>
                <a:xfrm>
                  <a:off x="5344667" y="6510307"/>
                  <a:ext cx="2088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3">
              <p14:nvContentPartPr>
                <p14:cNvPr id="520" name="Freihand 519">
                  <a:extLst>
                    <a:ext uri="{FF2B5EF4-FFF2-40B4-BE49-F238E27FC236}">
                      <a16:creationId xmlns:a16="http://schemas.microsoft.com/office/drawing/2014/main" id="{7BAD67C1-00F3-41E6-8D16-D6642072D42A}"/>
                    </a:ext>
                  </a:extLst>
                </p14:cNvPr>
                <p14:cNvContentPartPr/>
                <p14:nvPr/>
              </p14:nvContentPartPr>
              <p14:xfrm>
                <a:off x="5344307" y="6502747"/>
                <a:ext cx="99000" cy="16920"/>
              </p14:xfrm>
            </p:contentPart>
          </mc:Choice>
          <mc:Fallback xmlns="">
            <p:pic>
              <p:nvPicPr>
                <p:cNvPr id="520" name="Freihand 519">
                  <a:extLst>
                    <a:ext uri="{FF2B5EF4-FFF2-40B4-BE49-F238E27FC236}">
                      <a16:creationId xmlns:a16="http://schemas.microsoft.com/office/drawing/2014/main" id="{7BAD67C1-00F3-41E6-8D16-D6642072D42A}"/>
                    </a:ext>
                  </a:extLst>
                </p:cNvPr>
                <p:cNvPicPr/>
                <p:nvPr/>
              </p:nvPicPr>
              <p:blipFill>
                <a:blip r:embed="rId774"/>
                <a:stretch>
                  <a:fillRect/>
                </a:stretch>
              </p:blipFill>
              <p:spPr>
                <a:xfrm>
                  <a:off x="5339987" y="6498427"/>
                  <a:ext cx="10764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5">
              <p14:nvContentPartPr>
                <p14:cNvPr id="521" name="Freihand 520">
                  <a:extLst>
                    <a:ext uri="{FF2B5EF4-FFF2-40B4-BE49-F238E27FC236}">
                      <a16:creationId xmlns:a16="http://schemas.microsoft.com/office/drawing/2014/main" id="{6FFAF651-7207-43E4-AC03-810AC5FF5813}"/>
                    </a:ext>
                  </a:extLst>
                </p14:cNvPr>
                <p14:cNvContentPartPr/>
                <p14:nvPr/>
              </p14:nvContentPartPr>
              <p14:xfrm>
                <a:off x="5347547" y="6540547"/>
                <a:ext cx="113400" cy="91080"/>
              </p14:xfrm>
            </p:contentPart>
          </mc:Choice>
          <mc:Fallback xmlns="">
            <p:pic>
              <p:nvPicPr>
                <p:cNvPr id="521" name="Freihand 520">
                  <a:extLst>
                    <a:ext uri="{FF2B5EF4-FFF2-40B4-BE49-F238E27FC236}">
                      <a16:creationId xmlns:a16="http://schemas.microsoft.com/office/drawing/2014/main" id="{6FFAF651-7207-43E4-AC03-810AC5FF5813}"/>
                    </a:ext>
                  </a:extLst>
                </p:cNvPr>
                <p:cNvPicPr/>
                <p:nvPr/>
              </p:nvPicPr>
              <p:blipFill>
                <a:blip r:embed="rId776"/>
                <a:stretch>
                  <a:fillRect/>
                </a:stretch>
              </p:blipFill>
              <p:spPr>
                <a:xfrm>
                  <a:off x="5343227" y="6536227"/>
                  <a:ext cx="12204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7">
              <p14:nvContentPartPr>
                <p14:cNvPr id="523" name="Freihand 522">
                  <a:extLst>
                    <a:ext uri="{FF2B5EF4-FFF2-40B4-BE49-F238E27FC236}">
                      <a16:creationId xmlns:a16="http://schemas.microsoft.com/office/drawing/2014/main" id="{8F32FE36-E702-4CB3-BFF6-1305E4F3F3B0}"/>
                    </a:ext>
                  </a:extLst>
                </p14:cNvPr>
                <p14:cNvContentPartPr/>
                <p14:nvPr/>
              </p14:nvContentPartPr>
              <p14:xfrm>
                <a:off x="5621507" y="6549907"/>
                <a:ext cx="115560" cy="15480"/>
              </p14:xfrm>
            </p:contentPart>
          </mc:Choice>
          <mc:Fallback xmlns="">
            <p:pic>
              <p:nvPicPr>
                <p:cNvPr id="523" name="Freihand 522">
                  <a:extLst>
                    <a:ext uri="{FF2B5EF4-FFF2-40B4-BE49-F238E27FC236}">
                      <a16:creationId xmlns:a16="http://schemas.microsoft.com/office/drawing/2014/main" id="{8F32FE36-E702-4CB3-BFF6-1305E4F3F3B0}"/>
                    </a:ext>
                  </a:extLst>
                </p:cNvPr>
                <p:cNvPicPr/>
                <p:nvPr/>
              </p:nvPicPr>
              <p:blipFill>
                <a:blip r:embed="rId778"/>
                <a:stretch>
                  <a:fillRect/>
                </a:stretch>
              </p:blipFill>
              <p:spPr>
                <a:xfrm>
                  <a:off x="5617187" y="6545587"/>
                  <a:ext cx="12420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9">
              <p14:nvContentPartPr>
                <p14:cNvPr id="524" name="Freihand 523">
                  <a:extLst>
                    <a:ext uri="{FF2B5EF4-FFF2-40B4-BE49-F238E27FC236}">
                      <a16:creationId xmlns:a16="http://schemas.microsoft.com/office/drawing/2014/main" id="{E04D85CE-3643-4202-AC3A-4CADE31A74C0}"/>
                    </a:ext>
                  </a:extLst>
                </p14:cNvPr>
                <p14:cNvContentPartPr/>
                <p14:nvPr/>
              </p14:nvContentPartPr>
              <p14:xfrm>
                <a:off x="5608907" y="6565387"/>
                <a:ext cx="143280" cy="18360"/>
              </p14:xfrm>
            </p:contentPart>
          </mc:Choice>
          <mc:Fallback xmlns="">
            <p:pic>
              <p:nvPicPr>
                <p:cNvPr id="524" name="Freihand 523">
                  <a:extLst>
                    <a:ext uri="{FF2B5EF4-FFF2-40B4-BE49-F238E27FC236}">
                      <a16:creationId xmlns:a16="http://schemas.microsoft.com/office/drawing/2014/main" id="{E04D85CE-3643-4202-AC3A-4CADE31A74C0}"/>
                    </a:ext>
                  </a:extLst>
                </p:cNvPr>
                <p:cNvPicPr/>
                <p:nvPr/>
              </p:nvPicPr>
              <p:blipFill>
                <a:blip r:embed="rId780"/>
                <a:stretch>
                  <a:fillRect/>
                </a:stretch>
              </p:blipFill>
              <p:spPr>
                <a:xfrm>
                  <a:off x="5604587" y="6561067"/>
                  <a:ext cx="15192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1">
              <p14:nvContentPartPr>
                <p14:cNvPr id="525" name="Freihand 524">
                  <a:extLst>
                    <a:ext uri="{FF2B5EF4-FFF2-40B4-BE49-F238E27FC236}">
                      <a16:creationId xmlns:a16="http://schemas.microsoft.com/office/drawing/2014/main" id="{7C889C6A-C5B1-4653-8C1B-80DFFF045CDD}"/>
                    </a:ext>
                  </a:extLst>
                </p14:cNvPr>
                <p14:cNvContentPartPr/>
                <p14:nvPr/>
              </p14:nvContentPartPr>
              <p14:xfrm>
                <a:off x="5701427" y="6517867"/>
                <a:ext cx="109440" cy="114480"/>
              </p14:xfrm>
            </p:contentPart>
          </mc:Choice>
          <mc:Fallback xmlns="">
            <p:pic>
              <p:nvPicPr>
                <p:cNvPr id="525" name="Freihand 524">
                  <a:extLst>
                    <a:ext uri="{FF2B5EF4-FFF2-40B4-BE49-F238E27FC236}">
                      <a16:creationId xmlns:a16="http://schemas.microsoft.com/office/drawing/2014/main" id="{7C889C6A-C5B1-4653-8C1B-80DFFF045CDD}"/>
                    </a:ext>
                  </a:extLst>
                </p:cNvPr>
                <p:cNvPicPr/>
                <p:nvPr/>
              </p:nvPicPr>
              <p:blipFill>
                <a:blip r:embed="rId782"/>
                <a:stretch>
                  <a:fillRect/>
                </a:stretch>
              </p:blipFill>
              <p:spPr>
                <a:xfrm>
                  <a:off x="5697107" y="6513547"/>
                  <a:ext cx="11808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3">
              <p14:nvContentPartPr>
                <p14:cNvPr id="527" name="Freihand 526">
                  <a:extLst>
                    <a:ext uri="{FF2B5EF4-FFF2-40B4-BE49-F238E27FC236}">
                      <a16:creationId xmlns:a16="http://schemas.microsoft.com/office/drawing/2014/main" id="{D9EECF64-F379-410D-B638-B859D33E960D}"/>
                    </a:ext>
                  </a:extLst>
                </p14:cNvPr>
                <p14:cNvContentPartPr/>
                <p14:nvPr/>
              </p14:nvContentPartPr>
              <p14:xfrm>
                <a:off x="5900867" y="6432907"/>
                <a:ext cx="116640" cy="209520"/>
              </p14:xfrm>
            </p:contentPart>
          </mc:Choice>
          <mc:Fallback xmlns="">
            <p:pic>
              <p:nvPicPr>
                <p:cNvPr id="527" name="Freihand 526">
                  <a:extLst>
                    <a:ext uri="{FF2B5EF4-FFF2-40B4-BE49-F238E27FC236}">
                      <a16:creationId xmlns:a16="http://schemas.microsoft.com/office/drawing/2014/main" id="{D9EECF64-F379-410D-B638-B859D33E960D}"/>
                    </a:ext>
                  </a:extLst>
                </p:cNvPr>
                <p:cNvPicPr/>
                <p:nvPr/>
              </p:nvPicPr>
              <p:blipFill>
                <a:blip r:embed="rId784"/>
                <a:stretch>
                  <a:fillRect/>
                </a:stretch>
              </p:blipFill>
              <p:spPr>
                <a:xfrm>
                  <a:off x="5896547" y="6428587"/>
                  <a:ext cx="12528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5">
              <p14:nvContentPartPr>
                <p14:cNvPr id="528" name="Freihand 527">
                  <a:extLst>
                    <a:ext uri="{FF2B5EF4-FFF2-40B4-BE49-F238E27FC236}">
                      <a16:creationId xmlns:a16="http://schemas.microsoft.com/office/drawing/2014/main" id="{456AE972-D895-41E9-A4ED-8502C6B3C5C2}"/>
                    </a:ext>
                  </a:extLst>
                </p14:cNvPr>
                <p14:cNvContentPartPr/>
                <p14:nvPr/>
              </p14:nvContentPartPr>
              <p14:xfrm>
                <a:off x="5999507" y="6513187"/>
                <a:ext cx="173520" cy="82080"/>
              </p14:xfrm>
            </p:contentPart>
          </mc:Choice>
          <mc:Fallback xmlns="">
            <p:pic>
              <p:nvPicPr>
                <p:cNvPr id="528" name="Freihand 527">
                  <a:extLst>
                    <a:ext uri="{FF2B5EF4-FFF2-40B4-BE49-F238E27FC236}">
                      <a16:creationId xmlns:a16="http://schemas.microsoft.com/office/drawing/2014/main" id="{456AE972-D895-41E9-A4ED-8502C6B3C5C2}"/>
                    </a:ext>
                  </a:extLst>
                </p:cNvPr>
                <p:cNvPicPr/>
                <p:nvPr/>
              </p:nvPicPr>
              <p:blipFill>
                <a:blip r:embed="rId786"/>
                <a:stretch>
                  <a:fillRect/>
                </a:stretch>
              </p:blipFill>
              <p:spPr>
                <a:xfrm>
                  <a:off x="5995187" y="6508867"/>
                  <a:ext cx="18216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7">
              <p14:nvContentPartPr>
                <p14:cNvPr id="529" name="Freihand 528">
                  <a:extLst>
                    <a:ext uri="{FF2B5EF4-FFF2-40B4-BE49-F238E27FC236}">
                      <a16:creationId xmlns:a16="http://schemas.microsoft.com/office/drawing/2014/main" id="{D3259F9F-72D2-4D22-813E-E353E54F8BD0}"/>
                    </a:ext>
                  </a:extLst>
                </p14:cNvPr>
                <p14:cNvContentPartPr/>
                <p14:nvPr/>
              </p14:nvContentPartPr>
              <p14:xfrm>
                <a:off x="6057467" y="6430747"/>
                <a:ext cx="93600" cy="3240"/>
              </p14:xfrm>
            </p:contentPart>
          </mc:Choice>
          <mc:Fallback xmlns="">
            <p:pic>
              <p:nvPicPr>
                <p:cNvPr id="529" name="Freihand 528">
                  <a:extLst>
                    <a:ext uri="{FF2B5EF4-FFF2-40B4-BE49-F238E27FC236}">
                      <a16:creationId xmlns:a16="http://schemas.microsoft.com/office/drawing/2014/main" id="{D3259F9F-72D2-4D22-813E-E353E54F8BD0}"/>
                    </a:ext>
                  </a:extLst>
                </p:cNvPr>
                <p:cNvPicPr/>
                <p:nvPr/>
              </p:nvPicPr>
              <p:blipFill>
                <a:blip r:embed="rId788"/>
                <a:stretch>
                  <a:fillRect/>
                </a:stretch>
              </p:blipFill>
              <p:spPr>
                <a:xfrm>
                  <a:off x="6053147" y="6426427"/>
                  <a:ext cx="10224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9">
              <p14:nvContentPartPr>
                <p14:cNvPr id="530" name="Freihand 529">
                  <a:extLst>
                    <a:ext uri="{FF2B5EF4-FFF2-40B4-BE49-F238E27FC236}">
                      <a16:creationId xmlns:a16="http://schemas.microsoft.com/office/drawing/2014/main" id="{A50461BC-470A-4F5F-92E8-F4CCF4BC06C1}"/>
                    </a:ext>
                  </a:extLst>
                </p14:cNvPr>
                <p14:cNvContentPartPr/>
                <p14:nvPr/>
              </p14:nvContentPartPr>
              <p14:xfrm>
                <a:off x="6305147" y="6440107"/>
                <a:ext cx="98280" cy="120600"/>
              </p14:xfrm>
            </p:contentPart>
          </mc:Choice>
          <mc:Fallback xmlns="">
            <p:pic>
              <p:nvPicPr>
                <p:cNvPr id="530" name="Freihand 529">
                  <a:extLst>
                    <a:ext uri="{FF2B5EF4-FFF2-40B4-BE49-F238E27FC236}">
                      <a16:creationId xmlns:a16="http://schemas.microsoft.com/office/drawing/2014/main" id="{A50461BC-470A-4F5F-92E8-F4CCF4BC06C1}"/>
                    </a:ext>
                  </a:extLst>
                </p:cNvPr>
                <p:cNvPicPr/>
                <p:nvPr/>
              </p:nvPicPr>
              <p:blipFill>
                <a:blip r:embed="rId790"/>
                <a:stretch>
                  <a:fillRect/>
                </a:stretch>
              </p:blipFill>
              <p:spPr>
                <a:xfrm>
                  <a:off x="6300827" y="6435787"/>
                  <a:ext cx="1069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1">
              <p14:nvContentPartPr>
                <p14:cNvPr id="531" name="Freihand 530">
                  <a:extLst>
                    <a:ext uri="{FF2B5EF4-FFF2-40B4-BE49-F238E27FC236}">
                      <a16:creationId xmlns:a16="http://schemas.microsoft.com/office/drawing/2014/main" id="{C6588F0A-FCB4-47F5-8E26-524028A21BDB}"/>
                    </a:ext>
                  </a:extLst>
                </p14:cNvPr>
                <p14:cNvContentPartPr/>
                <p14:nvPr/>
              </p14:nvContentPartPr>
              <p14:xfrm>
                <a:off x="6398027" y="6490867"/>
                <a:ext cx="76320" cy="70200"/>
              </p14:xfrm>
            </p:contentPart>
          </mc:Choice>
          <mc:Fallback xmlns="">
            <p:pic>
              <p:nvPicPr>
                <p:cNvPr id="531" name="Freihand 530">
                  <a:extLst>
                    <a:ext uri="{FF2B5EF4-FFF2-40B4-BE49-F238E27FC236}">
                      <a16:creationId xmlns:a16="http://schemas.microsoft.com/office/drawing/2014/main" id="{C6588F0A-FCB4-47F5-8E26-524028A21BDB}"/>
                    </a:ext>
                  </a:extLst>
                </p:cNvPr>
                <p:cNvPicPr/>
                <p:nvPr/>
              </p:nvPicPr>
              <p:blipFill>
                <a:blip r:embed="rId792"/>
                <a:stretch>
                  <a:fillRect/>
                </a:stretch>
              </p:blipFill>
              <p:spPr>
                <a:xfrm>
                  <a:off x="6393707" y="6486547"/>
                  <a:ext cx="8496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3">
              <p14:nvContentPartPr>
                <p14:cNvPr id="532" name="Freihand 531">
                  <a:extLst>
                    <a:ext uri="{FF2B5EF4-FFF2-40B4-BE49-F238E27FC236}">
                      <a16:creationId xmlns:a16="http://schemas.microsoft.com/office/drawing/2014/main" id="{CEC1899D-AF65-4CF0-94E2-48CDF05763D8}"/>
                    </a:ext>
                  </a:extLst>
                </p14:cNvPr>
                <p14:cNvContentPartPr/>
                <p14:nvPr/>
              </p14:nvContentPartPr>
              <p14:xfrm>
                <a:off x="6493067" y="6426787"/>
                <a:ext cx="67680" cy="114120"/>
              </p14:xfrm>
            </p:contentPart>
          </mc:Choice>
          <mc:Fallback xmlns="">
            <p:pic>
              <p:nvPicPr>
                <p:cNvPr id="532" name="Freihand 531">
                  <a:extLst>
                    <a:ext uri="{FF2B5EF4-FFF2-40B4-BE49-F238E27FC236}">
                      <a16:creationId xmlns:a16="http://schemas.microsoft.com/office/drawing/2014/main" id="{CEC1899D-AF65-4CF0-94E2-48CDF05763D8}"/>
                    </a:ext>
                  </a:extLst>
                </p:cNvPr>
                <p:cNvPicPr/>
                <p:nvPr/>
              </p:nvPicPr>
              <p:blipFill>
                <a:blip r:embed="rId794"/>
                <a:stretch>
                  <a:fillRect/>
                </a:stretch>
              </p:blipFill>
              <p:spPr>
                <a:xfrm>
                  <a:off x="6488747" y="6422467"/>
                  <a:ext cx="7632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5">
              <p14:nvContentPartPr>
                <p14:cNvPr id="533" name="Freihand 532">
                  <a:extLst>
                    <a:ext uri="{FF2B5EF4-FFF2-40B4-BE49-F238E27FC236}">
                      <a16:creationId xmlns:a16="http://schemas.microsoft.com/office/drawing/2014/main" id="{6CB39BCB-408E-4D80-9216-214088E3C576}"/>
                    </a:ext>
                  </a:extLst>
                </p14:cNvPr>
                <p14:cNvContentPartPr/>
                <p14:nvPr/>
              </p14:nvContentPartPr>
              <p14:xfrm>
                <a:off x="6585587" y="6460987"/>
                <a:ext cx="103320" cy="65160"/>
              </p14:xfrm>
            </p:contentPart>
          </mc:Choice>
          <mc:Fallback xmlns="">
            <p:pic>
              <p:nvPicPr>
                <p:cNvPr id="533" name="Freihand 532">
                  <a:extLst>
                    <a:ext uri="{FF2B5EF4-FFF2-40B4-BE49-F238E27FC236}">
                      <a16:creationId xmlns:a16="http://schemas.microsoft.com/office/drawing/2014/main" id="{6CB39BCB-408E-4D80-9216-214088E3C576}"/>
                    </a:ext>
                  </a:extLst>
                </p:cNvPr>
                <p:cNvPicPr/>
                <p:nvPr/>
              </p:nvPicPr>
              <p:blipFill>
                <a:blip r:embed="rId796"/>
                <a:stretch>
                  <a:fillRect/>
                </a:stretch>
              </p:blipFill>
              <p:spPr>
                <a:xfrm>
                  <a:off x="6581267" y="6456667"/>
                  <a:ext cx="11196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7">
              <p14:nvContentPartPr>
                <p14:cNvPr id="535" name="Freihand 534">
                  <a:extLst>
                    <a:ext uri="{FF2B5EF4-FFF2-40B4-BE49-F238E27FC236}">
                      <a16:creationId xmlns:a16="http://schemas.microsoft.com/office/drawing/2014/main" id="{913F2889-F793-45E6-A533-44B72C7D9915}"/>
                    </a:ext>
                  </a:extLst>
                </p14:cNvPr>
                <p14:cNvContentPartPr/>
                <p14:nvPr/>
              </p14:nvContentPartPr>
              <p14:xfrm>
                <a:off x="6769187" y="6417427"/>
                <a:ext cx="138600" cy="127080"/>
              </p14:xfrm>
            </p:contentPart>
          </mc:Choice>
          <mc:Fallback xmlns="">
            <p:pic>
              <p:nvPicPr>
                <p:cNvPr id="535" name="Freihand 534">
                  <a:extLst>
                    <a:ext uri="{FF2B5EF4-FFF2-40B4-BE49-F238E27FC236}">
                      <a16:creationId xmlns:a16="http://schemas.microsoft.com/office/drawing/2014/main" id="{913F2889-F793-45E6-A533-44B72C7D9915}"/>
                    </a:ext>
                  </a:extLst>
                </p:cNvPr>
                <p:cNvPicPr/>
                <p:nvPr/>
              </p:nvPicPr>
              <p:blipFill>
                <a:blip r:embed="rId798"/>
                <a:stretch>
                  <a:fillRect/>
                </a:stretch>
              </p:blipFill>
              <p:spPr>
                <a:xfrm>
                  <a:off x="6764867" y="6413107"/>
                  <a:ext cx="14724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9">
              <p14:nvContentPartPr>
                <p14:cNvPr id="536" name="Freihand 535">
                  <a:extLst>
                    <a:ext uri="{FF2B5EF4-FFF2-40B4-BE49-F238E27FC236}">
                      <a16:creationId xmlns:a16="http://schemas.microsoft.com/office/drawing/2014/main" id="{BBE1EC6F-B994-4213-8960-13BF3DF98647}"/>
                    </a:ext>
                  </a:extLst>
                </p14:cNvPr>
                <p14:cNvContentPartPr/>
                <p14:nvPr/>
              </p14:nvContentPartPr>
              <p14:xfrm>
                <a:off x="6762707" y="6459907"/>
                <a:ext cx="161280" cy="14760"/>
              </p14:xfrm>
            </p:contentPart>
          </mc:Choice>
          <mc:Fallback xmlns="">
            <p:pic>
              <p:nvPicPr>
                <p:cNvPr id="536" name="Freihand 535">
                  <a:extLst>
                    <a:ext uri="{FF2B5EF4-FFF2-40B4-BE49-F238E27FC236}">
                      <a16:creationId xmlns:a16="http://schemas.microsoft.com/office/drawing/2014/main" id="{BBE1EC6F-B994-4213-8960-13BF3DF98647}"/>
                    </a:ext>
                  </a:extLst>
                </p:cNvPr>
                <p:cNvPicPr/>
                <p:nvPr/>
              </p:nvPicPr>
              <p:blipFill>
                <a:blip r:embed="rId800"/>
                <a:stretch>
                  <a:fillRect/>
                </a:stretch>
              </p:blipFill>
              <p:spPr>
                <a:xfrm>
                  <a:off x="6758387" y="6455587"/>
                  <a:ext cx="16992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1">
              <p14:nvContentPartPr>
                <p14:cNvPr id="537" name="Freihand 536">
                  <a:extLst>
                    <a:ext uri="{FF2B5EF4-FFF2-40B4-BE49-F238E27FC236}">
                      <a16:creationId xmlns:a16="http://schemas.microsoft.com/office/drawing/2014/main" id="{01B80DB4-E760-4A5F-B988-4AB23FC14F7A}"/>
                    </a:ext>
                  </a:extLst>
                </p14:cNvPr>
                <p14:cNvContentPartPr/>
                <p14:nvPr/>
              </p14:nvContentPartPr>
              <p14:xfrm>
                <a:off x="6926147" y="6434707"/>
                <a:ext cx="114840" cy="91080"/>
              </p14:xfrm>
            </p:contentPart>
          </mc:Choice>
          <mc:Fallback xmlns="">
            <p:pic>
              <p:nvPicPr>
                <p:cNvPr id="537" name="Freihand 536">
                  <a:extLst>
                    <a:ext uri="{FF2B5EF4-FFF2-40B4-BE49-F238E27FC236}">
                      <a16:creationId xmlns:a16="http://schemas.microsoft.com/office/drawing/2014/main" id="{01B80DB4-E760-4A5F-B988-4AB23FC14F7A}"/>
                    </a:ext>
                  </a:extLst>
                </p:cNvPr>
                <p:cNvPicPr/>
                <p:nvPr/>
              </p:nvPicPr>
              <p:blipFill>
                <a:blip r:embed="rId802"/>
                <a:stretch>
                  <a:fillRect/>
                </a:stretch>
              </p:blipFill>
              <p:spPr>
                <a:xfrm>
                  <a:off x="6921827" y="6430387"/>
                  <a:ext cx="12348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3">
              <p14:nvContentPartPr>
                <p14:cNvPr id="538" name="Freihand 537">
                  <a:extLst>
                    <a:ext uri="{FF2B5EF4-FFF2-40B4-BE49-F238E27FC236}">
                      <a16:creationId xmlns:a16="http://schemas.microsoft.com/office/drawing/2014/main" id="{B529F97E-EA92-4329-B603-1FB530B3C9E4}"/>
                    </a:ext>
                  </a:extLst>
                </p14:cNvPr>
                <p14:cNvContentPartPr/>
                <p14:nvPr/>
              </p14:nvContentPartPr>
              <p14:xfrm>
                <a:off x="7063307" y="6378187"/>
                <a:ext cx="86040" cy="131040"/>
              </p14:xfrm>
            </p:contentPart>
          </mc:Choice>
          <mc:Fallback xmlns="">
            <p:pic>
              <p:nvPicPr>
                <p:cNvPr id="538" name="Freihand 537">
                  <a:extLst>
                    <a:ext uri="{FF2B5EF4-FFF2-40B4-BE49-F238E27FC236}">
                      <a16:creationId xmlns:a16="http://schemas.microsoft.com/office/drawing/2014/main" id="{B529F97E-EA92-4329-B603-1FB530B3C9E4}"/>
                    </a:ext>
                  </a:extLst>
                </p:cNvPr>
                <p:cNvPicPr/>
                <p:nvPr/>
              </p:nvPicPr>
              <p:blipFill>
                <a:blip r:embed="rId804"/>
                <a:stretch>
                  <a:fillRect/>
                </a:stretch>
              </p:blipFill>
              <p:spPr>
                <a:xfrm>
                  <a:off x="7058987" y="6373867"/>
                  <a:ext cx="9468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5">
              <p14:nvContentPartPr>
                <p14:cNvPr id="539" name="Freihand 538">
                  <a:extLst>
                    <a:ext uri="{FF2B5EF4-FFF2-40B4-BE49-F238E27FC236}">
                      <a16:creationId xmlns:a16="http://schemas.microsoft.com/office/drawing/2014/main" id="{F409BBBC-EF41-43FD-93CA-B46259AB3637}"/>
                    </a:ext>
                  </a:extLst>
                </p14:cNvPr>
                <p14:cNvContentPartPr/>
                <p14:nvPr/>
              </p14:nvContentPartPr>
              <p14:xfrm>
                <a:off x="7170947" y="6430027"/>
                <a:ext cx="70560" cy="70200"/>
              </p14:xfrm>
            </p:contentPart>
          </mc:Choice>
          <mc:Fallback xmlns="">
            <p:pic>
              <p:nvPicPr>
                <p:cNvPr id="539" name="Freihand 538">
                  <a:extLst>
                    <a:ext uri="{FF2B5EF4-FFF2-40B4-BE49-F238E27FC236}">
                      <a16:creationId xmlns:a16="http://schemas.microsoft.com/office/drawing/2014/main" id="{F409BBBC-EF41-43FD-93CA-B46259AB3637}"/>
                    </a:ext>
                  </a:extLst>
                </p:cNvPr>
                <p:cNvPicPr/>
                <p:nvPr/>
              </p:nvPicPr>
              <p:blipFill>
                <a:blip r:embed="rId806"/>
                <a:stretch>
                  <a:fillRect/>
                </a:stretch>
              </p:blipFill>
              <p:spPr>
                <a:xfrm>
                  <a:off x="7166627" y="6425707"/>
                  <a:ext cx="7920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7">
              <p14:nvContentPartPr>
                <p14:cNvPr id="540" name="Freihand 539">
                  <a:extLst>
                    <a:ext uri="{FF2B5EF4-FFF2-40B4-BE49-F238E27FC236}">
                      <a16:creationId xmlns:a16="http://schemas.microsoft.com/office/drawing/2014/main" id="{6456531B-7E25-44A6-A549-D769BDC2892D}"/>
                    </a:ext>
                  </a:extLst>
                </p14:cNvPr>
                <p14:cNvContentPartPr/>
                <p14:nvPr/>
              </p14:nvContentPartPr>
              <p14:xfrm>
                <a:off x="6968627" y="6376747"/>
                <a:ext cx="119520" cy="5040"/>
              </p14:xfrm>
            </p:contentPart>
          </mc:Choice>
          <mc:Fallback xmlns="">
            <p:pic>
              <p:nvPicPr>
                <p:cNvPr id="540" name="Freihand 539">
                  <a:extLst>
                    <a:ext uri="{FF2B5EF4-FFF2-40B4-BE49-F238E27FC236}">
                      <a16:creationId xmlns:a16="http://schemas.microsoft.com/office/drawing/2014/main" id="{6456531B-7E25-44A6-A549-D769BDC2892D}"/>
                    </a:ext>
                  </a:extLst>
                </p:cNvPr>
                <p:cNvPicPr/>
                <p:nvPr/>
              </p:nvPicPr>
              <p:blipFill>
                <a:blip r:embed="rId808"/>
                <a:stretch>
                  <a:fillRect/>
                </a:stretch>
              </p:blipFill>
              <p:spPr>
                <a:xfrm>
                  <a:off x="6964307" y="6372427"/>
                  <a:ext cx="12816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9">
              <p14:nvContentPartPr>
                <p14:cNvPr id="541" name="Freihand 540">
                  <a:extLst>
                    <a:ext uri="{FF2B5EF4-FFF2-40B4-BE49-F238E27FC236}">
                      <a16:creationId xmlns:a16="http://schemas.microsoft.com/office/drawing/2014/main" id="{648F2969-DB5E-43A5-8061-226ABCC5BF8F}"/>
                    </a:ext>
                  </a:extLst>
                </p14:cNvPr>
                <p14:cNvContentPartPr/>
                <p14:nvPr/>
              </p14:nvContentPartPr>
              <p14:xfrm>
                <a:off x="6239987" y="6579067"/>
                <a:ext cx="80280" cy="52560"/>
              </p14:xfrm>
            </p:contentPart>
          </mc:Choice>
          <mc:Fallback xmlns="">
            <p:pic>
              <p:nvPicPr>
                <p:cNvPr id="541" name="Freihand 540">
                  <a:extLst>
                    <a:ext uri="{FF2B5EF4-FFF2-40B4-BE49-F238E27FC236}">
                      <a16:creationId xmlns:a16="http://schemas.microsoft.com/office/drawing/2014/main" id="{648F2969-DB5E-43A5-8061-226ABCC5BF8F}"/>
                    </a:ext>
                  </a:extLst>
                </p:cNvPr>
                <p:cNvPicPr/>
                <p:nvPr/>
              </p:nvPicPr>
              <p:blipFill>
                <a:blip r:embed="rId810"/>
                <a:stretch>
                  <a:fillRect/>
                </a:stretch>
              </p:blipFill>
              <p:spPr>
                <a:xfrm>
                  <a:off x="6235667" y="6574747"/>
                  <a:ext cx="8892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1">
              <p14:nvContentPartPr>
                <p14:cNvPr id="542" name="Freihand 541">
                  <a:extLst>
                    <a:ext uri="{FF2B5EF4-FFF2-40B4-BE49-F238E27FC236}">
                      <a16:creationId xmlns:a16="http://schemas.microsoft.com/office/drawing/2014/main" id="{360BA8CD-6815-4150-8820-6D2765BF525E}"/>
                    </a:ext>
                  </a:extLst>
                </p14:cNvPr>
                <p14:cNvContentPartPr/>
                <p14:nvPr/>
              </p14:nvContentPartPr>
              <p14:xfrm>
                <a:off x="6701507" y="6365227"/>
                <a:ext cx="46800" cy="58320"/>
              </p14:xfrm>
            </p:contentPart>
          </mc:Choice>
          <mc:Fallback xmlns="">
            <p:pic>
              <p:nvPicPr>
                <p:cNvPr id="542" name="Freihand 541">
                  <a:extLst>
                    <a:ext uri="{FF2B5EF4-FFF2-40B4-BE49-F238E27FC236}">
                      <a16:creationId xmlns:a16="http://schemas.microsoft.com/office/drawing/2014/main" id="{360BA8CD-6815-4150-8820-6D2765BF525E}"/>
                    </a:ext>
                  </a:extLst>
                </p:cNvPr>
                <p:cNvPicPr/>
                <p:nvPr/>
              </p:nvPicPr>
              <p:blipFill>
                <a:blip r:embed="rId812"/>
                <a:stretch>
                  <a:fillRect/>
                </a:stretch>
              </p:blipFill>
              <p:spPr>
                <a:xfrm>
                  <a:off x="6697187" y="6360907"/>
                  <a:ext cx="5544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3">
              <p14:nvContentPartPr>
                <p14:cNvPr id="543" name="Freihand 542">
                  <a:extLst>
                    <a:ext uri="{FF2B5EF4-FFF2-40B4-BE49-F238E27FC236}">
                      <a16:creationId xmlns:a16="http://schemas.microsoft.com/office/drawing/2014/main" id="{44408C4A-7F02-440D-9FDC-4480DEC70754}"/>
                    </a:ext>
                  </a:extLst>
                </p14:cNvPr>
                <p14:cNvContentPartPr/>
                <p14:nvPr/>
              </p14:nvContentPartPr>
              <p14:xfrm>
                <a:off x="7443827" y="6381787"/>
                <a:ext cx="347040" cy="103320"/>
              </p14:xfrm>
            </p:contentPart>
          </mc:Choice>
          <mc:Fallback xmlns="">
            <p:pic>
              <p:nvPicPr>
                <p:cNvPr id="543" name="Freihand 542">
                  <a:extLst>
                    <a:ext uri="{FF2B5EF4-FFF2-40B4-BE49-F238E27FC236}">
                      <a16:creationId xmlns:a16="http://schemas.microsoft.com/office/drawing/2014/main" id="{44408C4A-7F02-440D-9FDC-4480DEC70754}"/>
                    </a:ext>
                  </a:extLst>
                </p:cNvPr>
                <p:cNvPicPr/>
                <p:nvPr/>
              </p:nvPicPr>
              <p:blipFill>
                <a:blip r:embed="rId814"/>
                <a:stretch>
                  <a:fillRect/>
                </a:stretch>
              </p:blipFill>
              <p:spPr>
                <a:xfrm>
                  <a:off x="7439507" y="6377467"/>
                  <a:ext cx="35568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5">
              <p14:nvContentPartPr>
                <p14:cNvPr id="544" name="Freihand 543">
                  <a:extLst>
                    <a:ext uri="{FF2B5EF4-FFF2-40B4-BE49-F238E27FC236}">
                      <a16:creationId xmlns:a16="http://schemas.microsoft.com/office/drawing/2014/main" id="{62000B4C-EAB0-406B-8EAB-0E4B22B1A7CB}"/>
                    </a:ext>
                  </a:extLst>
                </p14:cNvPr>
                <p14:cNvContentPartPr/>
                <p14:nvPr/>
              </p14:nvContentPartPr>
              <p14:xfrm>
                <a:off x="7745507" y="6322747"/>
                <a:ext cx="36360" cy="29520"/>
              </p14:xfrm>
            </p:contentPart>
          </mc:Choice>
          <mc:Fallback xmlns="">
            <p:pic>
              <p:nvPicPr>
                <p:cNvPr id="544" name="Freihand 543">
                  <a:extLst>
                    <a:ext uri="{FF2B5EF4-FFF2-40B4-BE49-F238E27FC236}">
                      <a16:creationId xmlns:a16="http://schemas.microsoft.com/office/drawing/2014/main" id="{62000B4C-EAB0-406B-8EAB-0E4B22B1A7CB}"/>
                    </a:ext>
                  </a:extLst>
                </p:cNvPr>
                <p:cNvPicPr/>
                <p:nvPr/>
              </p:nvPicPr>
              <p:blipFill>
                <a:blip r:embed="rId816"/>
                <a:stretch>
                  <a:fillRect/>
                </a:stretch>
              </p:blipFill>
              <p:spPr>
                <a:xfrm>
                  <a:off x="7741187" y="6318427"/>
                  <a:ext cx="4500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7">
              <p14:nvContentPartPr>
                <p14:cNvPr id="545" name="Freihand 544">
                  <a:extLst>
                    <a:ext uri="{FF2B5EF4-FFF2-40B4-BE49-F238E27FC236}">
                      <a16:creationId xmlns:a16="http://schemas.microsoft.com/office/drawing/2014/main" id="{4763D1B1-57D0-4D81-B47C-F76BA9B85F1C}"/>
                    </a:ext>
                  </a:extLst>
                </p14:cNvPr>
                <p14:cNvContentPartPr/>
                <p14:nvPr/>
              </p14:nvContentPartPr>
              <p14:xfrm>
                <a:off x="7816067" y="6331027"/>
                <a:ext cx="128160" cy="110160"/>
              </p14:xfrm>
            </p:contentPart>
          </mc:Choice>
          <mc:Fallback xmlns="">
            <p:pic>
              <p:nvPicPr>
                <p:cNvPr id="545" name="Freihand 544">
                  <a:extLst>
                    <a:ext uri="{FF2B5EF4-FFF2-40B4-BE49-F238E27FC236}">
                      <a16:creationId xmlns:a16="http://schemas.microsoft.com/office/drawing/2014/main" id="{4763D1B1-57D0-4D81-B47C-F76BA9B85F1C}"/>
                    </a:ext>
                  </a:extLst>
                </p:cNvPr>
                <p:cNvPicPr/>
                <p:nvPr/>
              </p:nvPicPr>
              <p:blipFill>
                <a:blip r:embed="rId818"/>
                <a:stretch>
                  <a:fillRect/>
                </a:stretch>
              </p:blipFill>
              <p:spPr>
                <a:xfrm>
                  <a:off x="7811747" y="6326707"/>
                  <a:ext cx="13680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9">
              <p14:nvContentPartPr>
                <p14:cNvPr id="547" name="Freihand 546">
                  <a:extLst>
                    <a:ext uri="{FF2B5EF4-FFF2-40B4-BE49-F238E27FC236}">
                      <a16:creationId xmlns:a16="http://schemas.microsoft.com/office/drawing/2014/main" id="{69805CAA-9FEB-49F4-B27C-8F50AC3AE6DB}"/>
                    </a:ext>
                  </a:extLst>
                </p14:cNvPr>
                <p14:cNvContentPartPr/>
                <p14:nvPr/>
              </p14:nvContentPartPr>
              <p14:xfrm>
                <a:off x="6746867" y="6670147"/>
                <a:ext cx="15480" cy="106560"/>
              </p14:xfrm>
            </p:contentPart>
          </mc:Choice>
          <mc:Fallback xmlns="">
            <p:pic>
              <p:nvPicPr>
                <p:cNvPr id="547" name="Freihand 546">
                  <a:extLst>
                    <a:ext uri="{FF2B5EF4-FFF2-40B4-BE49-F238E27FC236}">
                      <a16:creationId xmlns:a16="http://schemas.microsoft.com/office/drawing/2014/main" id="{69805CAA-9FEB-49F4-B27C-8F50AC3AE6DB}"/>
                    </a:ext>
                  </a:extLst>
                </p:cNvPr>
                <p:cNvPicPr/>
                <p:nvPr/>
              </p:nvPicPr>
              <p:blipFill>
                <a:blip r:embed="rId820"/>
                <a:stretch>
                  <a:fillRect/>
                </a:stretch>
              </p:blipFill>
              <p:spPr>
                <a:xfrm>
                  <a:off x="6742547" y="6665827"/>
                  <a:ext cx="2412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1">
              <p14:nvContentPartPr>
                <p14:cNvPr id="548" name="Freihand 547">
                  <a:extLst>
                    <a:ext uri="{FF2B5EF4-FFF2-40B4-BE49-F238E27FC236}">
                      <a16:creationId xmlns:a16="http://schemas.microsoft.com/office/drawing/2014/main" id="{EAE54360-7C76-4D92-B8F7-DCFA88C27DC7}"/>
                    </a:ext>
                  </a:extLst>
                </p14:cNvPr>
                <p14:cNvContentPartPr/>
                <p14:nvPr/>
              </p14:nvContentPartPr>
              <p14:xfrm>
                <a:off x="6742547" y="6654667"/>
                <a:ext cx="134280" cy="12600"/>
              </p14:xfrm>
            </p:contentPart>
          </mc:Choice>
          <mc:Fallback xmlns="">
            <p:pic>
              <p:nvPicPr>
                <p:cNvPr id="548" name="Freihand 547">
                  <a:extLst>
                    <a:ext uri="{FF2B5EF4-FFF2-40B4-BE49-F238E27FC236}">
                      <a16:creationId xmlns:a16="http://schemas.microsoft.com/office/drawing/2014/main" id="{EAE54360-7C76-4D92-B8F7-DCFA88C27DC7}"/>
                    </a:ext>
                  </a:extLst>
                </p:cNvPr>
                <p:cNvPicPr/>
                <p:nvPr/>
              </p:nvPicPr>
              <p:blipFill>
                <a:blip r:embed="rId822"/>
                <a:stretch>
                  <a:fillRect/>
                </a:stretch>
              </p:blipFill>
              <p:spPr>
                <a:xfrm>
                  <a:off x="6738227" y="6650347"/>
                  <a:ext cx="14292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3">
              <p14:nvContentPartPr>
                <p14:cNvPr id="549" name="Freihand 548">
                  <a:extLst>
                    <a:ext uri="{FF2B5EF4-FFF2-40B4-BE49-F238E27FC236}">
                      <a16:creationId xmlns:a16="http://schemas.microsoft.com/office/drawing/2014/main" id="{A9CE4130-AD25-4F9B-AFED-7AE303566A7E}"/>
                    </a:ext>
                  </a:extLst>
                </p14:cNvPr>
                <p14:cNvContentPartPr/>
                <p14:nvPr/>
              </p14:nvContentPartPr>
              <p14:xfrm>
                <a:off x="6752627" y="6686347"/>
                <a:ext cx="159120" cy="88560"/>
              </p14:xfrm>
            </p:contentPart>
          </mc:Choice>
          <mc:Fallback xmlns="">
            <p:pic>
              <p:nvPicPr>
                <p:cNvPr id="549" name="Freihand 548">
                  <a:extLst>
                    <a:ext uri="{FF2B5EF4-FFF2-40B4-BE49-F238E27FC236}">
                      <a16:creationId xmlns:a16="http://schemas.microsoft.com/office/drawing/2014/main" id="{A9CE4130-AD25-4F9B-AFED-7AE303566A7E}"/>
                    </a:ext>
                  </a:extLst>
                </p:cNvPr>
                <p:cNvPicPr/>
                <p:nvPr/>
              </p:nvPicPr>
              <p:blipFill>
                <a:blip r:embed="rId824"/>
                <a:stretch>
                  <a:fillRect/>
                </a:stretch>
              </p:blipFill>
              <p:spPr>
                <a:xfrm>
                  <a:off x="6748307" y="6682027"/>
                  <a:ext cx="16776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5">
              <p14:nvContentPartPr>
                <p14:cNvPr id="550" name="Freihand 549">
                  <a:extLst>
                    <a:ext uri="{FF2B5EF4-FFF2-40B4-BE49-F238E27FC236}">
                      <a16:creationId xmlns:a16="http://schemas.microsoft.com/office/drawing/2014/main" id="{13BFF32F-A137-409A-8BB4-448BF993602D}"/>
                    </a:ext>
                  </a:extLst>
                </p14:cNvPr>
                <p14:cNvContentPartPr/>
                <p14:nvPr/>
              </p14:nvContentPartPr>
              <p14:xfrm>
                <a:off x="6962507" y="6658267"/>
                <a:ext cx="151200" cy="82080"/>
              </p14:xfrm>
            </p:contentPart>
          </mc:Choice>
          <mc:Fallback xmlns="">
            <p:pic>
              <p:nvPicPr>
                <p:cNvPr id="550" name="Freihand 549">
                  <a:extLst>
                    <a:ext uri="{FF2B5EF4-FFF2-40B4-BE49-F238E27FC236}">
                      <a16:creationId xmlns:a16="http://schemas.microsoft.com/office/drawing/2014/main" id="{13BFF32F-A137-409A-8BB4-448BF993602D}"/>
                    </a:ext>
                  </a:extLst>
                </p:cNvPr>
                <p:cNvPicPr/>
                <p:nvPr/>
              </p:nvPicPr>
              <p:blipFill>
                <a:blip r:embed="rId826"/>
                <a:stretch>
                  <a:fillRect/>
                </a:stretch>
              </p:blipFill>
              <p:spPr>
                <a:xfrm>
                  <a:off x="6958187" y="6653947"/>
                  <a:ext cx="15984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7">
              <p14:nvContentPartPr>
                <p14:cNvPr id="551" name="Freihand 550">
                  <a:extLst>
                    <a:ext uri="{FF2B5EF4-FFF2-40B4-BE49-F238E27FC236}">
                      <a16:creationId xmlns:a16="http://schemas.microsoft.com/office/drawing/2014/main" id="{9DED447B-38D4-4A60-B39F-34D83B3EF24D}"/>
                    </a:ext>
                  </a:extLst>
                </p14:cNvPr>
                <p14:cNvContentPartPr/>
                <p14:nvPr/>
              </p14:nvContentPartPr>
              <p14:xfrm>
                <a:off x="7307387" y="6669067"/>
                <a:ext cx="19800" cy="121320"/>
              </p14:xfrm>
            </p:contentPart>
          </mc:Choice>
          <mc:Fallback xmlns="">
            <p:pic>
              <p:nvPicPr>
                <p:cNvPr id="551" name="Freihand 550">
                  <a:extLst>
                    <a:ext uri="{FF2B5EF4-FFF2-40B4-BE49-F238E27FC236}">
                      <a16:creationId xmlns:a16="http://schemas.microsoft.com/office/drawing/2014/main" id="{9DED447B-38D4-4A60-B39F-34D83B3EF24D}"/>
                    </a:ext>
                  </a:extLst>
                </p:cNvPr>
                <p:cNvPicPr/>
                <p:nvPr/>
              </p:nvPicPr>
              <p:blipFill>
                <a:blip r:embed="rId828"/>
                <a:stretch>
                  <a:fillRect/>
                </a:stretch>
              </p:blipFill>
              <p:spPr>
                <a:xfrm>
                  <a:off x="7303067" y="6664747"/>
                  <a:ext cx="2844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9">
              <p14:nvContentPartPr>
                <p14:cNvPr id="552" name="Freihand 551">
                  <a:extLst>
                    <a:ext uri="{FF2B5EF4-FFF2-40B4-BE49-F238E27FC236}">
                      <a16:creationId xmlns:a16="http://schemas.microsoft.com/office/drawing/2014/main" id="{7B36D5F8-0381-437E-82AD-428A675EACA2}"/>
                    </a:ext>
                  </a:extLst>
                </p14:cNvPr>
                <p14:cNvContentPartPr/>
                <p14:nvPr/>
              </p14:nvContentPartPr>
              <p14:xfrm>
                <a:off x="7232147" y="6649627"/>
                <a:ext cx="157680" cy="171720"/>
              </p14:xfrm>
            </p:contentPart>
          </mc:Choice>
          <mc:Fallback xmlns="">
            <p:pic>
              <p:nvPicPr>
                <p:cNvPr id="552" name="Freihand 551">
                  <a:extLst>
                    <a:ext uri="{FF2B5EF4-FFF2-40B4-BE49-F238E27FC236}">
                      <a16:creationId xmlns:a16="http://schemas.microsoft.com/office/drawing/2014/main" id="{7B36D5F8-0381-437E-82AD-428A675EACA2}"/>
                    </a:ext>
                  </a:extLst>
                </p:cNvPr>
                <p:cNvPicPr/>
                <p:nvPr/>
              </p:nvPicPr>
              <p:blipFill>
                <a:blip r:embed="rId830"/>
                <a:stretch>
                  <a:fillRect/>
                </a:stretch>
              </p:blipFill>
              <p:spPr>
                <a:xfrm>
                  <a:off x="7227827" y="6645307"/>
                  <a:ext cx="16632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1">
              <p14:nvContentPartPr>
                <p14:cNvPr id="553" name="Freihand 552">
                  <a:extLst>
                    <a:ext uri="{FF2B5EF4-FFF2-40B4-BE49-F238E27FC236}">
                      <a16:creationId xmlns:a16="http://schemas.microsoft.com/office/drawing/2014/main" id="{DCFCD43A-03B8-4D0A-B557-5C7CE57796F0}"/>
                    </a:ext>
                  </a:extLst>
                </p14:cNvPr>
                <p14:cNvContentPartPr/>
                <p14:nvPr/>
              </p14:nvContentPartPr>
              <p14:xfrm>
                <a:off x="7490627" y="6682387"/>
                <a:ext cx="5760" cy="111600"/>
              </p14:xfrm>
            </p:contentPart>
          </mc:Choice>
          <mc:Fallback xmlns="">
            <p:pic>
              <p:nvPicPr>
                <p:cNvPr id="553" name="Freihand 552">
                  <a:extLst>
                    <a:ext uri="{FF2B5EF4-FFF2-40B4-BE49-F238E27FC236}">
                      <a16:creationId xmlns:a16="http://schemas.microsoft.com/office/drawing/2014/main" id="{DCFCD43A-03B8-4D0A-B557-5C7CE57796F0}"/>
                    </a:ext>
                  </a:extLst>
                </p:cNvPr>
                <p:cNvPicPr/>
                <p:nvPr/>
              </p:nvPicPr>
              <p:blipFill>
                <a:blip r:embed="rId832"/>
                <a:stretch>
                  <a:fillRect/>
                </a:stretch>
              </p:blipFill>
              <p:spPr>
                <a:xfrm>
                  <a:off x="7486307" y="6678067"/>
                  <a:ext cx="1440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3">
              <p14:nvContentPartPr>
                <p14:cNvPr id="554" name="Freihand 553">
                  <a:extLst>
                    <a:ext uri="{FF2B5EF4-FFF2-40B4-BE49-F238E27FC236}">
                      <a16:creationId xmlns:a16="http://schemas.microsoft.com/office/drawing/2014/main" id="{3FAD6F13-FD56-497D-BAB9-4471B07D2DDC}"/>
                    </a:ext>
                  </a:extLst>
                </p14:cNvPr>
                <p14:cNvContentPartPr/>
                <p14:nvPr/>
              </p14:nvContentPartPr>
              <p14:xfrm>
                <a:off x="7443827" y="6641347"/>
                <a:ext cx="205920" cy="129960"/>
              </p14:xfrm>
            </p:contentPart>
          </mc:Choice>
          <mc:Fallback xmlns="">
            <p:pic>
              <p:nvPicPr>
                <p:cNvPr id="554" name="Freihand 553">
                  <a:extLst>
                    <a:ext uri="{FF2B5EF4-FFF2-40B4-BE49-F238E27FC236}">
                      <a16:creationId xmlns:a16="http://schemas.microsoft.com/office/drawing/2014/main" id="{3FAD6F13-FD56-497D-BAB9-4471B07D2DDC}"/>
                    </a:ext>
                  </a:extLst>
                </p:cNvPr>
                <p:cNvPicPr/>
                <p:nvPr/>
              </p:nvPicPr>
              <p:blipFill>
                <a:blip r:embed="rId834"/>
                <a:stretch>
                  <a:fillRect/>
                </a:stretch>
              </p:blipFill>
              <p:spPr>
                <a:xfrm>
                  <a:off x="7439507" y="6637027"/>
                  <a:ext cx="21456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5">
              <p14:nvContentPartPr>
                <p14:cNvPr id="555" name="Freihand 554">
                  <a:extLst>
                    <a:ext uri="{FF2B5EF4-FFF2-40B4-BE49-F238E27FC236}">
                      <a16:creationId xmlns:a16="http://schemas.microsoft.com/office/drawing/2014/main" id="{45617B57-4E34-4F54-924C-482F89A4A31A}"/>
                    </a:ext>
                  </a:extLst>
                </p14:cNvPr>
                <p14:cNvContentPartPr/>
                <p14:nvPr/>
              </p14:nvContentPartPr>
              <p14:xfrm>
                <a:off x="7551827" y="6629467"/>
                <a:ext cx="176400" cy="168120"/>
              </p14:xfrm>
            </p:contentPart>
          </mc:Choice>
          <mc:Fallback xmlns="">
            <p:pic>
              <p:nvPicPr>
                <p:cNvPr id="555" name="Freihand 554">
                  <a:extLst>
                    <a:ext uri="{FF2B5EF4-FFF2-40B4-BE49-F238E27FC236}">
                      <a16:creationId xmlns:a16="http://schemas.microsoft.com/office/drawing/2014/main" id="{45617B57-4E34-4F54-924C-482F89A4A31A}"/>
                    </a:ext>
                  </a:extLst>
                </p:cNvPr>
                <p:cNvPicPr/>
                <p:nvPr/>
              </p:nvPicPr>
              <p:blipFill>
                <a:blip r:embed="rId836"/>
                <a:stretch>
                  <a:fillRect/>
                </a:stretch>
              </p:blipFill>
              <p:spPr>
                <a:xfrm>
                  <a:off x="7547507" y="6625147"/>
                  <a:ext cx="18504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7">
              <p14:nvContentPartPr>
                <p14:cNvPr id="556" name="Freihand 555">
                  <a:extLst>
                    <a:ext uri="{FF2B5EF4-FFF2-40B4-BE49-F238E27FC236}">
                      <a16:creationId xmlns:a16="http://schemas.microsoft.com/office/drawing/2014/main" id="{9F4911D0-D213-4207-8B15-B7945551CA7E}"/>
                    </a:ext>
                  </a:extLst>
                </p14:cNvPr>
                <p14:cNvContentPartPr/>
                <p14:nvPr/>
              </p14:nvContentPartPr>
              <p14:xfrm>
                <a:off x="7855307" y="6662227"/>
                <a:ext cx="128880" cy="130320"/>
              </p14:xfrm>
            </p:contentPart>
          </mc:Choice>
          <mc:Fallback xmlns="">
            <p:pic>
              <p:nvPicPr>
                <p:cNvPr id="556" name="Freihand 555">
                  <a:extLst>
                    <a:ext uri="{FF2B5EF4-FFF2-40B4-BE49-F238E27FC236}">
                      <a16:creationId xmlns:a16="http://schemas.microsoft.com/office/drawing/2014/main" id="{9F4911D0-D213-4207-8B15-B7945551CA7E}"/>
                    </a:ext>
                  </a:extLst>
                </p:cNvPr>
                <p:cNvPicPr/>
                <p:nvPr/>
              </p:nvPicPr>
              <p:blipFill>
                <a:blip r:embed="rId838"/>
                <a:stretch>
                  <a:fillRect/>
                </a:stretch>
              </p:blipFill>
              <p:spPr>
                <a:xfrm>
                  <a:off x="7850987" y="6657907"/>
                  <a:ext cx="13752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9">
              <p14:nvContentPartPr>
                <p14:cNvPr id="557" name="Freihand 556">
                  <a:extLst>
                    <a:ext uri="{FF2B5EF4-FFF2-40B4-BE49-F238E27FC236}">
                      <a16:creationId xmlns:a16="http://schemas.microsoft.com/office/drawing/2014/main" id="{21F4F43B-41A0-4F34-8B38-6D6A7AEE06F6}"/>
                    </a:ext>
                  </a:extLst>
                </p14:cNvPr>
                <p14:cNvContentPartPr/>
                <p14:nvPr/>
              </p14:nvContentPartPr>
              <p14:xfrm>
                <a:off x="8024507" y="6658627"/>
                <a:ext cx="131400" cy="115200"/>
              </p14:xfrm>
            </p:contentPart>
          </mc:Choice>
          <mc:Fallback xmlns="">
            <p:pic>
              <p:nvPicPr>
                <p:cNvPr id="557" name="Freihand 556">
                  <a:extLst>
                    <a:ext uri="{FF2B5EF4-FFF2-40B4-BE49-F238E27FC236}">
                      <a16:creationId xmlns:a16="http://schemas.microsoft.com/office/drawing/2014/main" id="{21F4F43B-41A0-4F34-8B38-6D6A7AEE06F6}"/>
                    </a:ext>
                  </a:extLst>
                </p:cNvPr>
                <p:cNvPicPr/>
                <p:nvPr/>
              </p:nvPicPr>
              <p:blipFill>
                <a:blip r:embed="rId840"/>
                <a:stretch>
                  <a:fillRect/>
                </a:stretch>
              </p:blipFill>
              <p:spPr>
                <a:xfrm>
                  <a:off x="8020187" y="6654307"/>
                  <a:ext cx="14004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1">
              <p14:nvContentPartPr>
                <p14:cNvPr id="558" name="Freihand 557">
                  <a:extLst>
                    <a:ext uri="{FF2B5EF4-FFF2-40B4-BE49-F238E27FC236}">
                      <a16:creationId xmlns:a16="http://schemas.microsoft.com/office/drawing/2014/main" id="{D674FF36-ACCA-4D04-842F-6C56DE6BFF64}"/>
                    </a:ext>
                  </a:extLst>
                </p14:cNvPr>
                <p14:cNvContentPartPr/>
                <p14:nvPr/>
              </p14:nvContentPartPr>
              <p14:xfrm>
                <a:off x="8173547" y="6577987"/>
                <a:ext cx="7920" cy="26640"/>
              </p14:xfrm>
            </p:contentPart>
          </mc:Choice>
          <mc:Fallback xmlns="">
            <p:pic>
              <p:nvPicPr>
                <p:cNvPr id="558" name="Freihand 557">
                  <a:extLst>
                    <a:ext uri="{FF2B5EF4-FFF2-40B4-BE49-F238E27FC236}">
                      <a16:creationId xmlns:a16="http://schemas.microsoft.com/office/drawing/2014/main" id="{D674FF36-ACCA-4D04-842F-6C56DE6BFF64}"/>
                    </a:ext>
                  </a:extLst>
                </p:cNvPr>
                <p:cNvPicPr/>
                <p:nvPr/>
              </p:nvPicPr>
              <p:blipFill>
                <a:blip r:embed="rId842"/>
                <a:stretch>
                  <a:fillRect/>
                </a:stretch>
              </p:blipFill>
              <p:spPr>
                <a:xfrm>
                  <a:off x="8169227" y="6573667"/>
                  <a:ext cx="1656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3">
              <p14:nvContentPartPr>
                <p14:cNvPr id="559" name="Freihand 558">
                  <a:extLst>
                    <a:ext uri="{FF2B5EF4-FFF2-40B4-BE49-F238E27FC236}">
                      <a16:creationId xmlns:a16="http://schemas.microsoft.com/office/drawing/2014/main" id="{24B7E783-7D41-427A-A51B-E6BFFECFE243}"/>
                    </a:ext>
                  </a:extLst>
                </p14:cNvPr>
                <p14:cNvContentPartPr/>
                <p14:nvPr/>
              </p14:nvContentPartPr>
              <p14:xfrm>
                <a:off x="8174267" y="6658987"/>
                <a:ext cx="87120" cy="104400"/>
              </p14:xfrm>
            </p:contentPart>
          </mc:Choice>
          <mc:Fallback xmlns="">
            <p:pic>
              <p:nvPicPr>
                <p:cNvPr id="559" name="Freihand 558">
                  <a:extLst>
                    <a:ext uri="{FF2B5EF4-FFF2-40B4-BE49-F238E27FC236}">
                      <a16:creationId xmlns:a16="http://schemas.microsoft.com/office/drawing/2014/main" id="{24B7E783-7D41-427A-A51B-E6BFFECFE243}"/>
                    </a:ext>
                  </a:extLst>
                </p:cNvPr>
                <p:cNvPicPr/>
                <p:nvPr/>
              </p:nvPicPr>
              <p:blipFill>
                <a:blip r:embed="rId844"/>
                <a:stretch>
                  <a:fillRect/>
                </a:stretch>
              </p:blipFill>
              <p:spPr>
                <a:xfrm>
                  <a:off x="8169947" y="6654667"/>
                  <a:ext cx="9576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5">
              <p14:nvContentPartPr>
                <p14:cNvPr id="560" name="Freihand 559">
                  <a:extLst>
                    <a:ext uri="{FF2B5EF4-FFF2-40B4-BE49-F238E27FC236}">
                      <a16:creationId xmlns:a16="http://schemas.microsoft.com/office/drawing/2014/main" id="{F7914100-BACE-4222-BC48-18D26E86DA62}"/>
                    </a:ext>
                  </a:extLst>
                </p14:cNvPr>
                <p14:cNvContentPartPr/>
                <p14:nvPr/>
              </p14:nvContentPartPr>
              <p14:xfrm>
                <a:off x="8323307" y="6498787"/>
                <a:ext cx="45720" cy="203040"/>
              </p14:xfrm>
            </p:contentPart>
          </mc:Choice>
          <mc:Fallback xmlns="">
            <p:pic>
              <p:nvPicPr>
                <p:cNvPr id="560" name="Freihand 559">
                  <a:extLst>
                    <a:ext uri="{FF2B5EF4-FFF2-40B4-BE49-F238E27FC236}">
                      <a16:creationId xmlns:a16="http://schemas.microsoft.com/office/drawing/2014/main" id="{F7914100-BACE-4222-BC48-18D26E86DA62}"/>
                    </a:ext>
                  </a:extLst>
                </p:cNvPr>
                <p:cNvPicPr/>
                <p:nvPr/>
              </p:nvPicPr>
              <p:blipFill>
                <a:blip r:embed="rId846"/>
                <a:stretch>
                  <a:fillRect/>
                </a:stretch>
              </p:blipFill>
              <p:spPr>
                <a:xfrm>
                  <a:off x="8318987" y="6494467"/>
                  <a:ext cx="5436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7">
              <p14:nvContentPartPr>
                <p14:cNvPr id="561" name="Freihand 560">
                  <a:extLst>
                    <a:ext uri="{FF2B5EF4-FFF2-40B4-BE49-F238E27FC236}">
                      <a16:creationId xmlns:a16="http://schemas.microsoft.com/office/drawing/2014/main" id="{A6B7A74B-23E8-4786-89D2-155894401EFB}"/>
                    </a:ext>
                  </a:extLst>
                </p14:cNvPr>
                <p14:cNvContentPartPr/>
                <p14:nvPr/>
              </p14:nvContentPartPr>
              <p14:xfrm>
                <a:off x="8313587" y="6743227"/>
                <a:ext cx="3960" cy="18360"/>
              </p14:xfrm>
            </p:contentPart>
          </mc:Choice>
          <mc:Fallback xmlns="">
            <p:pic>
              <p:nvPicPr>
                <p:cNvPr id="561" name="Freihand 560">
                  <a:extLst>
                    <a:ext uri="{FF2B5EF4-FFF2-40B4-BE49-F238E27FC236}">
                      <a16:creationId xmlns:a16="http://schemas.microsoft.com/office/drawing/2014/main" id="{A6B7A74B-23E8-4786-89D2-155894401EFB}"/>
                    </a:ext>
                  </a:extLst>
                </p:cNvPr>
                <p:cNvPicPr/>
                <p:nvPr/>
              </p:nvPicPr>
              <p:blipFill>
                <a:blip r:embed="rId848"/>
                <a:stretch>
                  <a:fillRect/>
                </a:stretch>
              </p:blipFill>
              <p:spPr>
                <a:xfrm>
                  <a:off x="8309267" y="6738907"/>
                  <a:ext cx="12600" cy="27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408130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60E96-B16F-6EFB-CB60-2FF96FBA9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586E10C-5EA0-70FE-B301-0D4AACA50F3A}"/>
              </a:ext>
            </a:extLst>
          </p:cNvPr>
          <p:cNvSpPr txBox="1">
            <a:spLocks/>
          </p:cNvSpPr>
          <p:nvPr/>
        </p:nvSpPr>
        <p:spPr>
          <a:xfrm>
            <a:off x="0" y="10900"/>
            <a:ext cx="12192000" cy="49913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100" dirty="0">
                <a:solidFill>
                  <a:sysClr val="windowText" lastClr="000000"/>
                </a:solidFill>
              </a:rPr>
              <a:t>Reciprocal tariffs on the world market of two similar countries trading two goods with similar volumes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46A38C73-1F99-9C41-7D7D-15E843078A90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354A4DE-80DD-2B3A-0898-BF7676F50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95" y="510035"/>
            <a:ext cx="6669602" cy="622455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DE35D70-AE3F-1592-623F-0CF611825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977" y="1578642"/>
            <a:ext cx="3319094" cy="252529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36CBE56-2AA6-0223-A29D-5E1ADFAACB34}"/>
              </a:ext>
            </a:extLst>
          </p:cNvPr>
          <p:cNvSpPr txBox="1"/>
          <p:nvPr/>
        </p:nvSpPr>
        <p:spPr>
          <a:xfrm>
            <a:off x="4580189" y="6272925"/>
            <a:ext cx="4109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>
                <a:hlinkClick r:id="rId5"/>
              </a:rPr>
              <a:t>https://policy.trade.ec.europa.eu/eu-trade-relationships-country-and-region/countries-and-regions/united-states_en</a:t>
            </a:r>
            <a:endParaRPr lang="de-DE" sz="12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8769B92C-6255-42FD-9C3C-2E98BCBC38BE}"/>
                  </a:ext>
                </a:extLst>
              </p14:cNvPr>
              <p14:cNvContentPartPr/>
              <p14:nvPr/>
            </p14:nvContentPartPr>
            <p14:xfrm>
              <a:off x="9971387" y="1693507"/>
              <a:ext cx="296640" cy="27252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8769B92C-6255-42FD-9C3C-2E98BCBC38B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67067" y="1689187"/>
                <a:ext cx="305280" cy="28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4AA9485E-0518-4B33-BE0C-3D2759202426}"/>
                  </a:ext>
                </a:extLst>
              </p14:cNvPr>
              <p14:cNvContentPartPr/>
              <p14:nvPr/>
            </p14:nvContentPartPr>
            <p14:xfrm>
              <a:off x="8984627" y="1293547"/>
              <a:ext cx="25920" cy="12600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4AA9485E-0518-4B33-BE0C-3D275920242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980307" y="1289227"/>
                <a:ext cx="34560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F76A7502-8299-420E-8006-92D0CB56EC34}"/>
                  </a:ext>
                </a:extLst>
              </p14:cNvPr>
              <p14:cNvContentPartPr/>
              <p14:nvPr/>
            </p14:nvContentPartPr>
            <p14:xfrm>
              <a:off x="8978147" y="1298587"/>
              <a:ext cx="129600" cy="792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F76A7502-8299-420E-8006-92D0CB56EC3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973827" y="1294267"/>
                <a:ext cx="138240" cy="1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1DC8E60A-DA7C-4532-B038-C0E24973173A}"/>
                  </a:ext>
                </a:extLst>
              </p14:cNvPr>
              <p14:cNvContentPartPr/>
              <p14:nvPr/>
            </p14:nvContentPartPr>
            <p14:xfrm>
              <a:off x="8970227" y="1349707"/>
              <a:ext cx="145440" cy="8640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1DC8E60A-DA7C-4532-B038-C0E24973173A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965907" y="1345387"/>
                <a:ext cx="15408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9A1ACE6D-7872-443E-AA89-AC2FB26B1D6F}"/>
                  </a:ext>
                </a:extLst>
              </p14:cNvPr>
              <p14:cNvContentPartPr/>
              <p14:nvPr/>
            </p14:nvContentPartPr>
            <p14:xfrm>
              <a:off x="9153107" y="1318747"/>
              <a:ext cx="116640" cy="9756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9A1ACE6D-7872-443E-AA89-AC2FB26B1D6F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148787" y="1314427"/>
                <a:ext cx="125280" cy="10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EA68E654-7426-4553-AD52-F5C6B75B4D89}"/>
                  </a:ext>
                </a:extLst>
              </p14:cNvPr>
              <p14:cNvContentPartPr/>
              <p14:nvPr/>
            </p14:nvContentPartPr>
            <p14:xfrm>
              <a:off x="9434987" y="1332787"/>
              <a:ext cx="110160" cy="10440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EA68E654-7426-4553-AD52-F5C6B75B4D8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430667" y="1328467"/>
                <a:ext cx="118800" cy="11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469DA442-5017-4248-BD07-129E1F1A4252}"/>
                  </a:ext>
                </a:extLst>
              </p14:cNvPr>
              <p14:cNvContentPartPr/>
              <p14:nvPr/>
            </p14:nvContentPartPr>
            <p14:xfrm>
              <a:off x="9563507" y="1340707"/>
              <a:ext cx="74880" cy="99000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469DA442-5017-4248-BD07-129E1F1A4252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9559187" y="1336387"/>
                <a:ext cx="83520" cy="10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B495AE8F-DDD7-4DDC-981C-C4A7E58BE496}"/>
                  </a:ext>
                </a:extLst>
              </p14:cNvPr>
              <p14:cNvContentPartPr/>
              <p14:nvPr/>
            </p14:nvContentPartPr>
            <p14:xfrm>
              <a:off x="9547667" y="1364107"/>
              <a:ext cx="115560" cy="34560"/>
            </p14:xfrm>
          </p:contentPart>
        </mc:Choice>
        <mc:Fallback xmlns=""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B495AE8F-DDD7-4DDC-981C-C4A7E58BE496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9543347" y="1359787"/>
                <a:ext cx="124200" cy="4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AF69F983-E052-4454-8751-0C6BFE3B4CB7}"/>
                  </a:ext>
                </a:extLst>
              </p14:cNvPr>
              <p14:cNvContentPartPr/>
              <p14:nvPr/>
            </p14:nvContentPartPr>
            <p14:xfrm>
              <a:off x="9688067" y="1334947"/>
              <a:ext cx="76320" cy="174960"/>
            </p14:xfrm>
          </p:contentPart>
        </mc:Choice>
        <mc:Fallback xmlns=""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AF69F983-E052-4454-8751-0C6BFE3B4CB7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9683747" y="1330627"/>
                <a:ext cx="84960" cy="18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89F489BF-2BB6-4492-8DE3-E35AFF7CE15D}"/>
                  </a:ext>
                </a:extLst>
              </p14:cNvPr>
              <p14:cNvContentPartPr/>
              <p14:nvPr/>
            </p14:nvContentPartPr>
            <p14:xfrm>
              <a:off x="9793907" y="1284547"/>
              <a:ext cx="164520" cy="107280"/>
            </p14:xfrm>
          </p:contentPart>
        </mc:Choice>
        <mc:Fallback xmlns=""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89F489BF-2BB6-4492-8DE3-E35AFF7CE15D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9789587" y="1280227"/>
                <a:ext cx="173160" cy="11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145A539D-7540-4A08-8CE5-56E25CAEC9E6}"/>
                  </a:ext>
                </a:extLst>
              </p14:cNvPr>
              <p14:cNvContentPartPr/>
              <p14:nvPr/>
            </p14:nvContentPartPr>
            <p14:xfrm>
              <a:off x="9939347" y="1252507"/>
              <a:ext cx="296280" cy="142560"/>
            </p14:xfrm>
          </p:contentPart>
        </mc:Choice>
        <mc:Fallback xmlns=""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145A539D-7540-4A08-8CE5-56E25CAEC9E6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9935027" y="1248187"/>
                <a:ext cx="304920" cy="15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90C4F155-A98E-4667-8410-B9CA8E2028DC}"/>
                  </a:ext>
                </a:extLst>
              </p14:cNvPr>
              <p14:cNvContentPartPr/>
              <p14:nvPr/>
            </p14:nvContentPartPr>
            <p14:xfrm>
              <a:off x="10106747" y="1257187"/>
              <a:ext cx="89280" cy="10800"/>
            </p14:xfrm>
          </p:contentPart>
        </mc:Choice>
        <mc:Fallback xmlns=""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90C4F155-A98E-4667-8410-B9CA8E2028DC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0102427" y="1252867"/>
                <a:ext cx="9792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E255A568-716F-430D-8334-97C62902CEFD}"/>
                  </a:ext>
                </a:extLst>
              </p14:cNvPr>
              <p14:cNvContentPartPr/>
              <p14:nvPr/>
            </p14:nvContentPartPr>
            <p14:xfrm>
              <a:off x="10386467" y="1157827"/>
              <a:ext cx="397440" cy="213120"/>
            </p14:xfrm>
          </p:contentPart>
        </mc:Choice>
        <mc:Fallback xmlns=""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E255A568-716F-430D-8334-97C62902CEFD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0382147" y="1153507"/>
                <a:ext cx="406080" cy="22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E180F17F-8557-4C45-BA2F-610D49242C1A}"/>
                  </a:ext>
                </a:extLst>
              </p14:cNvPr>
              <p14:cNvContentPartPr/>
              <p14:nvPr/>
            </p14:nvContentPartPr>
            <p14:xfrm>
              <a:off x="10511747" y="1145227"/>
              <a:ext cx="99000" cy="17280"/>
            </p14:xfrm>
          </p:contentPart>
        </mc:Choice>
        <mc:Fallback xmlns=""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E180F17F-8557-4C45-BA2F-610D49242C1A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10507427" y="1140907"/>
                <a:ext cx="107640" cy="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4C004C16-C9E2-4AD0-A3FC-5B0ACFE0B4DF}"/>
                  </a:ext>
                </a:extLst>
              </p14:cNvPr>
              <p14:cNvContentPartPr/>
              <p14:nvPr/>
            </p14:nvContentPartPr>
            <p14:xfrm>
              <a:off x="10925027" y="1268707"/>
              <a:ext cx="157680" cy="60480"/>
            </p14:xfrm>
          </p:contentPart>
        </mc:Choice>
        <mc:Fallback xmlns=""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4C004C16-C9E2-4AD0-A3FC-5B0ACFE0B4DF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10920707" y="1264387"/>
                <a:ext cx="166320" cy="6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5A7C6DEE-E29B-4EB8-B8BA-49482B1E6200}"/>
                  </a:ext>
                </a:extLst>
              </p14:cNvPr>
              <p14:cNvContentPartPr/>
              <p14:nvPr/>
            </p14:nvContentPartPr>
            <p14:xfrm>
              <a:off x="11050307" y="1218307"/>
              <a:ext cx="36360" cy="10440"/>
            </p14:xfrm>
          </p:contentPart>
        </mc:Choice>
        <mc:Fallback xmlns=""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5A7C6DEE-E29B-4EB8-B8BA-49482B1E6200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11045987" y="1213987"/>
                <a:ext cx="4500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0858CC71-8BF9-4F85-89A2-F25841656261}"/>
                  </a:ext>
                </a:extLst>
              </p14:cNvPr>
              <p14:cNvContentPartPr/>
              <p14:nvPr/>
            </p14:nvContentPartPr>
            <p14:xfrm>
              <a:off x="11187827" y="1189867"/>
              <a:ext cx="260280" cy="130320"/>
            </p14:xfrm>
          </p:contentPart>
        </mc:Choice>
        <mc:Fallback xmlns=""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0858CC71-8BF9-4F85-89A2-F25841656261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11183507" y="1185547"/>
                <a:ext cx="268920" cy="13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3D8CFC9A-BE7E-4FCE-8FB1-F52CC76D0D06}"/>
                  </a:ext>
                </a:extLst>
              </p14:cNvPr>
              <p14:cNvContentPartPr/>
              <p14:nvPr/>
            </p14:nvContentPartPr>
            <p14:xfrm>
              <a:off x="11411027" y="1153867"/>
              <a:ext cx="18000" cy="28080"/>
            </p14:xfrm>
          </p:contentPart>
        </mc:Choice>
        <mc:Fallback xmlns=""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3D8CFC9A-BE7E-4FCE-8FB1-F52CC76D0D06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11406707" y="1149547"/>
                <a:ext cx="26640" cy="3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E2A9CD06-FC78-4D15-A778-FFE5676D60C8}"/>
                  </a:ext>
                </a:extLst>
              </p14:cNvPr>
              <p14:cNvContentPartPr/>
              <p14:nvPr/>
            </p14:nvContentPartPr>
            <p14:xfrm>
              <a:off x="11107907" y="1412347"/>
              <a:ext cx="112680" cy="110160"/>
            </p14:xfrm>
          </p:contentPart>
        </mc:Choice>
        <mc:Fallback xmlns=""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E2A9CD06-FC78-4D15-A778-FFE5676D60C8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11103587" y="1408027"/>
                <a:ext cx="121320" cy="11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C4D0B00E-5266-40A4-AEBC-70EBD450A121}"/>
                  </a:ext>
                </a:extLst>
              </p14:cNvPr>
              <p14:cNvContentPartPr/>
              <p14:nvPr/>
            </p14:nvContentPartPr>
            <p14:xfrm>
              <a:off x="11234267" y="1417387"/>
              <a:ext cx="65160" cy="115560"/>
            </p14:xfrm>
          </p:contentPart>
        </mc:Choice>
        <mc:Fallback xmlns=""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C4D0B00E-5266-40A4-AEBC-70EBD450A121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11229947" y="1413067"/>
                <a:ext cx="73800" cy="12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11ECE22B-8985-40BA-9F2E-332B84F86278}"/>
                  </a:ext>
                </a:extLst>
              </p14:cNvPr>
              <p14:cNvContentPartPr/>
              <p14:nvPr/>
            </p14:nvContentPartPr>
            <p14:xfrm>
              <a:off x="11347307" y="1401907"/>
              <a:ext cx="104040" cy="158040"/>
            </p14:xfrm>
          </p:contentPart>
        </mc:Choice>
        <mc:Fallback xmlns=""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11ECE22B-8985-40BA-9F2E-332B84F86278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11342987" y="1397587"/>
                <a:ext cx="112680" cy="16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FD06FD13-9B18-4102-8524-2E16973DA654}"/>
                  </a:ext>
                </a:extLst>
              </p14:cNvPr>
              <p14:cNvContentPartPr/>
              <p14:nvPr/>
            </p14:nvContentPartPr>
            <p14:xfrm>
              <a:off x="11403827" y="1459147"/>
              <a:ext cx="86040" cy="6840"/>
            </p14:xfrm>
          </p:contentPart>
        </mc:Choice>
        <mc:Fallback xmlns=""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FD06FD13-9B18-4102-8524-2E16973DA654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11399507" y="1454827"/>
                <a:ext cx="94680" cy="1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0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AF841D9E-96DF-4472-9884-76EC13142D10}"/>
                  </a:ext>
                </a:extLst>
              </p14:cNvPr>
              <p14:cNvContentPartPr/>
              <p14:nvPr/>
            </p14:nvContentPartPr>
            <p14:xfrm>
              <a:off x="10011347" y="3004987"/>
              <a:ext cx="249840" cy="204120"/>
            </p14:xfrm>
          </p:contentPart>
        </mc:Choice>
        <mc:Fallback xmlns=""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AF841D9E-96DF-4472-9884-76EC13142D10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10007027" y="3000667"/>
                <a:ext cx="258480" cy="21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4C2C13A4-21A9-4518-A9BA-6ECFBBB97035}"/>
                  </a:ext>
                </a:extLst>
              </p14:cNvPr>
              <p14:cNvContentPartPr/>
              <p14:nvPr/>
            </p14:nvContentPartPr>
            <p14:xfrm>
              <a:off x="9322667" y="2868187"/>
              <a:ext cx="135360" cy="93600"/>
            </p14:xfrm>
          </p:contentPart>
        </mc:Choice>
        <mc:Fallback xmlns=""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4C2C13A4-21A9-4518-A9BA-6ECFBBB97035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9318347" y="2863867"/>
                <a:ext cx="144000" cy="10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39" name="Freihand 38">
                <a:extLst>
                  <a:ext uri="{FF2B5EF4-FFF2-40B4-BE49-F238E27FC236}">
                    <a16:creationId xmlns:a16="http://schemas.microsoft.com/office/drawing/2014/main" id="{90A43530-9E66-4F10-AB6F-5A82D301B72B}"/>
                  </a:ext>
                </a:extLst>
              </p14:cNvPr>
              <p14:cNvContentPartPr/>
              <p14:nvPr/>
            </p14:nvContentPartPr>
            <p14:xfrm>
              <a:off x="9466307" y="2868907"/>
              <a:ext cx="106560" cy="109800"/>
            </p14:xfrm>
          </p:contentPart>
        </mc:Choice>
        <mc:Fallback xmlns="">
          <p:pic>
            <p:nvPicPr>
              <p:cNvPr id="39" name="Freihand 38">
                <a:extLst>
                  <a:ext uri="{FF2B5EF4-FFF2-40B4-BE49-F238E27FC236}">
                    <a16:creationId xmlns:a16="http://schemas.microsoft.com/office/drawing/2014/main" id="{90A43530-9E66-4F10-AB6F-5A82D301B72B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9461987" y="2864587"/>
                <a:ext cx="115200" cy="11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ED3A1C32-77F5-40F9-A31D-66C47C4A96D0}"/>
                  </a:ext>
                </a:extLst>
              </p14:cNvPr>
              <p14:cNvContentPartPr/>
              <p14:nvPr/>
            </p14:nvContentPartPr>
            <p14:xfrm>
              <a:off x="9570707" y="2890507"/>
              <a:ext cx="103680" cy="174600"/>
            </p14:xfrm>
          </p:contentPart>
        </mc:Choice>
        <mc:Fallback xmlns=""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ED3A1C32-77F5-40F9-A31D-66C47C4A96D0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9566387" y="2886187"/>
                <a:ext cx="112320" cy="18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41" name="Freihand 40">
                <a:extLst>
                  <a:ext uri="{FF2B5EF4-FFF2-40B4-BE49-F238E27FC236}">
                    <a16:creationId xmlns:a16="http://schemas.microsoft.com/office/drawing/2014/main" id="{8FBEF3B6-1A17-468B-AB42-E5547323537D}"/>
                  </a:ext>
                </a:extLst>
              </p14:cNvPr>
              <p14:cNvContentPartPr/>
              <p14:nvPr/>
            </p14:nvContentPartPr>
            <p14:xfrm>
              <a:off x="9704627" y="2822827"/>
              <a:ext cx="412920" cy="147240"/>
            </p14:xfrm>
          </p:contentPart>
        </mc:Choice>
        <mc:Fallback xmlns="">
          <p:pic>
            <p:nvPicPr>
              <p:cNvPr id="41" name="Freihand 40">
                <a:extLst>
                  <a:ext uri="{FF2B5EF4-FFF2-40B4-BE49-F238E27FC236}">
                    <a16:creationId xmlns:a16="http://schemas.microsoft.com/office/drawing/2014/main" id="{8FBEF3B6-1A17-468B-AB42-E5547323537D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9700307" y="2818507"/>
                <a:ext cx="42156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7CC882F3-A282-41FB-973A-2DD66A4EBF80}"/>
                  </a:ext>
                </a:extLst>
              </p14:cNvPr>
              <p14:cNvContentPartPr/>
              <p14:nvPr/>
            </p14:nvContentPartPr>
            <p14:xfrm>
              <a:off x="10028627" y="2814907"/>
              <a:ext cx="14040" cy="18360"/>
            </p14:xfrm>
          </p:contentPart>
        </mc:Choice>
        <mc:Fallback xmlns=""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7CC882F3-A282-41FB-973A-2DD66A4EBF80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10024307" y="2810587"/>
                <a:ext cx="2268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2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9A54170E-4C43-4656-8793-1211B229BC5C}"/>
                  </a:ext>
                </a:extLst>
              </p14:cNvPr>
              <p14:cNvContentPartPr/>
              <p14:nvPr/>
            </p14:nvContentPartPr>
            <p14:xfrm>
              <a:off x="10259027" y="2828587"/>
              <a:ext cx="15120" cy="113040"/>
            </p14:xfrm>
          </p:contentPart>
        </mc:Choice>
        <mc:Fallback xmlns=""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9A54170E-4C43-4656-8793-1211B229BC5C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10254707" y="2824267"/>
                <a:ext cx="23760" cy="12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4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BF81C2B4-BD0B-4239-B7DB-3B2CEDA642D5}"/>
                  </a:ext>
                </a:extLst>
              </p14:cNvPr>
              <p14:cNvContentPartPr/>
              <p14:nvPr/>
            </p14:nvContentPartPr>
            <p14:xfrm>
              <a:off x="10192067" y="2808427"/>
              <a:ext cx="113040" cy="142200"/>
            </p14:xfrm>
          </p:contentPart>
        </mc:Choice>
        <mc:Fallback xmlns=""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BF81C2B4-BD0B-4239-B7DB-3B2CEDA642D5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10187747" y="2804107"/>
                <a:ext cx="12168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6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D7D1294A-90FC-4371-A9C4-05DDDF01FFCA}"/>
                  </a:ext>
                </a:extLst>
              </p14:cNvPr>
              <p14:cNvContentPartPr/>
              <p14:nvPr/>
            </p14:nvContentPartPr>
            <p14:xfrm>
              <a:off x="10359467" y="2873227"/>
              <a:ext cx="15480" cy="61560"/>
            </p14:xfrm>
          </p:contentPart>
        </mc:Choice>
        <mc:Fallback xmlns=""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D7D1294A-90FC-4371-A9C4-05DDDF01FFCA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10355147" y="2868907"/>
                <a:ext cx="24120" cy="7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8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F3AF7747-6321-4C99-B72D-AF054D6F5C51}"/>
                  </a:ext>
                </a:extLst>
              </p14:cNvPr>
              <p14:cNvContentPartPr/>
              <p14:nvPr/>
            </p14:nvContentPartPr>
            <p14:xfrm>
              <a:off x="10395107" y="2823187"/>
              <a:ext cx="205920" cy="89280"/>
            </p14:xfrm>
          </p:contentPart>
        </mc:Choice>
        <mc:Fallback xmlns=""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F3AF7747-6321-4C99-B72D-AF054D6F5C51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10390787" y="2818867"/>
                <a:ext cx="214560" cy="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0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C546EF18-3A73-48E2-94D9-C49B27DCDA88}"/>
                  </a:ext>
                </a:extLst>
              </p14:cNvPr>
              <p14:cNvContentPartPr/>
              <p14:nvPr/>
            </p14:nvContentPartPr>
            <p14:xfrm>
              <a:off x="10574387" y="2849107"/>
              <a:ext cx="56880" cy="100080"/>
            </p14:xfrm>
          </p:contentPart>
        </mc:Choice>
        <mc:Fallback xmlns=""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C546EF18-3A73-48E2-94D9-C49B27DCDA88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10570067" y="2844787"/>
                <a:ext cx="65520" cy="1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48" name="Freihand 47">
                <a:extLst>
                  <a:ext uri="{FF2B5EF4-FFF2-40B4-BE49-F238E27FC236}">
                    <a16:creationId xmlns:a16="http://schemas.microsoft.com/office/drawing/2014/main" id="{ED095035-C374-47ED-8768-E6125A766382}"/>
                  </a:ext>
                </a:extLst>
              </p14:cNvPr>
              <p14:cNvContentPartPr/>
              <p14:nvPr/>
            </p14:nvContentPartPr>
            <p14:xfrm>
              <a:off x="10654307" y="2773147"/>
              <a:ext cx="196560" cy="170280"/>
            </p14:xfrm>
          </p:contentPart>
        </mc:Choice>
        <mc:Fallback xmlns="">
          <p:pic>
            <p:nvPicPr>
              <p:cNvPr id="48" name="Freihand 47">
                <a:extLst>
                  <a:ext uri="{FF2B5EF4-FFF2-40B4-BE49-F238E27FC236}">
                    <a16:creationId xmlns:a16="http://schemas.microsoft.com/office/drawing/2014/main" id="{ED095035-C374-47ED-8768-E6125A766382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10649987" y="2768827"/>
                <a:ext cx="205200" cy="17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9AE82B36-C12D-4EA5-A220-50EDD605E8D2}"/>
                  </a:ext>
                </a:extLst>
              </p14:cNvPr>
              <p14:cNvContentPartPr/>
              <p14:nvPr/>
            </p14:nvContentPartPr>
            <p14:xfrm>
              <a:off x="10844747" y="2814547"/>
              <a:ext cx="360" cy="360"/>
            </p14:xfrm>
          </p:contentPart>
        </mc:Choice>
        <mc:Fallback xmlns=""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9AE82B36-C12D-4EA5-A220-50EDD605E8D2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10840427" y="281022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018B3C53-CBEF-48E0-B2CD-59109C9A9A71}"/>
                  </a:ext>
                </a:extLst>
              </p14:cNvPr>
              <p14:cNvContentPartPr/>
              <p14:nvPr/>
            </p14:nvContentPartPr>
            <p14:xfrm>
              <a:off x="10871387" y="2836147"/>
              <a:ext cx="87840" cy="93600"/>
            </p14:xfrm>
          </p:contentPart>
        </mc:Choice>
        <mc:Fallback xmlns=""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018B3C53-CBEF-48E0-B2CD-59109C9A9A71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10867067" y="2831827"/>
                <a:ext cx="96480" cy="10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54" name="Freihand 53">
                <a:extLst>
                  <a:ext uri="{FF2B5EF4-FFF2-40B4-BE49-F238E27FC236}">
                    <a16:creationId xmlns:a16="http://schemas.microsoft.com/office/drawing/2014/main" id="{C789ACBB-EE89-4C21-838A-C39703EE52A5}"/>
                  </a:ext>
                </a:extLst>
              </p14:cNvPr>
              <p14:cNvContentPartPr/>
              <p14:nvPr/>
            </p14:nvContentPartPr>
            <p14:xfrm>
              <a:off x="11003147" y="2751907"/>
              <a:ext cx="488880" cy="272520"/>
            </p14:xfrm>
          </p:contentPart>
        </mc:Choice>
        <mc:Fallback xmlns="">
          <p:pic>
            <p:nvPicPr>
              <p:cNvPr id="54" name="Freihand 53">
                <a:extLst>
                  <a:ext uri="{FF2B5EF4-FFF2-40B4-BE49-F238E27FC236}">
                    <a16:creationId xmlns:a16="http://schemas.microsoft.com/office/drawing/2014/main" id="{C789ACBB-EE89-4C21-838A-C39703EE52A5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10998827" y="2747587"/>
                <a:ext cx="497520" cy="28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55" name="Freihand 54">
                <a:extLst>
                  <a:ext uri="{FF2B5EF4-FFF2-40B4-BE49-F238E27FC236}">
                    <a16:creationId xmlns:a16="http://schemas.microsoft.com/office/drawing/2014/main" id="{15E24AD8-C3B1-4868-AB92-049F2B2FAF4D}"/>
                  </a:ext>
                </a:extLst>
              </p14:cNvPr>
              <p14:cNvContentPartPr/>
              <p14:nvPr/>
            </p14:nvContentPartPr>
            <p14:xfrm>
              <a:off x="10653587" y="3064387"/>
              <a:ext cx="154440" cy="66240"/>
            </p14:xfrm>
          </p:contentPart>
        </mc:Choice>
        <mc:Fallback xmlns="">
          <p:pic>
            <p:nvPicPr>
              <p:cNvPr id="55" name="Freihand 54">
                <a:extLst>
                  <a:ext uri="{FF2B5EF4-FFF2-40B4-BE49-F238E27FC236}">
                    <a16:creationId xmlns:a16="http://schemas.microsoft.com/office/drawing/2014/main" id="{15E24AD8-C3B1-4868-AB92-049F2B2FAF4D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10649267" y="3060067"/>
                <a:ext cx="163080" cy="7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56" name="Freihand 55">
                <a:extLst>
                  <a:ext uri="{FF2B5EF4-FFF2-40B4-BE49-F238E27FC236}">
                    <a16:creationId xmlns:a16="http://schemas.microsoft.com/office/drawing/2014/main" id="{FC0F1208-72F6-4FBB-889C-A784928248AB}"/>
                  </a:ext>
                </a:extLst>
              </p14:cNvPr>
              <p14:cNvContentPartPr/>
              <p14:nvPr/>
            </p14:nvContentPartPr>
            <p14:xfrm>
              <a:off x="10756907" y="3004987"/>
              <a:ext cx="21600" cy="6480"/>
            </p14:xfrm>
          </p:contentPart>
        </mc:Choice>
        <mc:Fallback xmlns="">
          <p:pic>
            <p:nvPicPr>
              <p:cNvPr id="56" name="Freihand 55">
                <a:extLst>
                  <a:ext uri="{FF2B5EF4-FFF2-40B4-BE49-F238E27FC236}">
                    <a16:creationId xmlns:a16="http://schemas.microsoft.com/office/drawing/2014/main" id="{FC0F1208-72F6-4FBB-889C-A784928248AB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10752587" y="3000667"/>
                <a:ext cx="30240" cy="1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57" name="Freihand 56">
                <a:extLst>
                  <a:ext uri="{FF2B5EF4-FFF2-40B4-BE49-F238E27FC236}">
                    <a16:creationId xmlns:a16="http://schemas.microsoft.com/office/drawing/2014/main" id="{C19AB1AC-A3ED-40B4-8C7A-924BA08E1083}"/>
                  </a:ext>
                </a:extLst>
              </p14:cNvPr>
              <p14:cNvContentPartPr/>
              <p14:nvPr/>
            </p14:nvContentPartPr>
            <p14:xfrm>
              <a:off x="10914227" y="3026587"/>
              <a:ext cx="185400" cy="102600"/>
            </p14:xfrm>
          </p:contentPart>
        </mc:Choice>
        <mc:Fallback xmlns="">
          <p:pic>
            <p:nvPicPr>
              <p:cNvPr id="57" name="Freihand 56">
                <a:extLst>
                  <a:ext uri="{FF2B5EF4-FFF2-40B4-BE49-F238E27FC236}">
                    <a16:creationId xmlns:a16="http://schemas.microsoft.com/office/drawing/2014/main" id="{C19AB1AC-A3ED-40B4-8C7A-924BA08E1083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10909907" y="3022267"/>
                <a:ext cx="194040" cy="11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6">
            <p14:nvContentPartPr>
              <p14:cNvPr id="58" name="Freihand 57">
                <a:extLst>
                  <a:ext uri="{FF2B5EF4-FFF2-40B4-BE49-F238E27FC236}">
                    <a16:creationId xmlns:a16="http://schemas.microsoft.com/office/drawing/2014/main" id="{421C59C1-10F5-4824-ABAF-2A1290F55E97}"/>
                  </a:ext>
                </a:extLst>
              </p14:cNvPr>
              <p14:cNvContentPartPr/>
              <p14:nvPr/>
            </p14:nvContentPartPr>
            <p14:xfrm>
              <a:off x="11085947" y="3006427"/>
              <a:ext cx="10080" cy="39600"/>
            </p14:xfrm>
          </p:contentPart>
        </mc:Choice>
        <mc:Fallback xmlns="">
          <p:pic>
            <p:nvPicPr>
              <p:cNvPr id="58" name="Freihand 57">
                <a:extLst>
                  <a:ext uri="{FF2B5EF4-FFF2-40B4-BE49-F238E27FC236}">
                    <a16:creationId xmlns:a16="http://schemas.microsoft.com/office/drawing/2014/main" id="{421C59C1-10F5-4824-ABAF-2A1290F55E97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11081627" y="3002107"/>
                <a:ext cx="1872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8">
            <p14:nvContentPartPr>
              <p14:cNvPr id="59" name="Freihand 58">
                <a:extLst>
                  <a:ext uri="{FF2B5EF4-FFF2-40B4-BE49-F238E27FC236}">
                    <a16:creationId xmlns:a16="http://schemas.microsoft.com/office/drawing/2014/main" id="{92DCEE4D-6DA8-4AE8-8430-3C0917578759}"/>
                  </a:ext>
                </a:extLst>
              </p14:cNvPr>
              <p14:cNvContentPartPr/>
              <p14:nvPr/>
            </p14:nvContentPartPr>
            <p14:xfrm>
              <a:off x="11249387" y="3024067"/>
              <a:ext cx="123480" cy="114840"/>
            </p14:xfrm>
          </p:contentPart>
        </mc:Choice>
        <mc:Fallback xmlns="">
          <p:pic>
            <p:nvPicPr>
              <p:cNvPr id="59" name="Freihand 58">
                <a:extLst>
                  <a:ext uri="{FF2B5EF4-FFF2-40B4-BE49-F238E27FC236}">
                    <a16:creationId xmlns:a16="http://schemas.microsoft.com/office/drawing/2014/main" id="{92DCEE4D-6DA8-4AE8-8430-3C0917578759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11245067" y="3019747"/>
                <a:ext cx="132120" cy="12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0">
            <p14:nvContentPartPr>
              <p14:cNvPr id="60" name="Freihand 59">
                <a:extLst>
                  <a:ext uri="{FF2B5EF4-FFF2-40B4-BE49-F238E27FC236}">
                    <a16:creationId xmlns:a16="http://schemas.microsoft.com/office/drawing/2014/main" id="{350E0588-01BD-4F6D-863A-DEEA40B4DC33}"/>
                  </a:ext>
                </a:extLst>
              </p14:cNvPr>
              <p14:cNvContentPartPr/>
              <p14:nvPr/>
            </p14:nvContentPartPr>
            <p14:xfrm>
              <a:off x="11253347" y="3062947"/>
              <a:ext cx="129240" cy="60480"/>
            </p14:xfrm>
          </p:contentPart>
        </mc:Choice>
        <mc:Fallback xmlns="">
          <p:pic>
            <p:nvPicPr>
              <p:cNvPr id="60" name="Freihand 59">
                <a:extLst>
                  <a:ext uri="{FF2B5EF4-FFF2-40B4-BE49-F238E27FC236}">
                    <a16:creationId xmlns:a16="http://schemas.microsoft.com/office/drawing/2014/main" id="{350E0588-01BD-4F6D-863A-DEEA40B4DC33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11249027" y="3058627"/>
                <a:ext cx="137880" cy="6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2">
            <p14:nvContentPartPr>
              <p14:cNvPr id="61" name="Freihand 60">
                <a:extLst>
                  <a:ext uri="{FF2B5EF4-FFF2-40B4-BE49-F238E27FC236}">
                    <a16:creationId xmlns:a16="http://schemas.microsoft.com/office/drawing/2014/main" id="{9273BC42-C48B-4C72-AE3F-2226DEB5CC83}"/>
                  </a:ext>
                </a:extLst>
              </p14:cNvPr>
              <p14:cNvContentPartPr/>
              <p14:nvPr/>
            </p14:nvContentPartPr>
            <p14:xfrm>
              <a:off x="11411027" y="3023707"/>
              <a:ext cx="105840" cy="93240"/>
            </p14:xfrm>
          </p:contentPart>
        </mc:Choice>
        <mc:Fallback xmlns="">
          <p:pic>
            <p:nvPicPr>
              <p:cNvPr id="61" name="Freihand 60">
                <a:extLst>
                  <a:ext uri="{FF2B5EF4-FFF2-40B4-BE49-F238E27FC236}">
                    <a16:creationId xmlns:a16="http://schemas.microsoft.com/office/drawing/2014/main" id="{9273BC42-C48B-4C72-AE3F-2226DEB5CC83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11406707" y="3019387"/>
                <a:ext cx="11448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4">
            <p14:nvContentPartPr>
              <p14:cNvPr id="63" name="Freihand 62">
                <a:extLst>
                  <a:ext uri="{FF2B5EF4-FFF2-40B4-BE49-F238E27FC236}">
                    <a16:creationId xmlns:a16="http://schemas.microsoft.com/office/drawing/2014/main" id="{43259846-8FA2-4755-B817-E328FD109EAA}"/>
                  </a:ext>
                </a:extLst>
              </p14:cNvPr>
              <p14:cNvContentPartPr/>
              <p14:nvPr/>
            </p14:nvContentPartPr>
            <p14:xfrm>
              <a:off x="10120787" y="2611507"/>
              <a:ext cx="1263960" cy="481320"/>
            </p14:xfrm>
          </p:contentPart>
        </mc:Choice>
        <mc:Fallback xmlns="">
          <p:pic>
            <p:nvPicPr>
              <p:cNvPr id="63" name="Freihand 62">
                <a:extLst>
                  <a:ext uri="{FF2B5EF4-FFF2-40B4-BE49-F238E27FC236}">
                    <a16:creationId xmlns:a16="http://schemas.microsoft.com/office/drawing/2014/main" id="{43259846-8FA2-4755-B817-E328FD109EAA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10116467" y="2607187"/>
                <a:ext cx="1272600" cy="48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6">
            <p14:nvContentPartPr>
              <p14:cNvPr id="64" name="Freihand 63">
                <a:extLst>
                  <a:ext uri="{FF2B5EF4-FFF2-40B4-BE49-F238E27FC236}">
                    <a16:creationId xmlns:a16="http://schemas.microsoft.com/office/drawing/2014/main" id="{262D216A-CBE1-4674-A6EF-9662A40113CF}"/>
                  </a:ext>
                </a:extLst>
              </p14:cNvPr>
              <p14:cNvContentPartPr/>
              <p14:nvPr/>
            </p14:nvContentPartPr>
            <p14:xfrm>
              <a:off x="10223027" y="974947"/>
              <a:ext cx="666000" cy="538560"/>
            </p14:xfrm>
          </p:contentPart>
        </mc:Choice>
        <mc:Fallback xmlns="">
          <p:pic>
            <p:nvPicPr>
              <p:cNvPr id="64" name="Freihand 63">
                <a:extLst>
                  <a:ext uri="{FF2B5EF4-FFF2-40B4-BE49-F238E27FC236}">
                    <a16:creationId xmlns:a16="http://schemas.microsoft.com/office/drawing/2014/main" id="{262D216A-CBE1-4674-A6EF-9662A40113CF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10218707" y="970627"/>
                <a:ext cx="674640" cy="54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65" name="Freihand 64">
                <a:extLst>
                  <a:ext uri="{FF2B5EF4-FFF2-40B4-BE49-F238E27FC236}">
                    <a16:creationId xmlns:a16="http://schemas.microsoft.com/office/drawing/2014/main" id="{5346BC76-32C6-4ECD-9F08-6E18B88C9CCB}"/>
                  </a:ext>
                </a:extLst>
              </p14:cNvPr>
              <p14:cNvContentPartPr/>
              <p14:nvPr/>
            </p14:nvContentPartPr>
            <p14:xfrm>
              <a:off x="10522907" y="1597747"/>
              <a:ext cx="141840" cy="973800"/>
            </p14:xfrm>
          </p:contentPart>
        </mc:Choice>
        <mc:Fallback xmlns="">
          <p:pic>
            <p:nvPicPr>
              <p:cNvPr id="65" name="Freihand 64">
                <a:extLst>
                  <a:ext uri="{FF2B5EF4-FFF2-40B4-BE49-F238E27FC236}">
                    <a16:creationId xmlns:a16="http://schemas.microsoft.com/office/drawing/2014/main" id="{5346BC76-32C6-4ECD-9F08-6E18B88C9CCB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10518587" y="1593427"/>
                <a:ext cx="150480" cy="98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0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1052A5E9-7B66-47E8-B0A1-2DA38EDD4D93}"/>
                  </a:ext>
                </a:extLst>
              </p14:cNvPr>
              <p14:cNvContentPartPr/>
              <p14:nvPr/>
            </p14:nvContentPartPr>
            <p14:xfrm>
              <a:off x="8456867" y="809347"/>
              <a:ext cx="2083320" cy="1359720"/>
            </p14:xfrm>
          </p:contentPart>
        </mc:Choice>
        <mc:Fallback xmlns=""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1052A5E9-7B66-47E8-B0A1-2DA38EDD4D93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8452547" y="805027"/>
                <a:ext cx="2091960" cy="136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2">
            <p14:nvContentPartPr>
              <p14:cNvPr id="67" name="Freihand 66">
                <a:extLst>
                  <a:ext uri="{FF2B5EF4-FFF2-40B4-BE49-F238E27FC236}">
                    <a16:creationId xmlns:a16="http://schemas.microsoft.com/office/drawing/2014/main" id="{8CA44002-D2E3-4E26-8829-C7A3903AAB05}"/>
                  </a:ext>
                </a:extLst>
              </p14:cNvPr>
              <p14:cNvContentPartPr/>
              <p14:nvPr/>
            </p14:nvContentPartPr>
            <p14:xfrm>
              <a:off x="9083267" y="543307"/>
              <a:ext cx="191520" cy="244800"/>
            </p14:xfrm>
          </p:contentPart>
        </mc:Choice>
        <mc:Fallback xmlns="">
          <p:pic>
            <p:nvPicPr>
              <p:cNvPr id="67" name="Freihand 66">
                <a:extLst>
                  <a:ext uri="{FF2B5EF4-FFF2-40B4-BE49-F238E27FC236}">
                    <a16:creationId xmlns:a16="http://schemas.microsoft.com/office/drawing/2014/main" id="{8CA44002-D2E3-4E26-8829-C7A3903AAB05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9078947" y="538987"/>
                <a:ext cx="200160" cy="25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4">
            <p14:nvContentPartPr>
              <p14:cNvPr id="68" name="Freihand 67">
                <a:extLst>
                  <a:ext uri="{FF2B5EF4-FFF2-40B4-BE49-F238E27FC236}">
                    <a16:creationId xmlns:a16="http://schemas.microsoft.com/office/drawing/2014/main" id="{09247D8A-A18B-4E84-9233-C96E89CCE3A1}"/>
                  </a:ext>
                </a:extLst>
              </p14:cNvPr>
              <p14:cNvContentPartPr/>
              <p14:nvPr/>
            </p14:nvContentPartPr>
            <p14:xfrm>
              <a:off x="9288827" y="625027"/>
              <a:ext cx="74520" cy="127800"/>
            </p14:xfrm>
          </p:contentPart>
        </mc:Choice>
        <mc:Fallback xmlns="">
          <p:pic>
            <p:nvPicPr>
              <p:cNvPr id="68" name="Freihand 67">
                <a:extLst>
                  <a:ext uri="{FF2B5EF4-FFF2-40B4-BE49-F238E27FC236}">
                    <a16:creationId xmlns:a16="http://schemas.microsoft.com/office/drawing/2014/main" id="{09247D8A-A18B-4E84-9233-C96E89CCE3A1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9284507" y="620707"/>
                <a:ext cx="83160" cy="13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69" name="Freihand 68">
                <a:extLst>
                  <a:ext uri="{FF2B5EF4-FFF2-40B4-BE49-F238E27FC236}">
                    <a16:creationId xmlns:a16="http://schemas.microsoft.com/office/drawing/2014/main" id="{EE9D32F2-9A3A-47C4-BEDB-172C6605AC74}"/>
                  </a:ext>
                </a:extLst>
              </p14:cNvPr>
              <p14:cNvContentPartPr/>
              <p14:nvPr/>
            </p14:nvContentPartPr>
            <p14:xfrm>
              <a:off x="9384587" y="525307"/>
              <a:ext cx="380520" cy="183960"/>
            </p14:xfrm>
          </p:contentPart>
        </mc:Choice>
        <mc:Fallback xmlns="">
          <p:pic>
            <p:nvPicPr>
              <p:cNvPr id="69" name="Freihand 68">
                <a:extLst>
                  <a:ext uri="{FF2B5EF4-FFF2-40B4-BE49-F238E27FC236}">
                    <a16:creationId xmlns:a16="http://schemas.microsoft.com/office/drawing/2014/main" id="{EE9D32F2-9A3A-47C4-BEDB-172C6605AC74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9380267" y="520987"/>
                <a:ext cx="389160" cy="1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70" name="Freihand 69">
                <a:extLst>
                  <a:ext uri="{FF2B5EF4-FFF2-40B4-BE49-F238E27FC236}">
                    <a16:creationId xmlns:a16="http://schemas.microsoft.com/office/drawing/2014/main" id="{6D8A3A68-3258-4838-BE00-C0EC1D525065}"/>
                  </a:ext>
                </a:extLst>
              </p14:cNvPr>
              <p14:cNvContentPartPr/>
              <p14:nvPr/>
            </p14:nvContentPartPr>
            <p14:xfrm>
              <a:off x="9795347" y="590827"/>
              <a:ext cx="166320" cy="59400"/>
            </p14:xfrm>
          </p:contentPart>
        </mc:Choice>
        <mc:Fallback xmlns="">
          <p:pic>
            <p:nvPicPr>
              <p:cNvPr id="70" name="Freihand 69">
                <a:extLst>
                  <a:ext uri="{FF2B5EF4-FFF2-40B4-BE49-F238E27FC236}">
                    <a16:creationId xmlns:a16="http://schemas.microsoft.com/office/drawing/2014/main" id="{6D8A3A68-3258-4838-BE00-C0EC1D525065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9791027" y="586507"/>
                <a:ext cx="174960" cy="6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0">
            <p14:nvContentPartPr>
              <p14:cNvPr id="71" name="Freihand 70">
                <a:extLst>
                  <a:ext uri="{FF2B5EF4-FFF2-40B4-BE49-F238E27FC236}">
                    <a16:creationId xmlns:a16="http://schemas.microsoft.com/office/drawing/2014/main" id="{6CAF5EEA-D8A8-4E98-A173-8951187B2839}"/>
                  </a:ext>
                </a:extLst>
              </p14:cNvPr>
              <p14:cNvContentPartPr/>
              <p14:nvPr/>
            </p14:nvContentPartPr>
            <p14:xfrm>
              <a:off x="10094867" y="474187"/>
              <a:ext cx="140760" cy="185400"/>
            </p14:xfrm>
          </p:contentPart>
        </mc:Choice>
        <mc:Fallback xmlns="">
          <p:pic>
            <p:nvPicPr>
              <p:cNvPr id="71" name="Freihand 70">
                <a:extLst>
                  <a:ext uri="{FF2B5EF4-FFF2-40B4-BE49-F238E27FC236}">
                    <a16:creationId xmlns:a16="http://schemas.microsoft.com/office/drawing/2014/main" id="{6CAF5EEA-D8A8-4E98-A173-8951187B2839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10090547" y="469867"/>
                <a:ext cx="149400" cy="19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2">
            <p14:nvContentPartPr>
              <p14:cNvPr id="72" name="Freihand 71">
                <a:extLst>
                  <a:ext uri="{FF2B5EF4-FFF2-40B4-BE49-F238E27FC236}">
                    <a16:creationId xmlns:a16="http://schemas.microsoft.com/office/drawing/2014/main" id="{234D14BB-E877-4EFE-9233-53D4723E4F2B}"/>
                  </a:ext>
                </a:extLst>
              </p14:cNvPr>
              <p14:cNvContentPartPr/>
              <p14:nvPr/>
            </p14:nvContentPartPr>
            <p14:xfrm>
              <a:off x="10239587" y="548347"/>
              <a:ext cx="108720" cy="111240"/>
            </p14:xfrm>
          </p:contentPart>
        </mc:Choice>
        <mc:Fallback xmlns="">
          <p:pic>
            <p:nvPicPr>
              <p:cNvPr id="72" name="Freihand 71">
                <a:extLst>
                  <a:ext uri="{FF2B5EF4-FFF2-40B4-BE49-F238E27FC236}">
                    <a16:creationId xmlns:a16="http://schemas.microsoft.com/office/drawing/2014/main" id="{234D14BB-E877-4EFE-9233-53D4723E4F2B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10235267" y="544027"/>
                <a:ext cx="117360" cy="11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4">
            <p14:nvContentPartPr>
              <p14:cNvPr id="73" name="Freihand 72">
                <a:extLst>
                  <a:ext uri="{FF2B5EF4-FFF2-40B4-BE49-F238E27FC236}">
                    <a16:creationId xmlns:a16="http://schemas.microsoft.com/office/drawing/2014/main" id="{0DC1CDAD-AEF2-4A9B-BB29-7667F3733F1E}"/>
                  </a:ext>
                </a:extLst>
              </p14:cNvPr>
              <p14:cNvContentPartPr/>
              <p14:nvPr/>
            </p14:nvContentPartPr>
            <p14:xfrm>
              <a:off x="10356227" y="462667"/>
              <a:ext cx="94320" cy="207360"/>
            </p14:xfrm>
          </p:contentPart>
        </mc:Choice>
        <mc:Fallback xmlns="">
          <p:pic>
            <p:nvPicPr>
              <p:cNvPr id="73" name="Freihand 72">
                <a:extLst>
                  <a:ext uri="{FF2B5EF4-FFF2-40B4-BE49-F238E27FC236}">
                    <a16:creationId xmlns:a16="http://schemas.microsoft.com/office/drawing/2014/main" id="{0DC1CDAD-AEF2-4A9B-BB29-7667F3733F1E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10351907" y="458347"/>
                <a:ext cx="1029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6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0EAA6B01-36EE-45DE-8990-02EBBB8838A7}"/>
                  </a:ext>
                </a:extLst>
              </p14:cNvPr>
              <p14:cNvContentPartPr/>
              <p14:nvPr/>
            </p14:nvContentPartPr>
            <p14:xfrm>
              <a:off x="10489067" y="540067"/>
              <a:ext cx="183240" cy="88560"/>
            </p14:xfrm>
          </p:contentPart>
        </mc:Choice>
        <mc:Fallback xmlns=""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0EAA6B01-36EE-45DE-8990-02EBBB8838A7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10484747" y="535747"/>
                <a:ext cx="191880" cy="9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8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AFC44567-C094-4FD7-854F-A44E10A996AB}"/>
                  </a:ext>
                </a:extLst>
              </p14:cNvPr>
              <p14:cNvContentPartPr/>
              <p14:nvPr/>
            </p14:nvContentPartPr>
            <p14:xfrm>
              <a:off x="10782467" y="531787"/>
              <a:ext cx="232920" cy="75960"/>
            </p14:xfrm>
          </p:contentPart>
        </mc:Choice>
        <mc:Fallback xmlns=""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AFC44567-C094-4FD7-854F-A44E10A996AB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10778147" y="527467"/>
                <a:ext cx="241560" cy="8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0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78935955-8D7E-437E-94F2-393BD8B541B9}"/>
                  </a:ext>
                </a:extLst>
              </p14:cNvPr>
              <p14:cNvContentPartPr/>
              <p14:nvPr/>
            </p14:nvContentPartPr>
            <p14:xfrm>
              <a:off x="10918187" y="409747"/>
              <a:ext cx="119520" cy="209160"/>
            </p14:xfrm>
          </p:contentPart>
        </mc:Choice>
        <mc:Fallback xmlns=""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78935955-8D7E-437E-94F2-393BD8B541B9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10913867" y="405427"/>
                <a:ext cx="128160" cy="21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2">
            <p14:nvContentPartPr>
              <p14:cNvPr id="78" name="Freihand 77">
                <a:extLst>
                  <a:ext uri="{FF2B5EF4-FFF2-40B4-BE49-F238E27FC236}">
                    <a16:creationId xmlns:a16="http://schemas.microsoft.com/office/drawing/2014/main" id="{10C269AA-21EA-4E17-8E39-CA4E880F66B6}"/>
                  </a:ext>
                </a:extLst>
              </p14:cNvPr>
              <p14:cNvContentPartPr/>
              <p14:nvPr/>
            </p14:nvContentPartPr>
            <p14:xfrm>
              <a:off x="11033387" y="444667"/>
              <a:ext cx="290160" cy="159120"/>
            </p14:xfrm>
          </p:contentPart>
        </mc:Choice>
        <mc:Fallback xmlns="">
          <p:pic>
            <p:nvPicPr>
              <p:cNvPr id="78" name="Freihand 77">
                <a:extLst>
                  <a:ext uri="{FF2B5EF4-FFF2-40B4-BE49-F238E27FC236}">
                    <a16:creationId xmlns:a16="http://schemas.microsoft.com/office/drawing/2014/main" id="{10C269AA-21EA-4E17-8E39-CA4E880F66B6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11029067" y="440347"/>
                <a:ext cx="298800" cy="16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4">
            <p14:nvContentPartPr>
              <p14:cNvPr id="79" name="Freihand 78">
                <a:extLst>
                  <a:ext uri="{FF2B5EF4-FFF2-40B4-BE49-F238E27FC236}">
                    <a16:creationId xmlns:a16="http://schemas.microsoft.com/office/drawing/2014/main" id="{0A8FEB1C-C602-4076-9260-AA8DC2F33D25}"/>
                  </a:ext>
                </a:extLst>
              </p14:cNvPr>
              <p14:cNvContentPartPr/>
              <p14:nvPr/>
            </p14:nvContentPartPr>
            <p14:xfrm>
              <a:off x="11271707" y="444667"/>
              <a:ext cx="20880" cy="2880"/>
            </p14:xfrm>
          </p:contentPart>
        </mc:Choice>
        <mc:Fallback xmlns="">
          <p:pic>
            <p:nvPicPr>
              <p:cNvPr id="79" name="Freihand 78">
                <a:extLst>
                  <a:ext uri="{FF2B5EF4-FFF2-40B4-BE49-F238E27FC236}">
                    <a16:creationId xmlns:a16="http://schemas.microsoft.com/office/drawing/2014/main" id="{0A8FEB1C-C602-4076-9260-AA8DC2F33D25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11267387" y="440347"/>
                <a:ext cx="29520" cy="1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6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DDB3C532-453C-487A-A80F-61F15BB57FE0}"/>
                  </a:ext>
                </a:extLst>
              </p14:cNvPr>
              <p14:cNvContentPartPr/>
              <p14:nvPr/>
            </p14:nvContentPartPr>
            <p14:xfrm>
              <a:off x="11324987" y="403267"/>
              <a:ext cx="156240" cy="183600"/>
            </p14:xfrm>
          </p:contentPart>
        </mc:Choice>
        <mc:Fallback xmlns=""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DDB3C532-453C-487A-A80F-61F15BB57FE0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11320667" y="398947"/>
                <a:ext cx="16488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8F2BF825-7423-40B9-8A76-4A1DFE14D9C6}"/>
                  </a:ext>
                </a:extLst>
              </p14:cNvPr>
              <p14:cNvContentPartPr/>
              <p14:nvPr/>
            </p14:nvContentPartPr>
            <p14:xfrm>
              <a:off x="11492387" y="485347"/>
              <a:ext cx="90000" cy="78120"/>
            </p14:xfrm>
          </p:contentPart>
        </mc:Choice>
        <mc:Fallback xmlns=""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8F2BF825-7423-40B9-8A76-4A1DFE14D9C6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11488067" y="481027"/>
                <a:ext cx="98640" cy="8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0">
            <p14:nvContentPartPr>
              <p14:cNvPr id="82" name="Freihand 81">
                <a:extLst>
                  <a:ext uri="{FF2B5EF4-FFF2-40B4-BE49-F238E27FC236}">
                    <a16:creationId xmlns:a16="http://schemas.microsoft.com/office/drawing/2014/main" id="{D10AE087-6DBD-4DE3-A636-C385C7798F27}"/>
                  </a:ext>
                </a:extLst>
              </p14:cNvPr>
              <p14:cNvContentPartPr/>
              <p14:nvPr/>
            </p14:nvContentPartPr>
            <p14:xfrm>
              <a:off x="10836827" y="432067"/>
              <a:ext cx="56520" cy="18360"/>
            </p14:xfrm>
          </p:contentPart>
        </mc:Choice>
        <mc:Fallback xmlns="">
          <p:pic>
            <p:nvPicPr>
              <p:cNvPr id="82" name="Freihand 81">
                <a:extLst>
                  <a:ext uri="{FF2B5EF4-FFF2-40B4-BE49-F238E27FC236}">
                    <a16:creationId xmlns:a16="http://schemas.microsoft.com/office/drawing/2014/main" id="{D10AE087-6DBD-4DE3-A636-C385C7798F27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10832507" y="427747"/>
                <a:ext cx="6516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2">
            <p14:nvContentPartPr>
              <p14:cNvPr id="83" name="Freihand 82">
                <a:extLst>
                  <a:ext uri="{FF2B5EF4-FFF2-40B4-BE49-F238E27FC236}">
                    <a16:creationId xmlns:a16="http://schemas.microsoft.com/office/drawing/2014/main" id="{01988FF2-9032-4621-8C80-099AC5C96E46}"/>
                  </a:ext>
                </a:extLst>
              </p14:cNvPr>
              <p14:cNvContentPartPr/>
              <p14:nvPr/>
            </p14:nvContentPartPr>
            <p14:xfrm>
              <a:off x="10179467" y="740227"/>
              <a:ext cx="181440" cy="205200"/>
            </p14:xfrm>
          </p:contentPart>
        </mc:Choice>
        <mc:Fallback xmlns="">
          <p:pic>
            <p:nvPicPr>
              <p:cNvPr id="83" name="Freihand 82">
                <a:extLst>
                  <a:ext uri="{FF2B5EF4-FFF2-40B4-BE49-F238E27FC236}">
                    <a16:creationId xmlns:a16="http://schemas.microsoft.com/office/drawing/2014/main" id="{01988FF2-9032-4621-8C80-099AC5C96E46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10175147" y="735907"/>
                <a:ext cx="190080" cy="21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4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12E29838-15B2-4FE9-8777-166708B45E94}"/>
                  </a:ext>
                </a:extLst>
              </p14:cNvPr>
              <p14:cNvContentPartPr/>
              <p14:nvPr/>
            </p14:nvContentPartPr>
            <p14:xfrm>
              <a:off x="10364147" y="743827"/>
              <a:ext cx="246600" cy="222840"/>
            </p14:xfrm>
          </p:contentPart>
        </mc:Choice>
        <mc:Fallback xmlns=""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12E29838-15B2-4FE9-8777-166708B45E94}"/>
                  </a:ext>
                </a:extLst>
              </p:cNvPr>
              <p:cNvPicPr/>
              <p:nvPr/>
            </p:nvPicPr>
            <p:blipFill>
              <a:blip r:embed="rId135"/>
              <a:stretch>
                <a:fillRect/>
              </a:stretch>
            </p:blipFill>
            <p:spPr>
              <a:xfrm>
                <a:off x="10359827" y="739507"/>
                <a:ext cx="255240" cy="23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6">
            <p14:nvContentPartPr>
              <p14:cNvPr id="85" name="Freihand 84">
                <a:extLst>
                  <a:ext uri="{FF2B5EF4-FFF2-40B4-BE49-F238E27FC236}">
                    <a16:creationId xmlns:a16="http://schemas.microsoft.com/office/drawing/2014/main" id="{3C9C3134-D802-4E19-9309-3985839EBD55}"/>
                  </a:ext>
                </a:extLst>
              </p14:cNvPr>
              <p14:cNvContentPartPr/>
              <p14:nvPr/>
            </p14:nvContentPartPr>
            <p14:xfrm>
              <a:off x="10608947" y="821947"/>
              <a:ext cx="161640" cy="44280"/>
            </p14:xfrm>
          </p:contentPart>
        </mc:Choice>
        <mc:Fallback xmlns="">
          <p:pic>
            <p:nvPicPr>
              <p:cNvPr id="85" name="Freihand 84">
                <a:extLst>
                  <a:ext uri="{FF2B5EF4-FFF2-40B4-BE49-F238E27FC236}">
                    <a16:creationId xmlns:a16="http://schemas.microsoft.com/office/drawing/2014/main" id="{3C9C3134-D802-4E19-9309-3985839EBD55}"/>
                  </a:ext>
                </a:extLst>
              </p:cNvPr>
              <p:cNvPicPr/>
              <p:nvPr/>
            </p:nvPicPr>
            <p:blipFill>
              <a:blip r:embed="rId137"/>
              <a:stretch>
                <a:fillRect/>
              </a:stretch>
            </p:blipFill>
            <p:spPr>
              <a:xfrm>
                <a:off x="10604627" y="817627"/>
                <a:ext cx="170280" cy="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8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7774CB6D-A0AD-466C-8A7C-6C1F03A353F8}"/>
                  </a:ext>
                </a:extLst>
              </p14:cNvPr>
              <p14:cNvContentPartPr/>
              <p14:nvPr/>
            </p14:nvContentPartPr>
            <p14:xfrm>
              <a:off x="10399427" y="726907"/>
              <a:ext cx="91800" cy="2520"/>
            </p14:xfrm>
          </p:contentPart>
        </mc:Choice>
        <mc:Fallback xmlns=""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7774CB6D-A0AD-466C-8A7C-6C1F03A353F8}"/>
                  </a:ext>
                </a:extLst>
              </p:cNvPr>
              <p:cNvPicPr/>
              <p:nvPr/>
            </p:nvPicPr>
            <p:blipFill>
              <a:blip r:embed="rId139"/>
              <a:stretch>
                <a:fillRect/>
              </a:stretch>
            </p:blipFill>
            <p:spPr>
              <a:xfrm>
                <a:off x="10395107" y="722587"/>
                <a:ext cx="100440" cy="1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0">
            <p14:nvContentPartPr>
              <p14:cNvPr id="88" name="Freihand 87">
                <a:extLst>
                  <a:ext uri="{FF2B5EF4-FFF2-40B4-BE49-F238E27FC236}">
                    <a16:creationId xmlns:a16="http://schemas.microsoft.com/office/drawing/2014/main" id="{87DAD3CE-12B6-4B98-A4FC-CE3829B590D2}"/>
                  </a:ext>
                </a:extLst>
              </p14:cNvPr>
              <p14:cNvContentPartPr/>
              <p14:nvPr/>
            </p14:nvContentPartPr>
            <p14:xfrm>
              <a:off x="10809107" y="799627"/>
              <a:ext cx="135720" cy="109440"/>
            </p14:xfrm>
          </p:contentPart>
        </mc:Choice>
        <mc:Fallback xmlns="">
          <p:pic>
            <p:nvPicPr>
              <p:cNvPr id="88" name="Freihand 87">
                <a:extLst>
                  <a:ext uri="{FF2B5EF4-FFF2-40B4-BE49-F238E27FC236}">
                    <a16:creationId xmlns:a16="http://schemas.microsoft.com/office/drawing/2014/main" id="{87DAD3CE-12B6-4B98-A4FC-CE3829B590D2}"/>
                  </a:ext>
                </a:extLst>
              </p:cNvPr>
              <p:cNvPicPr/>
              <p:nvPr/>
            </p:nvPicPr>
            <p:blipFill>
              <a:blip r:embed="rId141"/>
              <a:stretch>
                <a:fillRect/>
              </a:stretch>
            </p:blipFill>
            <p:spPr>
              <a:xfrm>
                <a:off x="10804787" y="795307"/>
                <a:ext cx="14436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2">
            <p14:nvContentPartPr>
              <p14:cNvPr id="89" name="Freihand 88">
                <a:extLst>
                  <a:ext uri="{FF2B5EF4-FFF2-40B4-BE49-F238E27FC236}">
                    <a16:creationId xmlns:a16="http://schemas.microsoft.com/office/drawing/2014/main" id="{8BBCB185-575D-421B-B241-25385A4B36F3}"/>
                  </a:ext>
                </a:extLst>
              </p14:cNvPr>
              <p14:cNvContentPartPr/>
              <p14:nvPr/>
            </p14:nvContentPartPr>
            <p14:xfrm>
              <a:off x="10950587" y="741307"/>
              <a:ext cx="671040" cy="274680"/>
            </p14:xfrm>
          </p:contentPart>
        </mc:Choice>
        <mc:Fallback xmlns="">
          <p:pic>
            <p:nvPicPr>
              <p:cNvPr id="89" name="Freihand 88">
                <a:extLst>
                  <a:ext uri="{FF2B5EF4-FFF2-40B4-BE49-F238E27FC236}">
                    <a16:creationId xmlns:a16="http://schemas.microsoft.com/office/drawing/2014/main" id="{8BBCB185-575D-421B-B241-25385A4B36F3}"/>
                  </a:ext>
                </a:extLst>
              </p:cNvPr>
              <p:cNvPicPr/>
              <p:nvPr/>
            </p:nvPicPr>
            <p:blipFill>
              <a:blip r:embed="rId143"/>
              <a:stretch>
                <a:fillRect/>
              </a:stretch>
            </p:blipFill>
            <p:spPr>
              <a:xfrm>
                <a:off x="10946267" y="736987"/>
                <a:ext cx="679680" cy="283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02" name="Gruppieren 101">
            <a:extLst>
              <a:ext uri="{FF2B5EF4-FFF2-40B4-BE49-F238E27FC236}">
                <a16:creationId xmlns:a16="http://schemas.microsoft.com/office/drawing/2014/main" id="{FB33B496-8E1B-4EB3-9B3E-D4C0FF9A1792}"/>
              </a:ext>
            </a:extLst>
          </p:cNvPr>
          <p:cNvGrpSpPr/>
          <p:nvPr/>
        </p:nvGrpSpPr>
        <p:grpSpPr>
          <a:xfrm>
            <a:off x="5544107" y="447907"/>
            <a:ext cx="344160" cy="152280"/>
            <a:chOff x="5544107" y="447907"/>
            <a:chExt cx="344160" cy="152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154FBB9F-BA6B-4209-AFD3-A1BC702DC412}"/>
                    </a:ext>
                  </a:extLst>
                </p14:cNvPr>
                <p14:cNvContentPartPr/>
                <p14:nvPr/>
              </p14:nvContentPartPr>
              <p14:xfrm>
                <a:off x="5544107" y="451507"/>
                <a:ext cx="21960" cy="135000"/>
              </p14:xfrm>
            </p:contentPart>
          </mc:Choice>
          <mc:Fallback xmlns=""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154FBB9F-BA6B-4209-AFD3-A1BC702DC412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5539787" y="447187"/>
                  <a:ext cx="3060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CA738EEA-DED1-4307-AA8B-0DA9EAAD95B7}"/>
                    </a:ext>
                  </a:extLst>
                </p14:cNvPr>
                <p14:cNvContentPartPr/>
                <p14:nvPr/>
              </p14:nvContentPartPr>
              <p14:xfrm>
                <a:off x="5548067" y="447907"/>
                <a:ext cx="126000" cy="71640"/>
              </p14:xfrm>
            </p:contentPart>
          </mc:Choice>
          <mc:Fallback xmlns=""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CA738EEA-DED1-4307-AA8B-0DA9EAAD95B7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5543747" y="443587"/>
                  <a:ext cx="13464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B61896E4-DFCA-4502-BC07-D794482D3AA5}"/>
                    </a:ext>
                  </a:extLst>
                </p14:cNvPr>
                <p14:cNvContentPartPr/>
                <p14:nvPr/>
              </p14:nvContentPartPr>
              <p14:xfrm>
                <a:off x="5562827" y="553747"/>
                <a:ext cx="119520" cy="46440"/>
              </p14:xfrm>
            </p:contentPart>
          </mc:Choice>
          <mc:Fallback xmlns=""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B61896E4-DFCA-4502-BC07-D794482D3AA5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5558507" y="549427"/>
                  <a:ext cx="128160" cy="5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D30BCA85-332B-4EED-BF89-489274E98138}"/>
                    </a:ext>
                  </a:extLst>
                </p14:cNvPr>
                <p14:cNvContentPartPr/>
                <p14:nvPr/>
              </p14:nvContentPartPr>
              <p14:xfrm>
                <a:off x="5729867" y="448267"/>
                <a:ext cx="158400" cy="12384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D30BCA85-332B-4EED-BF89-489274E98138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5725547" y="443947"/>
                  <a:ext cx="167040" cy="132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7" name="Gruppieren 116">
            <a:extLst>
              <a:ext uri="{FF2B5EF4-FFF2-40B4-BE49-F238E27FC236}">
                <a16:creationId xmlns:a16="http://schemas.microsoft.com/office/drawing/2014/main" id="{2675A7FB-B97C-42C9-9358-307480E3256E}"/>
              </a:ext>
            </a:extLst>
          </p:cNvPr>
          <p:cNvGrpSpPr/>
          <p:nvPr/>
        </p:nvGrpSpPr>
        <p:grpSpPr>
          <a:xfrm>
            <a:off x="1172627" y="380947"/>
            <a:ext cx="528840" cy="232920"/>
            <a:chOff x="1172627" y="380947"/>
            <a:chExt cx="528840" cy="232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BF4EB396-246B-49AC-858E-EED80D69FC9E}"/>
                    </a:ext>
                  </a:extLst>
                </p14:cNvPr>
                <p14:cNvContentPartPr/>
                <p14:nvPr/>
              </p14:nvContentPartPr>
              <p14:xfrm>
                <a:off x="1172627" y="432787"/>
                <a:ext cx="189000" cy="173160"/>
              </p14:xfrm>
            </p:contentPart>
          </mc:Choice>
          <mc:Fallback xmlns=""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BF4EB396-246B-49AC-858E-EED80D69FC9E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1168307" y="428467"/>
                  <a:ext cx="19764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BC173BDD-4525-4F4E-8B69-BEDDFF6A1EEB}"/>
                    </a:ext>
                  </a:extLst>
                </p14:cNvPr>
                <p14:cNvContentPartPr/>
                <p14:nvPr/>
              </p14:nvContentPartPr>
              <p14:xfrm>
                <a:off x="1363427" y="402547"/>
                <a:ext cx="147600" cy="211320"/>
              </p14:xfrm>
            </p:contentPart>
          </mc:Choice>
          <mc:Fallback xmlns=""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BC173BDD-4525-4F4E-8B69-BEDDFF6A1EEB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1359107" y="398227"/>
                  <a:ext cx="1562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4812C44F-19BD-42F7-9EF9-B894EB5F9E0B}"/>
                    </a:ext>
                  </a:extLst>
                </p14:cNvPr>
                <p14:cNvContentPartPr/>
                <p14:nvPr/>
              </p14:nvContentPartPr>
              <p14:xfrm>
                <a:off x="1503467" y="380947"/>
                <a:ext cx="198000" cy="199080"/>
              </p14:xfrm>
            </p:contentPart>
          </mc:Choice>
          <mc:Fallback xmlns=""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4812C44F-19BD-42F7-9EF9-B894EB5F9E0B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1499147" y="376627"/>
                  <a:ext cx="206640" cy="207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6" name="Gruppieren 125">
            <a:extLst>
              <a:ext uri="{FF2B5EF4-FFF2-40B4-BE49-F238E27FC236}">
                <a16:creationId xmlns:a16="http://schemas.microsoft.com/office/drawing/2014/main" id="{34DECCA0-D312-48B0-BC8F-7B78C66EF43C}"/>
              </a:ext>
            </a:extLst>
          </p:cNvPr>
          <p:cNvGrpSpPr/>
          <p:nvPr/>
        </p:nvGrpSpPr>
        <p:grpSpPr>
          <a:xfrm>
            <a:off x="1262267" y="3568747"/>
            <a:ext cx="257760" cy="167760"/>
            <a:chOff x="1262267" y="3568747"/>
            <a:chExt cx="257760" cy="16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7885846C-E4CC-46FC-96C7-6D24E8CB94DD}"/>
                    </a:ext>
                  </a:extLst>
                </p14:cNvPr>
                <p14:cNvContentPartPr/>
                <p14:nvPr/>
              </p14:nvContentPartPr>
              <p14:xfrm>
                <a:off x="1262267" y="3589627"/>
                <a:ext cx="27000" cy="140400"/>
              </p14:xfrm>
            </p:contentPart>
          </mc:Choice>
          <mc:Fallback xmlns=""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7885846C-E4CC-46FC-96C7-6D24E8CB94DD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1257947" y="3585307"/>
                  <a:ext cx="356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91AAC64B-EEC5-48F4-8BC6-40749B52B375}"/>
                    </a:ext>
                  </a:extLst>
                </p14:cNvPr>
                <p14:cNvContentPartPr/>
                <p14:nvPr/>
              </p14:nvContentPartPr>
              <p14:xfrm>
                <a:off x="1271627" y="3582427"/>
                <a:ext cx="92520" cy="13320"/>
              </p14:xfrm>
            </p:contentPart>
          </mc:Choice>
          <mc:Fallback xmlns=""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91AAC64B-EEC5-48F4-8BC6-40749B52B375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1267307" y="3578107"/>
                  <a:ext cx="10116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7B80A07C-BEFB-417C-8A2E-BDEA21E00214}"/>
                    </a:ext>
                  </a:extLst>
                </p14:cNvPr>
                <p14:cNvContentPartPr/>
                <p14:nvPr/>
              </p14:nvContentPartPr>
              <p14:xfrm>
                <a:off x="1270907" y="3633187"/>
                <a:ext cx="119520" cy="103320"/>
              </p14:xfrm>
            </p:contentPart>
          </mc:Choice>
          <mc:Fallback xmlns=""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7B80A07C-BEFB-417C-8A2E-BDEA21E00214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1266587" y="3628867"/>
                  <a:ext cx="1281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705B43BD-C99A-4A07-9F1D-2C3F66CC3513}"/>
                    </a:ext>
                  </a:extLst>
                </p14:cNvPr>
                <p14:cNvContentPartPr/>
                <p14:nvPr/>
              </p14:nvContentPartPr>
              <p14:xfrm>
                <a:off x="1442267" y="3568747"/>
                <a:ext cx="77760" cy="143640"/>
              </p14:xfrm>
            </p:contentPart>
          </mc:Choice>
          <mc:Fallback xmlns=""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705B43BD-C99A-4A07-9F1D-2C3F66CC3513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1437947" y="3564427"/>
                  <a:ext cx="86400" cy="152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66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8B0FEA6F-94D2-4AB1-A9C6-3C4C995144AB}"/>
                  </a:ext>
                </a:extLst>
              </p14:cNvPr>
              <p14:cNvContentPartPr/>
              <p14:nvPr/>
            </p14:nvContentPartPr>
            <p14:xfrm>
              <a:off x="2947787" y="1841107"/>
              <a:ext cx="10080" cy="320760"/>
            </p14:xfrm>
          </p:contentPart>
        </mc:Choice>
        <mc:Fallback xmlns=""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8B0FEA6F-94D2-4AB1-A9C6-3C4C995144AB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2943467" y="1836787"/>
                <a:ext cx="18720" cy="329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0" name="Gruppieren 139">
            <a:extLst>
              <a:ext uri="{FF2B5EF4-FFF2-40B4-BE49-F238E27FC236}">
                <a16:creationId xmlns:a16="http://schemas.microsoft.com/office/drawing/2014/main" id="{747025AC-AF83-403A-8E28-3C2FF6757300}"/>
              </a:ext>
            </a:extLst>
          </p:cNvPr>
          <p:cNvGrpSpPr/>
          <p:nvPr/>
        </p:nvGrpSpPr>
        <p:grpSpPr>
          <a:xfrm>
            <a:off x="481787" y="1760467"/>
            <a:ext cx="2443680" cy="428040"/>
            <a:chOff x="481787" y="1760467"/>
            <a:chExt cx="2443680" cy="428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A37C3EC8-C999-4958-B8D4-8840F56FA6D0}"/>
                    </a:ext>
                  </a:extLst>
                </p14:cNvPr>
                <p14:cNvContentPartPr/>
                <p14:nvPr/>
              </p14:nvContentPartPr>
              <p14:xfrm>
                <a:off x="481787" y="1760467"/>
                <a:ext cx="2443680" cy="82800"/>
              </p14:xfrm>
            </p:contentPart>
          </mc:Choice>
          <mc:Fallback xmlns=""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A37C3EC8-C999-4958-B8D4-8840F56FA6D0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477467" y="1756147"/>
                  <a:ext cx="245232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203BAB9B-B91E-49F9-85B0-013293B5A6AC}"/>
                    </a:ext>
                  </a:extLst>
                </p14:cNvPr>
                <p14:cNvContentPartPr/>
                <p14:nvPr/>
              </p14:nvContentPartPr>
              <p14:xfrm>
                <a:off x="1317347" y="1771987"/>
                <a:ext cx="101160" cy="387360"/>
              </p14:xfrm>
            </p:contentPart>
          </mc:Choice>
          <mc:Fallback xmlns=""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203BAB9B-B91E-49F9-85B0-013293B5A6AC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1313027" y="1767667"/>
                  <a:ext cx="109800" cy="39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E4870CDE-D822-4D52-A7A3-22043DB01C66}"/>
                    </a:ext>
                  </a:extLst>
                </p14:cNvPr>
                <p14:cNvContentPartPr/>
                <p14:nvPr/>
              </p14:nvContentPartPr>
              <p14:xfrm>
                <a:off x="1355507" y="2131627"/>
                <a:ext cx="1549800" cy="56880"/>
              </p14:xfrm>
            </p:contentPart>
          </mc:Choice>
          <mc:Fallback xmlns=""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E4870CDE-D822-4D52-A7A3-22043DB01C66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1351187" y="2127307"/>
                  <a:ext cx="155844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95D0E794-8FBB-4853-B5A2-F3241A08A9E0}"/>
                    </a:ext>
                  </a:extLst>
                </p14:cNvPr>
                <p14:cNvContentPartPr/>
                <p14:nvPr/>
              </p14:nvContentPartPr>
              <p14:xfrm>
                <a:off x="1329587" y="2041627"/>
                <a:ext cx="8280" cy="62640"/>
              </p14:xfrm>
            </p:contentPart>
          </mc:Choice>
          <mc:Fallback xmlns=""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95D0E794-8FBB-4853-B5A2-F3241A08A9E0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1325267" y="2037307"/>
                  <a:ext cx="1692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77733AD1-DDB1-4AFB-8B83-4ED6F2EF5FC7}"/>
                    </a:ext>
                  </a:extLst>
                </p14:cNvPr>
                <p14:cNvContentPartPr/>
                <p14:nvPr/>
              </p14:nvContentPartPr>
              <p14:xfrm>
                <a:off x="1329587" y="2032987"/>
                <a:ext cx="39960" cy="19080"/>
              </p14:xfrm>
            </p:contentPart>
          </mc:Choice>
          <mc:Fallback xmlns=""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77733AD1-DDB1-4AFB-8B83-4ED6F2EF5FC7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325267" y="2028667"/>
                  <a:ext cx="4860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C97C697A-4878-42B2-BFFD-56F7417535BF}"/>
                    </a:ext>
                  </a:extLst>
                </p14:cNvPr>
                <p14:cNvContentPartPr/>
                <p14:nvPr/>
              </p14:nvContentPartPr>
              <p14:xfrm>
                <a:off x="1329947" y="2039467"/>
                <a:ext cx="52560" cy="55800"/>
              </p14:xfrm>
            </p:contentPart>
          </mc:Choice>
          <mc:Fallback xmlns=""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C97C697A-4878-42B2-BFFD-56F7417535BF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1325627" y="2035147"/>
                  <a:ext cx="6120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127DC451-B530-438A-B5F1-CF411F7B847B}"/>
                    </a:ext>
                  </a:extLst>
                </p14:cNvPr>
                <p14:cNvContentPartPr/>
                <p14:nvPr/>
              </p14:nvContentPartPr>
              <p14:xfrm>
                <a:off x="1248227" y="1861987"/>
                <a:ext cx="25560" cy="76680"/>
              </p14:xfrm>
            </p:contentPart>
          </mc:Choice>
          <mc:Fallback xmlns=""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127DC451-B530-438A-B5F1-CF411F7B847B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1243907" y="1857667"/>
                  <a:ext cx="3420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0853685C-766D-47C9-BF97-04D46A5A3C45}"/>
                    </a:ext>
                  </a:extLst>
                </p14:cNvPr>
                <p14:cNvContentPartPr/>
                <p14:nvPr/>
              </p14:nvContentPartPr>
              <p14:xfrm>
                <a:off x="1215107" y="1858747"/>
                <a:ext cx="83880" cy="111240"/>
              </p14:xfrm>
            </p:contentPart>
          </mc:Choice>
          <mc:Fallback xmlns=""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0853685C-766D-47C9-BF97-04D46A5A3C45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210787" y="1854427"/>
                  <a:ext cx="9252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16969D6A-CAB4-40B3-945C-CED0C5DC675F}"/>
                    </a:ext>
                  </a:extLst>
                </p14:cNvPr>
                <p14:cNvContentPartPr/>
                <p14:nvPr/>
              </p14:nvContentPartPr>
              <p14:xfrm>
                <a:off x="1466387" y="1843627"/>
                <a:ext cx="11520" cy="9432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16969D6A-CAB4-40B3-945C-CED0C5DC675F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462067" y="1839307"/>
                  <a:ext cx="2016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1C859E68-FF71-4536-BFA3-6589B34B1C3C}"/>
                    </a:ext>
                  </a:extLst>
                </p14:cNvPr>
                <p14:cNvContentPartPr/>
                <p14:nvPr/>
              </p14:nvContentPartPr>
              <p14:xfrm>
                <a:off x="1426427" y="1850827"/>
                <a:ext cx="110520" cy="79560"/>
              </p14:xfrm>
            </p:contentPart>
          </mc:Choice>
          <mc:Fallback xmlns=""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1C859E68-FF71-4536-BFA3-6589B34B1C3C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422107" y="1846507"/>
                  <a:ext cx="119160" cy="88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8">
            <p14:nvContentPartPr>
              <p14:cNvPr id="149" name="Freihand 148">
                <a:extLst>
                  <a:ext uri="{FF2B5EF4-FFF2-40B4-BE49-F238E27FC236}">
                    <a16:creationId xmlns:a16="http://schemas.microsoft.com/office/drawing/2014/main" id="{64A5581A-2539-45E2-BC04-F12711A29C02}"/>
                  </a:ext>
                </a:extLst>
              </p14:cNvPr>
              <p14:cNvContentPartPr/>
              <p14:nvPr/>
            </p14:nvContentPartPr>
            <p14:xfrm>
              <a:off x="3087827" y="4862947"/>
              <a:ext cx="7560" cy="218160"/>
            </p14:xfrm>
          </p:contentPart>
        </mc:Choice>
        <mc:Fallback xmlns="">
          <p:pic>
            <p:nvPicPr>
              <p:cNvPr id="149" name="Freihand 148">
                <a:extLst>
                  <a:ext uri="{FF2B5EF4-FFF2-40B4-BE49-F238E27FC236}">
                    <a16:creationId xmlns:a16="http://schemas.microsoft.com/office/drawing/2014/main" id="{64A5581A-2539-45E2-BC04-F12711A29C02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3083507" y="4858627"/>
                <a:ext cx="16200" cy="22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0">
            <p14:nvContentPartPr>
              <p14:cNvPr id="150" name="Freihand 149">
                <a:extLst>
                  <a:ext uri="{FF2B5EF4-FFF2-40B4-BE49-F238E27FC236}">
                    <a16:creationId xmlns:a16="http://schemas.microsoft.com/office/drawing/2014/main" id="{22D36B78-D761-412F-B060-29288BACDED7}"/>
                  </a:ext>
                </a:extLst>
              </p14:cNvPr>
              <p14:cNvContentPartPr/>
              <p14:nvPr/>
            </p14:nvContentPartPr>
            <p14:xfrm>
              <a:off x="3117347" y="4862947"/>
              <a:ext cx="152280" cy="3600"/>
            </p14:xfrm>
          </p:contentPart>
        </mc:Choice>
        <mc:Fallback xmlns="">
          <p:pic>
            <p:nvPicPr>
              <p:cNvPr id="150" name="Freihand 149">
                <a:extLst>
                  <a:ext uri="{FF2B5EF4-FFF2-40B4-BE49-F238E27FC236}">
                    <a16:creationId xmlns:a16="http://schemas.microsoft.com/office/drawing/2014/main" id="{22D36B78-D761-412F-B060-29288BACDED7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3113027" y="4858627"/>
                <a:ext cx="160920" cy="1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2">
            <p14:nvContentPartPr>
              <p14:cNvPr id="151" name="Freihand 150">
                <a:extLst>
                  <a:ext uri="{FF2B5EF4-FFF2-40B4-BE49-F238E27FC236}">
                    <a16:creationId xmlns:a16="http://schemas.microsoft.com/office/drawing/2014/main" id="{64B8845C-BE0F-4B56-98EA-96CEB318A6EB}"/>
                  </a:ext>
                </a:extLst>
              </p14:cNvPr>
              <p14:cNvContentPartPr/>
              <p14:nvPr/>
            </p14:nvContentPartPr>
            <p14:xfrm>
              <a:off x="3383027" y="4853947"/>
              <a:ext cx="445680" cy="7920"/>
            </p14:xfrm>
          </p:contentPart>
        </mc:Choice>
        <mc:Fallback xmlns="">
          <p:pic>
            <p:nvPicPr>
              <p:cNvPr id="151" name="Freihand 150">
                <a:extLst>
                  <a:ext uri="{FF2B5EF4-FFF2-40B4-BE49-F238E27FC236}">
                    <a16:creationId xmlns:a16="http://schemas.microsoft.com/office/drawing/2014/main" id="{64B8845C-BE0F-4B56-98EA-96CEB318A6EB}"/>
                  </a:ext>
                </a:extLst>
              </p:cNvPr>
              <p:cNvPicPr/>
              <p:nvPr/>
            </p:nvPicPr>
            <p:blipFill>
              <a:blip r:embed="rId193"/>
              <a:stretch>
                <a:fillRect/>
              </a:stretch>
            </p:blipFill>
            <p:spPr>
              <a:xfrm>
                <a:off x="3378707" y="4849627"/>
                <a:ext cx="454320" cy="1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4">
            <p14:nvContentPartPr>
              <p14:cNvPr id="153" name="Freihand 152">
                <a:extLst>
                  <a:ext uri="{FF2B5EF4-FFF2-40B4-BE49-F238E27FC236}">
                    <a16:creationId xmlns:a16="http://schemas.microsoft.com/office/drawing/2014/main" id="{B8788D1F-2EED-48E9-BCF4-5ACC11EB199A}"/>
                  </a:ext>
                </a:extLst>
              </p14:cNvPr>
              <p14:cNvContentPartPr/>
              <p14:nvPr/>
            </p14:nvContentPartPr>
            <p14:xfrm>
              <a:off x="3853907" y="4818667"/>
              <a:ext cx="303840" cy="24480"/>
            </p14:xfrm>
          </p:contentPart>
        </mc:Choice>
        <mc:Fallback xmlns="">
          <p:pic>
            <p:nvPicPr>
              <p:cNvPr id="153" name="Freihand 152">
                <a:extLst>
                  <a:ext uri="{FF2B5EF4-FFF2-40B4-BE49-F238E27FC236}">
                    <a16:creationId xmlns:a16="http://schemas.microsoft.com/office/drawing/2014/main" id="{B8788D1F-2EED-48E9-BCF4-5ACC11EB199A}"/>
                  </a:ext>
                </a:extLst>
              </p:cNvPr>
              <p:cNvPicPr/>
              <p:nvPr/>
            </p:nvPicPr>
            <p:blipFill>
              <a:blip r:embed="rId195"/>
              <a:stretch>
                <a:fillRect/>
              </a:stretch>
            </p:blipFill>
            <p:spPr>
              <a:xfrm>
                <a:off x="3849587" y="4814347"/>
                <a:ext cx="312480" cy="33120"/>
              </a:xfrm>
              <a:prstGeom prst="rect">
                <a:avLst/>
              </a:prstGeom>
            </p:spPr>
          </p:pic>
        </mc:Fallback>
      </mc:AlternateContent>
      <p:grpSp>
        <p:nvGrpSpPr>
          <p:cNvPr id="182" name="Gruppieren 181">
            <a:extLst>
              <a:ext uri="{FF2B5EF4-FFF2-40B4-BE49-F238E27FC236}">
                <a16:creationId xmlns:a16="http://schemas.microsoft.com/office/drawing/2014/main" id="{74328479-31F1-4A39-993F-705ECB06BF9C}"/>
              </a:ext>
            </a:extLst>
          </p:cNvPr>
          <p:cNvGrpSpPr/>
          <p:nvPr/>
        </p:nvGrpSpPr>
        <p:grpSpPr>
          <a:xfrm>
            <a:off x="2800547" y="5072827"/>
            <a:ext cx="260640" cy="20880"/>
            <a:chOff x="2800547" y="5072827"/>
            <a:chExt cx="260640" cy="20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C4DF642E-AB29-4D63-8948-324B59DB6D85}"/>
                    </a:ext>
                  </a:extLst>
                </p14:cNvPr>
                <p14:cNvContentPartPr/>
                <p14:nvPr/>
              </p14:nvContentPartPr>
              <p14:xfrm>
                <a:off x="2969747" y="5072827"/>
                <a:ext cx="91440" cy="18360"/>
              </p14:xfrm>
            </p:contentPart>
          </mc:Choice>
          <mc:Fallback xmlns=""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C4DF642E-AB29-4D63-8948-324B59DB6D85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2965427" y="5068507"/>
                  <a:ext cx="10008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E99E849C-35DE-4937-BE7C-933DEB1A344D}"/>
                    </a:ext>
                  </a:extLst>
                </p14:cNvPr>
                <p14:cNvContentPartPr/>
                <p14:nvPr/>
              </p14:nvContentPartPr>
              <p14:xfrm>
                <a:off x="2800547" y="5090827"/>
                <a:ext cx="105840" cy="288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E99E849C-35DE-4937-BE7C-933DEB1A344D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2796227" y="5086507"/>
                  <a:ext cx="114480" cy="1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1" name="Gruppieren 180">
            <a:extLst>
              <a:ext uri="{FF2B5EF4-FFF2-40B4-BE49-F238E27FC236}">
                <a16:creationId xmlns:a16="http://schemas.microsoft.com/office/drawing/2014/main" id="{EE8A9326-844E-4201-BAB5-576CB99DACEC}"/>
              </a:ext>
            </a:extLst>
          </p:cNvPr>
          <p:cNvGrpSpPr/>
          <p:nvPr/>
        </p:nvGrpSpPr>
        <p:grpSpPr>
          <a:xfrm>
            <a:off x="1418147" y="4682587"/>
            <a:ext cx="780480" cy="416880"/>
            <a:chOff x="1418147" y="4682587"/>
            <a:chExt cx="780480" cy="416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0A11C3B8-B097-45D0-B9B4-9F78483174DC}"/>
                    </a:ext>
                  </a:extLst>
                </p14:cNvPr>
                <p14:cNvContentPartPr/>
                <p14:nvPr/>
              </p14:nvContentPartPr>
              <p14:xfrm>
                <a:off x="1957427" y="5087587"/>
                <a:ext cx="241200" cy="5400"/>
              </p14:xfrm>
            </p:contentPart>
          </mc:Choice>
          <mc:Fallback xmlns=""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0A11C3B8-B097-45D0-B9B4-9F78483174DC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953107" y="5083267"/>
                  <a:ext cx="24984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9DFBC69F-A7DC-4C14-B083-F8F8574A427B}"/>
                    </a:ext>
                  </a:extLst>
                </p14:cNvPr>
                <p14:cNvContentPartPr/>
                <p14:nvPr/>
              </p14:nvContentPartPr>
              <p14:xfrm>
                <a:off x="1836107" y="5092627"/>
                <a:ext cx="56880" cy="216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9DFBC69F-A7DC-4C14-B083-F8F8574A427B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1831787" y="5088307"/>
                  <a:ext cx="6552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E2CB5DCB-CF23-4AF0-A0D0-54DDA5F725A0}"/>
                    </a:ext>
                  </a:extLst>
                </p14:cNvPr>
                <p14:cNvContentPartPr/>
                <p14:nvPr/>
              </p14:nvContentPartPr>
              <p14:xfrm>
                <a:off x="1429307" y="5035027"/>
                <a:ext cx="363240" cy="64440"/>
              </p14:xfrm>
            </p:contentPart>
          </mc:Choice>
          <mc:Fallback xmlns=""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E2CB5DCB-CF23-4AF0-A0D0-54DDA5F725A0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424987" y="5030707"/>
                  <a:ext cx="37188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3CD807A3-AAC0-4F63-B70E-CE096B615E75}"/>
                    </a:ext>
                  </a:extLst>
                </p14:cNvPr>
                <p14:cNvContentPartPr/>
                <p14:nvPr/>
              </p14:nvContentPartPr>
              <p14:xfrm>
                <a:off x="1418147" y="4682587"/>
                <a:ext cx="104760" cy="35640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3CD807A3-AAC0-4F63-B70E-CE096B615E75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1413827" y="4678267"/>
                  <a:ext cx="113400" cy="36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C6B6FB36-99AF-442B-BD51-B45FC004A863}"/>
                    </a:ext>
                  </a:extLst>
                </p14:cNvPr>
                <p14:cNvContentPartPr/>
                <p14:nvPr/>
              </p14:nvContentPartPr>
              <p14:xfrm>
                <a:off x="1433267" y="4973827"/>
                <a:ext cx="143280" cy="105480"/>
              </p14:xfrm>
            </p:contentPart>
          </mc:Choice>
          <mc:Fallback xmlns=""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C6B6FB36-99AF-442B-BD51-B45FC004A863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1428947" y="4969507"/>
                  <a:ext cx="151920" cy="114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9" name="Gruppieren 188">
            <a:extLst>
              <a:ext uri="{FF2B5EF4-FFF2-40B4-BE49-F238E27FC236}">
                <a16:creationId xmlns:a16="http://schemas.microsoft.com/office/drawing/2014/main" id="{F2711710-50F9-4F79-9AE8-E4254175D655}"/>
              </a:ext>
            </a:extLst>
          </p:cNvPr>
          <p:cNvGrpSpPr/>
          <p:nvPr/>
        </p:nvGrpSpPr>
        <p:grpSpPr>
          <a:xfrm>
            <a:off x="1274507" y="4316827"/>
            <a:ext cx="459000" cy="285480"/>
            <a:chOff x="1274507" y="4316827"/>
            <a:chExt cx="459000" cy="285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3EC5DCD8-F5DA-419A-9B1E-BBED419FFE87}"/>
                    </a:ext>
                  </a:extLst>
                </p14:cNvPr>
                <p14:cNvContentPartPr/>
                <p14:nvPr/>
              </p14:nvContentPartPr>
              <p14:xfrm>
                <a:off x="1283867" y="4410067"/>
                <a:ext cx="93240" cy="176400"/>
              </p14:xfrm>
            </p:contentPart>
          </mc:Choice>
          <mc:Fallback xmlns=""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3EC5DCD8-F5DA-419A-9B1E-BBED419FFE87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1279547" y="4405747"/>
                  <a:ext cx="10188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3DA94971-A0E8-4A30-A2BC-DBF0716521D9}"/>
                    </a:ext>
                  </a:extLst>
                </p14:cNvPr>
                <p14:cNvContentPartPr/>
                <p14:nvPr/>
              </p14:nvContentPartPr>
              <p14:xfrm>
                <a:off x="1356587" y="4401067"/>
                <a:ext cx="38520" cy="164880"/>
              </p14:xfrm>
            </p:contentPart>
          </mc:Choice>
          <mc:Fallback xmlns=""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3DA94971-A0E8-4A30-A2BC-DBF0716521D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1352267" y="4396747"/>
                  <a:ext cx="4716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BCB44330-B236-453D-AEC4-17334A8F05C1}"/>
                    </a:ext>
                  </a:extLst>
                </p14:cNvPr>
                <p14:cNvContentPartPr/>
                <p14:nvPr/>
              </p14:nvContentPartPr>
              <p14:xfrm>
                <a:off x="1274507" y="4534267"/>
                <a:ext cx="169560" cy="68040"/>
              </p14:xfrm>
            </p:contentPart>
          </mc:Choice>
          <mc:Fallback xmlns=""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BCB44330-B236-453D-AEC4-17334A8F05C1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1270187" y="4529947"/>
                  <a:ext cx="17820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E4035351-C073-41DB-9D5A-72E576ED8E7C}"/>
                    </a:ext>
                  </a:extLst>
                </p14:cNvPr>
                <p14:cNvContentPartPr/>
                <p14:nvPr/>
              </p14:nvContentPartPr>
              <p14:xfrm>
                <a:off x="1441547" y="4427347"/>
                <a:ext cx="135360" cy="129240"/>
              </p14:xfrm>
            </p:contentPart>
          </mc:Choice>
          <mc:Fallback xmlns=""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E4035351-C073-41DB-9D5A-72E576ED8E7C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1437227" y="4423027"/>
                  <a:ext cx="14400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D87BA073-88FC-442B-987C-9109391C5E99}"/>
                    </a:ext>
                  </a:extLst>
                </p14:cNvPr>
                <p14:cNvContentPartPr/>
                <p14:nvPr/>
              </p14:nvContentPartPr>
              <p14:xfrm>
                <a:off x="1550267" y="4406827"/>
                <a:ext cx="101880" cy="145440"/>
              </p14:xfrm>
            </p:contentPart>
          </mc:Choice>
          <mc:Fallback xmlns=""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D87BA073-88FC-442B-987C-9109391C5E99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1545947" y="4402507"/>
                  <a:ext cx="11052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5AB4DDCE-81F4-4C39-B6FA-150AA3F14A84}"/>
                    </a:ext>
                  </a:extLst>
                </p14:cNvPr>
                <p14:cNvContentPartPr/>
                <p14:nvPr/>
              </p14:nvContentPartPr>
              <p14:xfrm>
                <a:off x="1726667" y="4316827"/>
                <a:ext cx="6840" cy="14580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5AB4DDCE-81F4-4C39-B6FA-150AA3F14A84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1722347" y="4312507"/>
                  <a:ext cx="15480" cy="154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22">
            <p14:nvContentPartPr>
              <p14:cNvPr id="190" name="Freihand 189">
                <a:extLst>
                  <a:ext uri="{FF2B5EF4-FFF2-40B4-BE49-F238E27FC236}">
                    <a16:creationId xmlns:a16="http://schemas.microsoft.com/office/drawing/2014/main" id="{21A4A2D5-1E4E-480E-BE1C-034B58BEB501}"/>
                  </a:ext>
                </a:extLst>
              </p14:cNvPr>
              <p14:cNvContentPartPr/>
              <p14:nvPr/>
            </p14:nvContentPartPr>
            <p14:xfrm>
              <a:off x="5634827" y="1165027"/>
              <a:ext cx="487800" cy="592560"/>
            </p14:xfrm>
          </p:contentPart>
        </mc:Choice>
        <mc:Fallback xmlns="">
          <p:pic>
            <p:nvPicPr>
              <p:cNvPr id="190" name="Freihand 189">
                <a:extLst>
                  <a:ext uri="{FF2B5EF4-FFF2-40B4-BE49-F238E27FC236}">
                    <a16:creationId xmlns:a16="http://schemas.microsoft.com/office/drawing/2014/main" id="{21A4A2D5-1E4E-480E-BE1C-034B58BEB501}"/>
                  </a:ext>
                </a:extLst>
              </p:cNvPr>
              <p:cNvPicPr/>
              <p:nvPr/>
            </p:nvPicPr>
            <p:blipFill>
              <a:blip r:embed="rId223"/>
              <a:stretch>
                <a:fillRect/>
              </a:stretch>
            </p:blipFill>
            <p:spPr>
              <a:xfrm>
                <a:off x="5630507" y="1160707"/>
                <a:ext cx="496440" cy="60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4">
            <p14:nvContentPartPr>
              <p14:cNvPr id="192" name="Freihand 191">
                <a:extLst>
                  <a:ext uri="{FF2B5EF4-FFF2-40B4-BE49-F238E27FC236}">
                    <a16:creationId xmlns:a16="http://schemas.microsoft.com/office/drawing/2014/main" id="{86DA9860-04A3-4899-9BD4-FFAF642100F2}"/>
                  </a:ext>
                </a:extLst>
              </p14:cNvPr>
              <p14:cNvContentPartPr/>
              <p14:nvPr/>
            </p14:nvContentPartPr>
            <p14:xfrm>
              <a:off x="5351147" y="4620667"/>
              <a:ext cx="613440" cy="810360"/>
            </p14:xfrm>
          </p:contentPart>
        </mc:Choice>
        <mc:Fallback xmlns="">
          <p:pic>
            <p:nvPicPr>
              <p:cNvPr id="192" name="Freihand 191">
                <a:extLst>
                  <a:ext uri="{FF2B5EF4-FFF2-40B4-BE49-F238E27FC236}">
                    <a16:creationId xmlns:a16="http://schemas.microsoft.com/office/drawing/2014/main" id="{86DA9860-04A3-4899-9BD4-FFAF642100F2}"/>
                  </a:ext>
                </a:extLst>
              </p:cNvPr>
              <p:cNvPicPr/>
              <p:nvPr/>
            </p:nvPicPr>
            <p:blipFill>
              <a:blip r:embed="rId225"/>
              <a:stretch>
                <a:fillRect/>
              </a:stretch>
            </p:blipFill>
            <p:spPr>
              <a:xfrm>
                <a:off x="5346827" y="4616347"/>
                <a:ext cx="622080" cy="81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6">
            <p14:nvContentPartPr>
              <p14:cNvPr id="144" name="Freihand 143">
                <a:extLst>
                  <a:ext uri="{FF2B5EF4-FFF2-40B4-BE49-F238E27FC236}">
                    <a16:creationId xmlns:a16="http://schemas.microsoft.com/office/drawing/2014/main" id="{03B3E858-610B-42DE-A3AD-DFEAE2EF5DBD}"/>
                  </a:ext>
                </a:extLst>
              </p14:cNvPr>
              <p14:cNvContentPartPr/>
              <p14:nvPr/>
            </p14:nvContentPartPr>
            <p14:xfrm>
              <a:off x="5751107" y="1369507"/>
              <a:ext cx="91440" cy="131400"/>
            </p14:xfrm>
          </p:contentPart>
        </mc:Choice>
        <mc:Fallback xmlns="">
          <p:pic>
            <p:nvPicPr>
              <p:cNvPr id="144" name="Freihand 143">
                <a:extLst>
                  <a:ext uri="{FF2B5EF4-FFF2-40B4-BE49-F238E27FC236}">
                    <a16:creationId xmlns:a16="http://schemas.microsoft.com/office/drawing/2014/main" id="{03B3E858-610B-42DE-A3AD-DFEAE2EF5DBD}"/>
                  </a:ext>
                </a:extLst>
              </p:cNvPr>
              <p:cNvPicPr/>
              <p:nvPr/>
            </p:nvPicPr>
            <p:blipFill>
              <a:blip r:embed="rId227"/>
              <a:stretch>
                <a:fillRect/>
              </a:stretch>
            </p:blipFill>
            <p:spPr>
              <a:xfrm>
                <a:off x="5746787" y="1365187"/>
                <a:ext cx="10008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8">
            <p14:nvContentPartPr>
              <p14:cNvPr id="145" name="Freihand 144">
                <a:extLst>
                  <a:ext uri="{FF2B5EF4-FFF2-40B4-BE49-F238E27FC236}">
                    <a16:creationId xmlns:a16="http://schemas.microsoft.com/office/drawing/2014/main" id="{2533409D-EFE5-4BF8-95BB-C98143E2C034}"/>
                  </a:ext>
                </a:extLst>
              </p14:cNvPr>
              <p14:cNvContentPartPr/>
              <p14:nvPr/>
            </p14:nvContentPartPr>
            <p14:xfrm>
              <a:off x="5836787" y="1366267"/>
              <a:ext cx="17640" cy="125280"/>
            </p14:xfrm>
          </p:contentPart>
        </mc:Choice>
        <mc:Fallback xmlns="">
          <p:pic>
            <p:nvPicPr>
              <p:cNvPr id="145" name="Freihand 144">
                <a:extLst>
                  <a:ext uri="{FF2B5EF4-FFF2-40B4-BE49-F238E27FC236}">
                    <a16:creationId xmlns:a16="http://schemas.microsoft.com/office/drawing/2014/main" id="{2533409D-EFE5-4BF8-95BB-C98143E2C034}"/>
                  </a:ext>
                </a:extLst>
              </p:cNvPr>
              <p:cNvPicPr/>
              <p:nvPr/>
            </p:nvPicPr>
            <p:blipFill>
              <a:blip r:embed="rId229"/>
              <a:stretch>
                <a:fillRect/>
              </a:stretch>
            </p:blipFill>
            <p:spPr>
              <a:xfrm>
                <a:off x="5832467" y="1361947"/>
                <a:ext cx="2628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0">
            <p14:nvContentPartPr>
              <p14:cNvPr id="146" name="Freihand 145">
                <a:extLst>
                  <a:ext uri="{FF2B5EF4-FFF2-40B4-BE49-F238E27FC236}">
                    <a16:creationId xmlns:a16="http://schemas.microsoft.com/office/drawing/2014/main" id="{E890F709-18F0-4A8F-9F23-7C15E6F5B9D1}"/>
                  </a:ext>
                </a:extLst>
              </p14:cNvPr>
              <p14:cNvContentPartPr/>
              <p14:nvPr/>
            </p14:nvContentPartPr>
            <p14:xfrm>
              <a:off x="5750027" y="1463467"/>
              <a:ext cx="145440" cy="28440"/>
            </p14:xfrm>
          </p:contentPart>
        </mc:Choice>
        <mc:Fallback xmlns="">
          <p:pic>
            <p:nvPicPr>
              <p:cNvPr id="146" name="Freihand 145">
                <a:extLst>
                  <a:ext uri="{FF2B5EF4-FFF2-40B4-BE49-F238E27FC236}">
                    <a16:creationId xmlns:a16="http://schemas.microsoft.com/office/drawing/2014/main" id="{E890F709-18F0-4A8F-9F23-7C15E6F5B9D1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5745707" y="1459147"/>
                <a:ext cx="15408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2">
            <p14:nvContentPartPr>
              <p14:cNvPr id="147" name="Freihand 146">
                <a:extLst>
                  <a:ext uri="{FF2B5EF4-FFF2-40B4-BE49-F238E27FC236}">
                    <a16:creationId xmlns:a16="http://schemas.microsoft.com/office/drawing/2014/main" id="{1FE269B7-DC8D-4DEE-9420-F76EA17A850E}"/>
                  </a:ext>
                </a:extLst>
              </p14:cNvPr>
              <p14:cNvContentPartPr/>
              <p14:nvPr/>
            </p14:nvContentPartPr>
            <p14:xfrm>
              <a:off x="5894747" y="1369507"/>
              <a:ext cx="135360" cy="101520"/>
            </p14:xfrm>
          </p:contentPart>
        </mc:Choice>
        <mc:Fallback xmlns="">
          <p:pic>
            <p:nvPicPr>
              <p:cNvPr id="147" name="Freihand 146">
                <a:extLst>
                  <a:ext uri="{FF2B5EF4-FFF2-40B4-BE49-F238E27FC236}">
                    <a16:creationId xmlns:a16="http://schemas.microsoft.com/office/drawing/2014/main" id="{1FE269B7-DC8D-4DEE-9420-F76EA17A850E}"/>
                  </a:ext>
                </a:extLst>
              </p:cNvPr>
              <p:cNvPicPr/>
              <p:nvPr/>
            </p:nvPicPr>
            <p:blipFill>
              <a:blip r:embed="rId233"/>
              <a:stretch>
                <a:fillRect/>
              </a:stretch>
            </p:blipFill>
            <p:spPr>
              <a:xfrm>
                <a:off x="5890427" y="1365187"/>
                <a:ext cx="144000" cy="1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4">
            <p14:nvContentPartPr>
              <p14:cNvPr id="216" name="Freihand 215">
                <a:extLst>
                  <a:ext uri="{FF2B5EF4-FFF2-40B4-BE49-F238E27FC236}">
                    <a16:creationId xmlns:a16="http://schemas.microsoft.com/office/drawing/2014/main" id="{FCCFFFFD-5AD7-4DBA-8717-29E0812EE07E}"/>
                  </a:ext>
                </a:extLst>
              </p14:cNvPr>
              <p14:cNvContentPartPr/>
              <p14:nvPr/>
            </p14:nvContentPartPr>
            <p14:xfrm>
              <a:off x="5586227" y="1111387"/>
              <a:ext cx="531720" cy="552600"/>
            </p14:xfrm>
          </p:contentPart>
        </mc:Choice>
        <mc:Fallback xmlns="">
          <p:pic>
            <p:nvPicPr>
              <p:cNvPr id="216" name="Freihand 215">
                <a:extLst>
                  <a:ext uri="{FF2B5EF4-FFF2-40B4-BE49-F238E27FC236}">
                    <a16:creationId xmlns:a16="http://schemas.microsoft.com/office/drawing/2014/main" id="{FCCFFFFD-5AD7-4DBA-8717-29E0812EE07E}"/>
                  </a:ext>
                </a:extLst>
              </p:cNvPr>
              <p:cNvPicPr/>
              <p:nvPr/>
            </p:nvPicPr>
            <p:blipFill>
              <a:blip r:embed="rId235"/>
              <a:stretch>
                <a:fillRect/>
              </a:stretch>
            </p:blipFill>
            <p:spPr>
              <a:xfrm>
                <a:off x="5581907" y="1107067"/>
                <a:ext cx="540360" cy="561240"/>
              </a:xfrm>
              <a:prstGeom prst="rect">
                <a:avLst/>
              </a:prstGeom>
            </p:spPr>
          </p:pic>
        </mc:Fallback>
      </mc:AlternateContent>
      <p:grpSp>
        <p:nvGrpSpPr>
          <p:cNvPr id="288" name="Gruppieren 287">
            <a:extLst>
              <a:ext uri="{FF2B5EF4-FFF2-40B4-BE49-F238E27FC236}">
                <a16:creationId xmlns:a16="http://schemas.microsoft.com/office/drawing/2014/main" id="{9B020CCB-F414-45A7-8E29-EB94F42A18CA}"/>
              </a:ext>
            </a:extLst>
          </p:cNvPr>
          <p:cNvGrpSpPr/>
          <p:nvPr/>
        </p:nvGrpSpPr>
        <p:grpSpPr>
          <a:xfrm>
            <a:off x="4417667" y="1613587"/>
            <a:ext cx="4672080" cy="4163400"/>
            <a:chOff x="4417667" y="1613587"/>
            <a:chExt cx="4672080" cy="4163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EDFA77DB-CDA9-448F-841F-50018FFB9C7C}"/>
                    </a:ext>
                  </a:extLst>
                </p14:cNvPr>
                <p14:cNvContentPartPr/>
                <p14:nvPr/>
              </p14:nvContentPartPr>
              <p14:xfrm>
                <a:off x="5302187" y="3593947"/>
                <a:ext cx="107280" cy="126000"/>
              </p14:xfrm>
            </p:contentPart>
          </mc:Choice>
          <mc:Fallback xmlns=""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EDFA77DB-CDA9-448F-841F-50018FFB9C7C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5297867" y="3589627"/>
                  <a:ext cx="11592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B59099EF-9E27-4BDB-98FB-91CB60426FEB}"/>
                    </a:ext>
                  </a:extLst>
                </p14:cNvPr>
                <p14:cNvContentPartPr/>
                <p14:nvPr/>
              </p14:nvContentPartPr>
              <p14:xfrm>
                <a:off x="5454107" y="3577747"/>
                <a:ext cx="78120" cy="168480"/>
              </p14:xfrm>
            </p:contentPart>
          </mc:Choice>
          <mc:Fallback xmlns=""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B59099EF-9E27-4BDB-98FB-91CB60426FEB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5449787" y="3573427"/>
                  <a:ext cx="8676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935A6CB6-6ED7-4DA4-BD60-108068E187AA}"/>
                    </a:ext>
                  </a:extLst>
                </p14:cNvPr>
                <p14:cNvContentPartPr/>
                <p14:nvPr/>
              </p14:nvContentPartPr>
              <p14:xfrm>
                <a:off x="5561027" y="3569827"/>
                <a:ext cx="84600" cy="154080"/>
              </p14:xfrm>
            </p:contentPart>
          </mc:Choice>
          <mc:Fallback xmlns=""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935A6CB6-6ED7-4DA4-BD60-108068E187AA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5556707" y="3565507"/>
                  <a:ext cx="9324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9ACD0055-2FA2-44DC-8C01-80FF4118D2DD}"/>
                    </a:ext>
                  </a:extLst>
                </p14:cNvPr>
                <p14:cNvContentPartPr/>
                <p14:nvPr/>
              </p14:nvContentPartPr>
              <p14:xfrm>
                <a:off x="5609987" y="3627787"/>
                <a:ext cx="54720" cy="36000"/>
              </p14:xfrm>
            </p:contentPart>
          </mc:Choice>
          <mc:Fallback xmlns=""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9ACD0055-2FA2-44DC-8C01-80FF4118D2DD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5605667" y="3623467"/>
                  <a:ext cx="6336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0B2315D2-23B0-40B1-B339-4C97F8494646}"/>
                    </a:ext>
                  </a:extLst>
                </p14:cNvPr>
                <p14:cNvContentPartPr/>
                <p14:nvPr/>
              </p14:nvContentPartPr>
              <p14:xfrm>
                <a:off x="4417667" y="4793467"/>
                <a:ext cx="679320" cy="17280"/>
              </p14:xfrm>
            </p:contentPart>
          </mc:Choice>
          <mc:Fallback xmlns=""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0B2315D2-23B0-40B1-B339-4C97F8494646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4413347" y="4789147"/>
                  <a:ext cx="6879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299074EC-FE57-4523-BC9E-49ECC47CD5AF}"/>
                    </a:ext>
                  </a:extLst>
                </p14:cNvPr>
                <p14:cNvContentPartPr/>
                <p14:nvPr/>
              </p14:nvContentPartPr>
              <p14:xfrm>
                <a:off x="5127227" y="4814707"/>
                <a:ext cx="683280" cy="30600"/>
              </p14:xfrm>
            </p:contentPart>
          </mc:Choice>
          <mc:Fallback xmlns=""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299074EC-FE57-4523-BC9E-49ECC47CD5AF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5122907" y="4810387"/>
                  <a:ext cx="69192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E453283F-F515-4442-8BF6-0A677F32E0BC}"/>
                    </a:ext>
                  </a:extLst>
                </p14:cNvPr>
                <p14:cNvContentPartPr/>
                <p14:nvPr/>
              </p14:nvContentPartPr>
              <p14:xfrm>
                <a:off x="5674427" y="4908307"/>
                <a:ext cx="360" cy="360"/>
              </p14:xfrm>
            </p:contentPart>
          </mc:Choice>
          <mc:Fallback xmlns=""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E453283F-F515-4442-8BF6-0A677F32E0BC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670107" y="49039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89AA41A5-7DE9-4D80-815D-DFD240FFA99A}"/>
                    </a:ext>
                  </a:extLst>
                </p14:cNvPr>
                <p14:cNvContentPartPr/>
                <p14:nvPr/>
              </p14:nvContentPartPr>
              <p14:xfrm>
                <a:off x="5661107" y="4848907"/>
                <a:ext cx="109800" cy="19584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89AA41A5-7DE9-4D80-815D-DFD240FFA99A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5656787" y="4844587"/>
                  <a:ext cx="11844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C23006EE-BF93-43F8-B423-A0366AEE1E48}"/>
                    </a:ext>
                  </a:extLst>
                </p14:cNvPr>
                <p14:cNvContentPartPr/>
                <p14:nvPr/>
              </p14:nvContentPartPr>
              <p14:xfrm>
                <a:off x="5597747" y="4881307"/>
                <a:ext cx="1440" cy="2520"/>
              </p14:xfrm>
            </p:contentPart>
          </mc:Choice>
          <mc:Fallback xmlns=""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C23006EE-BF93-43F8-B423-A0366AEE1E48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5593427" y="4876987"/>
                  <a:ext cx="1008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A1A3DC1E-2766-4B35-AD45-E398E296E3E7}"/>
                    </a:ext>
                  </a:extLst>
                </p14:cNvPr>
                <p14:cNvContentPartPr/>
                <p14:nvPr/>
              </p14:nvContentPartPr>
              <p14:xfrm>
                <a:off x="5581187" y="4878427"/>
                <a:ext cx="18000" cy="6336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A1A3DC1E-2766-4B35-AD45-E398E296E3E7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5576867" y="4874107"/>
                  <a:ext cx="2664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308B6371-0B2A-46E0-9652-D39AF909D7C4}"/>
                    </a:ext>
                  </a:extLst>
                </p14:cNvPr>
                <p14:cNvContentPartPr/>
                <p14:nvPr/>
              </p14:nvContentPartPr>
              <p14:xfrm>
                <a:off x="5548427" y="4864387"/>
                <a:ext cx="56880" cy="8424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308B6371-0B2A-46E0-9652-D39AF909D7C4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5544107" y="4860067"/>
                  <a:ext cx="6552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A9423B03-9FCE-481A-A45A-CAF6DD0597E8}"/>
                    </a:ext>
                  </a:extLst>
                </p14:cNvPr>
                <p14:cNvContentPartPr/>
                <p14:nvPr/>
              </p14:nvContentPartPr>
              <p14:xfrm>
                <a:off x="5604227" y="4799947"/>
                <a:ext cx="19080" cy="71640"/>
              </p14:xfrm>
            </p:contentPart>
          </mc:Choice>
          <mc:Fallback xmlns=""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A9423B03-9FCE-481A-A45A-CAF6DD0597E8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5599907" y="4795627"/>
                  <a:ext cx="2772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0B2C9A82-29CB-404E-A5D1-B27208683226}"/>
                    </a:ext>
                  </a:extLst>
                </p14:cNvPr>
                <p14:cNvContentPartPr/>
                <p14:nvPr/>
              </p14:nvContentPartPr>
              <p14:xfrm>
                <a:off x="5799347" y="4880947"/>
                <a:ext cx="15120" cy="56880"/>
              </p14:xfrm>
            </p:contentPart>
          </mc:Choice>
          <mc:Fallback xmlns=""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0B2C9A82-29CB-404E-A5D1-B27208683226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5795027" y="4876627"/>
                  <a:ext cx="2376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2EA2037E-DD81-4FCC-AA57-F74A3407BADE}"/>
                    </a:ext>
                  </a:extLst>
                </p14:cNvPr>
                <p14:cNvContentPartPr/>
                <p14:nvPr/>
              </p14:nvContentPartPr>
              <p14:xfrm>
                <a:off x="5755067" y="4871587"/>
                <a:ext cx="95400" cy="6408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2EA2037E-DD81-4FCC-AA57-F74A3407BADE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5750747" y="4867267"/>
                  <a:ext cx="10404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503CBD28-27D2-4373-86A6-7860043F7886}"/>
                    </a:ext>
                  </a:extLst>
                </p14:cNvPr>
                <p14:cNvContentPartPr/>
                <p14:nvPr/>
              </p14:nvContentPartPr>
              <p14:xfrm>
                <a:off x="5842187" y="4811827"/>
                <a:ext cx="20880" cy="84960"/>
              </p14:xfrm>
            </p:contentPart>
          </mc:Choice>
          <mc:Fallback xmlns=""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503CBD28-27D2-4373-86A6-7860043F7886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5837867" y="4807507"/>
                  <a:ext cx="2952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5FED0499-9EEB-4A98-B6AB-CF4AB8A2739F}"/>
                    </a:ext>
                  </a:extLst>
                </p14:cNvPr>
                <p14:cNvContentPartPr/>
                <p14:nvPr/>
              </p14:nvContentPartPr>
              <p14:xfrm>
                <a:off x="5645987" y="4959787"/>
                <a:ext cx="125280" cy="19080"/>
              </p14:xfrm>
            </p:contentPart>
          </mc:Choice>
          <mc:Fallback xmlns=""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5FED0499-9EEB-4A98-B6AB-CF4AB8A2739F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5641667" y="4955467"/>
                  <a:ext cx="13392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C9C49498-8F18-4A7D-B7F8-432A6E5A0569}"/>
                    </a:ext>
                  </a:extLst>
                </p14:cNvPr>
                <p14:cNvContentPartPr/>
                <p14:nvPr/>
              </p14:nvContentPartPr>
              <p14:xfrm>
                <a:off x="5702867" y="5022067"/>
                <a:ext cx="20160" cy="11016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C9C49498-8F18-4A7D-B7F8-432A6E5A0569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5698547" y="5017747"/>
                  <a:ext cx="2880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B645F22C-842F-4661-9E81-3944AF799AEB}"/>
                    </a:ext>
                  </a:extLst>
                </p14:cNvPr>
                <p14:cNvContentPartPr/>
                <p14:nvPr/>
              </p14:nvContentPartPr>
              <p14:xfrm>
                <a:off x="5662907" y="5183707"/>
                <a:ext cx="1800" cy="7020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B645F22C-842F-4661-9E81-3944AF799AEB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5658587" y="5179387"/>
                  <a:ext cx="1044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8AA583C8-CAA3-4DA0-8E3D-891635534A3A}"/>
                    </a:ext>
                  </a:extLst>
                </p14:cNvPr>
                <p14:cNvContentPartPr/>
                <p14:nvPr/>
              </p14:nvContentPartPr>
              <p14:xfrm>
                <a:off x="5651387" y="5159947"/>
                <a:ext cx="82800" cy="16560"/>
              </p14:xfrm>
            </p:contentPart>
          </mc:Choice>
          <mc:Fallback xmlns=""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8AA583C8-CAA3-4DA0-8E3D-891635534A3A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5647067" y="5155627"/>
                  <a:ext cx="9144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25B306ED-6B89-4E37-95DB-10EB0A757D24}"/>
                    </a:ext>
                  </a:extLst>
                </p14:cNvPr>
                <p14:cNvContentPartPr/>
                <p14:nvPr/>
              </p14:nvContentPartPr>
              <p14:xfrm>
                <a:off x="5648867" y="5193787"/>
                <a:ext cx="82080" cy="65160"/>
              </p14:xfrm>
            </p:contentPart>
          </mc:Choice>
          <mc:Fallback xmlns=""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25B306ED-6B89-4E37-95DB-10EB0A757D24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5644547" y="5189467"/>
                  <a:ext cx="9072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8B48C2B7-2DE0-4983-A950-9895A439EA6D}"/>
                    </a:ext>
                  </a:extLst>
                </p14:cNvPr>
                <p14:cNvContentPartPr/>
                <p14:nvPr/>
              </p14:nvContentPartPr>
              <p14:xfrm>
                <a:off x="5766227" y="5134387"/>
                <a:ext cx="5760" cy="64800"/>
              </p14:xfrm>
            </p:contentPart>
          </mc:Choice>
          <mc:Fallback xmlns=""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8B48C2B7-2DE0-4983-A950-9895A439EA6D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5761907" y="5130067"/>
                  <a:ext cx="1440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39833F44-1D8F-446D-9F68-593510DBE6C3}"/>
                    </a:ext>
                  </a:extLst>
                </p14:cNvPr>
                <p14:cNvContentPartPr/>
                <p14:nvPr/>
              </p14:nvContentPartPr>
              <p14:xfrm>
                <a:off x="7226027" y="4617787"/>
                <a:ext cx="169560" cy="27828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39833F44-1D8F-446D-9F68-593510DBE6C3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7221707" y="4613467"/>
                  <a:ext cx="178200" cy="28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06FCC268-66A9-4D12-A570-7AE2DC053709}"/>
                    </a:ext>
                  </a:extLst>
                </p14:cNvPr>
                <p14:cNvContentPartPr/>
                <p14:nvPr/>
              </p14:nvContentPartPr>
              <p14:xfrm>
                <a:off x="7134587" y="4589347"/>
                <a:ext cx="221760" cy="311760"/>
              </p14:xfrm>
            </p:contentPart>
          </mc:Choice>
          <mc:Fallback xmlns=""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06FCC268-66A9-4D12-A570-7AE2DC053709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7130267" y="4585027"/>
                  <a:ext cx="230400" cy="32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B05C7162-0882-4BB4-ADDE-152DF466DA7B}"/>
                    </a:ext>
                  </a:extLst>
                </p14:cNvPr>
                <p14:cNvContentPartPr/>
                <p14:nvPr/>
              </p14:nvContentPartPr>
              <p14:xfrm>
                <a:off x="7363187" y="4730467"/>
                <a:ext cx="49680" cy="14904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B05C7162-0882-4BB4-ADDE-152DF466DA7B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7358867" y="4726147"/>
                  <a:ext cx="5832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42AF318D-C453-4ED1-A2A6-434DDF1263FE}"/>
                    </a:ext>
                  </a:extLst>
                </p14:cNvPr>
                <p14:cNvContentPartPr/>
                <p14:nvPr/>
              </p14:nvContentPartPr>
              <p14:xfrm>
                <a:off x="7413947" y="4742707"/>
                <a:ext cx="233280" cy="117000"/>
              </p14:xfrm>
            </p:contentPart>
          </mc:Choice>
          <mc:Fallback xmlns=""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42AF318D-C453-4ED1-A2A6-434DDF1263FE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7409627" y="4738387"/>
                  <a:ext cx="24192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4114AF06-CAB1-4BD2-887B-2BE8E4BB0A1A}"/>
                    </a:ext>
                  </a:extLst>
                </p14:cNvPr>
                <p14:cNvContentPartPr/>
                <p14:nvPr/>
              </p14:nvContentPartPr>
              <p14:xfrm>
                <a:off x="7648667" y="4677187"/>
                <a:ext cx="31320" cy="29520"/>
              </p14:xfrm>
            </p:contentPart>
          </mc:Choice>
          <mc:Fallback xmlns=""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4114AF06-CAB1-4BD2-887B-2BE8E4BB0A1A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7644347" y="4672867"/>
                  <a:ext cx="399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223A1688-745C-4299-B69C-C9D644D8DFE7}"/>
                    </a:ext>
                  </a:extLst>
                </p14:cNvPr>
                <p14:cNvContentPartPr/>
                <p14:nvPr/>
              </p14:nvContentPartPr>
              <p14:xfrm>
                <a:off x="7654427" y="4717507"/>
                <a:ext cx="100800" cy="157320"/>
              </p14:xfrm>
            </p:contentPart>
          </mc:Choice>
          <mc:Fallback xmlns=""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223A1688-745C-4299-B69C-C9D644D8DFE7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7650107" y="4713187"/>
                  <a:ext cx="1094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C4896CCA-8F4A-4402-B388-073FA7EDD4B1}"/>
                    </a:ext>
                  </a:extLst>
                </p14:cNvPr>
                <p14:cNvContentPartPr/>
                <p14:nvPr/>
              </p14:nvContentPartPr>
              <p14:xfrm>
                <a:off x="7744787" y="4612387"/>
                <a:ext cx="106200" cy="229320"/>
              </p14:xfrm>
            </p:contentPart>
          </mc:Choice>
          <mc:Fallback xmlns=""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C4896CCA-8F4A-4402-B388-073FA7EDD4B1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7740467" y="4608067"/>
                  <a:ext cx="11484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A9B0508F-F268-4BFD-A944-1750D9F42F55}"/>
                    </a:ext>
                  </a:extLst>
                </p14:cNvPr>
                <p14:cNvContentPartPr/>
                <p14:nvPr/>
              </p14:nvContentPartPr>
              <p14:xfrm>
                <a:off x="7864307" y="4615627"/>
                <a:ext cx="20880" cy="228960"/>
              </p14:xfrm>
            </p:contentPart>
          </mc:Choice>
          <mc:Fallback xmlns=""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A9B0508F-F268-4BFD-A944-1750D9F42F55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7859987" y="4611307"/>
                  <a:ext cx="2952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64C0B109-D2FB-4C9E-B3A4-8ADA60C6EA01}"/>
                    </a:ext>
                  </a:extLst>
                </p14:cNvPr>
                <p14:cNvContentPartPr/>
                <p14:nvPr/>
              </p14:nvContentPartPr>
              <p14:xfrm>
                <a:off x="7886627" y="4672867"/>
                <a:ext cx="176400" cy="131400"/>
              </p14:xfrm>
            </p:contentPart>
          </mc:Choice>
          <mc:Fallback xmlns=""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64C0B109-D2FB-4C9E-B3A4-8ADA60C6EA01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7882307" y="4668547"/>
                  <a:ext cx="18504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BD7FF8BF-57AE-4B48-A84C-10C1EDBA73D3}"/>
                    </a:ext>
                  </a:extLst>
                </p14:cNvPr>
                <p14:cNvContentPartPr/>
                <p14:nvPr/>
              </p14:nvContentPartPr>
              <p14:xfrm>
                <a:off x="8100467" y="4607347"/>
                <a:ext cx="4320" cy="43920"/>
              </p14:xfrm>
            </p:contentPart>
          </mc:Choice>
          <mc:Fallback xmlns=""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BD7FF8BF-57AE-4B48-A84C-10C1EDBA73D3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8096147" y="4603027"/>
                  <a:ext cx="1296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CBCD6444-CB87-4FD6-92EF-0E90C1874D5A}"/>
                    </a:ext>
                  </a:extLst>
                </p14:cNvPr>
                <p14:cNvContentPartPr/>
                <p14:nvPr/>
              </p14:nvContentPartPr>
              <p14:xfrm>
                <a:off x="8078147" y="4700587"/>
                <a:ext cx="196560" cy="224640"/>
              </p14:xfrm>
            </p:contentPart>
          </mc:Choice>
          <mc:Fallback xmlns=""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CBCD6444-CB87-4FD6-92EF-0E90C1874D5A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8073827" y="4696267"/>
                  <a:ext cx="20520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4A37EE4A-4BDF-494D-9904-393E4573F3EF}"/>
                    </a:ext>
                  </a:extLst>
                </p14:cNvPr>
                <p14:cNvContentPartPr/>
                <p14:nvPr/>
              </p14:nvContentPartPr>
              <p14:xfrm>
                <a:off x="6118667" y="4734067"/>
                <a:ext cx="167400" cy="129960"/>
              </p14:xfrm>
            </p:contentPart>
          </mc:Choice>
          <mc:Fallback xmlns=""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4A37EE4A-4BDF-494D-9904-393E4573F3EF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6114347" y="4729747"/>
                  <a:ext cx="17604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9C7ECEF1-365B-4F4B-BD02-E047A0C2AC4B}"/>
                    </a:ext>
                  </a:extLst>
                </p14:cNvPr>
                <p14:cNvContentPartPr/>
                <p14:nvPr/>
              </p14:nvContentPartPr>
              <p14:xfrm>
                <a:off x="6069347" y="4722187"/>
                <a:ext cx="174240" cy="198720"/>
              </p14:xfrm>
            </p:contentPart>
          </mc:Choice>
          <mc:Fallback xmlns=""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9C7ECEF1-365B-4F4B-BD02-E047A0C2AC4B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6065027" y="4717867"/>
                  <a:ext cx="18288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59D2812E-367D-4678-A79F-E4F86B42A51B}"/>
                    </a:ext>
                  </a:extLst>
                </p14:cNvPr>
                <p14:cNvContentPartPr/>
                <p14:nvPr/>
              </p14:nvContentPartPr>
              <p14:xfrm>
                <a:off x="6378947" y="4569907"/>
                <a:ext cx="169560" cy="146520"/>
              </p14:xfrm>
            </p:contentPart>
          </mc:Choice>
          <mc:Fallback xmlns=""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59D2812E-367D-4678-A79F-E4F86B42A51B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6374627" y="4565587"/>
                  <a:ext cx="17820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30FB2C2B-EDDA-4394-8E0A-0E269CC6A80B}"/>
                    </a:ext>
                  </a:extLst>
                </p14:cNvPr>
                <p14:cNvContentPartPr/>
                <p14:nvPr/>
              </p14:nvContentPartPr>
              <p14:xfrm>
                <a:off x="6580907" y="4436707"/>
                <a:ext cx="208080" cy="278640"/>
              </p14:xfrm>
            </p:contentPart>
          </mc:Choice>
          <mc:Fallback xmlns=""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30FB2C2B-EDDA-4394-8E0A-0E269CC6A80B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6576587" y="4432387"/>
                  <a:ext cx="216720" cy="28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59469EED-9209-4592-9E79-79613007BAA1}"/>
                    </a:ext>
                  </a:extLst>
                </p14:cNvPr>
                <p14:cNvContentPartPr/>
                <p14:nvPr/>
              </p14:nvContentPartPr>
              <p14:xfrm>
                <a:off x="6844067" y="4140787"/>
                <a:ext cx="425520" cy="270720"/>
              </p14:xfrm>
            </p:contentPart>
          </mc:Choice>
          <mc:Fallback xmlns=""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59469EED-9209-4592-9E79-79613007BAA1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6839747" y="4136467"/>
                  <a:ext cx="434160" cy="27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7E38C19D-2E66-486D-A81E-587AEE1A5361}"/>
                    </a:ext>
                  </a:extLst>
                </p14:cNvPr>
                <p14:cNvContentPartPr/>
                <p14:nvPr/>
              </p14:nvContentPartPr>
              <p14:xfrm>
                <a:off x="6502067" y="4803547"/>
                <a:ext cx="57960" cy="78120"/>
              </p14:xfrm>
            </p:contentPart>
          </mc:Choice>
          <mc:Fallback xmlns=""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7E38C19D-2E66-486D-A81E-587AEE1A5361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6497747" y="4799227"/>
                  <a:ext cx="6660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9DE8BA49-410E-4E7D-ADEF-A203FF525B88}"/>
                    </a:ext>
                  </a:extLst>
                </p14:cNvPr>
                <p14:cNvContentPartPr/>
                <p14:nvPr/>
              </p14:nvContentPartPr>
              <p14:xfrm>
                <a:off x="6508187" y="4756387"/>
                <a:ext cx="73800" cy="50400"/>
              </p14:xfrm>
            </p:contentPart>
          </mc:Choice>
          <mc:Fallback xmlns=""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9DE8BA49-410E-4E7D-ADEF-A203FF525B88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6503867" y="4752067"/>
                  <a:ext cx="8244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E9F75313-9F59-402C-8BA2-3AEFA17737B0}"/>
                    </a:ext>
                  </a:extLst>
                </p14:cNvPr>
                <p14:cNvContentPartPr/>
                <p14:nvPr/>
              </p14:nvContentPartPr>
              <p14:xfrm>
                <a:off x="6528347" y="4815787"/>
                <a:ext cx="117720" cy="81000"/>
              </p14:xfrm>
            </p:contentPart>
          </mc:Choice>
          <mc:Fallback xmlns=""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E9F75313-9F59-402C-8BA2-3AEFA17737B0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6524027" y="4811467"/>
                  <a:ext cx="12636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14C371AF-57D5-4F53-B296-A403B525FC60}"/>
                    </a:ext>
                  </a:extLst>
                </p14:cNvPr>
                <p14:cNvContentPartPr/>
                <p14:nvPr/>
              </p14:nvContentPartPr>
              <p14:xfrm>
                <a:off x="6581267" y="4683307"/>
                <a:ext cx="50760" cy="61200"/>
              </p14:xfrm>
            </p:contentPart>
          </mc:Choice>
          <mc:Fallback xmlns=""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14C371AF-57D5-4F53-B296-A403B525FC60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6576947" y="4678987"/>
                  <a:ext cx="5940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9FCBB274-AC3E-4EAF-A92D-979E8C4D4238}"/>
                    </a:ext>
                  </a:extLst>
                </p14:cNvPr>
                <p14:cNvContentPartPr/>
                <p14:nvPr/>
              </p14:nvContentPartPr>
              <p14:xfrm>
                <a:off x="6716267" y="4619227"/>
                <a:ext cx="82080" cy="94680"/>
              </p14:xfrm>
            </p:contentPart>
          </mc:Choice>
          <mc:Fallback xmlns=""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9FCBB274-AC3E-4EAF-A92D-979E8C4D4238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6711947" y="4614907"/>
                  <a:ext cx="9072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14072F7D-2BEF-4BD4-8A57-07363A606CA2}"/>
                    </a:ext>
                  </a:extLst>
                </p14:cNvPr>
                <p14:cNvContentPartPr/>
                <p14:nvPr/>
              </p14:nvContentPartPr>
              <p14:xfrm>
                <a:off x="6858467" y="4540747"/>
                <a:ext cx="60480" cy="92160"/>
              </p14:xfrm>
            </p:contentPart>
          </mc:Choice>
          <mc:Fallback xmlns=""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14072F7D-2BEF-4BD4-8A57-07363A606CA2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6854147" y="4536427"/>
                  <a:ext cx="6912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810378BD-03CF-4BEA-BADB-6484C845E7F2}"/>
                    </a:ext>
                  </a:extLst>
                </p14:cNvPr>
                <p14:cNvContentPartPr/>
                <p14:nvPr/>
              </p14:nvContentPartPr>
              <p14:xfrm>
                <a:off x="6819587" y="4511587"/>
                <a:ext cx="134640" cy="148320"/>
              </p14:xfrm>
            </p:contentPart>
          </mc:Choice>
          <mc:Fallback xmlns=""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810378BD-03CF-4BEA-BADB-6484C845E7F2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6815267" y="4507267"/>
                  <a:ext cx="14328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0BD926F2-6822-461C-9B52-60810AB6D8E6}"/>
                    </a:ext>
                  </a:extLst>
                </p14:cNvPr>
                <p14:cNvContentPartPr/>
                <p14:nvPr/>
              </p14:nvContentPartPr>
              <p14:xfrm>
                <a:off x="6929747" y="4427707"/>
                <a:ext cx="37440" cy="79200"/>
              </p14:xfrm>
            </p:contentPart>
          </mc:Choice>
          <mc:Fallback xmlns=""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0BD926F2-6822-461C-9B52-60810AB6D8E6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6925427" y="4423387"/>
                  <a:ext cx="4608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23059E61-1CF8-4F26-B31E-8F0ED3D2CA8D}"/>
                    </a:ext>
                  </a:extLst>
                </p14:cNvPr>
                <p14:cNvContentPartPr/>
                <p14:nvPr/>
              </p14:nvContentPartPr>
              <p14:xfrm>
                <a:off x="7046027" y="4432027"/>
                <a:ext cx="46080" cy="84240"/>
              </p14:xfrm>
            </p:contentPart>
          </mc:Choice>
          <mc:Fallback xmlns=""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23059E61-1CF8-4F26-B31E-8F0ED3D2CA8D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7041707" y="4427707"/>
                  <a:ext cx="5472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D56CA967-F5BB-43E9-8664-76CCAAA83160}"/>
                    </a:ext>
                  </a:extLst>
                </p14:cNvPr>
                <p14:cNvContentPartPr/>
                <p14:nvPr/>
              </p14:nvContentPartPr>
              <p14:xfrm>
                <a:off x="7028387" y="4430587"/>
                <a:ext cx="84240" cy="53280"/>
              </p14:xfrm>
            </p:contentPart>
          </mc:Choice>
          <mc:Fallback xmlns=""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D56CA967-F5BB-43E9-8664-76CCAAA83160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7024067" y="4426267"/>
                  <a:ext cx="9288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B7481CC8-7428-4A28-9B1A-5714DCBF5C0A}"/>
                    </a:ext>
                  </a:extLst>
                </p14:cNvPr>
                <p14:cNvContentPartPr/>
                <p14:nvPr/>
              </p14:nvContentPartPr>
              <p14:xfrm>
                <a:off x="7165187" y="4351027"/>
                <a:ext cx="41760" cy="71280"/>
              </p14:xfrm>
            </p:contentPart>
          </mc:Choice>
          <mc:Fallback xmlns=""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B7481CC8-7428-4A28-9B1A-5714DCBF5C0A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7160867" y="4346707"/>
                  <a:ext cx="5040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D8F5AC4A-5E15-4A09-800D-82A81C085CAD}"/>
                    </a:ext>
                  </a:extLst>
                </p14:cNvPr>
                <p14:cNvContentPartPr/>
                <p14:nvPr/>
              </p14:nvContentPartPr>
              <p14:xfrm>
                <a:off x="7105067" y="4329427"/>
                <a:ext cx="127080" cy="126720"/>
              </p14:xfrm>
            </p:contentPart>
          </mc:Choice>
          <mc:Fallback xmlns=""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D8F5AC4A-5E15-4A09-800D-82A81C085CAD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7100747" y="4325107"/>
                  <a:ext cx="13572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8258CB84-7713-4EDD-A09C-5C0A6BFF5156}"/>
                    </a:ext>
                  </a:extLst>
                </p14:cNvPr>
                <p14:cNvContentPartPr/>
                <p14:nvPr/>
              </p14:nvContentPartPr>
              <p14:xfrm>
                <a:off x="7200467" y="4266067"/>
                <a:ext cx="47160" cy="85320"/>
              </p14:xfrm>
            </p:contentPart>
          </mc:Choice>
          <mc:Fallback xmlns=""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8258CB84-7713-4EDD-A09C-5C0A6BFF5156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7196147" y="4261747"/>
                  <a:ext cx="558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1D3DCAED-C11C-4A81-89DD-CCF58F0BD4AE}"/>
                    </a:ext>
                  </a:extLst>
                </p14:cNvPr>
                <p14:cNvContentPartPr/>
                <p14:nvPr/>
              </p14:nvContentPartPr>
              <p14:xfrm>
                <a:off x="5490467" y="1827427"/>
                <a:ext cx="480960" cy="27360"/>
              </p14:xfrm>
            </p:contentPart>
          </mc:Choice>
          <mc:Fallback xmlns=""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1D3DCAED-C11C-4A81-89DD-CCF58F0BD4AE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5486147" y="1823107"/>
                  <a:ext cx="4896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79532213-195D-4801-B930-466C7CE28D7E}"/>
                    </a:ext>
                  </a:extLst>
                </p14:cNvPr>
                <p14:cNvContentPartPr/>
                <p14:nvPr/>
              </p14:nvContentPartPr>
              <p14:xfrm>
                <a:off x="5734547" y="1613587"/>
                <a:ext cx="307800" cy="262440"/>
              </p14:xfrm>
            </p:contentPart>
          </mc:Choice>
          <mc:Fallback xmlns=""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79532213-195D-4801-B930-466C7CE28D7E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5730227" y="1609267"/>
                  <a:ext cx="316440" cy="27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99D4652B-C3D6-477A-84BB-D6201399078A}"/>
                    </a:ext>
                  </a:extLst>
                </p14:cNvPr>
                <p14:cNvContentPartPr/>
                <p14:nvPr/>
              </p14:nvContentPartPr>
              <p14:xfrm>
                <a:off x="8603747" y="2161147"/>
                <a:ext cx="88920" cy="3708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99D4652B-C3D6-477A-84BB-D6201399078A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8599427" y="2156827"/>
                  <a:ext cx="97560" cy="4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2593A41B-1894-4FCC-B478-8434F84D4438}"/>
                    </a:ext>
                  </a:extLst>
                </p14:cNvPr>
                <p14:cNvContentPartPr/>
                <p14:nvPr/>
              </p14:nvContentPartPr>
              <p14:xfrm>
                <a:off x="8613467" y="1937587"/>
                <a:ext cx="70920" cy="4212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2593A41B-1894-4FCC-B478-8434F84D4438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8609147" y="1933267"/>
                  <a:ext cx="7956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0F5A29EE-7E82-40D0-8321-F19E626C24A4}"/>
                    </a:ext>
                  </a:extLst>
                </p14:cNvPr>
                <p14:cNvContentPartPr/>
                <p14:nvPr/>
              </p14:nvContentPartPr>
              <p14:xfrm>
                <a:off x="8679707" y="2844067"/>
                <a:ext cx="149400" cy="10656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0F5A29EE-7E82-40D0-8321-F19E626C24A4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8675387" y="2839747"/>
                  <a:ext cx="15804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596FD698-17FA-4105-BEDA-2471046C32A2}"/>
                    </a:ext>
                  </a:extLst>
                </p14:cNvPr>
                <p14:cNvContentPartPr/>
                <p14:nvPr/>
              </p14:nvContentPartPr>
              <p14:xfrm>
                <a:off x="8832347" y="2830747"/>
                <a:ext cx="95760" cy="14436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596FD698-17FA-4105-BEDA-2471046C32A2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8828027" y="2826427"/>
                  <a:ext cx="10440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170D9AB5-742C-489A-B14B-36F8748CCDB5}"/>
                    </a:ext>
                  </a:extLst>
                </p14:cNvPr>
                <p14:cNvContentPartPr/>
                <p14:nvPr/>
              </p14:nvContentPartPr>
              <p14:xfrm>
                <a:off x="8970227" y="2837227"/>
                <a:ext cx="119520" cy="15084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170D9AB5-742C-489A-B14B-36F8748CCDB5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8965907" y="2832907"/>
                  <a:ext cx="12816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3B072B51-5CE8-4819-A427-1DB60BD1C3CC}"/>
                    </a:ext>
                  </a:extLst>
                </p14:cNvPr>
                <p14:cNvContentPartPr/>
                <p14:nvPr/>
              </p14:nvContentPartPr>
              <p14:xfrm>
                <a:off x="9032867" y="2926867"/>
                <a:ext cx="55080" cy="1512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3B072B51-5CE8-4819-A427-1DB60BD1C3CC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9028547" y="2922547"/>
                  <a:ext cx="637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5568E4FE-68D0-4CA5-963E-E9A1F80E848A}"/>
                    </a:ext>
                  </a:extLst>
                </p14:cNvPr>
                <p14:cNvContentPartPr/>
                <p14:nvPr/>
              </p14:nvContentPartPr>
              <p14:xfrm>
                <a:off x="7152227" y="1636267"/>
                <a:ext cx="166320" cy="252360"/>
              </p14:xfrm>
            </p:contentPart>
          </mc:Choice>
          <mc:Fallback xmlns=""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5568E4FE-68D0-4CA5-963E-E9A1F80E848A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7147907" y="1631947"/>
                  <a:ext cx="174960" cy="26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E290F380-82CF-4F2C-9E6C-29E4F721EF71}"/>
                    </a:ext>
                  </a:extLst>
                </p14:cNvPr>
                <p14:cNvContentPartPr/>
                <p14:nvPr/>
              </p14:nvContentPartPr>
              <p14:xfrm>
                <a:off x="7349147" y="1734187"/>
                <a:ext cx="146520" cy="12168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E290F380-82CF-4F2C-9E6C-29E4F721EF71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7344827" y="1729867"/>
                  <a:ext cx="15516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A3B5D84D-B5A6-4619-8E10-3494E203A708}"/>
                    </a:ext>
                  </a:extLst>
                </p14:cNvPr>
                <p14:cNvContentPartPr/>
                <p14:nvPr/>
              </p14:nvContentPartPr>
              <p14:xfrm>
                <a:off x="7503587" y="1667947"/>
                <a:ext cx="172080" cy="18252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A3B5D84D-B5A6-4619-8E10-3494E203A708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7499267" y="1663627"/>
                  <a:ext cx="18072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F8CA96C0-DE35-4CAE-AADE-931C46EB308D}"/>
                    </a:ext>
                  </a:extLst>
                </p14:cNvPr>
                <p14:cNvContentPartPr/>
                <p14:nvPr/>
              </p14:nvContentPartPr>
              <p14:xfrm>
                <a:off x="7400267" y="1617547"/>
                <a:ext cx="131040" cy="1188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F8CA96C0-DE35-4CAE-AADE-931C46EB308D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7395947" y="1613227"/>
                  <a:ext cx="13968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AAFEBAD5-9B39-4C93-B842-55F89A90E492}"/>
                    </a:ext>
                  </a:extLst>
                </p14:cNvPr>
                <p14:cNvContentPartPr/>
                <p14:nvPr/>
              </p14:nvContentPartPr>
              <p14:xfrm>
                <a:off x="6243227" y="1671547"/>
                <a:ext cx="1179720" cy="1821600"/>
              </p14:xfrm>
            </p:contentPart>
          </mc:Choice>
          <mc:Fallback xmlns=""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AAFEBAD5-9B39-4C93-B842-55F89A90E492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6238907" y="1667227"/>
                  <a:ext cx="1188360" cy="18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B25916F9-947C-4ACF-A198-E2DEAB700A35}"/>
                    </a:ext>
                  </a:extLst>
                </p14:cNvPr>
                <p14:cNvContentPartPr/>
                <p14:nvPr/>
              </p14:nvContentPartPr>
              <p14:xfrm>
                <a:off x="7357787" y="2537347"/>
                <a:ext cx="50400" cy="160560"/>
              </p14:xfrm>
            </p:contentPart>
          </mc:Choice>
          <mc:Fallback xmlns=""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B25916F9-947C-4ACF-A198-E2DEAB700A35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7353467" y="2533027"/>
                  <a:ext cx="5904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CA547F12-41B9-45A6-8B49-6D0D5EDBCCB9}"/>
                    </a:ext>
                  </a:extLst>
                </p14:cNvPr>
                <p14:cNvContentPartPr/>
                <p14:nvPr/>
              </p14:nvContentPartPr>
              <p14:xfrm>
                <a:off x="7239707" y="2485147"/>
                <a:ext cx="158040" cy="90000"/>
              </p14:xfrm>
            </p:contentPart>
          </mc:Choice>
          <mc:Fallback xmlns=""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CA547F12-41B9-45A6-8B49-6D0D5EDBCCB9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7235387" y="2480827"/>
                  <a:ext cx="16668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0EF5888E-E052-4F4C-8591-9DE90E01A247}"/>
                    </a:ext>
                  </a:extLst>
                </p14:cNvPr>
                <p14:cNvContentPartPr/>
                <p14:nvPr/>
              </p14:nvContentPartPr>
              <p14:xfrm>
                <a:off x="7431947" y="2554267"/>
                <a:ext cx="56160" cy="86040"/>
              </p14:xfrm>
            </p:contentPart>
          </mc:Choice>
          <mc:Fallback xmlns=""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0EF5888E-E052-4F4C-8591-9DE90E01A247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7427627" y="2549947"/>
                  <a:ext cx="6480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342EB5B5-58E0-443A-974F-B973B0A457FE}"/>
                    </a:ext>
                  </a:extLst>
                </p14:cNvPr>
                <p14:cNvContentPartPr/>
                <p14:nvPr/>
              </p14:nvContentPartPr>
              <p14:xfrm>
                <a:off x="7511147" y="2518267"/>
                <a:ext cx="51840" cy="85320"/>
              </p14:xfrm>
            </p:contentPart>
          </mc:Choice>
          <mc:Fallback xmlns=""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342EB5B5-58E0-443A-974F-B973B0A457FE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7506827" y="2513947"/>
                  <a:ext cx="6048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CE33C1FA-1B25-4636-9516-8B2CE5150EF3}"/>
                    </a:ext>
                  </a:extLst>
                </p14:cNvPr>
                <p14:cNvContentPartPr/>
                <p14:nvPr/>
              </p14:nvContentPartPr>
              <p14:xfrm>
                <a:off x="7547867" y="2383267"/>
                <a:ext cx="201240" cy="163440"/>
              </p14:xfrm>
            </p:contentPart>
          </mc:Choice>
          <mc:Fallback xmlns=""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CE33C1FA-1B25-4636-9516-8B2CE5150EF3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7543547" y="2378947"/>
                  <a:ext cx="20988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181CDFE0-7C3A-4FC4-B378-43E90340F6D1}"/>
                    </a:ext>
                  </a:extLst>
                </p14:cNvPr>
                <p14:cNvContentPartPr/>
                <p14:nvPr/>
              </p14:nvContentPartPr>
              <p14:xfrm>
                <a:off x="7628147" y="2428267"/>
                <a:ext cx="75960" cy="62640"/>
              </p14:xfrm>
            </p:contentPart>
          </mc:Choice>
          <mc:Fallback xmlns=""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181CDFE0-7C3A-4FC4-B378-43E90340F6D1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7623827" y="2423947"/>
                  <a:ext cx="8460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3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BECFAC0D-6FB3-42B0-AFDA-8463FC42F0F3}"/>
                    </a:ext>
                  </a:extLst>
                </p14:cNvPr>
                <p14:cNvContentPartPr/>
                <p14:nvPr/>
              </p14:nvContentPartPr>
              <p14:xfrm>
                <a:off x="7740107" y="2322787"/>
                <a:ext cx="227160" cy="95400"/>
              </p14:xfrm>
            </p:contentPart>
          </mc:Choice>
          <mc:Fallback xmlns=""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BECFAC0D-6FB3-42B0-AFDA-8463FC42F0F3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7735787" y="2318467"/>
                  <a:ext cx="23580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EB2F9F83-8B36-4864-BFE5-5B6EFEB6D3E2}"/>
                    </a:ext>
                  </a:extLst>
                </p14:cNvPr>
                <p14:cNvContentPartPr/>
                <p14:nvPr/>
              </p14:nvContentPartPr>
              <p14:xfrm>
                <a:off x="7754867" y="2252227"/>
                <a:ext cx="371160" cy="168480"/>
              </p14:xfrm>
            </p:contentPart>
          </mc:Choice>
          <mc:Fallback xmlns=""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EB2F9F83-8B36-4864-BFE5-5B6EFEB6D3E2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7750547" y="2247907"/>
                  <a:ext cx="37980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7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0E13C9E9-0340-433E-BE15-413C701539FE}"/>
                    </a:ext>
                  </a:extLst>
                </p14:cNvPr>
                <p14:cNvContentPartPr/>
                <p14:nvPr/>
              </p14:nvContentPartPr>
              <p14:xfrm>
                <a:off x="7458947" y="2691067"/>
                <a:ext cx="145800" cy="179280"/>
              </p14:xfrm>
            </p:contentPart>
          </mc:Choice>
          <mc:Fallback xmlns=""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0E13C9E9-0340-433E-BE15-413C701539FE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7454627" y="2686747"/>
                  <a:ext cx="15444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E02BACE1-AB7B-42FC-BCC1-5248680C6003}"/>
                    </a:ext>
                  </a:extLst>
                </p14:cNvPr>
                <p14:cNvContentPartPr/>
                <p14:nvPr/>
              </p14:nvContentPartPr>
              <p14:xfrm>
                <a:off x="7648667" y="2716267"/>
                <a:ext cx="41760" cy="65160"/>
              </p14:xfrm>
            </p:contentPart>
          </mc:Choice>
          <mc:Fallback xmlns=""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E02BACE1-AB7B-42FC-BCC1-5248680C6003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7644347" y="2711947"/>
                  <a:ext cx="5040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31EEBA9E-D435-4565-840E-476420FCC8F3}"/>
                    </a:ext>
                  </a:extLst>
                </p14:cNvPr>
                <p14:cNvContentPartPr/>
                <p14:nvPr/>
              </p14:nvContentPartPr>
              <p14:xfrm>
                <a:off x="7661987" y="2738947"/>
                <a:ext cx="6480" cy="7560"/>
              </p14:xfrm>
            </p:contentPart>
          </mc:Choice>
          <mc:Fallback xmlns=""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31EEBA9E-D435-4565-840E-476420FCC8F3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7657667" y="2734627"/>
                  <a:ext cx="1512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3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A9DEF4A7-A899-4BF0-A59A-536B51803E81}"/>
                    </a:ext>
                  </a:extLst>
                </p14:cNvPr>
                <p14:cNvContentPartPr/>
                <p14:nvPr/>
              </p14:nvContentPartPr>
              <p14:xfrm>
                <a:off x="7668107" y="2745067"/>
                <a:ext cx="360" cy="360"/>
              </p14:xfrm>
            </p:contentPart>
          </mc:Choice>
          <mc:Fallback xmlns=""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A9DEF4A7-A899-4BF0-A59A-536B51803E8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7663787" y="27407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4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39FE9C0A-BA18-4360-8F8C-4886A1802F0B}"/>
                    </a:ext>
                  </a:extLst>
                </p14:cNvPr>
                <p14:cNvContentPartPr/>
                <p14:nvPr/>
              </p14:nvContentPartPr>
              <p14:xfrm>
                <a:off x="7658027" y="2650747"/>
                <a:ext cx="108000" cy="130320"/>
              </p14:xfrm>
            </p:contentPart>
          </mc:Choice>
          <mc:Fallback xmlns=""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39FE9C0A-BA18-4360-8F8C-4886A1802F0B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7653707" y="2646427"/>
                  <a:ext cx="11664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6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50365A69-3866-444B-AD09-39697E1A2A08}"/>
                    </a:ext>
                  </a:extLst>
                </p14:cNvPr>
                <p14:cNvContentPartPr/>
                <p14:nvPr/>
              </p14:nvContentPartPr>
              <p14:xfrm>
                <a:off x="7708787" y="2616547"/>
                <a:ext cx="37080" cy="720"/>
              </p14:xfrm>
            </p:contentPart>
          </mc:Choice>
          <mc:Fallback xmlns=""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50365A69-3866-444B-AD09-39697E1A2A08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7704467" y="2612227"/>
                  <a:ext cx="4572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8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58F3FF51-7F2A-4753-8E08-42ED2490DE07}"/>
                    </a:ext>
                  </a:extLst>
                </p14:cNvPr>
                <p14:cNvContentPartPr/>
                <p14:nvPr/>
              </p14:nvContentPartPr>
              <p14:xfrm>
                <a:off x="7796987" y="2515027"/>
                <a:ext cx="106560" cy="164880"/>
              </p14:xfrm>
            </p:contentPart>
          </mc:Choice>
          <mc:Fallback xmlns=""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58F3FF51-7F2A-4753-8E08-42ED2490DE07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7792667" y="2510707"/>
                  <a:ext cx="11520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0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9AAA30CE-2A19-47F4-BA4C-58044A943A0E}"/>
                    </a:ext>
                  </a:extLst>
                </p14:cNvPr>
                <p14:cNvContentPartPr/>
                <p14:nvPr/>
              </p14:nvContentPartPr>
              <p14:xfrm>
                <a:off x="7540667" y="3042067"/>
                <a:ext cx="12240" cy="140400"/>
              </p14:xfrm>
            </p:contentPart>
          </mc:Choice>
          <mc:Fallback xmlns=""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9AAA30CE-2A19-47F4-BA4C-58044A943A0E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7536347" y="3037747"/>
                  <a:ext cx="2088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2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9C1B911A-1DBB-4EE3-BB1A-6677E20A5BFC}"/>
                    </a:ext>
                  </a:extLst>
                </p14:cNvPr>
                <p14:cNvContentPartPr/>
                <p14:nvPr/>
              </p14:nvContentPartPr>
              <p14:xfrm>
                <a:off x="7534187" y="3020107"/>
                <a:ext cx="121320" cy="174600"/>
              </p14:xfrm>
            </p:contentPart>
          </mc:Choice>
          <mc:Fallback xmlns=""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9C1B911A-1DBB-4EE3-BB1A-6677E20A5BFC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7529867" y="3015787"/>
                  <a:ext cx="12996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4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336BDB92-91AB-4732-BD54-06978A4E95EF}"/>
                    </a:ext>
                  </a:extLst>
                </p14:cNvPr>
                <p14:cNvContentPartPr/>
                <p14:nvPr/>
              </p14:nvContentPartPr>
              <p14:xfrm>
                <a:off x="7620947" y="2865667"/>
                <a:ext cx="183960" cy="185760"/>
              </p14:xfrm>
            </p:contentPart>
          </mc:Choice>
          <mc:Fallback xmlns=""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336BDB92-91AB-4732-BD54-06978A4E95EF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7616627" y="2861347"/>
                  <a:ext cx="19260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6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A93B9EFF-0BE9-4FAD-8A7F-68282D112D3B}"/>
                    </a:ext>
                  </a:extLst>
                </p14:cNvPr>
                <p14:cNvContentPartPr/>
                <p14:nvPr/>
              </p14:nvContentPartPr>
              <p14:xfrm>
                <a:off x="7612307" y="3258067"/>
                <a:ext cx="120240" cy="228240"/>
              </p14:xfrm>
            </p:contentPart>
          </mc:Choice>
          <mc:Fallback xmlns=""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A93B9EFF-0BE9-4FAD-8A7F-68282D112D3B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7607987" y="3253747"/>
                  <a:ext cx="12888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8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B2DA2EE7-CBEF-4765-B83E-65F16BF6C216}"/>
                    </a:ext>
                  </a:extLst>
                </p14:cNvPr>
                <p14:cNvContentPartPr/>
                <p14:nvPr/>
              </p14:nvContentPartPr>
              <p14:xfrm>
                <a:off x="7688627" y="3205507"/>
                <a:ext cx="50760" cy="93960"/>
              </p14:xfrm>
            </p:contentPart>
          </mc:Choice>
          <mc:Fallback xmlns=""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B2DA2EE7-CBEF-4765-B83E-65F16BF6C216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7684307" y="3201187"/>
                  <a:ext cx="5940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0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B9379CFA-8381-4CBC-9DB2-EFEB6CF546C9}"/>
                    </a:ext>
                  </a:extLst>
                </p14:cNvPr>
                <p14:cNvContentPartPr/>
                <p14:nvPr/>
              </p14:nvContentPartPr>
              <p14:xfrm>
                <a:off x="7782947" y="3061147"/>
                <a:ext cx="120600" cy="213120"/>
              </p14:xfrm>
            </p:contentPart>
          </mc:Choice>
          <mc:Fallback xmlns=""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B9379CFA-8381-4CBC-9DB2-EFEB6CF546C9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7778627" y="3056827"/>
                  <a:ext cx="12924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2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B1929F32-B4BA-4E88-A92A-607A027B0F4F}"/>
                    </a:ext>
                  </a:extLst>
                </p14:cNvPr>
                <p14:cNvContentPartPr/>
                <p14:nvPr/>
              </p14:nvContentPartPr>
              <p14:xfrm>
                <a:off x="7935587" y="2976907"/>
                <a:ext cx="137520" cy="112320"/>
              </p14:xfrm>
            </p:contentPart>
          </mc:Choice>
          <mc:Fallback xmlns=""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B1929F32-B4BA-4E88-A92A-607A027B0F4F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7931267" y="2972587"/>
                  <a:ext cx="14616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4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8EE694F2-615A-4285-852A-3DB6422AA6A7}"/>
                    </a:ext>
                  </a:extLst>
                </p14:cNvPr>
                <p14:cNvContentPartPr/>
                <p14:nvPr/>
              </p14:nvContentPartPr>
              <p14:xfrm>
                <a:off x="7828667" y="3371467"/>
                <a:ext cx="75240" cy="144360"/>
              </p14:xfrm>
            </p:contentPart>
          </mc:Choice>
          <mc:Fallback xmlns=""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8EE694F2-615A-4285-852A-3DB6422AA6A7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7824347" y="3367147"/>
                  <a:ext cx="8388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6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69913D2C-DF00-4415-B981-C07DFEA650E8}"/>
                    </a:ext>
                  </a:extLst>
                </p14:cNvPr>
                <p14:cNvContentPartPr/>
                <p14:nvPr/>
              </p14:nvContentPartPr>
              <p14:xfrm>
                <a:off x="7899587" y="3312067"/>
                <a:ext cx="149760" cy="123120"/>
              </p14:xfrm>
            </p:contentPart>
          </mc:Choice>
          <mc:Fallback xmlns=""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69913D2C-DF00-4415-B981-C07DFEA650E8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7895267" y="3307747"/>
                  <a:ext cx="15840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8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F48C0AC5-7534-4607-B110-E731C9B73857}"/>
                    </a:ext>
                  </a:extLst>
                </p14:cNvPr>
                <p14:cNvContentPartPr/>
                <p14:nvPr/>
              </p14:nvContentPartPr>
              <p14:xfrm>
                <a:off x="8001467" y="3205507"/>
                <a:ext cx="360" cy="360"/>
              </p14:xfrm>
            </p:contentPart>
          </mc:Choice>
          <mc:Fallback xmlns=""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F48C0AC5-7534-4607-B110-E731C9B73857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7997147" y="32011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9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D2538267-976F-4D6D-8891-88702326E84F}"/>
                    </a:ext>
                  </a:extLst>
                </p14:cNvPr>
                <p14:cNvContentPartPr/>
                <p14:nvPr/>
              </p14:nvContentPartPr>
              <p14:xfrm>
                <a:off x="8138987" y="3190387"/>
                <a:ext cx="84600" cy="88200"/>
              </p14:xfrm>
            </p:contentPart>
          </mc:Choice>
          <mc:Fallback xmlns=""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D2538267-976F-4D6D-8891-88702326E84F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8134667" y="3186067"/>
                  <a:ext cx="9324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1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2E9F9D96-B1C9-4736-AD45-C592D5DBB3A4}"/>
                    </a:ext>
                  </a:extLst>
                </p14:cNvPr>
                <p14:cNvContentPartPr/>
                <p14:nvPr/>
              </p14:nvContentPartPr>
              <p14:xfrm>
                <a:off x="8196587" y="3051427"/>
                <a:ext cx="74160" cy="181800"/>
              </p14:xfrm>
            </p:contentPart>
          </mc:Choice>
          <mc:Fallback xmlns=""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2E9F9D96-B1C9-4736-AD45-C592D5DBB3A4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8192267" y="3047107"/>
                  <a:ext cx="8280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3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B054E3AF-5FB2-467F-9381-4861E1BEE05F}"/>
                    </a:ext>
                  </a:extLst>
                </p14:cNvPr>
                <p14:cNvContentPartPr/>
                <p14:nvPr/>
              </p14:nvContentPartPr>
              <p14:xfrm>
                <a:off x="8268587" y="3085627"/>
                <a:ext cx="54360" cy="104400"/>
              </p14:xfrm>
            </p:contentPart>
          </mc:Choice>
          <mc:Fallback xmlns=""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B054E3AF-5FB2-467F-9381-4861E1BEE05F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8264267" y="3081307"/>
                  <a:ext cx="6300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5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3ADF15CB-E477-4632-BD09-85283718117B}"/>
                    </a:ext>
                  </a:extLst>
                </p14:cNvPr>
                <p14:cNvContentPartPr/>
                <p14:nvPr/>
              </p14:nvContentPartPr>
              <p14:xfrm>
                <a:off x="7775027" y="3800227"/>
                <a:ext cx="54000" cy="101520"/>
              </p14:xfrm>
            </p:contentPart>
          </mc:Choice>
          <mc:Fallback xmlns=""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3ADF15CB-E477-4632-BD09-85283718117B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7770707" y="3795907"/>
                  <a:ext cx="6264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7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9971D90B-7740-4C7E-BF34-33A169739C17}"/>
                    </a:ext>
                  </a:extLst>
                </p14:cNvPr>
                <p14:cNvContentPartPr/>
                <p14:nvPr/>
              </p14:nvContentPartPr>
              <p14:xfrm>
                <a:off x="7749467" y="3760987"/>
                <a:ext cx="103320" cy="87120"/>
              </p14:xfrm>
            </p:contentPart>
          </mc:Choice>
          <mc:Fallback xmlns=""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9971D90B-7740-4C7E-BF34-33A169739C17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7745147" y="3756667"/>
                  <a:ext cx="11196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36AAAE8F-91A4-4674-B9F5-A42519214EF1}"/>
                    </a:ext>
                  </a:extLst>
                </p14:cNvPr>
                <p14:cNvContentPartPr/>
                <p14:nvPr/>
              </p14:nvContentPartPr>
              <p14:xfrm>
                <a:off x="7825067" y="3833707"/>
                <a:ext cx="55800" cy="68400"/>
              </p14:xfrm>
            </p:contentPart>
          </mc:Choice>
          <mc:Fallback xmlns=""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36AAAE8F-91A4-4674-B9F5-A42519214EF1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7820747" y="3829387"/>
                  <a:ext cx="6444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3A2889FF-2EF2-4AFE-BE85-0DD22192096B}"/>
                    </a:ext>
                  </a:extLst>
                </p14:cNvPr>
                <p14:cNvContentPartPr/>
                <p14:nvPr/>
              </p14:nvContentPartPr>
              <p14:xfrm>
                <a:off x="7834067" y="3651547"/>
                <a:ext cx="46800" cy="90720"/>
              </p14:xfrm>
            </p:contentPart>
          </mc:Choice>
          <mc:Fallback xmlns=""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3A2889FF-2EF2-4AFE-BE85-0DD22192096B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7829747" y="3647227"/>
                  <a:ext cx="5544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AA3ED781-C3AF-4CF1-A574-874EC749749B}"/>
                    </a:ext>
                  </a:extLst>
                </p14:cNvPr>
                <p14:cNvContentPartPr/>
                <p14:nvPr/>
              </p14:nvContentPartPr>
              <p14:xfrm>
                <a:off x="7953227" y="3671347"/>
                <a:ext cx="68040" cy="65160"/>
              </p14:xfrm>
            </p:contentPart>
          </mc:Choice>
          <mc:Fallback xmlns=""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AA3ED781-C3AF-4CF1-A574-874EC749749B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7948907" y="3667027"/>
                  <a:ext cx="7668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70255FC7-67E9-4DAA-A65B-3396A5084B2C}"/>
                    </a:ext>
                  </a:extLst>
                </p14:cNvPr>
                <p14:cNvContentPartPr/>
                <p14:nvPr/>
              </p14:nvContentPartPr>
              <p14:xfrm>
                <a:off x="8050787" y="3517267"/>
                <a:ext cx="87120" cy="174960"/>
              </p14:xfrm>
            </p:contentPart>
          </mc:Choice>
          <mc:Fallback xmlns=""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70255FC7-67E9-4DAA-A65B-3396A5084B2C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8046467" y="3512947"/>
                  <a:ext cx="9576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7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DE22B01E-9BC0-4EA5-B6B0-417BDB79F171}"/>
                    </a:ext>
                  </a:extLst>
                </p14:cNvPr>
                <p14:cNvContentPartPr/>
                <p14:nvPr/>
              </p14:nvContentPartPr>
              <p14:xfrm>
                <a:off x="8124947" y="3532027"/>
                <a:ext cx="31680" cy="98280"/>
              </p14:xfrm>
            </p:contentPart>
          </mc:Choice>
          <mc:Fallback xmlns=""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DE22B01E-9BC0-4EA5-B6B0-417BDB79F171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8120627" y="3527707"/>
                  <a:ext cx="4032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E5249F6C-2642-4D30-91E6-D1DAF6F53163}"/>
                    </a:ext>
                  </a:extLst>
                </p14:cNvPr>
                <p14:cNvContentPartPr/>
                <p14:nvPr/>
              </p14:nvContentPartPr>
              <p14:xfrm>
                <a:off x="8100467" y="3500707"/>
                <a:ext cx="93960" cy="158040"/>
              </p14:xfrm>
            </p:contentPart>
          </mc:Choice>
          <mc:Fallback xmlns=""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E5249F6C-2642-4D30-91E6-D1DAF6F53163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8096147" y="3496387"/>
                  <a:ext cx="10260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1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655AFD71-9B73-4AD5-A32C-D03D6CCCDD0E}"/>
                    </a:ext>
                  </a:extLst>
                </p14:cNvPr>
                <p14:cNvContentPartPr/>
                <p14:nvPr/>
              </p14:nvContentPartPr>
              <p14:xfrm>
                <a:off x="8142947" y="3417547"/>
                <a:ext cx="131760" cy="117720"/>
              </p14:xfrm>
            </p:contentPart>
          </mc:Choice>
          <mc:Fallback xmlns=""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655AFD71-9B73-4AD5-A32C-D03D6CCCDD0E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8138627" y="3413227"/>
                  <a:ext cx="14040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3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0544E03D-647B-4F68-A83B-819EBAD295EC}"/>
                    </a:ext>
                  </a:extLst>
                </p14:cNvPr>
                <p14:cNvContentPartPr/>
                <p14:nvPr/>
              </p14:nvContentPartPr>
              <p14:xfrm>
                <a:off x="8218547" y="3362827"/>
                <a:ext cx="132480" cy="149400"/>
              </p14:xfrm>
            </p:contentPart>
          </mc:Choice>
          <mc:Fallback xmlns=""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0544E03D-647B-4F68-A83B-819EBAD295EC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8214227" y="3358507"/>
                  <a:ext cx="14112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6CE0C0F7-3D57-4600-8924-4CED7FDEAF57}"/>
                    </a:ext>
                  </a:extLst>
                </p14:cNvPr>
                <p14:cNvContentPartPr/>
                <p14:nvPr/>
              </p14:nvContentPartPr>
              <p14:xfrm>
                <a:off x="8285147" y="3355267"/>
                <a:ext cx="87120" cy="135720"/>
              </p14:xfrm>
            </p:contentPart>
          </mc:Choice>
          <mc:Fallback xmlns=""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6CE0C0F7-3D57-4600-8924-4CED7FDEAF57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8280827" y="3350947"/>
                  <a:ext cx="9576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9356D94C-3D94-42D4-964E-8C5D818ED2CE}"/>
                    </a:ext>
                  </a:extLst>
                </p14:cNvPr>
                <p14:cNvContentPartPr/>
                <p14:nvPr/>
              </p14:nvContentPartPr>
              <p14:xfrm>
                <a:off x="8342387" y="3264187"/>
                <a:ext cx="24120" cy="83880"/>
              </p14:xfrm>
            </p:contentPart>
          </mc:Choice>
          <mc:Fallback xmlns=""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9356D94C-3D94-42D4-964E-8C5D818ED2CE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8338067" y="3259867"/>
                  <a:ext cx="3276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A38E7CED-D70A-4E98-9F2D-F968CC4ED065}"/>
                    </a:ext>
                  </a:extLst>
                </p14:cNvPr>
                <p14:cNvContentPartPr/>
                <p14:nvPr/>
              </p14:nvContentPartPr>
              <p14:xfrm>
                <a:off x="8367587" y="3194707"/>
                <a:ext cx="74520" cy="340920"/>
              </p14:xfrm>
            </p:contentPart>
          </mc:Choice>
          <mc:Fallback xmlns=""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A38E7CED-D70A-4E98-9F2D-F968CC4ED065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8363267" y="3190387"/>
                  <a:ext cx="83160" cy="34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8269AA43-F85C-470D-9EA2-BBBA53FDD4E8}"/>
                    </a:ext>
                  </a:extLst>
                </p14:cNvPr>
                <p14:cNvContentPartPr/>
                <p14:nvPr/>
              </p14:nvContentPartPr>
              <p14:xfrm>
                <a:off x="8079947" y="3820387"/>
                <a:ext cx="14760" cy="214560"/>
              </p14:xfrm>
            </p:contentPart>
          </mc:Choice>
          <mc:Fallback xmlns=""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8269AA43-F85C-470D-9EA2-BBBA53FDD4E8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8075627" y="3816067"/>
                  <a:ext cx="2340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00739F57-0630-459C-8C0C-95460BA60EF2}"/>
                    </a:ext>
                  </a:extLst>
                </p14:cNvPr>
                <p14:cNvContentPartPr/>
                <p14:nvPr/>
              </p14:nvContentPartPr>
              <p14:xfrm>
                <a:off x="8021267" y="3960067"/>
                <a:ext cx="176040" cy="142200"/>
              </p14:xfrm>
            </p:contentPart>
          </mc:Choice>
          <mc:Fallback xmlns=""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00739F57-0630-459C-8C0C-95460BA60EF2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8016947" y="3955747"/>
                  <a:ext cx="18468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8F163C8D-10C7-4F1A-A893-9FFC77125EF7}"/>
                    </a:ext>
                  </a:extLst>
                </p14:cNvPr>
                <p14:cNvContentPartPr/>
                <p14:nvPr/>
              </p14:nvContentPartPr>
              <p14:xfrm>
                <a:off x="7667027" y="4185067"/>
                <a:ext cx="56520" cy="183240"/>
              </p14:xfrm>
            </p:contentPart>
          </mc:Choice>
          <mc:Fallback xmlns=""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8F163C8D-10C7-4F1A-A893-9FFC77125EF7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7662707" y="4180747"/>
                  <a:ext cx="6516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D85F1CCB-C520-4187-B238-B2C7FCF6B8FC}"/>
                    </a:ext>
                  </a:extLst>
                </p14:cNvPr>
                <p14:cNvContentPartPr/>
                <p14:nvPr/>
              </p14:nvContentPartPr>
              <p14:xfrm>
                <a:off x="7653347" y="4279387"/>
                <a:ext cx="147960" cy="72000"/>
              </p14:xfrm>
            </p:contentPart>
          </mc:Choice>
          <mc:Fallback xmlns=""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D85F1CCB-C520-4187-B238-B2C7FCF6B8FC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7649027" y="4275067"/>
                  <a:ext cx="15660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1EC4E66A-F3E2-4EB5-A967-E71910D83A68}"/>
                    </a:ext>
                  </a:extLst>
                </p14:cNvPr>
                <p14:cNvContentPartPr/>
                <p14:nvPr/>
              </p14:nvContentPartPr>
              <p14:xfrm>
                <a:off x="7642547" y="4160587"/>
                <a:ext cx="118080" cy="23040"/>
              </p14:xfrm>
            </p:contentPart>
          </mc:Choice>
          <mc:Fallback xmlns=""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1EC4E66A-F3E2-4EB5-A967-E71910D83A68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7638227" y="4156267"/>
                  <a:ext cx="12672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325DF1FD-89C5-45BA-B6F1-16D980263869}"/>
                    </a:ext>
                  </a:extLst>
                </p14:cNvPr>
                <p14:cNvContentPartPr/>
                <p14:nvPr/>
              </p14:nvContentPartPr>
              <p14:xfrm>
                <a:off x="7806707" y="4216387"/>
                <a:ext cx="100800" cy="80280"/>
              </p14:xfrm>
            </p:contentPart>
          </mc:Choice>
          <mc:Fallback xmlns=""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325DF1FD-89C5-45BA-B6F1-16D980263869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7802387" y="4212067"/>
                  <a:ext cx="10944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019FD228-5253-47EF-BB77-8E93B0242F73}"/>
                    </a:ext>
                  </a:extLst>
                </p14:cNvPr>
                <p14:cNvContentPartPr/>
                <p14:nvPr/>
              </p14:nvContentPartPr>
              <p14:xfrm>
                <a:off x="7914707" y="4187947"/>
                <a:ext cx="60120" cy="109800"/>
              </p14:xfrm>
            </p:contentPart>
          </mc:Choice>
          <mc:Fallback xmlns=""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019FD228-5253-47EF-BB77-8E93B0242F73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7910387" y="4183627"/>
                  <a:ext cx="6876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E42E5A68-87DE-4BC7-92E7-E5485BA70355}"/>
                    </a:ext>
                  </a:extLst>
                </p14:cNvPr>
                <p14:cNvContentPartPr/>
                <p14:nvPr/>
              </p14:nvContentPartPr>
              <p14:xfrm>
                <a:off x="7981307" y="4158787"/>
                <a:ext cx="112320" cy="203400"/>
              </p14:xfrm>
            </p:contentPart>
          </mc:Choice>
          <mc:Fallback xmlns=""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E42E5A68-87DE-4BC7-92E7-E5485BA70355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7976987" y="4154467"/>
                  <a:ext cx="12096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7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578D46CD-0996-4254-BD1A-0F3B0B0A788A}"/>
                    </a:ext>
                  </a:extLst>
                </p14:cNvPr>
                <p14:cNvContentPartPr/>
                <p14:nvPr/>
              </p14:nvContentPartPr>
              <p14:xfrm>
                <a:off x="8101547" y="4130707"/>
                <a:ext cx="63000" cy="82080"/>
              </p14:xfrm>
            </p:contentPart>
          </mc:Choice>
          <mc:Fallback xmlns=""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578D46CD-0996-4254-BD1A-0F3B0B0A788A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8097227" y="4126387"/>
                  <a:ext cx="7164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9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B255C4B5-DBEF-4325-BC62-119F6FC2570F}"/>
                    </a:ext>
                  </a:extLst>
                </p14:cNvPr>
                <p14:cNvContentPartPr/>
                <p14:nvPr/>
              </p14:nvContentPartPr>
              <p14:xfrm>
                <a:off x="8178947" y="4082107"/>
                <a:ext cx="230400" cy="93240"/>
              </p14:xfrm>
            </p:contentPart>
          </mc:Choice>
          <mc:Fallback xmlns=""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B255C4B5-DBEF-4325-BC62-119F6FC2570F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8174627" y="4077787"/>
                  <a:ext cx="23904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1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2E8DBE30-F7F1-4F66-AAC6-A5AEF98E5770}"/>
                    </a:ext>
                  </a:extLst>
                </p14:cNvPr>
                <p14:cNvContentPartPr/>
                <p14:nvPr/>
              </p14:nvContentPartPr>
              <p14:xfrm>
                <a:off x="8386307" y="4009747"/>
                <a:ext cx="63000" cy="122760"/>
              </p14:xfrm>
            </p:contentPart>
          </mc:Choice>
          <mc:Fallback xmlns=""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2E8DBE30-F7F1-4F66-AAC6-A5AEF98E5770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8381987" y="4005427"/>
                  <a:ext cx="7164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3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457DB8B8-5991-48DD-8638-2FC4ADA0F853}"/>
                    </a:ext>
                  </a:extLst>
                </p14:cNvPr>
                <p14:cNvContentPartPr/>
                <p14:nvPr/>
              </p14:nvContentPartPr>
              <p14:xfrm>
                <a:off x="7446347" y="4037467"/>
                <a:ext cx="1051920" cy="1460880"/>
              </p14:xfrm>
            </p:contentPart>
          </mc:Choice>
          <mc:Fallback xmlns=""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457DB8B8-5991-48DD-8638-2FC4ADA0F853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7442027" y="4033147"/>
                  <a:ext cx="1060560" cy="146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5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992C1BF6-69E2-4852-82B7-EE568E7CAF20}"/>
                    </a:ext>
                  </a:extLst>
                </p14:cNvPr>
                <p14:cNvContentPartPr/>
                <p14:nvPr/>
              </p14:nvContentPartPr>
              <p14:xfrm>
                <a:off x="7062587" y="5580427"/>
                <a:ext cx="218160" cy="196560"/>
              </p14:xfrm>
            </p:contentPart>
          </mc:Choice>
          <mc:Fallback xmlns=""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992C1BF6-69E2-4852-82B7-EE568E7CAF20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7058267" y="5576107"/>
                  <a:ext cx="22680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7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B2A2C444-E89E-4390-8085-D3221F8CE440}"/>
                    </a:ext>
                  </a:extLst>
                </p14:cNvPr>
                <p14:cNvContentPartPr/>
                <p14:nvPr/>
              </p14:nvContentPartPr>
              <p14:xfrm>
                <a:off x="7334387" y="5628307"/>
                <a:ext cx="51840" cy="123840"/>
              </p14:xfrm>
            </p:contentPart>
          </mc:Choice>
          <mc:Fallback xmlns=""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B2A2C444-E89E-4390-8085-D3221F8CE440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7330067" y="5623987"/>
                  <a:ext cx="6048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9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0B543A12-B9F8-40D4-96E5-E03660AF6619}"/>
                    </a:ext>
                  </a:extLst>
                </p14:cNvPr>
                <p14:cNvContentPartPr/>
                <p14:nvPr/>
              </p14:nvContentPartPr>
              <p14:xfrm>
                <a:off x="7408907" y="5526427"/>
                <a:ext cx="94320" cy="171360"/>
              </p14:xfrm>
            </p:contentPart>
          </mc:Choice>
          <mc:Fallback xmlns=""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0B543A12-B9F8-40D4-96E5-E03660AF6619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7404587" y="5522107"/>
                  <a:ext cx="10296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1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CB20C529-9505-4BAA-B5F3-7CF87D179806}"/>
                    </a:ext>
                  </a:extLst>
                </p14:cNvPr>
                <p14:cNvContentPartPr/>
                <p14:nvPr/>
              </p14:nvContentPartPr>
              <p14:xfrm>
                <a:off x="7535267" y="5492587"/>
                <a:ext cx="29160" cy="171360"/>
              </p14:xfrm>
            </p:contentPart>
          </mc:Choice>
          <mc:Fallback xmlns=""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CB20C529-9505-4BAA-B5F3-7CF87D179806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7530947" y="5488267"/>
                  <a:ext cx="3780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3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0BD37D92-B1CF-49C0-BDCF-A7D86361FF05}"/>
                    </a:ext>
                  </a:extLst>
                </p14:cNvPr>
                <p14:cNvContentPartPr/>
                <p14:nvPr/>
              </p14:nvContentPartPr>
              <p14:xfrm>
                <a:off x="7609427" y="5473147"/>
                <a:ext cx="93600" cy="269280"/>
              </p14:xfrm>
            </p:contentPart>
          </mc:Choice>
          <mc:Fallback xmlns=""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0BD37D92-B1CF-49C0-BDCF-A7D86361FF05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7605107" y="5468827"/>
                  <a:ext cx="10224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5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CE8ADE36-2FB8-4D77-9086-14E709F4B81E}"/>
                    </a:ext>
                  </a:extLst>
                </p14:cNvPr>
                <p14:cNvContentPartPr/>
                <p14:nvPr/>
              </p14:nvContentPartPr>
              <p14:xfrm>
                <a:off x="7697267" y="5568907"/>
                <a:ext cx="97920" cy="89280"/>
              </p14:xfrm>
            </p:contentPart>
          </mc:Choice>
          <mc:Fallback xmlns=""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CE8ADE36-2FB8-4D77-9086-14E709F4B81E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7692947" y="5564227"/>
                  <a:ext cx="10656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7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782B57A2-B962-4A1C-91BD-FD8C13735A48}"/>
                    </a:ext>
                  </a:extLst>
                </p14:cNvPr>
                <p14:cNvContentPartPr/>
                <p14:nvPr/>
              </p14:nvContentPartPr>
              <p14:xfrm>
                <a:off x="7780427" y="5470987"/>
                <a:ext cx="113760" cy="167040"/>
              </p14:xfrm>
            </p:contentPart>
          </mc:Choice>
          <mc:Fallback xmlns=""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782B57A2-B962-4A1C-91BD-FD8C13735A48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7776107" y="5466667"/>
                  <a:ext cx="12240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9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05715B1A-F772-4443-8C7B-1224B53D6DAD}"/>
                    </a:ext>
                  </a:extLst>
                </p14:cNvPr>
                <p14:cNvContentPartPr/>
                <p14:nvPr/>
              </p14:nvContentPartPr>
              <p14:xfrm>
                <a:off x="7863227" y="5395747"/>
                <a:ext cx="203760" cy="195840"/>
              </p14:xfrm>
            </p:contentPart>
          </mc:Choice>
          <mc:Fallback xmlns=""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05715B1A-F772-4443-8C7B-1224B53D6DAD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7858907" y="5391427"/>
                  <a:ext cx="21240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1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67BC4F48-A6E5-44BD-8B13-C9BE4DABB304}"/>
                    </a:ext>
                  </a:extLst>
                </p14:cNvPr>
                <p14:cNvContentPartPr/>
                <p14:nvPr/>
              </p14:nvContentPartPr>
              <p14:xfrm>
                <a:off x="8067347" y="5255707"/>
                <a:ext cx="344880" cy="264600"/>
              </p14:xfrm>
            </p:contentPart>
          </mc:Choice>
          <mc:Fallback xmlns=""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67BC4F48-A6E5-44BD-8B13-C9BE4DABB304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8063027" y="5251387"/>
                  <a:ext cx="35352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3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1AF1DDB1-36D3-40A8-B8CF-B4D6BA43CE2A}"/>
                    </a:ext>
                  </a:extLst>
                </p14:cNvPr>
                <p14:cNvContentPartPr/>
                <p14:nvPr/>
              </p14:nvContentPartPr>
              <p14:xfrm>
                <a:off x="8408627" y="5245987"/>
                <a:ext cx="68400" cy="110160"/>
              </p14:xfrm>
            </p:contentPart>
          </mc:Choice>
          <mc:Fallback xmlns=""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1AF1DDB1-36D3-40A8-B8CF-B4D6BA43CE2A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8404307" y="5241667"/>
                  <a:ext cx="7704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5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A978D146-45FC-46EE-884B-2228C6AEC48A}"/>
                    </a:ext>
                  </a:extLst>
                </p14:cNvPr>
                <p14:cNvContentPartPr/>
                <p14:nvPr/>
              </p14:nvContentPartPr>
              <p14:xfrm>
                <a:off x="8434907" y="5119627"/>
                <a:ext cx="80640" cy="172080"/>
              </p14:xfrm>
            </p:contentPart>
          </mc:Choice>
          <mc:Fallback xmlns=""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A978D146-45FC-46EE-884B-2228C6AEC48A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8430587" y="5115307"/>
                  <a:ext cx="89280" cy="180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3" name="Gruppieren 302">
            <a:extLst>
              <a:ext uri="{FF2B5EF4-FFF2-40B4-BE49-F238E27FC236}">
                <a16:creationId xmlns:a16="http://schemas.microsoft.com/office/drawing/2014/main" id="{C89AC49C-5BF8-4FB7-9B3D-8540ACAECCF1}"/>
              </a:ext>
            </a:extLst>
          </p:cNvPr>
          <p:cNvGrpSpPr/>
          <p:nvPr/>
        </p:nvGrpSpPr>
        <p:grpSpPr>
          <a:xfrm>
            <a:off x="641987" y="1248187"/>
            <a:ext cx="498240" cy="173520"/>
            <a:chOff x="641987" y="1248187"/>
            <a:chExt cx="498240" cy="173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87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2BAADCAF-472F-4A18-BBBB-4B28AB533EF3}"/>
                    </a:ext>
                  </a:extLst>
                </p14:cNvPr>
                <p14:cNvContentPartPr/>
                <p14:nvPr/>
              </p14:nvContentPartPr>
              <p14:xfrm>
                <a:off x="641987" y="1291747"/>
                <a:ext cx="25200" cy="118080"/>
              </p14:xfrm>
            </p:contentPart>
          </mc:Choice>
          <mc:Fallback xmlns=""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2BAADCAF-472F-4A18-BBBB-4B28AB533EF3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637667" y="1287427"/>
                  <a:ext cx="3384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9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65314860-2FE6-43F4-BE06-18794FE29055}"/>
                    </a:ext>
                  </a:extLst>
                </p14:cNvPr>
                <p14:cNvContentPartPr/>
                <p14:nvPr/>
              </p14:nvContentPartPr>
              <p14:xfrm>
                <a:off x="653867" y="1267267"/>
                <a:ext cx="95760" cy="21240"/>
              </p14:xfrm>
            </p:contentPart>
          </mc:Choice>
          <mc:Fallback xmlns=""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65314860-2FE6-43F4-BE06-18794FE29055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649547" y="1262947"/>
                  <a:ext cx="10440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1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158F3946-C5DE-4C98-86A0-B6C14CDA6BB8}"/>
                    </a:ext>
                  </a:extLst>
                </p14:cNvPr>
                <p14:cNvContentPartPr/>
                <p14:nvPr/>
              </p14:nvContentPartPr>
              <p14:xfrm>
                <a:off x="647747" y="1329187"/>
                <a:ext cx="108720" cy="92520"/>
              </p14:xfrm>
            </p:contentPart>
          </mc:Choice>
          <mc:Fallback xmlns=""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158F3946-C5DE-4C98-86A0-B6C14CDA6BB8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643427" y="1324867"/>
                  <a:ext cx="11736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3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94A675DC-7641-4FA1-ADF0-FC5EA61961F8}"/>
                    </a:ext>
                  </a:extLst>
                </p14:cNvPr>
                <p14:cNvContentPartPr/>
                <p14:nvPr/>
              </p14:nvContentPartPr>
              <p14:xfrm>
                <a:off x="778427" y="1301467"/>
                <a:ext cx="48600" cy="100080"/>
              </p14:xfrm>
            </p:contentPart>
          </mc:Choice>
          <mc:Fallback xmlns=""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94A675DC-7641-4FA1-ADF0-FC5EA61961F8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774107" y="1297147"/>
                  <a:ext cx="5724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5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DE1C47B6-683A-408B-B6CD-7578D041FAEF}"/>
                    </a:ext>
                  </a:extLst>
                </p14:cNvPr>
                <p14:cNvContentPartPr/>
                <p14:nvPr/>
              </p14:nvContentPartPr>
              <p14:xfrm>
                <a:off x="911987" y="1278427"/>
                <a:ext cx="7560" cy="73080"/>
              </p14:xfrm>
            </p:contentPart>
          </mc:Choice>
          <mc:Fallback xmlns=""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DE1C47B6-683A-408B-B6CD-7578D041FAEF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907667" y="1274107"/>
                  <a:ext cx="1620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7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88862205-D97E-414F-ABD2-2ED65F7AEB8B}"/>
                    </a:ext>
                  </a:extLst>
                </p14:cNvPr>
                <p14:cNvContentPartPr/>
                <p14:nvPr/>
              </p14:nvContentPartPr>
              <p14:xfrm>
                <a:off x="870227" y="1273747"/>
                <a:ext cx="103680" cy="109440"/>
              </p14:xfrm>
            </p:contentPart>
          </mc:Choice>
          <mc:Fallback xmlns=""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88862205-D97E-414F-ABD2-2ED65F7AEB8B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865907" y="1269427"/>
                  <a:ext cx="11232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9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CDA7BC7D-5F80-43EF-8009-EC473F6FB71F}"/>
                    </a:ext>
                  </a:extLst>
                </p14:cNvPr>
                <p14:cNvContentPartPr/>
                <p14:nvPr/>
              </p14:nvContentPartPr>
              <p14:xfrm>
                <a:off x="1011347" y="1288507"/>
                <a:ext cx="12600" cy="61920"/>
              </p14:xfrm>
            </p:contentPart>
          </mc:Choice>
          <mc:Fallback xmlns=""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CDA7BC7D-5F80-43EF-8009-EC473F6FB71F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1007027" y="1284187"/>
                  <a:ext cx="2124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1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E78C597A-D238-4EFE-AE8A-4D96ADA9761C}"/>
                    </a:ext>
                  </a:extLst>
                </p14:cNvPr>
                <p14:cNvContentPartPr/>
                <p14:nvPr/>
              </p14:nvContentPartPr>
              <p14:xfrm>
                <a:off x="988667" y="1257547"/>
                <a:ext cx="86760" cy="96480"/>
              </p14:xfrm>
            </p:contentPart>
          </mc:Choice>
          <mc:Fallback xmlns=""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E78C597A-D238-4EFE-AE8A-4D96ADA9761C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984347" y="1253227"/>
                  <a:ext cx="954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3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CD1208EC-FF68-4836-8671-28986EBEC84F}"/>
                    </a:ext>
                  </a:extLst>
                </p14:cNvPr>
                <p14:cNvContentPartPr/>
                <p14:nvPr/>
              </p14:nvContentPartPr>
              <p14:xfrm>
                <a:off x="1006667" y="1248187"/>
                <a:ext cx="133560" cy="115560"/>
              </p14:xfrm>
            </p:contentPart>
          </mc:Choice>
          <mc:Fallback xmlns=""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CD1208EC-FF68-4836-8671-28986EBEC84F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1002347" y="1243867"/>
                  <a:ext cx="142200" cy="124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3" name="Gruppieren 322">
            <a:extLst>
              <a:ext uri="{FF2B5EF4-FFF2-40B4-BE49-F238E27FC236}">
                <a16:creationId xmlns:a16="http://schemas.microsoft.com/office/drawing/2014/main" id="{37AA7F91-3D3E-4AFC-A7E2-8FD3FB722656}"/>
              </a:ext>
            </a:extLst>
          </p:cNvPr>
          <p:cNvGrpSpPr/>
          <p:nvPr/>
        </p:nvGrpSpPr>
        <p:grpSpPr>
          <a:xfrm>
            <a:off x="117107" y="1550587"/>
            <a:ext cx="8546760" cy="4462200"/>
            <a:chOff x="117107" y="1550587"/>
            <a:chExt cx="8546760" cy="4462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05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70266905-1D0E-43AF-B621-75344A69A2AF}"/>
                    </a:ext>
                  </a:extLst>
                </p14:cNvPr>
                <p14:cNvContentPartPr/>
                <p14:nvPr/>
              </p14:nvContentPartPr>
              <p14:xfrm>
                <a:off x="6811307" y="2152507"/>
                <a:ext cx="1852560" cy="3860280"/>
              </p14:xfrm>
            </p:contentPart>
          </mc:Choice>
          <mc:Fallback xmlns=""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70266905-1D0E-43AF-B621-75344A69A2AF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6806987" y="2148187"/>
                  <a:ext cx="1861200" cy="38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7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1C01B2A6-9BDB-48DA-9D49-F22E763EA728}"/>
                    </a:ext>
                  </a:extLst>
                </p14:cNvPr>
                <p14:cNvContentPartPr/>
                <p14:nvPr/>
              </p14:nvContentPartPr>
              <p14:xfrm>
                <a:off x="1297547" y="3218827"/>
                <a:ext cx="6057360" cy="249480"/>
              </p14:xfrm>
            </p:contentPart>
          </mc:Choice>
          <mc:Fallback xmlns=""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1C01B2A6-9BDB-48DA-9D49-F22E763EA728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1293227" y="3214507"/>
                  <a:ext cx="606600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9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916772F6-6BAF-4251-A86B-16794AD866E1}"/>
                    </a:ext>
                  </a:extLst>
                </p14:cNvPr>
                <p14:cNvContentPartPr/>
                <p14:nvPr/>
              </p14:nvContentPartPr>
              <p14:xfrm>
                <a:off x="1097747" y="3294067"/>
                <a:ext cx="313920" cy="308880"/>
              </p14:xfrm>
            </p:contentPart>
          </mc:Choice>
          <mc:Fallback xmlns=""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916772F6-6BAF-4251-A86B-16794AD866E1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1093427" y="3289747"/>
                  <a:ext cx="322560" cy="31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1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23559FD5-F4E9-4A82-9469-7D8F5F373A92}"/>
                    </a:ext>
                  </a:extLst>
                </p14:cNvPr>
                <p14:cNvContentPartPr/>
                <p14:nvPr/>
              </p14:nvContentPartPr>
              <p14:xfrm>
                <a:off x="1078307" y="1550587"/>
                <a:ext cx="612360" cy="781920"/>
              </p14:xfrm>
            </p:contentPart>
          </mc:Choice>
          <mc:Fallback xmlns=""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23559FD5-F4E9-4A82-9469-7D8F5F373A92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1073987" y="1546267"/>
                  <a:ext cx="621000" cy="79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3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D2231697-A7C5-4C5E-AC7B-E8B6E4F17EFC}"/>
                    </a:ext>
                  </a:extLst>
                </p14:cNvPr>
                <p14:cNvContentPartPr/>
                <p14:nvPr/>
              </p14:nvContentPartPr>
              <p14:xfrm>
                <a:off x="1398347" y="4930267"/>
                <a:ext cx="299880" cy="172440"/>
              </p14:xfrm>
            </p:contentPart>
          </mc:Choice>
          <mc:Fallback xmlns=""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D2231697-A7C5-4C5E-AC7B-E8B6E4F17EFC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1394027" y="4925947"/>
                  <a:ext cx="30852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5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86CEF51B-89C5-429C-B794-61A2F3C85AD4}"/>
                    </a:ext>
                  </a:extLst>
                </p14:cNvPr>
                <p14:cNvContentPartPr/>
                <p14:nvPr/>
              </p14:nvContentPartPr>
              <p14:xfrm>
                <a:off x="1098107" y="4251307"/>
                <a:ext cx="693720" cy="464040"/>
              </p14:xfrm>
            </p:contentPart>
          </mc:Choice>
          <mc:Fallback xmlns=""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86CEF51B-89C5-429C-B794-61A2F3C85AD4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1093787" y="4246987"/>
                  <a:ext cx="702360" cy="47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7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1275FF72-2AD7-43BD-9788-D2F734B20940}"/>
                    </a:ext>
                  </a:extLst>
                </p14:cNvPr>
                <p14:cNvContentPartPr/>
                <p14:nvPr/>
              </p14:nvContentPartPr>
              <p14:xfrm>
                <a:off x="194147" y="3299827"/>
                <a:ext cx="19440" cy="132120"/>
              </p14:xfrm>
            </p:contentPart>
          </mc:Choice>
          <mc:Fallback xmlns=""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1275FF72-2AD7-43BD-9788-D2F734B20940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189827" y="3295507"/>
                  <a:ext cx="2808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9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4B085381-3976-42C6-A199-39F747FFF4D6}"/>
                    </a:ext>
                  </a:extLst>
                </p14:cNvPr>
                <p14:cNvContentPartPr/>
                <p14:nvPr/>
              </p14:nvContentPartPr>
              <p14:xfrm>
                <a:off x="117107" y="3304507"/>
                <a:ext cx="149760" cy="143280"/>
              </p14:xfrm>
            </p:contentPart>
          </mc:Choice>
          <mc:Fallback xmlns=""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4B085381-3976-42C6-A199-39F747FFF4D6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112787" y="3300187"/>
                  <a:ext cx="1584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1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806C8D1C-80EA-47F3-B653-063B60584215}"/>
                    </a:ext>
                  </a:extLst>
                </p14:cNvPr>
                <p14:cNvContentPartPr/>
                <p14:nvPr/>
              </p14:nvContentPartPr>
              <p14:xfrm>
                <a:off x="313307" y="3348787"/>
                <a:ext cx="65520" cy="89640"/>
              </p14:xfrm>
            </p:contentPart>
          </mc:Choice>
          <mc:Fallback xmlns=""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806C8D1C-80EA-47F3-B653-063B60584215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308987" y="3344467"/>
                  <a:ext cx="7416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3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3A3DD6EE-6E46-42A6-9CEB-EA4C7BD497CF}"/>
                    </a:ext>
                  </a:extLst>
                </p14:cNvPr>
                <p14:cNvContentPartPr/>
                <p14:nvPr/>
              </p14:nvContentPartPr>
              <p14:xfrm>
                <a:off x="411947" y="3317827"/>
                <a:ext cx="69840" cy="105840"/>
              </p14:xfrm>
            </p:contentPart>
          </mc:Choice>
          <mc:Fallback xmlns=""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3A3DD6EE-6E46-42A6-9CEB-EA4C7BD497CF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407627" y="3313507"/>
                  <a:ext cx="7848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5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34E1C9E1-D6FF-42A5-8169-30588058ACC9}"/>
                    </a:ext>
                  </a:extLst>
                </p14:cNvPr>
                <p14:cNvContentPartPr/>
                <p14:nvPr/>
              </p14:nvContentPartPr>
              <p14:xfrm>
                <a:off x="612467" y="3262027"/>
                <a:ext cx="249120" cy="245520"/>
              </p14:xfrm>
            </p:contentPart>
          </mc:Choice>
          <mc:Fallback xmlns=""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34E1C9E1-D6FF-42A5-8169-30588058ACC9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608147" y="3257707"/>
                  <a:ext cx="25776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7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5700EA7E-4667-4276-86FD-99187B332E4D}"/>
                    </a:ext>
                  </a:extLst>
                </p14:cNvPr>
                <p14:cNvContentPartPr/>
                <p14:nvPr/>
              </p14:nvContentPartPr>
              <p14:xfrm>
                <a:off x="867707" y="3249067"/>
                <a:ext cx="12960" cy="29520"/>
              </p14:xfrm>
            </p:contentPart>
          </mc:Choice>
          <mc:Fallback xmlns=""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5700EA7E-4667-4276-86FD-99187B332E4D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863387" y="3244747"/>
                  <a:ext cx="2160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9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FB7C56E1-D5A1-44B3-8C44-78074F1308E8}"/>
                    </a:ext>
                  </a:extLst>
                </p14:cNvPr>
                <p14:cNvContentPartPr/>
                <p14:nvPr/>
              </p14:nvContentPartPr>
              <p14:xfrm>
                <a:off x="939347" y="3180667"/>
                <a:ext cx="95040" cy="174600"/>
              </p14:xfrm>
            </p:contentPart>
          </mc:Choice>
          <mc:Fallback xmlns=""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FB7C56E1-D5A1-44B3-8C44-78074F1308E8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935027" y="3176347"/>
                  <a:ext cx="10368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1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2B57C562-6C0B-432C-833F-28F7383C3B10}"/>
                    </a:ext>
                  </a:extLst>
                </p14:cNvPr>
                <p14:cNvContentPartPr/>
                <p14:nvPr/>
              </p14:nvContentPartPr>
              <p14:xfrm>
                <a:off x="1060667" y="3228187"/>
                <a:ext cx="67320" cy="93240"/>
              </p14:xfrm>
            </p:contentPart>
          </mc:Choice>
          <mc:Fallback xmlns=""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2B57C562-6C0B-432C-833F-28F7383C3B10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1056347" y="3223867"/>
                  <a:ext cx="7596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3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CE14130F-2EBE-4C1E-91CD-89509AA96A53}"/>
                    </a:ext>
                  </a:extLst>
                </p14:cNvPr>
                <p14:cNvContentPartPr/>
                <p14:nvPr/>
              </p14:nvContentPartPr>
              <p14:xfrm>
                <a:off x="237707" y="3454627"/>
                <a:ext cx="281880" cy="347760"/>
              </p14:xfrm>
            </p:contentPart>
          </mc:Choice>
          <mc:Fallback xmlns=""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CE14130F-2EBE-4C1E-91CD-89509AA96A53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233387" y="3450307"/>
                  <a:ext cx="290520" cy="35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5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ABC8BE07-55DB-4B09-B15B-1CE973FC42D8}"/>
                    </a:ext>
                  </a:extLst>
                </p14:cNvPr>
                <p14:cNvContentPartPr/>
                <p14:nvPr/>
              </p14:nvContentPartPr>
              <p14:xfrm>
                <a:off x="423467" y="3468667"/>
                <a:ext cx="32760" cy="14760"/>
              </p14:xfrm>
            </p:contentPart>
          </mc:Choice>
          <mc:Fallback xmlns=""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ABC8BE07-55DB-4B09-B15B-1CE973FC42D8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419147" y="3464347"/>
                  <a:ext cx="4140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7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A404FF26-ADAE-4549-9F90-7A34BB5B8736}"/>
                    </a:ext>
                  </a:extLst>
                </p14:cNvPr>
                <p14:cNvContentPartPr/>
                <p14:nvPr/>
              </p14:nvContentPartPr>
              <p14:xfrm>
                <a:off x="640187" y="3449587"/>
                <a:ext cx="206280" cy="214200"/>
              </p14:xfrm>
            </p:contentPart>
          </mc:Choice>
          <mc:Fallback xmlns=""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A404FF26-ADAE-4549-9F90-7A34BB5B8736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635867" y="3445267"/>
                  <a:ext cx="21492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9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DAD03D17-1B0C-4EB8-B78A-8701BCB4846B}"/>
                    </a:ext>
                  </a:extLst>
                </p14:cNvPr>
                <p14:cNvContentPartPr/>
                <p14:nvPr/>
              </p14:nvContentPartPr>
              <p14:xfrm>
                <a:off x="778787" y="3443467"/>
                <a:ext cx="38520" cy="2880"/>
              </p14:xfrm>
            </p:contentPart>
          </mc:Choice>
          <mc:Fallback xmlns=""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DAD03D17-1B0C-4EB8-B78A-8701BCB4846B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774467" y="3439147"/>
                  <a:ext cx="4716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1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A693771D-824E-4B61-871F-6408D3F89677}"/>
                    </a:ext>
                  </a:extLst>
                </p14:cNvPr>
                <p14:cNvContentPartPr/>
                <p14:nvPr/>
              </p14:nvContentPartPr>
              <p14:xfrm>
                <a:off x="319067" y="3760267"/>
                <a:ext cx="126720" cy="161640"/>
              </p14:xfrm>
            </p:contentPart>
          </mc:Choice>
          <mc:Fallback xmlns=""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A693771D-824E-4B61-871F-6408D3F89677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314747" y="3755947"/>
                  <a:ext cx="13536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3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AD196641-AC7B-4262-ACEB-17357800DFEC}"/>
                    </a:ext>
                  </a:extLst>
                </p14:cNvPr>
                <p14:cNvContentPartPr/>
                <p14:nvPr/>
              </p14:nvContentPartPr>
              <p14:xfrm>
                <a:off x="425627" y="3729307"/>
                <a:ext cx="271440" cy="153360"/>
              </p14:xfrm>
            </p:contentPart>
          </mc:Choice>
          <mc:Fallback xmlns=""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AD196641-AC7B-4262-ACEB-17357800DFEC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421307" y="3724987"/>
                  <a:ext cx="28008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5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DE6EC0CF-67C9-4EB8-B32B-1DD736D5530D}"/>
                    </a:ext>
                  </a:extLst>
                </p14:cNvPr>
                <p14:cNvContentPartPr/>
                <p14:nvPr/>
              </p14:nvContentPartPr>
              <p14:xfrm>
                <a:off x="771227" y="3646867"/>
                <a:ext cx="104040" cy="201240"/>
              </p14:xfrm>
            </p:contentPart>
          </mc:Choice>
          <mc:Fallback xmlns=""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DE6EC0CF-67C9-4EB8-B32B-1DD736D5530D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766907" y="3642547"/>
                  <a:ext cx="11268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7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C29B73F1-1E0F-4ECC-A074-DD8617CC19C7}"/>
                    </a:ext>
                  </a:extLst>
                </p14:cNvPr>
                <p14:cNvContentPartPr/>
                <p14:nvPr/>
              </p14:nvContentPartPr>
              <p14:xfrm>
                <a:off x="801107" y="3724627"/>
                <a:ext cx="109800" cy="52200"/>
              </p14:xfrm>
            </p:contentPart>
          </mc:Choice>
          <mc:Fallback xmlns=""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C29B73F1-1E0F-4ECC-A074-DD8617CC19C7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796787" y="3720307"/>
                  <a:ext cx="118440" cy="608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294499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36F94-BC04-CB44-3AB7-FB61A00D5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54929ACC-7231-8049-9A25-C4EF4E58CA64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CA2FE-531B-A5AC-23F3-9052622B660D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Timeline of (erratic) US-Trade Policy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7CB52CC-6110-DC61-2258-7133D5389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80" y="683094"/>
            <a:ext cx="5336986" cy="590673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B2DABC1-17B4-FA41-1F80-656DE16A8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673" y="2181467"/>
            <a:ext cx="1219687" cy="59875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15BFD2F-ED40-922B-C9DF-F0D6B76D4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6795" y="700491"/>
            <a:ext cx="3867349" cy="415946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C2B4FC22-9386-4F6C-8B9F-84E400CA59B5}"/>
                  </a:ext>
                </a:extLst>
              </p14:cNvPr>
              <p14:cNvContentPartPr/>
              <p14:nvPr/>
            </p14:nvContentPartPr>
            <p14:xfrm>
              <a:off x="2615867" y="2192453"/>
              <a:ext cx="1782720" cy="62676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C2B4FC22-9386-4F6C-8B9F-84E400CA59B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11547" y="2188133"/>
                <a:ext cx="1791360" cy="635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5599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0ED69-FCF5-BF7D-588B-C52FE1C07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F21E996A-80D7-E714-3904-85E9995421BA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EDF0B6-EEB0-556F-2C28-B4BEAEF5AEE1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Timeline of US-Trade Policy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EF67891-DF8A-7C7E-7A3C-8F1EF3F92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3" y="949897"/>
            <a:ext cx="7072002" cy="5340835"/>
          </a:xfrm>
          <a:prstGeom prst="rect">
            <a:avLst/>
          </a:prstGeom>
        </p:spPr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1A03DF13-52DB-48BC-BF40-B5AA5B6251F9}"/>
              </a:ext>
            </a:extLst>
          </p:cNvPr>
          <p:cNvGrpSpPr/>
          <p:nvPr/>
        </p:nvGrpSpPr>
        <p:grpSpPr>
          <a:xfrm>
            <a:off x="2819627" y="4176773"/>
            <a:ext cx="1207440" cy="595440"/>
            <a:chOff x="2819627" y="4176773"/>
            <a:chExt cx="1207440" cy="59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C1184297-EE7E-41C9-99A5-9DD29DC41602}"/>
                    </a:ext>
                  </a:extLst>
                </p14:cNvPr>
                <p14:cNvContentPartPr/>
                <p14:nvPr/>
              </p14:nvContentPartPr>
              <p14:xfrm>
                <a:off x="2819627" y="4176773"/>
                <a:ext cx="1166760" cy="22428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C1184297-EE7E-41C9-99A5-9DD29DC41602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815307" y="4172453"/>
                  <a:ext cx="1175400" cy="23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BDA66F4B-B6DB-41EE-9123-A9464DC0B346}"/>
                    </a:ext>
                  </a:extLst>
                </p14:cNvPr>
                <p14:cNvContentPartPr/>
                <p14:nvPr/>
              </p14:nvContentPartPr>
              <p14:xfrm>
                <a:off x="2835827" y="4468013"/>
                <a:ext cx="1191240" cy="30420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BDA66F4B-B6DB-41EE-9123-A9464DC0B346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831507" y="4463693"/>
                  <a:ext cx="1199880" cy="312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81F498F2-EB4E-4EC6-8EC7-0EE2C6B0A2B2}"/>
              </a:ext>
            </a:extLst>
          </p:cNvPr>
          <p:cNvGrpSpPr/>
          <p:nvPr/>
        </p:nvGrpSpPr>
        <p:grpSpPr>
          <a:xfrm>
            <a:off x="2686067" y="5008733"/>
            <a:ext cx="1311120" cy="800280"/>
            <a:chOff x="2686067" y="5008733"/>
            <a:chExt cx="1311120" cy="800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0A482B7D-1266-4246-8D62-D44143A90593}"/>
                    </a:ext>
                  </a:extLst>
                </p14:cNvPr>
                <p14:cNvContentPartPr/>
                <p14:nvPr/>
              </p14:nvContentPartPr>
              <p14:xfrm>
                <a:off x="2741147" y="5008733"/>
                <a:ext cx="1239840" cy="44172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0A482B7D-1266-4246-8D62-D44143A90593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736827" y="5004413"/>
                  <a:ext cx="1248480" cy="45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361AE84E-14CC-419E-9E65-56B5CB5C886B}"/>
                    </a:ext>
                  </a:extLst>
                </p14:cNvPr>
                <p14:cNvContentPartPr/>
                <p14:nvPr/>
              </p14:nvContentPartPr>
              <p14:xfrm>
                <a:off x="2686067" y="5494733"/>
                <a:ext cx="1311120" cy="31428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361AE84E-14CC-419E-9E65-56B5CB5C886B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81747" y="5490413"/>
                  <a:ext cx="1319760" cy="322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0C65D017-F2DB-4137-AE5D-54D7693398F5}"/>
                  </a:ext>
                </a:extLst>
              </p14:cNvPr>
              <p14:cNvContentPartPr/>
              <p14:nvPr/>
            </p14:nvContentPartPr>
            <p14:xfrm>
              <a:off x="2778587" y="3877613"/>
              <a:ext cx="1104480" cy="16884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0C65D017-F2DB-4137-AE5D-54D7693398F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2774267" y="3873293"/>
                <a:ext cx="1113120" cy="17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51415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1039E-AD12-A88D-EE08-76209D2FC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EA315007-CFB9-785A-F6CD-F36040041C53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EBCF8F2-BB0E-2076-7762-755D3A8E2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05" y="1102561"/>
            <a:ext cx="2095500" cy="10287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AE7F476D-C9E0-41EF-ACEB-B117E6569D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805" y="983510"/>
            <a:ext cx="6887536" cy="150516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83B82DA-D6A2-DF8F-1388-220063D377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771" y="2571418"/>
            <a:ext cx="5296577" cy="196626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B0C2A04-3B40-F9A0-E049-0D431E27FF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65" y="4734729"/>
            <a:ext cx="6992326" cy="120984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7FA011E-116F-2390-9F64-D5C65C2CF0B2}"/>
              </a:ext>
            </a:extLst>
          </p:cNvPr>
          <p:cNvSpPr txBox="1"/>
          <p:nvPr/>
        </p:nvSpPr>
        <p:spPr>
          <a:xfrm>
            <a:off x="9952" y="-9903"/>
            <a:ext cx="9248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hlinkClick r:id="rId7"/>
              </a:rPr>
              <a:t>US-Zölle - Wirkungsanalyse mit einfachem Handelsmodell, Das Wirtschaftsstudium </a:t>
            </a:r>
            <a:r>
              <a:rPr lang="de-DE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</a:t>
            </a:r>
            <a:r>
              <a:rPr lang="de-DE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(2025 Köster, Bernhard und Mühe, Felix)</a:t>
            </a:r>
            <a:r>
              <a:rPr lang="de-DE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WISU 6/25, 599 -- 606</a:t>
            </a:r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BF10BF03-A7BB-4816-BE9B-A7457F1B8E20}"/>
                  </a:ext>
                </a:extLst>
              </p14:cNvPr>
              <p14:cNvContentPartPr/>
              <p14:nvPr/>
            </p14:nvContentPartPr>
            <p14:xfrm>
              <a:off x="1537307" y="1482000"/>
              <a:ext cx="878400" cy="7020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BF10BF03-A7BB-4816-BE9B-A7457F1B8E2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32987" y="1477680"/>
                <a:ext cx="887040" cy="7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BED3CC52-07DF-4B22-87DF-1DD394D244C8}"/>
                  </a:ext>
                </a:extLst>
              </p14:cNvPr>
              <p14:cNvContentPartPr/>
              <p14:nvPr/>
            </p14:nvContentPartPr>
            <p14:xfrm>
              <a:off x="1745027" y="1963680"/>
              <a:ext cx="176040" cy="3888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BED3CC52-07DF-4B22-87DF-1DD394D244C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740707" y="1959360"/>
                <a:ext cx="184680" cy="4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3232A457-B1DD-424E-9D96-8C04FC6F4970}"/>
                  </a:ext>
                </a:extLst>
              </p14:cNvPr>
              <p14:cNvContentPartPr/>
              <p14:nvPr/>
            </p14:nvContentPartPr>
            <p14:xfrm>
              <a:off x="3962987" y="1645080"/>
              <a:ext cx="234720" cy="6840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3232A457-B1DD-424E-9D96-8C04FC6F4970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958667" y="1640760"/>
                <a:ext cx="243360" cy="7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CBF902FE-72C1-43C1-BBAA-21EE5A7F0157}"/>
                  </a:ext>
                </a:extLst>
              </p14:cNvPr>
              <p14:cNvContentPartPr/>
              <p14:nvPr/>
            </p14:nvContentPartPr>
            <p14:xfrm>
              <a:off x="5272667" y="1617360"/>
              <a:ext cx="645840" cy="7452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CBF902FE-72C1-43C1-BBAA-21EE5A7F0157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268347" y="1613040"/>
                <a:ext cx="654480" cy="8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1951AA8B-59D4-452B-B6E4-470FAD333654}"/>
                  </a:ext>
                </a:extLst>
              </p14:cNvPr>
              <p14:cNvContentPartPr/>
              <p14:nvPr/>
            </p14:nvContentPartPr>
            <p14:xfrm>
              <a:off x="3959027" y="1663440"/>
              <a:ext cx="151560" cy="4140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1951AA8B-59D4-452B-B6E4-470FAD333654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954707" y="1659120"/>
                <a:ext cx="160200" cy="5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0784DB70-D019-43DE-B476-974C204076F1}"/>
                  </a:ext>
                </a:extLst>
              </p14:cNvPr>
              <p14:cNvContentPartPr/>
              <p14:nvPr/>
            </p14:nvContentPartPr>
            <p14:xfrm>
              <a:off x="5819507" y="4165440"/>
              <a:ext cx="543960" cy="38520"/>
            </p14:xfrm>
          </p:contentPart>
        </mc:Choice>
        <mc:Fallback xmlns=""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0784DB70-D019-43DE-B476-974C204076F1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815187" y="4161120"/>
                <a:ext cx="552600" cy="4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E491750B-D562-4F15-9F83-CD43618BB1B1}"/>
                  </a:ext>
                </a:extLst>
              </p14:cNvPr>
              <p14:cNvContentPartPr/>
              <p14:nvPr/>
            </p14:nvContentPartPr>
            <p14:xfrm>
              <a:off x="1360547" y="1941720"/>
              <a:ext cx="231480" cy="76680"/>
            </p14:xfrm>
          </p:contentPart>
        </mc:Choice>
        <mc:Fallback xmlns=""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E491750B-D562-4F15-9F83-CD43618BB1B1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356227" y="1937400"/>
                <a:ext cx="240120" cy="8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B696A24C-A410-4FD2-8964-0914798AEB7C}"/>
                  </a:ext>
                </a:extLst>
              </p14:cNvPr>
              <p14:cNvContentPartPr/>
              <p14:nvPr/>
            </p14:nvContentPartPr>
            <p14:xfrm>
              <a:off x="2724227" y="3434640"/>
              <a:ext cx="231120" cy="50400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B696A24C-A410-4FD2-8964-0914798AEB7C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719907" y="3430320"/>
                <a:ext cx="239760" cy="5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AE49D737-3A4F-42A0-B9C1-4138522335E3}"/>
                  </a:ext>
                </a:extLst>
              </p14:cNvPr>
              <p14:cNvContentPartPr/>
              <p14:nvPr/>
            </p14:nvContentPartPr>
            <p14:xfrm>
              <a:off x="1149587" y="1559760"/>
              <a:ext cx="973080" cy="520560"/>
            </p14:xfrm>
          </p:contentPart>
        </mc:Choice>
        <mc:Fallback xmlns=""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AE49D737-3A4F-42A0-B9C1-4138522335E3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145267" y="1555440"/>
                <a:ext cx="981720" cy="52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54C26101-2AF6-403B-9D14-BFD399C92257}"/>
                  </a:ext>
                </a:extLst>
              </p14:cNvPr>
              <p14:cNvContentPartPr/>
              <p14:nvPr/>
            </p14:nvContentPartPr>
            <p14:xfrm>
              <a:off x="229787" y="-14880"/>
              <a:ext cx="8754840" cy="750600"/>
            </p14:xfrm>
          </p:contentPart>
        </mc:Choice>
        <mc:Fallback xmlns=""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54C26101-2AF6-403B-9D14-BFD399C92257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225467" y="-19200"/>
                <a:ext cx="8763480" cy="75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2770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19B26-53E0-6F57-A186-549ED394F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5FDB93E-2367-7442-A61F-0846B7790593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Trade USA – China – EU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AAEF6A-D344-E2BD-0E28-1D022075797C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7F61C2F-BFB1-EAEC-CA34-C8A63D7B1956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ACD163D-B48D-E0C7-55BD-54DE20A71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32" y="890246"/>
            <a:ext cx="11438936" cy="203641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C729C5-C3F7-2A64-E7F6-D600E7924B9A}"/>
              </a:ext>
            </a:extLst>
          </p:cNvPr>
          <p:cNvSpPr txBox="1"/>
          <p:nvPr/>
        </p:nvSpPr>
        <p:spPr>
          <a:xfrm>
            <a:off x="451083" y="4482789"/>
            <a:ext cx="61026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Shares in world production and world trade in goods, measured in exports and imports. (Source: IMF </a:t>
            </a:r>
            <a:r>
              <a:rPr lang="en-US" dirty="0" err="1"/>
              <a:t>Datamapper</a:t>
            </a:r>
            <a:r>
              <a:rPr lang="en-US" dirty="0"/>
              <a:t>, IMF Dataset, ITC, UN Comtrade)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1959089-AFCF-762B-48D7-C97823412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83" y="3013680"/>
            <a:ext cx="8658388" cy="1228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3517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8030F-4766-D19F-4EA3-9912E13F3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C6BC41A-286F-37AB-4441-9AE1CC85E646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Bilateral Trade USA – China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49DA69C-3C2B-43C7-A9D2-6E9E4AE9FBF7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F8B907F-B380-9B66-6E03-16BBCA86EB0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A6FE82E-BE6E-24DB-E384-4F1986D34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67" y="834317"/>
            <a:ext cx="7938023" cy="1898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057F936-9EF1-C720-9CCA-40900232F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267" y="3043248"/>
            <a:ext cx="7963662" cy="164802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8E3955C-A153-97CD-3DC3-C6F9222A66A3}"/>
              </a:ext>
            </a:extLst>
          </p:cNvPr>
          <p:cNvSpPr txBox="1"/>
          <p:nvPr/>
        </p:nvSpPr>
        <p:spPr>
          <a:xfrm>
            <a:off x="558591" y="4695828"/>
            <a:ext cx="61026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Bilateral trade links between the USA and China broken down by goods and services (Source: Library of Congress of USA, US Census Bureau).</a:t>
            </a:r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5379C1AB-4519-4008-8362-4763C9FB5581}"/>
                  </a:ext>
                </a:extLst>
              </p14:cNvPr>
              <p14:cNvContentPartPr/>
              <p14:nvPr/>
            </p14:nvContentPartPr>
            <p14:xfrm>
              <a:off x="4007627" y="1873627"/>
              <a:ext cx="860040" cy="109476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5379C1AB-4519-4008-8362-4763C9FB558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03307" y="1869307"/>
                <a:ext cx="868680" cy="110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E37B9218-B1A0-4CCE-8D3C-EF8965E91A3F}"/>
                  </a:ext>
                </a:extLst>
              </p14:cNvPr>
              <p14:cNvContentPartPr/>
              <p14:nvPr/>
            </p14:nvContentPartPr>
            <p14:xfrm>
              <a:off x="3837347" y="4138027"/>
              <a:ext cx="945720" cy="88344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E37B9218-B1A0-4CCE-8D3C-EF8965E91A3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33027" y="4133707"/>
                <a:ext cx="954360" cy="892080"/>
              </a:xfrm>
              <a:prstGeom prst="rect">
                <a:avLst/>
              </a:prstGeom>
            </p:spPr>
          </p:pic>
        </mc:Fallback>
      </mc:AlternateContent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16D08352-1563-4BD8-8070-2056712DAD1E}"/>
              </a:ext>
            </a:extLst>
          </p:cNvPr>
          <p:cNvGrpSpPr/>
          <p:nvPr/>
        </p:nvGrpSpPr>
        <p:grpSpPr>
          <a:xfrm>
            <a:off x="9458027" y="1243627"/>
            <a:ext cx="1148040" cy="309960"/>
            <a:chOff x="9458027" y="1243627"/>
            <a:chExt cx="1148040" cy="309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4849760F-6A0A-43E7-A2E3-3B98AB0D7208}"/>
                    </a:ext>
                  </a:extLst>
                </p14:cNvPr>
                <p14:cNvContentPartPr/>
                <p14:nvPr/>
              </p14:nvContentPartPr>
              <p14:xfrm>
                <a:off x="9458027" y="1245067"/>
                <a:ext cx="209160" cy="26964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4849760F-6A0A-43E7-A2E3-3B98AB0D7208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453707" y="1240747"/>
                  <a:ext cx="217800" cy="27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D8CC1DF4-0A1B-46A5-AC73-5ACFE988F9F8}"/>
                    </a:ext>
                  </a:extLst>
                </p14:cNvPr>
                <p14:cNvContentPartPr/>
                <p14:nvPr/>
              </p14:nvContentPartPr>
              <p14:xfrm>
                <a:off x="9572507" y="1296907"/>
                <a:ext cx="63360" cy="25668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D8CC1DF4-0A1B-46A5-AC73-5ACFE988F9F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568187" y="1292587"/>
                  <a:ext cx="72000" cy="26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3034FD1B-6424-494F-A706-5A4897BC965D}"/>
                    </a:ext>
                  </a:extLst>
                </p14:cNvPr>
                <p14:cNvContentPartPr/>
                <p14:nvPr/>
              </p14:nvContentPartPr>
              <p14:xfrm>
                <a:off x="9470987" y="1493107"/>
                <a:ext cx="210600" cy="2952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3034FD1B-6424-494F-A706-5A4897BC965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466667" y="1488787"/>
                  <a:ext cx="21924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911D0DCC-2731-4981-BB32-E12C08F0D44F}"/>
                    </a:ext>
                  </a:extLst>
                </p14:cNvPr>
                <p14:cNvContentPartPr/>
                <p14:nvPr/>
              </p14:nvContentPartPr>
              <p14:xfrm>
                <a:off x="9707507" y="1243627"/>
                <a:ext cx="187920" cy="22356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911D0DCC-2731-4981-BB32-E12C08F0D44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9703187" y="1239307"/>
                  <a:ext cx="19656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8DF809BF-8685-4480-8CE3-AAFCDB58AB57}"/>
                    </a:ext>
                  </a:extLst>
                </p14:cNvPr>
                <p14:cNvContentPartPr/>
                <p14:nvPr/>
              </p14:nvContentPartPr>
              <p14:xfrm>
                <a:off x="9897947" y="1350907"/>
                <a:ext cx="433080" cy="10908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8DF809BF-8685-4480-8CE3-AAFCDB58AB57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893627" y="1346587"/>
                  <a:ext cx="44172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38168D38-3214-46D0-A431-12C958008369}"/>
                    </a:ext>
                  </a:extLst>
                </p14:cNvPr>
                <p14:cNvContentPartPr/>
                <p14:nvPr/>
              </p14:nvContentPartPr>
              <p14:xfrm>
                <a:off x="10352987" y="1359187"/>
                <a:ext cx="101520" cy="6012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38168D38-3214-46D0-A431-12C95800836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0348667" y="1354867"/>
                  <a:ext cx="110160" cy="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9BF6B049-6911-4F25-ABB3-273FAFEFEA4F}"/>
                    </a:ext>
                  </a:extLst>
                </p14:cNvPr>
                <p14:cNvContentPartPr/>
                <p14:nvPr/>
              </p14:nvContentPartPr>
              <p14:xfrm>
                <a:off x="10536947" y="1366387"/>
                <a:ext cx="360" cy="36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9BF6B049-6911-4F25-ABB3-273FAFEFEA4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532627" y="13620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EFEB9036-6B34-438A-BA95-9303EA6330D4}"/>
                    </a:ext>
                  </a:extLst>
                </p14:cNvPr>
                <p14:cNvContentPartPr/>
                <p14:nvPr/>
              </p14:nvContentPartPr>
              <p14:xfrm>
                <a:off x="10490867" y="1350907"/>
                <a:ext cx="115200" cy="7236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EFEB9036-6B34-438A-BA95-9303EA6330D4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486547" y="1346587"/>
                  <a:ext cx="123840" cy="81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12BAE6E5-46E5-4991-A46E-C9F8DFC4EA34}"/>
                  </a:ext>
                </a:extLst>
              </p14:cNvPr>
              <p14:cNvContentPartPr/>
              <p14:nvPr/>
            </p14:nvContentPartPr>
            <p14:xfrm>
              <a:off x="9943667" y="1664827"/>
              <a:ext cx="327960" cy="203400"/>
            </p14:xfrm>
          </p:contentPart>
        </mc:Choice>
        <mc:Fallback xmlns=""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12BAE6E5-46E5-4991-A46E-C9F8DFC4EA34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9939347" y="1660507"/>
                <a:ext cx="336600" cy="21204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80F62CD0-D810-4E69-B69C-A4F2E4814955}"/>
              </a:ext>
            </a:extLst>
          </p:cNvPr>
          <p:cNvGrpSpPr/>
          <p:nvPr/>
        </p:nvGrpSpPr>
        <p:grpSpPr>
          <a:xfrm>
            <a:off x="9386387" y="2070187"/>
            <a:ext cx="1098360" cy="269640"/>
            <a:chOff x="9386387" y="2070187"/>
            <a:chExt cx="1098360" cy="269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7FD55BBF-1EC5-4F56-B2CC-B4DA1357D841}"/>
                    </a:ext>
                  </a:extLst>
                </p14:cNvPr>
                <p14:cNvContentPartPr/>
                <p14:nvPr/>
              </p14:nvContentPartPr>
              <p14:xfrm>
                <a:off x="9386387" y="2074867"/>
                <a:ext cx="152640" cy="21492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7FD55BBF-1EC5-4F56-B2CC-B4DA1357D841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382067" y="2070547"/>
                  <a:ext cx="16128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603DC1DA-035D-46D3-834E-B9635C1F17E8}"/>
                    </a:ext>
                  </a:extLst>
                </p14:cNvPr>
                <p14:cNvContentPartPr/>
                <p14:nvPr/>
              </p14:nvContentPartPr>
              <p14:xfrm>
                <a:off x="9392507" y="2070187"/>
                <a:ext cx="202680" cy="26964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603DC1DA-035D-46D3-834E-B9635C1F17E8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388187" y="2065867"/>
                  <a:ext cx="211320" cy="27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6E2EFCB5-C088-42E5-8A99-294BF0F8AC6C}"/>
                    </a:ext>
                  </a:extLst>
                </p14:cNvPr>
                <p14:cNvContentPartPr/>
                <p14:nvPr/>
              </p14:nvContentPartPr>
              <p14:xfrm>
                <a:off x="9775907" y="2071627"/>
                <a:ext cx="240840" cy="18900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6E2EFCB5-C088-42E5-8A99-294BF0F8AC6C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771587" y="2067307"/>
                  <a:ext cx="24948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7DB57CF3-B6A6-4B48-B48F-C625FD9ACAF0}"/>
                    </a:ext>
                  </a:extLst>
                </p14:cNvPr>
                <p14:cNvContentPartPr/>
                <p14:nvPr/>
              </p14:nvContentPartPr>
              <p14:xfrm>
                <a:off x="10008107" y="2125987"/>
                <a:ext cx="476640" cy="9936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7DB57CF3-B6A6-4B48-B48F-C625FD9ACAF0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0003787" y="2121667"/>
                  <a:ext cx="485280" cy="10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D83E642F-70B9-4EC9-BFAA-EF2CAF437868}"/>
              </a:ext>
            </a:extLst>
          </p:cNvPr>
          <p:cNvGrpSpPr/>
          <p:nvPr/>
        </p:nvGrpSpPr>
        <p:grpSpPr>
          <a:xfrm>
            <a:off x="2499947" y="5750467"/>
            <a:ext cx="608760" cy="346680"/>
            <a:chOff x="2499947" y="5750467"/>
            <a:chExt cx="608760" cy="34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F1B0739F-F150-44EE-9E68-7C205D5A66A7}"/>
                    </a:ext>
                  </a:extLst>
                </p14:cNvPr>
                <p14:cNvContentPartPr/>
                <p14:nvPr/>
              </p14:nvContentPartPr>
              <p14:xfrm>
                <a:off x="2499947" y="5856667"/>
                <a:ext cx="440640" cy="1836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F1B0739F-F150-44EE-9E68-7C205D5A66A7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2495627" y="5852347"/>
                  <a:ext cx="44928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68BD96C8-A954-4139-B0F5-89CDEEA55D3E}"/>
                    </a:ext>
                  </a:extLst>
                </p14:cNvPr>
                <p14:cNvContentPartPr/>
                <p14:nvPr/>
              </p14:nvContentPartPr>
              <p14:xfrm>
                <a:off x="2697587" y="5750467"/>
                <a:ext cx="411120" cy="34668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68BD96C8-A954-4139-B0F5-89CDEEA55D3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2693267" y="5746147"/>
                  <a:ext cx="419760" cy="35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63AE0E3B-0445-4EC5-8421-3AF7799F43C9}"/>
                    </a:ext>
                  </a:extLst>
                </p14:cNvPr>
                <p14:cNvContentPartPr/>
                <p14:nvPr/>
              </p14:nvContentPartPr>
              <p14:xfrm>
                <a:off x="2546747" y="5982307"/>
                <a:ext cx="271800" cy="4284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63AE0E3B-0445-4EC5-8421-3AF7799F43C9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2542427" y="5977987"/>
                  <a:ext cx="280440" cy="51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3" name="Gruppieren 102">
            <a:extLst>
              <a:ext uri="{FF2B5EF4-FFF2-40B4-BE49-F238E27FC236}">
                <a16:creationId xmlns:a16="http://schemas.microsoft.com/office/drawing/2014/main" id="{807F3056-46E5-4A18-9E1C-14BFA0164B9B}"/>
              </a:ext>
            </a:extLst>
          </p:cNvPr>
          <p:cNvGrpSpPr/>
          <p:nvPr/>
        </p:nvGrpSpPr>
        <p:grpSpPr>
          <a:xfrm>
            <a:off x="3368627" y="5475427"/>
            <a:ext cx="4702680" cy="1208520"/>
            <a:chOff x="3368627" y="5475427"/>
            <a:chExt cx="4702680" cy="1208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9E9AE3C1-D9A2-4EA4-A342-EC68201DCCCD}"/>
                    </a:ext>
                  </a:extLst>
                </p14:cNvPr>
                <p14:cNvContentPartPr/>
                <p14:nvPr/>
              </p14:nvContentPartPr>
              <p14:xfrm>
                <a:off x="3368627" y="5752267"/>
                <a:ext cx="329400" cy="13104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9E9AE3C1-D9A2-4EA4-A342-EC68201DCCCD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364307" y="5747947"/>
                  <a:ext cx="33804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A8A3BAB0-AA98-4414-B68D-452441E0A1A2}"/>
                    </a:ext>
                  </a:extLst>
                </p14:cNvPr>
                <p14:cNvContentPartPr/>
                <p14:nvPr/>
              </p14:nvContentPartPr>
              <p14:xfrm>
                <a:off x="3688667" y="5673067"/>
                <a:ext cx="360" cy="36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A8A3BAB0-AA98-4414-B68D-452441E0A1A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684347" y="56687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398ACAB4-BC82-4F41-9F7F-358C36643A71}"/>
                    </a:ext>
                  </a:extLst>
                </p14:cNvPr>
                <p14:cNvContentPartPr/>
                <p14:nvPr/>
              </p14:nvContentPartPr>
              <p14:xfrm>
                <a:off x="4031387" y="5601067"/>
                <a:ext cx="195480" cy="22212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398ACAB4-BC82-4F41-9F7F-358C36643A71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4027067" y="5596747"/>
                  <a:ext cx="20412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D84D23E6-5110-4592-8F92-9CB6DFBB6207}"/>
                    </a:ext>
                  </a:extLst>
                </p14:cNvPr>
                <p14:cNvContentPartPr/>
                <p14:nvPr/>
              </p14:nvContentPartPr>
              <p14:xfrm>
                <a:off x="4182587" y="5692507"/>
                <a:ext cx="197280" cy="11628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D84D23E6-5110-4592-8F92-9CB6DFBB6207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4178267" y="5688187"/>
                  <a:ext cx="20592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CCF6CFD4-6CF3-4FD6-B40A-9847DFB446A1}"/>
                    </a:ext>
                  </a:extLst>
                </p14:cNvPr>
                <p14:cNvContentPartPr/>
                <p14:nvPr/>
              </p14:nvContentPartPr>
              <p14:xfrm>
                <a:off x="4366907" y="5599267"/>
                <a:ext cx="687960" cy="19116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CCF6CFD4-6CF3-4FD6-B40A-9847DFB446A1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4362587" y="5594947"/>
                  <a:ext cx="69660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6AB10ACC-FE39-47D1-A8FE-77B37D7E027A}"/>
                    </a:ext>
                  </a:extLst>
                </p14:cNvPr>
                <p14:cNvContentPartPr/>
                <p14:nvPr/>
              </p14:nvContentPartPr>
              <p14:xfrm>
                <a:off x="5068187" y="5629147"/>
                <a:ext cx="51840" cy="4608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6AB10ACC-FE39-47D1-A8FE-77B37D7E027A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5063867" y="5624827"/>
                  <a:ext cx="6048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5530C855-C833-4B87-8C35-B2A170DCD393}"/>
                    </a:ext>
                  </a:extLst>
                </p14:cNvPr>
                <p14:cNvContentPartPr/>
                <p14:nvPr/>
              </p14:nvContentPartPr>
              <p14:xfrm>
                <a:off x="5131547" y="5664787"/>
                <a:ext cx="110520" cy="9468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5530C855-C833-4B87-8C35-B2A170DCD393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5127227" y="5660467"/>
                  <a:ext cx="11916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674A12FE-D9AB-4C57-AEEE-DC456A64FFFE}"/>
                    </a:ext>
                  </a:extLst>
                </p14:cNvPr>
                <p14:cNvContentPartPr/>
                <p14:nvPr/>
              </p14:nvContentPartPr>
              <p14:xfrm>
                <a:off x="5619347" y="5581267"/>
                <a:ext cx="184680" cy="15156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674A12FE-D9AB-4C57-AEEE-DC456A64FFFE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5615027" y="5576947"/>
                  <a:ext cx="19332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F39F912B-B6F5-47E6-9ED2-B6975AE5CCB7}"/>
                    </a:ext>
                  </a:extLst>
                </p14:cNvPr>
                <p14:cNvContentPartPr/>
                <p14:nvPr/>
              </p14:nvContentPartPr>
              <p14:xfrm>
                <a:off x="5833547" y="5561827"/>
                <a:ext cx="133200" cy="17172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F39F912B-B6F5-47E6-9ED2-B6975AE5CCB7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5829227" y="5557507"/>
                  <a:ext cx="14184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E1E5AB8D-DE6C-42A1-81BE-79450DB02AC3}"/>
                    </a:ext>
                  </a:extLst>
                </p14:cNvPr>
                <p14:cNvContentPartPr/>
                <p14:nvPr/>
              </p14:nvContentPartPr>
              <p14:xfrm>
                <a:off x="6003827" y="5543107"/>
                <a:ext cx="164520" cy="17892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E1E5AB8D-DE6C-42A1-81BE-79450DB02AC3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5999507" y="5538787"/>
                  <a:ext cx="17316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C0E799A5-16FA-4614-9439-3A6B3725B22D}"/>
                    </a:ext>
                  </a:extLst>
                </p14:cNvPr>
                <p14:cNvContentPartPr/>
                <p14:nvPr/>
              </p14:nvContentPartPr>
              <p14:xfrm>
                <a:off x="6098147" y="5635267"/>
                <a:ext cx="81360" cy="4968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C0E799A5-16FA-4614-9439-3A6B3725B22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6093827" y="5630947"/>
                  <a:ext cx="9000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5260D9DF-409D-4B90-870B-E2A5A85EC557}"/>
                    </a:ext>
                  </a:extLst>
                </p14:cNvPr>
                <p14:cNvContentPartPr/>
                <p14:nvPr/>
              </p14:nvContentPartPr>
              <p14:xfrm>
                <a:off x="6396947" y="5571907"/>
                <a:ext cx="259560" cy="9504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5260D9DF-409D-4B90-870B-E2A5A85EC557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6392627" y="5567587"/>
                  <a:ext cx="26820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5EBCC65D-02FC-4D57-A873-48D9D83E226C}"/>
                    </a:ext>
                  </a:extLst>
                </p14:cNvPr>
                <p14:cNvContentPartPr/>
                <p14:nvPr/>
              </p14:nvContentPartPr>
              <p14:xfrm>
                <a:off x="6943427" y="5475427"/>
                <a:ext cx="154800" cy="16164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5EBCC65D-02FC-4D57-A873-48D9D83E226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6939107" y="5471107"/>
                  <a:ext cx="16344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4318498C-8520-4E34-9D45-1E7DBB739639}"/>
                    </a:ext>
                  </a:extLst>
                </p14:cNvPr>
                <p14:cNvContentPartPr/>
                <p14:nvPr/>
              </p14:nvContentPartPr>
              <p14:xfrm>
                <a:off x="7150067" y="5481907"/>
                <a:ext cx="323280" cy="11556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4318498C-8520-4E34-9D45-1E7DBB739639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7145747" y="5477587"/>
                  <a:ext cx="33192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AD55212B-4C09-4C9F-A1FA-A970AD903F5C}"/>
                    </a:ext>
                  </a:extLst>
                </p14:cNvPr>
                <p14:cNvContentPartPr/>
                <p14:nvPr/>
              </p14:nvContentPartPr>
              <p14:xfrm>
                <a:off x="7434107" y="5545627"/>
                <a:ext cx="194400" cy="7200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AD55212B-4C09-4C9F-A1FA-A970AD903F5C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7429787" y="5541307"/>
                  <a:ext cx="2030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3FE7093F-BF89-4397-88E8-4FD544D47513}"/>
                    </a:ext>
                  </a:extLst>
                </p14:cNvPr>
                <p14:cNvContentPartPr/>
                <p14:nvPr/>
              </p14:nvContentPartPr>
              <p14:xfrm>
                <a:off x="7657667" y="5540947"/>
                <a:ext cx="130320" cy="6768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3FE7093F-BF89-4397-88E8-4FD544D47513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7653347" y="5536627"/>
                  <a:ext cx="13896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E651D096-789D-46CA-BA59-2CC08E6254DC}"/>
                    </a:ext>
                  </a:extLst>
                </p14:cNvPr>
                <p14:cNvContentPartPr/>
                <p14:nvPr/>
              </p14:nvContentPartPr>
              <p14:xfrm>
                <a:off x="3919427" y="6027667"/>
                <a:ext cx="126360" cy="19224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E651D096-789D-46CA-BA59-2CC08E6254DC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3915107" y="6023347"/>
                  <a:ext cx="13500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268C83E5-BD70-4F4D-96E2-E652ABAC2684}"/>
                    </a:ext>
                  </a:extLst>
                </p14:cNvPr>
                <p14:cNvContentPartPr/>
                <p14:nvPr/>
              </p14:nvContentPartPr>
              <p14:xfrm>
                <a:off x="4092227" y="6041707"/>
                <a:ext cx="260280" cy="12132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268C83E5-BD70-4F4D-96E2-E652ABAC2684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4087907" y="6037387"/>
                  <a:ext cx="26892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BD38A7CD-859F-4D0D-9C33-76BB614067B8}"/>
                    </a:ext>
                  </a:extLst>
                </p14:cNvPr>
                <p14:cNvContentPartPr/>
                <p14:nvPr/>
              </p14:nvContentPartPr>
              <p14:xfrm>
                <a:off x="4295987" y="5985187"/>
                <a:ext cx="16920" cy="2448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BD38A7CD-859F-4D0D-9C33-76BB614067B8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4291667" y="5980867"/>
                  <a:ext cx="2556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B1B99569-EB72-4C91-99EC-C165E7FE741F}"/>
                    </a:ext>
                  </a:extLst>
                </p14:cNvPr>
                <p14:cNvContentPartPr/>
                <p14:nvPr/>
              </p14:nvContentPartPr>
              <p14:xfrm>
                <a:off x="4433507" y="5974027"/>
                <a:ext cx="201600" cy="16524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B1B99569-EB72-4C91-99EC-C165E7FE741F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429187" y="5969707"/>
                  <a:ext cx="21024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082F3D93-912C-4E2D-9A67-5CA054816347}"/>
                    </a:ext>
                  </a:extLst>
                </p14:cNvPr>
                <p14:cNvContentPartPr/>
                <p14:nvPr/>
              </p14:nvContentPartPr>
              <p14:xfrm>
                <a:off x="4943267" y="5949907"/>
                <a:ext cx="99720" cy="16200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082F3D93-912C-4E2D-9A67-5CA054816347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4938947" y="5945587"/>
                  <a:ext cx="10836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5EB23CEA-00F0-4F1D-92D5-6EE29F1B6507}"/>
                    </a:ext>
                  </a:extLst>
                </p14:cNvPr>
                <p14:cNvContentPartPr/>
                <p14:nvPr/>
              </p14:nvContentPartPr>
              <p14:xfrm>
                <a:off x="5100587" y="6016507"/>
                <a:ext cx="203400" cy="5472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5EB23CEA-00F0-4F1D-92D5-6EE29F1B6507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5096267" y="6012187"/>
                  <a:ext cx="21204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4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2E0BEA0-D457-4E86-8476-DEA62C804856}"/>
                    </a:ext>
                  </a:extLst>
                </p14:cNvPr>
                <p14:cNvContentPartPr/>
                <p14:nvPr/>
              </p14:nvContentPartPr>
              <p14:xfrm>
                <a:off x="5314427" y="5919667"/>
                <a:ext cx="367200" cy="15480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2E0BEA0-D457-4E86-8476-DEA62C804856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5310107" y="5915347"/>
                  <a:ext cx="375840" cy="16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56515441-7792-49C4-9CAE-5CB275C38C17}"/>
                    </a:ext>
                  </a:extLst>
                </p14:cNvPr>
                <p14:cNvContentPartPr/>
                <p14:nvPr/>
              </p14:nvContentPartPr>
              <p14:xfrm>
                <a:off x="5658947" y="5972587"/>
                <a:ext cx="119520" cy="7596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56515441-7792-49C4-9CAE-5CB275C38C17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5654627" y="5968267"/>
                  <a:ext cx="12816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FE529B0B-F3F9-46C0-BBA3-A05D649BEF76}"/>
                    </a:ext>
                  </a:extLst>
                </p14:cNvPr>
                <p14:cNvContentPartPr/>
                <p14:nvPr/>
              </p14:nvContentPartPr>
              <p14:xfrm>
                <a:off x="5843627" y="5941987"/>
                <a:ext cx="156600" cy="12600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FE529B0B-F3F9-46C0-BBA3-A05D649BEF76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5839307" y="5937667"/>
                  <a:ext cx="16524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584F7421-AB4C-4591-A1B7-BF8D6FF5AA5A}"/>
                    </a:ext>
                  </a:extLst>
                </p14:cNvPr>
                <p14:cNvContentPartPr/>
                <p14:nvPr/>
              </p14:nvContentPartPr>
              <p14:xfrm>
                <a:off x="6011387" y="5943067"/>
                <a:ext cx="105120" cy="13104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584F7421-AB4C-4591-A1B7-BF8D6FF5AA5A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6007067" y="5938747"/>
                  <a:ext cx="11376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9B4B31F6-9B88-4F7D-9362-62A52437CD22}"/>
                    </a:ext>
                  </a:extLst>
                </p14:cNvPr>
                <p14:cNvContentPartPr/>
                <p14:nvPr/>
              </p14:nvContentPartPr>
              <p14:xfrm>
                <a:off x="6140267" y="5900947"/>
                <a:ext cx="178200" cy="12456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9B4B31F6-9B88-4F7D-9362-62A52437CD22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6135947" y="5896627"/>
                  <a:ext cx="18684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AAE2A97C-DA3C-4193-BD28-AE110E32E98E}"/>
                    </a:ext>
                  </a:extLst>
                </p14:cNvPr>
                <p14:cNvContentPartPr/>
                <p14:nvPr/>
              </p14:nvContentPartPr>
              <p14:xfrm>
                <a:off x="6337907" y="5864587"/>
                <a:ext cx="20880" cy="2700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AAE2A97C-DA3C-4193-BD28-AE110E32E98E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6333587" y="5860267"/>
                  <a:ext cx="2952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C12BDD03-46AB-434B-96D0-875EE867AE99}"/>
                    </a:ext>
                  </a:extLst>
                </p14:cNvPr>
                <p14:cNvContentPartPr/>
                <p14:nvPr/>
              </p14:nvContentPartPr>
              <p14:xfrm>
                <a:off x="6355907" y="5827867"/>
                <a:ext cx="324720" cy="16236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C12BDD03-46AB-434B-96D0-875EE867AE99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6351587" y="5823547"/>
                  <a:ext cx="33336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1CE08EE4-BED8-4023-9914-A84AB79DA5D4}"/>
                    </a:ext>
                  </a:extLst>
                </p14:cNvPr>
                <p14:cNvContentPartPr/>
                <p14:nvPr/>
              </p14:nvContentPartPr>
              <p14:xfrm>
                <a:off x="6666587" y="5836867"/>
                <a:ext cx="393480" cy="11736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1CE08EE4-BED8-4023-9914-A84AB79DA5D4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6662267" y="5832547"/>
                  <a:ext cx="40212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371F479B-DEFB-43DE-85E6-009882C44CE0}"/>
                    </a:ext>
                  </a:extLst>
                </p14:cNvPr>
                <p14:cNvContentPartPr/>
                <p14:nvPr/>
              </p14:nvContentPartPr>
              <p14:xfrm>
                <a:off x="7303067" y="5881147"/>
                <a:ext cx="128160" cy="9000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371F479B-DEFB-43DE-85E6-009882C44CE0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7298747" y="5876827"/>
                  <a:ext cx="13680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29E55CFF-884A-421F-A205-E97950782F21}"/>
                    </a:ext>
                  </a:extLst>
                </p14:cNvPr>
                <p14:cNvContentPartPr/>
                <p14:nvPr/>
              </p14:nvContentPartPr>
              <p14:xfrm>
                <a:off x="7456787" y="5763067"/>
                <a:ext cx="458280" cy="15588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29E55CFF-884A-421F-A205-E97950782F2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7452467" y="5758747"/>
                  <a:ext cx="46692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40AC05B2-6367-40AD-A528-825F9E464DA7}"/>
                    </a:ext>
                  </a:extLst>
                </p14:cNvPr>
                <p14:cNvContentPartPr/>
                <p14:nvPr/>
              </p14:nvContentPartPr>
              <p14:xfrm>
                <a:off x="7947107" y="5813467"/>
                <a:ext cx="124200" cy="11628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40AC05B2-6367-40AD-A528-825F9E464DA7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7942787" y="5809147"/>
                  <a:ext cx="1328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72F5B0AD-417A-4B9A-A322-91B1B07416B8}"/>
                    </a:ext>
                  </a:extLst>
                </p14:cNvPr>
                <p14:cNvContentPartPr/>
                <p14:nvPr/>
              </p14:nvContentPartPr>
              <p14:xfrm>
                <a:off x="3407507" y="6332947"/>
                <a:ext cx="434520" cy="19800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72F5B0AD-417A-4B9A-A322-91B1B07416B8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3403187" y="6328627"/>
                  <a:ext cx="44316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D02CBF92-E40B-4821-8D8E-312895DF2B15}"/>
                    </a:ext>
                  </a:extLst>
                </p14:cNvPr>
                <p14:cNvContentPartPr/>
                <p14:nvPr/>
              </p14:nvContentPartPr>
              <p14:xfrm>
                <a:off x="4025627" y="6335467"/>
                <a:ext cx="191880" cy="13248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D02CBF92-E40B-4821-8D8E-312895DF2B15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4021307" y="6331147"/>
                  <a:ext cx="20052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7125A8F8-3DBF-4DAD-ACDC-54EEFE061B30}"/>
                    </a:ext>
                  </a:extLst>
                </p14:cNvPr>
                <p14:cNvContentPartPr/>
                <p14:nvPr/>
              </p14:nvContentPartPr>
              <p14:xfrm>
                <a:off x="4205627" y="6294427"/>
                <a:ext cx="137520" cy="17568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7125A8F8-3DBF-4DAD-ACDC-54EEFE061B30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4201307" y="6290107"/>
                  <a:ext cx="14616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1DE01E4E-9CC9-4002-BABD-F9A79B1FD664}"/>
                    </a:ext>
                  </a:extLst>
                </p14:cNvPr>
                <p14:cNvContentPartPr/>
                <p14:nvPr/>
              </p14:nvContentPartPr>
              <p14:xfrm>
                <a:off x="4402187" y="6262747"/>
                <a:ext cx="143640" cy="19800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1DE01E4E-9CC9-4002-BABD-F9A79B1FD664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4397867" y="6258427"/>
                  <a:ext cx="15228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22B8D2F9-EF54-4E6A-A9FF-F696C731A229}"/>
                    </a:ext>
                  </a:extLst>
                </p14:cNvPr>
                <p14:cNvContentPartPr/>
                <p14:nvPr/>
              </p14:nvContentPartPr>
              <p14:xfrm>
                <a:off x="4495067" y="6354547"/>
                <a:ext cx="94680" cy="612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22B8D2F9-EF54-4E6A-A9FF-F696C731A229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4490747" y="6350227"/>
                  <a:ext cx="10332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139F190F-B88C-4D9A-9C7B-70B44E5B2524}"/>
                    </a:ext>
                  </a:extLst>
                </p14:cNvPr>
                <p14:cNvContentPartPr/>
                <p14:nvPr/>
              </p14:nvContentPartPr>
              <p14:xfrm>
                <a:off x="4824107" y="6305227"/>
                <a:ext cx="294120" cy="12780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139F190F-B88C-4D9A-9C7B-70B44E5B2524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4819787" y="6300907"/>
                  <a:ext cx="30276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44717472-51C3-4A7C-8B25-1FA8B1E92E95}"/>
                    </a:ext>
                  </a:extLst>
                </p14:cNvPr>
                <p14:cNvContentPartPr/>
                <p14:nvPr/>
              </p14:nvContentPartPr>
              <p14:xfrm>
                <a:off x="5156747" y="6289747"/>
                <a:ext cx="106920" cy="14436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44717472-51C3-4A7C-8B25-1FA8B1E92E95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5152427" y="6285427"/>
                  <a:ext cx="11556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DAFC0CD9-6C2D-45F0-B474-11381934914E}"/>
                    </a:ext>
                  </a:extLst>
                </p14:cNvPr>
                <p14:cNvContentPartPr/>
                <p14:nvPr/>
              </p14:nvContentPartPr>
              <p14:xfrm>
                <a:off x="5511707" y="6299467"/>
                <a:ext cx="135360" cy="13356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DAFC0CD9-6C2D-45F0-B474-11381934914E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5507387" y="6295147"/>
                  <a:ext cx="14400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E67E5D5E-21A4-47C9-AC32-0078B4B23A51}"/>
                    </a:ext>
                  </a:extLst>
                </p14:cNvPr>
                <p14:cNvContentPartPr/>
                <p14:nvPr/>
              </p14:nvContentPartPr>
              <p14:xfrm>
                <a:off x="5686307" y="6208387"/>
                <a:ext cx="168480" cy="17892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E67E5D5E-21A4-47C9-AC32-0078B4B23A51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5681987" y="6204067"/>
                  <a:ext cx="17712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DF516F26-A599-424C-B612-C9727BA33536}"/>
                    </a:ext>
                  </a:extLst>
                </p14:cNvPr>
                <p14:cNvContentPartPr/>
                <p14:nvPr/>
              </p14:nvContentPartPr>
              <p14:xfrm>
                <a:off x="5775227" y="6327547"/>
                <a:ext cx="79920" cy="4932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DF516F26-A599-424C-B612-C9727BA33536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5770907" y="6323227"/>
                  <a:ext cx="8856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AE722878-6168-406D-86BB-390910CD41F1}"/>
                    </a:ext>
                  </a:extLst>
                </p14:cNvPr>
                <p14:cNvContentPartPr/>
                <p14:nvPr/>
              </p14:nvContentPartPr>
              <p14:xfrm>
                <a:off x="5909147" y="6301627"/>
                <a:ext cx="282960" cy="7596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AE722878-6168-406D-86BB-390910CD41F1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5904827" y="6297307"/>
                  <a:ext cx="29160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DF597D7B-84FA-459F-BB80-718777BE051F}"/>
                    </a:ext>
                  </a:extLst>
                </p14:cNvPr>
                <p14:cNvContentPartPr/>
                <p14:nvPr/>
              </p14:nvContentPartPr>
              <p14:xfrm>
                <a:off x="6257627" y="6275707"/>
                <a:ext cx="281160" cy="7056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DF597D7B-84FA-459F-BB80-718777BE051F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6253307" y="6271387"/>
                  <a:ext cx="28980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F2419AF8-7A4E-4EDD-AB80-140E52ECE7F8}"/>
                    </a:ext>
                  </a:extLst>
                </p14:cNvPr>
                <p14:cNvContentPartPr/>
                <p14:nvPr/>
              </p14:nvContentPartPr>
              <p14:xfrm>
                <a:off x="6561107" y="6197227"/>
                <a:ext cx="6480" cy="3276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F2419AF8-7A4E-4EDD-AB80-140E52ECE7F8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6556787" y="6192907"/>
                  <a:ext cx="1512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4E2AAD55-A2CE-4FFC-A357-7C5EB860FB86}"/>
                    </a:ext>
                  </a:extLst>
                </p14:cNvPr>
                <p14:cNvContentPartPr/>
                <p14:nvPr/>
              </p14:nvContentPartPr>
              <p14:xfrm>
                <a:off x="6575507" y="6233947"/>
                <a:ext cx="101880" cy="9216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4E2AAD55-A2CE-4FFC-A357-7C5EB860FB86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6571187" y="6229627"/>
                  <a:ext cx="11052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85549723-73E6-49C3-A3F7-EE0E140F9B5F}"/>
                    </a:ext>
                  </a:extLst>
                </p14:cNvPr>
                <p14:cNvContentPartPr/>
                <p14:nvPr/>
              </p14:nvContentPartPr>
              <p14:xfrm>
                <a:off x="6707267" y="6145387"/>
                <a:ext cx="304920" cy="15840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85549723-73E6-49C3-A3F7-EE0E140F9B5F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6702947" y="6141067"/>
                  <a:ext cx="31356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AB7C4072-748D-417B-AC3E-7E362FDD1620}"/>
                    </a:ext>
                  </a:extLst>
                </p14:cNvPr>
                <p14:cNvContentPartPr/>
                <p14:nvPr/>
              </p14:nvContentPartPr>
              <p14:xfrm>
                <a:off x="7267427" y="6105787"/>
                <a:ext cx="201240" cy="15732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AB7C4072-748D-417B-AC3E-7E362FDD1620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7263107" y="6101467"/>
                  <a:ext cx="20988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84AEDE98-CA9C-4EC0-BD85-9061DC9BDC78}"/>
                    </a:ext>
                  </a:extLst>
                </p14:cNvPr>
                <p14:cNvContentPartPr/>
                <p14:nvPr/>
              </p14:nvContentPartPr>
              <p14:xfrm>
                <a:off x="7457507" y="6083467"/>
                <a:ext cx="36360" cy="4680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84AEDE98-CA9C-4EC0-BD85-9061DC9BDC78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7453187" y="6079147"/>
                  <a:ext cx="4500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455E828D-2C6A-4F0A-9841-F61B0CF1BD4C}"/>
                    </a:ext>
                  </a:extLst>
                </p14:cNvPr>
                <p14:cNvContentPartPr/>
                <p14:nvPr/>
              </p14:nvContentPartPr>
              <p14:xfrm>
                <a:off x="7507547" y="6046027"/>
                <a:ext cx="155520" cy="18216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455E828D-2C6A-4F0A-9841-F61B0CF1BD4C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503227" y="6041707"/>
                  <a:ext cx="16416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422EFD4C-6110-4DB9-B486-D1143C606CD1}"/>
                    </a:ext>
                  </a:extLst>
                </p14:cNvPr>
                <p14:cNvContentPartPr/>
                <p14:nvPr/>
              </p14:nvContentPartPr>
              <p14:xfrm>
                <a:off x="7643267" y="6042427"/>
                <a:ext cx="194760" cy="173880"/>
              </p14:xfrm>
            </p:contentPart>
          </mc:Choice>
          <mc:Fallback xmlns=""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422EFD4C-6110-4DB9-B486-D1143C606CD1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7638947" y="6038107"/>
                  <a:ext cx="20340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E86E1000-A896-4513-80AC-7C502ECB725B}"/>
                    </a:ext>
                  </a:extLst>
                </p14:cNvPr>
                <p14:cNvContentPartPr/>
                <p14:nvPr/>
              </p14:nvContentPartPr>
              <p14:xfrm>
                <a:off x="5585867" y="6488467"/>
                <a:ext cx="378720" cy="17352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E86E1000-A896-4513-80AC-7C502ECB725B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5581547" y="6484147"/>
                  <a:ext cx="38736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8D2CCF09-2B88-4B8C-8330-4E45A274EC1C}"/>
                    </a:ext>
                  </a:extLst>
                </p14:cNvPr>
                <p14:cNvContentPartPr/>
                <p14:nvPr/>
              </p14:nvContentPartPr>
              <p14:xfrm>
                <a:off x="6003827" y="6488467"/>
                <a:ext cx="177840" cy="140400"/>
              </p14:xfrm>
            </p:contentPart>
          </mc:Choice>
          <mc:Fallback xmlns=""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8D2CCF09-2B88-4B8C-8330-4E45A274EC1C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5999507" y="6484147"/>
                  <a:ext cx="18648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66BBC84A-39F6-463B-82DF-47536ED2B79B}"/>
                    </a:ext>
                  </a:extLst>
                </p14:cNvPr>
                <p14:cNvContentPartPr/>
                <p14:nvPr/>
              </p14:nvContentPartPr>
              <p14:xfrm>
                <a:off x="6263387" y="6620587"/>
                <a:ext cx="8640" cy="6840"/>
              </p14:xfrm>
            </p:contentPart>
          </mc:Choice>
          <mc:Fallback xmlns=""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66BBC84A-39F6-463B-82DF-47536ED2B79B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6259067" y="6616267"/>
                  <a:ext cx="1728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E2F573EC-F78C-4077-9EF5-A67A0C4F8F80}"/>
                    </a:ext>
                  </a:extLst>
                </p14:cNvPr>
                <p14:cNvContentPartPr/>
                <p14:nvPr/>
              </p14:nvContentPartPr>
              <p14:xfrm>
                <a:off x="6242147" y="6555067"/>
                <a:ext cx="234720" cy="7848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E2F573EC-F78C-4077-9EF5-A67A0C4F8F80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6237827" y="6550747"/>
                  <a:ext cx="24336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9E2EE499-12D6-41B2-BAE4-6B1F3F9CEF2E}"/>
                    </a:ext>
                  </a:extLst>
                </p14:cNvPr>
                <p14:cNvContentPartPr/>
                <p14:nvPr/>
              </p14:nvContentPartPr>
              <p14:xfrm>
                <a:off x="6518267" y="6536347"/>
                <a:ext cx="86400" cy="9072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9E2EE499-12D6-41B2-BAE4-6B1F3F9CEF2E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6513947" y="6532027"/>
                  <a:ext cx="9504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A427AF54-FBD1-450E-8226-A7E1D74C4C0B}"/>
                    </a:ext>
                  </a:extLst>
                </p14:cNvPr>
                <p14:cNvContentPartPr/>
                <p14:nvPr/>
              </p14:nvContentPartPr>
              <p14:xfrm>
                <a:off x="6787547" y="6482707"/>
                <a:ext cx="137520" cy="20124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A427AF54-FBD1-450E-8226-A7E1D74C4C0B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6783227" y="6478387"/>
                  <a:ext cx="14616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50213846-7FBA-45BF-A029-E3372AF6EB2D}"/>
                    </a:ext>
                  </a:extLst>
                </p14:cNvPr>
                <p14:cNvContentPartPr/>
                <p14:nvPr/>
              </p14:nvContentPartPr>
              <p14:xfrm>
                <a:off x="6936587" y="6428347"/>
                <a:ext cx="79560" cy="162720"/>
              </p14:xfrm>
            </p:contentPart>
          </mc:Choice>
          <mc:Fallback xmlns=""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50213846-7FBA-45BF-A029-E3372AF6EB2D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6932267" y="6424027"/>
                  <a:ext cx="882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444B3ED7-609C-41EA-B213-317BF0DEE10E}"/>
                    </a:ext>
                  </a:extLst>
                </p14:cNvPr>
                <p14:cNvContentPartPr/>
                <p14:nvPr/>
              </p14:nvContentPartPr>
              <p14:xfrm>
                <a:off x="6989867" y="6513667"/>
                <a:ext cx="165600" cy="96480"/>
              </p14:xfrm>
            </p:contentPart>
          </mc:Choice>
          <mc:Fallback xmlns=""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444B3ED7-609C-41EA-B213-317BF0DEE10E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6985547" y="6509347"/>
                  <a:ext cx="17424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F7395EE5-FAE3-430E-B4CE-86FB4F008A89}"/>
                    </a:ext>
                  </a:extLst>
                </p14:cNvPr>
                <p14:cNvContentPartPr/>
                <p14:nvPr/>
              </p14:nvContentPartPr>
              <p14:xfrm>
                <a:off x="7200107" y="6489187"/>
                <a:ext cx="90000" cy="97200"/>
              </p14:xfrm>
            </p:contentPart>
          </mc:Choice>
          <mc:Fallback xmlns=""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F7395EE5-FAE3-430E-B4CE-86FB4F008A89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7195787" y="6484867"/>
                  <a:ext cx="9864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02239F46-671D-43A6-B18B-D8A6281EEB0E}"/>
                    </a:ext>
                  </a:extLst>
                </p14:cNvPr>
                <p14:cNvContentPartPr/>
                <p14:nvPr/>
              </p14:nvContentPartPr>
              <p14:xfrm>
                <a:off x="7309907" y="6403147"/>
                <a:ext cx="42840" cy="17676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02239F46-671D-43A6-B18B-D8A6281EEB0E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7305587" y="6398827"/>
                  <a:ext cx="5148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A3E4156F-08BE-498B-B3E3-E9DF13DE014A}"/>
                    </a:ext>
                  </a:extLst>
                </p14:cNvPr>
                <p14:cNvContentPartPr/>
                <p14:nvPr/>
              </p14:nvContentPartPr>
              <p14:xfrm>
                <a:off x="7350587" y="6362827"/>
                <a:ext cx="73800" cy="210600"/>
              </p14:xfrm>
            </p:contentPart>
          </mc:Choice>
          <mc:Fallback xmlns=""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A3E4156F-08BE-498B-B3E3-E9DF13DE014A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7346267" y="6358507"/>
                  <a:ext cx="8244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35B98172-6958-4AE8-B87B-FD1C5C493344}"/>
                    </a:ext>
                  </a:extLst>
                </p14:cNvPr>
                <p14:cNvContentPartPr/>
                <p14:nvPr/>
              </p14:nvContentPartPr>
              <p14:xfrm>
                <a:off x="7472267" y="6358867"/>
                <a:ext cx="216000" cy="190440"/>
              </p14:xfrm>
            </p:contentPart>
          </mc:Choice>
          <mc:Fallback xmlns=""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35B98172-6958-4AE8-B87B-FD1C5C493344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7467947" y="6354547"/>
                  <a:ext cx="22464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D2A456A9-E66B-45A4-9E19-6C42B97F1A6C}"/>
                    </a:ext>
                  </a:extLst>
                </p14:cNvPr>
                <p14:cNvContentPartPr/>
                <p14:nvPr/>
              </p14:nvContentPartPr>
              <p14:xfrm>
                <a:off x="7692947" y="6318547"/>
                <a:ext cx="36360" cy="14472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D2A456A9-E66B-45A4-9E19-6C42B97F1A6C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7688627" y="6314227"/>
                  <a:ext cx="4500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A1BA4E6D-4EC8-4A14-99AF-BF50FDDA053A}"/>
                    </a:ext>
                  </a:extLst>
                </p14:cNvPr>
                <p14:cNvContentPartPr/>
                <p14:nvPr/>
              </p14:nvContentPartPr>
              <p14:xfrm>
                <a:off x="7679627" y="6548587"/>
                <a:ext cx="2520" cy="1476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A1BA4E6D-4EC8-4A14-99AF-BF50FDDA053A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7675307" y="6544267"/>
                  <a:ext cx="11160" cy="23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043104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47438-B9A7-C0D1-E3D0-4085C0BEE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7BF1631-CB7A-F70C-20BD-539C2D8246AC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Bilateral Trade USA – EU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B4F093-A806-CC33-7EAE-B7A837437A98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F41DECA-3D34-B4E6-149F-67F34D60117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A385B8B-D4A4-8CA7-6446-314CD43D6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83" y="899431"/>
            <a:ext cx="7947355" cy="1923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3852E653-09B7-F68E-4D18-A2B00DF0DF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783" y="3078133"/>
            <a:ext cx="7932874" cy="166283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8DBC326-673B-E195-4C7E-942FE7D77987}"/>
              </a:ext>
            </a:extLst>
          </p:cNvPr>
          <p:cNvSpPr txBox="1"/>
          <p:nvPr/>
        </p:nvSpPr>
        <p:spPr>
          <a:xfrm>
            <a:off x="284783" y="4925160"/>
            <a:ext cx="61026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Bilateral trade links between the USA and the EU broken down by goods and services (source: Eurostat, EU Commission).</a:t>
            </a:r>
            <a:endParaRPr lang="de-DE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A7980E29-31F9-4A61-B4BB-37E3D7BDE54A}"/>
                  </a:ext>
                </a:extLst>
              </p14:cNvPr>
              <p14:cNvContentPartPr/>
              <p14:nvPr/>
            </p14:nvContentPartPr>
            <p14:xfrm>
              <a:off x="3635747" y="1796947"/>
              <a:ext cx="805320" cy="125100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A7980E29-31F9-4A61-B4BB-37E3D7BDE54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31427" y="1792627"/>
                <a:ext cx="813960" cy="125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5D72E257-9230-4A23-A8AB-7C6397DE71F0}"/>
                  </a:ext>
                </a:extLst>
              </p14:cNvPr>
              <p14:cNvContentPartPr/>
              <p14:nvPr/>
            </p14:nvContentPartPr>
            <p14:xfrm>
              <a:off x="3547907" y="4137307"/>
              <a:ext cx="791280" cy="9594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5D72E257-9230-4A23-A8AB-7C6397DE71F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543587" y="4132987"/>
                <a:ext cx="799920" cy="96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910BB1A5-A6E5-4111-AB5D-CA39F122E272}"/>
                  </a:ext>
                </a:extLst>
              </p14:cNvPr>
              <p14:cNvContentPartPr/>
              <p14:nvPr/>
            </p14:nvContentPartPr>
            <p14:xfrm>
              <a:off x="3723587" y="2081707"/>
              <a:ext cx="752400" cy="4424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910BB1A5-A6E5-4111-AB5D-CA39F122E27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19267" y="2077387"/>
                <a:ext cx="761040" cy="45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4122D9E0-61F4-4A17-B9AB-08835E89D7CB}"/>
                  </a:ext>
                </a:extLst>
              </p14:cNvPr>
              <p14:cNvContentPartPr/>
              <p14:nvPr/>
            </p14:nvContentPartPr>
            <p14:xfrm>
              <a:off x="3593987" y="4251787"/>
              <a:ext cx="827640" cy="63288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4122D9E0-61F4-4A17-B9AB-08835E89D7CB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589667" y="4247467"/>
                <a:ext cx="836280" cy="64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62422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D8844-9DFC-A00A-778D-CE9A5875D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3F4BE57-421E-E960-BFDA-2F6430C4D057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2907173-9C15-8117-A73E-0CA495F6B832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E34C97C-CA75-5B4F-B43C-70EAC149666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DE6B29E-5306-14C9-8345-63793DB5F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21" y="572249"/>
            <a:ext cx="7815135" cy="439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2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14B4C-10B8-7926-D954-E4F8F368D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C887A75-6791-6DB1-3469-469DB1E51FB6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Zölle</a:t>
            </a:r>
            <a:r>
              <a:rPr lang="en-US" sz="3991" dirty="0">
                <a:solidFill>
                  <a:sysClr val="windowText" lastClr="000000"/>
                </a:solidFill>
              </a:rPr>
              <a:t> und </a:t>
            </a:r>
            <a:r>
              <a:rPr lang="en-US" sz="3991" dirty="0" err="1">
                <a:solidFill>
                  <a:sysClr val="windowText" lastClr="000000"/>
                </a:solidFill>
              </a:rPr>
              <a:t>Quoten</a:t>
            </a:r>
            <a:r>
              <a:rPr lang="en-US" sz="3991" dirty="0">
                <a:solidFill>
                  <a:sysClr val="windowText" lastClr="000000"/>
                </a:solidFill>
              </a:rPr>
              <a:t> in </a:t>
            </a:r>
            <a:r>
              <a:rPr lang="en-US" sz="3991" dirty="0" err="1">
                <a:solidFill>
                  <a:sysClr val="windowText" lastClr="000000"/>
                </a:solidFill>
              </a:rPr>
              <a:t>einem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kleinen</a:t>
            </a:r>
            <a:r>
              <a:rPr lang="en-US" sz="3991" dirty="0">
                <a:solidFill>
                  <a:sysClr val="windowText" lastClr="000000"/>
                </a:solidFill>
              </a:rPr>
              <a:t> Land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341FE87-70A7-E765-FD02-4C4E63DF809B}"/>
              </a:ext>
            </a:extLst>
          </p:cNvPr>
          <p:cNvSpPr txBox="1"/>
          <p:nvPr/>
        </p:nvSpPr>
        <p:spPr>
          <a:xfrm>
            <a:off x="1102241" y="1227246"/>
            <a:ext cx="8108895" cy="4112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03" u="sng" dirty="0"/>
              <a:t>Annahmen:</a:t>
            </a:r>
          </a:p>
          <a:p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903" dirty="0"/>
              <a:t>Kleines Land relativ zum Weltmarkt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903" dirty="0"/>
              <a:t>Normale Nachfrage- und Angebotsstruktur auf dem Heimatmarkt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903" dirty="0"/>
              <a:t>Vollkommen preiselastisches Angebot auf dem Weltmarkt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0B35DFA-2C50-9189-E01A-ED18B2149D32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F03690CD-62AB-4004-B307-A7027759A86A}"/>
                  </a:ext>
                </a:extLst>
              </p14:cNvPr>
              <p14:cNvContentPartPr/>
              <p14:nvPr/>
            </p14:nvContentPartPr>
            <p14:xfrm>
              <a:off x="1412747" y="2610427"/>
              <a:ext cx="5367600" cy="15084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F03690CD-62AB-4004-B307-A7027759A86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08427" y="2606107"/>
                <a:ext cx="5376240" cy="15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A7C1AD77-5B8D-4B2C-BCEE-2D99F02543E1}"/>
                  </a:ext>
                </a:extLst>
              </p14:cNvPr>
              <p14:cNvContentPartPr/>
              <p14:nvPr/>
            </p14:nvContentPartPr>
            <p14:xfrm>
              <a:off x="3233627" y="4696627"/>
              <a:ext cx="5146200" cy="13176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A7C1AD77-5B8D-4B2C-BCEE-2D99F02543E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29307" y="4692307"/>
                <a:ext cx="5154840" cy="14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BC6E7ADC-5CF6-46C1-A439-8C7E99698A35}"/>
                  </a:ext>
                </a:extLst>
              </p14:cNvPr>
              <p14:cNvContentPartPr/>
              <p14:nvPr/>
            </p14:nvContentPartPr>
            <p14:xfrm>
              <a:off x="1495187" y="3538147"/>
              <a:ext cx="6831360" cy="3276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BC6E7ADC-5CF6-46C1-A439-8C7E99698A3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90867" y="3533827"/>
                <a:ext cx="6840000" cy="4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7967ADB-9851-4652-90E8-8B70E9995596}"/>
                  </a:ext>
                </a:extLst>
              </p14:cNvPr>
              <p14:cNvContentPartPr/>
              <p14:nvPr/>
            </p14:nvContentPartPr>
            <p14:xfrm>
              <a:off x="1327067" y="4007947"/>
              <a:ext cx="3906000" cy="5868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7967ADB-9851-4652-90E8-8B70E999559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22747" y="4003627"/>
                <a:ext cx="3914640" cy="67320"/>
              </a:xfrm>
              <a:prstGeom prst="rect">
                <a:avLst/>
              </a:prstGeom>
            </p:spPr>
          </p:pic>
        </mc:Fallback>
      </mc:AlternateContent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77D30C87-B86A-40F2-BE3E-7CE1BC0011F9}"/>
              </a:ext>
            </a:extLst>
          </p:cNvPr>
          <p:cNvGrpSpPr/>
          <p:nvPr/>
        </p:nvGrpSpPr>
        <p:grpSpPr>
          <a:xfrm>
            <a:off x="8921267" y="2644987"/>
            <a:ext cx="1892880" cy="1336680"/>
            <a:chOff x="8921267" y="2644987"/>
            <a:chExt cx="1892880" cy="133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B8C3C853-5C65-4011-8BC6-467BF6F30FC6}"/>
                    </a:ext>
                  </a:extLst>
                </p14:cNvPr>
                <p14:cNvContentPartPr/>
                <p14:nvPr/>
              </p14:nvContentPartPr>
              <p14:xfrm>
                <a:off x="9268307" y="2975467"/>
                <a:ext cx="26280" cy="68076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B8C3C853-5C65-4011-8BC6-467BF6F30FC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263987" y="2971147"/>
                  <a:ext cx="34920" cy="68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DACAF8AD-FA08-46AC-9881-F3BBA3444C5C}"/>
                    </a:ext>
                  </a:extLst>
                </p14:cNvPr>
                <p14:cNvContentPartPr/>
                <p14:nvPr/>
              </p14:nvContentPartPr>
              <p14:xfrm>
                <a:off x="9061667" y="3592147"/>
                <a:ext cx="1448640" cy="6192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DACAF8AD-FA08-46AC-9881-F3BBA3444C5C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057347" y="3587827"/>
                  <a:ext cx="145728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FBB95E3D-85C0-48E0-860D-2277B6FA9A64}"/>
                    </a:ext>
                  </a:extLst>
                </p14:cNvPr>
                <p14:cNvContentPartPr/>
                <p14:nvPr/>
              </p14:nvContentPartPr>
              <p14:xfrm>
                <a:off x="10535507" y="3475147"/>
                <a:ext cx="248400" cy="21132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FBB95E3D-85C0-48E0-860D-2277B6FA9A64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0531187" y="3470827"/>
                  <a:ext cx="2570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51748692-C4A4-4F41-9DF4-0632EE2958A2}"/>
                    </a:ext>
                  </a:extLst>
                </p14:cNvPr>
                <p14:cNvContentPartPr/>
                <p14:nvPr/>
              </p14:nvContentPartPr>
              <p14:xfrm>
                <a:off x="9130787" y="2669107"/>
                <a:ext cx="270360" cy="34668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51748692-C4A4-4F41-9DF4-0632EE2958A2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126467" y="2664787"/>
                  <a:ext cx="279000" cy="35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FFE0D067-8790-4546-AA2B-E9F502DEA763}"/>
                    </a:ext>
                  </a:extLst>
                </p14:cNvPr>
                <p14:cNvContentPartPr/>
                <p14:nvPr/>
              </p14:nvContentPartPr>
              <p14:xfrm>
                <a:off x="8921267" y="2644987"/>
                <a:ext cx="153000" cy="37440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FFE0D067-8790-4546-AA2B-E9F502DEA763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916947" y="2640667"/>
                  <a:ext cx="161640" cy="38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ACBC1CED-C888-4CCF-83FC-3DDE09018E47}"/>
                    </a:ext>
                  </a:extLst>
                </p14:cNvPr>
                <p14:cNvContentPartPr/>
                <p14:nvPr/>
              </p14:nvContentPartPr>
              <p14:xfrm>
                <a:off x="10653227" y="3788347"/>
                <a:ext cx="123120" cy="19332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ACBC1CED-C888-4CCF-83FC-3DDE09018E47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648907" y="3784027"/>
                  <a:ext cx="13176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E303E085-D71D-41C3-AE4A-DBE7A1C32AA0}"/>
                    </a:ext>
                  </a:extLst>
                </p14:cNvPr>
                <p14:cNvContentPartPr/>
                <p14:nvPr/>
              </p14:nvContentPartPr>
              <p14:xfrm>
                <a:off x="10649267" y="3762067"/>
                <a:ext cx="164880" cy="11268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E303E085-D71D-41C3-AE4A-DBE7A1C32AA0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644947" y="3757747"/>
                  <a:ext cx="17352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573E5DC2-A7DC-4BBF-B7DC-B70245AFCC51}"/>
                    </a:ext>
                  </a:extLst>
                </p14:cNvPr>
                <p14:cNvContentPartPr/>
                <p14:nvPr/>
              </p14:nvContentPartPr>
              <p14:xfrm>
                <a:off x="9523187" y="2974747"/>
                <a:ext cx="519480" cy="44676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573E5DC2-A7DC-4BBF-B7DC-B70245AFCC51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518867" y="2970427"/>
                  <a:ext cx="528120" cy="45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E2F29110-0D48-4512-BBD3-5960DB0A3F11}"/>
                    </a:ext>
                  </a:extLst>
                </p14:cNvPr>
                <p14:cNvContentPartPr/>
                <p14:nvPr/>
              </p14:nvContentPartPr>
              <p14:xfrm>
                <a:off x="10176947" y="3327907"/>
                <a:ext cx="144000" cy="19512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E2F29110-0D48-4512-BBD3-5960DB0A3F11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0172627" y="3323587"/>
                  <a:ext cx="15264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0C02D44D-E3EA-4CA6-942C-282053E6D50F}"/>
                    </a:ext>
                  </a:extLst>
                </p14:cNvPr>
                <p14:cNvContentPartPr/>
                <p14:nvPr/>
              </p14:nvContentPartPr>
              <p14:xfrm>
                <a:off x="10279187" y="3323947"/>
                <a:ext cx="132120" cy="16596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0C02D44D-E3EA-4CA6-942C-282053E6D50F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0274867" y="3319627"/>
                  <a:ext cx="14076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29F00EAF-2FDB-4A2B-8238-745A309374BE}"/>
                    </a:ext>
                  </a:extLst>
                </p14:cNvPr>
                <p14:cNvContentPartPr/>
                <p14:nvPr/>
              </p14:nvContentPartPr>
              <p14:xfrm>
                <a:off x="9477467" y="2916067"/>
                <a:ext cx="676080" cy="53100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29F00EAF-2FDB-4A2B-8238-745A309374B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473147" y="2911747"/>
                  <a:ext cx="684720" cy="53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852D9AD-9EB0-4A1F-BE23-1B7C8B87AE63}"/>
                    </a:ext>
                  </a:extLst>
                </p14:cNvPr>
                <p14:cNvContentPartPr/>
                <p14:nvPr/>
              </p14:nvContentPartPr>
              <p14:xfrm>
                <a:off x="10282427" y="2684947"/>
                <a:ext cx="129600" cy="18864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852D9AD-9EB0-4A1F-BE23-1B7C8B87AE63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0278107" y="2680627"/>
                  <a:ext cx="13824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CE7B5A4F-ACAF-44DA-9270-F0F77D31F3EB}"/>
                    </a:ext>
                  </a:extLst>
                </p14:cNvPr>
                <p14:cNvContentPartPr/>
                <p14:nvPr/>
              </p14:nvContentPartPr>
              <p14:xfrm>
                <a:off x="10410227" y="2680987"/>
                <a:ext cx="37800" cy="17172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CE7B5A4F-ACAF-44DA-9270-F0F77D31F3EB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405907" y="2676667"/>
                  <a:ext cx="4644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3C56B0EF-901A-4A2B-BA9E-51772FBA5837}"/>
                    </a:ext>
                  </a:extLst>
                </p14:cNvPr>
                <p14:cNvContentPartPr/>
                <p14:nvPr/>
              </p14:nvContentPartPr>
              <p14:xfrm>
                <a:off x="10324907" y="2752987"/>
                <a:ext cx="153000" cy="1224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3C56B0EF-901A-4A2B-BA9E-51772FBA5837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320587" y="2748667"/>
                  <a:ext cx="161640" cy="20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BF0808F0-15C8-48F4-ABB9-0FD9075B92E8}"/>
              </a:ext>
            </a:extLst>
          </p:cNvPr>
          <p:cNvGrpSpPr/>
          <p:nvPr/>
        </p:nvGrpSpPr>
        <p:grpSpPr>
          <a:xfrm>
            <a:off x="4261787" y="4842787"/>
            <a:ext cx="1954800" cy="396000"/>
            <a:chOff x="4261787" y="4842787"/>
            <a:chExt cx="1954800" cy="39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4002FC6D-C4D5-4066-B0FC-9A7D41464567}"/>
                    </a:ext>
                  </a:extLst>
                </p14:cNvPr>
                <p14:cNvContentPartPr/>
                <p14:nvPr/>
              </p14:nvContentPartPr>
              <p14:xfrm>
                <a:off x="4261787" y="4991827"/>
                <a:ext cx="177480" cy="24696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4002FC6D-C4D5-4066-B0FC-9A7D41464567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257467" y="4987507"/>
                  <a:ext cx="18612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36C0B05A-F192-4754-B66F-407FC5A7FD9B}"/>
                    </a:ext>
                  </a:extLst>
                </p14:cNvPr>
                <p14:cNvContentPartPr/>
                <p14:nvPr/>
              </p14:nvContentPartPr>
              <p14:xfrm>
                <a:off x="4506227" y="5059867"/>
                <a:ext cx="178560" cy="6768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36C0B05A-F192-4754-B66F-407FC5A7FD9B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501907" y="5055547"/>
                  <a:ext cx="18720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8F990768-9398-4FD2-BEC6-4164B10736D6}"/>
                    </a:ext>
                  </a:extLst>
                </p14:cNvPr>
                <p14:cNvContentPartPr/>
                <p14:nvPr/>
              </p14:nvContentPartPr>
              <p14:xfrm>
                <a:off x="4855427" y="4981747"/>
                <a:ext cx="31320" cy="3456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8F990768-9398-4FD2-BEC6-4164B10736D6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4851107" y="4977427"/>
                  <a:ext cx="3996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A3370DFA-455F-478B-99FC-D10EF95251B7}"/>
                    </a:ext>
                  </a:extLst>
                </p14:cNvPr>
                <p14:cNvContentPartPr/>
                <p14:nvPr/>
              </p14:nvContentPartPr>
              <p14:xfrm>
                <a:off x="4875227" y="5045467"/>
                <a:ext cx="27000" cy="1440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A3370DFA-455F-478B-99FC-D10EF95251B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4870907" y="5041147"/>
                  <a:ext cx="356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839AACA2-C394-4B41-B6B9-AFD3A3A6512F}"/>
                    </a:ext>
                  </a:extLst>
                </p14:cNvPr>
                <p14:cNvContentPartPr/>
                <p14:nvPr/>
              </p14:nvContentPartPr>
              <p14:xfrm>
                <a:off x="5157827" y="4974907"/>
                <a:ext cx="206280" cy="23292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839AACA2-C394-4B41-B6B9-AFD3A3A6512F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153507" y="4970587"/>
                  <a:ext cx="214920" cy="24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A3A0B5A9-5914-43D7-83A6-B78D1287C69B}"/>
                    </a:ext>
                  </a:extLst>
                </p14:cNvPr>
                <p14:cNvContentPartPr/>
                <p14:nvPr/>
              </p14:nvContentPartPr>
              <p14:xfrm>
                <a:off x="5430347" y="4981387"/>
                <a:ext cx="177120" cy="16956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A3A0B5A9-5914-43D7-83A6-B78D1287C69B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426027" y="4977067"/>
                  <a:ext cx="18576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87134313-FD36-4ED4-B01C-8CD7B5B4C385}"/>
                    </a:ext>
                  </a:extLst>
                </p14:cNvPr>
                <p14:cNvContentPartPr/>
                <p14:nvPr/>
              </p14:nvContentPartPr>
              <p14:xfrm>
                <a:off x="5644187" y="4897867"/>
                <a:ext cx="104040" cy="15300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87134313-FD36-4ED4-B01C-8CD7B5B4C385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639867" y="4893547"/>
                  <a:ext cx="11268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C6FC0FB3-E7FD-42E0-8D95-B5D1CFF170B9}"/>
                    </a:ext>
                  </a:extLst>
                </p14:cNvPr>
                <p14:cNvContentPartPr/>
                <p14:nvPr/>
              </p14:nvContentPartPr>
              <p14:xfrm>
                <a:off x="5753987" y="4975627"/>
                <a:ext cx="345960" cy="5976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C6FC0FB3-E7FD-42E0-8D95-B5D1CFF170B9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749667" y="4971307"/>
                  <a:ext cx="35460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8394D2BB-39B1-477B-988B-3EEC65827969}"/>
                    </a:ext>
                  </a:extLst>
                </p14:cNvPr>
                <p14:cNvContentPartPr/>
                <p14:nvPr/>
              </p14:nvContentPartPr>
              <p14:xfrm>
                <a:off x="6200747" y="4842787"/>
                <a:ext cx="15840" cy="21600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8394D2BB-39B1-477B-988B-3EEC65827969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6196427" y="4838467"/>
                  <a:ext cx="24480" cy="224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6146679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C2F3A-D525-1B90-4153-B12EA0025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0C847AF-7BE2-A833-CF63-337E1156E25D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055E3C2-936C-1831-377B-E8349D61C145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9FD4113-319A-ECE4-FA7F-8D233A94D1A1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1B67F9D-1B03-3E69-4B3B-9AA52F5CC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22" y="856265"/>
            <a:ext cx="8086233" cy="454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572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88F71-42AC-DE0B-784A-95F3AC81E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3B9ED5-5974-6AD9-2D17-B66A8DD2A9FC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AAAF9D-4A0D-7694-7EA7-A0C2DDCAD070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DB0B7E67-49E0-16A8-6812-2BF8E6B6D1CC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9999C84-1C1B-508D-34A2-922F7B920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758" y="651432"/>
            <a:ext cx="5612494" cy="315796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1C3D7DE-71BD-FA60-D7CA-C39E67E78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41" y="3651719"/>
            <a:ext cx="5339262" cy="300422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2AD00C8-8F32-4E05-8111-6FC5EF14CBAC}"/>
              </a:ext>
            </a:extLst>
          </p:cNvPr>
          <p:cNvSpPr txBox="1"/>
          <p:nvPr/>
        </p:nvSpPr>
        <p:spPr>
          <a:xfrm>
            <a:off x="2788320" y="3959763"/>
            <a:ext cx="154672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Interchange B and A </a:t>
            </a:r>
          </a:p>
        </p:txBody>
      </p:sp>
    </p:spTree>
    <p:extLst>
      <p:ext uri="{BB962C8B-B14F-4D97-AF65-F5344CB8AC3E}">
        <p14:creationId xmlns:p14="http://schemas.microsoft.com/office/powerpoint/2010/main" val="42460163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EBC08-4D28-C5BB-79C3-1505591C1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A7352121-364E-B03A-75B1-CF58E307AA37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CADE5B-5543-8D41-FB64-BD39191FF5B7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 – Exercise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615BE6-3461-328C-B5D2-F2BD66132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14" y="861155"/>
            <a:ext cx="4745491" cy="59072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0B708C1-067D-6983-00D6-FFFD176D02B0}"/>
              </a:ext>
            </a:extLst>
          </p:cNvPr>
          <p:cNvSpPr txBox="1"/>
          <p:nvPr/>
        </p:nvSpPr>
        <p:spPr>
          <a:xfrm>
            <a:off x="3160643" y="1552930"/>
            <a:ext cx="4000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Calculate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optimal </a:t>
            </a:r>
            <a:r>
              <a:rPr lang="de-DE" dirty="0" err="1"/>
              <a:t>tariff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Country A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D0B4B19-618D-BEFD-1997-9C7AA680E7A7}"/>
              </a:ext>
            </a:extLst>
          </p:cNvPr>
          <p:cNvSpPr txBox="1"/>
          <p:nvPr/>
        </p:nvSpPr>
        <p:spPr>
          <a:xfrm>
            <a:off x="7478184" y="1554530"/>
            <a:ext cx="3418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4"/>
              </a:rPr>
              <a:t>https://www.wolframalpha.com/</a:t>
            </a:r>
            <a:r>
              <a:rPr lang="de-DE" dirty="0"/>
              <a:t>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0EB22B7-10F6-D474-9D1F-CF8D9C5814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9868" y="880380"/>
            <a:ext cx="4591042" cy="57149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6485F940-583F-4E0D-86BF-3461EEA39EED}"/>
                  </a:ext>
                </a:extLst>
              </p14:cNvPr>
              <p14:cNvContentPartPr/>
              <p14:nvPr/>
            </p14:nvContentPartPr>
            <p14:xfrm>
              <a:off x="4363667" y="1940587"/>
              <a:ext cx="1572840" cy="1620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6485F940-583F-4E0D-86BF-3461EEA39EE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59347" y="1936267"/>
                <a:ext cx="1581480" cy="2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A4DCB535-930B-439D-AD3D-83D85179D923}"/>
                  </a:ext>
                </a:extLst>
              </p14:cNvPr>
              <p14:cNvContentPartPr/>
              <p14:nvPr/>
            </p14:nvContentPartPr>
            <p14:xfrm>
              <a:off x="7287587" y="1405627"/>
              <a:ext cx="3854520" cy="7650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A4DCB535-930B-439D-AD3D-83D85179D92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283267" y="1401307"/>
                <a:ext cx="3863160" cy="77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B80EE3FC-3274-4612-B1C3-269F8B455378}"/>
                  </a:ext>
                </a:extLst>
              </p14:cNvPr>
              <p14:cNvContentPartPr/>
              <p14:nvPr/>
            </p14:nvContentPartPr>
            <p14:xfrm>
              <a:off x="343547" y="1720267"/>
              <a:ext cx="252720" cy="24228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B80EE3FC-3274-4612-B1C3-269F8B45537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39227" y="1715947"/>
                <a:ext cx="261360" cy="25092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C2455E28-FFE8-444F-9A3C-2302C7D64D3F}"/>
              </a:ext>
            </a:extLst>
          </p:cNvPr>
          <p:cNvGrpSpPr/>
          <p:nvPr/>
        </p:nvGrpSpPr>
        <p:grpSpPr>
          <a:xfrm>
            <a:off x="896867" y="1728907"/>
            <a:ext cx="1870560" cy="287640"/>
            <a:chOff x="896867" y="1728907"/>
            <a:chExt cx="1870560" cy="287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5797829F-8161-401C-888E-705218E41585}"/>
                    </a:ext>
                  </a:extLst>
                </p14:cNvPr>
                <p14:cNvContentPartPr/>
                <p14:nvPr/>
              </p14:nvContentPartPr>
              <p14:xfrm>
                <a:off x="896867" y="1765267"/>
                <a:ext cx="190800" cy="19656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5797829F-8161-401C-888E-705218E41585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92547" y="1760947"/>
                  <a:ext cx="19944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F6ADCAD3-A79F-4270-A152-061E44458DA5}"/>
                    </a:ext>
                  </a:extLst>
                </p14:cNvPr>
                <p14:cNvContentPartPr/>
                <p14:nvPr/>
              </p14:nvContentPartPr>
              <p14:xfrm>
                <a:off x="902987" y="1818907"/>
                <a:ext cx="456480" cy="8316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F6ADCAD3-A79F-4270-A152-061E44458DA5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98667" y="1814587"/>
                  <a:ext cx="46512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F4FDFFEA-FB26-4891-A6F6-620AFF8B2E51}"/>
                    </a:ext>
                  </a:extLst>
                </p14:cNvPr>
                <p14:cNvContentPartPr/>
                <p14:nvPr/>
              </p14:nvContentPartPr>
              <p14:xfrm>
                <a:off x="1295387" y="1888747"/>
                <a:ext cx="125280" cy="1512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F4FDFFEA-FB26-4891-A6F6-620AFF8B2E51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291067" y="1884427"/>
                  <a:ext cx="1339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9C6D28EF-E990-4CDC-922B-44FA54B4AF01}"/>
                    </a:ext>
                  </a:extLst>
                </p14:cNvPr>
                <p14:cNvContentPartPr/>
                <p14:nvPr/>
              </p14:nvContentPartPr>
              <p14:xfrm>
                <a:off x="1522907" y="1758067"/>
                <a:ext cx="114840" cy="17496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9C6D28EF-E990-4CDC-922B-44FA54B4AF01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1518587" y="1753747"/>
                  <a:ext cx="12348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43061702-C256-46CC-A3E9-CD80C3518633}"/>
                    </a:ext>
                  </a:extLst>
                </p14:cNvPr>
                <p14:cNvContentPartPr/>
                <p14:nvPr/>
              </p14:nvContentPartPr>
              <p14:xfrm>
                <a:off x="1566827" y="1750867"/>
                <a:ext cx="143280" cy="684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43061702-C256-46CC-A3E9-CD80C3518633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1562507" y="1746547"/>
                  <a:ext cx="15192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E06319BC-2E0C-4541-8B66-C1A964B57F1D}"/>
                    </a:ext>
                  </a:extLst>
                </p14:cNvPr>
                <p14:cNvContentPartPr/>
                <p14:nvPr/>
              </p14:nvContentPartPr>
              <p14:xfrm>
                <a:off x="1734947" y="1750867"/>
                <a:ext cx="186480" cy="17316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E06319BC-2E0C-4541-8B66-C1A964B57F1D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730627" y="1746547"/>
                  <a:ext cx="19512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8C01CC13-5338-4B8B-B15B-345217395406}"/>
                    </a:ext>
                  </a:extLst>
                </p14:cNvPr>
                <p14:cNvContentPartPr/>
                <p14:nvPr/>
              </p14:nvContentPartPr>
              <p14:xfrm>
                <a:off x="2069027" y="1820347"/>
                <a:ext cx="106560" cy="720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8C01CC13-5338-4B8B-B15B-345217395406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2064707" y="1816027"/>
                  <a:ext cx="11520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2E70BF9A-FB14-42FA-9893-0A7AD13CE9F0}"/>
                    </a:ext>
                  </a:extLst>
                </p14:cNvPr>
                <p14:cNvContentPartPr/>
                <p14:nvPr/>
              </p14:nvContentPartPr>
              <p14:xfrm>
                <a:off x="2350187" y="1728907"/>
                <a:ext cx="13320" cy="14328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2E70BF9A-FB14-42FA-9893-0A7AD13CE9F0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2345867" y="1724587"/>
                  <a:ext cx="2196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A0188105-970A-47C9-8AE2-5ADDAA57726D}"/>
                    </a:ext>
                  </a:extLst>
                </p14:cNvPr>
                <p14:cNvContentPartPr/>
                <p14:nvPr/>
              </p14:nvContentPartPr>
              <p14:xfrm>
                <a:off x="2460707" y="1742947"/>
                <a:ext cx="101880" cy="13824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A0188105-970A-47C9-8AE2-5ADDAA57726D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2456387" y="1738627"/>
                  <a:ext cx="1105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A66F7A89-CAF8-4C16-AA1B-ECFDCE62C11D}"/>
                    </a:ext>
                  </a:extLst>
                </p14:cNvPr>
                <p14:cNvContentPartPr/>
                <p14:nvPr/>
              </p14:nvContentPartPr>
              <p14:xfrm>
                <a:off x="2623787" y="1750867"/>
                <a:ext cx="143640" cy="26568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A66F7A89-CAF8-4C16-AA1B-ECFDCE62C11D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2619467" y="1746547"/>
                  <a:ext cx="152280" cy="274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50B88EB9-9338-41AE-A97A-89D864AC33A4}"/>
                  </a:ext>
                </a:extLst>
              </p14:cNvPr>
              <p14:cNvContentPartPr/>
              <p14:nvPr/>
            </p14:nvContentPartPr>
            <p14:xfrm>
              <a:off x="371267" y="2270707"/>
              <a:ext cx="196560" cy="234000"/>
            </p14:xfrm>
          </p:contentPart>
        </mc:Choice>
        <mc:Fallback xmlns=""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50B88EB9-9338-41AE-A97A-89D864AC33A4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366947" y="2266387"/>
                <a:ext cx="205200" cy="242640"/>
              </a:xfrm>
              <a:prstGeom prst="rect">
                <a:avLst/>
              </a:prstGeom>
            </p:spPr>
          </p:pic>
        </mc:Fallback>
      </mc:AlternateContent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F6F619D0-31F3-4AEA-8585-E32342E9F7D8}"/>
              </a:ext>
            </a:extLst>
          </p:cNvPr>
          <p:cNvGrpSpPr/>
          <p:nvPr/>
        </p:nvGrpSpPr>
        <p:grpSpPr>
          <a:xfrm>
            <a:off x="967067" y="2208067"/>
            <a:ext cx="1939680" cy="303840"/>
            <a:chOff x="967067" y="2208067"/>
            <a:chExt cx="1939680" cy="303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3DA28C80-8BA7-4204-A107-4DED707E1769}"/>
                    </a:ext>
                  </a:extLst>
                </p14:cNvPr>
                <p14:cNvContentPartPr/>
                <p14:nvPr/>
              </p14:nvContentPartPr>
              <p14:xfrm>
                <a:off x="997307" y="2237947"/>
                <a:ext cx="86040" cy="12024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3DA28C80-8BA7-4204-A107-4DED707E1769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992987" y="2233627"/>
                  <a:ext cx="9468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67BF72DF-2BC6-4C73-BC3E-565A793458AF}"/>
                    </a:ext>
                  </a:extLst>
                </p14:cNvPr>
                <p14:cNvContentPartPr/>
                <p14:nvPr/>
              </p14:nvContentPartPr>
              <p14:xfrm>
                <a:off x="967067" y="2258107"/>
                <a:ext cx="120600" cy="16272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67BF72DF-2BC6-4C73-BC3E-565A793458AF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962747" y="2253787"/>
                  <a:ext cx="12924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64B8D1C4-D492-4B5F-8E21-9D04E6CF114A}"/>
                    </a:ext>
                  </a:extLst>
                </p14:cNvPr>
                <p14:cNvContentPartPr/>
                <p14:nvPr/>
              </p14:nvContentPartPr>
              <p14:xfrm>
                <a:off x="1298627" y="2303827"/>
                <a:ext cx="237600" cy="5544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64B8D1C4-D492-4B5F-8E21-9D04E6CF114A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1294307" y="2299507"/>
                  <a:ext cx="24624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9AA35152-49AF-4E04-9493-053D33525DB8}"/>
                    </a:ext>
                  </a:extLst>
                </p14:cNvPr>
                <p14:cNvContentPartPr/>
                <p14:nvPr/>
              </p14:nvContentPartPr>
              <p14:xfrm>
                <a:off x="1724507" y="2230747"/>
                <a:ext cx="134280" cy="17676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9AA35152-49AF-4E04-9493-053D33525DB8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1720187" y="2226427"/>
                  <a:ext cx="14292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43B9860A-0796-4482-BFE1-C4FB0BC5D957}"/>
                    </a:ext>
                  </a:extLst>
                </p14:cNvPr>
                <p14:cNvContentPartPr/>
                <p14:nvPr/>
              </p14:nvContentPartPr>
              <p14:xfrm>
                <a:off x="1790387" y="2213827"/>
                <a:ext cx="367560" cy="15156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43B9860A-0796-4482-BFE1-C4FB0BC5D957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786067" y="2209507"/>
                  <a:ext cx="37620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F6901507-1971-489D-9B1B-61B922C970F7}"/>
                    </a:ext>
                  </a:extLst>
                </p14:cNvPr>
                <p14:cNvContentPartPr/>
                <p14:nvPr/>
              </p14:nvContentPartPr>
              <p14:xfrm>
                <a:off x="2099627" y="2295547"/>
                <a:ext cx="88920" cy="2016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F6901507-1971-489D-9B1B-61B922C970F7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2095307" y="2291227"/>
                  <a:ext cx="9756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60FE9E23-C790-4965-87DC-4C2914128088}"/>
                    </a:ext>
                  </a:extLst>
                </p14:cNvPr>
                <p14:cNvContentPartPr/>
                <p14:nvPr/>
              </p14:nvContentPartPr>
              <p14:xfrm>
                <a:off x="2319947" y="2208067"/>
                <a:ext cx="134280" cy="13716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60FE9E23-C790-4965-87DC-4C2914128088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2315627" y="2203747"/>
                  <a:ext cx="14292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E83702FA-8F96-4D5E-84B8-E1E40C84491E}"/>
                    </a:ext>
                  </a:extLst>
                </p14:cNvPr>
                <p14:cNvContentPartPr/>
                <p14:nvPr/>
              </p14:nvContentPartPr>
              <p14:xfrm>
                <a:off x="2535947" y="2222467"/>
                <a:ext cx="111240" cy="12600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E83702FA-8F96-4D5E-84B8-E1E40C84491E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2531627" y="2218147"/>
                  <a:ext cx="11988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C44F5804-54E5-4328-A812-1A5329639EFB}"/>
                    </a:ext>
                  </a:extLst>
                </p14:cNvPr>
                <p14:cNvContentPartPr/>
                <p14:nvPr/>
              </p14:nvContentPartPr>
              <p14:xfrm>
                <a:off x="2707307" y="2263507"/>
                <a:ext cx="199440" cy="24840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C44F5804-54E5-4328-A812-1A5329639EFB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2702987" y="2259187"/>
                  <a:ext cx="208080" cy="2570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812032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B9BC4-229A-954F-2272-F4D827B91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D8CEB5FD-4CFB-E0CA-8095-7033682310EA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Steuer und Marktgleichgewicht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119F3F8-683D-911D-F9AA-66F395FEB146}"/>
              </a:ext>
            </a:extLst>
          </p:cNvPr>
          <p:cNvSpPr/>
          <p:nvPr/>
        </p:nvSpPr>
        <p:spPr>
          <a:xfrm>
            <a:off x="1363980" y="1469475"/>
            <a:ext cx="8674026" cy="165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540" dirty="0"/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dienen der Einnahmeerzielung öffentlicher Haushalte </a:t>
            </a:r>
          </a:p>
          <a:p>
            <a:endParaRPr lang="de-DE" sz="25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Wie beeinflussen Steuern Marktgleichgewichte?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7ACD646-3069-CF47-CF32-CEF78ED9F0DF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2B5D301-6A73-484A-8B3A-96BE80654EC2}"/>
                  </a:ext>
                </a:extLst>
              </p14:cNvPr>
              <p14:cNvContentPartPr/>
              <p14:nvPr/>
            </p14:nvContentPartPr>
            <p14:xfrm>
              <a:off x="2803787" y="2977267"/>
              <a:ext cx="5229000" cy="2826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2B5D301-6A73-484A-8B3A-96BE80654EC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99467" y="2972947"/>
                <a:ext cx="5237640" cy="29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565647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586D7-6904-69C4-5CC4-A9A33984B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3F6ADFD6-6B8E-8B13-FF9A-E1D6030E8B4C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Besteuerung der Käufer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A6AB1BE9-2979-8929-BBD4-4B5EFA0B458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8971" y="336344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E0F72681-735F-76DE-927C-0EF0B418BCD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011" y="4050104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BD41D11-2795-D6D8-6082-5390923C5490}"/>
              </a:ext>
            </a:extLst>
          </p:cNvPr>
          <p:cNvSpPr txBox="1"/>
          <p:nvPr/>
        </p:nvSpPr>
        <p:spPr>
          <a:xfrm>
            <a:off x="550109" y="380054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0C22483-46BB-5461-FB8B-BB9B32462591}"/>
              </a:ext>
            </a:extLst>
          </p:cNvPr>
          <p:cNvSpPr txBox="1"/>
          <p:nvPr/>
        </p:nvSpPr>
        <p:spPr>
          <a:xfrm>
            <a:off x="6134429" y="4069282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002EF637-AAC3-7B60-4D9E-FAFC3B3F6F61}"/>
              </a:ext>
            </a:extLst>
          </p:cNvPr>
          <p:cNvCxnSpPr/>
          <p:nvPr/>
        </p:nvCxnSpPr>
        <p:spPr>
          <a:xfrm flipV="1">
            <a:off x="1654506" y="1175593"/>
            <a:ext cx="3200557" cy="2286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945CC793-4CBA-C4AB-70D3-11137FE83577}"/>
              </a:ext>
            </a:extLst>
          </p:cNvPr>
          <p:cNvCxnSpPr/>
          <p:nvPr/>
        </p:nvCxnSpPr>
        <p:spPr>
          <a:xfrm>
            <a:off x="1654506" y="792117"/>
            <a:ext cx="4049685" cy="2538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BBAF048F-BED8-0BF5-42DE-16F23983BFF7}"/>
              </a:ext>
            </a:extLst>
          </p:cNvPr>
          <p:cNvSpPr txBox="1"/>
          <p:nvPr/>
        </p:nvSpPr>
        <p:spPr>
          <a:xfrm>
            <a:off x="4985699" y="1044958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D762CA5-4B4F-F586-150D-EED07187C380}"/>
              </a:ext>
            </a:extLst>
          </p:cNvPr>
          <p:cNvSpPr txBox="1"/>
          <p:nvPr/>
        </p:nvSpPr>
        <p:spPr>
          <a:xfrm>
            <a:off x="5411987" y="2847309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cxnSp>
        <p:nvCxnSpPr>
          <p:cNvPr id="17" name="Gerade Verbindung 11">
            <a:extLst>
              <a:ext uri="{FF2B5EF4-FFF2-40B4-BE49-F238E27FC236}">
                <a16:creationId xmlns:a16="http://schemas.microsoft.com/office/drawing/2014/main" id="{C86F74BE-9B7E-657E-A311-8F9B9ADAE006}"/>
              </a:ext>
            </a:extLst>
          </p:cNvPr>
          <p:cNvCxnSpPr/>
          <p:nvPr/>
        </p:nvCxnSpPr>
        <p:spPr>
          <a:xfrm>
            <a:off x="959617" y="1087130"/>
            <a:ext cx="4049685" cy="2538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D2CD1E50-AAF0-1AB1-43EE-E8C3CEE7534F}"/>
              </a:ext>
            </a:extLst>
          </p:cNvPr>
          <p:cNvSpPr txBox="1"/>
          <p:nvPr/>
        </p:nvSpPr>
        <p:spPr>
          <a:xfrm>
            <a:off x="4911796" y="3241047"/>
            <a:ext cx="370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de-DE" sz="16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8486A0EB-0C5B-7485-96CE-C5300268FD54}"/>
              </a:ext>
            </a:extLst>
          </p:cNvPr>
          <p:cNvCxnSpPr/>
          <p:nvPr/>
        </p:nvCxnSpPr>
        <p:spPr>
          <a:xfrm flipH="1">
            <a:off x="4186276" y="3024028"/>
            <a:ext cx="80534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0848588F-07C2-6834-8F80-ACAEB7C1E605}"/>
              </a:ext>
            </a:extLst>
          </p:cNvPr>
          <p:cNvCxnSpPr/>
          <p:nvPr/>
        </p:nvCxnSpPr>
        <p:spPr>
          <a:xfrm>
            <a:off x="847360" y="2043390"/>
            <a:ext cx="2792880" cy="25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C2270A51-41B6-991F-B74B-9D88413E40F7}"/>
              </a:ext>
            </a:extLst>
          </p:cNvPr>
          <p:cNvCxnSpPr/>
          <p:nvPr/>
        </p:nvCxnSpPr>
        <p:spPr>
          <a:xfrm flipH="1" flipV="1">
            <a:off x="3641670" y="2036890"/>
            <a:ext cx="5519" cy="2013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1F31C8BE-0BCD-B465-C6D5-72359B3B62FE}"/>
              </a:ext>
            </a:extLst>
          </p:cNvPr>
          <p:cNvSpPr txBox="1"/>
          <p:nvPr/>
        </p:nvSpPr>
        <p:spPr>
          <a:xfrm>
            <a:off x="3486619" y="404744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13352126-4822-B8D3-8A1C-0CE8039738A0}"/>
              </a:ext>
            </a:extLst>
          </p:cNvPr>
          <p:cNvSpPr txBox="1"/>
          <p:nvPr/>
        </p:nvSpPr>
        <p:spPr>
          <a:xfrm>
            <a:off x="491584" y="1851606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41B88CB2-184A-7006-7B29-22E713B75DE4}"/>
              </a:ext>
            </a:extLst>
          </p:cNvPr>
          <p:cNvSpPr/>
          <p:nvPr/>
        </p:nvSpPr>
        <p:spPr>
          <a:xfrm>
            <a:off x="456511" y="2253704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r>
              <a:rPr lang="de-D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de-DE" dirty="0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539A4B99-3E77-D197-D1E1-EF52ED17EDBB}"/>
              </a:ext>
            </a:extLst>
          </p:cNvPr>
          <p:cNvSpPr/>
          <p:nvPr/>
        </p:nvSpPr>
        <p:spPr>
          <a:xfrm>
            <a:off x="447832" y="1494951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q*</a:t>
            </a:r>
            <a:r>
              <a:rPr lang="de-D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3AFF252B-307F-BCD8-3863-398FFB9AC819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811E00AF-7BFA-48A1-AB61-5234DC4E2509}"/>
                  </a:ext>
                </a:extLst>
              </p14:cNvPr>
              <p14:cNvContentPartPr/>
              <p14:nvPr/>
            </p14:nvContentPartPr>
            <p14:xfrm>
              <a:off x="2655107" y="1480747"/>
              <a:ext cx="3240" cy="8928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811E00AF-7BFA-48A1-AB61-5234DC4E250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50787" y="1476427"/>
                <a:ext cx="11880" cy="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95FC056B-EF25-4FF0-8053-FC2721C685EB}"/>
                  </a:ext>
                </a:extLst>
              </p14:cNvPr>
              <p14:cNvContentPartPr/>
              <p14:nvPr/>
            </p14:nvContentPartPr>
            <p14:xfrm>
              <a:off x="2652227" y="2718787"/>
              <a:ext cx="19080" cy="56196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95FC056B-EF25-4FF0-8053-FC2721C685E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47907" y="2714467"/>
                <a:ext cx="27720" cy="57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B8FFAC0D-69FF-4E1D-8D3E-D661560B891B}"/>
                  </a:ext>
                </a:extLst>
              </p14:cNvPr>
              <p14:cNvContentPartPr/>
              <p14:nvPr/>
            </p14:nvContentPartPr>
            <p14:xfrm>
              <a:off x="2654747" y="1424227"/>
              <a:ext cx="36720" cy="82080"/>
            </p14:xfrm>
          </p:contentPart>
        </mc:Choice>
        <mc:Fallback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B8FFAC0D-69FF-4E1D-8D3E-D661560B891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50427" y="1419907"/>
                <a:ext cx="45360" cy="9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12C6218E-827E-43DC-9941-65DB64905317}"/>
                  </a:ext>
                </a:extLst>
              </p14:cNvPr>
              <p14:cNvContentPartPr/>
              <p14:nvPr/>
            </p14:nvContentPartPr>
            <p14:xfrm>
              <a:off x="2683907" y="1449067"/>
              <a:ext cx="360" cy="360"/>
            </p14:xfrm>
          </p:contentPart>
        </mc:Choice>
        <mc:Fallback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12C6218E-827E-43DC-9941-65DB64905317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79587" y="1444747"/>
                <a:ext cx="9000" cy="9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8C05E3B0-8B1E-475C-BF78-95BDA22D6EDD}"/>
              </a:ext>
            </a:extLst>
          </p:cNvPr>
          <p:cNvGrpSpPr/>
          <p:nvPr/>
        </p:nvGrpSpPr>
        <p:grpSpPr>
          <a:xfrm>
            <a:off x="2650787" y="3637507"/>
            <a:ext cx="80640" cy="625320"/>
            <a:chOff x="2650787" y="3637507"/>
            <a:chExt cx="80640" cy="625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E7B03FDA-C399-4039-A2C3-BD0386ED6705}"/>
                    </a:ext>
                  </a:extLst>
                </p14:cNvPr>
                <p14:cNvContentPartPr/>
                <p14:nvPr/>
              </p14:nvContentPartPr>
              <p14:xfrm>
                <a:off x="2650787" y="3637507"/>
                <a:ext cx="25560" cy="50400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E7B03FDA-C399-4039-A2C3-BD0386ED6705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646467" y="3633187"/>
                  <a:ext cx="34200" cy="51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CABFC1A7-6B41-46CA-96DC-D6FE3A68C750}"/>
                    </a:ext>
                  </a:extLst>
                </p14:cNvPr>
                <p14:cNvContentPartPr/>
                <p14:nvPr/>
              </p14:nvContentPartPr>
              <p14:xfrm>
                <a:off x="2654027" y="4032067"/>
                <a:ext cx="22320" cy="14544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CABFC1A7-6B41-46CA-96DC-D6FE3A68C750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649707" y="4027747"/>
                  <a:ext cx="309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49B9F5B1-5DBC-482D-BA6E-F0BE2E7E0D32}"/>
                    </a:ext>
                  </a:extLst>
                </p14:cNvPr>
                <p14:cNvContentPartPr/>
                <p14:nvPr/>
              </p14:nvContentPartPr>
              <p14:xfrm>
                <a:off x="2729987" y="4254547"/>
                <a:ext cx="1440" cy="828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49B9F5B1-5DBC-482D-BA6E-F0BE2E7E0D32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725667" y="4250227"/>
                  <a:ext cx="10080" cy="16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B3D4B9A3-A57A-4B33-B4D6-D88DA7927E6D}"/>
              </a:ext>
            </a:extLst>
          </p:cNvPr>
          <p:cNvGrpSpPr/>
          <p:nvPr/>
        </p:nvGrpSpPr>
        <p:grpSpPr>
          <a:xfrm>
            <a:off x="2662307" y="1459147"/>
            <a:ext cx="29520" cy="91800"/>
            <a:chOff x="2662307" y="1459147"/>
            <a:chExt cx="29520" cy="91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F83CA633-AB53-4BAE-B2B3-B6AFE4C8D92C}"/>
                    </a:ext>
                  </a:extLst>
                </p14:cNvPr>
                <p14:cNvContentPartPr/>
                <p14:nvPr/>
              </p14:nvContentPartPr>
              <p14:xfrm>
                <a:off x="2678147" y="1459147"/>
                <a:ext cx="13680" cy="9180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F83CA633-AB53-4BAE-B2B3-B6AFE4C8D92C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673827" y="1454827"/>
                  <a:ext cx="2232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B1884C2-E995-4BB0-8550-51B014E2B88D}"/>
                    </a:ext>
                  </a:extLst>
                </p14:cNvPr>
                <p14:cNvContentPartPr/>
                <p14:nvPr/>
              </p14:nvContentPartPr>
              <p14:xfrm>
                <a:off x="2662307" y="1467067"/>
                <a:ext cx="11520" cy="2232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B1884C2-E995-4BB0-8550-51B014E2B88D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2657987" y="1462747"/>
                  <a:ext cx="201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B804967A-EC05-4F6D-8EB7-F7705FC2E882}"/>
                    </a:ext>
                  </a:extLst>
                </p14:cNvPr>
                <p14:cNvContentPartPr/>
                <p14:nvPr/>
              </p14:nvContentPartPr>
              <p14:xfrm>
                <a:off x="2664107" y="1471387"/>
                <a:ext cx="14400" cy="504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B804967A-EC05-4F6D-8EB7-F7705FC2E88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659787" y="1467067"/>
                  <a:ext cx="23040" cy="13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6E9A5982-B8B7-4D73-B835-3E4F2DD56527}"/>
                  </a:ext>
                </a:extLst>
              </p14:cNvPr>
              <p14:cNvContentPartPr/>
              <p14:nvPr/>
            </p14:nvContentPartPr>
            <p14:xfrm>
              <a:off x="1729907" y="1588747"/>
              <a:ext cx="31320" cy="4932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6E9A5982-B8B7-4D73-B835-3E4F2DD56527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1725587" y="1584427"/>
                <a:ext cx="39960" cy="5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BA50A2D5-7076-489E-9EEB-61BEA43478CD}"/>
                  </a:ext>
                </a:extLst>
              </p14:cNvPr>
              <p14:cNvContentPartPr/>
              <p14:nvPr/>
            </p14:nvContentPartPr>
            <p14:xfrm>
              <a:off x="4901507" y="3289747"/>
              <a:ext cx="380520" cy="397440"/>
            </p14:xfrm>
          </p:contentPart>
        </mc:Choice>
        <mc:Fallback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BA50A2D5-7076-489E-9EEB-61BEA43478CD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897187" y="3285427"/>
                <a:ext cx="389160" cy="406080"/>
              </a:xfrm>
              <a:prstGeom prst="rect">
                <a:avLst/>
              </a:prstGeom>
            </p:spPr>
          </p:pic>
        </mc:Fallback>
      </mc:AlternateContent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FDD3DC42-1263-4F9D-999C-9A9A1B19DC56}"/>
              </a:ext>
            </a:extLst>
          </p:cNvPr>
          <p:cNvGrpSpPr/>
          <p:nvPr/>
        </p:nvGrpSpPr>
        <p:grpSpPr>
          <a:xfrm>
            <a:off x="2883707" y="2995267"/>
            <a:ext cx="519840" cy="783720"/>
            <a:chOff x="2883707" y="2995267"/>
            <a:chExt cx="519840" cy="783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0BE7F7F4-CBE1-44D3-9581-B94325EBDA58}"/>
                    </a:ext>
                  </a:extLst>
                </p14:cNvPr>
                <p14:cNvContentPartPr/>
                <p14:nvPr/>
              </p14:nvContentPartPr>
              <p14:xfrm>
                <a:off x="2883707" y="3027307"/>
                <a:ext cx="117720" cy="19044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0BE7F7F4-CBE1-44D3-9581-B94325EBDA58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879387" y="3022987"/>
                  <a:ext cx="12636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133517FA-BC0E-426B-90CA-6D57D64717CA}"/>
                    </a:ext>
                  </a:extLst>
                </p14:cNvPr>
                <p14:cNvContentPartPr/>
                <p14:nvPr/>
              </p14:nvContentPartPr>
              <p14:xfrm>
                <a:off x="3042467" y="2995267"/>
                <a:ext cx="111240" cy="16560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133517FA-BC0E-426B-90CA-6D57D64717CA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038147" y="2990947"/>
                  <a:ext cx="11988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9AB5A9EA-2386-47FD-9A48-7C0D8DBFF866}"/>
                    </a:ext>
                  </a:extLst>
                </p14:cNvPr>
                <p14:cNvContentPartPr/>
                <p14:nvPr/>
              </p14:nvContentPartPr>
              <p14:xfrm>
                <a:off x="2906027" y="3357787"/>
                <a:ext cx="147240" cy="12636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9AB5A9EA-2386-47FD-9A48-7C0D8DBFF866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901707" y="3353467"/>
                  <a:ext cx="15588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9AC95C53-77D1-46B7-B715-171669C72E01}"/>
                    </a:ext>
                  </a:extLst>
                </p14:cNvPr>
                <p14:cNvContentPartPr/>
                <p14:nvPr/>
              </p14:nvContentPartPr>
              <p14:xfrm>
                <a:off x="3079547" y="3236107"/>
                <a:ext cx="86400" cy="19692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9AC95C53-77D1-46B7-B715-171669C72E0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075227" y="3231787"/>
                  <a:ext cx="9504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D525D887-BCA5-4DB5-A08D-CC74A64A09AD}"/>
                    </a:ext>
                  </a:extLst>
                </p14:cNvPr>
                <p14:cNvContentPartPr/>
                <p14:nvPr/>
              </p14:nvContentPartPr>
              <p14:xfrm>
                <a:off x="2903867" y="3605467"/>
                <a:ext cx="81360" cy="17352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D525D887-BCA5-4DB5-A08D-CC74A64A09AD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2899547" y="3601147"/>
                  <a:ext cx="9000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F123A333-2012-465D-B698-CECB6192C19E}"/>
                    </a:ext>
                  </a:extLst>
                </p14:cNvPr>
                <p14:cNvContentPartPr/>
                <p14:nvPr/>
              </p14:nvContentPartPr>
              <p14:xfrm>
                <a:off x="2996387" y="3571987"/>
                <a:ext cx="171360" cy="17280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F123A333-2012-465D-B698-CECB6192C19E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2992067" y="3567667"/>
                  <a:ext cx="18000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7EC0CC92-C823-4717-962C-FDA59DDCEF38}"/>
                    </a:ext>
                  </a:extLst>
                </p14:cNvPr>
                <p14:cNvContentPartPr/>
                <p14:nvPr/>
              </p14:nvContentPartPr>
              <p14:xfrm>
                <a:off x="3204827" y="3470467"/>
                <a:ext cx="198720" cy="18576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7EC0CC92-C823-4717-962C-FDA59DDCEF38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200507" y="3466147"/>
                  <a:ext cx="207360" cy="194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D9995A18-C84F-48B5-94DE-1661BCF41B8A}"/>
              </a:ext>
            </a:extLst>
          </p:cNvPr>
          <p:cNvGrpSpPr/>
          <p:nvPr/>
        </p:nvGrpSpPr>
        <p:grpSpPr>
          <a:xfrm>
            <a:off x="3045707" y="2378587"/>
            <a:ext cx="131040" cy="516600"/>
            <a:chOff x="3045707" y="2378587"/>
            <a:chExt cx="131040" cy="516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8811150D-C91D-4817-B6C8-70EC658AFEA7}"/>
                    </a:ext>
                  </a:extLst>
                </p14:cNvPr>
                <p14:cNvContentPartPr/>
                <p14:nvPr/>
              </p14:nvContentPartPr>
              <p14:xfrm>
                <a:off x="3111947" y="2378587"/>
                <a:ext cx="22320" cy="5400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8811150D-C91D-4817-B6C8-70EC658AFEA7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107627" y="2374267"/>
                  <a:ext cx="3096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C9B29222-EB41-49D1-8AB2-D16651F30D45}"/>
                    </a:ext>
                  </a:extLst>
                </p14:cNvPr>
                <p14:cNvContentPartPr/>
                <p14:nvPr/>
              </p14:nvContentPartPr>
              <p14:xfrm>
                <a:off x="3117347" y="2654347"/>
                <a:ext cx="10440" cy="2408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C9B29222-EB41-49D1-8AB2-D16651F30D45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3113027" y="2650027"/>
                  <a:ext cx="1908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6B6E2D9D-F6C1-4CBF-97C8-F011BDC3ECA8}"/>
                    </a:ext>
                  </a:extLst>
                </p14:cNvPr>
                <p14:cNvContentPartPr/>
                <p14:nvPr/>
              </p14:nvContentPartPr>
              <p14:xfrm>
                <a:off x="3045707" y="2545627"/>
                <a:ext cx="131040" cy="13608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6B6E2D9D-F6C1-4CBF-97C8-F011BDC3ECA8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3041387" y="2541307"/>
                  <a:ext cx="13968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DB76B8E1-F70C-4CF0-87C9-72234394E8E5}"/>
                    </a:ext>
                  </a:extLst>
                </p14:cNvPr>
                <p14:cNvContentPartPr/>
                <p14:nvPr/>
              </p14:nvContentPartPr>
              <p14:xfrm>
                <a:off x="3100787" y="2382547"/>
                <a:ext cx="33120" cy="7740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DB76B8E1-F70C-4CF0-87C9-72234394E8E5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3096467" y="2378227"/>
                  <a:ext cx="41760" cy="86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59244782-1798-438A-99EF-9FD3B3134523}"/>
                  </a:ext>
                </a:extLst>
              </p14:cNvPr>
              <p14:cNvContentPartPr/>
              <p14:nvPr/>
            </p14:nvContentPartPr>
            <p14:xfrm>
              <a:off x="3108707" y="2378227"/>
              <a:ext cx="20520" cy="68760"/>
            </p14:xfrm>
          </p:contentPart>
        </mc:Choice>
        <mc:Fallback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59244782-1798-438A-99EF-9FD3B3134523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3104387" y="2373907"/>
                <a:ext cx="29160" cy="7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56" name="Freihand 55">
                <a:extLst>
                  <a:ext uri="{FF2B5EF4-FFF2-40B4-BE49-F238E27FC236}">
                    <a16:creationId xmlns:a16="http://schemas.microsoft.com/office/drawing/2014/main" id="{95717482-E5B4-46B8-95DB-FD76F2D066EA}"/>
                  </a:ext>
                </a:extLst>
              </p14:cNvPr>
              <p14:cNvContentPartPr/>
              <p14:nvPr/>
            </p14:nvContentPartPr>
            <p14:xfrm>
              <a:off x="1921067" y="2440147"/>
              <a:ext cx="192600" cy="8640"/>
            </p14:xfrm>
          </p:contentPart>
        </mc:Choice>
        <mc:Fallback>
          <p:pic>
            <p:nvPicPr>
              <p:cNvPr id="56" name="Freihand 55">
                <a:extLst>
                  <a:ext uri="{FF2B5EF4-FFF2-40B4-BE49-F238E27FC236}">
                    <a16:creationId xmlns:a16="http://schemas.microsoft.com/office/drawing/2014/main" id="{95717482-E5B4-46B8-95DB-FD76F2D066EA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1916747" y="2435827"/>
                <a:ext cx="201240" cy="1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57" name="Freihand 56">
                <a:extLst>
                  <a:ext uri="{FF2B5EF4-FFF2-40B4-BE49-F238E27FC236}">
                    <a16:creationId xmlns:a16="http://schemas.microsoft.com/office/drawing/2014/main" id="{A4C12DA8-3120-4F38-B225-2DA24C49EE11}"/>
                  </a:ext>
                </a:extLst>
              </p14:cNvPr>
              <p14:cNvContentPartPr/>
              <p14:nvPr/>
            </p14:nvContentPartPr>
            <p14:xfrm>
              <a:off x="1414907" y="2469667"/>
              <a:ext cx="291240" cy="28440"/>
            </p14:xfrm>
          </p:contentPart>
        </mc:Choice>
        <mc:Fallback>
          <p:pic>
            <p:nvPicPr>
              <p:cNvPr id="57" name="Freihand 56">
                <a:extLst>
                  <a:ext uri="{FF2B5EF4-FFF2-40B4-BE49-F238E27FC236}">
                    <a16:creationId xmlns:a16="http://schemas.microsoft.com/office/drawing/2014/main" id="{A4C12DA8-3120-4F38-B225-2DA24C49EE11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1410587" y="2465347"/>
                <a:ext cx="299880" cy="37080"/>
              </a:xfrm>
              <a:prstGeom prst="rect">
                <a:avLst/>
              </a:prstGeom>
            </p:spPr>
          </p:pic>
        </mc:Fallback>
      </mc:AlternateContent>
      <p:grpSp>
        <p:nvGrpSpPr>
          <p:cNvPr id="60" name="Gruppieren 59">
            <a:extLst>
              <a:ext uri="{FF2B5EF4-FFF2-40B4-BE49-F238E27FC236}">
                <a16:creationId xmlns:a16="http://schemas.microsoft.com/office/drawing/2014/main" id="{5FD2081F-96B3-4DFB-B205-DDE03ECE0AE8}"/>
              </a:ext>
            </a:extLst>
          </p:cNvPr>
          <p:cNvGrpSpPr/>
          <p:nvPr/>
        </p:nvGrpSpPr>
        <p:grpSpPr>
          <a:xfrm>
            <a:off x="825947" y="2516467"/>
            <a:ext cx="388800" cy="39240"/>
            <a:chOff x="825947" y="2516467"/>
            <a:chExt cx="388800" cy="39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2075D2EE-3D39-4815-9956-203B93ADBFBF}"/>
                    </a:ext>
                  </a:extLst>
                </p14:cNvPr>
                <p14:cNvContentPartPr/>
                <p14:nvPr/>
              </p14:nvContentPartPr>
              <p14:xfrm>
                <a:off x="841787" y="2516467"/>
                <a:ext cx="372960" cy="3780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2075D2EE-3D39-4815-9956-203B93ADBFBF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37467" y="2512147"/>
                  <a:ext cx="38160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CE6A67EE-E818-44E9-8524-BDDD3509D591}"/>
                    </a:ext>
                  </a:extLst>
                </p14:cNvPr>
                <p14:cNvContentPartPr/>
                <p14:nvPr/>
              </p14:nvContentPartPr>
              <p14:xfrm>
                <a:off x="825947" y="2540587"/>
                <a:ext cx="58320" cy="1512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CE6A67EE-E818-44E9-8524-BDDD3509D591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821627" y="2536267"/>
                  <a:ext cx="66960" cy="23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0" name="Gruppieren 69">
            <a:extLst>
              <a:ext uri="{FF2B5EF4-FFF2-40B4-BE49-F238E27FC236}">
                <a16:creationId xmlns:a16="http://schemas.microsoft.com/office/drawing/2014/main" id="{12F95ABC-B72E-44B2-B644-5CB415A3071A}"/>
              </a:ext>
            </a:extLst>
          </p:cNvPr>
          <p:cNvGrpSpPr/>
          <p:nvPr/>
        </p:nvGrpSpPr>
        <p:grpSpPr>
          <a:xfrm>
            <a:off x="2286107" y="1715467"/>
            <a:ext cx="846360" cy="744480"/>
            <a:chOff x="2286107" y="1715467"/>
            <a:chExt cx="846360" cy="744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3F447844-74D5-424A-ABC5-D6083B61DF06}"/>
                    </a:ext>
                  </a:extLst>
                </p14:cNvPr>
                <p14:cNvContentPartPr/>
                <p14:nvPr/>
              </p14:nvContentPartPr>
              <p14:xfrm>
                <a:off x="2672387" y="1715467"/>
                <a:ext cx="10440" cy="5436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3F447844-74D5-424A-ABC5-D6083B61DF06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2668067" y="1711147"/>
                  <a:ext cx="19080" cy="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F5557107-B3FE-4AC3-8CCB-7F6EBEEEB8A0}"/>
                    </a:ext>
                  </a:extLst>
                </p14:cNvPr>
                <p14:cNvContentPartPr/>
                <p14:nvPr/>
              </p14:nvContentPartPr>
              <p14:xfrm>
                <a:off x="2672387" y="2105707"/>
                <a:ext cx="27000" cy="35424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F5557107-B3FE-4AC3-8CCB-7F6EBEEEB8A0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2668067" y="2101387"/>
                  <a:ext cx="35640" cy="36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C8DFFFBB-3F03-4A41-BDBF-B00F5B7AF120}"/>
                    </a:ext>
                  </a:extLst>
                </p14:cNvPr>
                <p14:cNvContentPartPr/>
                <p14:nvPr/>
              </p14:nvContentPartPr>
              <p14:xfrm>
                <a:off x="3035267" y="2430787"/>
                <a:ext cx="63720" cy="1404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C8DFFFBB-3F03-4A41-BDBF-B00F5B7AF120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3030947" y="2426467"/>
                  <a:ext cx="723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77E53F28-85AF-4CB2-9BB7-AC38BA42A65C}"/>
                    </a:ext>
                  </a:extLst>
                </p14:cNvPr>
                <p14:cNvContentPartPr/>
                <p14:nvPr/>
              </p14:nvContentPartPr>
              <p14:xfrm>
                <a:off x="2397347" y="2412787"/>
                <a:ext cx="554400" cy="3888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77E53F28-85AF-4CB2-9BB7-AC38BA42A65C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2393027" y="2408467"/>
                  <a:ext cx="56304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EE45CF63-9CE9-4E27-BA19-33CE9E6D26E9}"/>
                    </a:ext>
                  </a:extLst>
                </p14:cNvPr>
                <p14:cNvContentPartPr/>
                <p14:nvPr/>
              </p14:nvContentPartPr>
              <p14:xfrm>
                <a:off x="3115547" y="2266627"/>
                <a:ext cx="14040" cy="17856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EE45CF63-9CE9-4E27-BA19-33CE9E6D26E9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111227" y="2262307"/>
                  <a:ext cx="2268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80ABF8DA-BCCF-4613-857F-52ACE2A61AB9}"/>
                    </a:ext>
                  </a:extLst>
                </p14:cNvPr>
                <p14:cNvContentPartPr/>
                <p14:nvPr/>
              </p14:nvContentPartPr>
              <p14:xfrm>
                <a:off x="3125987" y="1720507"/>
                <a:ext cx="6480" cy="33876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80ABF8DA-BCCF-4613-857F-52ACE2A61AB9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3121667" y="1716187"/>
                  <a:ext cx="15120" cy="34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5A0564F3-B9A5-4ED3-BFF9-2877871F949E}"/>
                    </a:ext>
                  </a:extLst>
                </p14:cNvPr>
                <p14:cNvContentPartPr/>
                <p14:nvPr/>
              </p14:nvContentPartPr>
              <p14:xfrm>
                <a:off x="3071987" y="1753987"/>
                <a:ext cx="29520" cy="1296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5A0564F3-B9A5-4ED3-BFF9-2877871F949E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067667" y="1749667"/>
                  <a:ext cx="381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91B79B45-426D-4008-81E9-8E00B2716D8D}"/>
                    </a:ext>
                  </a:extLst>
                </p14:cNvPr>
                <p14:cNvContentPartPr/>
                <p14:nvPr/>
              </p14:nvContentPartPr>
              <p14:xfrm>
                <a:off x="2623427" y="1773427"/>
                <a:ext cx="410400" cy="4752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91B79B45-426D-4008-81E9-8E00B2716D8D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2619107" y="1769107"/>
                  <a:ext cx="41904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5973021A-017C-4CBD-8CCF-E266E819D589}"/>
                    </a:ext>
                  </a:extLst>
                </p14:cNvPr>
                <p14:cNvContentPartPr/>
                <p14:nvPr/>
              </p14:nvContentPartPr>
              <p14:xfrm>
                <a:off x="2286107" y="1803667"/>
                <a:ext cx="360" cy="36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5973021A-017C-4CBD-8CCF-E266E819D589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281787" y="17993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0BE4E880-84BA-4658-86BB-9885C66B54E5}"/>
              </a:ext>
            </a:extLst>
          </p:cNvPr>
          <p:cNvGrpSpPr/>
          <p:nvPr/>
        </p:nvGrpSpPr>
        <p:grpSpPr>
          <a:xfrm>
            <a:off x="435707" y="1500547"/>
            <a:ext cx="1342080" cy="473040"/>
            <a:chOff x="435707" y="1500547"/>
            <a:chExt cx="1342080" cy="473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0A95CA04-858D-46AE-9B27-61D3F91B63A3}"/>
                    </a:ext>
                  </a:extLst>
                </p14:cNvPr>
                <p14:cNvContentPartPr/>
                <p14:nvPr/>
              </p14:nvContentPartPr>
              <p14:xfrm>
                <a:off x="850067" y="1733827"/>
                <a:ext cx="927720" cy="5940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0A95CA04-858D-46AE-9B27-61D3F91B63A3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845747" y="1729507"/>
                  <a:ext cx="93636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BA2824FB-99FE-40EC-8D38-A5D5DEB17A5D}"/>
                    </a:ext>
                  </a:extLst>
                </p14:cNvPr>
                <p14:cNvContentPartPr/>
                <p14:nvPr/>
              </p14:nvContentPartPr>
              <p14:xfrm>
                <a:off x="435707" y="1500547"/>
                <a:ext cx="446400" cy="47304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BA2824FB-99FE-40EC-8D38-A5D5DEB17A5D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431387" y="1496227"/>
                  <a:ext cx="455040" cy="481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4" name="Gruppieren 73">
            <a:extLst>
              <a:ext uri="{FF2B5EF4-FFF2-40B4-BE49-F238E27FC236}">
                <a16:creationId xmlns:a16="http://schemas.microsoft.com/office/drawing/2014/main" id="{FD927755-F652-4AC1-8551-4F0DD7F17471}"/>
              </a:ext>
            </a:extLst>
          </p:cNvPr>
          <p:cNvGrpSpPr/>
          <p:nvPr/>
        </p:nvGrpSpPr>
        <p:grpSpPr>
          <a:xfrm>
            <a:off x="-39853" y="1736347"/>
            <a:ext cx="454320" cy="784080"/>
            <a:chOff x="-39853" y="1736347"/>
            <a:chExt cx="454320" cy="784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3BAB7B54-E70E-402E-A12F-44CE5C61991E}"/>
                    </a:ext>
                  </a:extLst>
                </p14:cNvPr>
                <p14:cNvContentPartPr/>
                <p14:nvPr/>
              </p14:nvContentPartPr>
              <p14:xfrm>
                <a:off x="224387" y="1736347"/>
                <a:ext cx="190080" cy="78408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3BAB7B54-E70E-402E-A12F-44CE5C61991E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220067" y="1732027"/>
                  <a:ext cx="198720" cy="79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AD46B366-4B4E-4612-9BDD-F646A2D62C47}"/>
                    </a:ext>
                  </a:extLst>
                </p14:cNvPr>
                <p14:cNvContentPartPr/>
                <p14:nvPr/>
              </p14:nvContentPartPr>
              <p14:xfrm>
                <a:off x="22427" y="2060707"/>
                <a:ext cx="66240" cy="22608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AD46B366-4B4E-4612-9BDD-F646A2D62C47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18107" y="2056387"/>
                  <a:ext cx="7488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F0B06EDB-DE28-4795-AA61-A094A0691E4A}"/>
                    </a:ext>
                  </a:extLst>
                </p14:cNvPr>
                <p14:cNvContentPartPr/>
                <p14:nvPr/>
              </p14:nvContentPartPr>
              <p14:xfrm>
                <a:off x="-39853" y="2110747"/>
                <a:ext cx="211680" cy="4248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F0B06EDB-DE28-4795-AA61-A094A0691E4A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-44173" y="2106427"/>
                  <a:ext cx="220320" cy="51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6" name="Gruppieren 85">
            <a:extLst>
              <a:ext uri="{FF2B5EF4-FFF2-40B4-BE49-F238E27FC236}">
                <a16:creationId xmlns:a16="http://schemas.microsoft.com/office/drawing/2014/main" id="{448715B5-4100-4B33-AD98-C466E7BD129A}"/>
              </a:ext>
            </a:extLst>
          </p:cNvPr>
          <p:cNvGrpSpPr/>
          <p:nvPr/>
        </p:nvGrpSpPr>
        <p:grpSpPr>
          <a:xfrm>
            <a:off x="8341667" y="377707"/>
            <a:ext cx="254880" cy="235080"/>
            <a:chOff x="8341667" y="377707"/>
            <a:chExt cx="254880" cy="235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1ED02239-77B3-43BA-8BA5-0CEE1BFCB0BF}"/>
                    </a:ext>
                  </a:extLst>
                </p14:cNvPr>
                <p14:cNvContentPartPr/>
                <p14:nvPr/>
              </p14:nvContentPartPr>
              <p14:xfrm>
                <a:off x="8341667" y="377707"/>
                <a:ext cx="120600" cy="23508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1ED02239-77B3-43BA-8BA5-0CEE1BFCB0BF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8337347" y="373387"/>
                  <a:ext cx="12924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0A7604F6-93AD-4E7F-BB15-B01BE3EBB526}"/>
                    </a:ext>
                  </a:extLst>
                </p14:cNvPr>
                <p14:cNvContentPartPr/>
                <p14:nvPr/>
              </p14:nvContentPartPr>
              <p14:xfrm>
                <a:off x="8347427" y="444667"/>
                <a:ext cx="139320" cy="1908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0A7604F6-93AD-4E7F-BB15-B01BE3EBB526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8343107" y="440347"/>
                  <a:ext cx="14796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3656AA30-C780-4F25-B847-AA102583B3E2}"/>
                    </a:ext>
                  </a:extLst>
                </p14:cNvPr>
                <p14:cNvContentPartPr/>
                <p14:nvPr/>
              </p14:nvContentPartPr>
              <p14:xfrm>
                <a:off x="8561267" y="437107"/>
                <a:ext cx="35280" cy="11880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3656AA30-C780-4F25-B847-AA102583B3E2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8556947" y="432787"/>
                  <a:ext cx="43920" cy="127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5" name="Gruppieren 84">
            <a:extLst>
              <a:ext uri="{FF2B5EF4-FFF2-40B4-BE49-F238E27FC236}">
                <a16:creationId xmlns:a16="http://schemas.microsoft.com/office/drawing/2014/main" id="{44C95DE4-99C1-486B-8665-795E6C977B80}"/>
              </a:ext>
            </a:extLst>
          </p:cNvPr>
          <p:cNvGrpSpPr/>
          <p:nvPr/>
        </p:nvGrpSpPr>
        <p:grpSpPr>
          <a:xfrm>
            <a:off x="8843867" y="266467"/>
            <a:ext cx="1379160" cy="392040"/>
            <a:chOff x="8843867" y="266467"/>
            <a:chExt cx="1379160" cy="392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793674E4-F680-4DF8-8FC5-CFCCC59D8888}"/>
                    </a:ext>
                  </a:extLst>
                </p14:cNvPr>
                <p14:cNvContentPartPr/>
                <p14:nvPr/>
              </p14:nvContentPartPr>
              <p14:xfrm>
                <a:off x="8843867" y="346387"/>
                <a:ext cx="106200" cy="17352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793674E4-F680-4DF8-8FC5-CFCCC59D8888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8839547" y="342067"/>
                  <a:ext cx="11484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2F64AE9E-44AB-4AE5-9A50-96D3ABDB7C1F}"/>
                    </a:ext>
                  </a:extLst>
                </p14:cNvPr>
                <p14:cNvContentPartPr/>
                <p14:nvPr/>
              </p14:nvContentPartPr>
              <p14:xfrm>
                <a:off x="8968067" y="405067"/>
                <a:ext cx="197640" cy="10080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2F64AE9E-44AB-4AE5-9A50-96D3ABDB7C1F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8963747" y="400747"/>
                  <a:ext cx="20628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BB7025F8-2D95-4D69-AC09-C8DC99000DB3}"/>
                    </a:ext>
                  </a:extLst>
                </p14:cNvPr>
                <p14:cNvContentPartPr/>
                <p14:nvPr/>
              </p14:nvContentPartPr>
              <p14:xfrm>
                <a:off x="9173627" y="433867"/>
                <a:ext cx="79560" cy="22464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BB7025F8-2D95-4D69-AC09-C8DC99000DB3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9169307" y="429547"/>
                  <a:ext cx="8820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F2EEEC6C-664B-4D50-B273-00E66DA5E793}"/>
                    </a:ext>
                  </a:extLst>
                </p14:cNvPr>
                <p14:cNvContentPartPr/>
                <p14:nvPr/>
              </p14:nvContentPartPr>
              <p14:xfrm>
                <a:off x="9289187" y="387067"/>
                <a:ext cx="201960" cy="10908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F2EEEC6C-664B-4D50-B273-00E66DA5E793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9284867" y="382747"/>
                  <a:ext cx="21060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B1A0CAB8-8770-49BB-8577-F18B69137EA2}"/>
                    </a:ext>
                  </a:extLst>
                </p14:cNvPr>
                <p14:cNvContentPartPr/>
                <p14:nvPr/>
              </p14:nvContentPartPr>
              <p14:xfrm>
                <a:off x="9535787" y="391027"/>
                <a:ext cx="107280" cy="12564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B1A0CAB8-8770-49BB-8577-F18B69137EA2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9531467" y="386707"/>
                  <a:ext cx="11592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356E073E-ECB1-4923-A932-5406F1AD554F}"/>
                    </a:ext>
                  </a:extLst>
                </p14:cNvPr>
                <p14:cNvContentPartPr/>
                <p14:nvPr/>
              </p14:nvContentPartPr>
              <p14:xfrm>
                <a:off x="9649907" y="266467"/>
                <a:ext cx="235080" cy="22896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356E073E-ECB1-4923-A932-5406F1AD554F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9645587" y="262147"/>
                  <a:ext cx="24372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5091BC41-B558-4589-BC51-0DB3FF0755E8}"/>
                    </a:ext>
                  </a:extLst>
                </p14:cNvPr>
                <p14:cNvContentPartPr/>
                <p14:nvPr/>
              </p14:nvContentPartPr>
              <p14:xfrm>
                <a:off x="9909467" y="319387"/>
                <a:ext cx="313560" cy="16920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5091BC41-B558-4589-BC51-0DB3FF0755E8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9905147" y="315067"/>
                  <a:ext cx="322200" cy="177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02024DC0-4CF2-4928-A311-2C33BDDD0C0F}"/>
              </a:ext>
            </a:extLst>
          </p:cNvPr>
          <p:cNvGrpSpPr/>
          <p:nvPr/>
        </p:nvGrpSpPr>
        <p:grpSpPr>
          <a:xfrm>
            <a:off x="8758907" y="686587"/>
            <a:ext cx="2881080" cy="290520"/>
            <a:chOff x="8758907" y="686587"/>
            <a:chExt cx="2881080" cy="290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67FCFDB7-BF09-41DB-94A9-027931EE44AE}"/>
                    </a:ext>
                  </a:extLst>
                </p14:cNvPr>
                <p14:cNvContentPartPr/>
                <p14:nvPr/>
              </p14:nvContentPartPr>
              <p14:xfrm>
                <a:off x="8758907" y="837427"/>
                <a:ext cx="105480" cy="12744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67FCFDB7-BF09-41DB-94A9-027931EE44AE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8754587" y="833107"/>
                  <a:ext cx="11412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B48DF99E-F88E-494B-8F8D-FD940464585B}"/>
                    </a:ext>
                  </a:extLst>
                </p14:cNvPr>
                <p14:cNvContentPartPr/>
                <p14:nvPr/>
              </p14:nvContentPartPr>
              <p14:xfrm>
                <a:off x="8900747" y="949027"/>
                <a:ext cx="57240" cy="1872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B48DF99E-F88E-494B-8F8D-FD940464585B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8896427" y="944707"/>
                  <a:ext cx="658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BFEDB12D-A7DB-4ED6-B2E9-E2E8B85ABF55}"/>
                    </a:ext>
                  </a:extLst>
                </p14:cNvPr>
                <p14:cNvContentPartPr/>
                <p14:nvPr/>
              </p14:nvContentPartPr>
              <p14:xfrm>
                <a:off x="9103787" y="823027"/>
                <a:ext cx="35280" cy="10872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BFEDB12D-A7DB-4ED6-B2E9-E2E8B85ABF55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9099467" y="818707"/>
                  <a:ext cx="4392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0B729EE8-FE39-4F75-BAEE-792C0C067572}"/>
                    </a:ext>
                  </a:extLst>
                </p14:cNvPr>
                <p14:cNvContentPartPr/>
                <p14:nvPr/>
              </p14:nvContentPartPr>
              <p14:xfrm>
                <a:off x="9029267" y="758227"/>
                <a:ext cx="150480" cy="21888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0B729EE8-FE39-4F75-BAEE-792C0C067572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9024947" y="753907"/>
                  <a:ext cx="159120" cy="22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64070719-7DAE-4B79-84D8-0BF592A9497D}"/>
                    </a:ext>
                  </a:extLst>
                </p14:cNvPr>
                <p14:cNvContentPartPr/>
                <p14:nvPr/>
              </p14:nvContentPartPr>
              <p14:xfrm>
                <a:off x="9246347" y="920227"/>
                <a:ext cx="10800" cy="2736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64070719-7DAE-4B79-84D8-0BF592A9497D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9242027" y="915907"/>
                  <a:ext cx="194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C889AF3D-BB7C-496B-A6B6-9793C00057D5}"/>
                    </a:ext>
                  </a:extLst>
                </p14:cNvPr>
                <p14:cNvContentPartPr/>
                <p14:nvPr/>
              </p14:nvContentPartPr>
              <p14:xfrm>
                <a:off x="9500507" y="782707"/>
                <a:ext cx="39960" cy="14796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C889AF3D-BB7C-496B-A6B6-9793C00057D5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9496187" y="778387"/>
                  <a:ext cx="4860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82E2EC9D-67F6-49E3-BF77-D087458E27B5}"/>
                    </a:ext>
                  </a:extLst>
                </p14:cNvPr>
                <p14:cNvContentPartPr/>
                <p14:nvPr/>
              </p14:nvContentPartPr>
              <p14:xfrm>
                <a:off x="9521027" y="756427"/>
                <a:ext cx="137160" cy="1836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82E2EC9D-67F6-49E3-BF77-D087458E27B5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9516707" y="752107"/>
                  <a:ext cx="14580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0366F230-F0F2-4756-BD74-6668F209DD6A}"/>
                    </a:ext>
                  </a:extLst>
                </p14:cNvPr>
                <p14:cNvContentPartPr/>
                <p14:nvPr/>
              </p14:nvContentPartPr>
              <p14:xfrm>
                <a:off x="9484307" y="828787"/>
                <a:ext cx="144720" cy="11124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0366F230-F0F2-4756-BD74-6668F209DD6A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9479987" y="824467"/>
                  <a:ext cx="15336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EEF435BA-749E-44A2-B9C6-31A2F5B3375A}"/>
                    </a:ext>
                  </a:extLst>
                </p14:cNvPr>
                <p14:cNvContentPartPr/>
                <p14:nvPr/>
              </p14:nvContentPartPr>
              <p14:xfrm>
                <a:off x="9682667" y="861907"/>
                <a:ext cx="231840" cy="7164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EEF435BA-749E-44A2-B9C6-31A2F5B3375A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9678347" y="857587"/>
                  <a:ext cx="2404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3C464616-EA76-4744-A82D-0F21D0AA7A43}"/>
                    </a:ext>
                  </a:extLst>
                </p14:cNvPr>
                <p14:cNvContentPartPr/>
                <p14:nvPr/>
              </p14:nvContentPartPr>
              <p14:xfrm>
                <a:off x="9895427" y="745987"/>
                <a:ext cx="360" cy="36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3C464616-EA76-4744-A82D-0F21D0AA7A43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891107" y="7416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57AD57AE-0352-4C50-A4D8-10FED3D484DF}"/>
                    </a:ext>
                  </a:extLst>
                </p14:cNvPr>
                <p14:cNvContentPartPr/>
                <p14:nvPr/>
              </p14:nvContentPartPr>
              <p14:xfrm>
                <a:off x="9883547" y="851467"/>
                <a:ext cx="360" cy="36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57AD57AE-0352-4C50-A4D8-10FED3D484D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879227" y="8471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D5A911B9-D6F0-4757-B682-BB67EFFC13CA}"/>
                    </a:ext>
                  </a:extLst>
                </p14:cNvPr>
                <p14:cNvContentPartPr/>
                <p14:nvPr/>
              </p14:nvContentPartPr>
              <p14:xfrm>
                <a:off x="9975347" y="686587"/>
                <a:ext cx="168120" cy="21960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D5A911B9-D6F0-4757-B682-BB67EFFC13CA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9971027" y="682267"/>
                  <a:ext cx="17676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09C16DA4-3243-47E2-9EBB-51FDC88F5508}"/>
                    </a:ext>
                  </a:extLst>
                </p14:cNvPr>
                <p14:cNvContentPartPr/>
                <p14:nvPr/>
              </p14:nvContentPartPr>
              <p14:xfrm>
                <a:off x="10050227" y="817987"/>
                <a:ext cx="646200" cy="9252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09C16DA4-3243-47E2-9EBB-51FDC88F5508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10045907" y="813667"/>
                  <a:ext cx="65484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94D9DD80-8A72-47AF-8143-CE49F8D32917}"/>
                    </a:ext>
                  </a:extLst>
                </p14:cNvPr>
                <p14:cNvContentPartPr/>
                <p14:nvPr/>
              </p14:nvContentPartPr>
              <p14:xfrm>
                <a:off x="10744667" y="787387"/>
                <a:ext cx="219600" cy="9216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94D9DD80-8A72-47AF-8143-CE49F8D32917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10740347" y="783067"/>
                  <a:ext cx="22824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E6B753D7-5603-4E24-9725-D787A68D0ECD}"/>
                    </a:ext>
                  </a:extLst>
                </p14:cNvPr>
                <p14:cNvContentPartPr/>
                <p14:nvPr/>
              </p14:nvContentPartPr>
              <p14:xfrm>
                <a:off x="10997027" y="784867"/>
                <a:ext cx="70200" cy="11376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E6B753D7-5603-4E24-9725-D787A68D0ECD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10992707" y="780547"/>
                  <a:ext cx="7884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556BE5A4-6F35-485B-BC8A-D7D0C05E5932}"/>
                    </a:ext>
                  </a:extLst>
                </p14:cNvPr>
                <p14:cNvContentPartPr/>
                <p14:nvPr/>
              </p14:nvContentPartPr>
              <p14:xfrm>
                <a:off x="11092787" y="786307"/>
                <a:ext cx="99360" cy="10620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556BE5A4-6F35-485B-BC8A-D7D0C05E5932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11088467" y="781987"/>
                  <a:ext cx="10800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69F39561-6DA4-4BA5-B948-3F85FC9EA4BC}"/>
                    </a:ext>
                  </a:extLst>
                </p14:cNvPr>
                <p14:cNvContentPartPr/>
                <p14:nvPr/>
              </p14:nvContentPartPr>
              <p14:xfrm>
                <a:off x="11180987" y="689827"/>
                <a:ext cx="245520" cy="18936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69F39561-6DA4-4BA5-B948-3F85FC9EA4BC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11176667" y="685507"/>
                  <a:ext cx="25416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4676B292-029D-4A3A-920C-3D1F0FD43135}"/>
                    </a:ext>
                  </a:extLst>
                </p14:cNvPr>
                <p14:cNvContentPartPr/>
                <p14:nvPr/>
              </p14:nvContentPartPr>
              <p14:xfrm>
                <a:off x="11417507" y="759667"/>
                <a:ext cx="222480" cy="10188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4676B292-029D-4A3A-920C-3D1F0FD43135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11413187" y="755347"/>
                  <a:ext cx="23112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CB7F89A2-5A9E-4F0F-B9DA-F6569F9A5B84}"/>
                    </a:ext>
                  </a:extLst>
                </p14:cNvPr>
                <p14:cNvContentPartPr/>
                <p14:nvPr/>
              </p14:nvContentPartPr>
              <p14:xfrm>
                <a:off x="9323027" y="862627"/>
                <a:ext cx="103320" cy="1692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CB7F89A2-5A9E-4F0F-B9DA-F6569F9A5B84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9318707" y="858307"/>
                  <a:ext cx="111960" cy="25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9" name="Gruppieren 118">
            <a:extLst>
              <a:ext uri="{FF2B5EF4-FFF2-40B4-BE49-F238E27FC236}">
                <a16:creationId xmlns:a16="http://schemas.microsoft.com/office/drawing/2014/main" id="{7DA25F4D-3AC2-4F6D-9201-04869FA37CE7}"/>
              </a:ext>
            </a:extLst>
          </p:cNvPr>
          <p:cNvGrpSpPr/>
          <p:nvPr/>
        </p:nvGrpSpPr>
        <p:grpSpPr>
          <a:xfrm>
            <a:off x="9268667" y="1122907"/>
            <a:ext cx="1572120" cy="298800"/>
            <a:chOff x="9268667" y="1122907"/>
            <a:chExt cx="1572120" cy="298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33E554DA-709E-4293-A07B-404E2FA84566}"/>
                    </a:ext>
                  </a:extLst>
                </p14:cNvPr>
                <p14:cNvContentPartPr/>
                <p14:nvPr/>
              </p14:nvContentPartPr>
              <p14:xfrm>
                <a:off x="9268667" y="1291027"/>
                <a:ext cx="123480" cy="1764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33E554DA-709E-4293-A07B-404E2FA84566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9264347" y="1286707"/>
                  <a:ext cx="13212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F60593B7-9106-49FA-A461-92656E0919B2}"/>
                    </a:ext>
                  </a:extLst>
                </p14:cNvPr>
                <p14:cNvContentPartPr/>
                <p14:nvPr/>
              </p14:nvContentPartPr>
              <p14:xfrm>
                <a:off x="9525707" y="1153147"/>
                <a:ext cx="139680" cy="19836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F60593B7-9106-49FA-A461-92656E0919B2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9521387" y="1148827"/>
                  <a:ext cx="14832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C1BBC902-3422-4EFC-BC6A-825A93059960}"/>
                    </a:ext>
                  </a:extLst>
                </p14:cNvPr>
                <p14:cNvContentPartPr/>
                <p14:nvPr/>
              </p14:nvContentPartPr>
              <p14:xfrm>
                <a:off x="9613907" y="1307947"/>
                <a:ext cx="48960" cy="6300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C1BBC902-3422-4EFC-BC6A-825A93059960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9609587" y="1303627"/>
                  <a:ext cx="5760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9DF3F31A-D251-4D5E-A2C4-A7E10A536181}"/>
                    </a:ext>
                  </a:extLst>
                </p14:cNvPr>
                <p14:cNvContentPartPr/>
                <p14:nvPr/>
              </p14:nvContentPartPr>
              <p14:xfrm>
                <a:off x="9722627" y="1162867"/>
                <a:ext cx="105480" cy="25884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9DF3F31A-D251-4D5E-A2C4-A7E10A536181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9718307" y="1158547"/>
                  <a:ext cx="114120" cy="26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2BDBFA31-6AE2-4C1A-B717-9E26C153311D}"/>
                    </a:ext>
                  </a:extLst>
                </p14:cNvPr>
                <p14:cNvContentPartPr/>
                <p14:nvPr/>
              </p14:nvContentPartPr>
              <p14:xfrm>
                <a:off x="9899387" y="1158547"/>
                <a:ext cx="110160" cy="17064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2BDBFA31-6AE2-4C1A-B717-9E26C153311D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9895067" y="1154227"/>
                  <a:ext cx="11880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6248B282-A440-47ED-9844-20248D834DD2}"/>
                    </a:ext>
                  </a:extLst>
                </p14:cNvPr>
                <p14:cNvContentPartPr/>
                <p14:nvPr/>
              </p14:nvContentPartPr>
              <p14:xfrm>
                <a:off x="9899747" y="1247827"/>
                <a:ext cx="134280" cy="2088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6248B282-A440-47ED-9844-20248D834DD2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9895427" y="1243507"/>
                  <a:ext cx="14292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944490C3-7952-4ABA-8570-71673042BBDE}"/>
                    </a:ext>
                  </a:extLst>
                </p14:cNvPr>
                <p14:cNvContentPartPr/>
                <p14:nvPr/>
              </p14:nvContentPartPr>
              <p14:xfrm>
                <a:off x="10061747" y="1256467"/>
                <a:ext cx="102240" cy="2268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944490C3-7952-4ABA-8570-71673042BBDE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10057427" y="1252147"/>
                  <a:ext cx="11088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6D1FB75F-F56B-4B32-A3C7-23B754FA61F4}"/>
                    </a:ext>
                  </a:extLst>
                </p14:cNvPr>
                <p14:cNvContentPartPr/>
                <p14:nvPr/>
              </p14:nvContentPartPr>
              <p14:xfrm>
                <a:off x="10221587" y="1144147"/>
                <a:ext cx="102600" cy="18432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6D1FB75F-F56B-4B32-A3C7-23B754FA61F4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10217267" y="1139827"/>
                  <a:ext cx="11124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D1733514-2E39-4320-902D-5EBAA7D16B60}"/>
                    </a:ext>
                  </a:extLst>
                </p14:cNvPr>
                <p14:cNvContentPartPr/>
                <p14:nvPr/>
              </p14:nvContentPartPr>
              <p14:xfrm>
                <a:off x="10341467" y="1122907"/>
                <a:ext cx="199800" cy="18180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D1733514-2E39-4320-902D-5EBAA7D16B60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10337147" y="1118587"/>
                  <a:ext cx="20844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734502C8-E259-4D9D-AAEA-555312548371}"/>
                    </a:ext>
                  </a:extLst>
                </p14:cNvPr>
                <p14:cNvContentPartPr/>
                <p14:nvPr/>
              </p14:nvContentPartPr>
              <p14:xfrm>
                <a:off x="10570427" y="1161787"/>
                <a:ext cx="270360" cy="11736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734502C8-E259-4D9D-AAEA-555312548371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10566107" y="1157467"/>
                  <a:ext cx="279000" cy="126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51302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0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48245-897E-CF9B-F30D-78A262B36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EFAC412C-2F21-2A77-32C6-6819189DA809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Besteuerung der Verkäufer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4C864C53-D13E-4694-27DF-07243B6D8B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8971" y="336344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1D9A6C0F-8415-83EB-4395-BB18D0DAA708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011" y="4050104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FC3E5A7-EC5A-0A4F-A34C-CAD32AAC8B58}"/>
              </a:ext>
            </a:extLst>
          </p:cNvPr>
          <p:cNvSpPr txBox="1"/>
          <p:nvPr/>
        </p:nvSpPr>
        <p:spPr>
          <a:xfrm>
            <a:off x="550109" y="380054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E32A2C37-9FCA-223D-B40D-7D66351F7487}"/>
              </a:ext>
            </a:extLst>
          </p:cNvPr>
          <p:cNvSpPr txBox="1"/>
          <p:nvPr/>
        </p:nvSpPr>
        <p:spPr>
          <a:xfrm>
            <a:off x="6134429" y="4069282"/>
            <a:ext cx="28886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EBA1BEFB-ED30-65A6-9F3F-9306E70AB106}"/>
              </a:ext>
            </a:extLst>
          </p:cNvPr>
          <p:cNvCxnSpPr/>
          <p:nvPr/>
        </p:nvCxnSpPr>
        <p:spPr>
          <a:xfrm flipV="1">
            <a:off x="1654506" y="1175593"/>
            <a:ext cx="3200557" cy="2286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3B61CC18-8661-804F-DEDA-5321AA3184AA}"/>
              </a:ext>
            </a:extLst>
          </p:cNvPr>
          <p:cNvCxnSpPr/>
          <p:nvPr/>
        </p:nvCxnSpPr>
        <p:spPr>
          <a:xfrm>
            <a:off x="1654506" y="792117"/>
            <a:ext cx="4049685" cy="25389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32D1FFB3-38D9-B06C-B009-9FD0C9DD8D76}"/>
              </a:ext>
            </a:extLst>
          </p:cNvPr>
          <p:cNvSpPr txBox="1"/>
          <p:nvPr/>
        </p:nvSpPr>
        <p:spPr>
          <a:xfrm>
            <a:off x="4985699" y="1044958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DCAE2598-A0B0-A275-ACA5-62F78453C496}"/>
              </a:ext>
            </a:extLst>
          </p:cNvPr>
          <p:cNvSpPr txBox="1"/>
          <p:nvPr/>
        </p:nvSpPr>
        <p:spPr>
          <a:xfrm>
            <a:off x="5411987" y="2847309"/>
            <a:ext cx="335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cxnSp>
        <p:nvCxnSpPr>
          <p:cNvPr id="3" name="Gerade Verbindung mit Pfeil 2">
            <a:extLst>
              <a:ext uri="{FF2B5EF4-FFF2-40B4-BE49-F238E27FC236}">
                <a16:creationId xmlns:a16="http://schemas.microsoft.com/office/drawing/2014/main" id="{5929EAFB-E6C8-BC27-B7DC-4B0E28488556}"/>
              </a:ext>
            </a:extLst>
          </p:cNvPr>
          <p:cNvCxnSpPr/>
          <p:nvPr/>
        </p:nvCxnSpPr>
        <p:spPr>
          <a:xfrm flipH="1">
            <a:off x="1523870" y="2926153"/>
            <a:ext cx="80534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ABE8B34C-2974-EA06-8E85-6E55F3D92B44}"/>
              </a:ext>
            </a:extLst>
          </p:cNvPr>
          <p:cNvCxnSpPr/>
          <p:nvPr/>
        </p:nvCxnSpPr>
        <p:spPr>
          <a:xfrm flipH="1" flipV="1">
            <a:off x="3641670" y="2036890"/>
            <a:ext cx="5519" cy="2013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>
            <a:extLst>
              <a:ext uri="{FF2B5EF4-FFF2-40B4-BE49-F238E27FC236}">
                <a16:creationId xmlns:a16="http://schemas.microsoft.com/office/drawing/2014/main" id="{86DFD590-059D-10CD-DB4E-E5D4298B631A}"/>
              </a:ext>
            </a:extLst>
          </p:cNvPr>
          <p:cNvSpPr txBox="1"/>
          <p:nvPr/>
        </p:nvSpPr>
        <p:spPr>
          <a:xfrm>
            <a:off x="2925569" y="4047445"/>
            <a:ext cx="428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x*</a:t>
            </a:r>
            <a:r>
              <a:rPr lang="de-DE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EC7FB474-B6DF-ADEB-7632-44DDB61E7B53}"/>
              </a:ext>
            </a:extLst>
          </p:cNvPr>
          <p:cNvSpPr txBox="1"/>
          <p:nvPr/>
        </p:nvSpPr>
        <p:spPr>
          <a:xfrm>
            <a:off x="3486619" y="404744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94F7439D-27CF-B788-23B4-89D3D7D8FD41}"/>
              </a:ext>
            </a:extLst>
          </p:cNvPr>
          <p:cNvSpPr txBox="1"/>
          <p:nvPr/>
        </p:nvSpPr>
        <p:spPr>
          <a:xfrm>
            <a:off x="491584" y="1851606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Gerade Verbindung 10">
            <a:extLst>
              <a:ext uri="{FF2B5EF4-FFF2-40B4-BE49-F238E27FC236}">
                <a16:creationId xmlns:a16="http://schemas.microsoft.com/office/drawing/2014/main" id="{E19CD574-F38E-97F9-ED6B-75EBB499CD03}"/>
              </a:ext>
            </a:extLst>
          </p:cNvPr>
          <p:cNvCxnSpPr/>
          <p:nvPr/>
        </p:nvCxnSpPr>
        <p:spPr>
          <a:xfrm flipV="1">
            <a:off x="1093841" y="849820"/>
            <a:ext cx="3200557" cy="2286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feld 32">
            <a:extLst>
              <a:ext uri="{FF2B5EF4-FFF2-40B4-BE49-F238E27FC236}">
                <a16:creationId xmlns:a16="http://schemas.microsoft.com/office/drawing/2014/main" id="{60156207-C813-63E2-6EC4-3A5F570CB7BC}"/>
              </a:ext>
            </a:extLst>
          </p:cNvPr>
          <p:cNvSpPr txBox="1"/>
          <p:nvPr/>
        </p:nvSpPr>
        <p:spPr>
          <a:xfrm>
            <a:off x="3968110" y="1000361"/>
            <a:ext cx="3706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de-DE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215BC6C5-4D3C-E713-A10C-30F7298068C5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AE63B280-9779-4416-9BE9-C78130B97B14}"/>
              </a:ext>
            </a:extLst>
          </p:cNvPr>
          <p:cNvGrpSpPr/>
          <p:nvPr/>
        </p:nvGrpSpPr>
        <p:grpSpPr>
          <a:xfrm>
            <a:off x="4332707" y="1077547"/>
            <a:ext cx="380160" cy="199800"/>
            <a:chOff x="4332707" y="1077547"/>
            <a:chExt cx="380160" cy="199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5AC20BFD-BE4D-415B-BF6B-15E0ED378F79}"/>
                    </a:ext>
                  </a:extLst>
                </p14:cNvPr>
                <p14:cNvContentPartPr/>
                <p14:nvPr/>
              </p14:nvContentPartPr>
              <p14:xfrm>
                <a:off x="4409747" y="1150627"/>
                <a:ext cx="303120" cy="4968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5AC20BFD-BE4D-415B-BF6B-15E0ED378F79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405427" y="1146307"/>
                  <a:ext cx="31176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CEE38919-C815-4482-BC33-DCAD8588985E}"/>
                    </a:ext>
                  </a:extLst>
                </p14:cNvPr>
                <p14:cNvContentPartPr/>
                <p14:nvPr/>
              </p14:nvContentPartPr>
              <p14:xfrm>
                <a:off x="4332707" y="1077547"/>
                <a:ext cx="177840" cy="19980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CEE38919-C815-4482-BC33-DCAD8588985E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328387" y="1073227"/>
                  <a:ext cx="186480" cy="208440"/>
                </a:xfrm>
                <a:prstGeom prst="rect">
                  <a:avLst/>
                </a:prstGeom>
              </p:spPr>
            </p:pic>
          </mc:Fallback>
        </mc:AlternateContent>
      </p:grp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9EFA5012-D617-474C-9066-703684D71E85}"/>
              </a:ext>
            </a:extLst>
          </p:cNvPr>
          <p:cNvCxnSpPr>
            <a:cxnSpLocks/>
            <a:stCxn id="39" idx="3"/>
          </p:cNvCxnSpPr>
          <p:nvPr/>
        </p:nvCxnSpPr>
        <p:spPr>
          <a:xfrm>
            <a:off x="881434" y="2020883"/>
            <a:ext cx="2760236" cy="160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43516C5A-D727-44F1-99BB-D4ED97FC8F8F}"/>
                  </a:ext>
                </a:extLst>
              </p14:cNvPr>
              <p14:cNvContentPartPr/>
              <p14:nvPr/>
            </p14:nvContentPartPr>
            <p14:xfrm>
              <a:off x="3986027" y="1765507"/>
              <a:ext cx="14040" cy="4176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43516C5A-D727-44F1-99BB-D4ED97FC8F8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981707" y="1761187"/>
                <a:ext cx="22680" cy="5040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246D86C1-94C6-44E1-988E-E28D9DE0AF93}"/>
              </a:ext>
            </a:extLst>
          </p:cNvPr>
          <p:cNvGrpSpPr/>
          <p:nvPr/>
        </p:nvGrpSpPr>
        <p:grpSpPr>
          <a:xfrm>
            <a:off x="8825867" y="370507"/>
            <a:ext cx="270360" cy="212400"/>
            <a:chOff x="8825867" y="370507"/>
            <a:chExt cx="270360" cy="212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0DF99D11-4681-4BE4-B41B-588BC4F436F0}"/>
                    </a:ext>
                  </a:extLst>
                </p14:cNvPr>
                <p14:cNvContentPartPr/>
                <p14:nvPr/>
              </p14:nvContentPartPr>
              <p14:xfrm>
                <a:off x="8851427" y="370507"/>
                <a:ext cx="75240" cy="21240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0DF99D11-4681-4BE4-B41B-588BC4F436F0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847107" y="366187"/>
                  <a:ext cx="8388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E4D130CF-3F4B-451E-86F6-AEA0BC1026BF}"/>
                    </a:ext>
                  </a:extLst>
                </p14:cNvPr>
                <p14:cNvContentPartPr/>
                <p14:nvPr/>
              </p14:nvContentPartPr>
              <p14:xfrm>
                <a:off x="8825867" y="430267"/>
                <a:ext cx="251280" cy="2736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E4D130CF-3F4B-451E-86F6-AEA0BC1026BF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821547" y="425947"/>
                  <a:ext cx="25992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24F64148-E5D7-4610-BFDC-DF36DD3DF212}"/>
                    </a:ext>
                  </a:extLst>
                </p14:cNvPr>
                <p14:cNvContentPartPr/>
                <p14:nvPr/>
              </p14:nvContentPartPr>
              <p14:xfrm>
                <a:off x="9068147" y="535747"/>
                <a:ext cx="28080" cy="828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24F64148-E5D7-4610-BFDC-DF36DD3DF212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063827" y="531427"/>
                  <a:ext cx="36720" cy="16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88B5F499-20E4-432E-B65F-AE3907085AFB}"/>
              </a:ext>
            </a:extLst>
          </p:cNvPr>
          <p:cNvGrpSpPr/>
          <p:nvPr/>
        </p:nvGrpSpPr>
        <p:grpSpPr>
          <a:xfrm>
            <a:off x="9330947" y="228307"/>
            <a:ext cx="1298160" cy="375840"/>
            <a:chOff x="9330947" y="228307"/>
            <a:chExt cx="1298160" cy="375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5B557E3B-0D8B-4FFC-8050-EED9D4E58F5A}"/>
                    </a:ext>
                  </a:extLst>
                </p14:cNvPr>
                <p14:cNvContentPartPr/>
                <p14:nvPr/>
              </p14:nvContentPartPr>
              <p14:xfrm>
                <a:off x="9330947" y="278707"/>
                <a:ext cx="140040" cy="21168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5B557E3B-0D8B-4FFC-8050-EED9D4E58F5A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9326627" y="274387"/>
                  <a:ext cx="14868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407B9DC8-521F-4FF5-805C-4DAFB1FA5A19}"/>
                    </a:ext>
                  </a:extLst>
                </p14:cNvPr>
                <p14:cNvContentPartPr/>
                <p14:nvPr/>
              </p14:nvContentPartPr>
              <p14:xfrm>
                <a:off x="9519227" y="331267"/>
                <a:ext cx="265680" cy="10620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407B9DC8-521F-4FF5-805C-4DAFB1FA5A19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514907" y="326947"/>
                  <a:ext cx="27432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FC6348D-8D15-4E20-AA33-437E7AB33C3F}"/>
                    </a:ext>
                  </a:extLst>
                </p14:cNvPr>
                <p14:cNvContentPartPr/>
                <p14:nvPr/>
              </p14:nvContentPartPr>
              <p14:xfrm>
                <a:off x="9788507" y="357187"/>
                <a:ext cx="260640" cy="24696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FC6348D-8D15-4E20-AA33-437E7AB33C3F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9784187" y="352867"/>
                  <a:ext cx="269280" cy="25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EFE13373-2327-472C-B69B-E1CB79F2C62C}"/>
                    </a:ext>
                  </a:extLst>
                </p14:cNvPr>
                <p14:cNvContentPartPr/>
                <p14:nvPr/>
              </p14:nvContentPartPr>
              <p14:xfrm>
                <a:off x="10089827" y="343147"/>
                <a:ext cx="75240" cy="10656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EFE13373-2327-472C-B69B-E1CB79F2C62C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085507" y="338827"/>
                  <a:ext cx="8388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164F5AB8-DB65-4209-B63E-BFE5EE87C589}"/>
                    </a:ext>
                  </a:extLst>
                </p14:cNvPr>
                <p14:cNvContentPartPr/>
                <p14:nvPr/>
              </p14:nvContentPartPr>
              <p14:xfrm>
                <a:off x="10208627" y="228307"/>
                <a:ext cx="107640" cy="18360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164F5AB8-DB65-4209-B63E-BFE5EE87C589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204307" y="223987"/>
                  <a:ext cx="11628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CAC93B5-FCAB-4989-8A88-5BDBE0A2071D}"/>
                    </a:ext>
                  </a:extLst>
                </p14:cNvPr>
                <p14:cNvContentPartPr/>
                <p14:nvPr/>
              </p14:nvContentPartPr>
              <p14:xfrm>
                <a:off x="10325627" y="280147"/>
                <a:ext cx="303480" cy="11448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CAC93B5-FCAB-4989-8A88-5BDBE0A2071D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0321307" y="275827"/>
                  <a:ext cx="312120" cy="123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AAD27916-37EA-4969-AE52-6856813AC633}"/>
              </a:ext>
            </a:extLst>
          </p:cNvPr>
          <p:cNvGrpSpPr/>
          <p:nvPr/>
        </p:nvGrpSpPr>
        <p:grpSpPr>
          <a:xfrm>
            <a:off x="3839867" y="1069987"/>
            <a:ext cx="199440" cy="757800"/>
            <a:chOff x="3839867" y="1069987"/>
            <a:chExt cx="199440" cy="757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3FD68D77-C9ED-439E-B479-97399AA21CD8}"/>
                    </a:ext>
                  </a:extLst>
                </p14:cNvPr>
                <p14:cNvContentPartPr/>
                <p14:nvPr/>
              </p14:nvContentPartPr>
              <p14:xfrm>
                <a:off x="3986747" y="1774507"/>
                <a:ext cx="16920" cy="532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3FD68D77-C9ED-439E-B479-97399AA21CD8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982427" y="1770187"/>
                  <a:ext cx="2556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25F6DFD5-117B-4647-833E-B1EF1DA3EBA1}"/>
                    </a:ext>
                  </a:extLst>
                </p14:cNvPr>
                <p14:cNvContentPartPr/>
                <p14:nvPr/>
              </p14:nvContentPartPr>
              <p14:xfrm>
                <a:off x="3966587" y="1069987"/>
                <a:ext cx="72720" cy="66744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25F6DFD5-117B-4647-833E-B1EF1DA3EBA1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962267" y="1065667"/>
                  <a:ext cx="81360" cy="67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7182A5E7-5359-4572-8AA8-1A67DB9669E9}"/>
                    </a:ext>
                  </a:extLst>
                </p14:cNvPr>
                <p14:cNvContentPartPr/>
                <p14:nvPr/>
              </p14:nvContentPartPr>
              <p14:xfrm>
                <a:off x="3854627" y="1305787"/>
                <a:ext cx="71640" cy="21636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7182A5E7-5359-4572-8AA8-1A67DB9669E9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3850307" y="1301467"/>
                  <a:ext cx="8028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A1C8BE25-4374-4D1E-BB6A-2E94A0D0ACA1}"/>
                    </a:ext>
                  </a:extLst>
                </p14:cNvPr>
                <p14:cNvContentPartPr/>
                <p14:nvPr/>
              </p14:nvContentPartPr>
              <p14:xfrm>
                <a:off x="3839867" y="1374547"/>
                <a:ext cx="66960" cy="5004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A1C8BE25-4374-4D1E-BB6A-2E94A0D0ACA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835547" y="1370227"/>
                  <a:ext cx="75600" cy="58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D1F2376B-2F00-4E9F-82AF-06A29D49C6DD}"/>
              </a:ext>
            </a:extLst>
          </p:cNvPr>
          <p:cNvGrpSpPr/>
          <p:nvPr/>
        </p:nvGrpSpPr>
        <p:grpSpPr>
          <a:xfrm>
            <a:off x="4407947" y="695587"/>
            <a:ext cx="257400" cy="192960"/>
            <a:chOff x="4407947" y="695587"/>
            <a:chExt cx="257400" cy="192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08285036-F266-45EA-B767-6A902A0C0DA1}"/>
                    </a:ext>
                  </a:extLst>
                </p14:cNvPr>
                <p14:cNvContentPartPr/>
                <p14:nvPr/>
              </p14:nvContentPartPr>
              <p14:xfrm>
                <a:off x="4407947" y="695587"/>
                <a:ext cx="101520" cy="13752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08285036-F266-45EA-B767-6A902A0C0DA1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4403627" y="691267"/>
                  <a:ext cx="11016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BB9A5BD1-6731-43DB-9954-DA7A9673F143}"/>
                    </a:ext>
                  </a:extLst>
                </p14:cNvPr>
                <p14:cNvContentPartPr/>
                <p14:nvPr/>
              </p14:nvContentPartPr>
              <p14:xfrm>
                <a:off x="4447187" y="756067"/>
                <a:ext cx="99360" cy="2124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BB9A5BD1-6731-43DB-9954-DA7A9673F143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4442867" y="751747"/>
                  <a:ext cx="10800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7534D9B4-8F48-4942-B361-5AF87570897B}"/>
                    </a:ext>
                  </a:extLst>
                </p14:cNvPr>
                <p14:cNvContentPartPr/>
                <p14:nvPr/>
              </p14:nvContentPartPr>
              <p14:xfrm>
                <a:off x="4583987" y="727987"/>
                <a:ext cx="50040" cy="16056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7534D9B4-8F48-4942-B361-5AF87570897B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4579667" y="723667"/>
                  <a:ext cx="5868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0EC0E6BD-2FF7-4938-9BA2-F93DD3198B02}"/>
                    </a:ext>
                  </a:extLst>
                </p14:cNvPr>
                <p14:cNvContentPartPr/>
                <p14:nvPr/>
              </p14:nvContentPartPr>
              <p14:xfrm>
                <a:off x="4554107" y="757507"/>
                <a:ext cx="111240" cy="4284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0EC0E6BD-2FF7-4938-9BA2-F93DD3198B02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4549787" y="753187"/>
                  <a:ext cx="119880" cy="51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63FD0688-CC92-4271-B6F5-3571B8652607}"/>
                  </a:ext>
                </a:extLst>
              </p14:cNvPr>
              <p14:cNvContentPartPr/>
              <p14:nvPr/>
            </p14:nvContentPartPr>
            <p14:xfrm>
              <a:off x="3063707" y="4006867"/>
              <a:ext cx="7200" cy="99360"/>
            </p14:xfrm>
          </p:contentPart>
        </mc:Choice>
        <mc:Fallback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63FD0688-CC92-4271-B6F5-3571B8652607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3059387" y="4002547"/>
                <a:ext cx="1584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A283A4B1-5D42-4E66-A379-996082F1FD9E}"/>
                  </a:ext>
                </a:extLst>
              </p14:cNvPr>
              <p14:cNvContentPartPr/>
              <p14:nvPr/>
            </p14:nvContentPartPr>
            <p14:xfrm>
              <a:off x="3087827" y="2555707"/>
              <a:ext cx="21600" cy="803880"/>
            </p14:xfrm>
          </p:contentPart>
        </mc:Choice>
        <mc:Fallback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A283A4B1-5D42-4E66-A379-996082F1FD9E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3083507" y="2551387"/>
                <a:ext cx="30240" cy="81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54" name="Freihand 53">
                <a:extLst>
                  <a:ext uri="{FF2B5EF4-FFF2-40B4-BE49-F238E27FC236}">
                    <a16:creationId xmlns:a16="http://schemas.microsoft.com/office/drawing/2014/main" id="{B4C1E2A6-26E1-491C-A9B5-896FD42E4708}"/>
                  </a:ext>
                </a:extLst>
              </p14:cNvPr>
              <p14:cNvContentPartPr/>
              <p14:nvPr/>
            </p14:nvContentPartPr>
            <p14:xfrm>
              <a:off x="1209707" y="2409907"/>
              <a:ext cx="579240" cy="12960"/>
            </p14:xfrm>
          </p:contentPart>
        </mc:Choice>
        <mc:Fallback>
          <p:pic>
            <p:nvPicPr>
              <p:cNvPr id="54" name="Freihand 53">
                <a:extLst>
                  <a:ext uri="{FF2B5EF4-FFF2-40B4-BE49-F238E27FC236}">
                    <a16:creationId xmlns:a16="http://schemas.microsoft.com/office/drawing/2014/main" id="{B4C1E2A6-26E1-491C-A9B5-896FD42E4708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1205387" y="2405587"/>
                <a:ext cx="587880" cy="21600"/>
              </a:xfrm>
              <a:prstGeom prst="rect">
                <a:avLst/>
              </a:prstGeom>
            </p:spPr>
          </p:pic>
        </mc:Fallback>
      </mc:AlternateContent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C12E6F93-2A6E-49DF-8A8A-1D6A1B7DEB94}"/>
              </a:ext>
            </a:extLst>
          </p:cNvPr>
          <p:cNvGrpSpPr/>
          <p:nvPr/>
        </p:nvGrpSpPr>
        <p:grpSpPr>
          <a:xfrm>
            <a:off x="429947" y="2271667"/>
            <a:ext cx="591120" cy="312480"/>
            <a:chOff x="429947" y="2271667"/>
            <a:chExt cx="591120" cy="312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EED33696-67FB-499A-BC77-481727A1DD69}"/>
                    </a:ext>
                  </a:extLst>
                </p14:cNvPr>
                <p14:cNvContentPartPr/>
                <p14:nvPr/>
              </p14:nvContentPartPr>
              <p14:xfrm>
                <a:off x="787427" y="2414227"/>
                <a:ext cx="233640" cy="216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EED33696-67FB-499A-BC77-481727A1DD69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783107" y="2409907"/>
                  <a:ext cx="24228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C7016192-C224-41E5-B755-D21386FC193B}"/>
                    </a:ext>
                  </a:extLst>
                </p14:cNvPr>
                <p14:cNvContentPartPr/>
                <p14:nvPr/>
              </p14:nvContentPartPr>
              <p14:xfrm>
                <a:off x="429947" y="2389027"/>
                <a:ext cx="78840" cy="19512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C7016192-C224-41E5-B755-D21386FC193B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425627" y="2384707"/>
                  <a:ext cx="8748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61A2EA95-F272-491B-ACBD-E0EDA04E6CD5}"/>
                    </a:ext>
                  </a:extLst>
                </p14:cNvPr>
                <p14:cNvContentPartPr/>
                <p14:nvPr/>
              </p14:nvContentPartPr>
              <p14:xfrm>
                <a:off x="541547" y="2425747"/>
                <a:ext cx="67680" cy="11808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61A2EA95-F272-491B-ACBD-E0EDA04E6CD5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37227" y="2421427"/>
                  <a:ext cx="7632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6F2164F3-7CDF-4EE9-B347-E15AF47DD3D2}"/>
                    </a:ext>
                  </a:extLst>
                </p14:cNvPr>
                <p14:cNvContentPartPr/>
                <p14:nvPr/>
              </p14:nvContentPartPr>
              <p14:xfrm>
                <a:off x="518147" y="2436187"/>
                <a:ext cx="90720" cy="3168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6F2164F3-7CDF-4EE9-B347-E15AF47DD3D2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13827" y="2431867"/>
                  <a:ext cx="9936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CF45473A-E50A-4A46-AEFE-B2DBC34EE3AC}"/>
                    </a:ext>
                  </a:extLst>
                </p14:cNvPr>
                <p14:cNvContentPartPr/>
                <p14:nvPr/>
              </p14:nvContentPartPr>
              <p14:xfrm>
                <a:off x="572507" y="2271667"/>
                <a:ext cx="96120" cy="1249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CF45473A-E50A-4A46-AEFE-B2DBC34EE3AC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568187" y="2267347"/>
                  <a:ext cx="104760" cy="133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63" name="Freihand 62">
                <a:extLst>
                  <a:ext uri="{FF2B5EF4-FFF2-40B4-BE49-F238E27FC236}">
                    <a16:creationId xmlns:a16="http://schemas.microsoft.com/office/drawing/2014/main" id="{5EC6B3F1-2C3C-4C00-A26A-45915F34D197}"/>
                  </a:ext>
                </a:extLst>
              </p14:cNvPr>
              <p14:cNvContentPartPr/>
              <p14:nvPr/>
            </p14:nvContentPartPr>
            <p14:xfrm>
              <a:off x="1449827" y="1627987"/>
              <a:ext cx="356040" cy="19440"/>
            </p14:xfrm>
          </p:contentPart>
        </mc:Choice>
        <mc:Fallback>
          <p:pic>
            <p:nvPicPr>
              <p:cNvPr id="63" name="Freihand 62">
                <a:extLst>
                  <a:ext uri="{FF2B5EF4-FFF2-40B4-BE49-F238E27FC236}">
                    <a16:creationId xmlns:a16="http://schemas.microsoft.com/office/drawing/2014/main" id="{5EC6B3F1-2C3C-4C00-A26A-45915F34D197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1445507" y="1623667"/>
                <a:ext cx="364680" cy="28080"/>
              </a:xfrm>
              <a:prstGeom prst="rect">
                <a:avLst/>
              </a:prstGeom>
            </p:spPr>
          </p:pic>
        </mc:Fallback>
      </mc:AlternateContent>
      <p:grpSp>
        <p:nvGrpSpPr>
          <p:cNvPr id="66" name="Gruppieren 65">
            <a:extLst>
              <a:ext uri="{FF2B5EF4-FFF2-40B4-BE49-F238E27FC236}">
                <a16:creationId xmlns:a16="http://schemas.microsoft.com/office/drawing/2014/main" id="{F81FA446-ABFD-42C0-B65D-DA4CA16F3B83}"/>
              </a:ext>
            </a:extLst>
          </p:cNvPr>
          <p:cNvGrpSpPr/>
          <p:nvPr/>
        </p:nvGrpSpPr>
        <p:grpSpPr>
          <a:xfrm>
            <a:off x="2028347" y="1633747"/>
            <a:ext cx="1083600" cy="823320"/>
            <a:chOff x="2028347" y="1633747"/>
            <a:chExt cx="1083600" cy="823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22599761-EB36-45F8-8A5D-20ED520F6544}"/>
                    </a:ext>
                  </a:extLst>
                </p14:cNvPr>
                <p14:cNvContentPartPr/>
                <p14:nvPr/>
              </p14:nvContentPartPr>
              <p14:xfrm>
                <a:off x="3080627" y="1691347"/>
                <a:ext cx="8640" cy="1479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22599761-EB36-45F8-8A5D-20ED520F6544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076307" y="1687027"/>
                  <a:ext cx="1728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81782692-C762-46A9-9F4F-0C58FBCE9E64}"/>
                    </a:ext>
                  </a:extLst>
                </p14:cNvPr>
                <p14:cNvContentPartPr/>
                <p14:nvPr/>
              </p14:nvContentPartPr>
              <p14:xfrm>
                <a:off x="3103667" y="2092387"/>
                <a:ext cx="2520" cy="1375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81782692-C762-46A9-9F4F-0C58FBCE9E64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3099347" y="2088067"/>
                  <a:ext cx="1116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46A2B567-2415-4199-A3F9-151C5EAA18AE}"/>
                    </a:ext>
                  </a:extLst>
                </p14:cNvPr>
                <p14:cNvContentPartPr/>
                <p14:nvPr/>
              </p14:nvContentPartPr>
              <p14:xfrm>
                <a:off x="3079187" y="1675507"/>
                <a:ext cx="15120" cy="75960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46A2B567-2415-4199-A3F9-151C5EAA18AE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3074867" y="1671187"/>
                  <a:ext cx="23760" cy="76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02099FC4-FA79-423B-B864-164074C8FF72}"/>
                    </a:ext>
                  </a:extLst>
                </p14:cNvPr>
                <p14:cNvContentPartPr/>
                <p14:nvPr/>
              </p14:nvContentPartPr>
              <p14:xfrm>
                <a:off x="2119427" y="2428987"/>
                <a:ext cx="209160" cy="324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02099FC4-FA79-423B-B864-164074C8FF72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2115107" y="2424667"/>
                  <a:ext cx="21780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4C3E445-4D85-4BD0-8739-BD88EE4B75DD}"/>
                    </a:ext>
                  </a:extLst>
                </p14:cNvPr>
                <p14:cNvContentPartPr/>
                <p14:nvPr/>
              </p14:nvContentPartPr>
              <p14:xfrm>
                <a:off x="2937347" y="2443747"/>
                <a:ext cx="159120" cy="1332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4C3E445-4D85-4BD0-8739-BD88EE4B75DD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2933027" y="2439427"/>
                  <a:ext cx="16776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EDDBF730-6356-4252-93BB-64C7CBB6ADF8}"/>
                    </a:ext>
                  </a:extLst>
                </p14:cNvPr>
                <p14:cNvContentPartPr/>
                <p14:nvPr/>
              </p14:nvContentPartPr>
              <p14:xfrm>
                <a:off x="2028347" y="1633747"/>
                <a:ext cx="831960" cy="5580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EDDBF730-6356-4252-93BB-64C7CBB6ADF8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2024027" y="1629427"/>
                  <a:ext cx="84060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09C6015A-3957-48A3-A448-AD4E10EAC723}"/>
                    </a:ext>
                  </a:extLst>
                </p14:cNvPr>
                <p14:cNvContentPartPr/>
                <p14:nvPr/>
              </p14:nvContentPartPr>
              <p14:xfrm>
                <a:off x="2963987" y="1708267"/>
                <a:ext cx="147960" cy="828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09C6015A-3957-48A3-A448-AD4E10EAC723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2959667" y="1703947"/>
                  <a:ext cx="156600" cy="16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AA8121F2-D6EF-4311-8789-393F1A33DA8D}"/>
              </a:ext>
            </a:extLst>
          </p:cNvPr>
          <p:cNvGrpSpPr/>
          <p:nvPr/>
        </p:nvGrpSpPr>
        <p:grpSpPr>
          <a:xfrm>
            <a:off x="463067" y="1471747"/>
            <a:ext cx="660240" cy="314640"/>
            <a:chOff x="463067" y="1471747"/>
            <a:chExt cx="660240" cy="314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83F5DF39-1931-410C-B3FA-A1ACD656A0E8}"/>
                    </a:ext>
                  </a:extLst>
                </p14:cNvPr>
                <p14:cNvContentPartPr/>
                <p14:nvPr/>
              </p14:nvContentPartPr>
              <p14:xfrm>
                <a:off x="815147" y="1656067"/>
                <a:ext cx="308160" cy="1548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83F5DF39-1931-410C-B3FA-A1ACD656A0E8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10827" y="1651747"/>
                  <a:ext cx="31680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75F8C2EA-CED3-4564-B68D-AE8EDF2F4F73}"/>
                    </a:ext>
                  </a:extLst>
                </p14:cNvPr>
                <p14:cNvContentPartPr/>
                <p14:nvPr/>
              </p14:nvContentPartPr>
              <p14:xfrm>
                <a:off x="463067" y="1588387"/>
                <a:ext cx="86760" cy="19800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75F8C2EA-CED3-4564-B68D-AE8EDF2F4F73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58747" y="1584067"/>
                  <a:ext cx="9540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845C1935-DC00-4C26-A2C6-13FA18F9D6FB}"/>
                    </a:ext>
                  </a:extLst>
                </p14:cNvPr>
                <p14:cNvContentPartPr/>
                <p14:nvPr/>
              </p14:nvContentPartPr>
              <p14:xfrm>
                <a:off x="549107" y="1659307"/>
                <a:ext cx="62640" cy="10512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845C1935-DC00-4C26-A2C6-13FA18F9D6FB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544787" y="1654987"/>
                  <a:ext cx="7128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FFE71E6A-4352-4DD9-958F-DA1C305EC88B}"/>
                    </a:ext>
                  </a:extLst>
                </p14:cNvPr>
                <p14:cNvContentPartPr/>
                <p14:nvPr/>
              </p14:nvContentPartPr>
              <p14:xfrm>
                <a:off x="543707" y="1679467"/>
                <a:ext cx="83880" cy="2340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FFE71E6A-4352-4DD9-958F-DA1C305EC88B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539387" y="1675147"/>
                  <a:ext cx="9252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F644781A-432F-4A8A-86EB-F49DD2203619}"/>
                    </a:ext>
                  </a:extLst>
                </p14:cNvPr>
                <p14:cNvContentPartPr/>
                <p14:nvPr/>
              </p14:nvContentPartPr>
              <p14:xfrm>
                <a:off x="586187" y="1471747"/>
                <a:ext cx="120960" cy="14652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F644781A-432F-4A8A-86EB-F49DD2203619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581867" y="1467427"/>
                  <a:ext cx="129600" cy="155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35884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C0E8D-7993-51FB-A200-37AC974EF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C9EEF56A-88FE-8ABD-5197-ED5E5971F4B8}"/>
              </a:ext>
            </a:extLst>
          </p:cNvPr>
          <p:cNvSpPr txBox="1"/>
          <p:nvPr/>
        </p:nvSpPr>
        <p:spPr>
          <a:xfrm>
            <a:off x="1592114" y="2106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Wirkungen einer Steuer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7493CF7A-3FDB-8A3A-60F7-613BCBB784AF}"/>
              </a:ext>
            </a:extLst>
          </p:cNvPr>
          <p:cNvSpPr/>
          <p:nvPr/>
        </p:nvSpPr>
        <p:spPr>
          <a:xfrm>
            <a:off x="0" y="612844"/>
            <a:ext cx="863504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verursachen eine Änderung des Marktgleichgewichts.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gehandelten Mengen werden kleiner wenn ein Gut besteuert wird.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 Steuern zahlen Käufer mehr für ihre Einkäufe und Verkäufer erhalten weniger, unabhängig davon, bei wem die Steuer erhoben wurde.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Steuern auf Käufer oder Verkäufer haben die gleiche Wirkung. Die Steuer schiebt sich wie ein Keil zwischen den vom Käufer bezahlten und vom Verkäufer erlösten Preis. 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 kommt zur Teilung der Steuerlast, egal ob Verkäufer oder Käufer die Steuer abführt.</a:t>
            </a:r>
          </a:p>
          <a:p>
            <a:pPr marL="311045" indent="-311045">
              <a:buFont typeface="Arial" panose="020B0604020202020204" pitchFamily="34" charset="0"/>
              <a:buChar char="•"/>
            </a:pP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Prinzipiell ist es damit von der Wirkung her egal, auf welcher Seite die Steuer erhoben, dass es vornehmlich auf Anbieterseite passiert hat vornehmlich die angesprochenen praktischen Gründe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092A78A-2598-7361-8BBF-6086B53958C6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BEB15FC3-CAEF-4DDA-9951-02913509CFC9}"/>
                  </a:ext>
                </a:extLst>
              </p14:cNvPr>
              <p14:cNvContentPartPr/>
              <p14:nvPr/>
            </p14:nvContentPartPr>
            <p14:xfrm>
              <a:off x="1891907" y="3181027"/>
              <a:ext cx="2733120" cy="4608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BEB15FC3-CAEF-4DDA-9951-02913509CFC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87587" y="3176707"/>
                <a:ext cx="2741760" cy="5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F2BFBC4E-CF97-4E85-BA66-50FFC22490CC}"/>
                  </a:ext>
                </a:extLst>
              </p14:cNvPr>
              <p14:cNvContentPartPr/>
              <p14:nvPr/>
            </p14:nvContentPartPr>
            <p14:xfrm>
              <a:off x="6030107" y="3186067"/>
              <a:ext cx="1823760" cy="4104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F2BFBC4E-CF97-4E85-BA66-50FFC22490C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25787" y="3181747"/>
                <a:ext cx="1832400" cy="49680"/>
              </a:xfrm>
              <a:prstGeom prst="rect">
                <a:avLst/>
              </a:prstGeom>
            </p:spPr>
          </p:pic>
        </mc:Fallback>
      </mc:AlternateContent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0E14C29-5625-430F-B502-3C003D33F0AA}"/>
              </a:ext>
            </a:extLst>
          </p:cNvPr>
          <p:cNvGrpSpPr/>
          <p:nvPr/>
        </p:nvGrpSpPr>
        <p:grpSpPr>
          <a:xfrm>
            <a:off x="1054547" y="3480907"/>
            <a:ext cx="6945480" cy="102600"/>
            <a:chOff x="1054547" y="3480907"/>
            <a:chExt cx="6945480" cy="102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D197EFC7-534B-40E7-932B-A9500D6E4A8D}"/>
                    </a:ext>
                  </a:extLst>
                </p14:cNvPr>
                <p14:cNvContentPartPr/>
                <p14:nvPr/>
              </p14:nvContentPartPr>
              <p14:xfrm>
                <a:off x="1106387" y="3573427"/>
                <a:ext cx="360" cy="36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D197EFC7-534B-40E7-932B-A9500D6E4A8D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102067" y="35691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9765988D-D900-4CCA-ADDE-919611124D80}"/>
                    </a:ext>
                  </a:extLst>
                </p14:cNvPr>
                <p14:cNvContentPartPr/>
                <p14:nvPr/>
              </p14:nvContentPartPr>
              <p14:xfrm>
                <a:off x="1054547" y="3480907"/>
                <a:ext cx="6945480" cy="10260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9765988D-D900-4CCA-ADDE-919611124D80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050227" y="3476587"/>
                  <a:ext cx="6954120" cy="111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2EE28530-A3E8-41CA-93ED-25D17E4C5638}"/>
                  </a:ext>
                </a:extLst>
              </p14:cNvPr>
              <p14:cNvContentPartPr/>
              <p14:nvPr/>
            </p14:nvContentPartPr>
            <p14:xfrm>
              <a:off x="316187" y="3978067"/>
              <a:ext cx="7835400" cy="820440"/>
            </p14:xfrm>
          </p:contentPart>
        </mc:Choice>
        <mc:Fallback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2EE28530-A3E8-41CA-93ED-25D17E4C5638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11867" y="3973747"/>
                <a:ext cx="7844040" cy="82908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9D4A73E-DD85-4551-87D7-2F91C579F792}"/>
              </a:ext>
            </a:extLst>
          </p:cNvPr>
          <p:cNvGrpSpPr/>
          <p:nvPr/>
        </p:nvGrpSpPr>
        <p:grpSpPr>
          <a:xfrm>
            <a:off x="1755107" y="3813187"/>
            <a:ext cx="3731760" cy="1080000"/>
            <a:chOff x="1755107" y="3813187"/>
            <a:chExt cx="3731760" cy="1080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41572180-CAF1-4916-97AF-21E6D43DDDFF}"/>
                    </a:ext>
                  </a:extLst>
                </p14:cNvPr>
                <p14:cNvContentPartPr/>
                <p14:nvPr/>
              </p14:nvContentPartPr>
              <p14:xfrm>
                <a:off x="4977827" y="3813187"/>
                <a:ext cx="509040" cy="71928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41572180-CAF1-4916-97AF-21E6D43DDDFF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973507" y="3808867"/>
                  <a:ext cx="517680" cy="72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3937494E-3A56-4EAE-8B65-F78D3132949E}"/>
                    </a:ext>
                  </a:extLst>
                </p14:cNvPr>
                <p14:cNvContentPartPr/>
                <p14:nvPr/>
              </p14:nvContentPartPr>
              <p14:xfrm>
                <a:off x="1755107" y="4597627"/>
                <a:ext cx="1865160" cy="17712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3937494E-3A56-4EAE-8B65-F78D3132949E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750787" y="4593307"/>
                  <a:ext cx="187380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D6769FE1-23D2-4A9D-BAE5-0355D2FE84A4}"/>
                    </a:ext>
                  </a:extLst>
                </p14:cNvPr>
                <p14:cNvContentPartPr/>
                <p14:nvPr/>
              </p14:nvContentPartPr>
              <p14:xfrm>
                <a:off x="1758707" y="4204147"/>
                <a:ext cx="1900440" cy="68904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D6769FE1-23D2-4A9D-BAE5-0355D2FE84A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754387" y="4199827"/>
                  <a:ext cx="1909080" cy="697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635A88F7-0EF3-4387-AE06-0185FD8F4B25}"/>
                  </a:ext>
                </a:extLst>
              </p14:cNvPr>
              <p14:cNvContentPartPr/>
              <p14:nvPr/>
            </p14:nvContentPartPr>
            <p14:xfrm>
              <a:off x="4242707" y="5060947"/>
              <a:ext cx="2093400" cy="3132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635A88F7-0EF3-4387-AE06-0185FD8F4B25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238387" y="5056627"/>
                <a:ext cx="2102040" cy="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F108FAC2-FD7C-4063-9A97-8541C281ED52}"/>
                  </a:ext>
                </a:extLst>
              </p14:cNvPr>
              <p14:cNvContentPartPr/>
              <p14:nvPr/>
            </p14:nvContentPartPr>
            <p14:xfrm>
              <a:off x="6124427" y="5378107"/>
              <a:ext cx="1990080" cy="3780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F108FAC2-FD7C-4063-9A97-8541C281ED52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120107" y="5373787"/>
                <a:ext cx="1998720" cy="4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1CDAC811-C233-4006-BCD9-69DFC687B1C0}"/>
                  </a:ext>
                </a:extLst>
              </p14:cNvPr>
              <p14:cNvContentPartPr/>
              <p14:nvPr/>
            </p14:nvContentPartPr>
            <p14:xfrm>
              <a:off x="243467" y="5878507"/>
              <a:ext cx="1213200" cy="6840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1CDAC811-C233-4006-BCD9-69DFC687B1C0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39147" y="5874187"/>
                <a:ext cx="1221840" cy="7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1D94850F-E84C-45AC-A262-73665A9CABFC}"/>
                  </a:ext>
                </a:extLst>
              </p14:cNvPr>
              <p14:cNvContentPartPr/>
              <p14:nvPr/>
            </p14:nvContentPartPr>
            <p14:xfrm>
              <a:off x="3804587" y="5837107"/>
              <a:ext cx="4285440" cy="8280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1D94850F-E84C-45AC-A262-73665A9CABFC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800267" y="5832787"/>
                <a:ext cx="4294080" cy="91440"/>
              </a:xfrm>
              <a:prstGeom prst="rect">
                <a:avLst/>
              </a:prstGeom>
            </p:spPr>
          </p:pic>
        </mc:Fallback>
      </mc:AlternateContent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170933F0-B4B7-4A21-AA6E-FDA6FB195283}"/>
              </a:ext>
            </a:extLst>
          </p:cNvPr>
          <p:cNvGrpSpPr/>
          <p:nvPr/>
        </p:nvGrpSpPr>
        <p:grpSpPr>
          <a:xfrm>
            <a:off x="4293827" y="5823787"/>
            <a:ext cx="4165560" cy="623520"/>
            <a:chOff x="4293827" y="5823787"/>
            <a:chExt cx="4165560" cy="623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87B6DFE1-6A1E-4969-B46D-0C45C6EF4323}"/>
                    </a:ext>
                  </a:extLst>
                </p14:cNvPr>
                <p14:cNvContentPartPr/>
                <p14:nvPr/>
              </p14:nvContentPartPr>
              <p14:xfrm>
                <a:off x="4293827" y="5998747"/>
                <a:ext cx="132480" cy="11484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87B6DFE1-6A1E-4969-B46D-0C45C6EF4323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289507" y="5994427"/>
                  <a:ext cx="14112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6527BAF8-8C56-4F92-93D2-00C3FF5FBFBF}"/>
                    </a:ext>
                  </a:extLst>
                </p14:cNvPr>
                <p14:cNvContentPartPr/>
                <p14:nvPr/>
              </p14:nvContentPartPr>
              <p14:xfrm>
                <a:off x="4448267" y="6010627"/>
                <a:ext cx="81000" cy="8748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6527BAF8-8C56-4F92-93D2-00C3FF5FBFBF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443947" y="6006307"/>
                  <a:ext cx="8964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55BACB08-A1C5-44A4-8DE7-505D5DB5EF15}"/>
                    </a:ext>
                  </a:extLst>
                </p14:cNvPr>
                <p14:cNvContentPartPr/>
                <p14:nvPr/>
              </p14:nvContentPartPr>
              <p14:xfrm>
                <a:off x="4738067" y="5933947"/>
                <a:ext cx="355680" cy="25956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55BACB08-A1C5-44A4-8DE7-505D5DB5EF15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4733747" y="5929627"/>
                  <a:ext cx="36432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6AFAE8EB-6494-4BD9-BC14-CA2C4A550733}"/>
                    </a:ext>
                  </a:extLst>
                </p14:cNvPr>
                <p14:cNvContentPartPr/>
                <p14:nvPr/>
              </p14:nvContentPartPr>
              <p14:xfrm>
                <a:off x="4929947" y="5904067"/>
                <a:ext cx="33840" cy="576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6AFAE8EB-6494-4BD9-BC14-CA2C4A550733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4925627" y="5899747"/>
                  <a:ext cx="4248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60602485-F7AC-4484-833A-2E8B47E52528}"/>
                    </a:ext>
                  </a:extLst>
                </p14:cNvPr>
                <p14:cNvContentPartPr/>
                <p14:nvPr/>
              </p14:nvContentPartPr>
              <p14:xfrm>
                <a:off x="5260427" y="5926747"/>
                <a:ext cx="160560" cy="16380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60602485-F7AC-4484-833A-2E8B47E52528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5256107" y="5922427"/>
                  <a:ext cx="16920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CD101D63-61F5-4ACD-92CF-CCD8CCE346C3}"/>
                    </a:ext>
                  </a:extLst>
                </p14:cNvPr>
                <p14:cNvContentPartPr/>
                <p14:nvPr/>
              </p14:nvContentPartPr>
              <p14:xfrm>
                <a:off x="5425667" y="5908027"/>
                <a:ext cx="273600" cy="15084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CD101D63-61F5-4ACD-92CF-CCD8CCE346C3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5421347" y="5903707"/>
                  <a:ext cx="28224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83591C65-A83A-4FF1-A4EB-E557B041E8E1}"/>
                    </a:ext>
                  </a:extLst>
                </p14:cNvPr>
                <p14:cNvContentPartPr/>
                <p14:nvPr/>
              </p14:nvContentPartPr>
              <p14:xfrm>
                <a:off x="5707547" y="5906947"/>
                <a:ext cx="139680" cy="13212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83591C65-A83A-4FF1-A4EB-E557B041E8E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5703227" y="5902627"/>
                  <a:ext cx="14832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DDFB23A0-5343-4ADC-8703-50320E63357E}"/>
                    </a:ext>
                  </a:extLst>
                </p14:cNvPr>
                <p14:cNvContentPartPr/>
                <p14:nvPr/>
              </p14:nvContentPartPr>
              <p14:xfrm>
                <a:off x="5836787" y="5891467"/>
                <a:ext cx="181800" cy="15084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DDFB23A0-5343-4ADC-8703-50320E63357E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5832467" y="5887147"/>
                  <a:ext cx="19044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671805AB-DDE2-4B23-9060-C4F03872A677}"/>
                    </a:ext>
                  </a:extLst>
                </p14:cNvPr>
                <p14:cNvContentPartPr/>
                <p14:nvPr/>
              </p14:nvContentPartPr>
              <p14:xfrm>
                <a:off x="5880707" y="5851507"/>
                <a:ext cx="360" cy="36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671805AB-DDE2-4B23-9060-C4F03872A67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876387" y="58471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41C2DC26-BDD1-4401-956C-DD709C1D3ABC}"/>
                    </a:ext>
                  </a:extLst>
                </p14:cNvPr>
                <p14:cNvContentPartPr/>
                <p14:nvPr/>
              </p14:nvContentPartPr>
              <p14:xfrm>
                <a:off x="6175187" y="5952667"/>
                <a:ext cx="460800" cy="9936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41C2DC26-BDD1-4401-956C-DD709C1D3ABC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6170867" y="5948347"/>
                  <a:ext cx="46944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23BFC3FC-214D-4FD9-A93B-4C4E4ABEB45C}"/>
                    </a:ext>
                  </a:extLst>
                </p14:cNvPr>
                <p14:cNvContentPartPr/>
                <p14:nvPr/>
              </p14:nvContentPartPr>
              <p14:xfrm>
                <a:off x="6620147" y="5931787"/>
                <a:ext cx="58320" cy="1836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23BFC3FC-214D-4FD9-A93B-4C4E4ABEB45C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6615827" y="5927467"/>
                  <a:ext cx="6696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9428E6BF-8EAF-46A5-8CAB-34B4853EC57E}"/>
                    </a:ext>
                  </a:extLst>
                </p14:cNvPr>
                <p14:cNvContentPartPr/>
                <p14:nvPr/>
              </p14:nvContentPartPr>
              <p14:xfrm>
                <a:off x="6664787" y="5961667"/>
                <a:ext cx="254520" cy="17352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9428E6BF-8EAF-46A5-8CAB-34B4853EC57E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6660467" y="5957347"/>
                  <a:ext cx="26316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5B26FB80-429C-472A-9C80-98644F6D0B0E}"/>
                    </a:ext>
                  </a:extLst>
                </p14:cNvPr>
                <p14:cNvContentPartPr/>
                <p14:nvPr/>
              </p14:nvContentPartPr>
              <p14:xfrm>
                <a:off x="7112267" y="5892907"/>
                <a:ext cx="282960" cy="11268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5B26FB80-429C-472A-9C80-98644F6D0B0E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7107947" y="5888587"/>
                  <a:ext cx="2916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271F75EF-201E-45B8-AA74-6E26DB045F67}"/>
                    </a:ext>
                  </a:extLst>
                </p14:cNvPr>
                <p14:cNvContentPartPr/>
                <p14:nvPr/>
              </p14:nvContentPartPr>
              <p14:xfrm>
                <a:off x="7415387" y="5823787"/>
                <a:ext cx="339480" cy="17928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271F75EF-201E-45B8-AA74-6E26DB045F67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7411067" y="5819467"/>
                  <a:ext cx="34812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F3AD8A82-56B4-475E-8638-03F741CBD0F9}"/>
                    </a:ext>
                  </a:extLst>
                </p14:cNvPr>
                <p14:cNvContentPartPr/>
                <p14:nvPr/>
              </p14:nvContentPartPr>
              <p14:xfrm>
                <a:off x="7782587" y="5951587"/>
                <a:ext cx="80280" cy="4284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F3AD8A82-56B4-475E-8638-03F741CBD0F9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7778267" y="5947267"/>
                  <a:ext cx="88920" cy="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11475ADF-5030-4E48-B953-A6D067C69E93}"/>
                    </a:ext>
                  </a:extLst>
                </p14:cNvPr>
                <p14:cNvContentPartPr/>
                <p14:nvPr/>
              </p14:nvContentPartPr>
              <p14:xfrm>
                <a:off x="7899587" y="5869147"/>
                <a:ext cx="559800" cy="13284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11475ADF-5030-4E48-B953-A6D067C69E93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7895267" y="5864827"/>
                  <a:ext cx="56844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92CDEEA4-FBF0-4EF2-89A9-B274967AD944}"/>
                    </a:ext>
                  </a:extLst>
                </p14:cNvPr>
                <p14:cNvContentPartPr/>
                <p14:nvPr/>
              </p14:nvContentPartPr>
              <p14:xfrm>
                <a:off x="4334507" y="6295027"/>
                <a:ext cx="230040" cy="15228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92CDEEA4-FBF0-4EF2-89A9-B274967AD944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4330187" y="6290707"/>
                  <a:ext cx="23868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F3A22377-7B00-46CA-8588-DD793170686A}"/>
                    </a:ext>
                  </a:extLst>
                </p14:cNvPr>
                <p14:cNvContentPartPr/>
                <p14:nvPr/>
              </p14:nvContentPartPr>
              <p14:xfrm>
                <a:off x="4599107" y="6344347"/>
                <a:ext cx="120960" cy="9468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F3A22377-7B00-46CA-8588-DD793170686A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4594787" y="6340027"/>
                  <a:ext cx="12960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8E4711A2-42D0-4E1A-91E7-B3B044E4C9FF}"/>
                    </a:ext>
                  </a:extLst>
                </p14:cNvPr>
                <p14:cNvContentPartPr/>
                <p14:nvPr/>
              </p14:nvContentPartPr>
              <p14:xfrm>
                <a:off x="4996907" y="6258307"/>
                <a:ext cx="362520" cy="14436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8E4711A2-42D0-4E1A-91E7-B3B044E4C9FF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4992587" y="6253987"/>
                  <a:ext cx="37116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BC43635A-D83F-4629-BC73-B1C1975C463C}"/>
                    </a:ext>
                  </a:extLst>
                </p14:cNvPr>
                <p14:cNvContentPartPr/>
                <p14:nvPr/>
              </p14:nvContentPartPr>
              <p14:xfrm>
                <a:off x="5379587" y="6287107"/>
                <a:ext cx="92160" cy="10476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BC43635A-D83F-4629-BC73-B1C1975C463C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5375267" y="6282787"/>
                  <a:ext cx="10080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3207CC5E-04B4-4E01-BCED-FF7DBAA297FE}"/>
                    </a:ext>
                  </a:extLst>
                </p14:cNvPr>
                <p14:cNvContentPartPr/>
                <p14:nvPr/>
              </p14:nvContentPartPr>
              <p14:xfrm>
                <a:off x="5473907" y="6225187"/>
                <a:ext cx="114840" cy="13176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3207CC5E-04B4-4E01-BCED-FF7DBAA297FE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5469587" y="6220867"/>
                  <a:ext cx="12348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4F37E199-B9FA-4C2F-AAEE-AAC4C678E6F8}"/>
                    </a:ext>
                  </a:extLst>
                </p14:cNvPr>
                <p14:cNvContentPartPr/>
                <p14:nvPr/>
              </p14:nvContentPartPr>
              <p14:xfrm>
                <a:off x="5591627" y="6187027"/>
                <a:ext cx="451440" cy="16308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4F37E199-B9FA-4C2F-AAEE-AAC4C678E6F8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5587307" y="6182707"/>
                  <a:ext cx="46008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9295C007-8C11-4141-9550-D0E22CF334E6}"/>
                    </a:ext>
                  </a:extLst>
                </p14:cNvPr>
                <p14:cNvContentPartPr/>
                <p14:nvPr/>
              </p14:nvContentPartPr>
              <p14:xfrm>
                <a:off x="6171227" y="6152827"/>
                <a:ext cx="10440" cy="11268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9295C007-8C11-4141-9550-D0E22CF334E6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6166907" y="6148507"/>
                  <a:ext cx="1908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D84084D8-0C05-48F0-A45C-1AE2979B2234}"/>
                    </a:ext>
                  </a:extLst>
                </p14:cNvPr>
                <p14:cNvContentPartPr/>
                <p14:nvPr/>
              </p14:nvContentPartPr>
              <p14:xfrm>
                <a:off x="6156107" y="6344347"/>
                <a:ext cx="7920" cy="1656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D84084D8-0C05-48F0-A45C-1AE2979B2234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6151787" y="6340027"/>
                  <a:ext cx="16560" cy="252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1984968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BCE8A-A0ED-632F-BAE5-AE213DEFE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54D7881E-262A-3D71-CE45-BDD9F6C1DFC0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 trägt die Steuerlast?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42CF9A7-E717-E2A9-54C8-F086971123BE}"/>
              </a:ext>
            </a:extLst>
          </p:cNvPr>
          <p:cNvSpPr/>
          <p:nvPr/>
        </p:nvSpPr>
        <p:spPr>
          <a:xfrm>
            <a:off x="380807" y="849394"/>
            <a:ext cx="7772782" cy="517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Steuerinzidenz beschreibt, wer die Steuerlast schließlich trägt.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54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welchem Verhältnis wird die Steuerlast auf Käufer und Verkäufer aufgeteilt?</a:t>
            </a:r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Antwort hängt von der Elastizität der 			Nachfrage und des Angebots ab.</a:t>
            </a:r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Welchen Einfluss hat eine Besteuerung von Verkäufern verglichen zu Käufern?</a:t>
            </a:r>
          </a:p>
          <a:p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	</a:t>
            </a:r>
            <a:r>
              <a:rPr lang="de-DE" sz="25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Steuerinzidenz hängt nicht davon ab, ob 		die Steuer beim Käufer oder Verkäufer 			erhoben wird. 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EBA159D-0BE2-C2C8-9AAD-2A108C298EF1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D19ACE57-1D92-4873-8689-A3D612BA67EE}"/>
                  </a:ext>
                </a:extLst>
              </p14:cNvPr>
              <p14:cNvContentPartPr/>
              <p14:nvPr/>
            </p14:nvContentPartPr>
            <p14:xfrm>
              <a:off x="4937867" y="729067"/>
              <a:ext cx="2689920" cy="12096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D19ACE57-1D92-4873-8689-A3D612BA67E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33547" y="724747"/>
                <a:ext cx="2698560" cy="12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450BF263-FA36-45CA-851D-3C6B13C9DCCC}"/>
                  </a:ext>
                </a:extLst>
              </p14:cNvPr>
              <p14:cNvContentPartPr/>
              <p14:nvPr/>
            </p14:nvContentPartPr>
            <p14:xfrm>
              <a:off x="1381787" y="1179787"/>
              <a:ext cx="2014560" cy="6768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450BF263-FA36-45CA-851D-3C6B13C9DCC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377467" y="1175467"/>
                <a:ext cx="2023200" cy="7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16F66FDB-205A-4007-BB83-CF158624E03C}"/>
                  </a:ext>
                </a:extLst>
              </p14:cNvPr>
              <p14:cNvContentPartPr/>
              <p14:nvPr/>
            </p14:nvContentPartPr>
            <p14:xfrm>
              <a:off x="6777467" y="2416747"/>
              <a:ext cx="971280" cy="4320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16F66FDB-205A-4007-BB83-CF158624E03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73147" y="2412427"/>
                <a:ext cx="979920" cy="5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1CDF7D79-9CA2-4B60-AB7B-3B3E763B50F8}"/>
                  </a:ext>
                </a:extLst>
              </p14:cNvPr>
              <p14:cNvContentPartPr/>
              <p14:nvPr/>
            </p14:nvContentPartPr>
            <p14:xfrm>
              <a:off x="1626947" y="2812747"/>
              <a:ext cx="2237400" cy="3780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1CDF7D79-9CA2-4B60-AB7B-3B3E763B50F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622627" y="2808427"/>
                <a:ext cx="2246040" cy="4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8A5F68F5-994F-4554-8D51-38AFAA81E8F1}"/>
                  </a:ext>
                </a:extLst>
              </p14:cNvPr>
              <p14:cNvContentPartPr/>
              <p14:nvPr/>
            </p14:nvContentPartPr>
            <p14:xfrm>
              <a:off x="5821667" y="2712667"/>
              <a:ext cx="1393560" cy="599760"/>
            </p14:xfrm>
          </p:contentPart>
        </mc:Choice>
        <mc:Fallback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8A5F68F5-994F-4554-8D51-38AFAA81E8F1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817347" y="2708347"/>
                <a:ext cx="1402200" cy="60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04" name="Freihand 103">
                <a:extLst>
                  <a:ext uri="{FF2B5EF4-FFF2-40B4-BE49-F238E27FC236}">
                    <a16:creationId xmlns:a16="http://schemas.microsoft.com/office/drawing/2014/main" id="{10C7D0F0-8CB6-45E9-8F74-FC566731438C}"/>
                  </a:ext>
                </a:extLst>
              </p14:cNvPr>
              <p14:cNvContentPartPr/>
              <p14:nvPr/>
            </p14:nvContentPartPr>
            <p14:xfrm>
              <a:off x="9807227" y="3133507"/>
              <a:ext cx="298080" cy="365400"/>
            </p14:xfrm>
          </p:contentPart>
        </mc:Choice>
        <mc:Fallback>
          <p:pic>
            <p:nvPicPr>
              <p:cNvPr id="104" name="Freihand 103">
                <a:extLst>
                  <a:ext uri="{FF2B5EF4-FFF2-40B4-BE49-F238E27FC236}">
                    <a16:creationId xmlns:a16="http://schemas.microsoft.com/office/drawing/2014/main" id="{10C7D0F0-8CB6-45E9-8F74-FC566731438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802907" y="3129187"/>
                <a:ext cx="306720" cy="37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06" name="Freihand 105">
                <a:extLst>
                  <a:ext uri="{FF2B5EF4-FFF2-40B4-BE49-F238E27FC236}">
                    <a16:creationId xmlns:a16="http://schemas.microsoft.com/office/drawing/2014/main" id="{E81D362C-33E8-4F13-B2DC-5D93F3A95550}"/>
                  </a:ext>
                </a:extLst>
              </p14:cNvPr>
              <p14:cNvContentPartPr/>
              <p14:nvPr/>
            </p14:nvContentPartPr>
            <p14:xfrm>
              <a:off x="9767627" y="3137467"/>
              <a:ext cx="353520" cy="411120"/>
            </p14:xfrm>
          </p:contentPart>
        </mc:Choice>
        <mc:Fallback>
          <p:pic>
            <p:nvPicPr>
              <p:cNvPr id="106" name="Freihand 105">
                <a:extLst>
                  <a:ext uri="{FF2B5EF4-FFF2-40B4-BE49-F238E27FC236}">
                    <a16:creationId xmlns:a16="http://schemas.microsoft.com/office/drawing/2014/main" id="{E81D362C-33E8-4F13-B2DC-5D93F3A95550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763307" y="3133147"/>
                <a:ext cx="362160" cy="419760"/>
              </a:xfrm>
              <a:prstGeom prst="rect">
                <a:avLst/>
              </a:prstGeom>
            </p:spPr>
          </p:pic>
        </mc:Fallback>
      </mc:AlternateContent>
      <p:grpSp>
        <p:nvGrpSpPr>
          <p:cNvPr id="112" name="Gruppieren 111">
            <a:extLst>
              <a:ext uri="{FF2B5EF4-FFF2-40B4-BE49-F238E27FC236}">
                <a16:creationId xmlns:a16="http://schemas.microsoft.com/office/drawing/2014/main" id="{3FB3FB85-BD20-4FE7-9638-0D61A9B5BC6E}"/>
              </a:ext>
            </a:extLst>
          </p:cNvPr>
          <p:cNvGrpSpPr/>
          <p:nvPr/>
        </p:nvGrpSpPr>
        <p:grpSpPr>
          <a:xfrm>
            <a:off x="7359227" y="115627"/>
            <a:ext cx="4696200" cy="4056840"/>
            <a:chOff x="7359227" y="115627"/>
            <a:chExt cx="4696200" cy="4056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A3EC4154-B391-4FF6-B98E-DEE92B32D806}"/>
                    </a:ext>
                  </a:extLst>
                </p14:cNvPr>
                <p14:cNvContentPartPr/>
                <p14:nvPr/>
              </p14:nvContentPartPr>
              <p14:xfrm>
                <a:off x="10516067" y="115627"/>
                <a:ext cx="180360" cy="2048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A3EC4154-B391-4FF6-B98E-DEE92B32D806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0511747" y="111307"/>
                  <a:ext cx="18900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A1A42A85-B503-4AD9-8E45-2738B112E12C}"/>
                    </a:ext>
                  </a:extLst>
                </p14:cNvPr>
                <p14:cNvContentPartPr/>
                <p14:nvPr/>
              </p14:nvContentPartPr>
              <p14:xfrm>
                <a:off x="10581587" y="281947"/>
                <a:ext cx="103680" cy="900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A1A42A85-B503-4AD9-8E45-2738B112E12C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10577267" y="277627"/>
                  <a:ext cx="11232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583D8A2A-7CDA-4CDF-B0ED-D39D9EF50A05}"/>
                    </a:ext>
                  </a:extLst>
                </p14:cNvPr>
                <p14:cNvContentPartPr/>
                <p14:nvPr/>
              </p14:nvContentPartPr>
              <p14:xfrm>
                <a:off x="10807307" y="146947"/>
                <a:ext cx="80280" cy="7956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583D8A2A-7CDA-4CDF-B0ED-D39D9EF50A05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0802987" y="142627"/>
                  <a:ext cx="8892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1F3C9EE0-ECAC-496A-B555-AFA1D089B4CC}"/>
                    </a:ext>
                  </a:extLst>
                </p14:cNvPr>
                <p14:cNvContentPartPr/>
                <p14:nvPr/>
              </p14:nvContentPartPr>
              <p14:xfrm>
                <a:off x="10783547" y="140827"/>
                <a:ext cx="142920" cy="8820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1F3C9EE0-ECAC-496A-B555-AFA1D089B4CC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0779227" y="136507"/>
                  <a:ext cx="151560" cy="9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209E665-5A09-49B4-ACC5-61FAFFADD71F}"/>
                    </a:ext>
                  </a:extLst>
                </p14:cNvPr>
                <p14:cNvContentPartPr/>
                <p14:nvPr/>
              </p14:nvContentPartPr>
              <p14:xfrm>
                <a:off x="10509947" y="316867"/>
                <a:ext cx="357480" cy="6336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209E665-5A09-49B4-ACC5-61FAFFADD71F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0505627" y="312547"/>
                  <a:ext cx="36612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0482A043-D9E5-42AE-9893-8F2D1A42F192}"/>
                    </a:ext>
                  </a:extLst>
                </p14:cNvPr>
                <p14:cNvContentPartPr/>
                <p14:nvPr/>
              </p14:nvContentPartPr>
              <p14:xfrm>
                <a:off x="10646027" y="383467"/>
                <a:ext cx="111240" cy="13464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0482A043-D9E5-42AE-9893-8F2D1A42F192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0641707" y="379147"/>
                  <a:ext cx="11988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812381F-BC04-485B-9E0C-3DAA026F17FC}"/>
                    </a:ext>
                  </a:extLst>
                </p14:cNvPr>
                <p14:cNvContentPartPr/>
                <p14:nvPr/>
              </p14:nvContentPartPr>
              <p14:xfrm>
                <a:off x="10663667" y="427387"/>
                <a:ext cx="102960" cy="277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812381F-BC04-485B-9E0C-3DAA026F17F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0659347" y="423067"/>
                  <a:ext cx="11160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77BCFFEE-0282-4450-BA23-0F99F2540EEE}"/>
                    </a:ext>
                  </a:extLst>
                </p14:cNvPr>
                <p14:cNvContentPartPr/>
                <p14:nvPr/>
              </p14:nvContentPartPr>
              <p14:xfrm>
                <a:off x="10366307" y="547987"/>
                <a:ext cx="866160" cy="3348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77BCFFEE-0282-4450-BA23-0F99F2540EE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0361987" y="543667"/>
                  <a:ext cx="87480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AE38CFE9-F52A-407C-BF5B-296638DDB92A}"/>
                    </a:ext>
                  </a:extLst>
                </p14:cNvPr>
                <p14:cNvContentPartPr/>
                <p14:nvPr/>
              </p14:nvContentPartPr>
              <p14:xfrm>
                <a:off x="10617227" y="637987"/>
                <a:ext cx="97200" cy="12384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AE38CFE9-F52A-407C-BF5B-296638DDB92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0612907" y="633667"/>
                  <a:ext cx="10584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2F1629BC-94CA-47D5-90A4-32411CD4A9E7}"/>
                    </a:ext>
                  </a:extLst>
                </p14:cNvPr>
                <p14:cNvContentPartPr/>
                <p14:nvPr/>
              </p14:nvContentPartPr>
              <p14:xfrm>
                <a:off x="10671587" y="645547"/>
                <a:ext cx="34560" cy="12996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2F1629BC-94CA-47D5-90A4-32411CD4A9E7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667267" y="641227"/>
                  <a:ext cx="4320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AE0675E9-D5AF-4D96-A36B-0BD5EB018BA1}"/>
                    </a:ext>
                  </a:extLst>
                </p14:cNvPr>
                <p14:cNvContentPartPr/>
                <p14:nvPr/>
              </p14:nvContentPartPr>
              <p14:xfrm>
                <a:off x="10612547" y="751747"/>
                <a:ext cx="122760" cy="1908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AE0675E9-D5AF-4D96-A36B-0BD5EB018BA1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608227" y="747427"/>
                  <a:ext cx="13140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E420E5C7-9ABF-4150-99BF-DEB9C73612F0}"/>
                    </a:ext>
                  </a:extLst>
                </p14:cNvPr>
                <p14:cNvContentPartPr/>
                <p14:nvPr/>
              </p14:nvContentPartPr>
              <p14:xfrm>
                <a:off x="10755107" y="689467"/>
                <a:ext cx="74520" cy="9828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E420E5C7-9ABF-4150-99BF-DEB9C73612F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0750787" y="685147"/>
                  <a:ext cx="8316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6A3DEF14-430D-4F8C-BEB9-404935D8347A}"/>
                    </a:ext>
                  </a:extLst>
                </p14:cNvPr>
                <p14:cNvContentPartPr/>
                <p14:nvPr/>
              </p14:nvContentPartPr>
              <p14:xfrm>
                <a:off x="10542707" y="798547"/>
                <a:ext cx="398880" cy="6192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6A3DEF14-430D-4F8C-BEB9-404935D8347A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0538387" y="794227"/>
                  <a:ext cx="40752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426B10AA-E309-4677-89FA-FBD23F8D5F71}"/>
                    </a:ext>
                  </a:extLst>
                </p14:cNvPr>
                <p14:cNvContentPartPr/>
                <p14:nvPr/>
              </p14:nvContentPartPr>
              <p14:xfrm>
                <a:off x="10658267" y="921307"/>
                <a:ext cx="85320" cy="4284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426B10AA-E309-4677-89FA-FBD23F8D5F71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0653947" y="916987"/>
                  <a:ext cx="93960" cy="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DBE13646-146E-4176-A378-813C825D38AB}"/>
                    </a:ext>
                  </a:extLst>
                </p14:cNvPr>
                <p14:cNvContentPartPr/>
                <p14:nvPr/>
              </p14:nvContentPartPr>
              <p14:xfrm>
                <a:off x="10694267" y="894307"/>
                <a:ext cx="83160" cy="15624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DBE13646-146E-4176-A378-813C825D38AB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0689947" y="889987"/>
                  <a:ext cx="918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EFEDA76F-460A-466C-BB61-0BD9CEAB86B0}"/>
                    </a:ext>
                  </a:extLst>
                </p14:cNvPr>
                <p14:cNvContentPartPr/>
                <p14:nvPr/>
              </p14:nvContentPartPr>
              <p14:xfrm>
                <a:off x="11087747" y="287707"/>
                <a:ext cx="242280" cy="4546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EFEDA76F-460A-466C-BB61-0BD9CEAB86B0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11083427" y="283387"/>
                  <a:ext cx="250920" cy="46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638B2D85-ED6B-4E0E-8758-B48282E3C137}"/>
                    </a:ext>
                  </a:extLst>
                </p14:cNvPr>
                <p14:cNvContentPartPr/>
                <p14:nvPr/>
              </p14:nvContentPartPr>
              <p14:xfrm>
                <a:off x="11449907" y="294907"/>
                <a:ext cx="235800" cy="25884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638B2D85-ED6B-4E0E-8758-B48282E3C137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1445587" y="290587"/>
                  <a:ext cx="244440" cy="26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3E27765F-5A62-4155-BC9F-26DC11B7886A}"/>
                    </a:ext>
                  </a:extLst>
                </p14:cNvPr>
                <p14:cNvContentPartPr/>
                <p14:nvPr/>
              </p14:nvContentPartPr>
              <p14:xfrm>
                <a:off x="11620187" y="304987"/>
                <a:ext cx="312840" cy="2030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3E27765F-5A62-4155-BC9F-26DC11B7886A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1615867" y="300667"/>
                  <a:ext cx="32148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207D140E-2202-4205-ABD1-59111FD987A4}"/>
                    </a:ext>
                  </a:extLst>
                </p14:cNvPr>
                <p14:cNvContentPartPr/>
                <p14:nvPr/>
              </p14:nvContentPartPr>
              <p14:xfrm>
                <a:off x="11930147" y="379867"/>
                <a:ext cx="2880" cy="828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207D140E-2202-4205-ABD1-59111FD987A4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1925827" y="375547"/>
                  <a:ext cx="1152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8F8B34E7-73AD-47A6-B221-EFC14D3F167F}"/>
                    </a:ext>
                  </a:extLst>
                </p14:cNvPr>
                <p14:cNvContentPartPr/>
                <p14:nvPr/>
              </p14:nvContentPartPr>
              <p14:xfrm>
                <a:off x="11387267" y="605227"/>
                <a:ext cx="157320" cy="14832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8F8B34E7-73AD-47A6-B221-EFC14D3F167F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1382947" y="600907"/>
                  <a:ext cx="16596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AEC52A3F-7AAE-43B0-859A-0CC1C928467C}"/>
                    </a:ext>
                  </a:extLst>
                </p14:cNvPr>
                <p14:cNvContentPartPr/>
                <p14:nvPr/>
              </p14:nvContentPartPr>
              <p14:xfrm>
                <a:off x="11456027" y="685867"/>
                <a:ext cx="160200" cy="5076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AEC52A3F-7AAE-43B0-859A-0CC1C928467C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1451707" y="681547"/>
                  <a:ext cx="16884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EA975673-2847-4237-86B9-D029A23B6EEA}"/>
                    </a:ext>
                  </a:extLst>
                </p14:cNvPr>
                <p14:cNvContentPartPr/>
                <p14:nvPr/>
              </p14:nvContentPartPr>
              <p14:xfrm>
                <a:off x="11633147" y="606667"/>
                <a:ext cx="210240" cy="28764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EA975673-2847-4237-86B9-D029A23B6EEA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1628827" y="602347"/>
                  <a:ext cx="21888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E47F5830-0698-41B3-933B-455BE9B7860E}"/>
                    </a:ext>
                  </a:extLst>
                </p14:cNvPr>
                <p14:cNvContentPartPr/>
                <p14:nvPr/>
              </p14:nvContentPartPr>
              <p14:xfrm>
                <a:off x="11824307" y="677587"/>
                <a:ext cx="179640" cy="6552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E47F5830-0698-41B3-933B-455BE9B7860E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1819987" y="673267"/>
                  <a:ext cx="18828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73F49244-0CF6-44AA-ACC0-04F370CE019B}"/>
                    </a:ext>
                  </a:extLst>
                </p14:cNvPr>
                <p14:cNvContentPartPr/>
                <p14:nvPr/>
              </p14:nvContentPartPr>
              <p14:xfrm>
                <a:off x="11996027" y="549787"/>
                <a:ext cx="59400" cy="19260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73F49244-0CF6-44AA-ACC0-04F370CE019B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1991707" y="545467"/>
                  <a:ext cx="6804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795DBBE0-0AB3-4A8B-8BDF-418F6D368C42}"/>
                    </a:ext>
                  </a:extLst>
                </p14:cNvPr>
                <p14:cNvContentPartPr/>
                <p14:nvPr/>
              </p14:nvContentPartPr>
              <p14:xfrm>
                <a:off x="7359227" y="923107"/>
                <a:ext cx="2041560" cy="190116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795DBBE0-0AB3-4A8B-8BDF-418F6D368C42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7354907" y="918787"/>
                  <a:ext cx="2050200" cy="19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2BC60B78-ACBB-41A4-B0BC-794766128837}"/>
                    </a:ext>
                  </a:extLst>
                </p14:cNvPr>
                <p14:cNvContentPartPr/>
                <p14:nvPr/>
              </p14:nvContentPartPr>
              <p14:xfrm>
                <a:off x="9204587" y="748507"/>
                <a:ext cx="255600" cy="34488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2BC60B78-ACBB-41A4-B0BC-794766128837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9200267" y="744187"/>
                  <a:ext cx="264240" cy="35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F07B625B-A8B3-4D80-B250-046C667E2AA9}"/>
                    </a:ext>
                  </a:extLst>
                </p14:cNvPr>
                <p14:cNvContentPartPr/>
                <p14:nvPr/>
              </p14:nvContentPartPr>
              <p14:xfrm>
                <a:off x="9618947" y="533947"/>
                <a:ext cx="182160" cy="20016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F07B625B-A8B3-4D80-B250-046C667E2AA9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9614627" y="529627"/>
                  <a:ext cx="19080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B9616AB7-D303-4CB0-BBEA-46D80123E2EC}"/>
                    </a:ext>
                  </a:extLst>
                </p14:cNvPr>
                <p14:cNvContentPartPr/>
                <p14:nvPr/>
              </p14:nvContentPartPr>
              <p14:xfrm>
                <a:off x="10010267" y="564547"/>
                <a:ext cx="172080" cy="2520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B9616AB7-D303-4CB0-BBEA-46D80123E2EC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0005947" y="560227"/>
                  <a:ext cx="18072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0A4C2F7F-7460-4496-B7E8-E9B619BC57AC}"/>
                    </a:ext>
                  </a:extLst>
                </p14:cNvPr>
                <p14:cNvContentPartPr/>
                <p14:nvPr/>
              </p14:nvContentPartPr>
              <p14:xfrm>
                <a:off x="10028267" y="629707"/>
                <a:ext cx="181800" cy="2088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0A4C2F7F-7460-4496-B7E8-E9B619BC57AC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0023947" y="625387"/>
                  <a:ext cx="19044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361E49D0-7635-4E0E-99A4-05B282BA8819}"/>
                    </a:ext>
                  </a:extLst>
                </p14:cNvPr>
                <p14:cNvContentPartPr/>
                <p14:nvPr/>
              </p14:nvContentPartPr>
              <p14:xfrm>
                <a:off x="9429587" y="1351507"/>
                <a:ext cx="186120" cy="23148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361E49D0-7635-4E0E-99A4-05B282BA8819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9425267" y="1347187"/>
                  <a:ext cx="19476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9DBEBFE2-9552-4C87-84C8-B548E05F3E93}"/>
                    </a:ext>
                  </a:extLst>
                </p14:cNvPr>
                <p14:cNvContentPartPr/>
                <p14:nvPr/>
              </p14:nvContentPartPr>
              <p14:xfrm>
                <a:off x="9547667" y="1549507"/>
                <a:ext cx="66960" cy="14400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9DBEBFE2-9552-4C87-84C8-B548E05F3E93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9543347" y="1545187"/>
                  <a:ext cx="756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3ED39CCD-07BD-4848-A987-A221D0097AEB}"/>
                    </a:ext>
                  </a:extLst>
                </p14:cNvPr>
                <p14:cNvContentPartPr/>
                <p14:nvPr/>
              </p14:nvContentPartPr>
              <p14:xfrm>
                <a:off x="9653147" y="1578307"/>
                <a:ext cx="18720" cy="7200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3ED39CCD-07BD-4848-A987-A221D0097AEB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9648827" y="1573987"/>
                  <a:ext cx="2736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FA3587D0-D4C7-4044-B0F3-3BDA392D11A4}"/>
                    </a:ext>
                  </a:extLst>
                </p14:cNvPr>
                <p14:cNvContentPartPr/>
                <p14:nvPr/>
              </p14:nvContentPartPr>
              <p14:xfrm>
                <a:off x="9697427" y="1518187"/>
                <a:ext cx="106200" cy="11160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FA3587D0-D4C7-4044-B0F3-3BDA392D11A4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9693107" y="1513867"/>
                  <a:ext cx="11484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C8A2866B-9B7B-42D1-8AF8-A64D3C9A1E22}"/>
                    </a:ext>
                  </a:extLst>
                </p14:cNvPr>
                <p14:cNvContentPartPr/>
                <p14:nvPr/>
              </p14:nvContentPartPr>
              <p14:xfrm>
                <a:off x="9937187" y="1429267"/>
                <a:ext cx="188640" cy="187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C8A2866B-9B7B-42D1-8AF8-A64D3C9A1E22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9932867" y="1424947"/>
                  <a:ext cx="1972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38BDE1B2-CF7A-47D0-9D91-D15599AF9D32}"/>
                    </a:ext>
                  </a:extLst>
                </p14:cNvPr>
                <p14:cNvContentPartPr/>
                <p14:nvPr/>
              </p14:nvContentPartPr>
              <p14:xfrm>
                <a:off x="9951227" y="1476787"/>
                <a:ext cx="194400" cy="3276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38BDE1B2-CF7A-47D0-9D91-D15599AF9D32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9946907" y="1472467"/>
                  <a:ext cx="20304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2E1723BF-24E3-48A4-A9C5-619C7010B4BF}"/>
                    </a:ext>
                  </a:extLst>
                </p14:cNvPr>
                <p14:cNvContentPartPr/>
                <p14:nvPr/>
              </p14:nvContentPartPr>
              <p14:xfrm>
                <a:off x="8590427" y="1298227"/>
                <a:ext cx="541440" cy="1789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2E1723BF-24E3-48A4-A9C5-619C7010B4BF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8586107" y="1293907"/>
                  <a:ext cx="55008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F30625EB-CD37-490E-B13F-04EE9FDCA8E9}"/>
                    </a:ext>
                  </a:extLst>
                </p14:cNvPr>
                <p14:cNvContentPartPr/>
                <p14:nvPr/>
              </p14:nvContentPartPr>
              <p14:xfrm>
                <a:off x="9135827" y="1408027"/>
                <a:ext cx="107280" cy="15336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F30625EB-CD37-490E-B13F-04EE9FDCA8E9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9131507" y="1403707"/>
                  <a:ext cx="11592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1A10E576-79E9-4BDF-BB05-16D082FC10F8}"/>
                    </a:ext>
                  </a:extLst>
                </p14:cNvPr>
                <p14:cNvContentPartPr/>
                <p14:nvPr/>
              </p14:nvContentPartPr>
              <p14:xfrm>
                <a:off x="7862147" y="909427"/>
                <a:ext cx="19800" cy="16812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1A10E576-79E9-4BDF-BB05-16D082FC10F8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7857827" y="905107"/>
                  <a:ext cx="2844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F83A0DD5-4FCD-49A2-B359-7BC7BAFC3151}"/>
                    </a:ext>
                  </a:extLst>
                </p14:cNvPr>
                <p14:cNvContentPartPr/>
                <p14:nvPr/>
              </p14:nvContentPartPr>
              <p14:xfrm>
                <a:off x="7787987" y="858307"/>
                <a:ext cx="158760" cy="17100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F83A0DD5-4FCD-49A2-B359-7BC7BAFC3151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7783667" y="853987"/>
                  <a:ext cx="16740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452CD73B-75A8-4EE1-9F09-B37FE7534D2B}"/>
                    </a:ext>
                  </a:extLst>
                </p14:cNvPr>
                <p14:cNvContentPartPr/>
                <p14:nvPr/>
              </p14:nvContentPartPr>
              <p14:xfrm>
                <a:off x="7957187" y="925987"/>
                <a:ext cx="169200" cy="9864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452CD73B-75A8-4EE1-9F09-B37FE7534D2B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7952867" y="921667"/>
                  <a:ext cx="1778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1396D8FB-DE00-4533-AB6F-7D77E85B32A1}"/>
                    </a:ext>
                  </a:extLst>
                </p14:cNvPr>
                <p14:cNvContentPartPr/>
                <p14:nvPr/>
              </p14:nvContentPartPr>
              <p14:xfrm>
                <a:off x="8130707" y="893227"/>
                <a:ext cx="34200" cy="2520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1396D8FB-DE00-4533-AB6F-7D77E85B32A1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8126387" y="888907"/>
                  <a:ext cx="4284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0D7D2FB9-1894-4A18-9773-99E8F48BF019}"/>
                    </a:ext>
                  </a:extLst>
                </p14:cNvPr>
                <p14:cNvContentPartPr/>
                <p14:nvPr/>
              </p14:nvContentPartPr>
              <p14:xfrm>
                <a:off x="8126387" y="918787"/>
                <a:ext cx="75240" cy="9792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0D7D2FB9-1894-4A18-9773-99E8F48BF019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8122067" y="914467"/>
                  <a:ext cx="8388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C271259B-8021-4A4C-B6FC-8E04A85149D2}"/>
                    </a:ext>
                  </a:extLst>
                </p14:cNvPr>
                <p14:cNvContentPartPr/>
                <p14:nvPr/>
              </p14:nvContentPartPr>
              <p14:xfrm>
                <a:off x="8239067" y="791347"/>
                <a:ext cx="239400" cy="20088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C271259B-8021-4A4C-B6FC-8E04A85149D2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8234747" y="787027"/>
                  <a:ext cx="24804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FB925807-958E-42DB-B2DE-561B6386972F}"/>
                    </a:ext>
                  </a:extLst>
                </p14:cNvPr>
                <p14:cNvContentPartPr/>
                <p14:nvPr/>
              </p14:nvContentPartPr>
              <p14:xfrm>
                <a:off x="8483867" y="909067"/>
                <a:ext cx="61920" cy="7848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FB925807-958E-42DB-B2DE-561B6386972F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8479547" y="904747"/>
                  <a:ext cx="7056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32A33B94-10B4-4E3A-B2B9-4F46D14F4101}"/>
                    </a:ext>
                  </a:extLst>
                </p14:cNvPr>
                <p14:cNvContentPartPr/>
                <p14:nvPr/>
              </p14:nvContentPartPr>
              <p14:xfrm>
                <a:off x="8541827" y="792067"/>
                <a:ext cx="146520" cy="1843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32A33B94-10B4-4E3A-B2B9-4F46D14F4101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8537507" y="787747"/>
                  <a:ext cx="15516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D1DD2F4F-0AE6-43E4-9B72-C5BC53D65C0D}"/>
                    </a:ext>
                  </a:extLst>
                </p14:cNvPr>
                <p14:cNvContentPartPr/>
                <p14:nvPr/>
              </p14:nvContentPartPr>
              <p14:xfrm>
                <a:off x="8687267" y="857227"/>
                <a:ext cx="100800" cy="9756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D1DD2F4F-0AE6-43E4-9B72-C5BC53D65C0D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8682947" y="852907"/>
                  <a:ext cx="10944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42B5923A-DF24-41A9-A41A-C2982FD68A46}"/>
                    </a:ext>
                  </a:extLst>
                </p14:cNvPr>
                <p14:cNvContentPartPr/>
                <p14:nvPr/>
              </p14:nvContentPartPr>
              <p14:xfrm>
                <a:off x="8723627" y="916987"/>
                <a:ext cx="87480" cy="1368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42B5923A-DF24-41A9-A41A-C2982FD68A46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8719307" y="912667"/>
                  <a:ext cx="9612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F767D4F0-138F-4B8A-8110-EBE47FA3472C}"/>
                    </a:ext>
                  </a:extLst>
                </p14:cNvPr>
                <p14:cNvContentPartPr/>
                <p14:nvPr/>
              </p14:nvContentPartPr>
              <p14:xfrm>
                <a:off x="8828747" y="871627"/>
                <a:ext cx="29160" cy="8424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F767D4F0-138F-4B8A-8110-EBE47FA3472C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824427" y="867307"/>
                  <a:ext cx="3780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13648F6F-AA39-4B92-B54A-922C72F43FFB}"/>
                    </a:ext>
                  </a:extLst>
                </p14:cNvPr>
                <p14:cNvContentPartPr/>
                <p14:nvPr/>
              </p14:nvContentPartPr>
              <p14:xfrm>
                <a:off x="8888147" y="787387"/>
                <a:ext cx="231480" cy="15408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13648F6F-AA39-4B92-B54A-922C72F43FFB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8883827" y="783067"/>
                  <a:ext cx="24012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83787D4F-E084-4D52-942C-874B615B0FC1}"/>
                    </a:ext>
                  </a:extLst>
                </p14:cNvPr>
                <p14:cNvContentPartPr/>
                <p14:nvPr/>
              </p14:nvContentPartPr>
              <p14:xfrm>
                <a:off x="9002627" y="746707"/>
                <a:ext cx="44280" cy="108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83787D4F-E084-4D52-942C-874B615B0FC1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8998307" y="742387"/>
                  <a:ext cx="529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BAB9074E-818E-4643-B925-DDEFB4012CAB}"/>
                    </a:ext>
                  </a:extLst>
                </p14:cNvPr>
                <p14:cNvContentPartPr/>
                <p14:nvPr/>
              </p14:nvContentPartPr>
              <p14:xfrm>
                <a:off x="10449467" y="1190227"/>
                <a:ext cx="97200" cy="10908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BAB9074E-818E-4643-B925-DDEFB4012CAB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10445147" y="1185907"/>
                  <a:ext cx="10584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E1EFCFA0-1D15-49FC-A862-B71F7E6E4DEC}"/>
                    </a:ext>
                  </a:extLst>
                </p14:cNvPr>
                <p14:cNvContentPartPr/>
                <p14:nvPr/>
              </p14:nvContentPartPr>
              <p14:xfrm>
                <a:off x="10523267" y="1165027"/>
                <a:ext cx="46440" cy="12528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E1EFCFA0-1D15-49FC-A862-B71F7E6E4DEC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0518947" y="1160707"/>
                  <a:ext cx="5508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63E96784-50A3-4FBA-B069-F301E844F5DF}"/>
                    </a:ext>
                  </a:extLst>
                </p14:cNvPr>
                <p14:cNvContentPartPr/>
                <p14:nvPr/>
              </p14:nvContentPartPr>
              <p14:xfrm>
                <a:off x="10436507" y="1176547"/>
                <a:ext cx="312840" cy="12240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63E96784-50A3-4FBA-B069-F301E844F5DF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0432187" y="1172227"/>
                  <a:ext cx="32148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FDF0B1DA-6D29-4014-A3CA-86BC76266D44}"/>
                    </a:ext>
                  </a:extLst>
                </p14:cNvPr>
                <p14:cNvContentPartPr/>
                <p14:nvPr/>
              </p14:nvContentPartPr>
              <p14:xfrm>
                <a:off x="10390427" y="1294627"/>
                <a:ext cx="406080" cy="3816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FDF0B1DA-6D29-4014-A3CA-86BC76266D44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0386107" y="1290307"/>
                  <a:ext cx="41472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59649A08-2FD3-40C2-877D-2573D49B2093}"/>
                    </a:ext>
                  </a:extLst>
                </p14:cNvPr>
                <p14:cNvContentPartPr/>
                <p14:nvPr/>
              </p14:nvContentPartPr>
              <p14:xfrm>
                <a:off x="10536947" y="1330627"/>
                <a:ext cx="134280" cy="10584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59649A08-2FD3-40C2-877D-2573D49B2093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532627" y="1326307"/>
                  <a:ext cx="14292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8A94C478-DA61-4718-B851-54805C558ADE}"/>
                    </a:ext>
                  </a:extLst>
                </p14:cNvPr>
                <p14:cNvContentPartPr/>
                <p14:nvPr/>
              </p14:nvContentPartPr>
              <p14:xfrm>
                <a:off x="10557467" y="1352227"/>
                <a:ext cx="113040" cy="5364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8A94C478-DA61-4718-B851-54805C558ADE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0553147" y="1347907"/>
                  <a:ext cx="12168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563E2558-54E5-4951-A0EA-6CC871811068}"/>
                    </a:ext>
                  </a:extLst>
                </p14:cNvPr>
                <p14:cNvContentPartPr/>
                <p14:nvPr/>
              </p14:nvContentPartPr>
              <p14:xfrm>
                <a:off x="10269827" y="1435747"/>
                <a:ext cx="871200" cy="5832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563E2558-54E5-4951-A0EA-6CC871811068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0265507" y="1431427"/>
                  <a:ext cx="87984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704739E0-7FAD-464E-922A-CA37E222A4E0}"/>
                    </a:ext>
                  </a:extLst>
                </p14:cNvPr>
                <p14:cNvContentPartPr/>
                <p14:nvPr/>
              </p14:nvContentPartPr>
              <p14:xfrm>
                <a:off x="10482947" y="1640587"/>
                <a:ext cx="89280" cy="11196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704739E0-7FAD-464E-922A-CA37E222A4E0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478627" y="1636267"/>
                  <a:ext cx="9792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4AF11147-5FE8-4302-9751-B82805DD36E5}"/>
                    </a:ext>
                  </a:extLst>
                </p14:cNvPr>
                <p14:cNvContentPartPr/>
                <p14:nvPr/>
              </p14:nvContentPartPr>
              <p14:xfrm>
                <a:off x="10558547" y="1648147"/>
                <a:ext cx="49320" cy="10152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4AF11147-5FE8-4302-9751-B82805DD36E5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0554227" y="1643827"/>
                  <a:ext cx="57960" cy="1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C5E51227-0361-48E1-A3DD-191CD500FA41}"/>
                    </a:ext>
                  </a:extLst>
                </p14:cNvPr>
                <p14:cNvContentPartPr/>
                <p14:nvPr/>
              </p14:nvContentPartPr>
              <p14:xfrm>
                <a:off x="10489067" y="1726627"/>
                <a:ext cx="146520" cy="1728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C5E51227-0361-48E1-A3DD-191CD500FA41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0484747" y="1722307"/>
                  <a:ext cx="1551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759727BD-C7A6-4D07-BF09-44D89FD96C25}"/>
                    </a:ext>
                  </a:extLst>
                </p14:cNvPr>
                <p14:cNvContentPartPr/>
                <p14:nvPr/>
              </p14:nvContentPartPr>
              <p14:xfrm>
                <a:off x="10430027" y="1761547"/>
                <a:ext cx="405360" cy="7200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759727BD-C7A6-4D07-BF09-44D89FD96C25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0425707" y="1757227"/>
                  <a:ext cx="41400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F85A36A2-3189-45E7-B777-AC7D39E002EB}"/>
                    </a:ext>
                  </a:extLst>
                </p14:cNvPr>
                <p14:cNvContentPartPr/>
                <p14:nvPr/>
              </p14:nvContentPartPr>
              <p14:xfrm>
                <a:off x="10674107" y="1640587"/>
                <a:ext cx="116640" cy="17388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F85A36A2-3189-45E7-B777-AC7D39E002EB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0669787" y="1636267"/>
                  <a:ext cx="12528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15438D62-489B-4743-B34B-2D6219D2EF9A}"/>
                    </a:ext>
                  </a:extLst>
                </p14:cNvPr>
                <p14:cNvContentPartPr/>
                <p14:nvPr/>
              </p14:nvContentPartPr>
              <p14:xfrm>
                <a:off x="10611827" y="1874947"/>
                <a:ext cx="103320" cy="18252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15438D62-489B-4743-B34B-2D6219D2EF9A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10607507" y="1870627"/>
                  <a:ext cx="11196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22DCB374-DAF5-4BE3-8FB9-EBE4C9916C81}"/>
                    </a:ext>
                  </a:extLst>
                </p14:cNvPr>
                <p14:cNvContentPartPr/>
                <p14:nvPr/>
              </p14:nvContentPartPr>
              <p14:xfrm>
                <a:off x="9274067" y="2698987"/>
                <a:ext cx="174960" cy="123552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22DCB374-DAF5-4BE3-8FB9-EBE4C9916C81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9269747" y="2694667"/>
                  <a:ext cx="183600" cy="124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69D6BBD8-E227-4E1A-83ED-CD5B462AB360}"/>
                    </a:ext>
                  </a:extLst>
                </p14:cNvPr>
                <p14:cNvContentPartPr/>
                <p14:nvPr/>
              </p14:nvContentPartPr>
              <p14:xfrm>
                <a:off x="9173267" y="3794827"/>
                <a:ext cx="2331360" cy="11844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69D6BBD8-E227-4E1A-83ED-CD5B462AB360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9168947" y="3790507"/>
                  <a:ext cx="234000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03BCCD9B-37BA-4882-9713-91D4A9CAAA85}"/>
                    </a:ext>
                  </a:extLst>
                </p14:cNvPr>
                <p14:cNvContentPartPr/>
                <p14:nvPr/>
              </p14:nvContentPartPr>
              <p14:xfrm>
                <a:off x="11339387" y="3679627"/>
                <a:ext cx="264240" cy="29304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03BCCD9B-37BA-4882-9713-91D4A9CAAA85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1335067" y="3675307"/>
                  <a:ext cx="272880" cy="30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BB10782E-5E49-4B86-A934-22972879CC33}"/>
                    </a:ext>
                  </a:extLst>
                </p14:cNvPr>
                <p14:cNvContentPartPr/>
                <p14:nvPr/>
              </p14:nvContentPartPr>
              <p14:xfrm>
                <a:off x="9232307" y="2463907"/>
                <a:ext cx="313920" cy="29124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BB10782E-5E49-4B86-A934-22972879CC33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9227987" y="2459587"/>
                  <a:ext cx="322560" cy="29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2338C2E6-EC57-4257-8FCC-28F0AEED1A50}"/>
                    </a:ext>
                  </a:extLst>
                </p14:cNvPr>
                <p14:cNvContentPartPr/>
                <p14:nvPr/>
              </p14:nvContentPartPr>
              <p14:xfrm>
                <a:off x="9031067" y="2445547"/>
                <a:ext cx="140760" cy="28872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2338C2E6-EC57-4257-8FCC-28F0AEED1A50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9026747" y="2441227"/>
                  <a:ext cx="14940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131DDFA8-0A1E-438D-9DF8-8F1B00E55E6E}"/>
                    </a:ext>
                  </a:extLst>
                </p14:cNvPr>
                <p14:cNvContentPartPr/>
                <p14:nvPr/>
              </p14:nvContentPartPr>
              <p14:xfrm>
                <a:off x="11339027" y="4001467"/>
                <a:ext cx="162720" cy="17100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131DDFA8-0A1E-438D-9DF8-8F1B00E55E6E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1334707" y="3997147"/>
                  <a:ext cx="17136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02836BFC-4560-4FD4-AF5C-7BFD8F73D134}"/>
                    </a:ext>
                  </a:extLst>
                </p14:cNvPr>
                <p14:cNvContentPartPr/>
                <p14:nvPr/>
              </p14:nvContentPartPr>
              <p14:xfrm>
                <a:off x="9421307" y="2930827"/>
                <a:ext cx="1314000" cy="101124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02836BFC-4560-4FD4-AF5C-7BFD8F73D134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9416987" y="2926507"/>
                  <a:ext cx="1322640" cy="10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8C108E41-5E51-4091-9349-BA12CBEDDF14}"/>
                    </a:ext>
                  </a:extLst>
                </p14:cNvPr>
                <p14:cNvContentPartPr/>
                <p14:nvPr/>
              </p14:nvContentPartPr>
              <p14:xfrm>
                <a:off x="9274787" y="2990227"/>
                <a:ext cx="1340280" cy="69192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8C108E41-5E51-4091-9349-BA12CBEDDF14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9270467" y="2985907"/>
                  <a:ext cx="1348920" cy="70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02A81BC9-F981-415D-996F-E740BDDFA4EF}"/>
                    </a:ext>
                  </a:extLst>
                </p14:cNvPr>
                <p14:cNvContentPartPr/>
                <p14:nvPr/>
              </p14:nvContentPartPr>
              <p14:xfrm>
                <a:off x="10711187" y="2832547"/>
                <a:ext cx="215280" cy="25056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02A81BC9-F981-415D-996F-E740BDDFA4EF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10706867" y="2828227"/>
                  <a:ext cx="22392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CE5E8A05-3990-42A2-9C01-300E3B8B577F}"/>
                    </a:ext>
                  </a:extLst>
                </p14:cNvPr>
                <p14:cNvContentPartPr/>
                <p14:nvPr/>
              </p14:nvContentPartPr>
              <p14:xfrm>
                <a:off x="10827827" y="2941267"/>
                <a:ext cx="85680" cy="720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CE5E8A05-3990-42A2-9C01-300E3B8B577F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0823507" y="2936947"/>
                  <a:ext cx="9432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3E9F3B58-6955-4E87-82EF-C1FB644C2F4E}"/>
                    </a:ext>
                  </a:extLst>
                </p14:cNvPr>
                <p14:cNvContentPartPr/>
                <p14:nvPr/>
              </p14:nvContentPartPr>
              <p14:xfrm>
                <a:off x="10670507" y="3559747"/>
                <a:ext cx="20880" cy="14220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3E9F3B58-6955-4E87-82EF-C1FB644C2F4E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0666187" y="3555427"/>
                  <a:ext cx="2952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93BF9A09-A94D-4FB0-8730-B7C020EE44A6}"/>
                    </a:ext>
                  </a:extLst>
                </p14:cNvPr>
                <p14:cNvContentPartPr/>
                <p14:nvPr/>
              </p14:nvContentPartPr>
              <p14:xfrm>
                <a:off x="10688147" y="3469387"/>
                <a:ext cx="115920" cy="15732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93BF9A09-A94D-4FB0-8730-B7C020EE44A6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0683827" y="3465067"/>
                  <a:ext cx="12456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618102A3-6B2D-4DE8-8433-233B8B1DB601}"/>
                    </a:ext>
                  </a:extLst>
                </p14:cNvPr>
                <p14:cNvContentPartPr/>
                <p14:nvPr/>
              </p14:nvContentPartPr>
              <p14:xfrm>
                <a:off x="10654307" y="2683147"/>
                <a:ext cx="446760" cy="50508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618102A3-6B2D-4DE8-8433-233B8B1DB601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0649987" y="2678827"/>
                  <a:ext cx="455400" cy="51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B19BF0A1-E7C3-49F7-B51E-F517DFAB99D5}"/>
                    </a:ext>
                  </a:extLst>
                </p14:cNvPr>
                <p14:cNvContentPartPr/>
                <p14:nvPr/>
              </p14:nvContentPartPr>
              <p14:xfrm>
                <a:off x="10541987" y="3249787"/>
                <a:ext cx="454320" cy="59112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B19BF0A1-E7C3-49F7-B51E-F517DFAB99D5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10537667" y="3245467"/>
                  <a:ext cx="462960" cy="59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C3C436E2-CA27-4D34-A74C-D3C8E051D91D}"/>
                    </a:ext>
                  </a:extLst>
                </p14:cNvPr>
                <p14:cNvContentPartPr/>
                <p14:nvPr/>
              </p14:nvContentPartPr>
              <p14:xfrm>
                <a:off x="10549907" y="3326107"/>
                <a:ext cx="434520" cy="46440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C3C436E2-CA27-4D34-A74C-D3C8E051D91D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0545587" y="3321787"/>
                  <a:ext cx="443160" cy="47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A52C8A7B-431C-4E7C-8641-5A4C6A16F7F7}"/>
                    </a:ext>
                  </a:extLst>
                </p14:cNvPr>
                <p14:cNvContentPartPr/>
                <p14:nvPr/>
              </p14:nvContentPartPr>
              <p14:xfrm>
                <a:off x="10753307" y="2709787"/>
                <a:ext cx="353880" cy="42732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A52C8A7B-431C-4E7C-8641-5A4C6A16F7F7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0748987" y="2705467"/>
                  <a:ext cx="362520" cy="43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2077854E-73F9-4E5F-B5C2-9EC196CCD167}"/>
                    </a:ext>
                  </a:extLst>
                </p14:cNvPr>
                <p14:cNvContentPartPr/>
                <p14:nvPr/>
              </p14:nvContentPartPr>
              <p14:xfrm>
                <a:off x="7442747" y="595867"/>
                <a:ext cx="1923840" cy="84816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2077854E-73F9-4E5F-B5C2-9EC196CCD167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7438427" y="591547"/>
                  <a:ext cx="1932480" cy="856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7">
            <p14:nvContentPartPr>
              <p14:cNvPr id="113" name="Freihand 112">
                <a:extLst>
                  <a:ext uri="{FF2B5EF4-FFF2-40B4-BE49-F238E27FC236}">
                    <a16:creationId xmlns:a16="http://schemas.microsoft.com/office/drawing/2014/main" id="{643E7D37-89FD-4F24-A279-8CE528CF33A0}"/>
                  </a:ext>
                </a:extLst>
              </p14:cNvPr>
              <p14:cNvContentPartPr/>
              <p14:nvPr/>
            </p14:nvContentPartPr>
            <p14:xfrm>
              <a:off x="5713307" y="2705827"/>
              <a:ext cx="1561320" cy="606240"/>
            </p14:xfrm>
          </p:contentPart>
        </mc:Choice>
        <mc:Fallback>
          <p:pic>
            <p:nvPicPr>
              <p:cNvPr id="113" name="Freihand 112">
                <a:extLst>
                  <a:ext uri="{FF2B5EF4-FFF2-40B4-BE49-F238E27FC236}">
                    <a16:creationId xmlns:a16="http://schemas.microsoft.com/office/drawing/2014/main" id="{643E7D37-89FD-4F24-A279-8CE528CF33A0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5708987" y="2701507"/>
                <a:ext cx="1569960" cy="614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204236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A2439B-61DA-55DA-0191-DF87EC31E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3E70504E-5C48-DD22-8C41-1D88D0AA55A6}"/>
              </a:ext>
            </a:extLst>
          </p:cNvPr>
          <p:cNvSpPr txBox="1"/>
          <p:nvPr/>
        </p:nvSpPr>
        <p:spPr>
          <a:xfrm>
            <a:off x="1829341" y="212750"/>
            <a:ext cx="7597213" cy="27642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r>
              <a:rPr lang="de-DE" sz="290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Elastisches Angebot, unelastische Nachfrage 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7B561D32-8401-4BAA-07D8-CA35D16127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98401" y="1283401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E4D705BC-EA59-9145-7632-C14EABA5F35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9441" y="4997161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0C14DB3-E80B-A9B7-DD75-89FCD284F677}"/>
              </a:ext>
            </a:extLst>
          </p:cNvPr>
          <p:cNvSpPr txBox="1"/>
          <p:nvPr/>
        </p:nvSpPr>
        <p:spPr>
          <a:xfrm>
            <a:off x="2120310" y="1404158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1611E46-6307-427A-78D4-1BAC4CAC7020}"/>
              </a:ext>
            </a:extLst>
          </p:cNvPr>
          <p:cNvSpPr txBox="1"/>
          <p:nvPr/>
        </p:nvSpPr>
        <p:spPr>
          <a:xfrm>
            <a:off x="7553412" y="506193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6A8909C6-3726-BC60-B8C1-1191D0FCB338}"/>
              </a:ext>
            </a:extLst>
          </p:cNvPr>
          <p:cNvCxnSpPr/>
          <p:nvPr/>
        </p:nvCxnSpPr>
        <p:spPr>
          <a:xfrm flipV="1">
            <a:off x="2952631" y="3012603"/>
            <a:ext cx="4497411" cy="11103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F75D5583-A4B2-96C3-7737-BF25D32A0D78}"/>
              </a:ext>
            </a:extLst>
          </p:cNvPr>
          <p:cNvCxnSpPr/>
          <p:nvPr/>
        </p:nvCxnSpPr>
        <p:spPr>
          <a:xfrm>
            <a:off x="4063027" y="1324226"/>
            <a:ext cx="1828890" cy="29947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8FA9A139-CA4A-CE31-2975-65547AB4BCE0}"/>
              </a:ext>
            </a:extLst>
          </p:cNvPr>
          <p:cNvSpPr txBox="1"/>
          <p:nvPr/>
        </p:nvSpPr>
        <p:spPr>
          <a:xfrm>
            <a:off x="6844633" y="2654080"/>
            <a:ext cx="90909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Angebot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7659A649-2745-0660-F2A0-B494961AC448}"/>
              </a:ext>
            </a:extLst>
          </p:cNvPr>
          <p:cNvSpPr txBox="1"/>
          <p:nvPr/>
        </p:nvSpPr>
        <p:spPr>
          <a:xfrm>
            <a:off x="6022551" y="4170622"/>
            <a:ext cx="105266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Nachfrage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1637D5A8-5563-F212-BC4C-F47DA086328E}"/>
              </a:ext>
            </a:extLst>
          </p:cNvPr>
          <p:cNvSpPr txBox="1"/>
          <p:nvPr/>
        </p:nvSpPr>
        <p:spPr>
          <a:xfrm>
            <a:off x="2484875" y="3213456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AEF19E1E-3887-9356-2EB5-9AA4D56436E1}"/>
              </a:ext>
            </a:extLst>
          </p:cNvPr>
          <p:cNvCxnSpPr/>
          <p:nvPr/>
        </p:nvCxnSpPr>
        <p:spPr>
          <a:xfrm flipV="1">
            <a:off x="2724963" y="3510177"/>
            <a:ext cx="2670403" cy="6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8">
            <a:extLst>
              <a:ext uri="{FF2B5EF4-FFF2-40B4-BE49-F238E27FC236}">
                <a16:creationId xmlns:a16="http://schemas.microsoft.com/office/drawing/2014/main" id="{722E9AEE-F795-37E7-0777-9D95B42E58B8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4297825-333B-45A4-A797-E3BC835F4EC4}"/>
                  </a:ext>
                </a:extLst>
              </p14:cNvPr>
              <p14:cNvContentPartPr/>
              <p14:nvPr/>
            </p14:nvContentPartPr>
            <p14:xfrm>
              <a:off x="4784147" y="2559307"/>
              <a:ext cx="25920" cy="11318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4297825-333B-45A4-A797-E3BC835F4EC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79827" y="2554987"/>
                <a:ext cx="34560" cy="114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18077B86-A1B6-4BFA-8F15-8CE44DC5AC7B}"/>
                  </a:ext>
                </a:extLst>
              </p14:cNvPr>
              <p14:cNvContentPartPr/>
              <p14:nvPr/>
            </p14:nvContentPartPr>
            <p14:xfrm>
              <a:off x="4765427" y="4309987"/>
              <a:ext cx="39240" cy="366120"/>
            </p14:xfrm>
          </p:contentPart>
        </mc:Choice>
        <mc:Fallback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18077B86-A1B6-4BFA-8F15-8CE44DC5AC7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761107" y="4305667"/>
                <a:ext cx="47880" cy="37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DEC720EF-B75C-4D4D-800D-8B17EF0D506D}"/>
                  </a:ext>
                </a:extLst>
              </p14:cNvPr>
              <p14:cNvContentPartPr/>
              <p14:nvPr/>
            </p14:nvContentPartPr>
            <p14:xfrm>
              <a:off x="4781987" y="4970587"/>
              <a:ext cx="7920" cy="91800"/>
            </p14:xfrm>
          </p:contentPart>
        </mc:Choice>
        <mc:Fallback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DEC720EF-B75C-4D4D-800D-8B17EF0D506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777667" y="4966267"/>
                <a:ext cx="16560" cy="100440"/>
              </a:xfrm>
              <a:prstGeom prst="rect">
                <a:avLst/>
              </a:prstGeom>
            </p:spPr>
          </p:pic>
        </mc:Fallback>
      </mc:AlternateContent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3F4C249D-4A9B-422B-B0D5-61D3ABBD399A}"/>
              </a:ext>
            </a:extLst>
          </p:cNvPr>
          <p:cNvGrpSpPr/>
          <p:nvPr/>
        </p:nvGrpSpPr>
        <p:grpSpPr>
          <a:xfrm>
            <a:off x="4712147" y="5241667"/>
            <a:ext cx="281520" cy="306720"/>
            <a:chOff x="4712147" y="5241667"/>
            <a:chExt cx="281520" cy="306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D56EE5A8-7710-4B94-8146-C4AA99BA8F49}"/>
                    </a:ext>
                  </a:extLst>
                </p14:cNvPr>
                <p14:cNvContentPartPr/>
                <p14:nvPr/>
              </p14:nvContentPartPr>
              <p14:xfrm>
                <a:off x="4759307" y="5241667"/>
                <a:ext cx="74880" cy="21420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D56EE5A8-7710-4B94-8146-C4AA99BA8F49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754987" y="5237347"/>
                  <a:ext cx="8352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131BE30D-60D8-4AB3-8807-FDF0AB958415}"/>
                    </a:ext>
                  </a:extLst>
                </p14:cNvPr>
                <p14:cNvContentPartPr/>
                <p14:nvPr/>
              </p14:nvContentPartPr>
              <p14:xfrm>
                <a:off x="4712147" y="5252827"/>
                <a:ext cx="180000" cy="12816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131BE30D-60D8-4AB3-8807-FDF0AB958415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707827" y="5248507"/>
                  <a:ext cx="18864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8047E7C9-97D8-4848-A1F3-417FBD384F7A}"/>
                    </a:ext>
                  </a:extLst>
                </p14:cNvPr>
                <p14:cNvContentPartPr/>
                <p14:nvPr/>
              </p14:nvContentPartPr>
              <p14:xfrm>
                <a:off x="4901147" y="5386387"/>
                <a:ext cx="40320" cy="16200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8047E7C9-97D8-4848-A1F3-417FBD384F7A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896827" y="5382067"/>
                  <a:ext cx="4896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D1366FCA-4B98-49F4-AE3B-11A36BA8134F}"/>
                    </a:ext>
                  </a:extLst>
                </p14:cNvPr>
                <p14:cNvContentPartPr/>
                <p14:nvPr/>
              </p14:nvContentPartPr>
              <p14:xfrm>
                <a:off x="4870907" y="5420227"/>
                <a:ext cx="122760" cy="2592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D1366FCA-4B98-49F4-AE3B-11A36BA8134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866587" y="5415907"/>
                  <a:ext cx="131400" cy="34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B500A53D-6945-4CC5-8FD6-6D2199A84F84}"/>
                  </a:ext>
                </a:extLst>
              </p14:cNvPr>
              <p14:cNvContentPartPr/>
              <p14:nvPr/>
            </p14:nvContentPartPr>
            <p14:xfrm>
              <a:off x="4826267" y="3737587"/>
              <a:ext cx="8280" cy="242280"/>
            </p14:xfrm>
          </p:contentPart>
        </mc:Choice>
        <mc:Fallback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B500A53D-6945-4CC5-8FD6-6D2199A84F84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821947" y="3733267"/>
                <a:ext cx="16920" cy="25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8533B638-A5D5-449B-BD86-9B474C12D783}"/>
                  </a:ext>
                </a:extLst>
              </p14:cNvPr>
              <p14:cNvContentPartPr/>
              <p14:nvPr/>
            </p14:nvContentPartPr>
            <p14:xfrm>
              <a:off x="4189067" y="2311627"/>
              <a:ext cx="1175400" cy="701280"/>
            </p14:xfrm>
          </p:contentPart>
        </mc:Choice>
        <mc:Fallback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8533B638-A5D5-449B-BD86-9B474C12D78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184747" y="2307307"/>
                <a:ext cx="1184040" cy="70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41" name="Freihand 40">
                <a:extLst>
                  <a:ext uri="{FF2B5EF4-FFF2-40B4-BE49-F238E27FC236}">
                    <a16:creationId xmlns:a16="http://schemas.microsoft.com/office/drawing/2014/main" id="{86DDA764-2043-4052-8900-A069A62F1CD3}"/>
                  </a:ext>
                </a:extLst>
              </p14:cNvPr>
              <p14:cNvContentPartPr/>
              <p14:nvPr/>
            </p14:nvContentPartPr>
            <p14:xfrm>
              <a:off x="5736347" y="2007067"/>
              <a:ext cx="79560" cy="204840"/>
            </p14:xfrm>
          </p:contentPart>
        </mc:Choice>
        <mc:Fallback>
          <p:pic>
            <p:nvPicPr>
              <p:cNvPr id="41" name="Freihand 40">
                <a:extLst>
                  <a:ext uri="{FF2B5EF4-FFF2-40B4-BE49-F238E27FC236}">
                    <a16:creationId xmlns:a16="http://schemas.microsoft.com/office/drawing/2014/main" id="{86DDA764-2043-4052-8900-A069A62F1CD3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732027" y="2002747"/>
                <a:ext cx="88200" cy="21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507D46D9-52F3-4FB7-9680-A48994F0453E}"/>
                  </a:ext>
                </a:extLst>
              </p14:cNvPr>
              <p14:cNvContentPartPr/>
              <p14:nvPr/>
            </p14:nvContentPartPr>
            <p14:xfrm>
              <a:off x="5687747" y="2066467"/>
              <a:ext cx="264960" cy="51840"/>
            </p14:xfrm>
          </p:contentPart>
        </mc:Choice>
        <mc:Fallback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507D46D9-52F3-4FB7-9680-A48994F0453E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683427" y="2062147"/>
                <a:ext cx="273600" cy="6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334A5594-51D0-4301-8B0D-293F5D20AE09}"/>
                  </a:ext>
                </a:extLst>
              </p14:cNvPr>
              <p14:cNvContentPartPr/>
              <p14:nvPr/>
            </p14:nvContentPartPr>
            <p14:xfrm>
              <a:off x="6021467" y="1971427"/>
              <a:ext cx="114840" cy="156240"/>
            </p14:xfrm>
          </p:contentPart>
        </mc:Choice>
        <mc:Fallback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334A5594-51D0-4301-8B0D-293F5D20AE09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6017147" y="1967107"/>
                <a:ext cx="123480" cy="16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95DB5140-1C1D-4187-905E-28F106D9F467}"/>
                  </a:ext>
                </a:extLst>
              </p14:cNvPr>
              <p14:cNvContentPartPr/>
              <p14:nvPr/>
            </p14:nvContentPartPr>
            <p14:xfrm>
              <a:off x="6027947" y="2017867"/>
              <a:ext cx="110880" cy="42480"/>
            </p14:xfrm>
          </p:contentPart>
        </mc:Choice>
        <mc:Fallback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95DB5140-1C1D-4187-905E-28F106D9F467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6023627" y="2013547"/>
                <a:ext cx="119520" cy="5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8CE9410D-7E03-42CA-8BEE-92C94964D2D0}"/>
                  </a:ext>
                </a:extLst>
              </p14:cNvPr>
              <p14:cNvContentPartPr/>
              <p14:nvPr/>
            </p14:nvContentPartPr>
            <p14:xfrm>
              <a:off x="5455907" y="2000947"/>
              <a:ext cx="46800" cy="235440"/>
            </p14:xfrm>
          </p:contentPart>
        </mc:Choice>
        <mc:Fallback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8CE9410D-7E03-42CA-8BEE-92C94964D2D0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5451587" y="1996627"/>
                <a:ext cx="5544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9CB0C7B3-8B29-4197-B79B-0DBCA48AF3E5}"/>
                  </a:ext>
                </a:extLst>
              </p14:cNvPr>
              <p14:cNvContentPartPr/>
              <p14:nvPr/>
            </p14:nvContentPartPr>
            <p14:xfrm>
              <a:off x="5405867" y="1984387"/>
              <a:ext cx="153360" cy="45000"/>
            </p14:xfrm>
          </p:contentPart>
        </mc:Choice>
        <mc:Fallback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9CB0C7B3-8B29-4197-B79B-0DBCA48AF3E5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401547" y="1980067"/>
                <a:ext cx="162000" cy="5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13F4E87A-02DE-4939-A6F9-D5CB459EDF9F}"/>
                  </a:ext>
                </a:extLst>
              </p14:cNvPr>
              <p14:cNvContentPartPr/>
              <p14:nvPr/>
            </p14:nvContentPartPr>
            <p14:xfrm>
              <a:off x="5507387" y="2058907"/>
              <a:ext cx="114480" cy="66600"/>
            </p14:xfrm>
          </p:contentPart>
        </mc:Choice>
        <mc:Fallback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13F4E87A-02DE-4939-A6F9-D5CB459EDF9F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503067" y="2054587"/>
                <a:ext cx="123120" cy="7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48" name="Freihand 47">
                <a:extLst>
                  <a:ext uri="{FF2B5EF4-FFF2-40B4-BE49-F238E27FC236}">
                    <a16:creationId xmlns:a16="http://schemas.microsoft.com/office/drawing/2014/main" id="{2E459BAF-36A7-4415-B48F-BC2507A04D41}"/>
                  </a:ext>
                </a:extLst>
              </p14:cNvPr>
              <p14:cNvContentPartPr/>
              <p14:nvPr/>
            </p14:nvContentPartPr>
            <p14:xfrm>
              <a:off x="6201827" y="2034427"/>
              <a:ext cx="39240" cy="117000"/>
            </p14:xfrm>
          </p:contentPart>
        </mc:Choice>
        <mc:Fallback>
          <p:pic>
            <p:nvPicPr>
              <p:cNvPr id="48" name="Freihand 47">
                <a:extLst>
                  <a:ext uri="{FF2B5EF4-FFF2-40B4-BE49-F238E27FC236}">
                    <a16:creationId xmlns:a16="http://schemas.microsoft.com/office/drawing/2014/main" id="{2E459BAF-36A7-4415-B48F-BC2507A04D41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197507" y="2030107"/>
                <a:ext cx="47880" cy="1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F6B92ABE-83A4-4AF1-A116-283687376DB4}"/>
                  </a:ext>
                </a:extLst>
              </p14:cNvPr>
              <p14:cNvContentPartPr/>
              <p14:nvPr/>
            </p14:nvContentPartPr>
            <p14:xfrm>
              <a:off x="6145307" y="2055307"/>
              <a:ext cx="128520" cy="33480"/>
            </p14:xfrm>
          </p:contentPart>
        </mc:Choice>
        <mc:Fallback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F6B92ABE-83A4-4AF1-A116-283687376DB4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140987" y="2050987"/>
                <a:ext cx="137160" cy="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D0DB40C3-00FC-4F9A-9FD4-9C60262D3A9F}"/>
                  </a:ext>
                </a:extLst>
              </p14:cNvPr>
              <p14:cNvContentPartPr/>
              <p14:nvPr/>
            </p14:nvContentPartPr>
            <p14:xfrm>
              <a:off x="4843187" y="3622387"/>
              <a:ext cx="2880" cy="7560"/>
            </p14:xfrm>
          </p:contentPart>
        </mc:Choice>
        <mc:Fallback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D0DB40C3-00FC-4F9A-9FD4-9C60262D3A9F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838867" y="3618067"/>
                <a:ext cx="11520" cy="1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68" name="Freihand 67">
                <a:extLst>
                  <a:ext uri="{FF2B5EF4-FFF2-40B4-BE49-F238E27FC236}">
                    <a16:creationId xmlns:a16="http://schemas.microsoft.com/office/drawing/2014/main" id="{1227E935-D15B-4CCF-82CB-DD415BDD9E1E}"/>
                  </a:ext>
                </a:extLst>
              </p14:cNvPr>
              <p14:cNvContentPartPr/>
              <p14:nvPr/>
            </p14:nvContentPartPr>
            <p14:xfrm>
              <a:off x="2637107" y="3816067"/>
              <a:ext cx="92160" cy="21240"/>
            </p14:xfrm>
          </p:contentPart>
        </mc:Choice>
        <mc:Fallback>
          <p:pic>
            <p:nvPicPr>
              <p:cNvPr id="68" name="Freihand 67">
                <a:extLst>
                  <a:ext uri="{FF2B5EF4-FFF2-40B4-BE49-F238E27FC236}">
                    <a16:creationId xmlns:a16="http://schemas.microsoft.com/office/drawing/2014/main" id="{1227E935-D15B-4CCF-82CB-DD415BDD9E1E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2632787" y="3811747"/>
                <a:ext cx="10080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70" name="Freihand 69">
                <a:extLst>
                  <a:ext uri="{FF2B5EF4-FFF2-40B4-BE49-F238E27FC236}">
                    <a16:creationId xmlns:a16="http://schemas.microsoft.com/office/drawing/2014/main" id="{17E8B79D-346B-44DD-BBE1-F296AB326EDC}"/>
                  </a:ext>
                </a:extLst>
              </p14:cNvPr>
              <p14:cNvContentPartPr/>
              <p14:nvPr/>
            </p14:nvContentPartPr>
            <p14:xfrm>
              <a:off x="5376347" y="3552907"/>
              <a:ext cx="32760" cy="198360"/>
            </p14:xfrm>
          </p:contentPart>
        </mc:Choice>
        <mc:Fallback>
          <p:pic>
            <p:nvPicPr>
              <p:cNvPr id="70" name="Freihand 69">
                <a:extLst>
                  <a:ext uri="{FF2B5EF4-FFF2-40B4-BE49-F238E27FC236}">
                    <a16:creationId xmlns:a16="http://schemas.microsoft.com/office/drawing/2014/main" id="{17E8B79D-346B-44DD-BBE1-F296AB326EDC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5372027" y="3548587"/>
                <a:ext cx="41400" cy="20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71" name="Freihand 70">
                <a:extLst>
                  <a:ext uri="{FF2B5EF4-FFF2-40B4-BE49-F238E27FC236}">
                    <a16:creationId xmlns:a16="http://schemas.microsoft.com/office/drawing/2014/main" id="{9E05E734-15B3-431F-9711-988667220779}"/>
                  </a:ext>
                </a:extLst>
              </p14:cNvPr>
              <p14:cNvContentPartPr/>
              <p14:nvPr/>
            </p14:nvContentPartPr>
            <p14:xfrm>
              <a:off x="5370947" y="4106947"/>
              <a:ext cx="9000" cy="374040"/>
            </p14:xfrm>
          </p:contentPart>
        </mc:Choice>
        <mc:Fallback>
          <p:pic>
            <p:nvPicPr>
              <p:cNvPr id="71" name="Freihand 70">
                <a:extLst>
                  <a:ext uri="{FF2B5EF4-FFF2-40B4-BE49-F238E27FC236}">
                    <a16:creationId xmlns:a16="http://schemas.microsoft.com/office/drawing/2014/main" id="{9E05E734-15B3-431F-9711-988667220779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5366627" y="4102627"/>
                <a:ext cx="17640" cy="382680"/>
              </a:xfrm>
              <a:prstGeom prst="rect">
                <a:avLst/>
              </a:prstGeom>
            </p:spPr>
          </p:pic>
        </mc:Fallback>
      </mc:AlternateContent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9AA5B163-39B1-42C2-B071-50BB1A3FBF77}"/>
              </a:ext>
            </a:extLst>
          </p:cNvPr>
          <p:cNvGrpSpPr/>
          <p:nvPr/>
        </p:nvGrpSpPr>
        <p:grpSpPr>
          <a:xfrm>
            <a:off x="5320907" y="4710667"/>
            <a:ext cx="279360" cy="636120"/>
            <a:chOff x="5320907" y="4710667"/>
            <a:chExt cx="279360" cy="636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841FF857-2F37-4EC9-9054-D8CD1936CC81}"/>
                    </a:ext>
                  </a:extLst>
                </p14:cNvPr>
                <p14:cNvContentPartPr/>
                <p14:nvPr/>
              </p14:nvContentPartPr>
              <p14:xfrm>
                <a:off x="5377427" y="4710667"/>
                <a:ext cx="6840" cy="22428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841FF857-2F37-4EC9-9054-D8CD1936CC8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373107" y="4706347"/>
                  <a:ext cx="15480" cy="23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14781E4C-6983-4B64-8F63-E05B1F73A748}"/>
                    </a:ext>
                  </a:extLst>
                </p14:cNvPr>
                <p14:cNvContentPartPr/>
                <p14:nvPr/>
              </p14:nvContentPartPr>
              <p14:xfrm>
                <a:off x="5320907" y="5189827"/>
                <a:ext cx="112680" cy="15696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14781E4C-6983-4B64-8F63-E05B1F73A748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316587" y="5185507"/>
                  <a:ext cx="12132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659C2EEB-98EE-4921-8D2B-69516F58FD8F}"/>
                    </a:ext>
                  </a:extLst>
                </p14:cNvPr>
                <p14:cNvContentPartPr/>
                <p14:nvPr/>
              </p14:nvContentPartPr>
              <p14:xfrm>
                <a:off x="5342507" y="5143387"/>
                <a:ext cx="81360" cy="16020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659C2EEB-98EE-4921-8D2B-69516F58FD8F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338187" y="5139067"/>
                  <a:ext cx="9000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5129E5AF-57B0-4B51-88C1-D05DD9573569}"/>
                    </a:ext>
                  </a:extLst>
                </p14:cNvPr>
                <p14:cNvContentPartPr/>
                <p14:nvPr/>
              </p14:nvContentPartPr>
              <p14:xfrm>
                <a:off x="5478587" y="5050147"/>
                <a:ext cx="121680" cy="15228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5129E5AF-57B0-4B51-88C1-D05DD9573569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474267" y="5045827"/>
                  <a:ext cx="130320" cy="160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1" name="Gruppieren 80">
            <a:extLst>
              <a:ext uri="{FF2B5EF4-FFF2-40B4-BE49-F238E27FC236}">
                <a16:creationId xmlns:a16="http://schemas.microsoft.com/office/drawing/2014/main" id="{03251F61-D5E2-4548-A66E-A1E80205A3F7}"/>
              </a:ext>
            </a:extLst>
          </p:cNvPr>
          <p:cNvGrpSpPr/>
          <p:nvPr/>
        </p:nvGrpSpPr>
        <p:grpSpPr>
          <a:xfrm>
            <a:off x="2482307" y="2417107"/>
            <a:ext cx="2395800" cy="1518480"/>
            <a:chOff x="2482307" y="2417107"/>
            <a:chExt cx="2395800" cy="1518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7D92806A-B991-4636-AC6C-ED335BBDD54C}"/>
                    </a:ext>
                  </a:extLst>
                </p14:cNvPr>
                <p14:cNvContentPartPr/>
                <p14:nvPr/>
              </p14:nvContentPartPr>
              <p14:xfrm>
                <a:off x="4539707" y="3014347"/>
                <a:ext cx="60480" cy="18000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7D92806A-B991-4636-AC6C-ED335BBDD54C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4535387" y="3010027"/>
                  <a:ext cx="6912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E35605B1-445E-47E3-B9BE-7868FD93804B}"/>
                    </a:ext>
                  </a:extLst>
                </p14:cNvPr>
                <p14:cNvContentPartPr/>
                <p14:nvPr/>
              </p14:nvContentPartPr>
              <p14:xfrm>
                <a:off x="4505147" y="3080587"/>
                <a:ext cx="119520" cy="2952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E35605B1-445E-47E3-B9BE-7868FD93804B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500827" y="3076267"/>
                  <a:ext cx="1281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4963EE3B-977E-4E89-8489-4687C0814F4F}"/>
                    </a:ext>
                  </a:extLst>
                </p14:cNvPr>
                <p14:cNvContentPartPr/>
                <p14:nvPr/>
              </p14:nvContentPartPr>
              <p14:xfrm>
                <a:off x="2811707" y="2557867"/>
                <a:ext cx="160200" cy="1080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4963EE3B-977E-4E89-8489-4687C0814F4F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2807387" y="2553547"/>
                  <a:ext cx="16884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7434505E-FE5B-43F2-BFFA-23C91A12531A}"/>
                    </a:ext>
                  </a:extLst>
                </p14:cNvPr>
                <p14:cNvContentPartPr/>
                <p14:nvPr/>
              </p14:nvContentPartPr>
              <p14:xfrm>
                <a:off x="3304907" y="2563627"/>
                <a:ext cx="298440" cy="216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7434505E-FE5B-43F2-BFFA-23C91A12531A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300587" y="2559307"/>
                  <a:ext cx="30708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043B01D1-D353-4BBE-B509-DE8DD6FE7054}"/>
                    </a:ext>
                  </a:extLst>
                </p14:cNvPr>
                <p14:cNvContentPartPr/>
                <p14:nvPr/>
              </p14:nvContentPartPr>
              <p14:xfrm>
                <a:off x="4519187" y="2568307"/>
                <a:ext cx="287280" cy="1476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043B01D1-D353-4BBE-B509-DE8DD6FE7054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4514867" y="2563987"/>
                  <a:ext cx="29592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3C81E04D-56C3-4EE2-93EB-328D42E63F66}"/>
                    </a:ext>
                  </a:extLst>
                </p14:cNvPr>
                <p14:cNvContentPartPr/>
                <p14:nvPr/>
              </p14:nvContentPartPr>
              <p14:xfrm>
                <a:off x="2859947" y="3767827"/>
                <a:ext cx="455040" cy="1872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3C81E04D-56C3-4EE2-93EB-328D42E63F66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2855627" y="3763507"/>
                  <a:ext cx="4636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955A2C75-71D4-4E90-98F6-213FB0F175AB}"/>
                    </a:ext>
                  </a:extLst>
                </p14:cNvPr>
                <p14:cNvContentPartPr/>
                <p14:nvPr/>
              </p14:nvContentPartPr>
              <p14:xfrm>
                <a:off x="4533947" y="3746227"/>
                <a:ext cx="183960" cy="828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955A2C75-71D4-4E90-98F6-213FB0F175AB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4529627" y="3741907"/>
                  <a:ext cx="1926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A8E0135D-4EB8-4B77-8F20-8F6E42C81416}"/>
                    </a:ext>
                  </a:extLst>
                </p14:cNvPr>
                <p14:cNvContentPartPr/>
                <p14:nvPr/>
              </p14:nvContentPartPr>
              <p14:xfrm>
                <a:off x="2979467" y="2600707"/>
                <a:ext cx="756000" cy="121320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A8E0135D-4EB8-4B77-8F20-8F6E42C81416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2975147" y="2596387"/>
                  <a:ext cx="764640" cy="122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618898D3-3F0E-45D8-86A0-4DE91DCE0831}"/>
                    </a:ext>
                  </a:extLst>
                </p14:cNvPr>
                <p14:cNvContentPartPr/>
                <p14:nvPr/>
              </p14:nvContentPartPr>
              <p14:xfrm>
                <a:off x="3483107" y="2621947"/>
                <a:ext cx="734040" cy="107172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618898D3-3F0E-45D8-86A0-4DE91DCE0831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478787" y="2617627"/>
                  <a:ext cx="742680" cy="10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16C35B55-4A5F-4D07-BB55-78AFE101BE95}"/>
                    </a:ext>
                  </a:extLst>
                </p14:cNvPr>
                <p14:cNvContentPartPr/>
                <p14:nvPr/>
              </p14:nvContentPartPr>
              <p14:xfrm>
                <a:off x="3739427" y="2664787"/>
                <a:ext cx="680760" cy="98712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16C35B55-4A5F-4D07-BB55-78AFE101BE95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3735107" y="2660467"/>
                  <a:ext cx="689400" cy="9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E73812C0-E979-445C-9C6B-3EF15563FA6C}"/>
                    </a:ext>
                  </a:extLst>
                </p14:cNvPr>
                <p14:cNvContentPartPr/>
                <p14:nvPr/>
              </p14:nvContentPartPr>
              <p14:xfrm>
                <a:off x="3992507" y="2783227"/>
                <a:ext cx="641160" cy="93456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E73812C0-E979-445C-9C6B-3EF15563FA6C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3988187" y="2778907"/>
                  <a:ext cx="649800" cy="9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FB3A593F-82DA-4678-B65D-96B697D0780F}"/>
                    </a:ext>
                  </a:extLst>
                </p14:cNvPr>
                <p14:cNvContentPartPr/>
                <p14:nvPr/>
              </p14:nvContentPartPr>
              <p14:xfrm>
                <a:off x="4132187" y="3067987"/>
                <a:ext cx="452520" cy="61056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FB3A593F-82DA-4678-B65D-96B697D0780F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127867" y="3063667"/>
                  <a:ext cx="461160" cy="61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BE536C49-EF03-4C8E-9918-6E24C20ACAE8}"/>
                    </a:ext>
                  </a:extLst>
                </p14:cNvPr>
                <p14:cNvContentPartPr/>
                <p14:nvPr/>
              </p14:nvContentPartPr>
              <p14:xfrm>
                <a:off x="4409387" y="3229627"/>
                <a:ext cx="256320" cy="39168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BE536C49-EF03-4C8E-9918-6E24C20ACAE8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4405067" y="3225307"/>
                  <a:ext cx="264960" cy="40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74B5CB93-00F7-4299-9D07-36BD676AF345}"/>
                    </a:ext>
                  </a:extLst>
                </p14:cNvPr>
                <p14:cNvContentPartPr/>
                <p14:nvPr/>
              </p14:nvContentPartPr>
              <p14:xfrm>
                <a:off x="3888827" y="3048547"/>
                <a:ext cx="56880" cy="22644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74B5CB93-00F7-4299-9D07-36BD676AF345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3884507" y="3044227"/>
                  <a:ext cx="6552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32969B43-9D59-4AE0-AD5A-7DD1B6C43F74}"/>
                    </a:ext>
                  </a:extLst>
                </p14:cNvPr>
                <p14:cNvContentPartPr/>
                <p14:nvPr/>
              </p14:nvContentPartPr>
              <p14:xfrm>
                <a:off x="3732947" y="3017587"/>
                <a:ext cx="428760" cy="5796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32969B43-9D59-4AE0-AD5A-7DD1B6C43F74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3728627" y="3013267"/>
                  <a:ext cx="43740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494CAEF0-E5D5-4043-8B26-0785B222F705}"/>
                    </a:ext>
                  </a:extLst>
                </p14:cNvPr>
                <p14:cNvContentPartPr/>
                <p14:nvPr/>
              </p14:nvContentPartPr>
              <p14:xfrm>
                <a:off x="4802507" y="3460747"/>
                <a:ext cx="8280" cy="5400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494CAEF0-E5D5-4043-8B26-0785B222F705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798187" y="3456427"/>
                  <a:ext cx="1692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E4D5ED52-F9D8-4DEE-935C-E9CA901EBB62}"/>
                    </a:ext>
                  </a:extLst>
                </p14:cNvPr>
                <p14:cNvContentPartPr/>
                <p14:nvPr/>
              </p14:nvContentPartPr>
              <p14:xfrm>
                <a:off x="2482307" y="2417107"/>
                <a:ext cx="168840" cy="22140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E4D5ED52-F9D8-4DEE-935C-E9CA901EBB62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2477987" y="2412787"/>
                  <a:ext cx="17748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450B56FC-141D-47C9-B962-CD66A0F95472}"/>
                    </a:ext>
                  </a:extLst>
                </p14:cNvPr>
                <p14:cNvContentPartPr/>
                <p14:nvPr/>
              </p14:nvContentPartPr>
              <p14:xfrm>
                <a:off x="2615867" y="2561827"/>
                <a:ext cx="36000" cy="11988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450B56FC-141D-47C9-B962-CD66A0F95472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2611547" y="2557507"/>
                  <a:ext cx="4464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7DBADA75-4F90-49C7-B1F7-E323C0AD0868}"/>
                    </a:ext>
                  </a:extLst>
                </p14:cNvPr>
                <p14:cNvContentPartPr/>
                <p14:nvPr/>
              </p14:nvContentPartPr>
              <p14:xfrm>
                <a:off x="2589227" y="2636347"/>
                <a:ext cx="97200" cy="1692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7DBADA75-4F90-49C7-B1F7-E323C0AD0868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2584907" y="2632027"/>
                  <a:ext cx="10584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E62C96ED-D547-4814-AB59-64D59626F1A5}"/>
                    </a:ext>
                  </a:extLst>
                </p14:cNvPr>
                <p14:cNvContentPartPr/>
                <p14:nvPr/>
              </p14:nvContentPartPr>
              <p14:xfrm>
                <a:off x="2532347" y="3719227"/>
                <a:ext cx="85320" cy="21636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E62C96ED-D547-4814-AB59-64D59626F1A5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2528027" y="3714907"/>
                  <a:ext cx="93960" cy="22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ECB1D8A7-DECE-4720-8262-A19F396D88BD}"/>
                    </a:ext>
                  </a:extLst>
                </p14:cNvPr>
                <p14:cNvContentPartPr/>
                <p14:nvPr/>
              </p14:nvContentPartPr>
              <p14:xfrm>
                <a:off x="2646467" y="3784027"/>
                <a:ext cx="53640" cy="12456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ECB1D8A7-DECE-4720-8262-A19F396D88BD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2642147" y="3779707"/>
                  <a:ext cx="6228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90E16D07-9F2B-4BBE-9E90-A00DA730D996}"/>
                    </a:ext>
                  </a:extLst>
                </p14:cNvPr>
                <p14:cNvContentPartPr/>
                <p14:nvPr/>
              </p14:nvContentPartPr>
              <p14:xfrm>
                <a:off x="4748867" y="3486307"/>
                <a:ext cx="128520" cy="5832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90E16D07-9F2B-4BBE-9E90-A00DA730D996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4744547" y="3481987"/>
                  <a:ext cx="13716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610801A3-0E65-4D49-8492-938CC873AC1F}"/>
                    </a:ext>
                  </a:extLst>
                </p14:cNvPr>
                <p14:cNvContentPartPr/>
                <p14:nvPr/>
              </p14:nvContentPartPr>
              <p14:xfrm>
                <a:off x="4796027" y="2565427"/>
                <a:ext cx="28440" cy="6264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610801A3-0E65-4D49-8492-938CC873AC1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4791707" y="2561107"/>
                  <a:ext cx="3708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0233BE88-E1F6-48A3-81B8-6672FC7E3EBE}"/>
                    </a:ext>
                  </a:extLst>
                </p14:cNvPr>
                <p14:cNvContentPartPr/>
                <p14:nvPr/>
              </p14:nvContentPartPr>
              <p14:xfrm>
                <a:off x="4824827" y="2628427"/>
                <a:ext cx="360" cy="360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0233BE88-E1F6-48A3-81B8-6672FC7E3EBE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820507" y="2624107"/>
                  <a:ext cx="900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4C2D6BC0-8CC5-49BE-B95F-287AD9A7C220}"/>
                    </a:ext>
                  </a:extLst>
                </p14:cNvPr>
                <p14:cNvContentPartPr/>
                <p14:nvPr/>
              </p14:nvContentPartPr>
              <p14:xfrm>
                <a:off x="4802507" y="2577667"/>
                <a:ext cx="20880" cy="2376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4C2D6BC0-8CC5-49BE-B95F-287AD9A7C220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798187" y="2573347"/>
                  <a:ext cx="2952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BAEA620E-1D56-4395-99BA-87484033F747}"/>
                    </a:ext>
                  </a:extLst>
                </p14:cNvPr>
                <p14:cNvContentPartPr/>
                <p14:nvPr/>
              </p14:nvContentPartPr>
              <p14:xfrm>
                <a:off x="4728707" y="2589187"/>
                <a:ext cx="149400" cy="4140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BAEA620E-1D56-4395-99BA-87484033F747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4724387" y="2584867"/>
                  <a:ext cx="158040" cy="50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E142F69C-14E3-448B-A567-C7976FA1C315}"/>
              </a:ext>
            </a:extLst>
          </p:cNvPr>
          <p:cNvGrpSpPr/>
          <p:nvPr/>
        </p:nvGrpSpPr>
        <p:grpSpPr>
          <a:xfrm>
            <a:off x="2890907" y="865147"/>
            <a:ext cx="2030040" cy="2658960"/>
            <a:chOff x="2890907" y="865147"/>
            <a:chExt cx="2030040" cy="2658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218ABF09-6285-4B1E-900E-CECFC82EABAB}"/>
                    </a:ext>
                  </a:extLst>
                </p14:cNvPr>
                <p14:cNvContentPartPr/>
                <p14:nvPr/>
              </p14:nvContentPartPr>
              <p14:xfrm>
                <a:off x="2890907" y="2746147"/>
                <a:ext cx="455760" cy="73620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218ABF09-6285-4B1E-900E-CECFC82EABAB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2886587" y="2741827"/>
                  <a:ext cx="464400" cy="74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448D529A-602D-4F75-9F0E-DF5896DEB82A}"/>
                    </a:ext>
                  </a:extLst>
                </p14:cNvPr>
                <p14:cNvContentPartPr/>
                <p14:nvPr/>
              </p14:nvContentPartPr>
              <p14:xfrm>
                <a:off x="2997467" y="2644627"/>
                <a:ext cx="512640" cy="77544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448D529A-602D-4F75-9F0E-DF5896DEB82A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2993147" y="2640307"/>
                  <a:ext cx="521280" cy="78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A6E95F22-8327-4762-8414-52B923409060}"/>
                    </a:ext>
                  </a:extLst>
                </p14:cNvPr>
                <p14:cNvContentPartPr/>
                <p14:nvPr/>
              </p14:nvContentPartPr>
              <p14:xfrm>
                <a:off x="3302747" y="2796547"/>
                <a:ext cx="526320" cy="72756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A6E95F22-8327-4762-8414-52B923409060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3298427" y="2792227"/>
                  <a:ext cx="534960" cy="73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95039B0C-DB63-4BC5-8E7D-4EF7E7F17106}"/>
                    </a:ext>
                  </a:extLst>
                </p14:cNvPr>
                <p14:cNvContentPartPr/>
                <p14:nvPr/>
              </p14:nvContentPartPr>
              <p14:xfrm>
                <a:off x="3539987" y="2800507"/>
                <a:ext cx="500760" cy="58968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95039B0C-DB63-4BC5-8E7D-4EF7E7F17106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3535667" y="2796187"/>
                  <a:ext cx="509400" cy="59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C0258301-FCA4-462A-9EFC-320B389D7F75}"/>
                    </a:ext>
                  </a:extLst>
                </p14:cNvPr>
                <p14:cNvContentPartPr/>
                <p14:nvPr/>
              </p14:nvContentPartPr>
              <p14:xfrm>
                <a:off x="3801347" y="2794747"/>
                <a:ext cx="615240" cy="55332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C0258301-FCA4-462A-9EFC-320B389D7F75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3797027" y="2790427"/>
                  <a:ext cx="623880" cy="56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65E0E22E-0FDC-423D-B3C2-BB7C041C12D7}"/>
                    </a:ext>
                  </a:extLst>
                </p14:cNvPr>
                <p14:cNvContentPartPr/>
                <p14:nvPr/>
              </p14:nvContentPartPr>
              <p14:xfrm>
                <a:off x="4262147" y="2877547"/>
                <a:ext cx="380160" cy="36360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65E0E22E-0FDC-423D-B3C2-BB7C041C12D7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4257827" y="2873227"/>
                  <a:ext cx="388800" cy="37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C5AD047C-4B69-4B93-B930-1FD718319571}"/>
                    </a:ext>
                  </a:extLst>
                </p14:cNvPr>
                <p14:cNvContentPartPr/>
                <p14:nvPr/>
              </p14:nvContentPartPr>
              <p14:xfrm>
                <a:off x="3604067" y="2102467"/>
                <a:ext cx="135360" cy="101232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C5AD047C-4B69-4B93-B930-1FD718319571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3599747" y="2098147"/>
                  <a:ext cx="144000" cy="10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6C829DD0-C226-4A2C-9990-47182ECE6247}"/>
                    </a:ext>
                  </a:extLst>
                </p14:cNvPr>
                <p14:cNvContentPartPr/>
                <p14:nvPr/>
              </p14:nvContentPartPr>
              <p14:xfrm>
                <a:off x="3530267" y="1863427"/>
                <a:ext cx="174240" cy="21492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6C829DD0-C226-4A2C-9990-47182ECE6247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3525947" y="1859107"/>
                  <a:ext cx="18288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A21039B9-9FD6-4A5E-9AAC-849E45B2B998}"/>
                    </a:ext>
                  </a:extLst>
                </p14:cNvPr>
                <p14:cNvContentPartPr/>
                <p14:nvPr/>
              </p14:nvContentPartPr>
              <p14:xfrm>
                <a:off x="3641507" y="1773427"/>
                <a:ext cx="136440" cy="14796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A21039B9-9FD6-4A5E-9AAC-849E45B2B998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3637187" y="1769107"/>
                  <a:ext cx="14508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0EB4ED5D-3015-40A6-A3EB-FA0D01EE8500}"/>
                    </a:ext>
                  </a:extLst>
                </p14:cNvPr>
                <p14:cNvContentPartPr/>
                <p14:nvPr/>
              </p14:nvContentPartPr>
              <p14:xfrm>
                <a:off x="3793787" y="1653547"/>
                <a:ext cx="78120" cy="14508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0EB4ED5D-3015-40A6-A3EB-FA0D01EE8500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3789467" y="1649227"/>
                  <a:ext cx="8676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2A6EC69F-4848-405B-A836-7020540515D8}"/>
                    </a:ext>
                  </a:extLst>
                </p14:cNvPr>
                <p14:cNvContentPartPr/>
                <p14:nvPr/>
              </p14:nvContentPartPr>
              <p14:xfrm>
                <a:off x="3859667" y="1498027"/>
                <a:ext cx="131040" cy="16632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2A6EC69F-4848-405B-A836-7020540515D8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3855347" y="1493707"/>
                  <a:ext cx="13968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5C917D1A-7FB7-4408-9BE9-0A277C577F8F}"/>
                    </a:ext>
                  </a:extLst>
                </p14:cNvPr>
                <p14:cNvContentPartPr/>
                <p14:nvPr/>
              </p14:nvContentPartPr>
              <p14:xfrm>
                <a:off x="3988907" y="1414147"/>
                <a:ext cx="164160" cy="15588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5C917D1A-7FB7-4408-9BE9-0A277C577F8F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3984587" y="1409827"/>
                  <a:ext cx="17280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98D8899D-CBD6-4F2D-A097-D3EDD589492C}"/>
                    </a:ext>
                  </a:extLst>
                </p14:cNvPr>
                <p14:cNvContentPartPr/>
                <p14:nvPr/>
              </p14:nvContentPartPr>
              <p14:xfrm>
                <a:off x="4003667" y="1408747"/>
                <a:ext cx="135360" cy="13680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98D8899D-CBD6-4F2D-A097-D3EDD589492C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3999347" y="1404427"/>
                  <a:ext cx="14400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41355372-94EC-4FBA-9653-6893ED666A74}"/>
                    </a:ext>
                  </a:extLst>
                </p14:cNvPr>
                <p14:cNvContentPartPr/>
                <p14:nvPr/>
              </p14:nvContentPartPr>
              <p14:xfrm>
                <a:off x="4117427" y="1321987"/>
                <a:ext cx="84240" cy="13212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41355372-94EC-4FBA-9653-6893ED666A74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4113107" y="1317667"/>
                  <a:ext cx="9288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DECDB9D7-D82F-43BB-A438-9E74C21F6CB9}"/>
                    </a:ext>
                  </a:extLst>
                </p14:cNvPr>
                <p14:cNvContentPartPr/>
                <p14:nvPr/>
              </p14:nvContentPartPr>
              <p14:xfrm>
                <a:off x="4162427" y="1188067"/>
                <a:ext cx="110520" cy="12060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DECDB9D7-D82F-43BB-A438-9E74C21F6CB9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4158107" y="1183747"/>
                  <a:ext cx="1191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67E6CA78-E7FF-44C5-BBDB-21605491EEF4}"/>
                    </a:ext>
                  </a:extLst>
                </p14:cNvPr>
                <p14:cNvContentPartPr/>
                <p14:nvPr/>
              </p14:nvContentPartPr>
              <p14:xfrm>
                <a:off x="4373747" y="865147"/>
                <a:ext cx="246600" cy="32112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67E6CA78-E7FF-44C5-BBDB-21605491EEF4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4369427" y="860827"/>
                  <a:ext cx="255240" cy="32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2B96C686-0FF6-41D6-8074-7D613D1ECB4F}"/>
                    </a:ext>
                  </a:extLst>
                </p14:cNvPr>
                <p14:cNvContentPartPr/>
                <p14:nvPr/>
              </p14:nvContentPartPr>
              <p14:xfrm>
                <a:off x="4120307" y="1657147"/>
                <a:ext cx="117720" cy="21780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2B96C686-0FF6-41D6-8074-7D613D1ECB4F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4115987" y="1652827"/>
                  <a:ext cx="12636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F6AA497F-A922-4FC7-95C3-89F9548EF770}"/>
                    </a:ext>
                  </a:extLst>
                </p14:cNvPr>
                <p14:cNvContentPartPr/>
                <p14:nvPr/>
              </p14:nvContentPartPr>
              <p14:xfrm>
                <a:off x="4293827" y="1627627"/>
                <a:ext cx="87480" cy="12276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F6AA497F-A922-4FC7-95C3-89F9548EF770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4289507" y="1623307"/>
                  <a:ext cx="9612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86B243B6-0805-478B-B636-5E16409B8623}"/>
                    </a:ext>
                  </a:extLst>
                </p14:cNvPr>
                <p14:cNvContentPartPr/>
                <p14:nvPr/>
              </p14:nvContentPartPr>
              <p14:xfrm>
                <a:off x="4362227" y="1478587"/>
                <a:ext cx="131760" cy="18288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86B243B6-0805-478B-B636-5E16409B8623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4357907" y="1474267"/>
                  <a:ext cx="14040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65AF0E8B-1712-4E7F-8C33-A1D1B92FAA62}"/>
                    </a:ext>
                  </a:extLst>
                </p14:cNvPr>
                <p14:cNvContentPartPr/>
                <p14:nvPr/>
              </p14:nvContentPartPr>
              <p14:xfrm>
                <a:off x="4416587" y="1411267"/>
                <a:ext cx="133200" cy="24228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65AF0E8B-1712-4E7F-8C33-A1D1B92FAA62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4412267" y="1406947"/>
                  <a:ext cx="141840" cy="25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4EFDF8B9-A22A-40EC-A01B-CF1E8D3694C3}"/>
                    </a:ext>
                  </a:extLst>
                </p14:cNvPr>
                <p14:cNvContentPartPr/>
                <p14:nvPr/>
              </p14:nvContentPartPr>
              <p14:xfrm>
                <a:off x="4539707" y="1390027"/>
                <a:ext cx="80280" cy="9144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4EFDF8B9-A22A-40EC-A01B-CF1E8D3694C3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4535387" y="1385707"/>
                  <a:ext cx="8892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3E9FF59B-50C6-4212-9D12-9F547A912566}"/>
                    </a:ext>
                  </a:extLst>
                </p14:cNvPr>
                <p14:cNvContentPartPr/>
                <p14:nvPr/>
              </p14:nvContentPartPr>
              <p14:xfrm>
                <a:off x="4609187" y="1330627"/>
                <a:ext cx="116280" cy="19872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3E9FF59B-50C6-4212-9D12-9F547A912566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4604867" y="1326307"/>
                  <a:ext cx="12492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4BDB6F14-FF7E-4268-BF0D-BD9C0E2B9C44}"/>
                    </a:ext>
                  </a:extLst>
                </p14:cNvPr>
                <p14:cNvContentPartPr/>
                <p14:nvPr/>
              </p14:nvContentPartPr>
              <p14:xfrm>
                <a:off x="4701347" y="1242787"/>
                <a:ext cx="94680" cy="9108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4BDB6F14-FF7E-4268-BF0D-BD9C0E2B9C44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4697027" y="1238467"/>
                  <a:ext cx="103320" cy="9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F5C857C9-D4F9-4BAB-AE42-90E3D7B711D0}"/>
                    </a:ext>
                  </a:extLst>
                </p14:cNvPr>
                <p14:cNvContentPartPr/>
                <p14:nvPr/>
              </p14:nvContentPartPr>
              <p14:xfrm>
                <a:off x="4777667" y="1059547"/>
                <a:ext cx="143280" cy="21348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F5C857C9-D4F9-4BAB-AE42-90E3D7B711D0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4773347" y="1055227"/>
                  <a:ext cx="15192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0A95E666-3675-41EC-95ED-C489435CB671}"/>
                    </a:ext>
                  </a:extLst>
                </p14:cNvPr>
                <p14:cNvContentPartPr/>
                <p14:nvPr/>
              </p14:nvContentPartPr>
              <p14:xfrm>
                <a:off x="4768307" y="1077907"/>
                <a:ext cx="20880" cy="2340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0A95E666-3675-41EC-95ED-C489435CB671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4763987" y="1073587"/>
                  <a:ext cx="29520" cy="32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7" name="Gruppieren 136">
            <a:extLst>
              <a:ext uri="{FF2B5EF4-FFF2-40B4-BE49-F238E27FC236}">
                <a16:creationId xmlns:a16="http://schemas.microsoft.com/office/drawing/2014/main" id="{93171674-A106-41C4-8C39-F6197ABEA137}"/>
              </a:ext>
            </a:extLst>
          </p:cNvPr>
          <p:cNvGrpSpPr/>
          <p:nvPr/>
        </p:nvGrpSpPr>
        <p:grpSpPr>
          <a:xfrm>
            <a:off x="1214747" y="3540307"/>
            <a:ext cx="3398040" cy="1780920"/>
            <a:chOff x="1214747" y="3540307"/>
            <a:chExt cx="3398040" cy="1780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8549A015-1ABD-4660-8244-3ADC46FB139D}"/>
                    </a:ext>
                  </a:extLst>
                </p14:cNvPr>
                <p14:cNvContentPartPr/>
                <p14:nvPr/>
              </p14:nvContentPartPr>
              <p14:xfrm>
                <a:off x="2858147" y="3575587"/>
                <a:ext cx="223920" cy="19764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8549A015-1ABD-4660-8244-3ADC46FB139D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2853827" y="3571267"/>
                  <a:ext cx="23256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12AA0380-8E49-4A18-A609-361E3575A539}"/>
                    </a:ext>
                  </a:extLst>
                </p14:cNvPr>
                <p14:cNvContentPartPr/>
                <p14:nvPr/>
              </p14:nvContentPartPr>
              <p14:xfrm>
                <a:off x="3045347" y="3566587"/>
                <a:ext cx="218160" cy="12096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12AA0380-8E49-4A18-A609-361E3575A539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3041027" y="3562267"/>
                  <a:ext cx="22680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572C1758-2E4C-4D68-9F1B-AB5468474FC5}"/>
                    </a:ext>
                  </a:extLst>
                </p14:cNvPr>
                <p14:cNvContentPartPr/>
                <p14:nvPr/>
              </p14:nvContentPartPr>
              <p14:xfrm>
                <a:off x="3239747" y="3540307"/>
                <a:ext cx="523800" cy="15084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572C1758-2E4C-4D68-9F1B-AB5468474FC5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3235427" y="3535987"/>
                  <a:ext cx="53244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3714827A-74AD-4B44-B48C-36EAD59F93E7}"/>
                    </a:ext>
                  </a:extLst>
                </p14:cNvPr>
                <p14:cNvContentPartPr/>
                <p14:nvPr/>
              </p14:nvContentPartPr>
              <p14:xfrm>
                <a:off x="3779387" y="3614107"/>
                <a:ext cx="278280" cy="7128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3714827A-74AD-4B44-B48C-36EAD59F93E7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3775067" y="3609787"/>
                  <a:ext cx="28692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269843CA-BA74-4F61-A362-7A6B954D1641}"/>
                    </a:ext>
                  </a:extLst>
                </p14:cNvPr>
                <p14:cNvContentPartPr/>
                <p14:nvPr/>
              </p14:nvContentPartPr>
              <p14:xfrm>
                <a:off x="4018067" y="3609067"/>
                <a:ext cx="437760" cy="6192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269843CA-BA74-4F61-A362-7A6B954D1641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4013747" y="3604747"/>
                  <a:ext cx="44640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31B7C7ED-80A5-4BE8-B9BC-2115F1BCAE4F}"/>
                    </a:ext>
                  </a:extLst>
                </p14:cNvPr>
                <p14:cNvContentPartPr/>
                <p14:nvPr/>
              </p14:nvContentPartPr>
              <p14:xfrm>
                <a:off x="4420547" y="3614107"/>
                <a:ext cx="192240" cy="4176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31B7C7ED-80A5-4BE8-B9BC-2115F1BCAE4F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4416227" y="3609787"/>
                  <a:ext cx="20088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C364AFE9-AE7D-49A1-92D6-5B8F328EEA7B}"/>
                    </a:ext>
                  </a:extLst>
                </p14:cNvPr>
                <p14:cNvContentPartPr/>
                <p14:nvPr/>
              </p14:nvContentPartPr>
              <p14:xfrm>
                <a:off x="2296547" y="3676387"/>
                <a:ext cx="1090440" cy="93744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C364AFE9-AE7D-49A1-92D6-5B8F328EEA7B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2292227" y="3672067"/>
                  <a:ext cx="1099080" cy="94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66ED649E-F6D0-4158-9997-1AE39E70F985}"/>
                    </a:ext>
                  </a:extLst>
                </p14:cNvPr>
                <p14:cNvContentPartPr/>
                <p14:nvPr/>
              </p14:nvContentPartPr>
              <p14:xfrm>
                <a:off x="3148307" y="3649747"/>
                <a:ext cx="303120" cy="17100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66ED649E-F6D0-4158-9997-1AE39E70F985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3143987" y="3645427"/>
                  <a:ext cx="31176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73B7024D-4FFC-48D2-96E4-5D44DB6431F4}"/>
                    </a:ext>
                  </a:extLst>
                </p14:cNvPr>
                <p14:cNvContentPartPr/>
                <p14:nvPr/>
              </p14:nvContentPartPr>
              <p14:xfrm>
                <a:off x="1214747" y="4677547"/>
                <a:ext cx="146880" cy="27360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73B7024D-4FFC-48D2-96E4-5D44DB6431F4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210427" y="4673227"/>
                  <a:ext cx="155520" cy="28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37BA2C27-F028-4BE2-AA5E-5FFBB5014EE1}"/>
                    </a:ext>
                  </a:extLst>
                </p14:cNvPr>
                <p14:cNvContentPartPr/>
                <p14:nvPr/>
              </p14:nvContentPartPr>
              <p14:xfrm>
                <a:off x="1363067" y="4675747"/>
                <a:ext cx="266040" cy="23760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37BA2C27-F028-4BE2-AA5E-5FFBB5014EE1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358747" y="4671427"/>
                  <a:ext cx="274680" cy="24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6E516779-2844-4CD9-810B-7FBAFD2E4CFC}"/>
                    </a:ext>
                  </a:extLst>
                </p14:cNvPr>
                <p14:cNvContentPartPr/>
                <p14:nvPr/>
              </p14:nvContentPartPr>
              <p14:xfrm>
                <a:off x="1661147" y="4733707"/>
                <a:ext cx="132480" cy="8676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6E516779-2844-4CD9-810B-7FBAFD2E4CFC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1656827" y="4729387"/>
                  <a:ext cx="14112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75B5283B-F2F9-4392-90B6-257A875C2306}"/>
                    </a:ext>
                  </a:extLst>
                </p14:cNvPr>
                <p14:cNvContentPartPr/>
                <p14:nvPr/>
              </p14:nvContentPartPr>
              <p14:xfrm>
                <a:off x="1858427" y="4634707"/>
                <a:ext cx="103680" cy="18576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75B5283B-F2F9-4392-90B6-257A875C2306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854107" y="4630387"/>
                  <a:ext cx="11232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9B0F7119-5B93-4C97-967D-64B1205A6F24}"/>
                    </a:ext>
                  </a:extLst>
                </p14:cNvPr>
                <p14:cNvContentPartPr/>
                <p14:nvPr/>
              </p14:nvContentPartPr>
              <p14:xfrm>
                <a:off x="1948067" y="4726507"/>
                <a:ext cx="103320" cy="8172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9B0F7119-5B93-4C97-967D-64B1205A6F24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1943747" y="4722187"/>
                  <a:ext cx="11196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1608DA4A-6246-4324-BA31-04F7D9D523D4}"/>
                    </a:ext>
                  </a:extLst>
                </p14:cNvPr>
                <p14:cNvContentPartPr/>
                <p14:nvPr/>
              </p14:nvContentPartPr>
              <p14:xfrm>
                <a:off x="2084867" y="4728667"/>
                <a:ext cx="53640" cy="11700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1608DA4A-6246-4324-BA31-04F7D9D523D4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2080547" y="4724347"/>
                  <a:ext cx="6228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07868BBF-C880-4F0C-AB8B-E655F35F0CB1}"/>
                    </a:ext>
                  </a:extLst>
                </p14:cNvPr>
                <p14:cNvContentPartPr/>
                <p14:nvPr/>
              </p14:nvContentPartPr>
              <p14:xfrm>
                <a:off x="2144267" y="4592227"/>
                <a:ext cx="92160" cy="18108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07868BBF-C880-4F0C-AB8B-E655F35F0CB1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2139947" y="4587907"/>
                  <a:ext cx="10080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9373FC8A-232F-4406-BD22-3BE950C12118}"/>
                    </a:ext>
                  </a:extLst>
                </p14:cNvPr>
                <p14:cNvContentPartPr/>
                <p14:nvPr/>
              </p14:nvContentPartPr>
              <p14:xfrm>
                <a:off x="1351187" y="5056627"/>
                <a:ext cx="374040" cy="186840"/>
              </p14:xfrm>
            </p:contentPart>
          </mc:Choice>
          <mc:Fallback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9373FC8A-232F-4406-BD22-3BE950C12118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1346867" y="5052307"/>
                  <a:ext cx="38268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72308CAD-5E82-4506-A3A6-838FA24BE9E5}"/>
                    </a:ext>
                  </a:extLst>
                </p14:cNvPr>
                <p14:cNvContentPartPr/>
                <p14:nvPr/>
              </p14:nvContentPartPr>
              <p14:xfrm>
                <a:off x="1799747" y="5024947"/>
                <a:ext cx="249120" cy="17028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72308CAD-5E82-4506-A3A6-838FA24BE9E5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1795427" y="5020627"/>
                  <a:ext cx="25776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298E9D96-FC8B-4B1E-911E-B89B7BD3D153}"/>
                    </a:ext>
                  </a:extLst>
                </p14:cNvPr>
                <p14:cNvContentPartPr/>
                <p14:nvPr/>
              </p14:nvContentPartPr>
              <p14:xfrm>
                <a:off x="2034107" y="5020267"/>
                <a:ext cx="240120" cy="30096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298E9D96-FC8B-4B1E-911E-B89B7BD3D153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2029787" y="5015947"/>
                  <a:ext cx="248760" cy="30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D431336B-07B3-49D4-82FC-8ADA32EAA47C}"/>
                    </a:ext>
                  </a:extLst>
                </p14:cNvPr>
                <p14:cNvContentPartPr/>
                <p14:nvPr/>
              </p14:nvContentPartPr>
              <p14:xfrm>
                <a:off x="2270267" y="5082907"/>
                <a:ext cx="76320" cy="8712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D431336B-07B3-49D4-82FC-8ADA32EAA47C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2265947" y="5078587"/>
                  <a:ext cx="8496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33F10CD8-82BA-4DF8-B8EF-61768C71F715}"/>
                    </a:ext>
                  </a:extLst>
                </p14:cNvPr>
                <p14:cNvContentPartPr/>
                <p14:nvPr/>
              </p14:nvContentPartPr>
              <p14:xfrm>
                <a:off x="2366747" y="4970227"/>
                <a:ext cx="87480" cy="18216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33F10CD8-82BA-4DF8-B8EF-61768C71F715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2362427" y="4965907"/>
                  <a:ext cx="9612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DA090C5D-685A-443C-AAD0-BAD13554D740}"/>
                    </a:ext>
                  </a:extLst>
                </p14:cNvPr>
                <p14:cNvContentPartPr/>
                <p14:nvPr/>
              </p14:nvContentPartPr>
              <p14:xfrm>
                <a:off x="2422187" y="5051587"/>
                <a:ext cx="86400" cy="11556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DA090C5D-685A-443C-AAD0-BAD13554D740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2417867" y="5047267"/>
                  <a:ext cx="950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BD3947CA-B2A1-40C3-A7B9-14781F406C35}"/>
                    </a:ext>
                  </a:extLst>
                </p14:cNvPr>
                <p14:cNvContentPartPr/>
                <p14:nvPr/>
              </p14:nvContentPartPr>
              <p14:xfrm>
                <a:off x="2486267" y="5040067"/>
                <a:ext cx="81720" cy="12312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BD3947CA-B2A1-40C3-A7B9-14781F406C35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2481947" y="5035747"/>
                  <a:ext cx="9036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BC574D6B-813E-41F4-A8CE-F73E841EC4CA}"/>
                    </a:ext>
                  </a:extLst>
                </p14:cNvPr>
                <p14:cNvContentPartPr/>
                <p14:nvPr/>
              </p14:nvContentPartPr>
              <p14:xfrm>
                <a:off x="2577707" y="4962307"/>
                <a:ext cx="199440" cy="18540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BC574D6B-813E-41F4-A8CE-F73E841EC4CA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2573387" y="4957987"/>
                  <a:ext cx="20808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D168094A-4326-492B-AC45-A8250D19004D}"/>
                    </a:ext>
                  </a:extLst>
                </p14:cNvPr>
                <p14:cNvContentPartPr/>
                <p14:nvPr/>
              </p14:nvContentPartPr>
              <p14:xfrm>
                <a:off x="2713067" y="5018107"/>
                <a:ext cx="100800" cy="1440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D168094A-4326-492B-AC45-A8250D19004D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2708747" y="5013787"/>
                  <a:ext cx="1094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93727098-6A8C-4339-BBF4-F23EFCA4EE24}"/>
                    </a:ext>
                  </a:extLst>
                </p14:cNvPr>
                <p14:cNvContentPartPr/>
                <p14:nvPr/>
              </p14:nvContentPartPr>
              <p14:xfrm>
                <a:off x="2822867" y="4997227"/>
                <a:ext cx="112320" cy="14580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93727098-6A8C-4339-BBF4-F23EFCA4EE24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2818547" y="4992547"/>
                  <a:ext cx="12096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E172E208-8D8D-43CD-9B66-1F98310D7C61}"/>
                    </a:ext>
                  </a:extLst>
                </p14:cNvPr>
                <p14:cNvContentPartPr/>
                <p14:nvPr/>
              </p14:nvContentPartPr>
              <p14:xfrm>
                <a:off x="2787587" y="4941067"/>
                <a:ext cx="360" cy="36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E172E208-8D8D-43CD-9B66-1F98310D7C61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2783267" y="49367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1" name="Gruppieren 140">
            <a:extLst>
              <a:ext uri="{FF2B5EF4-FFF2-40B4-BE49-F238E27FC236}">
                <a16:creationId xmlns:a16="http://schemas.microsoft.com/office/drawing/2014/main" id="{77148742-D212-4A21-A145-1BA916536231}"/>
              </a:ext>
            </a:extLst>
          </p:cNvPr>
          <p:cNvGrpSpPr/>
          <p:nvPr/>
        </p:nvGrpSpPr>
        <p:grpSpPr>
          <a:xfrm>
            <a:off x="6886187" y="667147"/>
            <a:ext cx="661680" cy="384480"/>
            <a:chOff x="6886187" y="667147"/>
            <a:chExt cx="661680" cy="384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BC7C6F29-2614-4D44-B29D-2965A6211AD6}"/>
                    </a:ext>
                  </a:extLst>
                </p14:cNvPr>
                <p14:cNvContentPartPr/>
                <p14:nvPr/>
              </p14:nvContentPartPr>
              <p14:xfrm>
                <a:off x="6910307" y="778387"/>
                <a:ext cx="360" cy="36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BC7C6F29-2614-4D44-B29D-2965A6211AD6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6905987" y="7740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9759E06E-5CBD-4D19-A307-7B244DA73A3F}"/>
                    </a:ext>
                  </a:extLst>
                </p14:cNvPr>
                <p14:cNvContentPartPr/>
                <p14:nvPr/>
              </p14:nvContentPartPr>
              <p14:xfrm>
                <a:off x="6886187" y="667147"/>
                <a:ext cx="585000" cy="31788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9759E06E-5CBD-4D19-A307-7B244DA73A3F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6881867" y="662827"/>
                  <a:ext cx="593640" cy="32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529D3544-F529-4716-BBDA-E2F7E9DF593C}"/>
                    </a:ext>
                  </a:extLst>
                </p14:cNvPr>
                <p14:cNvContentPartPr/>
                <p14:nvPr/>
              </p14:nvContentPartPr>
              <p14:xfrm>
                <a:off x="7364627" y="839947"/>
                <a:ext cx="183240" cy="21168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529D3544-F529-4716-BBDA-E2F7E9DF593C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7360307" y="835627"/>
                  <a:ext cx="191880" cy="220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7" name="Gruppieren 196">
            <a:extLst>
              <a:ext uri="{FF2B5EF4-FFF2-40B4-BE49-F238E27FC236}">
                <a16:creationId xmlns:a16="http://schemas.microsoft.com/office/drawing/2014/main" id="{84C5999F-7474-43D0-88E0-51491AFEEF04}"/>
              </a:ext>
            </a:extLst>
          </p:cNvPr>
          <p:cNvGrpSpPr/>
          <p:nvPr/>
        </p:nvGrpSpPr>
        <p:grpSpPr>
          <a:xfrm>
            <a:off x="7828667" y="554107"/>
            <a:ext cx="3489480" cy="1219680"/>
            <a:chOff x="7828667" y="554107"/>
            <a:chExt cx="3489480" cy="1219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2154E710-8280-454B-8FFE-C496BDA99B73}"/>
                    </a:ext>
                  </a:extLst>
                </p14:cNvPr>
                <p14:cNvContentPartPr/>
                <p14:nvPr/>
              </p14:nvContentPartPr>
              <p14:xfrm>
                <a:off x="7828667" y="772627"/>
                <a:ext cx="173880" cy="21708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2154E710-8280-454B-8FFE-C496BDA99B73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7824347" y="768307"/>
                  <a:ext cx="18252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9B82800F-06C0-4B6D-BF4F-A59AA8CE7B4D}"/>
                    </a:ext>
                  </a:extLst>
                </p14:cNvPr>
                <p14:cNvContentPartPr/>
                <p14:nvPr/>
              </p14:nvContentPartPr>
              <p14:xfrm>
                <a:off x="7922627" y="889267"/>
                <a:ext cx="79560" cy="9864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9B82800F-06C0-4B6D-BF4F-A59AA8CE7B4D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7918307" y="884947"/>
                  <a:ext cx="8820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FC08D4A3-0E9B-48A5-A79A-304AFE5676F2}"/>
                    </a:ext>
                  </a:extLst>
                </p14:cNvPr>
                <p14:cNvContentPartPr/>
                <p14:nvPr/>
              </p14:nvContentPartPr>
              <p14:xfrm>
                <a:off x="8032787" y="842827"/>
                <a:ext cx="277920" cy="12600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FC08D4A3-0E9B-48A5-A79A-304AFE5676F2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8028467" y="838507"/>
                  <a:ext cx="2865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AE71AE7E-8C12-4443-AAC9-A3790A908010}"/>
                    </a:ext>
                  </a:extLst>
                </p14:cNvPr>
                <p14:cNvContentPartPr/>
                <p14:nvPr/>
              </p14:nvContentPartPr>
              <p14:xfrm>
                <a:off x="8335547" y="870907"/>
                <a:ext cx="101880" cy="8064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AE71AE7E-8C12-4443-AAC9-A3790A908010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8331227" y="866587"/>
                  <a:ext cx="11052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EB87A1F8-1C7E-4B8B-BC22-9383F8456FDF}"/>
                    </a:ext>
                  </a:extLst>
                </p14:cNvPr>
                <p14:cNvContentPartPr/>
                <p14:nvPr/>
              </p14:nvContentPartPr>
              <p14:xfrm>
                <a:off x="8686907" y="785947"/>
                <a:ext cx="304200" cy="15156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EB87A1F8-1C7E-4B8B-BC22-9383F8456FDF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8682587" y="781627"/>
                  <a:ext cx="31284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4665ABAD-392E-4D10-AB68-A6C7A99CBD1B}"/>
                    </a:ext>
                  </a:extLst>
                </p14:cNvPr>
                <p14:cNvContentPartPr/>
                <p14:nvPr/>
              </p14:nvContentPartPr>
              <p14:xfrm>
                <a:off x="8992187" y="749947"/>
                <a:ext cx="360" cy="36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4665ABAD-392E-4D10-AB68-A6C7A99CBD1B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8987867" y="7456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8711089F-F48F-4F63-87F8-8A9E203428FC}"/>
                    </a:ext>
                  </a:extLst>
                </p14:cNvPr>
                <p14:cNvContentPartPr/>
                <p14:nvPr/>
              </p14:nvContentPartPr>
              <p14:xfrm>
                <a:off x="9244187" y="668227"/>
                <a:ext cx="155520" cy="21564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8711089F-F48F-4F63-87F8-8A9E203428FC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9239867" y="663907"/>
                  <a:ext cx="164160" cy="22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BC5FD84F-D045-4961-88D2-AEBF2B9AC838}"/>
                    </a:ext>
                  </a:extLst>
                </p14:cNvPr>
                <p14:cNvContentPartPr/>
                <p14:nvPr/>
              </p14:nvContentPartPr>
              <p14:xfrm>
                <a:off x="9427427" y="781987"/>
                <a:ext cx="97560" cy="7848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BC5FD84F-D045-4961-88D2-AEBF2B9AC838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9423107" y="777667"/>
                  <a:ext cx="10620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0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8C047826-97C2-4443-84F8-B98A6DF9826B}"/>
                    </a:ext>
                  </a:extLst>
                </p14:cNvPr>
                <p14:cNvContentPartPr/>
                <p14:nvPr/>
              </p14:nvContentPartPr>
              <p14:xfrm>
                <a:off x="9554147" y="617107"/>
                <a:ext cx="155160" cy="23904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8C047826-97C2-4443-84F8-B98A6DF9826B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9549827" y="612787"/>
                  <a:ext cx="16380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2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EBC4092C-2A48-4231-89B0-16D8BC3998B4}"/>
                    </a:ext>
                  </a:extLst>
                </p14:cNvPr>
                <p14:cNvContentPartPr/>
                <p14:nvPr/>
              </p14:nvContentPartPr>
              <p14:xfrm>
                <a:off x="9702827" y="615307"/>
                <a:ext cx="202320" cy="33588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EBC4092C-2A48-4231-89B0-16D8BC3998B4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9698507" y="610987"/>
                  <a:ext cx="210960" cy="34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4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7658D97E-3C61-4AE9-AF04-8E7AAD8EBA05}"/>
                    </a:ext>
                  </a:extLst>
                </p14:cNvPr>
                <p14:cNvContentPartPr/>
                <p14:nvPr/>
              </p14:nvContentPartPr>
              <p14:xfrm>
                <a:off x="9897587" y="724027"/>
                <a:ext cx="72720" cy="10404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7658D97E-3C61-4AE9-AF04-8E7AAD8EBA05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9893267" y="719707"/>
                  <a:ext cx="8136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8D70E63E-86E5-4C7B-8F9A-76DBCB952DA7}"/>
                    </a:ext>
                  </a:extLst>
                </p14:cNvPr>
                <p14:cNvContentPartPr/>
                <p14:nvPr/>
              </p14:nvContentPartPr>
              <p14:xfrm>
                <a:off x="9995867" y="730507"/>
                <a:ext cx="383760" cy="23004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8D70E63E-86E5-4C7B-8F9A-76DBCB952DA7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9991547" y="726187"/>
                  <a:ext cx="39240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CFF88BB0-123C-40B3-98A2-4E5FDCBB332E}"/>
                    </a:ext>
                  </a:extLst>
                </p14:cNvPr>
                <p14:cNvContentPartPr/>
                <p14:nvPr/>
              </p14:nvContentPartPr>
              <p14:xfrm>
                <a:off x="10363787" y="619987"/>
                <a:ext cx="13320" cy="1116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CFF88BB0-123C-40B3-98A2-4E5FDCBB332E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10359467" y="615667"/>
                  <a:ext cx="2196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97FE3E0C-6622-4BFC-92C9-45707212CC34}"/>
                    </a:ext>
                  </a:extLst>
                </p14:cNvPr>
                <p14:cNvContentPartPr/>
                <p14:nvPr/>
              </p14:nvContentPartPr>
              <p14:xfrm>
                <a:off x="10653947" y="582547"/>
                <a:ext cx="281520" cy="23616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97FE3E0C-6622-4BFC-92C9-45707212CC34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10649627" y="578227"/>
                  <a:ext cx="290160" cy="24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2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35B9FF89-D65F-4DFC-A1D0-77F538CD2E87}"/>
                    </a:ext>
                  </a:extLst>
                </p14:cNvPr>
                <p14:cNvContentPartPr/>
                <p14:nvPr/>
              </p14:nvContentPartPr>
              <p14:xfrm>
                <a:off x="10903787" y="554107"/>
                <a:ext cx="341640" cy="24660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35B9FF89-D65F-4DFC-A1D0-77F538CD2E87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10899467" y="549787"/>
                  <a:ext cx="35028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4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A7E7AF71-AA67-4B6D-83B2-719780EDDE99}"/>
                    </a:ext>
                  </a:extLst>
                </p14:cNvPr>
                <p14:cNvContentPartPr/>
                <p14:nvPr/>
              </p14:nvContentPartPr>
              <p14:xfrm>
                <a:off x="11249387" y="598747"/>
                <a:ext cx="21600" cy="2160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A7E7AF71-AA67-4B6D-83B2-719780EDDE99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11245067" y="594427"/>
                  <a:ext cx="3024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6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18310C45-EFFA-44B8-A3A0-7CC39ACA3F2D}"/>
                    </a:ext>
                  </a:extLst>
                </p14:cNvPr>
                <p14:cNvContentPartPr/>
                <p14:nvPr/>
              </p14:nvContentPartPr>
              <p14:xfrm>
                <a:off x="7929827" y="1182307"/>
                <a:ext cx="127440" cy="19548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18310C45-EFFA-44B8-A3A0-7CC39ACA3F2D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7925507" y="1177987"/>
                  <a:ext cx="13608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8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10631A68-16F3-4208-823C-A38EC9320DBE}"/>
                    </a:ext>
                  </a:extLst>
                </p14:cNvPr>
                <p14:cNvContentPartPr/>
                <p14:nvPr/>
              </p14:nvContentPartPr>
              <p14:xfrm>
                <a:off x="8074187" y="1117867"/>
                <a:ext cx="166320" cy="27180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10631A68-16F3-4208-823C-A38EC9320DBE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8069867" y="1113547"/>
                  <a:ext cx="174960" cy="28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0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FEF17A13-B9DF-4E0B-B8AE-CFE69C0E45EC}"/>
                    </a:ext>
                  </a:extLst>
                </p14:cNvPr>
                <p14:cNvContentPartPr/>
                <p14:nvPr/>
              </p14:nvContentPartPr>
              <p14:xfrm>
                <a:off x="8263907" y="1124347"/>
                <a:ext cx="44640" cy="21420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FEF17A13-B9DF-4E0B-B8AE-CFE69C0E45EC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8259587" y="1120027"/>
                  <a:ext cx="5328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2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99D28192-A811-4D35-80F1-8C30DD1E1451}"/>
                    </a:ext>
                  </a:extLst>
                </p14:cNvPr>
                <p14:cNvContentPartPr/>
                <p14:nvPr/>
              </p14:nvContentPartPr>
              <p14:xfrm>
                <a:off x="8299187" y="1203907"/>
                <a:ext cx="120240" cy="11988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99D28192-A811-4D35-80F1-8C30DD1E1451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8294867" y="1199587"/>
                  <a:ext cx="12888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4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0660A2D2-66A9-4006-95A3-1CA3602208D0}"/>
                    </a:ext>
                  </a:extLst>
                </p14:cNvPr>
                <p14:cNvContentPartPr/>
                <p14:nvPr/>
              </p14:nvContentPartPr>
              <p14:xfrm>
                <a:off x="8451467" y="1112467"/>
                <a:ext cx="146880" cy="18972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0660A2D2-66A9-4006-95A3-1CA3602208D0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8447147" y="1108147"/>
                  <a:ext cx="155520" cy="19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6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87932482-4684-4208-B863-0906FEF90162}"/>
                    </a:ext>
                  </a:extLst>
                </p14:cNvPr>
                <p14:cNvContentPartPr/>
                <p14:nvPr/>
              </p14:nvContentPartPr>
              <p14:xfrm>
                <a:off x="8606627" y="1122907"/>
                <a:ext cx="95040" cy="17964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87932482-4684-4208-B863-0906FEF90162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8602307" y="1118587"/>
                  <a:ext cx="10368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8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B73C3AA5-C4CF-4036-AF34-4FA86CD55464}"/>
                    </a:ext>
                  </a:extLst>
                </p14:cNvPr>
                <p14:cNvContentPartPr/>
                <p14:nvPr/>
              </p14:nvContentPartPr>
              <p14:xfrm>
                <a:off x="8866187" y="1155307"/>
                <a:ext cx="302760" cy="14328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B73C3AA5-C4CF-4036-AF34-4FA86CD55464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8861867" y="1150987"/>
                  <a:ext cx="3114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0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D020B3A5-F560-4D48-82C6-4AD68B416A5B}"/>
                    </a:ext>
                  </a:extLst>
                </p14:cNvPr>
                <p14:cNvContentPartPr/>
                <p14:nvPr/>
              </p14:nvContentPartPr>
              <p14:xfrm>
                <a:off x="9221867" y="1080067"/>
                <a:ext cx="120240" cy="24372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D020B3A5-F560-4D48-82C6-4AD68B416A5B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9217547" y="1075747"/>
                  <a:ext cx="12888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2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6A880AD9-781E-4616-BAFC-8DF9FB20CF02}"/>
                    </a:ext>
                  </a:extLst>
                </p14:cNvPr>
                <p14:cNvContentPartPr/>
                <p14:nvPr/>
              </p14:nvContentPartPr>
              <p14:xfrm>
                <a:off x="9514187" y="1075747"/>
                <a:ext cx="97200" cy="16776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6A880AD9-781E-4616-BAFC-8DF9FB20CF02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9509867" y="1071427"/>
                  <a:ext cx="10584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4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793F3923-846C-428F-B0DE-38AC193CEFEE}"/>
                    </a:ext>
                  </a:extLst>
                </p14:cNvPr>
                <p14:cNvContentPartPr/>
                <p14:nvPr/>
              </p14:nvContentPartPr>
              <p14:xfrm>
                <a:off x="9625787" y="1048747"/>
                <a:ext cx="219240" cy="16452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793F3923-846C-428F-B0DE-38AC193CEFEE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9621467" y="1044427"/>
                  <a:ext cx="22788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6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0A95E965-E19C-4CAE-B2D8-FBC40FCA7611}"/>
                    </a:ext>
                  </a:extLst>
                </p14:cNvPr>
                <p14:cNvContentPartPr/>
                <p14:nvPr/>
              </p14:nvContentPartPr>
              <p14:xfrm>
                <a:off x="9863387" y="1125787"/>
                <a:ext cx="153360" cy="7956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0A95E965-E19C-4CAE-B2D8-FBC40FCA7611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9859067" y="1121467"/>
                  <a:ext cx="16200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8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92778CCB-B859-4960-A4F8-29163EEF9907}"/>
                    </a:ext>
                  </a:extLst>
                </p14:cNvPr>
                <p14:cNvContentPartPr/>
                <p14:nvPr/>
              </p14:nvContentPartPr>
              <p14:xfrm>
                <a:off x="10037987" y="1123627"/>
                <a:ext cx="181800" cy="6300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92778CCB-B859-4960-A4F8-29163EEF9907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10033667" y="1119307"/>
                  <a:ext cx="19044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0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7A6FF272-AED4-4F68-80B7-3C10D313F4D8}"/>
                    </a:ext>
                  </a:extLst>
                </p14:cNvPr>
                <p14:cNvContentPartPr/>
                <p14:nvPr/>
              </p14:nvContentPartPr>
              <p14:xfrm>
                <a:off x="10207547" y="1074667"/>
                <a:ext cx="51120" cy="1872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7A6FF272-AED4-4F68-80B7-3C10D313F4D8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10203227" y="1070347"/>
                  <a:ext cx="5976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2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CEDDF5D5-9D01-41C1-988B-A4594EC74D72}"/>
                    </a:ext>
                  </a:extLst>
                </p14:cNvPr>
                <p14:cNvContentPartPr/>
                <p14:nvPr/>
              </p14:nvContentPartPr>
              <p14:xfrm>
                <a:off x="10285667" y="1048027"/>
                <a:ext cx="274680" cy="14328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CEDDF5D5-9D01-41C1-988B-A4594EC74D72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10281347" y="1043707"/>
                  <a:ext cx="28332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4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FAA36521-55AD-457D-9339-1E1D761F10EC}"/>
                    </a:ext>
                  </a:extLst>
                </p14:cNvPr>
                <p14:cNvContentPartPr/>
                <p14:nvPr/>
              </p14:nvContentPartPr>
              <p14:xfrm>
                <a:off x="10627667" y="1086907"/>
                <a:ext cx="94320" cy="11664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FAA36521-55AD-457D-9339-1E1D761F10EC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10623347" y="1082587"/>
                  <a:ext cx="10296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6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5E102F1F-B045-4F22-A134-EEF656F971CA}"/>
                    </a:ext>
                  </a:extLst>
                </p14:cNvPr>
                <p14:cNvContentPartPr/>
                <p14:nvPr/>
              </p14:nvContentPartPr>
              <p14:xfrm>
                <a:off x="10602467" y="1129747"/>
                <a:ext cx="121320" cy="828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5E102F1F-B045-4F22-A134-EEF656F971CA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10598147" y="1125427"/>
                  <a:ext cx="12996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8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0050D3AE-DCAC-46D9-B426-7B44774108C4}"/>
                    </a:ext>
                  </a:extLst>
                </p14:cNvPr>
                <p14:cNvContentPartPr/>
                <p14:nvPr/>
              </p14:nvContentPartPr>
              <p14:xfrm>
                <a:off x="10737467" y="1028947"/>
                <a:ext cx="317880" cy="16776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0050D3AE-DCAC-46D9-B426-7B44774108C4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10733147" y="1024627"/>
                  <a:ext cx="32652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0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3BE26CDE-D899-451F-87EF-F99FFB39C978}"/>
                    </a:ext>
                  </a:extLst>
                </p14:cNvPr>
                <p14:cNvContentPartPr/>
                <p14:nvPr/>
              </p14:nvContentPartPr>
              <p14:xfrm>
                <a:off x="10856267" y="954427"/>
                <a:ext cx="7200" cy="432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3BE26CDE-D899-451F-87EF-F99FFB39C978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10851947" y="950107"/>
                  <a:ext cx="1584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2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E5FABD53-20E4-403C-8BDF-D0D424019AF7}"/>
                    </a:ext>
                  </a:extLst>
                </p14:cNvPr>
                <p14:cNvContentPartPr/>
                <p14:nvPr/>
              </p14:nvContentPartPr>
              <p14:xfrm>
                <a:off x="8195507" y="1535827"/>
                <a:ext cx="30960" cy="18108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E5FABD53-20E4-403C-8BDF-D0D424019AF7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8191187" y="1531507"/>
                  <a:ext cx="3960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4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5C666BA9-E734-4380-A03D-C85DD49CA1C1}"/>
                    </a:ext>
                  </a:extLst>
                </p14:cNvPr>
                <p14:cNvContentPartPr/>
                <p14:nvPr/>
              </p14:nvContentPartPr>
              <p14:xfrm>
                <a:off x="8109107" y="1433587"/>
                <a:ext cx="173160" cy="22428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5C666BA9-E734-4380-A03D-C85DD49CA1C1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8104787" y="1429267"/>
                  <a:ext cx="181800" cy="23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6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E2991037-677F-401F-9954-7255C747EDF6}"/>
                    </a:ext>
                  </a:extLst>
                </p14:cNvPr>
                <p14:cNvContentPartPr/>
                <p14:nvPr/>
              </p14:nvContentPartPr>
              <p14:xfrm>
                <a:off x="8285867" y="1530067"/>
                <a:ext cx="212040" cy="15336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E2991037-677F-401F-9954-7255C747EDF6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8281547" y="1525747"/>
                  <a:ext cx="22068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8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2BEE45B4-687E-471A-A880-263AB2EF5310}"/>
                    </a:ext>
                  </a:extLst>
                </p14:cNvPr>
                <p14:cNvContentPartPr/>
                <p14:nvPr/>
              </p14:nvContentPartPr>
              <p14:xfrm>
                <a:off x="8509067" y="1495867"/>
                <a:ext cx="106920" cy="14976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2BEE45B4-687E-471A-A880-263AB2EF5310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8504747" y="1491547"/>
                  <a:ext cx="11556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0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1E7BF896-75FF-46F8-B326-4037B7E895DF}"/>
                    </a:ext>
                  </a:extLst>
                </p14:cNvPr>
                <p14:cNvContentPartPr/>
                <p14:nvPr/>
              </p14:nvContentPartPr>
              <p14:xfrm>
                <a:off x="8677547" y="1497307"/>
                <a:ext cx="234720" cy="13824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1E7BF896-75FF-46F8-B326-4037B7E895DF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8673227" y="1492987"/>
                  <a:ext cx="24336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2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29D36778-BAB3-4A96-9FB5-C9153D562CA3}"/>
                    </a:ext>
                  </a:extLst>
                </p14:cNvPr>
                <p14:cNvContentPartPr/>
                <p14:nvPr/>
              </p14:nvContentPartPr>
              <p14:xfrm>
                <a:off x="8907587" y="1397227"/>
                <a:ext cx="107280" cy="21780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29D36778-BAB3-4A96-9FB5-C9153D562CA3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8903267" y="1392907"/>
                  <a:ext cx="11592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4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19E86128-4190-4333-9D19-47CBC0B927BD}"/>
                    </a:ext>
                  </a:extLst>
                </p14:cNvPr>
                <p14:cNvContentPartPr/>
                <p14:nvPr/>
              </p14:nvContentPartPr>
              <p14:xfrm>
                <a:off x="9035027" y="1488667"/>
                <a:ext cx="71280" cy="10044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19E86128-4190-4333-9D19-47CBC0B927BD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9030707" y="1484347"/>
                  <a:ext cx="7992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6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6A30A25B-4B4A-4BBA-85B1-E41568A7CF20}"/>
                    </a:ext>
                  </a:extLst>
                </p14:cNvPr>
                <p14:cNvContentPartPr/>
                <p14:nvPr/>
              </p14:nvContentPartPr>
              <p14:xfrm>
                <a:off x="9100547" y="1393627"/>
                <a:ext cx="538920" cy="38016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6A30A25B-4B4A-4BBA-85B1-E41568A7CF20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9096227" y="1389307"/>
                  <a:ext cx="547560" cy="38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8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EAEF3DA1-DFB2-410A-81BE-FB6FCC8642B0}"/>
                    </a:ext>
                  </a:extLst>
                </p14:cNvPr>
                <p14:cNvContentPartPr/>
                <p14:nvPr/>
              </p14:nvContentPartPr>
              <p14:xfrm>
                <a:off x="9818027" y="1477147"/>
                <a:ext cx="342720" cy="12960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EAEF3DA1-DFB2-410A-81BE-FB6FCC8642B0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9813707" y="1472827"/>
                  <a:ext cx="35136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0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D2B0B6CB-05FF-43A2-9FF4-E1FCE55A4D15}"/>
                    </a:ext>
                  </a:extLst>
                </p14:cNvPr>
                <p14:cNvContentPartPr/>
                <p14:nvPr/>
              </p14:nvContentPartPr>
              <p14:xfrm>
                <a:off x="10172987" y="1483987"/>
                <a:ext cx="106200" cy="12780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D2B0B6CB-05FF-43A2-9FF4-E1FCE55A4D15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10168667" y="1479667"/>
                  <a:ext cx="11484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2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FBF1E31B-A11B-4E1F-811B-AB2E002B5888}"/>
                    </a:ext>
                  </a:extLst>
                </p14:cNvPr>
                <p14:cNvContentPartPr/>
                <p14:nvPr/>
              </p14:nvContentPartPr>
              <p14:xfrm>
                <a:off x="10302947" y="1468507"/>
                <a:ext cx="358200" cy="11844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FBF1E31B-A11B-4E1F-811B-AB2E002B5888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10298627" y="1464187"/>
                  <a:ext cx="36684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4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0C059E16-E760-4B3A-997E-C00A79478FB9}"/>
                    </a:ext>
                  </a:extLst>
                </p14:cNvPr>
                <p14:cNvContentPartPr/>
                <p14:nvPr/>
              </p14:nvContentPartPr>
              <p14:xfrm>
                <a:off x="10674107" y="1433587"/>
                <a:ext cx="29520" cy="2880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0C059E16-E760-4B3A-997E-C00A79478FB9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10669787" y="1429267"/>
                  <a:ext cx="38160" cy="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6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CED54910-68E6-44DE-8054-7B0C2F793F67}"/>
                    </a:ext>
                  </a:extLst>
                </p14:cNvPr>
                <p14:cNvContentPartPr/>
                <p14:nvPr/>
              </p14:nvContentPartPr>
              <p14:xfrm>
                <a:off x="10727027" y="1379227"/>
                <a:ext cx="134280" cy="18324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CED54910-68E6-44DE-8054-7B0C2F793F67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10722707" y="1374907"/>
                  <a:ext cx="14292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8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0696844E-150E-4FE6-8772-EF3C618B42F0}"/>
                    </a:ext>
                  </a:extLst>
                </p14:cNvPr>
                <p14:cNvContentPartPr/>
                <p14:nvPr/>
              </p14:nvContentPartPr>
              <p14:xfrm>
                <a:off x="10906667" y="1441507"/>
                <a:ext cx="273600" cy="8928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0696844E-150E-4FE6-8772-EF3C618B42F0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10902347" y="1437187"/>
                  <a:ext cx="28224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0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6718ED04-0ADE-47B9-B141-5016CFFFB4CD}"/>
                    </a:ext>
                  </a:extLst>
                </p14:cNvPr>
                <p14:cNvContentPartPr/>
                <p14:nvPr/>
              </p14:nvContentPartPr>
              <p14:xfrm>
                <a:off x="11242907" y="1327027"/>
                <a:ext cx="75240" cy="23076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6718ED04-0ADE-47B9-B141-5016CFFFB4CD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11238587" y="1322707"/>
                  <a:ext cx="83880" cy="239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0966540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72324-52B3-E700-88B8-21D74EA45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DEE19523-5B2E-A5FF-1755-E3B9B36A1F7E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endParaRPr lang="de-DE"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90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Unelastisches Angebot, elastische Nachfrage 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3">
            <a:extLst>
              <a:ext uri="{FF2B5EF4-FFF2-40B4-BE49-F238E27FC236}">
                <a16:creationId xmlns:a16="http://schemas.microsoft.com/office/drawing/2014/main" id="{26EEFEBC-D30E-B9FD-B3F4-05B3CE4FCA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98401" y="1283401"/>
            <a:ext cx="1440" cy="383472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21DEE825-6298-FCEA-5AA7-D171A14519A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9441" y="4997161"/>
            <a:ext cx="5813280" cy="144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09EB678-3815-BED8-FB96-C70C509C2595}"/>
              </a:ext>
            </a:extLst>
          </p:cNvPr>
          <p:cNvSpPr txBox="1"/>
          <p:nvPr/>
        </p:nvSpPr>
        <p:spPr>
          <a:xfrm>
            <a:off x="2120310" y="1404158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BED7F3B-A58D-3014-69E0-ADD8FA1E223F}"/>
              </a:ext>
            </a:extLst>
          </p:cNvPr>
          <p:cNvSpPr txBox="1"/>
          <p:nvPr/>
        </p:nvSpPr>
        <p:spPr>
          <a:xfrm>
            <a:off x="7553412" y="506193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739D6B18-713E-3E20-BF88-77D98FAFB9C8}"/>
              </a:ext>
            </a:extLst>
          </p:cNvPr>
          <p:cNvCxnSpPr/>
          <p:nvPr/>
        </p:nvCxnSpPr>
        <p:spPr>
          <a:xfrm flipV="1">
            <a:off x="4438552" y="2057332"/>
            <a:ext cx="1415146" cy="261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>
            <a:extLst>
              <a:ext uri="{FF2B5EF4-FFF2-40B4-BE49-F238E27FC236}">
                <a16:creationId xmlns:a16="http://schemas.microsoft.com/office/drawing/2014/main" id="{DEF0588C-0694-F1D9-B9C7-2FD5A438B4E5}"/>
              </a:ext>
            </a:extLst>
          </p:cNvPr>
          <p:cNvCxnSpPr/>
          <p:nvPr/>
        </p:nvCxnSpPr>
        <p:spPr>
          <a:xfrm>
            <a:off x="3586858" y="2533364"/>
            <a:ext cx="5100229" cy="12041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E9B6656F-10B2-3BB2-A03F-9EA0F90A4F40}"/>
              </a:ext>
            </a:extLst>
          </p:cNvPr>
          <p:cNvSpPr txBox="1"/>
          <p:nvPr/>
        </p:nvSpPr>
        <p:spPr>
          <a:xfrm>
            <a:off x="5323026" y="1704818"/>
            <a:ext cx="90909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Angebot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487C46C0-528B-3E73-97FD-56A9047FB0FE}"/>
              </a:ext>
            </a:extLst>
          </p:cNvPr>
          <p:cNvSpPr txBox="1"/>
          <p:nvPr/>
        </p:nvSpPr>
        <p:spPr>
          <a:xfrm>
            <a:off x="7965697" y="3897768"/>
            <a:ext cx="105266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Nachfrage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A00531C-E7FB-D2C9-BCE7-8EF4EF6E6C6F}"/>
              </a:ext>
            </a:extLst>
          </p:cNvPr>
          <p:cNvSpPr txBox="1"/>
          <p:nvPr/>
        </p:nvSpPr>
        <p:spPr>
          <a:xfrm>
            <a:off x="2439713" y="291106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p*</a:t>
            </a:r>
            <a:endParaRPr lang="de-DE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0F096D53-AA15-9160-7EF1-A370113AC3C1}"/>
              </a:ext>
            </a:extLst>
          </p:cNvPr>
          <p:cNvCxnSpPr/>
          <p:nvPr/>
        </p:nvCxnSpPr>
        <p:spPr>
          <a:xfrm flipV="1">
            <a:off x="2677504" y="2964087"/>
            <a:ext cx="2670403" cy="66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hteck 26">
            <a:extLst>
              <a:ext uri="{FF2B5EF4-FFF2-40B4-BE49-F238E27FC236}">
                <a16:creationId xmlns:a16="http://schemas.microsoft.com/office/drawing/2014/main" id="{C05C3423-2101-7B3A-FE48-5F469C02E7C3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7268C393-8368-4ABA-8BC7-D7E76476EDFE}"/>
                  </a:ext>
                </a:extLst>
              </p14:cNvPr>
              <p14:cNvContentPartPr/>
              <p14:nvPr/>
            </p14:nvContentPartPr>
            <p14:xfrm>
              <a:off x="5392907" y="3001387"/>
              <a:ext cx="9000" cy="2250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7268C393-8368-4ABA-8BC7-D7E76476EDF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88587" y="2997067"/>
                <a:ext cx="17640" cy="23364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BE46638D-39E6-410E-BCA0-DCCD6446B886}"/>
              </a:ext>
            </a:extLst>
          </p:cNvPr>
          <p:cNvGrpSpPr/>
          <p:nvPr/>
        </p:nvGrpSpPr>
        <p:grpSpPr>
          <a:xfrm>
            <a:off x="5284187" y="3558667"/>
            <a:ext cx="79560" cy="1454400"/>
            <a:chOff x="5284187" y="3558667"/>
            <a:chExt cx="79560" cy="1454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9F3EDAEF-C00B-46D4-BC1D-76382A9801BF}"/>
                    </a:ext>
                  </a:extLst>
                </p14:cNvPr>
                <p14:cNvContentPartPr/>
                <p14:nvPr/>
              </p14:nvContentPartPr>
              <p14:xfrm>
                <a:off x="5301827" y="3558667"/>
                <a:ext cx="61920" cy="114624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9F3EDAEF-C00B-46D4-BC1D-76382A9801BF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297507" y="3554347"/>
                  <a:ext cx="70560" cy="115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81128499-8527-4064-9AC1-7B71551FA0D5}"/>
                    </a:ext>
                  </a:extLst>
                </p14:cNvPr>
                <p14:cNvContentPartPr/>
                <p14:nvPr/>
              </p14:nvContentPartPr>
              <p14:xfrm>
                <a:off x="5284187" y="4899307"/>
                <a:ext cx="25560" cy="11376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81128499-8527-4064-9AC1-7B71551FA0D5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279867" y="4894987"/>
                  <a:ext cx="34200" cy="122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C9CC8EF0-91BF-41A3-AEDA-249171DE28F7}"/>
              </a:ext>
            </a:extLst>
          </p:cNvPr>
          <p:cNvGrpSpPr/>
          <p:nvPr/>
        </p:nvGrpSpPr>
        <p:grpSpPr>
          <a:xfrm>
            <a:off x="5250707" y="5361187"/>
            <a:ext cx="148320" cy="206280"/>
            <a:chOff x="5250707" y="5361187"/>
            <a:chExt cx="148320" cy="206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B67B48C0-E7AD-4DB1-AFC3-43E7A4007B0C}"/>
                    </a:ext>
                  </a:extLst>
                </p14:cNvPr>
                <p14:cNvContentPartPr/>
                <p14:nvPr/>
              </p14:nvContentPartPr>
              <p14:xfrm>
                <a:off x="5305067" y="5361187"/>
                <a:ext cx="72000" cy="20628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B67B48C0-E7AD-4DB1-AFC3-43E7A4007B0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300747" y="5356867"/>
                  <a:ext cx="8064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9CF45030-A5BA-43A5-B682-A99F4F527368}"/>
                    </a:ext>
                  </a:extLst>
                </p14:cNvPr>
                <p14:cNvContentPartPr/>
                <p14:nvPr/>
              </p14:nvContentPartPr>
              <p14:xfrm>
                <a:off x="5250707" y="5365147"/>
                <a:ext cx="148320" cy="1735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9CF45030-A5BA-43A5-B682-A99F4F52736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246387" y="5360827"/>
                  <a:ext cx="156960" cy="1821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9F931A32-E8DB-4500-BE7D-558E2D42D4CC}"/>
                  </a:ext>
                </a:extLst>
              </p14:cNvPr>
              <p14:cNvContentPartPr/>
              <p14:nvPr/>
            </p14:nvContentPartPr>
            <p14:xfrm>
              <a:off x="5502707" y="5245987"/>
              <a:ext cx="111240" cy="15048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9F931A32-E8DB-4500-BE7D-558E2D42D4C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498387" y="5241667"/>
                <a:ext cx="119880" cy="15912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6C6B1F39-B6A5-4C05-A163-5862145DDA00}"/>
              </a:ext>
            </a:extLst>
          </p:cNvPr>
          <p:cNvGrpSpPr/>
          <p:nvPr/>
        </p:nvGrpSpPr>
        <p:grpSpPr>
          <a:xfrm>
            <a:off x="2440187" y="2770627"/>
            <a:ext cx="2364840" cy="1224360"/>
            <a:chOff x="2440187" y="2770627"/>
            <a:chExt cx="2364840" cy="1224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F32797AD-C891-459F-BB9A-BE86D697C475}"/>
                    </a:ext>
                  </a:extLst>
                </p14:cNvPr>
                <p14:cNvContentPartPr/>
                <p14:nvPr/>
              </p14:nvContentPartPr>
              <p14:xfrm>
                <a:off x="4758227" y="2786827"/>
                <a:ext cx="46800" cy="120816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F32797AD-C891-459F-BB9A-BE86D697C47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753907" y="2782507"/>
                  <a:ext cx="55440" cy="121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53201ECA-D26C-4711-ACAC-808FBB9F5FEE}"/>
                    </a:ext>
                  </a:extLst>
                </p14:cNvPr>
                <p14:cNvContentPartPr/>
                <p14:nvPr/>
              </p14:nvContentPartPr>
              <p14:xfrm>
                <a:off x="2837267" y="2821387"/>
                <a:ext cx="568080" cy="5148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53201ECA-D26C-4711-ACAC-808FBB9F5FEE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832947" y="2817067"/>
                  <a:ext cx="57672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2E9DB450-C0E2-4373-992A-B6995DAEA582}"/>
                    </a:ext>
                  </a:extLst>
                </p14:cNvPr>
                <p14:cNvContentPartPr/>
                <p14:nvPr/>
              </p14:nvContentPartPr>
              <p14:xfrm>
                <a:off x="3606587" y="2816347"/>
                <a:ext cx="1172880" cy="1800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2E9DB450-C0E2-4373-992A-B6995DAEA582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602267" y="2812027"/>
                  <a:ext cx="118152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A1BA8239-94A3-4AC8-85C2-F2FAE64450D0}"/>
                    </a:ext>
                  </a:extLst>
                </p14:cNvPr>
                <p14:cNvContentPartPr/>
                <p14:nvPr/>
              </p14:nvContentPartPr>
              <p14:xfrm>
                <a:off x="2440187" y="2787187"/>
                <a:ext cx="116280" cy="16488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A1BA8239-94A3-4AC8-85C2-F2FAE64450D0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2435867" y="2782867"/>
                  <a:ext cx="12492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E21F6A1F-3015-47C2-B75E-C5695D790462}"/>
                    </a:ext>
                  </a:extLst>
                </p14:cNvPr>
                <p14:cNvContentPartPr/>
                <p14:nvPr/>
              </p14:nvContentPartPr>
              <p14:xfrm>
                <a:off x="2587427" y="2770627"/>
                <a:ext cx="65520" cy="9072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E21F6A1F-3015-47C2-B75E-C5695D790462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2583107" y="2766307"/>
                  <a:ext cx="7416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C151B968-FEA4-4298-B2D5-BF5AE7AC1A67}"/>
                    </a:ext>
                  </a:extLst>
                </p14:cNvPr>
                <p14:cNvContentPartPr/>
                <p14:nvPr/>
              </p14:nvContentPartPr>
              <p14:xfrm>
                <a:off x="2583107" y="2800507"/>
                <a:ext cx="73800" cy="504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C151B968-FEA4-4298-B2D5-BF5AE7AC1A67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2578787" y="2796187"/>
                  <a:ext cx="82440" cy="13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0DE658D4-8B9B-44F4-B124-00058452FFAC}"/>
                  </a:ext>
                </a:extLst>
              </p14:cNvPr>
              <p14:cNvContentPartPr/>
              <p14:nvPr/>
            </p14:nvContentPartPr>
            <p14:xfrm>
              <a:off x="3398507" y="3937387"/>
              <a:ext cx="203760" cy="1440"/>
            </p14:xfrm>
          </p:contentPart>
        </mc:Choice>
        <mc:Fallback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0DE658D4-8B9B-44F4-B124-00058452FFAC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394187" y="3933067"/>
                <a:ext cx="212400" cy="1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3A6EF752-D8F2-4FF4-A511-118EF318F0C9}"/>
                  </a:ext>
                </a:extLst>
              </p14:cNvPr>
              <p14:cNvContentPartPr/>
              <p14:nvPr/>
            </p14:nvContentPartPr>
            <p14:xfrm>
              <a:off x="3863627" y="3908587"/>
              <a:ext cx="1023120" cy="6120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3A6EF752-D8F2-4FF4-A511-118EF318F0C9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3859307" y="3904267"/>
                <a:ext cx="1031760" cy="69840"/>
              </a:xfrm>
              <a:prstGeom prst="rect">
                <a:avLst/>
              </a:prstGeom>
            </p:spPr>
          </p:pic>
        </mc:Fallback>
      </mc:AlternateContent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AAA1713E-42F7-4610-9AD9-1FBE9C271489}"/>
              </a:ext>
            </a:extLst>
          </p:cNvPr>
          <p:cNvGrpSpPr/>
          <p:nvPr/>
        </p:nvGrpSpPr>
        <p:grpSpPr>
          <a:xfrm>
            <a:off x="2399507" y="3929107"/>
            <a:ext cx="632160" cy="230400"/>
            <a:chOff x="2399507" y="3929107"/>
            <a:chExt cx="632160" cy="230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071451BD-53EB-4DBC-8F6D-7F751A6BD151}"/>
                    </a:ext>
                  </a:extLst>
                </p14:cNvPr>
                <p14:cNvContentPartPr/>
                <p14:nvPr/>
              </p14:nvContentPartPr>
              <p14:xfrm>
                <a:off x="2810627" y="3960067"/>
                <a:ext cx="221040" cy="1800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071451BD-53EB-4DBC-8F6D-7F751A6BD151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806307" y="3955747"/>
                  <a:ext cx="22968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B5FD14B9-B022-457F-BA59-3AC58000923D}"/>
                    </a:ext>
                  </a:extLst>
                </p14:cNvPr>
                <p14:cNvContentPartPr/>
                <p14:nvPr/>
              </p14:nvContentPartPr>
              <p14:xfrm>
                <a:off x="2560787" y="3989947"/>
                <a:ext cx="77040" cy="12960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B5FD14B9-B022-457F-BA59-3AC58000923D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2556467" y="3985627"/>
                  <a:ext cx="8568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4036BC4-D645-4272-A35D-54DD9A48EB7B}"/>
                    </a:ext>
                  </a:extLst>
                </p14:cNvPr>
                <p14:cNvContentPartPr/>
                <p14:nvPr/>
              </p14:nvContentPartPr>
              <p14:xfrm>
                <a:off x="2399507" y="3929107"/>
                <a:ext cx="93600" cy="23040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4036BC4-D645-4272-A35D-54DD9A48EB7B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2395187" y="3924787"/>
                  <a:ext cx="10224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08D47D12-FC6D-457E-A607-D55C145E69E6}"/>
                    </a:ext>
                  </a:extLst>
                </p14:cNvPr>
                <p14:cNvContentPartPr/>
                <p14:nvPr/>
              </p14:nvContentPartPr>
              <p14:xfrm>
                <a:off x="2489507" y="4020187"/>
                <a:ext cx="115920" cy="3312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08D47D12-FC6D-457E-A607-D55C145E69E6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2485187" y="4015867"/>
                  <a:ext cx="124560" cy="41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2F5507FC-82C6-41BA-ACD9-AEA61B96A2D3}"/>
              </a:ext>
            </a:extLst>
          </p:cNvPr>
          <p:cNvGrpSpPr/>
          <p:nvPr/>
        </p:nvGrpSpPr>
        <p:grpSpPr>
          <a:xfrm>
            <a:off x="3007547" y="2308027"/>
            <a:ext cx="1535040" cy="645120"/>
            <a:chOff x="3007547" y="2308027"/>
            <a:chExt cx="1535040" cy="645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32536411-3BF8-4E5A-9AAD-6C872869B148}"/>
                    </a:ext>
                  </a:extLst>
                </p14:cNvPr>
                <p14:cNvContentPartPr/>
                <p14:nvPr/>
              </p14:nvContentPartPr>
              <p14:xfrm>
                <a:off x="3007547" y="2854867"/>
                <a:ext cx="36360" cy="8712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32536411-3BF8-4E5A-9AAD-6C872869B148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003227" y="2850547"/>
                  <a:ext cx="4500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ED4FE83E-027A-4DE6-97FB-173BB381B1D1}"/>
                    </a:ext>
                  </a:extLst>
                </p14:cNvPr>
                <p14:cNvContentPartPr/>
                <p14:nvPr/>
              </p14:nvContentPartPr>
              <p14:xfrm>
                <a:off x="3188987" y="2836147"/>
                <a:ext cx="56160" cy="7524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ED4FE83E-027A-4DE6-97FB-173BB381B1D1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184667" y="2831827"/>
                  <a:ext cx="6480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E7B7A616-931E-4EB4-9EB9-9D9D82F50318}"/>
                    </a:ext>
                  </a:extLst>
                </p14:cNvPr>
                <p14:cNvContentPartPr/>
                <p14:nvPr/>
              </p14:nvContentPartPr>
              <p14:xfrm>
                <a:off x="3297707" y="2842627"/>
                <a:ext cx="183600" cy="11052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E7B7A616-931E-4EB4-9EB9-9D9D82F50318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3293387" y="2838307"/>
                  <a:ext cx="1922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57C878DA-ADD1-45EB-BE52-FEFA0EE37D85}"/>
                    </a:ext>
                  </a:extLst>
                </p14:cNvPr>
                <p14:cNvContentPartPr/>
                <p14:nvPr/>
              </p14:nvContentPartPr>
              <p14:xfrm>
                <a:off x="3584267" y="2902027"/>
                <a:ext cx="224640" cy="2844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57C878DA-ADD1-45EB-BE52-FEFA0EE37D85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3579947" y="2897707"/>
                  <a:ext cx="23328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D6FF431A-A1BA-404E-82A4-C74987594B12}"/>
                    </a:ext>
                  </a:extLst>
                </p14:cNvPr>
                <p14:cNvContentPartPr/>
                <p14:nvPr/>
              </p14:nvContentPartPr>
              <p14:xfrm>
                <a:off x="3903587" y="2889787"/>
                <a:ext cx="293040" cy="4716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D6FF431A-A1BA-404E-82A4-C74987594B12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3899267" y="2885467"/>
                  <a:ext cx="301680" cy="5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EE841788-4B6B-4F03-BCA2-08D33F01CC48}"/>
                    </a:ext>
                  </a:extLst>
                </p14:cNvPr>
                <p14:cNvContentPartPr/>
                <p14:nvPr/>
              </p14:nvContentPartPr>
              <p14:xfrm>
                <a:off x="4331627" y="2895907"/>
                <a:ext cx="210960" cy="3240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EE841788-4B6B-4F03-BCA2-08D33F01CC48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327307" y="2891587"/>
                  <a:ext cx="21960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55A69D73-9D3D-432C-B8E8-B716051C27DC}"/>
                    </a:ext>
                  </a:extLst>
                </p14:cNvPr>
                <p14:cNvContentPartPr/>
                <p14:nvPr/>
              </p14:nvContentPartPr>
              <p14:xfrm>
                <a:off x="3745907" y="2308027"/>
                <a:ext cx="563400" cy="62712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55A69D73-9D3D-432C-B8E8-B716051C27DC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3741587" y="2303707"/>
                  <a:ext cx="572040" cy="63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FB2078D6-4D8D-4225-B11C-45505E956BCA}"/>
                    </a:ext>
                  </a:extLst>
                </p14:cNvPr>
                <p14:cNvContentPartPr/>
                <p14:nvPr/>
              </p14:nvContentPartPr>
              <p14:xfrm>
                <a:off x="3683987" y="2685307"/>
                <a:ext cx="264960" cy="26244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FB2078D6-4D8D-4225-B11C-45505E956BCA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3679667" y="2680987"/>
                  <a:ext cx="273600" cy="271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F8CF2458-4EFD-4297-A830-C3AA630CEFA7}"/>
              </a:ext>
            </a:extLst>
          </p:cNvPr>
          <p:cNvGrpSpPr/>
          <p:nvPr/>
        </p:nvGrpSpPr>
        <p:grpSpPr>
          <a:xfrm>
            <a:off x="3947507" y="1510987"/>
            <a:ext cx="835200" cy="537480"/>
            <a:chOff x="3947507" y="1510987"/>
            <a:chExt cx="835200" cy="537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95B2399E-EFE8-462F-A0DD-3DEF1F089ABE}"/>
                    </a:ext>
                  </a:extLst>
                </p14:cNvPr>
                <p14:cNvContentPartPr/>
                <p14:nvPr/>
              </p14:nvContentPartPr>
              <p14:xfrm>
                <a:off x="3947507" y="1816267"/>
                <a:ext cx="87120" cy="23220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95B2399E-EFE8-462F-A0DD-3DEF1F089ABE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3943187" y="1811947"/>
                  <a:ext cx="9576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E96075BA-C1B4-4746-93CE-3EF749910316}"/>
                    </a:ext>
                  </a:extLst>
                </p14:cNvPr>
                <p14:cNvContentPartPr/>
                <p14:nvPr/>
              </p14:nvContentPartPr>
              <p14:xfrm>
                <a:off x="4065227" y="1751107"/>
                <a:ext cx="65880" cy="25344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E96075BA-C1B4-4746-93CE-3EF749910316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4060907" y="1746787"/>
                  <a:ext cx="74520" cy="26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90F51FC3-4B26-4AC2-AD35-D6EA6E47DA98}"/>
                    </a:ext>
                  </a:extLst>
                </p14:cNvPr>
                <p14:cNvContentPartPr/>
                <p14:nvPr/>
              </p14:nvContentPartPr>
              <p14:xfrm>
                <a:off x="4209947" y="1859467"/>
                <a:ext cx="360" cy="36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90F51FC3-4B26-4AC2-AD35-D6EA6E47DA98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4205627" y="18551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22CFF007-1218-40F3-8B49-454993B6464C}"/>
                    </a:ext>
                  </a:extLst>
                </p14:cNvPr>
                <p14:cNvContentPartPr/>
                <p14:nvPr/>
              </p14:nvContentPartPr>
              <p14:xfrm>
                <a:off x="4280147" y="1672987"/>
                <a:ext cx="124200" cy="2221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22CFF007-1218-40F3-8B49-454993B6464C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4275827" y="1668667"/>
                  <a:ext cx="13284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0EECC50E-BADB-4576-8316-8E157ECDA722}"/>
                    </a:ext>
                  </a:extLst>
                </p14:cNvPr>
                <p14:cNvContentPartPr/>
                <p14:nvPr/>
              </p14:nvContentPartPr>
              <p14:xfrm>
                <a:off x="4461227" y="1712587"/>
                <a:ext cx="100440" cy="4752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0EECC50E-BADB-4576-8316-8E157ECDA722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4456907" y="1708267"/>
                  <a:ext cx="10908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D56BD3AB-2FD4-427E-A29F-61ED1D0BB022}"/>
                    </a:ext>
                  </a:extLst>
                </p14:cNvPr>
                <p14:cNvContentPartPr/>
                <p14:nvPr/>
              </p14:nvContentPartPr>
              <p14:xfrm>
                <a:off x="4638347" y="1510987"/>
                <a:ext cx="144360" cy="25380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D56BD3AB-2FD4-427E-A29F-61ED1D0BB022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4634027" y="1506667"/>
                  <a:ext cx="153000" cy="262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7E3DDC0C-CA05-4D56-91FA-D97112DE7F93}"/>
              </a:ext>
            </a:extLst>
          </p:cNvPr>
          <p:cNvGrpSpPr/>
          <p:nvPr/>
        </p:nvGrpSpPr>
        <p:grpSpPr>
          <a:xfrm>
            <a:off x="2868947" y="3359947"/>
            <a:ext cx="660600" cy="469080"/>
            <a:chOff x="2868947" y="3359947"/>
            <a:chExt cx="660600" cy="469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C69B260F-1D33-46DC-A971-71608DF64E8E}"/>
                    </a:ext>
                  </a:extLst>
                </p14:cNvPr>
                <p14:cNvContentPartPr/>
                <p14:nvPr/>
              </p14:nvContentPartPr>
              <p14:xfrm>
                <a:off x="3275747" y="3746227"/>
                <a:ext cx="360" cy="36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C69B260F-1D33-46DC-A971-71608DF64E8E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3271427" y="37419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73C4939D-2C3B-4FB0-B755-A21369A1FF5D}"/>
                    </a:ext>
                  </a:extLst>
                </p14:cNvPr>
                <p14:cNvContentPartPr/>
                <p14:nvPr/>
              </p14:nvContentPartPr>
              <p14:xfrm>
                <a:off x="2868947" y="3556867"/>
                <a:ext cx="309960" cy="25524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73C4939D-2C3B-4FB0-B755-A21369A1FF5D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2864627" y="3552547"/>
                  <a:ext cx="318600" cy="26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F7E7451B-95A9-48C5-903F-8C59657CC4E5}"/>
                    </a:ext>
                  </a:extLst>
                </p14:cNvPr>
                <p14:cNvContentPartPr/>
                <p14:nvPr/>
              </p14:nvContentPartPr>
              <p14:xfrm>
                <a:off x="2964707" y="3359947"/>
                <a:ext cx="564840" cy="46908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F7E7451B-95A9-48C5-903F-8C59657CC4E5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2960387" y="3355627"/>
                  <a:ext cx="573480" cy="477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36E4B6F2-FA1B-4E22-A334-6E1BBB6597DF}"/>
              </a:ext>
            </a:extLst>
          </p:cNvPr>
          <p:cNvGrpSpPr/>
          <p:nvPr/>
        </p:nvGrpSpPr>
        <p:grpSpPr>
          <a:xfrm>
            <a:off x="2232467" y="3090307"/>
            <a:ext cx="2478960" cy="729720"/>
            <a:chOff x="2232467" y="3090307"/>
            <a:chExt cx="2478960" cy="729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2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68FD197D-4870-49A7-96E3-E801552C8287}"/>
                    </a:ext>
                  </a:extLst>
                </p14:cNvPr>
                <p14:cNvContentPartPr/>
                <p14:nvPr/>
              </p14:nvContentPartPr>
              <p14:xfrm>
                <a:off x="2886587" y="3468307"/>
                <a:ext cx="311400" cy="3517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68FD197D-4870-49A7-96E3-E801552C8287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2882267" y="3463987"/>
                  <a:ext cx="320040" cy="36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D9F2FDCC-1DBE-4A61-9FD7-A7AA4271B4B5}"/>
                    </a:ext>
                  </a:extLst>
                </p14:cNvPr>
                <p14:cNvContentPartPr/>
                <p14:nvPr/>
              </p14:nvContentPartPr>
              <p14:xfrm>
                <a:off x="2953907" y="3397027"/>
                <a:ext cx="465120" cy="41400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D9F2FDCC-1DBE-4A61-9FD7-A7AA4271B4B5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2949587" y="3392707"/>
                  <a:ext cx="473760" cy="42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8DCA41AB-7DBA-43D7-9823-59F22D2DDD08}"/>
                    </a:ext>
                  </a:extLst>
                </p14:cNvPr>
                <p14:cNvContentPartPr/>
                <p14:nvPr/>
              </p14:nvContentPartPr>
              <p14:xfrm>
                <a:off x="3052547" y="3252667"/>
                <a:ext cx="528480" cy="52596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8DCA41AB-7DBA-43D7-9823-59F22D2DDD08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3048227" y="3248347"/>
                  <a:ext cx="537120" cy="53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582AB89E-A1CC-4956-919F-422CF2D05911}"/>
                    </a:ext>
                  </a:extLst>
                </p14:cNvPr>
                <p14:cNvContentPartPr/>
                <p14:nvPr/>
              </p14:nvContentPartPr>
              <p14:xfrm>
                <a:off x="3363587" y="3159787"/>
                <a:ext cx="502560" cy="53496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582AB89E-A1CC-4956-919F-422CF2D05911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3359267" y="3155467"/>
                  <a:ext cx="511200" cy="54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D8241217-D8C7-46AA-A0B3-7795175D9E5E}"/>
                    </a:ext>
                  </a:extLst>
                </p14:cNvPr>
                <p14:cNvContentPartPr/>
                <p14:nvPr/>
              </p14:nvContentPartPr>
              <p14:xfrm>
                <a:off x="3685067" y="3172027"/>
                <a:ext cx="594360" cy="54504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D8241217-D8C7-46AA-A0B3-7795175D9E5E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3680747" y="3167707"/>
                  <a:ext cx="603000" cy="55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ABE369A5-F862-434F-91ED-CE01A155D8C3}"/>
                    </a:ext>
                  </a:extLst>
                </p14:cNvPr>
                <p14:cNvContentPartPr/>
                <p14:nvPr/>
              </p14:nvContentPartPr>
              <p14:xfrm>
                <a:off x="3911507" y="3155107"/>
                <a:ext cx="550080" cy="5346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ABE369A5-F862-434F-91ED-CE01A155D8C3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3907187" y="3150787"/>
                  <a:ext cx="558720" cy="54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DC3E05C2-207F-44F6-8343-CE6656522695}"/>
                    </a:ext>
                  </a:extLst>
                </p14:cNvPr>
                <p14:cNvContentPartPr/>
                <p14:nvPr/>
              </p14:nvContentPartPr>
              <p14:xfrm>
                <a:off x="4183307" y="3090307"/>
                <a:ext cx="450000" cy="44892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DC3E05C2-207F-44F6-8343-CE6656522695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4178987" y="3085987"/>
                  <a:ext cx="458640" cy="45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4038E784-C9EF-4089-B5FD-9F85B41827C0}"/>
                    </a:ext>
                  </a:extLst>
                </p14:cNvPr>
                <p14:cNvContentPartPr/>
                <p14:nvPr/>
              </p14:nvContentPartPr>
              <p14:xfrm>
                <a:off x="4493627" y="3158347"/>
                <a:ext cx="217800" cy="30276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4038E784-C9EF-4089-B5FD-9F85B41827C0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4489307" y="3154027"/>
                  <a:ext cx="22644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B48803A7-A485-444D-86E2-EBAF3590CB35}"/>
                    </a:ext>
                  </a:extLst>
                </p14:cNvPr>
                <p14:cNvContentPartPr/>
                <p14:nvPr/>
              </p14:nvContentPartPr>
              <p14:xfrm>
                <a:off x="2232467" y="3524107"/>
                <a:ext cx="950040" cy="10656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B48803A7-A485-444D-86E2-EBAF3590CB35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2228147" y="3519787"/>
                  <a:ext cx="95868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F2E6E545-3F50-49FF-AF2E-78EDC9E2D5A3}"/>
                    </a:ext>
                  </a:extLst>
                </p14:cNvPr>
                <p14:cNvContentPartPr/>
                <p14:nvPr/>
              </p14:nvContentPartPr>
              <p14:xfrm>
                <a:off x="3005387" y="3399907"/>
                <a:ext cx="213120" cy="24336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F2E6E545-3F50-49FF-AF2E-78EDC9E2D5A3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3001067" y="3395587"/>
                  <a:ext cx="221760" cy="25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8" name="Gruppieren 77">
            <a:extLst>
              <a:ext uri="{FF2B5EF4-FFF2-40B4-BE49-F238E27FC236}">
                <a16:creationId xmlns:a16="http://schemas.microsoft.com/office/drawing/2014/main" id="{464ACCD9-0DC3-4050-B0BF-8E8C8C2CA1B2}"/>
              </a:ext>
            </a:extLst>
          </p:cNvPr>
          <p:cNvGrpSpPr/>
          <p:nvPr/>
        </p:nvGrpSpPr>
        <p:grpSpPr>
          <a:xfrm>
            <a:off x="692747" y="3459667"/>
            <a:ext cx="990000" cy="304560"/>
            <a:chOff x="692747" y="3459667"/>
            <a:chExt cx="990000" cy="304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FDF30C2B-AB7F-4092-B8AD-99D3902FDCFD}"/>
                    </a:ext>
                  </a:extLst>
                </p14:cNvPr>
                <p14:cNvContentPartPr/>
                <p14:nvPr/>
              </p14:nvContentPartPr>
              <p14:xfrm>
                <a:off x="692747" y="3479107"/>
                <a:ext cx="151560" cy="28512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FDF30C2B-AB7F-4092-B8AD-99D3902FDCFD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688427" y="3474787"/>
                  <a:ext cx="160200" cy="29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C9D26549-8BC1-4C5B-95E3-D0CD49938DA6}"/>
                    </a:ext>
                  </a:extLst>
                </p14:cNvPr>
                <p14:cNvContentPartPr/>
                <p14:nvPr/>
              </p14:nvContentPartPr>
              <p14:xfrm>
                <a:off x="842147" y="3459667"/>
                <a:ext cx="124200" cy="23256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C9D26549-8BC1-4C5B-95E3-D0CD49938DA6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837827" y="3455347"/>
                  <a:ext cx="132840" cy="24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D682C3B7-1648-4548-9E14-BB1B02F21EC3}"/>
                    </a:ext>
                  </a:extLst>
                </p14:cNvPr>
                <p14:cNvContentPartPr/>
                <p14:nvPr/>
              </p14:nvContentPartPr>
              <p14:xfrm>
                <a:off x="1020707" y="3608347"/>
                <a:ext cx="91080" cy="2592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D682C3B7-1648-4548-9E14-BB1B02F21EC3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1016387" y="3604027"/>
                  <a:ext cx="9972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0B26D5D0-CD2F-4566-88C1-B8FB7041BFF8}"/>
                    </a:ext>
                  </a:extLst>
                </p14:cNvPr>
                <p14:cNvContentPartPr/>
                <p14:nvPr/>
              </p14:nvContentPartPr>
              <p14:xfrm>
                <a:off x="1139147" y="3475147"/>
                <a:ext cx="124200" cy="25632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0B26D5D0-CD2F-4566-88C1-B8FB7041BFF8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1134827" y="3470827"/>
                  <a:ext cx="13284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07A2F0DE-6534-40B4-A3A8-71A194A5B9EC}"/>
                    </a:ext>
                  </a:extLst>
                </p14:cNvPr>
                <p14:cNvContentPartPr/>
                <p14:nvPr/>
              </p14:nvContentPartPr>
              <p14:xfrm>
                <a:off x="1321667" y="3625987"/>
                <a:ext cx="73080" cy="1152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07A2F0DE-6534-40B4-A3A8-71A194A5B9EC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1317347" y="3621667"/>
                  <a:ext cx="8172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537F32FB-3EA2-476C-BEBC-6431246EC21A}"/>
                    </a:ext>
                  </a:extLst>
                </p14:cNvPr>
                <p14:cNvContentPartPr/>
                <p14:nvPr/>
              </p14:nvContentPartPr>
              <p14:xfrm>
                <a:off x="1478627" y="3496027"/>
                <a:ext cx="187920" cy="23940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537F32FB-3EA2-476C-BEBC-6431246EC21A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474307" y="3491707"/>
                  <a:ext cx="196560" cy="24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4E82106E-EF9D-4F3D-AB70-C50054B1358F}"/>
                    </a:ext>
                  </a:extLst>
                </p14:cNvPr>
                <p14:cNvContentPartPr/>
                <p14:nvPr/>
              </p14:nvContentPartPr>
              <p14:xfrm>
                <a:off x="1633427" y="3530227"/>
                <a:ext cx="18720" cy="21240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4E82106E-EF9D-4F3D-AB70-C50054B1358F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1629107" y="3525907"/>
                  <a:ext cx="2736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3A11BB57-2D28-4663-A7C5-D5512B61EC36}"/>
                    </a:ext>
                  </a:extLst>
                </p14:cNvPr>
                <p14:cNvContentPartPr/>
                <p14:nvPr/>
              </p14:nvContentPartPr>
              <p14:xfrm>
                <a:off x="1546667" y="3648667"/>
                <a:ext cx="136080" cy="1116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3A11BB57-2D28-4663-A7C5-D5512B61EC36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1542347" y="3644347"/>
                  <a:ext cx="144720" cy="19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0" name="Gruppieren 89">
            <a:extLst>
              <a:ext uri="{FF2B5EF4-FFF2-40B4-BE49-F238E27FC236}">
                <a16:creationId xmlns:a16="http://schemas.microsoft.com/office/drawing/2014/main" id="{1CE02238-B6BE-4405-8B99-BB3930169450}"/>
              </a:ext>
            </a:extLst>
          </p:cNvPr>
          <p:cNvGrpSpPr/>
          <p:nvPr/>
        </p:nvGrpSpPr>
        <p:grpSpPr>
          <a:xfrm>
            <a:off x="5057027" y="981787"/>
            <a:ext cx="1707120" cy="368640"/>
            <a:chOff x="5057027" y="981787"/>
            <a:chExt cx="1707120" cy="368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C8C5A02C-67DB-4972-9015-20772120FAB4}"/>
                    </a:ext>
                  </a:extLst>
                </p14:cNvPr>
                <p14:cNvContentPartPr/>
                <p14:nvPr/>
              </p14:nvContentPartPr>
              <p14:xfrm>
                <a:off x="5057027" y="1010587"/>
                <a:ext cx="366840" cy="24120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C8C5A02C-67DB-4972-9015-20772120FAB4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5052707" y="1006267"/>
                  <a:ext cx="375480" cy="24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5579C521-40EB-4EF4-B22E-EC50DD36A62D}"/>
                    </a:ext>
                  </a:extLst>
                </p14:cNvPr>
                <p14:cNvContentPartPr/>
                <p14:nvPr/>
              </p14:nvContentPartPr>
              <p14:xfrm>
                <a:off x="5404067" y="1134787"/>
                <a:ext cx="117360" cy="21564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5579C521-40EB-4EF4-B22E-EC50DD36A62D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5399747" y="1130467"/>
                  <a:ext cx="126000" cy="22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E50C46D2-2674-4FB9-9738-A9E7E57AF2B8}"/>
                    </a:ext>
                  </a:extLst>
                </p14:cNvPr>
                <p14:cNvContentPartPr/>
                <p14:nvPr/>
              </p14:nvContentPartPr>
              <p14:xfrm>
                <a:off x="5735627" y="1011307"/>
                <a:ext cx="169200" cy="25164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E50C46D2-2674-4FB9-9738-A9E7E57AF2B8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5731307" y="1006987"/>
                  <a:ext cx="177840" cy="26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83548EC2-74DE-416A-9534-2A186AD21C31}"/>
                    </a:ext>
                  </a:extLst>
                </p14:cNvPr>
                <p14:cNvContentPartPr/>
                <p14:nvPr/>
              </p14:nvContentPartPr>
              <p14:xfrm>
                <a:off x="5844347" y="1147387"/>
                <a:ext cx="96480" cy="8424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83548EC2-74DE-416A-9534-2A186AD21C31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5840027" y="1143067"/>
                  <a:ext cx="10512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E57EB495-4221-4238-A54D-67941821050D}"/>
                    </a:ext>
                  </a:extLst>
                </p14:cNvPr>
                <p14:cNvContentPartPr/>
                <p14:nvPr/>
              </p14:nvContentPartPr>
              <p14:xfrm>
                <a:off x="5938307" y="1157107"/>
                <a:ext cx="180720" cy="9216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E57EB495-4221-4238-A54D-67941821050D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5933987" y="1152787"/>
                  <a:ext cx="18936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4004F435-52AB-4967-945D-8B106FAA782A}"/>
                    </a:ext>
                  </a:extLst>
                </p14:cNvPr>
                <p14:cNvContentPartPr/>
                <p14:nvPr/>
              </p14:nvContentPartPr>
              <p14:xfrm>
                <a:off x="6172667" y="1144147"/>
                <a:ext cx="88200" cy="7308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4004F435-52AB-4967-945D-8B106FAA782A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6168347" y="1139827"/>
                  <a:ext cx="9684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D53EF747-8962-4C6B-97E2-539CD957DF2E}"/>
                    </a:ext>
                  </a:extLst>
                </p14:cNvPr>
                <p14:cNvContentPartPr/>
                <p14:nvPr/>
              </p14:nvContentPartPr>
              <p14:xfrm>
                <a:off x="6435827" y="1029307"/>
                <a:ext cx="328320" cy="17352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D53EF747-8962-4C6B-97E2-539CD957DF2E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6431507" y="1024987"/>
                  <a:ext cx="33696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B19130A2-587D-4C32-B3B7-F1525B2827C6}"/>
                    </a:ext>
                  </a:extLst>
                </p14:cNvPr>
                <p14:cNvContentPartPr/>
                <p14:nvPr/>
              </p14:nvContentPartPr>
              <p14:xfrm>
                <a:off x="6714467" y="981787"/>
                <a:ext cx="18000" cy="1116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B19130A2-587D-4C32-B3B7-F1525B2827C6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6710147" y="977467"/>
                  <a:ext cx="26640" cy="19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5" name="Gruppieren 104">
            <a:extLst>
              <a:ext uri="{FF2B5EF4-FFF2-40B4-BE49-F238E27FC236}">
                <a16:creationId xmlns:a16="http://schemas.microsoft.com/office/drawing/2014/main" id="{15BB0AAC-D10F-423E-8665-0C3257E55731}"/>
              </a:ext>
            </a:extLst>
          </p:cNvPr>
          <p:cNvGrpSpPr/>
          <p:nvPr/>
        </p:nvGrpSpPr>
        <p:grpSpPr>
          <a:xfrm>
            <a:off x="6995627" y="956227"/>
            <a:ext cx="1423080" cy="389160"/>
            <a:chOff x="6995627" y="956227"/>
            <a:chExt cx="1423080" cy="389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40BBE6BD-1E85-4469-8835-3775F45D29DF}"/>
                    </a:ext>
                  </a:extLst>
                </p14:cNvPr>
                <p14:cNvContentPartPr/>
                <p14:nvPr/>
              </p14:nvContentPartPr>
              <p14:xfrm>
                <a:off x="6995627" y="992587"/>
                <a:ext cx="255600" cy="19692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40BBE6BD-1E85-4469-8835-3775F45D29DF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6991307" y="988267"/>
                  <a:ext cx="26424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29D9798B-F971-49EE-930C-B40ED30D5B61}"/>
                    </a:ext>
                  </a:extLst>
                </p14:cNvPr>
                <p14:cNvContentPartPr/>
                <p14:nvPr/>
              </p14:nvContentPartPr>
              <p14:xfrm>
                <a:off x="7252307" y="1068187"/>
                <a:ext cx="208800" cy="27720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29D9798B-F971-49EE-930C-B40ED30D5B61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7247987" y="1063867"/>
                  <a:ext cx="217440" cy="28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49D36AB6-E956-48C8-AB13-B453666CD2EC}"/>
                    </a:ext>
                  </a:extLst>
                </p14:cNvPr>
                <p14:cNvContentPartPr/>
                <p14:nvPr/>
              </p14:nvContentPartPr>
              <p14:xfrm>
                <a:off x="7464707" y="986467"/>
                <a:ext cx="114480" cy="18792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49D36AB6-E956-48C8-AB13-B453666CD2EC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7460387" y="982147"/>
                  <a:ext cx="1231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8445FCDB-313E-432D-9209-CD3A08EB44BB}"/>
                    </a:ext>
                  </a:extLst>
                </p14:cNvPr>
                <p14:cNvContentPartPr/>
                <p14:nvPr/>
              </p14:nvContentPartPr>
              <p14:xfrm>
                <a:off x="7596107" y="1078627"/>
                <a:ext cx="92160" cy="7596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8445FCDB-313E-432D-9209-CD3A08EB44BB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7591787" y="1074307"/>
                  <a:ext cx="10080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FE2B471F-9545-4AC9-9059-E4143731E051}"/>
                    </a:ext>
                  </a:extLst>
                </p14:cNvPr>
                <p14:cNvContentPartPr/>
                <p14:nvPr/>
              </p14:nvContentPartPr>
              <p14:xfrm>
                <a:off x="7730747" y="977827"/>
                <a:ext cx="167040" cy="19296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FE2B471F-9545-4AC9-9059-E4143731E051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726427" y="973507"/>
                  <a:ext cx="17568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91026540-A0AA-474A-9D75-3BC6E80A0AEE}"/>
                    </a:ext>
                  </a:extLst>
                </p14:cNvPr>
                <p14:cNvContentPartPr/>
                <p14:nvPr/>
              </p14:nvContentPartPr>
              <p14:xfrm>
                <a:off x="7928387" y="1042267"/>
                <a:ext cx="89640" cy="15012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91026540-A0AA-474A-9D75-3BC6E80A0AEE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7924067" y="1037947"/>
                  <a:ext cx="9828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0E8A903B-07FD-469A-8AFB-1C4DA9A1056C}"/>
                    </a:ext>
                  </a:extLst>
                </p14:cNvPr>
                <p14:cNvContentPartPr/>
                <p14:nvPr/>
              </p14:nvContentPartPr>
              <p14:xfrm>
                <a:off x="8059787" y="990067"/>
                <a:ext cx="358920" cy="17928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0E8A903B-07FD-469A-8AFB-1C4DA9A1056C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8055467" y="985747"/>
                  <a:ext cx="36756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089FA6C4-A3E8-47A5-97F4-A6F9A886B751}"/>
                    </a:ext>
                  </a:extLst>
                </p14:cNvPr>
                <p14:cNvContentPartPr/>
                <p14:nvPr/>
              </p14:nvContentPartPr>
              <p14:xfrm>
                <a:off x="8180027" y="956227"/>
                <a:ext cx="30960" cy="180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089FA6C4-A3E8-47A5-97F4-A6F9A886B751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175707" y="951907"/>
                  <a:ext cx="39600" cy="10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4" name="Gruppieren 103">
            <a:extLst>
              <a:ext uri="{FF2B5EF4-FFF2-40B4-BE49-F238E27FC236}">
                <a16:creationId xmlns:a16="http://schemas.microsoft.com/office/drawing/2014/main" id="{CACF7ACF-BA88-4B3D-9E90-AB3B5602B878}"/>
              </a:ext>
            </a:extLst>
          </p:cNvPr>
          <p:cNvGrpSpPr/>
          <p:nvPr/>
        </p:nvGrpSpPr>
        <p:grpSpPr>
          <a:xfrm>
            <a:off x="8612027" y="936067"/>
            <a:ext cx="303840" cy="221400"/>
            <a:chOff x="8612027" y="936067"/>
            <a:chExt cx="303840" cy="221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242E403C-1073-4101-BB18-5B386E1074B8}"/>
                    </a:ext>
                  </a:extLst>
                </p14:cNvPr>
                <p14:cNvContentPartPr/>
                <p14:nvPr/>
              </p14:nvContentPartPr>
              <p14:xfrm>
                <a:off x="8612027" y="946507"/>
                <a:ext cx="118080" cy="21096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242E403C-1073-4101-BB18-5B386E1074B8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8607707" y="942187"/>
                  <a:ext cx="12672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B314E33E-5ED0-4F33-8607-BBF0184018FC}"/>
                    </a:ext>
                  </a:extLst>
                </p14:cNvPr>
                <p14:cNvContentPartPr/>
                <p14:nvPr/>
              </p14:nvContentPartPr>
              <p14:xfrm>
                <a:off x="8777267" y="1029667"/>
                <a:ext cx="138600" cy="10908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B314E33E-5ED0-4F33-8607-BBF0184018FC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8772947" y="1025347"/>
                  <a:ext cx="14724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3A61F6F0-083B-4C8F-9266-04637D3AB5BA}"/>
                    </a:ext>
                  </a:extLst>
                </p14:cNvPr>
                <p14:cNvContentPartPr/>
                <p14:nvPr/>
              </p14:nvContentPartPr>
              <p14:xfrm>
                <a:off x="8906507" y="936067"/>
                <a:ext cx="360" cy="36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3A61F6F0-083B-4C8F-9266-04637D3AB5BA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8902187" y="9317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8" name="Gruppieren 107">
            <a:extLst>
              <a:ext uri="{FF2B5EF4-FFF2-40B4-BE49-F238E27FC236}">
                <a16:creationId xmlns:a16="http://schemas.microsoft.com/office/drawing/2014/main" id="{6E803D83-3C97-4EA7-97F8-6FA90CD23A9A}"/>
              </a:ext>
            </a:extLst>
          </p:cNvPr>
          <p:cNvGrpSpPr/>
          <p:nvPr/>
        </p:nvGrpSpPr>
        <p:grpSpPr>
          <a:xfrm>
            <a:off x="2447747" y="3199387"/>
            <a:ext cx="178200" cy="624240"/>
            <a:chOff x="2447747" y="3199387"/>
            <a:chExt cx="178200" cy="624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F6CE73F5-AE9A-4726-A413-FBBE5FCC28C9}"/>
                    </a:ext>
                  </a:extLst>
                </p14:cNvPr>
                <p14:cNvContentPartPr/>
                <p14:nvPr/>
              </p14:nvContentPartPr>
              <p14:xfrm>
                <a:off x="2490587" y="3199387"/>
                <a:ext cx="41040" cy="50544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F6CE73F5-AE9A-4726-A413-FBBE5FCC28C9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2486267" y="3195067"/>
                  <a:ext cx="49680" cy="51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434197BE-89E1-45DD-9DDF-FADE766AAD78}"/>
                    </a:ext>
                  </a:extLst>
                </p14:cNvPr>
                <p14:cNvContentPartPr/>
                <p14:nvPr/>
              </p14:nvContentPartPr>
              <p14:xfrm>
                <a:off x="2447747" y="3525187"/>
                <a:ext cx="178200" cy="29844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434197BE-89E1-45DD-9DDF-FADE766AAD78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2443427" y="3520867"/>
                  <a:ext cx="186840" cy="307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6" name="Gruppieren 125">
            <a:extLst>
              <a:ext uri="{FF2B5EF4-FFF2-40B4-BE49-F238E27FC236}">
                <a16:creationId xmlns:a16="http://schemas.microsoft.com/office/drawing/2014/main" id="{9B19635E-71F1-44FF-B483-A200646B24FA}"/>
              </a:ext>
            </a:extLst>
          </p:cNvPr>
          <p:cNvGrpSpPr/>
          <p:nvPr/>
        </p:nvGrpSpPr>
        <p:grpSpPr>
          <a:xfrm>
            <a:off x="9109547" y="965587"/>
            <a:ext cx="495000" cy="145800"/>
            <a:chOff x="9109547" y="965587"/>
            <a:chExt cx="495000" cy="145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FEFC2AEC-565B-4606-A0C6-C56C272FF58F}"/>
                    </a:ext>
                  </a:extLst>
                </p14:cNvPr>
                <p14:cNvContentPartPr/>
                <p14:nvPr/>
              </p14:nvContentPartPr>
              <p14:xfrm>
                <a:off x="9109547" y="1012387"/>
                <a:ext cx="289800" cy="9900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FEFC2AEC-565B-4606-A0C6-C56C272FF58F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9105227" y="1008067"/>
                  <a:ext cx="29844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4F3B7882-E6A2-41D1-90B2-3D0C2542AEA1}"/>
                    </a:ext>
                  </a:extLst>
                </p14:cNvPr>
                <p14:cNvContentPartPr/>
                <p14:nvPr/>
              </p14:nvContentPartPr>
              <p14:xfrm>
                <a:off x="9376307" y="965587"/>
                <a:ext cx="30960" cy="3132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4F3B7882-E6A2-41D1-90B2-3D0C2542AEA1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9371987" y="961267"/>
                  <a:ext cx="3960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1773F64F-A590-43D1-B5F3-3FB292AF7FB6}"/>
                    </a:ext>
                  </a:extLst>
                </p14:cNvPr>
                <p14:cNvContentPartPr/>
                <p14:nvPr/>
              </p14:nvContentPartPr>
              <p14:xfrm>
                <a:off x="9474947" y="983227"/>
                <a:ext cx="129600" cy="8280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1773F64F-A590-43D1-B5F3-3FB292AF7FB6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9470627" y="978907"/>
                  <a:ext cx="138240" cy="91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5" name="Gruppieren 124">
            <a:extLst>
              <a:ext uri="{FF2B5EF4-FFF2-40B4-BE49-F238E27FC236}">
                <a16:creationId xmlns:a16="http://schemas.microsoft.com/office/drawing/2014/main" id="{8ED7709C-99A9-4C24-B404-1CA29D77AAB2}"/>
              </a:ext>
            </a:extLst>
          </p:cNvPr>
          <p:cNvGrpSpPr/>
          <p:nvPr/>
        </p:nvGrpSpPr>
        <p:grpSpPr>
          <a:xfrm>
            <a:off x="9830627" y="807907"/>
            <a:ext cx="1791000" cy="299520"/>
            <a:chOff x="9830627" y="807907"/>
            <a:chExt cx="1791000" cy="299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21836661-8CA0-435C-96FA-26B7545750E6}"/>
                    </a:ext>
                  </a:extLst>
                </p14:cNvPr>
                <p14:cNvContentPartPr/>
                <p14:nvPr/>
              </p14:nvContentPartPr>
              <p14:xfrm>
                <a:off x="9830627" y="955147"/>
                <a:ext cx="104400" cy="15228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21836661-8CA0-435C-96FA-26B7545750E6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9826307" y="950827"/>
                  <a:ext cx="11304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E3E00CA5-2997-4F32-989C-3755470C21FA}"/>
                    </a:ext>
                  </a:extLst>
                </p14:cNvPr>
                <p14:cNvContentPartPr/>
                <p14:nvPr/>
              </p14:nvContentPartPr>
              <p14:xfrm>
                <a:off x="9959867" y="840307"/>
                <a:ext cx="268200" cy="22572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E3E00CA5-2997-4F32-989C-3755470C21FA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9955547" y="835987"/>
                  <a:ext cx="27684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481543A1-6D7B-4E34-B7F3-8C0B63DFBE4D}"/>
                    </a:ext>
                  </a:extLst>
                </p14:cNvPr>
                <p14:cNvContentPartPr/>
                <p14:nvPr/>
              </p14:nvContentPartPr>
              <p14:xfrm>
                <a:off x="10249307" y="936787"/>
                <a:ext cx="186840" cy="8064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481543A1-6D7B-4E34-B7F3-8C0B63DFBE4D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10244987" y="932467"/>
                  <a:ext cx="19548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2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B0A5ED1F-55F7-42D5-9A3F-20877F627F8F}"/>
                    </a:ext>
                  </a:extLst>
                </p14:cNvPr>
                <p14:cNvContentPartPr/>
                <p14:nvPr/>
              </p14:nvContentPartPr>
              <p14:xfrm>
                <a:off x="10447307" y="928147"/>
                <a:ext cx="164520" cy="6984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B0A5ED1F-55F7-42D5-9A3F-20877F627F8F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10442987" y="923827"/>
                  <a:ext cx="17316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2AECA6F5-B414-49F0-A9FC-1F30AB01D06F}"/>
                    </a:ext>
                  </a:extLst>
                </p14:cNvPr>
                <p14:cNvContentPartPr/>
                <p14:nvPr/>
              </p14:nvContentPartPr>
              <p14:xfrm>
                <a:off x="10597067" y="880987"/>
                <a:ext cx="21600" cy="1368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2AECA6F5-B414-49F0-A9FC-1F30AB01D06F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10592747" y="876667"/>
                  <a:ext cx="302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93253B28-8B75-4404-A2B0-CD5803F1D4DA}"/>
                    </a:ext>
                  </a:extLst>
                </p14:cNvPr>
                <p14:cNvContentPartPr/>
                <p14:nvPr/>
              </p14:nvContentPartPr>
              <p14:xfrm>
                <a:off x="10647467" y="875947"/>
                <a:ext cx="285120" cy="12564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93253B28-8B75-4404-A2B0-CD5803F1D4DA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10643147" y="871627"/>
                  <a:ext cx="29376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E759B47F-34AE-4119-9FB1-16BD2E8D0897}"/>
                    </a:ext>
                  </a:extLst>
                </p14:cNvPr>
                <p14:cNvContentPartPr/>
                <p14:nvPr/>
              </p14:nvContentPartPr>
              <p14:xfrm>
                <a:off x="10981187" y="904387"/>
                <a:ext cx="115920" cy="10512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E759B47F-34AE-4119-9FB1-16BD2E8D0897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10976867" y="900067"/>
                  <a:ext cx="12456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27F9EE20-B7F5-4480-ACAC-A4D96D82FD66}"/>
                    </a:ext>
                  </a:extLst>
                </p14:cNvPr>
                <p14:cNvContentPartPr/>
                <p14:nvPr/>
              </p14:nvContentPartPr>
              <p14:xfrm>
                <a:off x="10998467" y="913747"/>
                <a:ext cx="182520" cy="8496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27F9EE20-B7F5-4480-ACAC-A4D96D82FD66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10994147" y="909427"/>
                  <a:ext cx="19116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3731EB68-34F5-49DE-8B7F-FAD5B5CF0912}"/>
                    </a:ext>
                  </a:extLst>
                </p14:cNvPr>
                <p14:cNvContentPartPr/>
                <p14:nvPr/>
              </p14:nvContentPartPr>
              <p14:xfrm>
                <a:off x="11198627" y="807907"/>
                <a:ext cx="423000" cy="17208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3731EB68-34F5-49DE-8B7F-FAD5B5CF0912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11194307" y="803587"/>
                  <a:ext cx="431640" cy="180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4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724EBF95-218F-4837-AADD-C2FE5889BB8C}"/>
                  </a:ext>
                </a:extLst>
              </p14:cNvPr>
              <p14:cNvContentPartPr/>
              <p14:nvPr/>
            </p14:nvContentPartPr>
            <p14:xfrm>
              <a:off x="11254067" y="731227"/>
              <a:ext cx="29880" cy="7920"/>
            </p14:xfrm>
          </p:contentPart>
        </mc:Choice>
        <mc:Fallback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724EBF95-218F-4837-AADD-C2FE5889BB8C}"/>
                  </a:ext>
                </a:extLst>
              </p:cNvPr>
              <p:cNvPicPr/>
              <p:nvPr/>
            </p:nvPicPr>
            <p:blipFill>
              <a:blip r:embed="rId175"/>
              <a:stretch>
                <a:fillRect/>
              </a:stretch>
            </p:blipFill>
            <p:spPr>
              <a:xfrm>
                <a:off x="11249747" y="726907"/>
                <a:ext cx="38520" cy="16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46" name="Gruppieren 145">
            <a:extLst>
              <a:ext uri="{FF2B5EF4-FFF2-40B4-BE49-F238E27FC236}">
                <a16:creationId xmlns:a16="http://schemas.microsoft.com/office/drawing/2014/main" id="{2D26623D-D1C6-4DDD-A111-6BB18402898B}"/>
              </a:ext>
            </a:extLst>
          </p:cNvPr>
          <p:cNvGrpSpPr/>
          <p:nvPr/>
        </p:nvGrpSpPr>
        <p:grpSpPr>
          <a:xfrm>
            <a:off x="9424187" y="1216867"/>
            <a:ext cx="1699200" cy="290520"/>
            <a:chOff x="9424187" y="1216867"/>
            <a:chExt cx="1699200" cy="290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E76F6949-4E72-4E8A-9824-48424E399D04}"/>
                    </a:ext>
                  </a:extLst>
                </p14:cNvPr>
                <p14:cNvContentPartPr/>
                <p14:nvPr/>
              </p14:nvContentPartPr>
              <p14:xfrm>
                <a:off x="9424187" y="1273387"/>
                <a:ext cx="290160" cy="23400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E76F6949-4E72-4E8A-9824-48424E399D04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9419867" y="1269067"/>
                  <a:ext cx="29880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9E1D6D7D-9EE0-475C-85DF-71BAED444AC7}"/>
                    </a:ext>
                  </a:extLst>
                </p14:cNvPr>
                <p14:cNvContentPartPr/>
                <p14:nvPr/>
              </p14:nvContentPartPr>
              <p14:xfrm>
                <a:off x="9697787" y="1243867"/>
                <a:ext cx="371160" cy="22860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9E1D6D7D-9EE0-475C-85DF-71BAED444AC7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9693467" y="1239547"/>
                  <a:ext cx="379800" cy="23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1C3F153E-E1AD-4F13-A78B-E1967F17BE1E}"/>
                    </a:ext>
                  </a:extLst>
                </p14:cNvPr>
                <p14:cNvContentPartPr/>
                <p14:nvPr/>
              </p14:nvContentPartPr>
              <p14:xfrm>
                <a:off x="10002707" y="1218667"/>
                <a:ext cx="9720" cy="324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1C3F153E-E1AD-4F13-A78B-E1967F17BE1E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9998387" y="1214347"/>
                  <a:ext cx="1836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3270830C-793E-4FEF-88F1-1A1633520E52}"/>
                    </a:ext>
                  </a:extLst>
                </p14:cNvPr>
                <p14:cNvContentPartPr/>
                <p14:nvPr/>
              </p14:nvContentPartPr>
              <p14:xfrm>
                <a:off x="10221227" y="1333147"/>
                <a:ext cx="82800" cy="11628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3270830C-793E-4FEF-88F1-1A1633520E52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0216907" y="1328827"/>
                  <a:ext cx="914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7BFA6CEC-27E9-41C7-92EE-E64AF50C448F}"/>
                    </a:ext>
                  </a:extLst>
                </p14:cNvPr>
                <p14:cNvContentPartPr/>
                <p14:nvPr/>
              </p14:nvContentPartPr>
              <p14:xfrm>
                <a:off x="10370987" y="1218667"/>
                <a:ext cx="143280" cy="21492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7BFA6CEC-27E9-41C7-92EE-E64AF50C448F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0366667" y="1214347"/>
                  <a:ext cx="15192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FA6AF7AC-D60D-4CB5-A209-C0DE5B49471F}"/>
                    </a:ext>
                  </a:extLst>
                </p14:cNvPr>
                <p14:cNvContentPartPr/>
                <p14:nvPr/>
              </p14:nvContentPartPr>
              <p14:xfrm>
                <a:off x="10566827" y="1223707"/>
                <a:ext cx="39960" cy="20052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FA6AF7AC-D60D-4CB5-A209-C0DE5B49471F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0562507" y="1219387"/>
                  <a:ext cx="4860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8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4F77A16B-333C-4759-A5BC-315FEF0E88AE}"/>
                    </a:ext>
                  </a:extLst>
                </p14:cNvPr>
                <p14:cNvContentPartPr/>
                <p14:nvPr/>
              </p14:nvContentPartPr>
              <p14:xfrm>
                <a:off x="10621907" y="1311547"/>
                <a:ext cx="83520" cy="10944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4F77A16B-333C-4759-A5BC-315FEF0E88AE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10617587" y="1307227"/>
                  <a:ext cx="9216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0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62D7163D-DD8C-4998-B275-779E3D9E1ACB}"/>
                    </a:ext>
                  </a:extLst>
                </p14:cNvPr>
                <p14:cNvContentPartPr/>
                <p14:nvPr/>
              </p14:nvContentPartPr>
              <p14:xfrm>
                <a:off x="10761227" y="1216867"/>
                <a:ext cx="362160" cy="19008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62D7163D-DD8C-4998-B275-779E3D9E1ACB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10756907" y="1212547"/>
                  <a:ext cx="370800" cy="198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5" name="Gruppieren 154">
            <a:extLst>
              <a:ext uri="{FF2B5EF4-FFF2-40B4-BE49-F238E27FC236}">
                <a16:creationId xmlns:a16="http://schemas.microsoft.com/office/drawing/2014/main" id="{2917484D-2BC7-402D-BF80-92E28AE7F6B9}"/>
              </a:ext>
            </a:extLst>
          </p:cNvPr>
          <p:cNvGrpSpPr/>
          <p:nvPr/>
        </p:nvGrpSpPr>
        <p:grpSpPr>
          <a:xfrm>
            <a:off x="7155467" y="1356907"/>
            <a:ext cx="2027520" cy="628560"/>
            <a:chOff x="7155467" y="1356907"/>
            <a:chExt cx="2027520" cy="628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2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DFDC6B1A-1A78-430C-84C1-51EFB2DCABB5}"/>
                    </a:ext>
                  </a:extLst>
                </p14:cNvPr>
                <p14:cNvContentPartPr/>
                <p14:nvPr/>
              </p14:nvContentPartPr>
              <p14:xfrm>
                <a:off x="7253027" y="1449787"/>
                <a:ext cx="23040" cy="20376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DFDC6B1A-1A78-430C-84C1-51EFB2DCABB5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7248707" y="1445467"/>
                  <a:ext cx="3168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FA8A27BA-3E9F-4497-90B7-C635BC1AA66D}"/>
                    </a:ext>
                  </a:extLst>
                </p14:cNvPr>
                <p14:cNvContentPartPr/>
                <p14:nvPr/>
              </p14:nvContentPartPr>
              <p14:xfrm>
                <a:off x="7155467" y="1402627"/>
                <a:ext cx="196200" cy="15228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FA8A27BA-3E9F-4497-90B7-C635BC1AA66D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7151147" y="1398307"/>
                  <a:ext cx="20484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0F5081DE-6E31-4C5B-9A94-67D6DB396075}"/>
                    </a:ext>
                  </a:extLst>
                </p14:cNvPr>
                <p14:cNvContentPartPr/>
                <p14:nvPr/>
              </p14:nvContentPartPr>
              <p14:xfrm>
                <a:off x="7370747" y="1493347"/>
                <a:ext cx="260640" cy="12672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0F5081DE-6E31-4C5B-9A94-67D6DB396075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7366427" y="1489027"/>
                  <a:ext cx="26928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42CD2977-38FE-452F-BF03-FC211CB76A90}"/>
                    </a:ext>
                  </a:extLst>
                </p14:cNvPr>
                <p14:cNvContentPartPr/>
                <p14:nvPr/>
              </p14:nvContentPartPr>
              <p14:xfrm>
                <a:off x="7619147" y="1439347"/>
                <a:ext cx="9000" cy="2232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42CD2977-38FE-452F-BF03-FC211CB76A90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7614827" y="1435027"/>
                  <a:ext cx="1764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0C57757D-288D-4D00-8976-99B6BDC42AF9}"/>
                    </a:ext>
                  </a:extLst>
                </p14:cNvPr>
                <p14:cNvContentPartPr/>
                <p14:nvPr/>
              </p14:nvContentPartPr>
              <p14:xfrm>
                <a:off x="7664507" y="1487947"/>
                <a:ext cx="90000" cy="10332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0C57757D-288D-4D00-8976-99B6BDC42AF9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7660187" y="1483627"/>
                  <a:ext cx="9864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8BCFE4C1-55E7-46C6-BE55-5234D115B0E3}"/>
                    </a:ext>
                  </a:extLst>
                </p14:cNvPr>
                <p14:cNvContentPartPr/>
                <p14:nvPr/>
              </p14:nvContentPartPr>
              <p14:xfrm>
                <a:off x="7788347" y="1487227"/>
                <a:ext cx="96840" cy="12744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8BCFE4C1-55E7-46C6-BE55-5234D115B0E3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7784027" y="1482907"/>
                  <a:ext cx="10548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8381A770-BFDC-4B57-ACB9-BB3F961A20C8}"/>
                    </a:ext>
                  </a:extLst>
                </p14:cNvPr>
                <p14:cNvContentPartPr/>
                <p14:nvPr/>
              </p14:nvContentPartPr>
              <p14:xfrm>
                <a:off x="7902827" y="1486507"/>
                <a:ext cx="272880" cy="8532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8381A770-BFDC-4B57-ACB9-BB3F961A20C8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7898507" y="1482187"/>
                  <a:ext cx="28152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2C26EE70-78E5-4ECE-BA8B-A5E16EC5D7F2}"/>
                    </a:ext>
                  </a:extLst>
                </p14:cNvPr>
                <p14:cNvContentPartPr/>
                <p14:nvPr/>
              </p14:nvContentPartPr>
              <p14:xfrm>
                <a:off x="8200187" y="1356907"/>
                <a:ext cx="129960" cy="18648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2C26EE70-78E5-4ECE-BA8B-A5E16EC5D7F2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8195867" y="1352587"/>
                  <a:ext cx="13860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B11BC62B-87CD-494A-92F2-4AA7F330072A}"/>
                    </a:ext>
                  </a:extLst>
                </p14:cNvPr>
                <p14:cNvContentPartPr/>
                <p14:nvPr/>
              </p14:nvContentPartPr>
              <p14:xfrm>
                <a:off x="8273987" y="1501267"/>
                <a:ext cx="80640" cy="3240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B11BC62B-87CD-494A-92F2-4AA7F330072A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8269667" y="1496947"/>
                  <a:ext cx="8928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C6C750AD-B78D-4599-A4D1-F7406B22B662}"/>
                    </a:ext>
                  </a:extLst>
                </p14:cNvPr>
                <p14:cNvContentPartPr/>
                <p14:nvPr/>
              </p14:nvContentPartPr>
              <p14:xfrm>
                <a:off x="8363627" y="1462387"/>
                <a:ext cx="327600" cy="21024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C6C750AD-B78D-4599-A4D1-F7406B22B662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8359307" y="1458067"/>
                  <a:ext cx="33624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2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23C15507-EE2E-4929-9A0C-2F4F35F90C27}"/>
                    </a:ext>
                  </a:extLst>
                </p14:cNvPr>
                <p14:cNvContentPartPr/>
                <p14:nvPr/>
              </p14:nvContentPartPr>
              <p14:xfrm>
                <a:off x="8877347" y="1390387"/>
                <a:ext cx="305640" cy="12528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23C15507-EE2E-4929-9A0C-2F4F35F90C27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8873027" y="1386067"/>
                  <a:ext cx="31428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FB7DA254-C18E-4EED-B0F2-16392E88D372}"/>
                    </a:ext>
                  </a:extLst>
                </p14:cNvPr>
                <p14:cNvContentPartPr/>
                <p14:nvPr/>
              </p14:nvContentPartPr>
              <p14:xfrm>
                <a:off x="7328987" y="1846867"/>
                <a:ext cx="311400" cy="13860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FB7DA254-C18E-4EED-B0F2-16392E88D372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7324667" y="1842547"/>
                  <a:ext cx="32004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01E9336D-3A03-4B7F-8532-69001137A936}"/>
                    </a:ext>
                  </a:extLst>
                </p14:cNvPr>
                <p14:cNvContentPartPr/>
                <p14:nvPr/>
              </p14:nvContentPartPr>
              <p14:xfrm>
                <a:off x="7628867" y="1830667"/>
                <a:ext cx="102240" cy="13572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01E9336D-3A03-4B7F-8532-69001137A936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7624547" y="1826347"/>
                  <a:ext cx="11088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8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435257C8-EAD2-4D6A-943E-B0A1DD49EB01}"/>
                    </a:ext>
                  </a:extLst>
                </p14:cNvPr>
                <p14:cNvContentPartPr/>
                <p14:nvPr/>
              </p14:nvContentPartPr>
              <p14:xfrm>
                <a:off x="7778987" y="1819867"/>
                <a:ext cx="447480" cy="14112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435257C8-EAD2-4D6A-943E-B0A1DD49EB01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7774667" y="1815547"/>
                  <a:ext cx="4561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0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565E8103-06BC-43D8-A1A9-65618CAF2F28}"/>
                    </a:ext>
                  </a:extLst>
                </p14:cNvPr>
                <p14:cNvContentPartPr/>
                <p14:nvPr/>
              </p14:nvContentPartPr>
              <p14:xfrm>
                <a:off x="8213867" y="1737427"/>
                <a:ext cx="11520" cy="3780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565E8103-06BC-43D8-A1A9-65618CAF2F28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8209547" y="1733107"/>
                  <a:ext cx="201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2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F7A3BD17-57E1-4B55-90B4-7ABE1F23C8BF}"/>
                    </a:ext>
                  </a:extLst>
                </p14:cNvPr>
                <p14:cNvContentPartPr/>
                <p14:nvPr/>
              </p14:nvContentPartPr>
              <p14:xfrm>
                <a:off x="8283707" y="1674787"/>
                <a:ext cx="141120" cy="25272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F7A3BD17-57E1-4B55-90B4-7ABE1F23C8BF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8279387" y="1670467"/>
                  <a:ext cx="149760" cy="26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4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4EC4E1B4-AD02-41EF-B4BF-F560D8245962}"/>
                    </a:ext>
                  </a:extLst>
                </p14:cNvPr>
                <p14:cNvContentPartPr/>
                <p14:nvPr/>
              </p14:nvContentPartPr>
              <p14:xfrm>
                <a:off x="8468027" y="1787827"/>
                <a:ext cx="190440" cy="11484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4EC4E1B4-AD02-41EF-B4BF-F560D8245962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8463707" y="1783507"/>
                  <a:ext cx="19908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F0D07C10-4B4D-4FD1-B4D4-D53484BDB9EC}"/>
                    </a:ext>
                  </a:extLst>
                </p14:cNvPr>
                <p14:cNvContentPartPr/>
                <p14:nvPr/>
              </p14:nvContentPartPr>
              <p14:xfrm>
                <a:off x="8771507" y="1647787"/>
                <a:ext cx="15840" cy="19044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F0D07C10-4B4D-4FD1-B4D4-D53484BDB9EC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8767187" y="1643467"/>
                  <a:ext cx="2448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F83A97F9-7AE7-46A2-A489-A2AC8CBDA152}"/>
                    </a:ext>
                  </a:extLst>
                </p14:cNvPr>
                <p14:cNvContentPartPr/>
                <p14:nvPr/>
              </p14:nvContentPartPr>
              <p14:xfrm>
                <a:off x="8758907" y="1900867"/>
                <a:ext cx="14400" cy="2736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F83A97F9-7AE7-46A2-A489-A2AC8CBDA152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8754587" y="1896547"/>
                  <a:ext cx="23040" cy="36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074532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F1556-378E-26D3-2A6C-3BF56889C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3CEDC7B1-7991-919F-7A9F-8CC5FDB4ED97}"/>
              </a:ext>
            </a:extLst>
          </p:cNvPr>
          <p:cNvSpPr txBox="1">
            <a:spLocks/>
          </p:cNvSpPr>
          <p:nvPr/>
        </p:nvSpPr>
        <p:spPr>
          <a:xfrm>
            <a:off x="1304850" y="26285"/>
            <a:ext cx="3876207" cy="50483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Zoll</a:t>
            </a:r>
            <a:r>
              <a:rPr lang="en-US" sz="2800" dirty="0">
                <a:solidFill>
                  <a:sysClr val="windowText" lastClr="000000"/>
                </a:solidFill>
              </a:rPr>
              <a:t>: </a:t>
            </a:r>
            <a:r>
              <a:rPr lang="en-US" sz="2800" dirty="0" err="1">
                <a:solidFill>
                  <a:sysClr val="windowText" lastClr="000000"/>
                </a:solidFill>
              </a:rPr>
              <a:t>kleines</a:t>
            </a:r>
            <a:r>
              <a:rPr lang="en-US" sz="2800" dirty="0">
                <a:solidFill>
                  <a:sysClr val="windowText" lastClr="000000"/>
                </a:solidFill>
              </a:rPr>
              <a:t> Land</a:t>
            </a:r>
          </a:p>
        </p:txBody>
      </p:sp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119392DE-D455-8050-D85D-F7533576760A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692A76CF-1E24-861B-F684-42719045D9C2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07066D63-A90A-9A88-7BE2-6580B77DF3AA}"/>
              </a:ext>
            </a:extLst>
          </p:cNvPr>
          <p:cNvSpPr txBox="1"/>
          <p:nvPr/>
        </p:nvSpPr>
        <p:spPr>
          <a:xfrm>
            <a:off x="441024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Preis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DF997798-7BD7-58ED-F84E-EEE38543313B}"/>
              </a:ext>
            </a:extLst>
          </p:cNvPr>
          <p:cNvSpPr txBox="1"/>
          <p:nvPr/>
        </p:nvSpPr>
        <p:spPr>
          <a:xfrm>
            <a:off x="5941612" y="4618395"/>
            <a:ext cx="901209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2667DE68-5133-3AFD-48FC-812F96675CAB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7FEF3450-5451-1F24-BB50-2ABDFCA9263D}"/>
              </a:ext>
            </a:extLst>
          </p:cNvPr>
          <p:cNvSpPr txBox="1"/>
          <p:nvPr/>
        </p:nvSpPr>
        <p:spPr>
          <a:xfrm>
            <a:off x="43642" y="3107447"/>
            <a:ext cx="1577673" cy="30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Weltmarkpreis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A4D23F7E-5CCC-923C-741D-EFC83FFBC5C0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2774B5A6-83C0-311B-D06F-8693A2AE9FC5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B1A6C493-2136-DA57-0CAA-19D609FB92D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1567982-26DC-4DD7-8C60-C446D980FD62}"/>
              </a:ext>
            </a:extLst>
          </p:cNvPr>
          <p:cNvGrpSpPr/>
          <p:nvPr/>
        </p:nvGrpSpPr>
        <p:grpSpPr>
          <a:xfrm>
            <a:off x="7119827" y="3956467"/>
            <a:ext cx="117720" cy="154440"/>
            <a:chOff x="7119827" y="3956467"/>
            <a:chExt cx="117720" cy="15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14:cNvPr>
                <p14:cNvContentPartPr/>
                <p14:nvPr/>
              </p14:nvContentPartPr>
              <p14:xfrm>
                <a:off x="7119827" y="3956467"/>
                <a:ext cx="26280" cy="15444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15507" y="3952147"/>
                  <a:ext cx="349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14:cNvPr>
                <p14:cNvContentPartPr/>
                <p14:nvPr/>
              </p14:nvContentPartPr>
              <p14:xfrm>
                <a:off x="7129907" y="3956827"/>
                <a:ext cx="107640" cy="13140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125587" y="3952507"/>
                  <a:ext cx="116280" cy="140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0CAC697-F4AE-4A2E-8B42-6954B5E2F09D}"/>
                  </a:ext>
                </a:extLst>
              </p14:cNvPr>
              <p14:cNvContentPartPr/>
              <p14:nvPr/>
            </p14:nvContentPartPr>
            <p14:xfrm>
              <a:off x="292787" y="3367147"/>
              <a:ext cx="1012680" cy="9792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0CAC697-F4AE-4A2E-8B42-6954B5E2F09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8467" y="3362827"/>
                <a:ext cx="102132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14:cNvPr>
              <p14:cNvContentPartPr/>
              <p14:nvPr/>
            </p14:nvContentPartPr>
            <p14:xfrm>
              <a:off x="4995467" y="103747"/>
              <a:ext cx="103320" cy="21780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991147" y="99427"/>
                <a:ext cx="111960" cy="226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7731662-6A53-47CB-B6EF-35E6BA909E4E}"/>
              </a:ext>
            </a:extLst>
          </p:cNvPr>
          <p:cNvGrpSpPr/>
          <p:nvPr/>
        </p:nvGrpSpPr>
        <p:grpSpPr>
          <a:xfrm>
            <a:off x="5274107" y="106627"/>
            <a:ext cx="1643040" cy="180720"/>
            <a:chOff x="5274107" y="106627"/>
            <a:chExt cx="1643040" cy="180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14:cNvPr>
                <p14:cNvContentPartPr/>
                <p14:nvPr/>
              </p14:nvContentPartPr>
              <p14:xfrm>
                <a:off x="5274107" y="128587"/>
                <a:ext cx="153360" cy="14076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269787" y="124267"/>
                  <a:ext cx="1620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14:cNvPr>
                <p14:cNvContentPartPr/>
                <p14:nvPr/>
              </p14:nvContentPartPr>
              <p14:xfrm>
                <a:off x="5420627" y="199867"/>
                <a:ext cx="79920" cy="8748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416307" y="195547"/>
                  <a:ext cx="8856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14:cNvPr>
                <p14:cNvContentPartPr/>
                <p14:nvPr/>
              </p14:nvContentPartPr>
              <p14:xfrm>
                <a:off x="5571827" y="106627"/>
                <a:ext cx="26640" cy="14508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567507" y="102307"/>
                  <a:ext cx="352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14:cNvPr>
                <p14:cNvContentPartPr/>
                <p14:nvPr/>
              </p14:nvContentPartPr>
              <p14:xfrm>
                <a:off x="5635187" y="107347"/>
                <a:ext cx="15120" cy="16128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630867" y="103027"/>
                  <a:ext cx="237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14:cNvPr>
                <p14:cNvContentPartPr/>
                <p14:nvPr/>
              </p14:nvContentPartPr>
              <p14:xfrm>
                <a:off x="5723387" y="127147"/>
                <a:ext cx="102240" cy="14112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719067" y="122827"/>
                  <a:ext cx="11088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14:cNvPr>
                <p14:cNvContentPartPr/>
                <p14:nvPr/>
              </p14:nvContentPartPr>
              <p14:xfrm>
                <a:off x="5786387" y="216067"/>
                <a:ext cx="60120" cy="3780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782067" y="211747"/>
                  <a:ext cx="687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14:cNvPr>
                <p14:cNvContentPartPr/>
                <p14:nvPr/>
              </p14:nvContentPartPr>
              <p14:xfrm>
                <a:off x="5868467" y="205267"/>
                <a:ext cx="424800" cy="7812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864147" y="200947"/>
                  <a:ext cx="4334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14:cNvPr>
                <p14:cNvContentPartPr/>
                <p14:nvPr/>
              </p14:nvContentPartPr>
              <p14:xfrm>
                <a:off x="6338627" y="206707"/>
                <a:ext cx="177480" cy="3924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334307" y="202387"/>
                  <a:ext cx="18612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14:cNvPr>
                <p14:cNvContentPartPr/>
                <p14:nvPr/>
              </p14:nvContentPartPr>
              <p14:xfrm>
                <a:off x="6546707" y="178987"/>
                <a:ext cx="132480" cy="5724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542387" y="174667"/>
                  <a:ext cx="1411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14:cNvPr>
                <p14:cNvContentPartPr/>
                <p14:nvPr/>
              </p14:nvContentPartPr>
              <p14:xfrm>
                <a:off x="6648227" y="211747"/>
                <a:ext cx="90360" cy="5472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643907" y="207427"/>
                  <a:ext cx="9900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14:cNvPr>
                <p14:cNvContentPartPr/>
                <p14:nvPr/>
              </p14:nvContentPartPr>
              <p14:xfrm>
                <a:off x="6775307" y="175747"/>
                <a:ext cx="141840" cy="6552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770987" y="171427"/>
                  <a:ext cx="150480" cy="74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88550DD-400C-4120-90AB-F9119509AFA5}"/>
              </a:ext>
            </a:extLst>
          </p:cNvPr>
          <p:cNvGrpSpPr/>
          <p:nvPr/>
        </p:nvGrpSpPr>
        <p:grpSpPr>
          <a:xfrm>
            <a:off x="7116947" y="65587"/>
            <a:ext cx="449640" cy="256680"/>
            <a:chOff x="7116947" y="65587"/>
            <a:chExt cx="449640" cy="25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14:cNvPr>
                <p14:cNvContentPartPr/>
                <p14:nvPr/>
              </p14:nvContentPartPr>
              <p14:xfrm>
                <a:off x="7116947" y="97627"/>
                <a:ext cx="102960" cy="11664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112627" y="93307"/>
                  <a:ext cx="1116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14:cNvPr>
                <p14:cNvContentPartPr/>
                <p14:nvPr/>
              </p14:nvContentPartPr>
              <p14:xfrm>
                <a:off x="7238267" y="158827"/>
                <a:ext cx="94320" cy="442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233947" y="154507"/>
                  <a:ext cx="10296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14:cNvPr>
                <p14:cNvContentPartPr/>
                <p14:nvPr/>
              </p14:nvContentPartPr>
              <p14:xfrm>
                <a:off x="7376867" y="78547"/>
                <a:ext cx="24480" cy="12060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372547" y="74227"/>
                  <a:ext cx="331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14:cNvPr>
                <p14:cNvContentPartPr/>
                <p14:nvPr/>
              </p14:nvContentPartPr>
              <p14:xfrm>
                <a:off x="7363187" y="123547"/>
                <a:ext cx="46800" cy="7956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358867" y="119227"/>
                  <a:ext cx="554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14:cNvPr>
                <p14:cNvContentPartPr/>
                <p14:nvPr/>
              </p14:nvContentPartPr>
              <p14:xfrm>
                <a:off x="7380827" y="175747"/>
                <a:ext cx="43920" cy="2772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376507" y="171427"/>
                  <a:ext cx="5256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14:cNvPr>
                <p14:cNvContentPartPr/>
                <p14:nvPr/>
              </p14:nvContentPartPr>
              <p14:xfrm>
                <a:off x="7422227" y="65587"/>
                <a:ext cx="144360" cy="25668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417907" y="61267"/>
                  <a:ext cx="153000" cy="265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8" name="Gruppieren 107">
            <a:extLst>
              <a:ext uri="{FF2B5EF4-FFF2-40B4-BE49-F238E27FC236}">
                <a16:creationId xmlns:a16="http://schemas.microsoft.com/office/drawing/2014/main" id="{F28118F6-4AFA-4C52-B022-A7DC552E7985}"/>
              </a:ext>
            </a:extLst>
          </p:cNvPr>
          <p:cNvGrpSpPr/>
          <p:nvPr/>
        </p:nvGrpSpPr>
        <p:grpSpPr>
          <a:xfrm>
            <a:off x="6279227" y="703147"/>
            <a:ext cx="316800" cy="243360"/>
            <a:chOff x="6279227" y="703147"/>
            <a:chExt cx="316800" cy="24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14:cNvPr>
                <p14:cNvContentPartPr/>
                <p14:nvPr/>
              </p14:nvContentPartPr>
              <p14:xfrm>
                <a:off x="6279227" y="703147"/>
                <a:ext cx="257400" cy="24336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274907" y="698827"/>
                  <a:ext cx="266040" cy="25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14:cNvPr>
                <p14:cNvContentPartPr/>
                <p14:nvPr/>
              </p14:nvContentPartPr>
              <p14:xfrm>
                <a:off x="6400907" y="793867"/>
                <a:ext cx="195120" cy="6624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6396587" y="789547"/>
                  <a:ext cx="2037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14:cNvPr>
                <p14:cNvContentPartPr/>
                <p14:nvPr/>
              </p14:nvContentPartPr>
              <p14:xfrm>
                <a:off x="6449147" y="856867"/>
                <a:ext cx="7200" cy="1080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6444827" y="852547"/>
                  <a:ext cx="15840" cy="19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124" name="Freihand 123">
                <a:extLst>
                  <a:ext uri="{FF2B5EF4-FFF2-40B4-BE49-F238E27FC236}">
                    <a16:creationId xmlns:a16="http://schemas.microsoft.com/office/drawing/2014/main" id="{64FE6E74-DE87-48E7-8849-EA5B7B97E551}"/>
                  </a:ext>
                </a:extLst>
              </p14:cNvPr>
              <p14:cNvContentPartPr/>
              <p14:nvPr/>
            </p14:nvContentPartPr>
            <p14:xfrm>
              <a:off x="2496707" y="1417387"/>
              <a:ext cx="71280" cy="166680"/>
            </p14:xfrm>
          </p:contentPart>
        </mc:Choice>
        <mc:Fallback xmlns="">
          <p:pic>
            <p:nvPicPr>
              <p:cNvPr id="124" name="Freihand 123">
                <a:extLst>
                  <a:ext uri="{FF2B5EF4-FFF2-40B4-BE49-F238E27FC236}">
                    <a16:creationId xmlns:a16="http://schemas.microsoft.com/office/drawing/2014/main" id="{64FE6E74-DE87-48E7-8849-EA5B7B97E551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2492387" y="1413067"/>
                <a:ext cx="79920" cy="175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27" name="Gruppieren 126">
            <a:extLst>
              <a:ext uri="{FF2B5EF4-FFF2-40B4-BE49-F238E27FC236}">
                <a16:creationId xmlns:a16="http://schemas.microsoft.com/office/drawing/2014/main" id="{C6B6643D-C5F3-4EAC-BD70-6A5436088D39}"/>
              </a:ext>
            </a:extLst>
          </p:cNvPr>
          <p:cNvGrpSpPr/>
          <p:nvPr/>
        </p:nvGrpSpPr>
        <p:grpSpPr>
          <a:xfrm>
            <a:off x="482507" y="747427"/>
            <a:ext cx="4231800" cy="4131000"/>
            <a:chOff x="482507" y="747427"/>
            <a:chExt cx="4231800" cy="4131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22375375-C622-4234-8D27-5029221D6A15}"/>
                    </a:ext>
                  </a:extLst>
                </p14:cNvPr>
                <p14:cNvContentPartPr/>
                <p14:nvPr/>
              </p14:nvContentPartPr>
              <p14:xfrm>
                <a:off x="3926267" y="2975467"/>
                <a:ext cx="69840" cy="47520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22375375-C622-4234-8D27-5029221D6A15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3921947" y="2971147"/>
                  <a:ext cx="78480" cy="48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05D82C6C-8B08-4AD2-A1BC-674A102AF72B}"/>
                    </a:ext>
                  </a:extLst>
                </p14:cNvPr>
                <p14:cNvContentPartPr/>
                <p14:nvPr/>
              </p14:nvContentPartPr>
              <p14:xfrm>
                <a:off x="3739427" y="3902467"/>
                <a:ext cx="100080" cy="51120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05D82C6C-8B08-4AD2-A1BC-674A102AF72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3735107" y="3898147"/>
                  <a:ext cx="108720" cy="51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3D394FDA-CB7E-4438-BFA5-9669A46DA24C}"/>
                    </a:ext>
                  </a:extLst>
                </p14:cNvPr>
                <p14:cNvContentPartPr/>
                <p14:nvPr/>
              </p14:nvContentPartPr>
              <p14:xfrm>
                <a:off x="3640427" y="4651987"/>
                <a:ext cx="137520" cy="22644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3D394FDA-CB7E-4438-BFA5-9669A46DA24C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3636107" y="4647667"/>
                  <a:ext cx="146160" cy="23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B5C82BDE-9C25-46A5-A2E6-B3A9C598E00D}"/>
                    </a:ext>
                  </a:extLst>
                </p14:cNvPr>
                <p14:cNvContentPartPr/>
                <p14:nvPr/>
              </p14:nvContentPartPr>
              <p14:xfrm>
                <a:off x="3646187" y="4708507"/>
                <a:ext cx="144360" cy="10440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B5C82BDE-9C25-46A5-A2E6-B3A9C598E00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3641867" y="4704187"/>
                  <a:ext cx="15300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D07C230F-17DF-4E2B-81B2-93CD41D70D22}"/>
                    </a:ext>
                  </a:extLst>
                </p14:cNvPr>
                <p14:cNvContentPartPr/>
                <p14:nvPr/>
              </p14:nvContentPartPr>
              <p14:xfrm>
                <a:off x="3829067" y="4566307"/>
                <a:ext cx="123840" cy="16200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D07C230F-17DF-4E2B-81B2-93CD41D70D22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824747" y="4561987"/>
                  <a:ext cx="13248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F25876BD-7C20-4270-90BE-DC1E2B7EEF9E}"/>
                    </a:ext>
                  </a:extLst>
                </p14:cNvPr>
                <p14:cNvContentPartPr/>
                <p14:nvPr/>
              </p14:nvContentPartPr>
              <p14:xfrm>
                <a:off x="4004387" y="2255467"/>
                <a:ext cx="7920" cy="23868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F25876BD-7C20-4270-90BE-DC1E2B7EEF9E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4000067" y="2251147"/>
                  <a:ext cx="16560" cy="24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C364F04F-4462-4E95-9218-67612373C504}"/>
                    </a:ext>
                  </a:extLst>
                </p14:cNvPr>
                <p14:cNvContentPartPr/>
                <p14:nvPr/>
              </p14:nvContentPartPr>
              <p14:xfrm>
                <a:off x="3870467" y="2207947"/>
                <a:ext cx="69480" cy="72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C364F04F-4462-4E95-9218-67612373C504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3866147" y="2203627"/>
                  <a:ext cx="7812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910EEA05-3AFE-4141-9699-6A7B60DEDB6A}"/>
                    </a:ext>
                  </a:extLst>
                </p14:cNvPr>
                <p14:cNvContentPartPr/>
                <p14:nvPr/>
              </p14:nvContentPartPr>
              <p14:xfrm>
                <a:off x="3347027" y="2273107"/>
                <a:ext cx="267120" cy="4356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910EEA05-3AFE-4141-9699-6A7B60DEDB6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342707" y="2268787"/>
                  <a:ext cx="27576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AEDE478-EBD0-4F74-991D-5B3C5BFD2C73}"/>
                    </a:ext>
                  </a:extLst>
                </p14:cNvPr>
                <p14:cNvContentPartPr/>
                <p14:nvPr/>
              </p14:nvContentPartPr>
              <p14:xfrm>
                <a:off x="1579787" y="2209387"/>
                <a:ext cx="1137600" cy="6984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AEDE478-EBD0-4F74-991D-5B3C5BFD2C73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575467" y="2205067"/>
                  <a:ext cx="114624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4B4ADAAC-EBB4-4794-A537-0F7D5A43CA1C}"/>
                    </a:ext>
                  </a:extLst>
                </p14:cNvPr>
                <p14:cNvContentPartPr/>
                <p14:nvPr/>
              </p14:nvContentPartPr>
              <p14:xfrm>
                <a:off x="1189187" y="2180227"/>
                <a:ext cx="99000" cy="19944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4B4ADAAC-EBB4-4794-A537-0F7D5A43CA1C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184867" y="2175907"/>
                  <a:ext cx="10764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1D12519F-F1E1-4387-AE3D-49E3305899B5}"/>
                    </a:ext>
                  </a:extLst>
                </p14:cNvPr>
                <p14:cNvContentPartPr/>
                <p14:nvPr/>
              </p14:nvContentPartPr>
              <p14:xfrm>
                <a:off x="1284587" y="2055667"/>
                <a:ext cx="94320" cy="15912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1D12519F-F1E1-4387-AE3D-49E3305899B5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280267" y="2051347"/>
                  <a:ext cx="10296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B3AB177A-54A6-4A0D-89FE-78D90F16A0B9}"/>
                    </a:ext>
                  </a:extLst>
                </p14:cNvPr>
                <p14:cNvContentPartPr/>
                <p14:nvPr/>
              </p14:nvContentPartPr>
              <p14:xfrm>
                <a:off x="4072067" y="1465267"/>
                <a:ext cx="6840" cy="32796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B3AB177A-54A6-4A0D-89FE-78D90F16A0B9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4067747" y="1460947"/>
                  <a:ext cx="1548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998FDC65-C57B-4B4D-B3DA-B6708E80FEEA}"/>
                    </a:ext>
                  </a:extLst>
                </p14:cNvPr>
                <p14:cNvContentPartPr/>
                <p14:nvPr/>
              </p14:nvContentPartPr>
              <p14:xfrm>
                <a:off x="3972707" y="1658587"/>
                <a:ext cx="253800" cy="18072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998FDC65-C57B-4B4D-B3DA-B6708E80FEEA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3968387" y="1654267"/>
                  <a:ext cx="26244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32698273-DCC9-45A0-B103-777367706129}"/>
                    </a:ext>
                  </a:extLst>
                </p14:cNvPr>
                <p14:cNvContentPartPr/>
                <p14:nvPr/>
              </p14:nvContentPartPr>
              <p14:xfrm>
                <a:off x="3767507" y="972067"/>
                <a:ext cx="155520" cy="28260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32698273-DCC9-45A0-B103-777367706129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3763187" y="967747"/>
                  <a:ext cx="16416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A6A89DCC-BAE1-4987-BCB4-DC64E1DF8CF6}"/>
                    </a:ext>
                  </a:extLst>
                </p14:cNvPr>
                <p14:cNvContentPartPr/>
                <p14:nvPr/>
              </p14:nvContentPartPr>
              <p14:xfrm>
                <a:off x="3853907" y="991147"/>
                <a:ext cx="260640" cy="17136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A6A89DCC-BAE1-4987-BCB4-DC64E1DF8CF6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3849587" y="986827"/>
                  <a:ext cx="26928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A059FDB6-B88B-459F-A1CA-E9D4F682563F}"/>
                    </a:ext>
                  </a:extLst>
                </p14:cNvPr>
                <p14:cNvContentPartPr/>
                <p14:nvPr/>
              </p14:nvContentPartPr>
              <p14:xfrm>
                <a:off x="4087187" y="930307"/>
                <a:ext cx="214200" cy="19152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A059FDB6-B88B-459F-A1CA-E9D4F682563F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4082867" y="925987"/>
                  <a:ext cx="22284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5C25F76E-4BAC-4743-9026-A3E803204625}"/>
                    </a:ext>
                  </a:extLst>
                </p14:cNvPr>
                <p14:cNvContentPartPr/>
                <p14:nvPr/>
              </p14:nvContentPartPr>
              <p14:xfrm>
                <a:off x="4297067" y="900067"/>
                <a:ext cx="88560" cy="16020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5C25F76E-4BAC-4743-9026-A3E803204625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292747" y="895747"/>
                  <a:ext cx="97200" cy="16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FF3F413A-0A74-49C8-A79A-EA86FFB824A6}"/>
                    </a:ext>
                  </a:extLst>
                </p14:cNvPr>
                <p14:cNvContentPartPr/>
                <p14:nvPr/>
              </p14:nvContentPartPr>
              <p14:xfrm>
                <a:off x="4366907" y="972427"/>
                <a:ext cx="95400" cy="7668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FF3F413A-0A74-49C8-A79A-EA86FFB824A6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362587" y="968107"/>
                  <a:ext cx="10404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B3D92B26-A3D7-408D-856D-CD4A3FF1CC5A}"/>
                    </a:ext>
                  </a:extLst>
                </p14:cNvPr>
                <p14:cNvContentPartPr/>
                <p14:nvPr/>
              </p14:nvContentPartPr>
              <p14:xfrm>
                <a:off x="4496867" y="923467"/>
                <a:ext cx="91440" cy="9036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B3D92B26-A3D7-408D-856D-CD4A3FF1CC5A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492547" y="919147"/>
                  <a:ext cx="10008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AACD4F8C-BB66-4444-B29C-03D1D015DD8D}"/>
                    </a:ext>
                  </a:extLst>
                </p14:cNvPr>
                <p14:cNvContentPartPr/>
                <p14:nvPr/>
              </p14:nvContentPartPr>
              <p14:xfrm>
                <a:off x="4454027" y="830587"/>
                <a:ext cx="20880" cy="2340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AACD4F8C-BB66-4444-B29C-03D1D015DD8D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4449707" y="826267"/>
                  <a:ext cx="2952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3A023B17-1F41-4C19-8855-DADF6B5D4B2F}"/>
                    </a:ext>
                  </a:extLst>
                </p14:cNvPr>
                <p14:cNvContentPartPr/>
                <p14:nvPr/>
              </p14:nvContentPartPr>
              <p14:xfrm>
                <a:off x="1573667" y="1077907"/>
                <a:ext cx="297360" cy="29232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3A023B17-1F41-4C19-8855-DADF6B5D4B2F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569347" y="1073587"/>
                  <a:ext cx="306000" cy="30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091A45CA-5FD4-47DF-A1AE-D71382A66A58}"/>
                    </a:ext>
                  </a:extLst>
                </p14:cNvPr>
                <p14:cNvContentPartPr/>
                <p14:nvPr/>
              </p14:nvContentPartPr>
              <p14:xfrm>
                <a:off x="1615787" y="1137667"/>
                <a:ext cx="374400" cy="34596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091A45CA-5FD4-47DF-A1AE-D71382A66A58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611467" y="1133347"/>
                  <a:ext cx="383040" cy="35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48B0C651-7CF2-4250-857B-E5F71038791E}"/>
                    </a:ext>
                  </a:extLst>
                </p14:cNvPr>
                <p14:cNvContentPartPr/>
                <p14:nvPr/>
              </p14:nvContentPartPr>
              <p14:xfrm>
                <a:off x="1701467" y="1265107"/>
                <a:ext cx="458640" cy="36252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48B0C651-7CF2-4250-857B-E5F71038791E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697147" y="1260787"/>
                  <a:ext cx="467280" cy="37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97D302CF-EFDC-4FE2-8DFE-292C1B759ABB}"/>
                    </a:ext>
                  </a:extLst>
                </p14:cNvPr>
                <p14:cNvContentPartPr/>
                <p14:nvPr/>
              </p14:nvContentPartPr>
              <p14:xfrm>
                <a:off x="1755107" y="1445107"/>
                <a:ext cx="497880" cy="39708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97D302CF-EFDC-4FE2-8DFE-292C1B759ABB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750787" y="1440787"/>
                  <a:ext cx="506520" cy="40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C5AC7480-B2DF-43EF-8FD0-34A45718B75A}"/>
                    </a:ext>
                  </a:extLst>
                </p14:cNvPr>
                <p14:cNvContentPartPr/>
                <p14:nvPr/>
              </p14:nvContentPartPr>
              <p14:xfrm>
                <a:off x="2029067" y="1554187"/>
                <a:ext cx="409320" cy="37800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C5AC7480-B2DF-43EF-8FD0-34A45718B75A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2024747" y="1549867"/>
                  <a:ext cx="417960" cy="38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14C1DD58-4622-4930-8CE7-CCABC8391AE0}"/>
                    </a:ext>
                  </a:extLst>
                </p14:cNvPr>
                <p14:cNvContentPartPr/>
                <p14:nvPr/>
              </p14:nvContentPartPr>
              <p14:xfrm>
                <a:off x="2234267" y="1593787"/>
                <a:ext cx="361440" cy="38088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14C1DD58-4622-4930-8CE7-CCABC8391AE0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2229947" y="1589467"/>
                  <a:ext cx="370080" cy="38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D1C12E42-EAF8-40FF-A31F-A51B1DF70AE9}"/>
                    </a:ext>
                  </a:extLst>
                </p14:cNvPr>
                <p14:cNvContentPartPr/>
                <p14:nvPr/>
              </p14:nvContentPartPr>
              <p14:xfrm>
                <a:off x="2430827" y="1736347"/>
                <a:ext cx="334800" cy="30276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D1C12E42-EAF8-40FF-A31F-A51B1DF70AE9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2426507" y="1732027"/>
                  <a:ext cx="34344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A52C2EC3-D545-472D-A13D-63C91DC974F6}"/>
                    </a:ext>
                  </a:extLst>
                </p14:cNvPr>
                <p14:cNvContentPartPr/>
                <p14:nvPr/>
              </p14:nvContentPartPr>
              <p14:xfrm>
                <a:off x="2756987" y="1927867"/>
                <a:ext cx="218880" cy="18180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A52C2EC3-D545-472D-A13D-63C91DC974F6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2752667" y="1923547"/>
                  <a:ext cx="227520" cy="19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E83F8883-43CF-4A11-82DF-918693645C0C}"/>
                    </a:ext>
                  </a:extLst>
                </p14:cNvPr>
                <p14:cNvContentPartPr/>
                <p14:nvPr/>
              </p14:nvContentPartPr>
              <p14:xfrm>
                <a:off x="3060107" y="1976107"/>
                <a:ext cx="343800" cy="18900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E83F8883-43CF-4A11-82DF-918693645C0C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3055787" y="1971787"/>
                  <a:ext cx="35244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F53B3AB-C195-4E35-84A7-CDCCAF088B36}"/>
                    </a:ext>
                  </a:extLst>
                </p14:cNvPr>
                <p14:cNvContentPartPr/>
                <p14:nvPr/>
              </p14:nvContentPartPr>
              <p14:xfrm>
                <a:off x="2412107" y="977467"/>
                <a:ext cx="465840" cy="78264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F53B3AB-C195-4E35-84A7-CDCCAF088B36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2407787" y="973147"/>
                  <a:ext cx="474480" cy="79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2759D194-9C23-4DD6-96A3-9A8AC1A67F9F}"/>
                    </a:ext>
                  </a:extLst>
                </p14:cNvPr>
                <p14:cNvContentPartPr/>
                <p14:nvPr/>
              </p14:nvContentPartPr>
              <p14:xfrm>
                <a:off x="2906027" y="829507"/>
                <a:ext cx="115560" cy="16308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2759D194-9C23-4DD6-96A3-9A8AC1A67F9F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2901707" y="825187"/>
                  <a:ext cx="12420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6448AECF-368E-4590-AB6C-80703194B26A}"/>
                    </a:ext>
                  </a:extLst>
                </p14:cNvPr>
                <p14:cNvContentPartPr/>
                <p14:nvPr/>
              </p14:nvContentPartPr>
              <p14:xfrm>
                <a:off x="2967947" y="918067"/>
                <a:ext cx="68400" cy="3852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6448AECF-368E-4590-AB6C-80703194B26A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2963627" y="913747"/>
                  <a:ext cx="7704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E484CE46-6647-4119-ADC8-476094122673}"/>
                    </a:ext>
                  </a:extLst>
                </p14:cNvPr>
                <p14:cNvContentPartPr/>
                <p14:nvPr/>
              </p14:nvContentPartPr>
              <p14:xfrm>
                <a:off x="3067667" y="747427"/>
                <a:ext cx="232200" cy="18288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E484CE46-6647-4119-ADC8-476094122673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063347" y="743107"/>
                  <a:ext cx="24084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9D56CD41-B4FB-4F37-B117-45AB63C75615}"/>
                    </a:ext>
                  </a:extLst>
                </p14:cNvPr>
                <p14:cNvContentPartPr/>
                <p14:nvPr/>
              </p14:nvContentPartPr>
              <p14:xfrm>
                <a:off x="1566827" y="2279227"/>
                <a:ext cx="270720" cy="28296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9D56CD41-B4FB-4F37-B117-45AB63C75615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562507" y="2274907"/>
                  <a:ext cx="279360" cy="29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B37830FF-157F-4CFB-A116-9F19977A031C}"/>
                    </a:ext>
                  </a:extLst>
                </p14:cNvPr>
                <p14:cNvContentPartPr/>
                <p14:nvPr/>
              </p14:nvContentPartPr>
              <p14:xfrm>
                <a:off x="1626227" y="2265907"/>
                <a:ext cx="454680" cy="43596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B37830FF-157F-4CFB-A116-9F19977A031C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621907" y="2261587"/>
                  <a:ext cx="463320" cy="44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A04E2F76-59A5-468B-8A53-C9F95E301436}"/>
                    </a:ext>
                  </a:extLst>
                </p14:cNvPr>
                <p14:cNvContentPartPr/>
                <p14:nvPr/>
              </p14:nvContentPartPr>
              <p14:xfrm>
                <a:off x="1637387" y="2333947"/>
                <a:ext cx="618840" cy="52596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A04E2F76-59A5-468B-8A53-C9F95E301436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633067" y="2329627"/>
                  <a:ext cx="627480" cy="53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A4E11081-4CA4-4E63-8FA7-1DC18D288699}"/>
                    </a:ext>
                  </a:extLst>
                </p14:cNvPr>
                <p14:cNvContentPartPr/>
                <p14:nvPr/>
              </p14:nvContentPartPr>
              <p14:xfrm>
                <a:off x="1708667" y="2372827"/>
                <a:ext cx="778320" cy="75528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A4E11081-4CA4-4E63-8FA7-1DC18D288699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704347" y="2368507"/>
                  <a:ext cx="786960" cy="76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46C6E612-BA1E-4C1E-A434-11F002BB833E}"/>
                    </a:ext>
                  </a:extLst>
                </p14:cNvPr>
                <p14:cNvContentPartPr/>
                <p14:nvPr/>
              </p14:nvContentPartPr>
              <p14:xfrm>
                <a:off x="1812347" y="2557147"/>
                <a:ext cx="732600" cy="79776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46C6E612-BA1E-4C1E-A434-11F002BB833E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808027" y="2552827"/>
                  <a:ext cx="741240" cy="80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66C6D34D-4EA9-4070-803F-5CE911368CD2}"/>
                    </a:ext>
                  </a:extLst>
                </p14:cNvPr>
                <p14:cNvContentPartPr/>
                <p14:nvPr/>
              </p14:nvContentPartPr>
              <p14:xfrm>
                <a:off x="2171987" y="2514307"/>
                <a:ext cx="773280" cy="70668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66C6D34D-4EA9-4070-803F-5CE911368CD2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2167667" y="2509987"/>
                  <a:ext cx="781920" cy="71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6B59B321-98BF-4C78-A2CF-B59CD3F7F677}"/>
                    </a:ext>
                  </a:extLst>
                </p14:cNvPr>
                <p14:cNvContentPartPr/>
                <p14:nvPr/>
              </p14:nvContentPartPr>
              <p14:xfrm>
                <a:off x="2767427" y="2416027"/>
                <a:ext cx="538560" cy="45576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6B59B321-98BF-4C78-A2CF-B59CD3F7F677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2763107" y="2411707"/>
                  <a:ext cx="547200" cy="46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D6769800-3698-4344-A1A2-51DA629F275B}"/>
                    </a:ext>
                  </a:extLst>
                </p14:cNvPr>
                <p14:cNvContentPartPr/>
                <p14:nvPr/>
              </p14:nvContentPartPr>
              <p14:xfrm>
                <a:off x="3134627" y="2411707"/>
                <a:ext cx="320760" cy="28836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D6769800-3698-4344-A1A2-51DA629F275B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3130307" y="2407387"/>
                  <a:ext cx="329400" cy="29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74F9182A-EF24-4BEC-AAF9-9A3CE9619B17}"/>
                    </a:ext>
                  </a:extLst>
                </p14:cNvPr>
                <p14:cNvContentPartPr/>
                <p14:nvPr/>
              </p14:nvContentPartPr>
              <p14:xfrm>
                <a:off x="1017107" y="3074467"/>
                <a:ext cx="866520" cy="101628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74F9182A-EF24-4BEC-AAF9-9A3CE9619B17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012787" y="3070147"/>
                  <a:ext cx="875160" cy="10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D0277316-C921-4DCB-BE51-BDD42641DAB5}"/>
                    </a:ext>
                  </a:extLst>
                </p14:cNvPr>
                <p14:cNvContentPartPr/>
                <p14:nvPr/>
              </p14:nvContentPartPr>
              <p14:xfrm>
                <a:off x="552347" y="4323667"/>
                <a:ext cx="60120" cy="21276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D0277316-C921-4DCB-BE51-BDD42641DAB5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548027" y="4319347"/>
                  <a:ext cx="6876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81D53A57-F2E2-4A81-9408-ED7D73C0D3EF}"/>
                    </a:ext>
                  </a:extLst>
                </p14:cNvPr>
                <p14:cNvContentPartPr/>
                <p14:nvPr/>
              </p14:nvContentPartPr>
              <p14:xfrm>
                <a:off x="482507" y="4284787"/>
                <a:ext cx="146160" cy="17820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81D53A57-F2E2-4A81-9408-ED7D73C0D3EF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478187" y="4280467"/>
                  <a:ext cx="15480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66EB8A33-EE80-4D77-B525-F1A914BB793A}"/>
                    </a:ext>
                  </a:extLst>
                </p14:cNvPr>
                <p14:cNvContentPartPr/>
                <p14:nvPr/>
              </p14:nvContentPartPr>
              <p14:xfrm>
                <a:off x="703547" y="4227187"/>
                <a:ext cx="76320" cy="17568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66EB8A33-EE80-4D77-B525-F1A914BB793A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699227" y="4222867"/>
                  <a:ext cx="8496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5D31181C-5095-4141-AFDE-E5CEB717ADF1}"/>
                    </a:ext>
                  </a:extLst>
                </p14:cNvPr>
                <p14:cNvContentPartPr/>
                <p14:nvPr/>
              </p14:nvContentPartPr>
              <p14:xfrm>
                <a:off x="655307" y="4154107"/>
                <a:ext cx="293040" cy="18720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5D31181C-5095-4141-AFDE-E5CEB717ADF1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650987" y="4149787"/>
                  <a:ext cx="30168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7D837B24-D1FE-4372-8B97-82590FC9D944}"/>
                    </a:ext>
                  </a:extLst>
                </p14:cNvPr>
                <p14:cNvContentPartPr/>
                <p14:nvPr/>
              </p14:nvContentPartPr>
              <p14:xfrm>
                <a:off x="2439467" y="4455787"/>
                <a:ext cx="33480" cy="6120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7D837B24-D1FE-4372-8B97-82590FC9D944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2435147" y="4451467"/>
                  <a:ext cx="4212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F89C189B-5BA7-4A42-AB4B-64202CAC9EC1}"/>
                    </a:ext>
                  </a:extLst>
                </p14:cNvPr>
                <p14:cNvContentPartPr/>
                <p14:nvPr/>
              </p14:nvContentPartPr>
              <p14:xfrm>
                <a:off x="2510387" y="1381387"/>
                <a:ext cx="23040" cy="7164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F89C189B-5BA7-4A42-AB4B-64202CAC9EC1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2506067" y="1377067"/>
                  <a:ext cx="316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9F756CBC-4BD5-4EE6-9E84-BC623829FF7F}"/>
                    </a:ext>
                  </a:extLst>
                </p14:cNvPr>
                <p14:cNvContentPartPr/>
                <p14:nvPr/>
              </p14:nvContentPartPr>
              <p14:xfrm>
                <a:off x="1464227" y="1337467"/>
                <a:ext cx="154080" cy="3456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9F756CBC-4BD5-4EE6-9E84-BC623829FF7F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1459907" y="1333147"/>
                  <a:ext cx="16272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1ADB45DD-A2E3-4C10-8044-844ABCD45F67}"/>
                    </a:ext>
                  </a:extLst>
                </p14:cNvPr>
                <p14:cNvContentPartPr/>
                <p14:nvPr/>
              </p14:nvContentPartPr>
              <p14:xfrm>
                <a:off x="1484747" y="2222707"/>
                <a:ext cx="122760" cy="4536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1ADB45DD-A2E3-4C10-8044-844ABCD45F67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1480427" y="2218387"/>
                  <a:ext cx="13140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8FC4880D-9E16-45E2-9799-3DBB2722ABAF}"/>
                    </a:ext>
                  </a:extLst>
                </p14:cNvPr>
                <p14:cNvContentPartPr/>
                <p14:nvPr/>
              </p14:nvContentPartPr>
              <p14:xfrm>
                <a:off x="2439107" y="2151427"/>
                <a:ext cx="3960" cy="36720"/>
              </p14:xfrm>
            </p:contentPart>
          </mc:Choice>
          <mc:Fallback xmlns=""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8FC4880D-9E16-45E2-9799-3DBB2722ABAF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2434787" y="2147107"/>
                  <a:ext cx="1260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E782B314-E3F8-4468-8778-F670617CF3C7}"/>
                    </a:ext>
                  </a:extLst>
                </p14:cNvPr>
                <p14:cNvContentPartPr/>
                <p14:nvPr/>
              </p14:nvContentPartPr>
              <p14:xfrm>
                <a:off x="2464667" y="1757227"/>
                <a:ext cx="16920" cy="13752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E782B314-E3F8-4468-8778-F670617CF3C7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2460347" y="1752907"/>
                  <a:ext cx="2556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845DE947-CF5A-4BC2-B98D-574FBF46F0A7}"/>
                    </a:ext>
                  </a:extLst>
                </p14:cNvPr>
                <p14:cNvContentPartPr/>
                <p14:nvPr/>
              </p14:nvContentPartPr>
              <p14:xfrm>
                <a:off x="2468627" y="1395427"/>
                <a:ext cx="34200" cy="58104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845DE947-CF5A-4BC2-B98D-574FBF46F0A7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2464307" y="1391107"/>
                  <a:ext cx="4284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D3B02125-D466-4C88-A54A-A5CF77199719}"/>
                    </a:ext>
                  </a:extLst>
                </p14:cNvPr>
                <p14:cNvContentPartPr/>
                <p14:nvPr/>
              </p14:nvContentPartPr>
              <p14:xfrm>
                <a:off x="2450267" y="2161867"/>
                <a:ext cx="2160" cy="38520"/>
              </p14:xfrm>
            </p:contentPart>
          </mc:Choice>
          <mc:Fallback xmlns=""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D3B02125-D466-4C88-A54A-A5CF77199719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2445947" y="2157547"/>
                  <a:ext cx="10800" cy="4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10B44CC0-3C81-43A3-8917-D2F1F958ACFF}"/>
                    </a:ext>
                  </a:extLst>
                </p14:cNvPr>
                <p14:cNvContentPartPr/>
                <p14:nvPr/>
              </p14:nvContentPartPr>
              <p14:xfrm>
                <a:off x="2445587" y="1373827"/>
                <a:ext cx="68400" cy="737280"/>
              </p14:xfrm>
            </p:contentPart>
          </mc:Choice>
          <mc:Fallback xmlns=""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10B44CC0-3C81-43A3-8917-D2F1F958ACFF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2441267" y="1369507"/>
                  <a:ext cx="77040" cy="74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D6A6FADD-B6B3-4AD2-95D1-68C694CA526D}"/>
                    </a:ext>
                  </a:extLst>
                </p14:cNvPr>
                <p14:cNvContentPartPr/>
                <p14:nvPr/>
              </p14:nvContentPartPr>
              <p14:xfrm>
                <a:off x="2537027" y="1382107"/>
                <a:ext cx="360" cy="36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D6A6FADD-B6B3-4AD2-95D1-68C694CA526D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532707" y="13777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7081450B-D1EC-4D66-A3B3-EA38C1C2897E}"/>
                    </a:ext>
                  </a:extLst>
                </p14:cNvPr>
                <p14:cNvContentPartPr/>
                <p14:nvPr/>
              </p14:nvContentPartPr>
              <p14:xfrm>
                <a:off x="2487707" y="4497907"/>
                <a:ext cx="360" cy="360"/>
              </p14:xfrm>
            </p:contentPart>
          </mc:Choice>
          <mc:Fallback xmlns=""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7081450B-D1EC-4D66-A3B3-EA38C1C2897E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483387" y="4493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643979B6-C4BD-4EE7-8D21-A6B1F430EBF3}"/>
                    </a:ext>
                  </a:extLst>
                </p14:cNvPr>
                <p14:cNvContentPartPr/>
                <p14:nvPr/>
              </p14:nvContentPartPr>
              <p14:xfrm>
                <a:off x="2520467" y="3096427"/>
                <a:ext cx="116280" cy="21600"/>
              </p14:xfrm>
            </p:contentPart>
          </mc:Choice>
          <mc:Fallback xmlns=""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643979B6-C4BD-4EE7-8D21-A6B1F430EBF3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2516147" y="3092107"/>
                  <a:ext cx="12492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6D9FA44A-A37A-4D94-8959-113C971CCCA0}"/>
                    </a:ext>
                  </a:extLst>
                </p14:cNvPr>
                <p14:cNvContentPartPr/>
                <p14:nvPr/>
              </p14:nvContentPartPr>
              <p14:xfrm>
                <a:off x="1295747" y="2114347"/>
                <a:ext cx="20520" cy="29520"/>
              </p14:xfrm>
            </p:contentPart>
          </mc:Choice>
          <mc:Fallback xmlns=""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6D9FA44A-A37A-4D94-8959-113C971CCCA0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1291427" y="2110027"/>
                  <a:ext cx="291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EB772C3B-D130-4749-BEED-18D3C325EED9}"/>
                    </a:ext>
                  </a:extLst>
                </p14:cNvPr>
                <p14:cNvContentPartPr/>
                <p14:nvPr/>
              </p14:nvContentPartPr>
              <p14:xfrm>
                <a:off x="1321307" y="2129827"/>
                <a:ext cx="360" cy="360"/>
              </p14:xfrm>
            </p:contentPart>
          </mc:Choice>
          <mc:Fallback xmlns=""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EB772C3B-D130-4749-BEED-18D3C325EED9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316987" y="21255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A68B94FE-9F71-4974-A34B-8B11497AEEBE}"/>
                    </a:ext>
                  </a:extLst>
                </p14:cNvPr>
                <p14:cNvContentPartPr/>
                <p14:nvPr/>
              </p14:nvContentPartPr>
              <p14:xfrm>
                <a:off x="2486267" y="2356987"/>
                <a:ext cx="360" cy="360"/>
              </p14:xfrm>
            </p:contentPart>
          </mc:Choice>
          <mc:Fallback xmlns=""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A68B94FE-9F71-4974-A34B-8B11497AEEBE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2481947" y="23526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B18213B6-FE38-40A1-97CB-BB6422A10A68}"/>
                    </a:ext>
                  </a:extLst>
                </p14:cNvPr>
                <p14:cNvContentPartPr/>
                <p14:nvPr/>
              </p14:nvContentPartPr>
              <p14:xfrm>
                <a:off x="2483027" y="2300107"/>
                <a:ext cx="16560" cy="43200"/>
              </p14:xfrm>
            </p:contentPart>
          </mc:Choice>
          <mc:Fallback xmlns=""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B18213B6-FE38-40A1-97CB-BB6422A10A68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2478707" y="2295787"/>
                  <a:ext cx="2520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F7059428-ABD4-47CF-A084-DC1FBC9C08B8}"/>
                    </a:ext>
                  </a:extLst>
                </p14:cNvPr>
                <p14:cNvContentPartPr/>
                <p14:nvPr/>
              </p14:nvContentPartPr>
              <p14:xfrm>
                <a:off x="2465747" y="2267347"/>
                <a:ext cx="55080" cy="47124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F7059428-ABD4-47CF-A084-DC1FBC9C08B8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2461427" y="2263027"/>
                  <a:ext cx="63720" cy="47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2B1B724E-3C3E-46A0-836B-366CF671D385}"/>
                    </a:ext>
                  </a:extLst>
                </p14:cNvPr>
                <p14:cNvContentPartPr/>
                <p14:nvPr/>
              </p14:nvContentPartPr>
              <p14:xfrm>
                <a:off x="2483027" y="2233867"/>
                <a:ext cx="62280" cy="794160"/>
              </p14:xfrm>
            </p:contentPart>
          </mc:Choice>
          <mc:Fallback xmlns=""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2B1B724E-3C3E-46A0-836B-366CF671D385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2478707" y="2229547"/>
                  <a:ext cx="70920" cy="80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FF3D53B3-E9E6-4A71-A064-7FC68F1E4A53}"/>
                    </a:ext>
                  </a:extLst>
                </p14:cNvPr>
                <p14:cNvContentPartPr/>
                <p14:nvPr/>
              </p14:nvContentPartPr>
              <p14:xfrm>
                <a:off x="2528387" y="2427187"/>
                <a:ext cx="27000" cy="605160"/>
              </p14:xfrm>
            </p:contentPart>
          </mc:Choice>
          <mc:Fallback xmlns=""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FF3D53B3-E9E6-4A71-A064-7FC68F1E4A53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2524067" y="2422867"/>
                  <a:ext cx="35640" cy="61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55D01256-4BB8-42E6-8E39-E10B7CA5AB4A}"/>
                    </a:ext>
                  </a:extLst>
                </p14:cNvPr>
                <p14:cNvContentPartPr/>
                <p14:nvPr/>
              </p14:nvContentPartPr>
              <p14:xfrm>
                <a:off x="3941387" y="2295787"/>
                <a:ext cx="32040" cy="10080"/>
              </p14:xfrm>
            </p:contentPart>
          </mc:Choice>
          <mc:Fallback xmlns=""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55D01256-4BB8-42E6-8E39-E10B7CA5AB4A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3937067" y="2291467"/>
                  <a:ext cx="4068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01D60F98-5DBC-4EFC-A599-431CDF1B1B07}"/>
                    </a:ext>
                  </a:extLst>
                </p14:cNvPr>
                <p14:cNvContentPartPr/>
                <p14:nvPr/>
              </p14:nvContentPartPr>
              <p14:xfrm>
                <a:off x="1519667" y="2326747"/>
                <a:ext cx="57600" cy="29520"/>
              </p14:xfrm>
            </p:contentPart>
          </mc:Choice>
          <mc:Fallback xmlns=""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01D60F98-5DBC-4EFC-A599-431CDF1B1B07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515347" y="2322427"/>
                  <a:ext cx="6624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827BC57F-EB4F-4BDA-B03D-4F158DD873F0}"/>
                    </a:ext>
                  </a:extLst>
                </p14:cNvPr>
                <p14:cNvContentPartPr/>
                <p14:nvPr/>
              </p14:nvContentPartPr>
              <p14:xfrm>
                <a:off x="4660307" y="2382187"/>
                <a:ext cx="54000" cy="68040"/>
              </p14:xfrm>
            </p:contentPart>
          </mc:Choice>
          <mc:Fallback xmlns=""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827BC57F-EB4F-4BDA-B03D-4F158DD873F0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4655987" y="2377867"/>
                  <a:ext cx="6264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B64B51B6-F552-4869-861C-01907ACF1303}"/>
                    </a:ext>
                  </a:extLst>
                </p14:cNvPr>
                <p14:cNvContentPartPr/>
                <p14:nvPr/>
              </p14:nvContentPartPr>
              <p14:xfrm>
                <a:off x="1386107" y="2410267"/>
                <a:ext cx="65880" cy="28800"/>
              </p14:xfrm>
            </p:contentPart>
          </mc:Choice>
          <mc:Fallback xmlns=""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B64B51B6-F552-4869-861C-01907ACF1303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381787" y="2405947"/>
                  <a:ext cx="74520" cy="37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8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14:cNvPr>
              <p14:cNvContentPartPr/>
              <p14:nvPr/>
            </p14:nvContentPartPr>
            <p14:xfrm>
              <a:off x="1237787" y="3345547"/>
              <a:ext cx="155520" cy="56880"/>
            </p14:xfrm>
          </p:contentPart>
        </mc:Choice>
        <mc:Fallback xmlns=""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1233467" y="3341227"/>
                <a:ext cx="16416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0">
            <p14:nvContentPartPr>
              <p14:cNvPr id="129" name="Freihand 128">
                <a:extLst>
                  <a:ext uri="{FF2B5EF4-FFF2-40B4-BE49-F238E27FC236}">
                    <a16:creationId xmlns:a16="http://schemas.microsoft.com/office/drawing/2014/main" id="{DD122B8D-64DD-4587-A90F-BE363E8D5055}"/>
                  </a:ext>
                </a:extLst>
              </p14:cNvPr>
              <p14:cNvContentPartPr/>
              <p14:nvPr/>
            </p14:nvContentPartPr>
            <p14:xfrm>
              <a:off x="6214787" y="536107"/>
              <a:ext cx="517680" cy="628920"/>
            </p14:xfrm>
          </p:contentPart>
        </mc:Choice>
        <mc:Fallback xmlns="">
          <p:pic>
            <p:nvPicPr>
              <p:cNvPr id="129" name="Freihand 128">
                <a:extLst>
                  <a:ext uri="{FF2B5EF4-FFF2-40B4-BE49-F238E27FC236}">
                    <a16:creationId xmlns:a16="http://schemas.microsoft.com/office/drawing/2014/main" id="{DD122B8D-64DD-4587-A90F-BE363E8D5055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6210467" y="531787"/>
                <a:ext cx="526320" cy="637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80" name="Gruppieren 179">
            <a:extLst>
              <a:ext uri="{FF2B5EF4-FFF2-40B4-BE49-F238E27FC236}">
                <a16:creationId xmlns:a16="http://schemas.microsoft.com/office/drawing/2014/main" id="{10C5FBFE-E3A7-4908-A88C-FEF28F4F4953}"/>
              </a:ext>
            </a:extLst>
          </p:cNvPr>
          <p:cNvGrpSpPr/>
          <p:nvPr/>
        </p:nvGrpSpPr>
        <p:grpSpPr>
          <a:xfrm>
            <a:off x="5634827" y="4556947"/>
            <a:ext cx="265320" cy="279720"/>
            <a:chOff x="5634827" y="4556947"/>
            <a:chExt cx="265320" cy="27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14:cNvPr>
                <p14:cNvContentPartPr/>
                <p14:nvPr/>
              </p14:nvContentPartPr>
              <p14:xfrm>
                <a:off x="5762267" y="4556947"/>
                <a:ext cx="7560" cy="3096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5757947" y="4552627"/>
                  <a:ext cx="1620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14:cNvPr>
                <p14:cNvContentPartPr/>
                <p14:nvPr/>
              </p14:nvContentPartPr>
              <p14:xfrm>
                <a:off x="5648867" y="4603027"/>
                <a:ext cx="106200" cy="166680"/>
              </p14:xfrm>
            </p:contentPart>
          </mc:Choice>
          <mc:Fallback xmlns=""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5644547" y="4598707"/>
                  <a:ext cx="1148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14:cNvPr>
                <p14:cNvContentPartPr/>
                <p14:nvPr/>
              </p14:nvContentPartPr>
              <p14:xfrm>
                <a:off x="5634827" y="4637587"/>
                <a:ext cx="141480" cy="12780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5630507" y="4633267"/>
                  <a:ext cx="1501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14:cNvPr>
                <p14:cNvContentPartPr/>
                <p14:nvPr/>
              </p14:nvContentPartPr>
              <p14:xfrm>
                <a:off x="5762627" y="4738387"/>
                <a:ext cx="137520" cy="9828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5758307" y="4734067"/>
                  <a:ext cx="146160" cy="10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00">
            <p14:nvContentPartPr>
              <p14:cNvPr id="181" name="Freihand 180">
                <a:extLst>
                  <a:ext uri="{FF2B5EF4-FFF2-40B4-BE49-F238E27FC236}">
                    <a16:creationId xmlns:a16="http://schemas.microsoft.com/office/drawing/2014/main" id="{B3751A4F-0290-40B3-A4AE-22F0D67A7E34}"/>
                  </a:ext>
                </a:extLst>
              </p14:cNvPr>
              <p14:cNvContentPartPr/>
              <p14:nvPr/>
            </p14:nvContentPartPr>
            <p14:xfrm>
              <a:off x="1269827" y="3396307"/>
              <a:ext cx="213840" cy="72720"/>
            </p14:xfrm>
          </p:contentPart>
        </mc:Choice>
        <mc:Fallback xmlns="">
          <p:pic>
            <p:nvPicPr>
              <p:cNvPr id="181" name="Freihand 180">
                <a:extLst>
                  <a:ext uri="{FF2B5EF4-FFF2-40B4-BE49-F238E27FC236}">
                    <a16:creationId xmlns:a16="http://schemas.microsoft.com/office/drawing/2014/main" id="{B3751A4F-0290-40B3-A4AE-22F0D67A7E34}"/>
                  </a:ext>
                </a:extLst>
              </p:cNvPr>
              <p:cNvPicPr/>
              <p:nvPr/>
            </p:nvPicPr>
            <p:blipFill>
              <a:blip r:embed="rId201"/>
              <a:stretch>
                <a:fillRect/>
              </a:stretch>
            </p:blipFill>
            <p:spPr>
              <a:xfrm>
                <a:off x="1265507" y="3391987"/>
                <a:ext cx="222480" cy="81360"/>
              </a:xfrm>
              <a:prstGeom prst="rect">
                <a:avLst/>
              </a:prstGeom>
            </p:spPr>
          </p:pic>
        </mc:Fallback>
      </mc:AlternateContent>
      <p:grpSp>
        <p:nvGrpSpPr>
          <p:cNvPr id="269" name="Gruppieren 268">
            <a:extLst>
              <a:ext uri="{FF2B5EF4-FFF2-40B4-BE49-F238E27FC236}">
                <a16:creationId xmlns:a16="http://schemas.microsoft.com/office/drawing/2014/main" id="{33395E1C-3798-49D9-B1A6-B57AAA80C833}"/>
              </a:ext>
            </a:extLst>
          </p:cNvPr>
          <p:cNvGrpSpPr/>
          <p:nvPr/>
        </p:nvGrpSpPr>
        <p:grpSpPr>
          <a:xfrm>
            <a:off x="123587" y="1213267"/>
            <a:ext cx="10191600" cy="3115440"/>
            <a:chOff x="123587" y="1213267"/>
            <a:chExt cx="10191600" cy="311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0FD7BCFB-820D-40B5-8B6B-5BD471FC69F1}"/>
                    </a:ext>
                  </a:extLst>
                </p14:cNvPr>
                <p14:cNvContentPartPr/>
                <p14:nvPr/>
              </p14:nvContentPartPr>
              <p14:xfrm>
                <a:off x="5797187" y="3306667"/>
                <a:ext cx="10440" cy="245160"/>
              </p14:xfrm>
            </p:contentPart>
          </mc:Choice>
          <mc:Fallback xmlns=""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0FD7BCFB-820D-40B5-8B6B-5BD471FC69F1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5792867" y="3302347"/>
                  <a:ext cx="19080" cy="25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9DB8595C-5652-46FC-A3F6-80BBAA67259A}"/>
                    </a:ext>
                  </a:extLst>
                </p14:cNvPr>
                <p14:cNvContentPartPr/>
                <p14:nvPr/>
              </p14:nvContentPartPr>
              <p14:xfrm>
                <a:off x="5787467" y="3938827"/>
                <a:ext cx="23040" cy="389880"/>
              </p14:xfrm>
            </p:contentPart>
          </mc:Choice>
          <mc:Fallback xmlns=""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9DB8595C-5652-46FC-A3F6-80BBAA67259A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5783147" y="3934507"/>
                  <a:ext cx="31680" cy="39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869F9D68-2C1C-4A3B-A97E-63458D4F1656}"/>
                    </a:ext>
                  </a:extLst>
                </p14:cNvPr>
                <p14:cNvContentPartPr/>
                <p14:nvPr/>
              </p14:nvContentPartPr>
              <p14:xfrm>
                <a:off x="3129587" y="2794747"/>
                <a:ext cx="6480" cy="15840"/>
              </p14:xfrm>
            </p:contentPart>
          </mc:Choice>
          <mc:Fallback xmlns=""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869F9D68-2C1C-4A3B-A97E-63458D4F1656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3125267" y="2790427"/>
                  <a:ext cx="151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4F5F5D18-1532-4D7B-9825-F47FD486CF4F}"/>
                    </a:ext>
                  </a:extLst>
                </p14:cNvPr>
                <p14:cNvContentPartPr/>
                <p14:nvPr/>
              </p14:nvContentPartPr>
              <p14:xfrm>
                <a:off x="3168107" y="2775667"/>
                <a:ext cx="8640" cy="2520"/>
              </p14:xfrm>
            </p:contentPart>
          </mc:Choice>
          <mc:Fallback xmlns=""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4F5F5D18-1532-4D7B-9825-F47FD486CF4F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3163787" y="2771347"/>
                  <a:ext cx="1728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D2C2A559-78F5-4FCE-A4F9-A0A555F5EEBB}"/>
                    </a:ext>
                  </a:extLst>
                </p14:cNvPr>
                <p14:cNvContentPartPr/>
                <p14:nvPr/>
              </p14:nvContentPartPr>
              <p14:xfrm>
                <a:off x="3219947" y="2714107"/>
                <a:ext cx="19800" cy="8640"/>
              </p14:xfrm>
            </p:contentPart>
          </mc:Choice>
          <mc:Fallback xmlns=""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D2C2A559-78F5-4FCE-A4F9-A0A555F5EEBB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3215627" y="2709787"/>
                  <a:ext cx="2844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8CD52232-D2AF-4813-92F8-D970CA2C6589}"/>
                    </a:ext>
                  </a:extLst>
                </p14:cNvPr>
                <p14:cNvContentPartPr/>
                <p14:nvPr/>
              </p14:nvContentPartPr>
              <p14:xfrm>
                <a:off x="3200507" y="2768827"/>
                <a:ext cx="360" cy="36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8CD52232-D2AF-4813-92F8-D970CA2C658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3196187" y="27645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F01E4314-FE62-48FD-986D-77E0ED2DE3EA}"/>
                    </a:ext>
                  </a:extLst>
                </p14:cNvPr>
                <p14:cNvContentPartPr/>
                <p14:nvPr/>
              </p14:nvContentPartPr>
              <p14:xfrm>
                <a:off x="2374667" y="3277147"/>
                <a:ext cx="360" cy="360"/>
              </p14:xfrm>
            </p:contentPart>
          </mc:Choice>
          <mc:Fallback xmlns=""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F01E4314-FE62-48FD-986D-77E0ED2DE3EA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2370347" y="32728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330B2748-EDBA-4B44-8E7B-23AEDD24C279}"/>
                    </a:ext>
                  </a:extLst>
                </p14:cNvPr>
                <p14:cNvContentPartPr/>
                <p14:nvPr/>
              </p14:nvContentPartPr>
              <p14:xfrm>
                <a:off x="2375387" y="3278227"/>
                <a:ext cx="360" cy="360"/>
              </p14:xfrm>
            </p:contentPart>
          </mc:Choice>
          <mc:Fallback xmlns=""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330B2748-EDBA-4B44-8E7B-23AEDD24C27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2371067" y="32739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D7884331-B4FC-448C-AA5F-0A419470DDF5}"/>
                    </a:ext>
                  </a:extLst>
                </p14:cNvPr>
                <p14:cNvContentPartPr/>
                <p14:nvPr/>
              </p14:nvContentPartPr>
              <p14:xfrm>
                <a:off x="2386187" y="3306667"/>
                <a:ext cx="12600" cy="14400"/>
              </p14:xfrm>
            </p:contentPart>
          </mc:Choice>
          <mc:Fallback xmlns=""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D7884331-B4FC-448C-AA5F-0A419470DDF5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2381867" y="3302347"/>
                  <a:ext cx="2124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C923F970-6755-4688-B149-A1CFD53A113D}"/>
                    </a:ext>
                  </a:extLst>
                </p14:cNvPr>
                <p14:cNvContentPartPr/>
                <p14:nvPr/>
              </p14:nvContentPartPr>
              <p14:xfrm>
                <a:off x="1574387" y="3379027"/>
                <a:ext cx="509040" cy="363960"/>
              </p14:xfrm>
            </p:contentPart>
          </mc:Choice>
          <mc:Fallback xmlns=""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C923F970-6755-4688-B149-A1CFD53A113D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1570067" y="3374707"/>
                  <a:ext cx="517680" cy="37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2A2DEA85-EC3D-48A7-9097-EF4FF5A8294B}"/>
                    </a:ext>
                  </a:extLst>
                </p14:cNvPr>
                <p14:cNvContentPartPr/>
                <p14:nvPr/>
              </p14:nvContentPartPr>
              <p14:xfrm>
                <a:off x="1529747" y="3342667"/>
                <a:ext cx="665640" cy="415080"/>
              </p14:xfrm>
            </p:contentPart>
          </mc:Choice>
          <mc:Fallback xmlns=""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2A2DEA85-EC3D-48A7-9097-EF4FF5A8294B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1525427" y="3338347"/>
                  <a:ext cx="674280" cy="42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9AD884F1-B295-4052-9883-13BD2D2B4C36}"/>
                    </a:ext>
                  </a:extLst>
                </p14:cNvPr>
                <p14:cNvContentPartPr/>
                <p14:nvPr/>
              </p14:nvContentPartPr>
              <p14:xfrm>
                <a:off x="1568987" y="3268507"/>
                <a:ext cx="734400" cy="469800"/>
              </p14:xfrm>
            </p:contentPart>
          </mc:Choice>
          <mc:Fallback xmlns=""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9AD884F1-B295-4052-9883-13BD2D2B4C36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1564667" y="3264187"/>
                  <a:ext cx="743040" cy="47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88BC6BAF-18E5-487F-AB06-C9E0C380325A}"/>
                    </a:ext>
                  </a:extLst>
                </p14:cNvPr>
                <p14:cNvContentPartPr/>
                <p14:nvPr/>
              </p14:nvContentPartPr>
              <p14:xfrm>
                <a:off x="2340827" y="3235027"/>
                <a:ext cx="4265280" cy="70200"/>
              </p14:xfrm>
            </p:contentPart>
          </mc:Choice>
          <mc:Fallback xmlns=""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88BC6BAF-18E5-487F-AB06-C9E0C380325A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2336507" y="3230707"/>
                  <a:ext cx="427392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9FCD3622-66F9-4F8F-8A7B-7340C31A1BAA}"/>
                    </a:ext>
                  </a:extLst>
                </p14:cNvPr>
                <p14:cNvContentPartPr/>
                <p14:nvPr/>
              </p14:nvContentPartPr>
              <p14:xfrm>
                <a:off x="1547387" y="2568307"/>
                <a:ext cx="617760" cy="594000"/>
              </p14:xfrm>
            </p:contentPart>
          </mc:Choice>
          <mc:Fallback xmlns=""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9FCD3622-66F9-4F8F-8A7B-7340C31A1BAA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1543067" y="2563987"/>
                  <a:ext cx="626400" cy="60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7F0DDE50-833D-46D0-9650-CDFA9123A891}"/>
                    </a:ext>
                  </a:extLst>
                </p14:cNvPr>
                <p14:cNvContentPartPr/>
                <p14:nvPr/>
              </p14:nvContentPartPr>
              <p14:xfrm>
                <a:off x="1607507" y="2270947"/>
                <a:ext cx="1243440" cy="888840"/>
              </p14:xfrm>
            </p:contentPart>
          </mc:Choice>
          <mc:Fallback xmlns=""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7F0DDE50-833D-46D0-9650-CDFA9123A891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1603187" y="2266627"/>
                  <a:ext cx="1252080" cy="89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33527A85-8599-496D-B8C0-ADF5AEE32F07}"/>
                    </a:ext>
                  </a:extLst>
                </p14:cNvPr>
                <p14:cNvContentPartPr/>
                <p14:nvPr/>
              </p14:nvContentPartPr>
              <p14:xfrm>
                <a:off x="1679867" y="1490107"/>
                <a:ext cx="1727280" cy="1619280"/>
              </p14:xfrm>
            </p:contentPart>
          </mc:Choice>
          <mc:Fallback xmlns=""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33527A85-8599-496D-B8C0-ADF5AEE32F07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1675547" y="1485787"/>
                  <a:ext cx="1735920" cy="162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852567E6-3FA6-4925-8CA8-CD22B585A5E1}"/>
                    </a:ext>
                  </a:extLst>
                </p14:cNvPr>
                <p14:cNvContentPartPr/>
                <p14:nvPr/>
              </p14:nvContentPartPr>
              <p14:xfrm>
                <a:off x="1812347" y="1213267"/>
                <a:ext cx="2186640" cy="1859400"/>
              </p14:xfrm>
            </p:contentPart>
          </mc:Choice>
          <mc:Fallback xmlns=""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852567E6-3FA6-4925-8CA8-CD22B585A5E1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1808027" y="1208947"/>
                  <a:ext cx="2195280" cy="18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D304A678-D032-4DF6-A34B-822DF23C6FE1}"/>
                    </a:ext>
                  </a:extLst>
                </p14:cNvPr>
                <p14:cNvContentPartPr/>
                <p14:nvPr/>
              </p14:nvContentPartPr>
              <p14:xfrm>
                <a:off x="2913227" y="1723027"/>
                <a:ext cx="1697400" cy="1424880"/>
              </p14:xfrm>
            </p:contentPart>
          </mc:Choice>
          <mc:Fallback xmlns=""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D304A678-D032-4DF6-A34B-822DF23C6FE1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2908907" y="1718707"/>
                  <a:ext cx="1706040" cy="143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F0493C3B-FE21-4338-AD82-436E967C075E}"/>
                    </a:ext>
                  </a:extLst>
                </p14:cNvPr>
                <p14:cNvContentPartPr/>
                <p14:nvPr/>
              </p14:nvContentPartPr>
              <p14:xfrm>
                <a:off x="3875867" y="2275627"/>
                <a:ext cx="1620720" cy="96660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F0493C3B-FE21-4338-AD82-436E967C075E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3871547" y="2271307"/>
                  <a:ext cx="1629360" cy="9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89E2183A-8026-44D2-A5B0-AD92589F2250}"/>
                    </a:ext>
                  </a:extLst>
                </p14:cNvPr>
                <p14:cNvContentPartPr/>
                <p14:nvPr/>
              </p14:nvContentPartPr>
              <p14:xfrm>
                <a:off x="4286627" y="2085187"/>
                <a:ext cx="849240" cy="798840"/>
              </p14:xfrm>
            </p:contentPart>
          </mc:Choice>
          <mc:Fallback xmlns=""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89E2183A-8026-44D2-A5B0-AD92589F2250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4282307" y="2080867"/>
                  <a:ext cx="857880" cy="80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7D886A31-8E55-4ADA-A727-040F5FA49E33}"/>
                    </a:ext>
                  </a:extLst>
                </p14:cNvPr>
                <p14:cNvContentPartPr/>
                <p14:nvPr/>
              </p14:nvContentPartPr>
              <p14:xfrm>
                <a:off x="5224067" y="1873507"/>
                <a:ext cx="198000" cy="255600"/>
              </p14:xfrm>
            </p:contentPart>
          </mc:Choice>
          <mc:Fallback xmlns=""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7D886A31-8E55-4ADA-A727-040F5FA49E33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5219747" y="1869187"/>
                  <a:ext cx="20664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9FF994C9-3927-4ED8-99AB-52AAF228DCFE}"/>
                    </a:ext>
                  </a:extLst>
                </p14:cNvPr>
                <p14:cNvContentPartPr/>
                <p14:nvPr/>
              </p14:nvContentPartPr>
              <p14:xfrm>
                <a:off x="5335667" y="2018227"/>
                <a:ext cx="111960" cy="42120"/>
              </p14:xfrm>
            </p:contentPart>
          </mc:Choice>
          <mc:Fallback xmlns=""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9FF994C9-3927-4ED8-99AB-52AAF228DCFE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5331347" y="2013907"/>
                  <a:ext cx="12060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687EB387-B7EF-44F4-8B1F-B2ABE8907B1A}"/>
                    </a:ext>
                  </a:extLst>
                </p14:cNvPr>
                <p14:cNvContentPartPr/>
                <p14:nvPr/>
              </p14:nvContentPartPr>
              <p14:xfrm>
                <a:off x="5535107" y="1831747"/>
                <a:ext cx="43920" cy="222840"/>
              </p14:xfrm>
            </p:contentPart>
          </mc:Choice>
          <mc:Fallback xmlns=""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687EB387-B7EF-44F4-8B1F-B2ABE8907B1A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5530787" y="1827427"/>
                  <a:ext cx="5256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35E6DAD4-569B-4A62-82C7-C2E7E35FA9B6}"/>
                    </a:ext>
                  </a:extLst>
                </p14:cNvPr>
                <p14:cNvContentPartPr/>
                <p14:nvPr/>
              </p14:nvContentPartPr>
              <p14:xfrm>
                <a:off x="5473187" y="1811587"/>
                <a:ext cx="220320" cy="184320"/>
              </p14:xfrm>
            </p:contentPart>
          </mc:Choice>
          <mc:Fallback xmlns=""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35E6DAD4-569B-4A62-82C7-C2E7E35FA9B6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5468867" y="1807267"/>
                  <a:ext cx="22896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C577773C-BC34-488D-94B5-9C38CF9C5BB1}"/>
                    </a:ext>
                  </a:extLst>
                </p14:cNvPr>
                <p14:cNvContentPartPr/>
                <p14:nvPr/>
              </p14:nvContentPartPr>
              <p14:xfrm>
                <a:off x="5736347" y="1868827"/>
                <a:ext cx="174600" cy="151200"/>
              </p14:xfrm>
            </p:contentPart>
          </mc:Choice>
          <mc:Fallback xmlns=""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C577773C-BC34-488D-94B5-9C38CF9C5BB1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5732027" y="1864507"/>
                  <a:ext cx="18324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04048056-2E12-4361-B89F-805DEB51D896}"/>
                    </a:ext>
                  </a:extLst>
                </p14:cNvPr>
                <p14:cNvContentPartPr/>
                <p14:nvPr/>
              </p14:nvContentPartPr>
              <p14:xfrm>
                <a:off x="6805907" y="3082027"/>
                <a:ext cx="122760" cy="261360"/>
              </p14:xfrm>
            </p:contentPart>
          </mc:Choice>
          <mc:Fallback xmlns=""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04048056-2E12-4361-B89F-805DEB51D896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6801587" y="3077707"/>
                  <a:ext cx="131400" cy="27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1EE993A2-1415-4484-9751-7BB6857944CD}"/>
                    </a:ext>
                  </a:extLst>
                </p14:cNvPr>
                <p14:cNvContentPartPr/>
                <p14:nvPr/>
              </p14:nvContentPartPr>
              <p14:xfrm>
                <a:off x="6933707" y="3183187"/>
                <a:ext cx="156240" cy="69120"/>
              </p14:xfrm>
            </p:contentPart>
          </mc:Choice>
          <mc:Fallback xmlns=""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1EE993A2-1415-4484-9751-7BB6857944CD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6929387" y="3178867"/>
                  <a:ext cx="16488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37F1B4B4-8319-4427-856F-DF63F61F323E}"/>
                    </a:ext>
                  </a:extLst>
                </p14:cNvPr>
                <p14:cNvContentPartPr/>
                <p14:nvPr/>
              </p14:nvContentPartPr>
              <p14:xfrm>
                <a:off x="7013627" y="3103627"/>
                <a:ext cx="63000" cy="9720"/>
              </p14:xfrm>
            </p:contentPart>
          </mc:Choice>
          <mc:Fallback xmlns=""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37F1B4B4-8319-4427-856F-DF63F61F323E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7009307" y="3099307"/>
                  <a:ext cx="7164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721E6AA1-D8DE-4A51-A4CC-17983A7E3A5B}"/>
                    </a:ext>
                  </a:extLst>
                </p14:cNvPr>
                <p14:cNvContentPartPr/>
                <p14:nvPr/>
              </p14:nvContentPartPr>
              <p14:xfrm>
                <a:off x="7233227" y="3114787"/>
                <a:ext cx="232920" cy="133560"/>
              </p14:xfrm>
            </p:contentPart>
          </mc:Choice>
          <mc:Fallback xmlns=""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721E6AA1-D8DE-4A51-A4CC-17983A7E3A5B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7228907" y="3110467"/>
                  <a:ext cx="24156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E3242019-2650-4FA3-9F22-F71AADBD9535}"/>
                    </a:ext>
                  </a:extLst>
                </p14:cNvPr>
                <p14:cNvContentPartPr/>
                <p14:nvPr/>
              </p14:nvContentPartPr>
              <p14:xfrm>
                <a:off x="7437347" y="3072307"/>
                <a:ext cx="360" cy="360"/>
              </p14:xfrm>
            </p:contentPart>
          </mc:Choice>
          <mc:Fallback xmlns=""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E3242019-2650-4FA3-9F22-F71AADBD9535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7433027" y="30679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D7F4820D-50F5-4A71-92C8-9F1E0407237F}"/>
                    </a:ext>
                  </a:extLst>
                </p14:cNvPr>
                <p14:cNvContentPartPr/>
                <p14:nvPr/>
              </p14:nvContentPartPr>
              <p14:xfrm>
                <a:off x="7644707" y="3075547"/>
                <a:ext cx="97200" cy="125280"/>
              </p14:xfrm>
            </p:contentPart>
          </mc:Choice>
          <mc:Fallback xmlns=""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D7F4820D-50F5-4A71-92C8-9F1E0407237F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7640387" y="3071227"/>
                  <a:ext cx="1058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D83194EF-3207-4499-AB34-DBCE891909DD}"/>
                    </a:ext>
                  </a:extLst>
                </p14:cNvPr>
                <p14:cNvContentPartPr/>
                <p14:nvPr/>
              </p14:nvContentPartPr>
              <p14:xfrm>
                <a:off x="7753067" y="3122707"/>
                <a:ext cx="87840" cy="69480"/>
              </p14:xfrm>
            </p:contentPart>
          </mc:Choice>
          <mc:Fallback xmlns=""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D83194EF-3207-4499-AB34-DBCE891909DD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7748747" y="3118387"/>
                  <a:ext cx="964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417B2EDD-4E70-4167-B694-8390FA4F81C7}"/>
                    </a:ext>
                  </a:extLst>
                </p14:cNvPr>
                <p14:cNvContentPartPr/>
                <p14:nvPr/>
              </p14:nvContentPartPr>
              <p14:xfrm>
                <a:off x="7849547" y="3025507"/>
                <a:ext cx="84960" cy="156240"/>
              </p14:xfrm>
            </p:contentPart>
          </mc:Choice>
          <mc:Fallback xmlns=""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417B2EDD-4E70-4167-B694-8390FA4F81C7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7845227" y="3021187"/>
                  <a:ext cx="936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06F051FD-D3DA-4B5C-803D-1A83DFA24503}"/>
                    </a:ext>
                  </a:extLst>
                </p14:cNvPr>
                <p14:cNvContentPartPr/>
                <p14:nvPr/>
              </p14:nvContentPartPr>
              <p14:xfrm>
                <a:off x="7934507" y="3006787"/>
                <a:ext cx="258120" cy="235080"/>
              </p14:xfrm>
            </p:contentPart>
          </mc:Choice>
          <mc:Fallback xmlns=""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06F051FD-D3DA-4B5C-803D-1A83DFA24503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7930187" y="3002467"/>
                  <a:ext cx="26676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D92E6768-1BDA-44FA-B148-3AC6B99E217A}"/>
                    </a:ext>
                  </a:extLst>
                </p14:cNvPr>
                <p14:cNvContentPartPr/>
                <p14:nvPr/>
              </p14:nvContentPartPr>
              <p14:xfrm>
                <a:off x="8342027" y="3016507"/>
                <a:ext cx="126000" cy="91440"/>
              </p14:xfrm>
            </p:contentPart>
          </mc:Choice>
          <mc:Fallback xmlns=""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D92E6768-1BDA-44FA-B148-3AC6B99E217A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8337707" y="3012187"/>
                  <a:ext cx="13464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B716C541-2694-4C9F-8968-8A8F3E98F65D}"/>
                    </a:ext>
                  </a:extLst>
                </p14:cNvPr>
                <p14:cNvContentPartPr/>
                <p14:nvPr/>
              </p14:nvContentPartPr>
              <p14:xfrm>
                <a:off x="8490347" y="2899507"/>
                <a:ext cx="23400" cy="17568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B716C541-2694-4C9F-8968-8A8F3E98F65D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8486027" y="2895187"/>
                  <a:ext cx="3204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4928AC08-27A7-4284-9B3E-B4C25534FFDC}"/>
                    </a:ext>
                  </a:extLst>
                </p14:cNvPr>
                <p14:cNvContentPartPr/>
                <p14:nvPr/>
              </p14:nvContentPartPr>
              <p14:xfrm>
                <a:off x="8528147" y="2998507"/>
                <a:ext cx="81360" cy="90720"/>
              </p14:xfrm>
            </p:contentPart>
          </mc:Choice>
          <mc:Fallback xmlns=""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4928AC08-27A7-4284-9B3E-B4C25534FFDC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8523827" y="2994187"/>
                  <a:ext cx="9000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DA2ACA8C-5654-4E2B-BCF1-C33481F716F1}"/>
                    </a:ext>
                  </a:extLst>
                </p14:cNvPr>
                <p14:cNvContentPartPr/>
                <p14:nvPr/>
              </p14:nvContentPartPr>
              <p14:xfrm>
                <a:off x="8620307" y="2993107"/>
                <a:ext cx="126360" cy="79560"/>
              </p14:xfrm>
            </p:contentPart>
          </mc:Choice>
          <mc:Fallback xmlns=""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DA2ACA8C-5654-4E2B-BCF1-C33481F716F1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8615987" y="2988787"/>
                  <a:ext cx="13500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FD417B85-13AE-4997-A38E-1747D80E0DE5}"/>
                    </a:ext>
                  </a:extLst>
                </p14:cNvPr>
                <p14:cNvContentPartPr/>
                <p14:nvPr/>
              </p14:nvContentPartPr>
              <p14:xfrm>
                <a:off x="8745947" y="2898427"/>
                <a:ext cx="273960" cy="15264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FD417B85-13AE-4997-A38E-1747D80E0DE5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8741627" y="2894107"/>
                  <a:ext cx="28260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374B6A4F-AD8B-418C-8D86-4055FE90EBD1}"/>
                    </a:ext>
                  </a:extLst>
                </p14:cNvPr>
                <p14:cNvContentPartPr/>
                <p14:nvPr/>
              </p14:nvContentPartPr>
              <p14:xfrm>
                <a:off x="9155627" y="2891947"/>
                <a:ext cx="256680" cy="17316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374B6A4F-AD8B-418C-8D86-4055FE90EBD1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9151307" y="2887627"/>
                  <a:ext cx="26532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DEB066DE-DDB0-4A1D-887C-4CC91F96BA0D}"/>
                    </a:ext>
                  </a:extLst>
                </p14:cNvPr>
                <p14:cNvContentPartPr/>
                <p14:nvPr/>
              </p14:nvContentPartPr>
              <p14:xfrm>
                <a:off x="9427787" y="2948107"/>
                <a:ext cx="118440" cy="189000"/>
              </p14:xfrm>
            </p:contentPart>
          </mc:Choice>
          <mc:Fallback xmlns=""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DEB066DE-DDB0-4A1D-887C-4CC91F96BA0D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9423467" y="2943787"/>
                  <a:ext cx="12708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A8FDE31B-FF1E-4D79-B7B8-58DE6A733CE0}"/>
                    </a:ext>
                  </a:extLst>
                </p14:cNvPr>
                <p14:cNvContentPartPr/>
                <p14:nvPr/>
              </p14:nvContentPartPr>
              <p14:xfrm>
                <a:off x="9564227" y="2871787"/>
                <a:ext cx="68040" cy="142200"/>
              </p14:xfrm>
            </p:contentPart>
          </mc:Choice>
          <mc:Fallback xmlns=""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A8FDE31B-FF1E-4D79-B7B8-58DE6A733CE0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9559907" y="2867467"/>
                  <a:ext cx="7668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7E69A82A-BA33-4628-A1D5-D7DFE7A8B1B6}"/>
                    </a:ext>
                  </a:extLst>
                </p14:cNvPr>
                <p14:cNvContentPartPr/>
                <p14:nvPr/>
              </p14:nvContentPartPr>
              <p14:xfrm>
                <a:off x="9654947" y="2835427"/>
                <a:ext cx="137520" cy="15984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7E69A82A-BA33-4628-A1D5-D7DFE7A8B1B6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9650627" y="2831107"/>
                  <a:ext cx="14616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EF85B6BF-9388-4EAC-9CAA-6354F06B1032}"/>
                    </a:ext>
                  </a:extLst>
                </p14:cNvPr>
                <p14:cNvContentPartPr/>
                <p14:nvPr/>
              </p14:nvContentPartPr>
              <p14:xfrm>
                <a:off x="9760067" y="2911027"/>
                <a:ext cx="86760" cy="85320"/>
              </p14:xfrm>
            </p:contentPart>
          </mc:Choice>
          <mc:Fallback xmlns=""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EF85B6BF-9388-4EAC-9CAA-6354F06B1032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9755747" y="2906707"/>
                  <a:ext cx="954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34A66D0D-A3C4-42CE-BFD6-DED7AF3EE234}"/>
                    </a:ext>
                  </a:extLst>
                </p14:cNvPr>
                <p14:cNvContentPartPr/>
                <p14:nvPr/>
              </p14:nvContentPartPr>
              <p14:xfrm>
                <a:off x="9891827" y="2809867"/>
                <a:ext cx="77760" cy="151200"/>
              </p14:xfrm>
            </p:contentPart>
          </mc:Choice>
          <mc:Fallback xmlns=""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34A66D0D-A3C4-42CE-BFD6-DED7AF3EE234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9887507" y="2805547"/>
                  <a:ext cx="8640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EDF82DF6-3031-4C27-83FD-25E0498B9AAE}"/>
                    </a:ext>
                  </a:extLst>
                </p14:cNvPr>
                <p14:cNvContentPartPr/>
                <p14:nvPr/>
              </p14:nvContentPartPr>
              <p14:xfrm>
                <a:off x="9916667" y="2881147"/>
                <a:ext cx="331920" cy="9360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EDF82DF6-3031-4C27-83FD-25E0498B9AAE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9912347" y="2876827"/>
                  <a:ext cx="34056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AC98D6F1-102C-4AA3-9B1B-281260B7A04E}"/>
                    </a:ext>
                  </a:extLst>
                </p14:cNvPr>
                <p14:cNvContentPartPr/>
                <p14:nvPr/>
              </p14:nvContentPartPr>
              <p14:xfrm>
                <a:off x="10308347" y="2745067"/>
                <a:ext cx="6840" cy="23436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AC98D6F1-102C-4AA3-9B1B-281260B7A04E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10304027" y="2740747"/>
                  <a:ext cx="1548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B815D344-1B49-48A1-9F06-8F1A5A0C5930}"/>
                    </a:ext>
                  </a:extLst>
                </p14:cNvPr>
                <p14:cNvContentPartPr/>
                <p14:nvPr/>
              </p14:nvContentPartPr>
              <p14:xfrm>
                <a:off x="5963507" y="2825707"/>
                <a:ext cx="238320" cy="282600"/>
              </p14:xfrm>
            </p:contentPart>
          </mc:Choice>
          <mc:Fallback xmlns=""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B815D344-1B49-48A1-9F06-8F1A5A0C5930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5959187" y="2821387"/>
                  <a:ext cx="24696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4327EE95-B1D5-409F-B7F4-D6DF7B29C309}"/>
                    </a:ext>
                  </a:extLst>
                </p14:cNvPr>
                <p14:cNvContentPartPr/>
                <p14:nvPr/>
              </p14:nvContentPartPr>
              <p14:xfrm>
                <a:off x="5914547" y="2950267"/>
                <a:ext cx="182160" cy="228960"/>
              </p14:xfrm>
            </p:contentPart>
          </mc:Choice>
          <mc:Fallback xmlns=""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4327EE95-B1D5-409F-B7F4-D6DF7B29C309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5910227" y="2945947"/>
                  <a:ext cx="190800" cy="23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5561B1AC-C115-480A-BA16-A9A715383654}"/>
                    </a:ext>
                  </a:extLst>
                </p14:cNvPr>
                <p14:cNvContentPartPr/>
                <p14:nvPr/>
              </p14:nvContentPartPr>
              <p14:xfrm>
                <a:off x="6316307" y="2550667"/>
                <a:ext cx="177120" cy="202680"/>
              </p14:xfrm>
            </p:contentPart>
          </mc:Choice>
          <mc:Fallback xmlns=""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5561B1AC-C115-480A-BA16-A9A715383654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6311987" y="2546347"/>
                  <a:ext cx="18576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74D54C2F-C74F-4878-ACE6-2F252F1E8A5B}"/>
                    </a:ext>
                  </a:extLst>
                </p14:cNvPr>
                <p14:cNvContentPartPr/>
                <p14:nvPr/>
              </p14:nvContentPartPr>
              <p14:xfrm>
                <a:off x="6503867" y="2476867"/>
                <a:ext cx="135720" cy="179640"/>
              </p14:xfrm>
            </p:contentPart>
          </mc:Choice>
          <mc:Fallback xmlns=""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74D54C2F-C74F-4878-ACE6-2F252F1E8A5B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6499547" y="2472547"/>
                  <a:ext cx="14436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99C46AFA-E9A7-40D6-9654-64641069D1CA}"/>
                    </a:ext>
                  </a:extLst>
                </p14:cNvPr>
                <p14:cNvContentPartPr/>
                <p14:nvPr/>
              </p14:nvContentPartPr>
              <p14:xfrm>
                <a:off x="6667307" y="2486587"/>
                <a:ext cx="74520" cy="37800"/>
              </p14:xfrm>
            </p:contentPart>
          </mc:Choice>
          <mc:Fallback xmlns=""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99C46AFA-E9A7-40D6-9654-64641069D1CA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6662627" y="2482267"/>
                  <a:ext cx="831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AFCCA93C-EEE2-432F-96CE-F63E04967569}"/>
                    </a:ext>
                  </a:extLst>
                </p14:cNvPr>
                <p14:cNvContentPartPr/>
                <p14:nvPr/>
              </p14:nvContentPartPr>
              <p14:xfrm>
                <a:off x="6809507" y="2322067"/>
                <a:ext cx="123480" cy="172800"/>
              </p14:xfrm>
            </p:contentPart>
          </mc:Choice>
          <mc:Fallback xmlns=""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AFCCA93C-EEE2-432F-96CE-F63E04967569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6805187" y="2317747"/>
                  <a:ext cx="13212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621FF1C9-EF14-4BD1-89E6-66A634E4712E}"/>
                    </a:ext>
                  </a:extLst>
                </p14:cNvPr>
                <p14:cNvContentPartPr/>
                <p14:nvPr/>
              </p14:nvContentPartPr>
              <p14:xfrm>
                <a:off x="6980867" y="2336827"/>
                <a:ext cx="68040" cy="64440"/>
              </p14:xfrm>
            </p:contentPart>
          </mc:Choice>
          <mc:Fallback xmlns=""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621FF1C9-EF14-4BD1-89E6-66A634E4712E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6976547" y="2332507"/>
                  <a:ext cx="7668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31BCC720-A22D-450A-81D7-9E2C2912CA7C}"/>
                    </a:ext>
                  </a:extLst>
                </p14:cNvPr>
                <p14:cNvContentPartPr/>
                <p14:nvPr/>
              </p14:nvContentPartPr>
              <p14:xfrm>
                <a:off x="7084187" y="2164387"/>
                <a:ext cx="113400" cy="191520"/>
              </p14:xfrm>
            </p:contentPart>
          </mc:Choice>
          <mc:Fallback xmlns=""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31BCC720-A22D-450A-81D7-9E2C2912CA7C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7079867" y="2160067"/>
                  <a:ext cx="12204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C35E37A9-1FDE-448B-8F4A-801613534348}"/>
                    </a:ext>
                  </a:extLst>
                </p14:cNvPr>
                <p14:cNvContentPartPr/>
                <p14:nvPr/>
              </p14:nvContentPartPr>
              <p14:xfrm>
                <a:off x="7357787" y="2104267"/>
                <a:ext cx="84600" cy="118440"/>
              </p14:xfrm>
            </p:contentPart>
          </mc:Choice>
          <mc:Fallback xmlns=""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C35E37A9-1FDE-448B-8F4A-801613534348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7353467" y="2099947"/>
                  <a:ext cx="9324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A41AE786-A008-4282-AD69-3887819DE6DD}"/>
                    </a:ext>
                  </a:extLst>
                </p14:cNvPr>
                <p14:cNvContentPartPr/>
                <p14:nvPr/>
              </p14:nvContentPartPr>
              <p14:xfrm>
                <a:off x="7471907" y="1904827"/>
                <a:ext cx="546840" cy="322920"/>
              </p14:xfrm>
            </p:contentPart>
          </mc:Choice>
          <mc:Fallback xmlns=""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A41AE786-A008-4282-AD69-3887819DE6DD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7467587" y="1900507"/>
                  <a:ext cx="555480" cy="33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FDE44E87-4B59-4BCB-936B-0793D54634D2}"/>
                    </a:ext>
                  </a:extLst>
                </p14:cNvPr>
                <p14:cNvContentPartPr/>
                <p14:nvPr/>
              </p14:nvContentPartPr>
              <p14:xfrm>
                <a:off x="7234667" y="1877107"/>
                <a:ext cx="186120" cy="162000"/>
              </p14:xfrm>
            </p:contentPart>
          </mc:Choice>
          <mc:Fallback xmlns=""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FDE44E87-4B59-4BCB-936B-0793D54634D2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7230347" y="1872787"/>
                  <a:ext cx="19476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CA1DD8F4-38A8-4C28-866A-D2B0B1AC6166}"/>
                    </a:ext>
                  </a:extLst>
                </p14:cNvPr>
                <p14:cNvContentPartPr/>
                <p14:nvPr/>
              </p14:nvContentPartPr>
              <p14:xfrm>
                <a:off x="1900907" y="3262027"/>
                <a:ext cx="106200" cy="203400"/>
              </p14:xfrm>
            </p:contentPart>
          </mc:Choice>
          <mc:Fallback xmlns=""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CA1DD8F4-38A8-4C28-866A-D2B0B1AC6166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1896587" y="3257707"/>
                  <a:ext cx="11484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DB9F8C4F-6F36-4F11-8699-48230977445F}"/>
                    </a:ext>
                  </a:extLst>
                </p14:cNvPr>
                <p14:cNvContentPartPr/>
                <p14:nvPr/>
              </p14:nvContentPartPr>
              <p14:xfrm>
                <a:off x="1760507" y="3301627"/>
                <a:ext cx="100800" cy="223200"/>
              </p14:xfrm>
            </p:contentPart>
          </mc:Choice>
          <mc:Fallback xmlns=""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DB9F8C4F-6F36-4F11-8699-48230977445F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1756187" y="3297307"/>
                  <a:ext cx="10944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642B2B6F-E18E-43EE-973C-FB3947BFE21F}"/>
                    </a:ext>
                  </a:extLst>
                </p14:cNvPr>
                <p14:cNvContentPartPr/>
                <p14:nvPr/>
              </p14:nvContentPartPr>
              <p14:xfrm>
                <a:off x="1638827" y="3312427"/>
                <a:ext cx="75960" cy="307440"/>
              </p14:xfrm>
            </p:contentPart>
          </mc:Choice>
          <mc:Fallback xmlns=""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642B2B6F-E18E-43EE-973C-FB3947BFE21F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1634507" y="3308107"/>
                  <a:ext cx="84600" cy="31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72048EC9-0CD5-4F49-A02D-802F49B5A7EE}"/>
                    </a:ext>
                  </a:extLst>
                </p14:cNvPr>
                <p14:cNvContentPartPr/>
                <p14:nvPr/>
              </p14:nvContentPartPr>
              <p14:xfrm>
                <a:off x="1553867" y="3503227"/>
                <a:ext cx="121320" cy="152280"/>
              </p14:xfrm>
            </p:contentPart>
          </mc:Choice>
          <mc:Fallback xmlns=""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72048EC9-0CD5-4F49-A02D-802F49B5A7EE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1549547" y="3498907"/>
                  <a:ext cx="12996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F880975F-FE2C-40CD-B914-42AAB0BA14F7}"/>
                    </a:ext>
                  </a:extLst>
                </p14:cNvPr>
                <p14:cNvContentPartPr/>
                <p14:nvPr/>
              </p14:nvContentPartPr>
              <p14:xfrm>
                <a:off x="622907" y="3529867"/>
                <a:ext cx="1038960" cy="256320"/>
              </p14:xfrm>
            </p:contentPart>
          </mc:Choice>
          <mc:Fallback xmlns=""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F880975F-FE2C-40CD-B914-42AAB0BA14F7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618587" y="3525547"/>
                  <a:ext cx="104760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AE30BBB0-56B9-4AAE-B760-960E48982CA0}"/>
                    </a:ext>
                  </a:extLst>
                </p14:cNvPr>
                <p14:cNvContentPartPr/>
                <p14:nvPr/>
              </p14:nvContentPartPr>
              <p14:xfrm>
                <a:off x="174707" y="3702307"/>
                <a:ext cx="53640" cy="231480"/>
              </p14:xfrm>
            </p:contentPart>
          </mc:Choice>
          <mc:Fallback xmlns=""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AE30BBB0-56B9-4AAE-B760-960E48982CA0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170387" y="3697987"/>
                  <a:ext cx="6228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1085FFCF-DC1A-4846-A935-22BCAEA681E7}"/>
                    </a:ext>
                  </a:extLst>
                </p14:cNvPr>
                <p14:cNvContentPartPr/>
                <p14:nvPr/>
              </p14:nvContentPartPr>
              <p14:xfrm>
                <a:off x="123587" y="3676027"/>
                <a:ext cx="151920" cy="141120"/>
              </p14:xfrm>
            </p:contentPart>
          </mc:Choice>
          <mc:Fallback xmlns=""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1085FFCF-DC1A-4846-A935-22BCAEA681E7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119267" y="3671707"/>
                  <a:ext cx="16056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A73FB4E6-A7FB-404B-A0E1-CD2125882928}"/>
                    </a:ext>
                  </a:extLst>
                </p14:cNvPr>
                <p14:cNvContentPartPr/>
                <p14:nvPr/>
              </p14:nvContentPartPr>
              <p14:xfrm>
                <a:off x="294587" y="3658387"/>
                <a:ext cx="40320" cy="233280"/>
              </p14:xfrm>
            </p:contentPart>
          </mc:Choice>
          <mc:Fallback xmlns=""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A73FB4E6-A7FB-404B-A0E1-CD2125882928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290267" y="3654067"/>
                  <a:ext cx="48960" cy="24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2D250414-AAFD-4C0F-BA68-BD76B1B07B66}"/>
                    </a:ext>
                  </a:extLst>
                </p14:cNvPr>
                <p14:cNvContentPartPr/>
                <p14:nvPr/>
              </p14:nvContentPartPr>
              <p14:xfrm>
                <a:off x="249947" y="3643987"/>
                <a:ext cx="173520" cy="168840"/>
              </p14:xfrm>
            </p:contentPart>
          </mc:Choice>
          <mc:Fallback xmlns=""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2D250414-AAFD-4C0F-BA68-BD76B1B07B66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245627" y="3639667"/>
                  <a:ext cx="18216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ED5852D2-3730-4EC5-AA3C-34DDD02C37DD}"/>
                    </a:ext>
                  </a:extLst>
                </p14:cNvPr>
                <p14:cNvContentPartPr/>
                <p14:nvPr/>
              </p14:nvContentPartPr>
              <p14:xfrm>
                <a:off x="390347" y="3749467"/>
                <a:ext cx="151920" cy="103320"/>
              </p14:xfrm>
            </p:contentPart>
          </mc:Choice>
          <mc:Fallback xmlns=""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ED5852D2-3730-4EC5-AA3C-34DDD02C37DD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386027" y="3745147"/>
                  <a:ext cx="1605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201E4625-B001-4001-89D8-A87D2AFD42E3}"/>
                    </a:ext>
                  </a:extLst>
                </p14:cNvPr>
                <p14:cNvContentPartPr/>
                <p14:nvPr/>
              </p14:nvContentPartPr>
              <p14:xfrm>
                <a:off x="2406707" y="2281387"/>
                <a:ext cx="3459600" cy="1022400"/>
              </p14:xfrm>
            </p:contentPart>
          </mc:Choice>
          <mc:Fallback xmlns=""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201E4625-B001-4001-89D8-A87D2AFD42E3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2402387" y="2277067"/>
                  <a:ext cx="3468240" cy="10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EB8D07A3-7174-446A-A311-91423A9458BC}"/>
                    </a:ext>
                  </a:extLst>
                </p14:cNvPr>
                <p14:cNvContentPartPr/>
                <p14:nvPr/>
              </p14:nvContentPartPr>
              <p14:xfrm>
                <a:off x="2962547" y="2904187"/>
                <a:ext cx="3240" cy="27360"/>
              </p14:xfrm>
            </p:contentPart>
          </mc:Choice>
          <mc:Fallback xmlns=""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EB8D07A3-7174-446A-A311-91423A9458BC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2958227" y="2899867"/>
                  <a:ext cx="118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1EAEC382-11B6-4414-B499-701FB459F7A9}"/>
                    </a:ext>
                  </a:extLst>
                </p14:cNvPr>
                <p14:cNvContentPartPr/>
                <p14:nvPr/>
              </p14:nvContentPartPr>
              <p14:xfrm>
                <a:off x="2917907" y="2944147"/>
                <a:ext cx="9360" cy="355680"/>
              </p14:xfrm>
            </p:contentPart>
          </mc:Choice>
          <mc:Fallback xmlns=""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1EAEC382-11B6-4414-B499-701FB459F7A9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2913587" y="2939827"/>
                  <a:ext cx="18000" cy="36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46CB79AF-7514-438E-ABF6-40141F1F0492}"/>
                    </a:ext>
                  </a:extLst>
                </p14:cNvPr>
                <p14:cNvContentPartPr/>
                <p14:nvPr/>
              </p14:nvContentPartPr>
              <p14:xfrm>
                <a:off x="3084947" y="2816347"/>
                <a:ext cx="20880" cy="401400"/>
              </p14:xfrm>
            </p:contentPart>
          </mc:Choice>
          <mc:Fallback xmlns=""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46CB79AF-7514-438E-ABF6-40141F1F0492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3080627" y="2812027"/>
                  <a:ext cx="29520" cy="41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A7CAC2D2-D004-4EEC-B319-4BF150996627}"/>
                    </a:ext>
                  </a:extLst>
                </p14:cNvPr>
                <p14:cNvContentPartPr/>
                <p14:nvPr/>
              </p14:nvContentPartPr>
              <p14:xfrm>
                <a:off x="3260267" y="2636707"/>
                <a:ext cx="42120" cy="666360"/>
              </p14:xfrm>
            </p:contentPart>
          </mc:Choice>
          <mc:Fallback xmlns=""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A7CAC2D2-D004-4EEC-B319-4BF150996627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3255947" y="2632387"/>
                  <a:ext cx="50760" cy="67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316CDF29-77EA-4444-AF97-FB9D239CCBE9}"/>
                    </a:ext>
                  </a:extLst>
                </p14:cNvPr>
                <p14:cNvContentPartPr/>
                <p14:nvPr/>
              </p14:nvContentPartPr>
              <p14:xfrm>
                <a:off x="3453227" y="2527627"/>
                <a:ext cx="83520" cy="722160"/>
              </p14:xfrm>
            </p:contentPart>
          </mc:Choice>
          <mc:Fallback xmlns=""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316CDF29-77EA-4444-AF97-FB9D239CCBE9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3448907" y="2523307"/>
                  <a:ext cx="92160" cy="73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68CC8494-2853-4495-B979-C48E0949347E}"/>
                    </a:ext>
                  </a:extLst>
                </p14:cNvPr>
                <p14:cNvContentPartPr/>
                <p14:nvPr/>
              </p14:nvContentPartPr>
              <p14:xfrm>
                <a:off x="3698027" y="2343667"/>
                <a:ext cx="45360" cy="924480"/>
              </p14:xfrm>
            </p:contentPart>
          </mc:Choice>
          <mc:Fallback xmlns=""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68CC8494-2853-4495-B979-C48E0949347E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3693707" y="2339347"/>
                  <a:ext cx="54000" cy="9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CCD8FC50-DFFB-4CF7-A3ED-ACA54D6C046C}"/>
                    </a:ext>
                  </a:extLst>
                </p14:cNvPr>
                <p14:cNvContentPartPr/>
                <p14:nvPr/>
              </p14:nvContentPartPr>
              <p14:xfrm>
                <a:off x="3900347" y="2273827"/>
                <a:ext cx="46080" cy="1001520"/>
              </p14:xfrm>
            </p:contentPart>
          </mc:Choice>
          <mc:Fallback xmlns=""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CCD8FC50-DFFB-4CF7-A3ED-ACA54D6C046C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3896027" y="2269507"/>
                  <a:ext cx="54720" cy="101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C90929A5-17EF-49C8-8003-A1EFB8E3B23F}"/>
                    </a:ext>
                  </a:extLst>
                </p14:cNvPr>
                <p14:cNvContentPartPr/>
                <p14:nvPr/>
              </p14:nvContentPartPr>
              <p14:xfrm>
                <a:off x="4257827" y="2414227"/>
                <a:ext cx="36720" cy="774360"/>
              </p14:xfrm>
            </p:contentPart>
          </mc:Choice>
          <mc:Fallback xmlns=""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C90929A5-17EF-49C8-8003-A1EFB8E3B23F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4253507" y="2409907"/>
                  <a:ext cx="45360" cy="78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27110D51-4C7C-468E-AAFA-12A39E07C3F4}"/>
                    </a:ext>
                  </a:extLst>
                </p14:cNvPr>
                <p14:cNvContentPartPr/>
                <p14:nvPr/>
              </p14:nvContentPartPr>
              <p14:xfrm>
                <a:off x="4477787" y="2518987"/>
                <a:ext cx="21960" cy="657720"/>
              </p14:xfrm>
            </p:contentPart>
          </mc:Choice>
          <mc:Fallback xmlns=""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27110D51-4C7C-468E-AAFA-12A39E07C3F4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4473467" y="2514667"/>
                  <a:ext cx="30600" cy="66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61C12A18-A49E-48E7-A4CB-B7868AD44618}"/>
                    </a:ext>
                  </a:extLst>
                </p14:cNvPr>
                <p14:cNvContentPartPr/>
                <p14:nvPr/>
              </p14:nvContentPartPr>
              <p14:xfrm>
                <a:off x="4689827" y="2758747"/>
                <a:ext cx="53280" cy="504000"/>
              </p14:xfrm>
            </p:contentPart>
          </mc:Choice>
          <mc:Fallback xmlns=""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61C12A18-A49E-48E7-A4CB-B7868AD44618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4685507" y="2754427"/>
                  <a:ext cx="61920" cy="51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30C7682B-E8E3-404A-AFF3-0AF4C27FB674}"/>
                    </a:ext>
                  </a:extLst>
                </p14:cNvPr>
                <p14:cNvContentPartPr/>
                <p14:nvPr/>
              </p14:nvContentPartPr>
              <p14:xfrm>
                <a:off x="4802507" y="2783227"/>
                <a:ext cx="50400" cy="422640"/>
              </p14:xfrm>
            </p:contentPart>
          </mc:Choice>
          <mc:Fallback xmlns=""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30C7682B-E8E3-404A-AFF3-0AF4C27FB674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4798187" y="2778907"/>
                  <a:ext cx="59040" cy="43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A5B2DF22-BDCE-47D7-9092-637BCFEE04DE}"/>
                    </a:ext>
                  </a:extLst>
                </p14:cNvPr>
                <p14:cNvContentPartPr/>
                <p14:nvPr/>
              </p14:nvContentPartPr>
              <p14:xfrm>
                <a:off x="4903307" y="2856667"/>
                <a:ext cx="219600" cy="344160"/>
              </p14:xfrm>
            </p:contentPart>
          </mc:Choice>
          <mc:Fallback xmlns=""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A5B2DF22-BDCE-47D7-9092-637BCFEE04DE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4898987" y="2852347"/>
                  <a:ext cx="228240" cy="35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1CDB7FA4-B999-4BDC-9C84-85EA516B7766}"/>
                    </a:ext>
                  </a:extLst>
                </p14:cNvPr>
                <p14:cNvContentPartPr/>
                <p14:nvPr/>
              </p14:nvContentPartPr>
              <p14:xfrm>
                <a:off x="5194547" y="3055027"/>
                <a:ext cx="225720" cy="254520"/>
              </p14:xfrm>
            </p:contentPart>
          </mc:Choice>
          <mc:Fallback xmlns=""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1CDB7FA4-B999-4BDC-9C84-85EA516B7766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5190227" y="3050707"/>
                  <a:ext cx="23436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C45A0A9B-7D1E-4E90-AEAE-6F076D134A99}"/>
                    </a:ext>
                  </a:extLst>
                </p14:cNvPr>
                <p14:cNvContentPartPr/>
                <p14:nvPr/>
              </p14:nvContentPartPr>
              <p14:xfrm>
                <a:off x="3913307" y="1254667"/>
                <a:ext cx="2941920" cy="1489320"/>
              </p14:xfrm>
            </p:contentPart>
          </mc:Choice>
          <mc:Fallback xmlns=""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C45A0A9B-7D1E-4E90-AEAE-6F076D134A99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3908987" y="1250347"/>
                  <a:ext cx="2950560" cy="1497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9" name="Gruppieren 298">
            <a:extLst>
              <a:ext uri="{FF2B5EF4-FFF2-40B4-BE49-F238E27FC236}">
                <a16:creationId xmlns:a16="http://schemas.microsoft.com/office/drawing/2014/main" id="{2A3CB3F3-7A48-4AB5-90AE-819D99A71320}"/>
              </a:ext>
            </a:extLst>
          </p:cNvPr>
          <p:cNvGrpSpPr/>
          <p:nvPr/>
        </p:nvGrpSpPr>
        <p:grpSpPr>
          <a:xfrm>
            <a:off x="7190747" y="319027"/>
            <a:ext cx="3800880" cy="1082880"/>
            <a:chOff x="7190747" y="319027"/>
            <a:chExt cx="3800880" cy="108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EF3B534F-4ADA-4943-829F-A919325A9142}"/>
                    </a:ext>
                  </a:extLst>
                </p14:cNvPr>
                <p14:cNvContentPartPr/>
                <p14:nvPr/>
              </p14:nvContentPartPr>
              <p14:xfrm>
                <a:off x="7210187" y="1005187"/>
                <a:ext cx="164520" cy="297360"/>
              </p14:xfrm>
            </p:contentPart>
          </mc:Choice>
          <mc:Fallback xmlns=""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EF3B534F-4ADA-4943-829F-A919325A9142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7205867" y="1000867"/>
                  <a:ext cx="173160" cy="30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2332B7FD-374E-47B8-8AB0-78DEF6445EFB}"/>
                    </a:ext>
                  </a:extLst>
                </p14:cNvPr>
                <p14:cNvContentPartPr/>
                <p14:nvPr/>
              </p14:nvContentPartPr>
              <p14:xfrm>
                <a:off x="7330427" y="1015267"/>
                <a:ext cx="86040" cy="265680"/>
              </p14:xfrm>
            </p:contentPart>
          </mc:Choice>
          <mc:Fallback xmlns=""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2332B7FD-374E-47B8-8AB0-78DEF6445EFB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7326107" y="1010947"/>
                  <a:ext cx="94680" cy="27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1BDA7C60-DD9F-460D-B415-42B28EACC544}"/>
                    </a:ext>
                  </a:extLst>
                </p14:cNvPr>
                <p14:cNvContentPartPr/>
                <p14:nvPr/>
              </p14:nvContentPartPr>
              <p14:xfrm>
                <a:off x="7190747" y="1236667"/>
                <a:ext cx="269640" cy="49320"/>
              </p14:xfrm>
            </p:contentPart>
          </mc:Choice>
          <mc:Fallback xmlns=""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1BDA7C60-DD9F-460D-B415-42B28EACC544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7186427" y="1232347"/>
                  <a:ext cx="27828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DEFC3D38-E428-474F-A421-F724B7A2145E}"/>
                    </a:ext>
                  </a:extLst>
                </p14:cNvPr>
                <p14:cNvContentPartPr/>
                <p14:nvPr/>
              </p14:nvContentPartPr>
              <p14:xfrm>
                <a:off x="7483787" y="1020667"/>
                <a:ext cx="181800" cy="210600"/>
              </p14:xfrm>
            </p:contentPart>
          </mc:Choice>
          <mc:Fallback xmlns=""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DEFC3D38-E428-474F-A421-F724B7A2145E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7479467" y="1016347"/>
                  <a:ext cx="19044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3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FD9426A4-2FF3-48E4-9832-8CDE6A7577BA}"/>
                    </a:ext>
                  </a:extLst>
                </p14:cNvPr>
                <p14:cNvContentPartPr/>
                <p14:nvPr/>
              </p14:nvContentPartPr>
              <p14:xfrm>
                <a:off x="7713467" y="1132987"/>
                <a:ext cx="125640" cy="138960"/>
              </p14:xfrm>
            </p:contentPart>
          </mc:Choice>
          <mc:Fallback xmlns=""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FD9426A4-2FF3-48E4-9832-8CDE6A7577BA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7709147" y="1128667"/>
                  <a:ext cx="13428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9BB60818-9FBB-4785-9FAC-AEF097AB297C}"/>
                    </a:ext>
                  </a:extLst>
                </p14:cNvPr>
                <p14:cNvContentPartPr/>
                <p14:nvPr/>
              </p14:nvContentPartPr>
              <p14:xfrm>
                <a:off x="7954307" y="1010947"/>
                <a:ext cx="175320" cy="29520"/>
              </p14:xfrm>
            </p:contentPart>
          </mc:Choice>
          <mc:Fallback xmlns=""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9BB60818-9FBB-4785-9FAC-AEF097AB297C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7949987" y="1006627"/>
                  <a:ext cx="1839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7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5DB94ADB-F256-4A69-BB6D-999B95CC0B2C}"/>
                    </a:ext>
                  </a:extLst>
                </p14:cNvPr>
                <p14:cNvContentPartPr/>
                <p14:nvPr/>
              </p14:nvContentPartPr>
              <p14:xfrm>
                <a:off x="7968707" y="1084027"/>
                <a:ext cx="184320" cy="40320"/>
              </p14:xfrm>
            </p:contentPart>
          </mc:Choice>
          <mc:Fallback xmlns=""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5DB94ADB-F256-4A69-BB6D-999B95CC0B2C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7964387" y="1079707"/>
                  <a:ext cx="19296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C424FC93-4F52-49F8-AF12-9608C315AEDC}"/>
                    </a:ext>
                  </a:extLst>
                </p14:cNvPr>
                <p14:cNvContentPartPr/>
                <p14:nvPr/>
              </p14:nvContentPartPr>
              <p14:xfrm>
                <a:off x="8277947" y="858307"/>
                <a:ext cx="219960" cy="203040"/>
              </p14:xfrm>
            </p:contentPart>
          </mc:Choice>
          <mc:Fallback xmlns=""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C424FC93-4F52-49F8-AF12-9608C315AEDC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8273627" y="853987"/>
                  <a:ext cx="22860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62FD6F16-5BE9-4E04-BC0D-34389D4A20BA}"/>
                    </a:ext>
                  </a:extLst>
                </p14:cNvPr>
                <p14:cNvContentPartPr/>
                <p14:nvPr/>
              </p14:nvContentPartPr>
              <p14:xfrm>
                <a:off x="8502587" y="938227"/>
                <a:ext cx="99000" cy="103680"/>
              </p14:xfrm>
            </p:contentPart>
          </mc:Choice>
          <mc:Fallback xmlns=""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62FD6F16-5BE9-4E04-BC0D-34389D4A20BA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8498267" y="933907"/>
                  <a:ext cx="10764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3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6833E7F0-A335-4001-8560-F51152B9AB30}"/>
                    </a:ext>
                  </a:extLst>
                </p14:cNvPr>
                <p14:cNvContentPartPr/>
                <p14:nvPr/>
              </p14:nvContentPartPr>
              <p14:xfrm>
                <a:off x="8634707" y="813667"/>
                <a:ext cx="106560" cy="191520"/>
              </p14:xfrm>
            </p:contentPart>
          </mc:Choice>
          <mc:Fallback xmlns=""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6833E7F0-A335-4001-8560-F51152B9AB30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8630387" y="809347"/>
                  <a:ext cx="11520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5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167969F2-4D45-497B-B092-F80D430C728B}"/>
                    </a:ext>
                  </a:extLst>
                </p14:cNvPr>
                <p14:cNvContentPartPr/>
                <p14:nvPr/>
              </p14:nvContentPartPr>
              <p14:xfrm>
                <a:off x="8612747" y="798187"/>
                <a:ext cx="129600" cy="230040"/>
              </p14:xfrm>
            </p:contentPart>
          </mc:Choice>
          <mc:Fallback xmlns=""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167969F2-4D45-497B-B092-F80D430C728B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8608427" y="793867"/>
                  <a:ext cx="13824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7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60DDE4A8-DED9-4517-953B-E75D2C388F46}"/>
                    </a:ext>
                  </a:extLst>
                </p14:cNvPr>
                <p14:cNvContentPartPr/>
                <p14:nvPr/>
              </p14:nvContentPartPr>
              <p14:xfrm>
                <a:off x="8784107" y="752467"/>
                <a:ext cx="30240" cy="276480"/>
              </p14:xfrm>
            </p:contentPart>
          </mc:Choice>
          <mc:Fallback xmlns=""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60DDE4A8-DED9-4517-953B-E75D2C388F46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8779787" y="748147"/>
                  <a:ext cx="38880" cy="28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9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663500D8-B96E-403E-857E-8B109703A01A}"/>
                    </a:ext>
                  </a:extLst>
                </p14:cNvPr>
                <p14:cNvContentPartPr/>
                <p14:nvPr/>
              </p14:nvContentPartPr>
              <p14:xfrm>
                <a:off x="8881667" y="766507"/>
                <a:ext cx="65160" cy="250200"/>
              </p14:xfrm>
            </p:contentPart>
          </mc:Choice>
          <mc:Fallback xmlns=""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663500D8-B96E-403E-857E-8B109703A01A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8877347" y="762187"/>
                  <a:ext cx="7380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1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2FD0F6AB-76B9-4AC4-8DC8-93F1D918BDDF}"/>
                    </a:ext>
                  </a:extLst>
                </p14:cNvPr>
                <p14:cNvContentPartPr/>
                <p14:nvPr/>
              </p14:nvContentPartPr>
              <p14:xfrm>
                <a:off x="8987507" y="852187"/>
                <a:ext cx="68760" cy="48960"/>
              </p14:xfrm>
            </p:contentPart>
          </mc:Choice>
          <mc:Fallback xmlns=""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2FD0F6AB-76B9-4AC4-8DC8-93F1D918BDDF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8983187" y="847867"/>
                  <a:ext cx="7740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3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F5F20EC1-00CB-4157-8C56-6D73EB76FB8F}"/>
                    </a:ext>
                  </a:extLst>
                </p14:cNvPr>
                <p14:cNvContentPartPr/>
                <p14:nvPr/>
              </p14:nvContentPartPr>
              <p14:xfrm>
                <a:off x="9073187" y="695947"/>
                <a:ext cx="300960" cy="180000"/>
              </p14:xfrm>
            </p:contentPart>
          </mc:Choice>
          <mc:Fallback xmlns=""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F5F20EC1-00CB-4157-8C56-6D73EB76FB8F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9068867" y="691627"/>
                  <a:ext cx="30960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5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230256AD-A03C-4F84-A1DC-1BF3FF05340A}"/>
                    </a:ext>
                  </a:extLst>
                </p14:cNvPr>
                <p14:cNvContentPartPr/>
                <p14:nvPr/>
              </p14:nvContentPartPr>
              <p14:xfrm>
                <a:off x="9436067" y="704587"/>
                <a:ext cx="86040" cy="117360"/>
              </p14:xfrm>
            </p:contentPart>
          </mc:Choice>
          <mc:Fallback xmlns=""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230256AD-A03C-4F84-A1DC-1BF3FF05340A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9431747" y="700267"/>
                  <a:ext cx="946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7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F70505EF-FA3E-4CAC-88CD-DAE404D26F08}"/>
                    </a:ext>
                  </a:extLst>
                </p14:cNvPr>
                <p14:cNvContentPartPr/>
                <p14:nvPr/>
              </p14:nvContentPartPr>
              <p14:xfrm>
                <a:off x="9541547" y="586507"/>
                <a:ext cx="200160" cy="198720"/>
              </p14:xfrm>
            </p:contentPart>
          </mc:Choice>
          <mc:Fallback xmlns=""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F70505EF-FA3E-4CAC-88CD-DAE404D26F08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9537227" y="582187"/>
                  <a:ext cx="20880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9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249C39DB-E4FD-499D-81E1-72105A633095}"/>
                    </a:ext>
                  </a:extLst>
                </p14:cNvPr>
                <p14:cNvContentPartPr/>
                <p14:nvPr/>
              </p14:nvContentPartPr>
              <p14:xfrm>
                <a:off x="9770507" y="600547"/>
                <a:ext cx="421200" cy="255600"/>
              </p14:xfrm>
            </p:contentPart>
          </mc:Choice>
          <mc:Fallback xmlns=""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249C39DB-E4FD-499D-81E1-72105A633095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9766187" y="596227"/>
                  <a:ext cx="429840" cy="26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1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2F6C6F88-0F5A-47D6-A0FB-DCBAEF4F0A00}"/>
                    </a:ext>
                  </a:extLst>
                </p14:cNvPr>
                <p14:cNvContentPartPr/>
                <p14:nvPr/>
              </p14:nvContentPartPr>
              <p14:xfrm>
                <a:off x="10345427" y="448627"/>
                <a:ext cx="365760" cy="169560"/>
              </p14:xfrm>
            </p:contentPart>
          </mc:Choice>
          <mc:Fallback xmlns=""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2F6C6F88-0F5A-47D6-A0FB-DCBAEF4F0A00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10341107" y="444307"/>
                  <a:ext cx="37440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3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3FEE91BA-96C5-4A57-9DC0-B9C696FEFFF4}"/>
                    </a:ext>
                  </a:extLst>
                </p14:cNvPr>
                <p14:cNvContentPartPr/>
                <p14:nvPr/>
              </p14:nvContentPartPr>
              <p14:xfrm>
                <a:off x="10756907" y="319027"/>
                <a:ext cx="234720" cy="260280"/>
              </p14:xfrm>
            </p:contentPart>
          </mc:Choice>
          <mc:Fallback xmlns=""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3FEE91BA-96C5-4A57-9DC0-B9C696FEFFF4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10752587" y="314707"/>
                  <a:ext cx="243360" cy="26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5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719DA403-AC2C-431D-9C19-0E6DC56440EA}"/>
                    </a:ext>
                  </a:extLst>
                </p14:cNvPr>
                <p14:cNvContentPartPr/>
                <p14:nvPr/>
              </p14:nvContentPartPr>
              <p14:xfrm>
                <a:off x="9011987" y="1083307"/>
                <a:ext cx="136440" cy="224640"/>
              </p14:xfrm>
            </p:contentPart>
          </mc:Choice>
          <mc:Fallback xmlns=""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719DA403-AC2C-431D-9C19-0E6DC56440EA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9007667" y="1078987"/>
                  <a:ext cx="14508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7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5CB966B3-791C-4889-8C80-33E5ECE6CC71}"/>
                    </a:ext>
                  </a:extLst>
                </p14:cNvPr>
                <p14:cNvContentPartPr/>
                <p14:nvPr/>
              </p14:nvContentPartPr>
              <p14:xfrm>
                <a:off x="9212867" y="1011307"/>
                <a:ext cx="92520" cy="385200"/>
              </p14:xfrm>
            </p:contentPart>
          </mc:Choice>
          <mc:Fallback xmlns=""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5CB966B3-791C-4889-8C80-33E5ECE6CC71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9208547" y="1006987"/>
                  <a:ext cx="101160" cy="39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9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2018547E-22F2-44F5-BECE-B1FB48155620}"/>
                    </a:ext>
                  </a:extLst>
                </p14:cNvPr>
                <p14:cNvContentPartPr/>
                <p14:nvPr/>
              </p14:nvContentPartPr>
              <p14:xfrm>
                <a:off x="9317987" y="982147"/>
                <a:ext cx="566640" cy="419760"/>
              </p14:xfrm>
            </p:contentPart>
          </mc:Choice>
          <mc:Fallback xmlns=""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2018547E-22F2-44F5-BECE-B1FB48155620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9313667" y="977827"/>
                  <a:ext cx="575280" cy="42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1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197B50F2-CCFC-4088-8DF4-02EAD420CB3D}"/>
                    </a:ext>
                  </a:extLst>
                </p14:cNvPr>
                <p14:cNvContentPartPr/>
                <p14:nvPr/>
              </p14:nvContentPartPr>
              <p14:xfrm>
                <a:off x="8965907" y="986827"/>
                <a:ext cx="216720" cy="70560"/>
              </p14:xfrm>
            </p:contentPart>
          </mc:Choice>
          <mc:Fallback xmlns=""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197B50F2-CCFC-4088-8DF4-02EAD420CB3D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8961587" y="982507"/>
                  <a:ext cx="22536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3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3A0A5DD3-DDE4-4E8A-8AE9-35E179AB7B6A}"/>
                    </a:ext>
                  </a:extLst>
                </p14:cNvPr>
                <p14:cNvContentPartPr/>
                <p14:nvPr/>
              </p14:nvContentPartPr>
              <p14:xfrm>
                <a:off x="9824147" y="843547"/>
                <a:ext cx="75240" cy="245880"/>
              </p14:xfrm>
            </p:contentPart>
          </mc:Choice>
          <mc:Fallback xmlns=""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3A0A5DD3-DDE4-4E8A-8AE9-35E179AB7B6A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9819827" y="839227"/>
                  <a:ext cx="83880" cy="254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15">
            <p14:nvContentPartPr>
              <p14:cNvPr id="306" name="Freihand 305">
                <a:extLst>
                  <a:ext uri="{FF2B5EF4-FFF2-40B4-BE49-F238E27FC236}">
                    <a16:creationId xmlns:a16="http://schemas.microsoft.com/office/drawing/2014/main" id="{94BBE1AC-EA7E-4B72-A969-B6D109503C52}"/>
                  </a:ext>
                </a:extLst>
              </p14:cNvPr>
              <p14:cNvContentPartPr/>
              <p14:nvPr/>
            </p14:nvContentPartPr>
            <p14:xfrm>
              <a:off x="1177307" y="5529667"/>
              <a:ext cx="36360" cy="156960"/>
            </p14:xfrm>
          </p:contentPart>
        </mc:Choice>
        <mc:Fallback xmlns="">
          <p:pic>
            <p:nvPicPr>
              <p:cNvPr id="306" name="Freihand 305">
                <a:extLst>
                  <a:ext uri="{FF2B5EF4-FFF2-40B4-BE49-F238E27FC236}">
                    <a16:creationId xmlns:a16="http://schemas.microsoft.com/office/drawing/2014/main" id="{94BBE1AC-EA7E-4B72-A969-B6D109503C52}"/>
                  </a:ext>
                </a:extLst>
              </p:cNvPr>
              <p:cNvPicPr/>
              <p:nvPr/>
            </p:nvPicPr>
            <p:blipFill>
              <a:blip r:embed="rId416"/>
              <a:stretch>
                <a:fillRect/>
              </a:stretch>
            </p:blipFill>
            <p:spPr>
              <a:xfrm>
                <a:off x="1172987" y="5525347"/>
                <a:ext cx="45000" cy="165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15" name="Gruppieren 314">
            <a:extLst>
              <a:ext uri="{FF2B5EF4-FFF2-40B4-BE49-F238E27FC236}">
                <a16:creationId xmlns:a16="http://schemas.microsoft.com/office/drawing/2014/main" id="{78A7E1C2-0FB3-4F00-9618-894147737A4A}"/>
              </a:ext>
            </a:extLst>
          </p:cNvPr>
          <p:cNvGrpSpPr/>
          <p:nvPr/>
        </p:nvGrpSpPr>
        <p:grpSpPr>
          <a:xfrm>
            <a:off x="293867" y="4913707"/>
            <a:ext cx="2288520" cy="922680"/>
            <a:chOff x="293867" y="4913707"/>
            <a:chExt cx="2288520" cy="922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7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78A10424-8D1A-47AC-B59F-E8B939A59EFB}"/>
                    </a:ext>
                  </a:extLst>
                </p14:cNvPr>
                <p14:cNvContentPartPr/>
                <p14:nvPr/>
              </p14:nvContentPartPr>
              <p14:xfrm>
                <a:off x="383147" y="4943587"/>
                <a:ext cx="177480" cy="198720"/>
              </p14:xfrm>
            </p:contentPart>
          </mc:Choice>
          <mc:Fallback xmlns=""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78A10424-8D1A-47AC-B59F-E8B939A59EFB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378827" y="4939267"/>
                  <a:ext cx="18612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C9394317-3F33-4AE0-A863-6937EBECAE05}"/>
                    </a:ext>
                  </a:extLst>
                </p14:cNvPr>
                <p14:cNvContentPartPr/>
                <p14:nvPr/>
              </p14:nvContentPartPr>
              <p14:xfrm>
                <a:off x="632627" y="4987147"/>
                <a:ext cx="20880" cy="188280"/>
              </p14:xfrm>
            </p:contentPart>
          </mc:Choice>
          <mc:Fallback xmlns=""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C9394317-3F33-4AE0-A863-6937EBECAE05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628307" y="4982827"/>
                  <a:ext cx="2952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3C926F03-0532-4600-9350-7AC3AC9EEB9E}"/>
                    </a:ext>
                  </a:extLst>
                </p14:cNvPr>
                <p14:cNvContentPartPr/>
                <p14:nvPr/>
              </p14:nvContentPartPr>
              <p14:xfrm>
                <a:off x="617507" y="4956547"/>
                <a:ext cx="130680" cy="203760"/>
              </p14:xfrm>
            </p:contentPart>
          </mc:Choice>
          <mc:Fallback xmlns=""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3C926F03-0532-4600-9350-7AC3AC9EEB9E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613187" y="4952227"/>
                  <a:ext cx="13932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32AB5434-A20D-4B2E-86C9-02B24C1580D0}"/>
                    </a:ext>
                  </a:extLst>
                </p14:cNvPr>
                <p14:cNvContentPartPr/>
                <p14:nvPr/>
              </p14:nvContentPartPr>
              <p14:xfrm>
                <a:off x="794627" y="5127187"/>
                <a:ext cx="151560" cy="111240"/>
              </p14:xfrm>
            </p:contentPart>
          </mc:Choice>
          <mc:Fallback xmlns=""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32AB5434-A20D-4B2E-86C9-02B24C1580D0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790307" y="5122867"/>
                  <a:ext cx="16020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C99CDD77-E39F-499A-850B-3CB4EC45E863}"/>
                    </a:ext>
                  </a:extLst>
                </p14:cNvPr>
                <p14:cNvContentPartPr/>
                <p14:nvPr/>
              </p14:nvContentPartPr>
              <p14:xfrm>
                <a:off x="1102787" y="5046547"/>
                <a:ext cx="21600" cy="117720"/>
              </p14:xfrm>
            </p:contentPart>
          </mc:Choice>
          <mc:Fallback xmlns=""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C99CDD77-E39F-499A-850B-3CB4EC45E863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1098467" y="5042227"/>
                  <a:ext cx="3024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7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DB6C7463-8E0C-4668-A1D5-2E4ECD5F3299}"/>
                    </a:ext>
                  </a:extLst>
                </p14:cNvPr>
                <p14:cNvContentPartPr/>
                <p14:nvPr/>
              </p14:nvContentPartPr>
              <p14:xfrm>
                <a:off x="1045547" y="5074627"/>
                <a:ext cx="123840" cy="16560"/>
              </p14:xfrm>
            </p:contentPart>
          </mc:Choice>
          <mc:Fallback xmlns=""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DB6C7463-8E0C-4668-A1D5-2E4ECD5F3299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1041227" y="5070307"/>
                  <a:ext cx="13248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AAE3CEF6-092B-4CB2-A9D9-FC3044AD90F6}"/>
                    </a:ext>
                  </a:extLst>
                </p14:cNvPr>
                <p14:cNvContentPartPr/>
                <p14:nvPr/>
              </p14:nvContentPartPr>
              <p14:xfrm>
                <a:off x="1297907" y="4965547"/>
                <a:ext cx="16200" cy="148320"/>
              </p14:xfrm>
            </p:contentPart>
          </mc:Choice>
          <mc:Fallback xmlns=""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AAE3CEF6-092B-4CB2-A9D9-FC3044AD90F6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1293587" y="4961227"/>
                  <a:ext cx="2484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1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5FE4EA52-AE0D-4E3E-AD3A-D86EC5D8B8C2}"/>
                    </a:ext>
                  </a:extLst>
                </p14:cNvPr>
                <p14:cNvContentPartPr/>
                <p14:nvPr/>
              </p14:nvContentPartPr>
              <p14:xfrm>
                <a:off x="1229147" y="4913707"/>
                <a:ext cx="204120" cy="146880"/>
              </p14:xfrm>
            </p:contentPart>
          </mc:Choice>
          <mc:Fallback xmlns=""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5FE4EA52-AE0D-4E3E-AD3A-D86EC5D8B8C2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1224827" y="4909387"/>
                  <a:ext cx="21276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3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875FA951-B5CA-4A5E-B055-65A6D9914152}"/>
                    </a:ext>
                  </a:extLst>
                </p14:cNvPr>
                <p14:cNvContentPartPr/>
                <p14:nvPr/>
              </p14:nvContentPartPr>
              <p14:xfrm>
                <a:off x="1179467" y="4939627"/>
                <a:ext cx="27720" cy="181080"/>
              </p14:xfrm>
            </p:contentPart>
          </mc:Choice>
          <mc:Fallback xmlns=""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875FA951-B5CA-4A5E-B055-65A6D9914152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1175147" y="4935307"/>
                  <a:ext cx="3636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75E559BD-DF4E-474D-8677-9CE9EA41BDE5}"/>
                    </a:ext>
                  </a:extLst>
                </p14:cNvPr>
                <p14:cNvContentPartPr/>
                <p14:nvPr/>
              </p14:nvContentPartPr>
              <p14:xfrm>
                <a:off x="1135187" y="4920907"/>
                <a:ext cx="118080" cy="120600"/>
              </p14:xfrm>
            </p:contentPart>
          </mc:Choice>
          <mc:Fallback xmlns=""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75E559BD-DF4E-474D-8677-9CE9EA41BDE5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1130867" y="4916587"/>
                  <a:ext cx="1267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A3317814-335F-43E7-BDD6-C4A543641049}"/>
                    </a:ext>
                  </a:extLst>
                </p14:cNvPr>
                <p14:cNvContentPartPr/>
                <p14:nvPr/>
              </p14:nvContentPartPr>
              <p14:xfrm>
                <a:off x="1464947" y="5024587"/>
                <a:ext cx="105840" cy="108720"/>
              </p14:xfrm>
            </p:contentPart>
          </mc:Choice>
          <mc:Fallback xmlns=""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A3317814-335F-43E7-BDD6-C4A543641049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1460627" y="5020267"/>
                  <a:ext cx="1144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8D3C00DF-9E4C-4291-8888-525D42CE6849}"/>
                    </a:ext>
                  </a:extLst>
                </p14:cNvPr>
                <p14:cNvContentPartPr/>
                <p14:nvPr/>
              </p14:nvContentPartPr>
              <p14:xfrm>
                <a:off x="1621907" y="4997947"/>
                <a:ext cx="123480" cy="25200"/>
              </p14:xfrm>
            </p:contentPart>
          </mc:Choice>
          <mc:Fallback xmlns=""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8D3C00DF-9E4C-4291-8888-525D42CE6849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1617587" y="4993627"/>
                  <a:ext cx="13212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F70254A3-2203-4124-A26A-9E8C0704A65C}"/>
                    </a:ext>
                  </a:extLst>
                </p14:cNvPr>
                <p14:cNvContentPartPr/>
                <p14:nvPr/>
              </p14:nvContentPartPr>
              <p14:xfrm>
                <a:off x="1634867" y="5064547"/>
                <a:ext cx="101520" cy="17640"/>
              </p14:xfrm>
            </p:contentPart>
          </mc:Choice>
          <mc:Fallback xmlns=""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F70254A3-2203-4124-A26A-9E8C0704A65C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1630547" y="5060227"/>
                  <a:ext cx="11016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EF8F29F2-B4A2-4AFD-B1A0-FC455DEC18FF}"/>
                    </a:ext>
                  </a:extLst>
                </p14:cNvPr>
                <p14:cNvContentPartPr/>
                <p14:nvPr/>
              </p14:nvContentPartPr>
              <p14:xfrm>
                <a:off x="1611827" y="4976707"/>
                <a:ext cx="183960" cy="116640"/>
              </p14:xfrm>
            </p:contentPart>
          </mc:Choice>
          <mc:Fallback xmlns=""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EF8F29F2-B4A2-4AFD-B1A0-FC455DEC18FF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1607507" y="4972387"/>
                  <a:ext cx="1926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ADFE20F9-0539-48FB-85FE-16E989E84E79}"/>
                    </a:ext>
                  </a:extLst>
                </p14:cNvPr>
                <p14:cNvContentPartPr/>
                <p14:nvPr/>
              </p14:nvContentPartPr>
              <p14:xfrm>
                <a:off x="1603547" y="4978147"/>
                <a:ext cx="192600" cy="130320"/>
              </p14:xfrm>
            </p:contentPart>
          </mc:Choice>
          <mc:Fallback xmlns=""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ADFE20F9-0539-48FB-85FE-16E989E84E79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1599227" y="4973827"/>
                  <a:ext cx="20124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E048A3BD-4F74-43FA-8734-640F084ADAA5}"/>
                    </a:ext>
                  </a:extLst>
                </p14:cNvPr>
                <p14:cNvContentPartPr/>
                <p14:nvPr/>
              </p14:nvContentPartPr>
              <p14:xfrm>
                <a:off x="1865627" y="4914067"/>
                <a:ext cx="114480" cy="186480"/>
              </p14:xfrm>
            </p:contentPart>
          </mc:Choice>
          <mc:Fallback xmlns=""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E048A3BD-4F74-43FA-8734-640F084ADAA5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1861307" y="4909747"/>
                  <a:ext cx="12312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C3FBDF34-58E0-49EF-8A56-7F5B8C06AFD7}"/>
                    </a:ext>
                  </a:extLst>
                </p14:cNvPr>
                <p14:cNvContentPartPr/>
                <p14:nvPr/>
              </p14:nvContentPartPr>
              <p14:xfrm>
                <a:off x="1917467" y="5019547"/>
                <a:ext cx="55080" cy="84960"/>
              </p14:xfrm>
            </p:contentPart>
          </mc:Choice>
          <mc:Fallback xmlns=""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C3FBDF34-58E0-49EF-8A56-7F5B8C06AFD7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1913147" y="5015227"/>
                  <a:ext cx="6372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E414D468-FE75-4B95-8B31-F07AE34C8082}"/>
                    </a:ext>
                  </a:extLst>
                </p14:cNvPr>
                <p14:cNvContentPartPr/>
                <p14:nvPr/>
              </p14:nvContentPartPr>
              <p14:xfrm>
                <a:off x="2035907" y="4955827"/>
                <a:ext cx="14040" cy="146880"/>
              </p14:xfrm>
            </p:contentPart>
          </mc:Choice>
          <mc:Fallback xmlns=""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E414D468-FE75-4B95-8B31-F07AE34C8082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2031587" y="4951507"/>
                  <a:ext cx="2268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68FFA776-91A9-469D-98FC-5651C23C66E9}"/>
                    </a:ext>
                  </a:extLst>
                </p14:cNvPr>
                <p14:cNvContentPartPr/>
                <p14:nvPr/>
              </p14:nvContentPartPr>
              <p14:xfrm>
                <a:off x="1973627" y="4930267"/>
                <a:ext cx="148680" cy="180360"/>
              </p14:xfrm>
            </p:contentPart>
          </mc:Choice>
          <mc:Fallback xmlns=""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68FFA776-91A9-469D-98FC-5651C23C66E9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1969307" y="4925947"/>
                  <a:ext cx="1573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28102162-10F3-401D-B061-544149A2B0AF}"/>
                    </a:ext>
                  </a:extLst>
                </p14:cNvPr>
                <p14:cNvContentPartPr/>
                <p14:nvPr/>
              </p14:nvContentPartPr>
              <p14:xfrm>
                <a:off x="2206187" y="5007307"/>
                <a:ext cx="7200" cy="112320"/>
              </p14:xfrm>
            </p:contentPart>
          </mc:Choice>
          <mc:Fallback xmlns=""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28102162-10F3-401D-B061-544149A2B0AF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2201867" y="5002987"/>
                  <a:ext cx="1584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7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97B76866-58F9-4FDE-BEFE-CE441691DC08}"/>
                    </a:ext>
                  </a:extLst>
                </p14:cNvPr>
                <p14:cNvContentPartPr/>
                <p14:nvPr/>
              </p14:nvContentPartPr>
              <p14:xfrm>
                <a:off x="2156147" y="5035387"/>
                <a:ext cx="123480" cy="12240"/>
              </p14:xfrm>
            </p:contentPart>
          </mc:Choice>
          <mc:Fallback xmlns=""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97B76866-58F9-4FDE-BEFE-CE441691DC08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2151827" y="5031067"/>
                  <a:ext cx="13212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9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BF5FD30D-90F5-447C-9EA7-4B792F0D8AF9}"/>
                    </a:ext>
                  </a:extLst>
                </p14:cNvPr>
                <p14:cNvContentPartPr/>
                <p14:nvPr/>
              </p14:nvContentPartPr>
              <p14:xfrm>
                <a:off x="2285747" y="4924507"/>
                <a:ext cx="120960" cy="177480"/>
              </p14:xfrm>
            </p:contentPart>
          </mc:Choice>
          <mc:Fallback xmlns=""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BF5FD30D-90F5-447C-9EA7-4B792F0D8AF9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2281427" y="4920187"/>
                  <a:ext cx="12960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1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74A4C154-6B6F-4368-B5BE-F8862152F40D}"/>
                    </a:ext>
                  </a:extLst>
                </p14:cNvPr>
                <p14:cNvContentPartPr/>
                <p14:nvPr/>
              </p14:nvContentPartPr>
              <p14:xfrm>
                <a:off x="2421467" y="4919827"/>
                <a:ext cx="64080" cy="179640"/>
              </p14:xfrm>
            </p:contentPart>
          </mc:Choice>
          <mc:Fallback xmlns=""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74A4C154-6B6F-4368-B5BE-F8862152F40D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2417147" y="4915507"/>
                  <a:ext cx="7272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3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19EFF153-CF5B-4C91-AC10-B9CA70A1839B}"/>
                    </a:ext>
                  </a:extLst>
                </p14:cNvPr>
                <p14:cNvContentPartPr/>
                <p14:nvPr/>
              </p14:nvContentPartPr>
              <p14:xfrm>
                <a:off x="2422547" y="4942147"/>
                <a:ext cx="159840" cy="152280"/>
              </p14:xfrm>
            </p:contentPart>
          </mc:Choice>
          <mc:Fallback xmlns=""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19EFF153-CF5B-4C91-AC10-B9CA70A1839B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2418227" y="4937827"/>
                  <a:ext cx="16848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5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B4E3C4C8-BEA2-4353-BD72-DC757CF59600}"/>
                    </a:ext>
                  </a:extLst>
                </p14:cNvPr>
                <p14:cNvContentPartPr/>
                <p14:nvPr/>
              </p14:nvContentPartPr>
              <p14:xfrm>
                <a:off x="495467" y="5333827"/>
                <a:ext cx="151920" cy="145440"/>
              </p14:xfrm>
            </p:contentPart>
          </mc:Choice>
          <mc:Fallback xmlns=""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B4E3C4C8-BEA2-4353-BD72-DC757CF59600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491147" y="5329507"/>
                  <a:ext cx="16056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7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608D3ACF-D0E6-4F47-8E6B-EA79C8838202}"/>
                    </a:ext>
                  </a:extLst>
                </p14:cNvPr>
                <p14:cNvContentPartPr/>
                <p14:nvPr/>
              </p14:nvContentPartPr>
              <p14:xfrm>
                <a:off x="308267" y="5512027"/>
                <a:ext cx="185040" cy="122760"/>
              </p14:xfrm>
            </p:contentPart>
          </mc:Choice>
          <mc:Fallback xmlns=""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608D3ACF-D0E6-4F47-8E6B-EA79C8838202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303947" y="5507707"/>
                  <a:ext cx="19368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9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9A729D24-D87B-4EE9-BA6A-350ADE1F4679}"/>
                    </a:ext>
                  </a:extLst>
                </p14:cNvPr>
                <p14:cNvContentPartPr/>
                <p14:nvPr/>
              </p14:nvContentPartPr>
              <p14:xfrm>
                <a:off x="415187" y="5598067"/>
                <a:ext cx="65880" cy="66240"/>
              </p14:xfrm>
            </p:contentPart>
          </mc:Choice>
          <mc:Fallback xmlns=""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9A729D24-D87B-4EE9-BA6A-350ADE1F4679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410867" y="5593747"/>
                  <a:ext cx="7452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1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EABFF552-C97B-4C2E-9617-97858308DD00}"/>
                    </a:ext>
                  </a:extLst>
                </p14:cNvPr>
                <p14:cNvContentPartPr/>
                <p14:nvPr/>
              </p14:nvContentPartPr>
              <p14:xfrm>
                <a:off x="536507" y="5483227"/>
                <a:ext cx="229680" cy="192240"/>
              </p14:xfrm>
            </p:contentPart>
          </mc:Choice>
          <mc:Fallback xmlns=""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EABFF552-C97B-4C2E-9617-97858308DD00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532187" y="5478907"/>
                  <a:ext cx="23832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3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92F64AD6-7916-40F2-85EA-D02DEC53667B}"/>
                    </a:ext>
                  </a:extLst>
                </p14:cNvPr>
                <p14:cNvContentPartPr/>
                <p14:nvPr/>
              </p14:nvContentPartPr>
              <p14:xfrm>
                <a:off x="1256867" y="5290987"/>
                <a:ext cx="174600" cy="147240"/>
              </p14:xfrm>
            </p:contentPart>
          </mc:Choice>
          <mc:Fallback xmlns=""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92F64AD6-7916-40F2-85EA-D02DEC53667B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1252547" y="5286667"/>
                  <a:ext cx="18324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5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38214FF6-DF8E-4018-8690-CF836BBD9901}"/>
                    </a:ext>
                  </a:extLst>
                </p14:cNvPr>
                <p14:cNvContentPartPr/>
                <p14:nvPr/>
              </p14:nvContentPartPr>
              <p14:xfrm>
                <a:off x="1104587" y="5510587"/>
                <a:ext cx="167400" cy="64800"/>
              </p14:xfrm>
            </p:contentPart>
          </mc:Choice>
          <mc:Fallback xmlns=""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38214FF6-DF8E-4018-8690-CF836BBD9901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1100267" y="5506267"/>
                  <a:ext cx="17604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7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EFB1A884-C90D-4643-8825-A08B968763F4}"/>
                    </a:ext>
                  </a:extLst>
                </p14:cNvPr>
                <p14:cNvContentPartPr/>
                <p14:nvPr/>
              </p14:nvContentPartPr>
              <p14:xfrm>
                <a:off x="1284587" y="5515267"/>
                <a:ext cx="38160" cy="172440"/>
              </p14:xfrm>
            </p:contentPart>
          </mc:Choice>
          <mc:Fallback xmlns=""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EFB1A884-C90D-4643-8825-A08B968763F4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1280267" y="5510947"/>
                  <a:ext cx="4680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9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3E1320A8-0214-4EE8-8E4C-E63FA8C79065}"/>
                    </a:ext>
                  </a:extLst>
                </p14:cNvPr>
                <p14:cNvContentPartPr/>
                <p14:nvPr/>
              </p14:nvContentPartPr>
              <p14:xfrm>
                <a:off x="1273427" y="5492587"/>
                <a:ext cx="163800" cy="176040"/>
              </p14:xfrm>
            </p:contentPart>
          </mc:Choice>
          <mc:Fallback xmlns=""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3E1320A8-0214-4EE8-8E4C-E63FA8C79065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1269107" y="5488267"/>
                  <a:ext cx="17244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1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CF93A473-9DFB-4CD4-B786-8CA3CC498CAF}"/>
                    </a:ext>
                  </a:extLst>
                </p14:cNvPr>
                <p14:cNvContentPartPr/>
                <p14:nvPr/>
              </p14:nvContentPartPr>
              <p14:xfrm>
                <a:off x="293867" y="5774107"/>
                <a:ext cx="1003320" cy="62280"/>
              </p14:xfrm>
            </p:contentPart>
          </mc:Choice>
          <mc:Fallback xmlns=""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CF93A473-9DFB-4CD4-B786-8CA3CC498CAF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289547" y="5769787"/>
                  <a:ext cx="1011960" cy="70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9" name="Gruppieren 328">
            <a:extLst>
              <a:ext uri="{FF2B5EF4-FFF2-40B4-BE49-F238E27FC236}">
                <a16:creationId xmlns:a16="http://schemas.microsoft.com/office/drawing/2014/main" id="{BB2FFAB1-B3E9-48E8-8FF4-6C9407E9A585}"/>
              </a:ext>
            </a:extLst>
          </p:cNvPr>
          <p:cNvGrpSpPr/>
          <p:nvPr/>
        </p:nvGrpSpPr>
        <p:grpSpPr>
          <a:xfrm>
            <a:off x="287747" y="5968507"/>
            <a:ext cx="961200" cy="485640"/>
            <a:chOff x="287747" y="5968507"/>
            <a:chExt cx="961200" cy="485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83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7F918995-DA54-484A-A41F-AC01923C5873}"/>
                    </a:ext>
                  </a:extLst>
                </p14:cNvPr>
                <p14:cNvContentPartPr/>
                <p14:nvPr/>
              </p14:nvContentPartPr>
              <p14:xfrm>
                <a:off x="321947" y="5989387"/>
                <a:ext cx="106920" cy="150480"/>
              </p14:xfrm>
            </p:contentPart>
          </mc:Choice>
          <mc:Fallback xmlns=""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7F918995-DA54-484A-A41F-AC01923C5873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317627" y="5985067"/>
                  <a:ext cx="11556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5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5B8E44D9-D150-48DD-9F07-30A61ED0A483}"/>
                    </a:ext>
                  </a:extLst>
                </p14:cNvPr>
                <p14:cNvContentPartPr/>
                <p14:nvPr/>
              </p14:nvContentPartPr>
              <p14:xfrm>
                <a:off x="321587" y="5980027"/>
                <a:ext cx="125640" cy="159840"/>
              </p14:xfrm>
            </p:contentPart>
          </mc:Choice>
          <mc:Fallback xmlns=""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5B8E44D9-D150-48DD-9F07-30A61ED0A483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317267" y="5975707"/>
                  <a:ext cx="13428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7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0751997B-C034-495E-A0AD-CCDC4041ED0B}"/>
                    </a:ext>
                  </a:extLst>
                </p14:cNvPr>
                <p14:cNvContentPartPr/>
                <p14:nvPr/>
              </p14:nvContentPartPr>
              <p14:xfrm>
                <a:off x="473507" y="5968507"/>
                <a:ext cx="85680" cy="153000"/>
              </p14:xfrm>
            </p:contentPart>
          </mc:Choice>
          <mc:Fallback xmlns=""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0751997B-C034-495E-A0AD-CCDC4041ED0B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469187" y="5964187"/>
                  <a:ext cx="9432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9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980C2D82-1986-42C0-A5D8-491D3CA9B0DF}"/>
                    </a:ext>
                  </a:extLst>
                </p14:cNvPr>
                <p14:cNvContentPartPr/>
                <p14:nvPr/>
              </p14:nvContentPartPr>
              <p14:xfrm>
                <a:off x="589787" y="6011707"/>
                <a:ext cx="156240" cy="93600"/>
              </p14:xfrm>
            </p:contentPart>
          </mc:Choice>
          <mc:Fallback xmlns=""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980C2D82-1986-42C0-A5D8-491D3CA9B0DF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585467" y="6007387"/>
                  <a:ext cx="16488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1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5A12C934-B66B-4738-83D5-4189BE8D0801}"/>
                    </a:ext>
                  </a:extLst>
                </p14:cNvPr>
                <p14:cNvContentPartPr/>
                <p14:nvPr/>
              </p14:nvContentPartPr>
              <p14:xfrm>
                <a:off x="287747" y="6274867"/>
                <a:ext cx="134280" cy="146160"/>
              </p14:xfrm>
            </p:contentPart>
          </mc:Choice>
          <mc:Fallback xmlns=""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5A12C934-B66B-4738-83D5-4189BE8D0801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283427" y="6270547"/>
                  <a:ext cx="14292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3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CFCF997E-CBFD-4F97-B35B-ECD971CF748B}"/>
                    </a:ext>
                  </a:extLst>
                </p14:cNvPr>
                <p14:cNvContentPartPr/>
                <p14:nvPr/>
              </p14:nvContentPartPr>
              <p14:xfrm>
                <a:off x="367307" y="6361267"/>
                <a:ext cx="51840" cy="72000"/>
              </p14:xfrm>
            </p:contentPart>
          </mc:Choice>
          <mc:Fallback xmlns=""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CFCF997E-CBFD-4F97-B35B-ECD971CF748B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362987" y="6356947"/>
                  <a:ext cx="6048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5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A9BEF774-6FEA-4AB9-BF49-43D4DDCC8405}"/>
                    </a:ext>
                  </a:extLst>
                </p14:cNvPr>
                <p14:cNvContentPartPr/>
                <p14:nvPr/>
              </p14:nvContentPartPr>
              <p14:xfrm>
                <a:off x="491867" y="6306907"/>
                <a:ext cx="19440" cy="123480"/>
              </p14:xfrm>
            </p:contentPart>
          </mc:Choice>
          <mc:Fallback xmlns=""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A9BEF774-6FEA-4AB9-BF49-43D4DDCC8405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487547" y="6302587"/>
                  <a:ext cx="2808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7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19155905-D9C1-4BFC-A0D2-1F771867D89B}"/>
                    </a:ext>
                  </a:extLst>
                </p14:cNvPr>
                <p14:cNvContentPartPr/>
                <p14:nvPr/>
              </p14:nvContentPartPr>
              <p14:xfrm>
                <a:off x="479987" y="6265867"/>
                <a:ext cx="133560" cy="163800"/>
              </p14:xfrm>
            </p:contentPart>
          </mc:Choice>
          <mc:Fallback xmlns=""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19155905-D9C1-4BFC-A0D2-1F771867D89B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475667" y="6261547"/>
                  <a:ext cx="14220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9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3C5786D0-401F-406C-BEE1-C5B680E53F8A}"/>
                    </a:ext>
                  </a:extLst>
                </p14:cNvPr>
                <p14:cNvContentPartPr/>
                <p14:nvPr/>
              </p14:nvContentPartPr>
              <p14:xfrm>
                <a:off x="630467" y="6378907"/>
                <a:ext cx="120240" cy="75240"/>
              </p14:xfrm>
            </p:contentPart>
          </mc:Choice>
          <mc:Fallback xmlns=""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3C5786D0-401F-406C-BEE1-C5B680E53F8A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626147" y="6374587"/>
                  <a:ext cx="128880" cy="8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1">
              <p14:nvContentPartPr>
                <p14:cNvPr id="325" name="Freihand 324">
                  <a:extLst>
                    <a:ext uri="{FF2B5EF4-FFF2-40B4-BE49-F238E27FC236}">
                      <a16:creationId xmlns:a16="http://schemas.microsoft.com/office/drawing/2014/main" id="{870AF285-97EB-4880-8D8A-29988C0599CB}"/>
                    </a:ext>
                  </a:extLst>
                </p14:cNvPr>
                <p14:cNvContentPartPr/>
                <p14:nvPr/>
              </p14:nvContentPartPr>
              <p14:xfrm>
                <a:off x="807587" y="6343267"/>
                <a:ext cx="69120" cy="18000"/>
              </p14:xfrm>
            </p:contentPart>
          </mc:Choice>
          <mc:Fallback xmlns="">
            <p:pic>
              <p:nvPicPr>
                <p:cNvPr id="325" name="Freihand 324">
                  <a:extLst>
                    <a:ext uri="{FF2B5EF4-FFF2-40B4-BE49-F238E27FC236}">
                      <a16:creationId xmlns:a16="http://schemas.microsoft.com/office/drawing/2014/main" id="{870AF285-97EB-4880-8D8A-29988C0599CB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803267" y="6338947"/>
                  <a:ext cx="7776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3">
              <p14:nvContentPartPr>
                <p14:cNvPr id="326" name="Freihand 325">
                  <a:extLst>
                    <a:ext uri="{FF2B5EF4-FFF2-40B4-BE49-F238E27FC236}">
                      <a16:creationId xmlns:a16="http://schemas.microsoft.com/office/drawing/2014/main" id="{59A95683-0F0E-41E8-A48B-D6E849E32FFA}"/>
                    </a:ext>
                  </a:extLst>
                </p14:cNvPr>
                <p14:cNvContentPartPr/>
                <p14:nvPr/>
              </p14:nvContentPartPr>
              <p14:xfrm>
                <a:off x="959507" y="6256147"/>
                <a:ext cx="114120" cy="146160"/>
              </p14:xfrm>
            </p:contentPart>
          </mc:Choice>
          <mc:Fallback xmlns="">
            <p:pic>
              <p:nvPicPr>
                <p:cNvPr id="326" name="Freihand 325">
                  <a:extLst>
                    <a:ext uri="{FF2B5EF4-FFF2-40B4-BE49-F238E27FC236}">
                      <a16:creationId xmlns:a16="http://schemas.microsoft.com/office/drawing/2014/main" id="{59A95683-0F0E-41E8-A48B-D6E849E32FFA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955187" y="6251827"/>
                  <a:ext cx="12276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5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BB06AF44-46A7-46B2-A703-C2FE9758BC73}"/>
                    </a:ext>
                  </a:extLst>
                </p14:cNvPr>
                <p14:cNvContentPartPr/>
                <p14:nvPr/>
              </p14:nvContentPartPr>
              <p14:xfrm>
                <a:off x="1014947" y="6325267"/>
                <a:ext cx="37800" cy="72000"/>
              </p14:xfrm>
            </p:contentPart>
          </mc:Choice>
          <mc:Fallback xmlns=""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BB06AF44-46A7-46B2-A703-C2FE9758BC73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1010627" y="6320947"/>
                  <a:ext cx="464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7">
              <p14:nvContentPartPr>
                <p14:cNvPr id="328" name="Freihand 327">
                  <a:extLst>
                    <a:ext uri="{FF2B5EF4-FFF2-40B4-BE49-F238E27FC236}">
                      <a16:creationId xmlns:a16="http://schemas.microsoft.com/office/drawing/2014/main" id="{19FE47E1-5C4E-40B9-8D73-CC1CF55C1B1B}"/>
                    </a:ext>
                  </a:extLst>
                </p14:cNvPr>
                <p14:cNvContentPartPr/>
                <p14:nvPr/>
              </p14:nvContentPartPr>
              <p14:xfrm>
                <a:off x="1115387" y="6229867"/>
                <a:ext cx="133560" cy="146160"/>
              </p14:xfrm>
            </p:contentPart>
          </mc:Choice>
          <mc:Fallback xmlns="">
            <p:pic>
              <p:nvPicPr>
                <p:cNvPr id="328" name="Freihand 327">
                  <a:extLst>
                    <a:ext uri="{FF2B5EF4-FFF2-40B4-BE49-F238E27FC236}">
                      <a16:creationId xmlns:a16="http://schemas.microsoft.com/office/drawing/2014/main" id="{19FE47E1-5C4E-40B9-8D73-CC1CF55C1B1B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1111067" y="6225547"/>
                  <a:ext cx="142200" cy="154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09">
            <p14:nvContentPartPr>
              <p14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14:cNvPr>
              <p14:cNvContentPartPr/>
              <p14:nvPr/>
            </p14:nvContentPartPr>
            <p14:xfrm>
              <a:off x="6603947" y="5729827"/>
              <a:ext cx="38880" cy="17640"/>
            </p14:xfrm>
          </p:contentPart>
        </mc:Choice>
        <mc:Fallback xmlns="">
          <p:pic>
            <p:nvPicPr>
              <p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:cNvPr>
              <p:cNvPicPr/>
              <p:nvPr/>
            </p:nvPicPr>
            <p:blipFill>
              <a:blip r:embed="rId510"/>
              <a:stretch>
                <a:fillRect/>
              </a:stretch>
            </p:blipFill>
            <p:spPr>
              <a:xfrm>
                <a:off x="6599627" y="5725507"/>
                <a:ext cx="47520" cy="26280"/>
              </a:xfrm>
              <a:prstGeom prst="rect">
                <a:avLst/>
              </a:prstGeom>
            </p:spPr>
          </p:pic>
        </mc:Fallback>
      </mc:AlternateContent>
      <p:grpSp>
        <p:nvGrpSpPr>
          <p:cNvPr id="369" name="Gruppieren 368">
            <a:extLst>
              <a:ext uri="{FF2B5EF4-FFF2-40B4-BE49-F238E27FC236}">
                <a16:creationId xmlns:a16="http://schemas.microsoft.com/office/drawing/2014/main" id="{C2BB1FD1-B1A0-434F-AAC5-E49314384C00}"/>
              </a:ext>
            </a:extLst>
          </p:cNvPr>
          <p:cNvGrpSpPr/>
          <p:nvPr/>
        </p:nvGrpSpPr>
        <p:grpSpPr>
          <a:xfrm>
            <a:off x="6976187" y="5801107"/>
            <a:ext cx="895320" cy="194400"/>
            <a:chOff x="6976187" y="5801107"/>
            <a:chExt cx="895320" cy="194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1">
              <p14:nvContentPartPr>
                <p14:cNvPr id="361" name="Freihand 360">
                  <a:extLst>
                    <a:ext uri="{FF2B5EF4-FFF2-40B4-BE49-F238E27FC236}">
                      <a16:creationId xmlns:a16="http://schemas.microsoft.com/office/drawing/2014/main" id="{7D6CE58F-D77D-4642-9EFB-7969EB94FEB4}"/>
                    </a:ext>
                  </a:extLst>
                </p14:cNvPr>
                <p14:cNvContentPartPr/>
                <p14:nvPr/>
              </p14:nvContentPartPr>
              <p14:xfrm>
                <a:off x="6976187" y="5887147"/>
                <a:ext cx="502560" cy="108360"/>
              </p14:xfrm>
            </p:contentPart>
          </mc:Choice>
          <mc:Fallback xmlns="">
            <p:pic>
              <p:nvPicPr>
                <p:cNvPr id="361" name="Freihand 360">
                  <a:extLst>
                    <a:ext uri="{FF2B5EF4-FFF2-40B4-BE49-F238E27FC236}">
                      <a16:creationId xmlns:a16="http://schemas.microsoft.com/office/drawing/2014/main" id="{7D6CE58F-D77D-4642-9EFB-7969EB94FEB4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6971867" y="5882827"/>
                  <a:ext cx="511200" cy="11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3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0DF4ADEE-B3C1-4581-A629-4347112FE947}"/>
                    </a:ext>
                  </a:extLst>
                </p14:cNvPr>
                <p14:cNvContentPartPr/>
                <p14:nvPr/>
              </p14:nvContentPartPr>
              <p14:xfrm>
                <a:off x="7433027" y="5801107"/>
                <a:ext cx="211320" cy="141480"/>
              </p14:xfrm>
            </p:contentPart>
          </mc:Choice>
          <mc:Fallback xmlns=""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0DF4ADEE-B3C1-4581-A629-4347112FE947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7428707" y="5796787"/>
                  <a:ext cx="21996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5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4D0DAE2A-F473-40ED-AA68-FD034AC1501D}"/>
                    </a:ext>
                  </a:extLst>
                </p14:cNvPr>
                <p14:cNvContentPartPr/>
                <p14:nvPr/>
              </p14:nvContentPartPr>
              <p14:xfrm>
                <a:off x="7637507" y="5870227"/>
                <a:ext cx="234000" cy="89640"/>
              </p14:xfrm>
            </p:contentPart>
          </mc:Choice>
          <mc:Fallback xmlns=""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4D0DAE2A-F473-40ED-AA68-FD034AC1501D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7633187" y="5865907"/>
                  <a:ext cx="242640" cy="98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1" name="Gruppieren 390">
            <a:extLst>
              <a:ext uri="{FF2B5EF4-FFF2-40B4-BE49-F238E27FC236}">
                <a16:creationId xmlns:a16="http://schemas.microsoft.com/office/drawing/2014/main" id="{7A80BA11-1376-4DB5-BE6E-B48B68C8F04D}"/>
              </a:ext>
            </a:extLst>
          </p:cNvPr>
          <p:cNvGrpSpPr/>
          <p:nvPr/>
        </p:nvGrpSpPr>
        <p:grpSpPr>
          <a:xfrm>
            <a:off x="1378547" y="5853307"/>
            <a:ext cx="5364720" cy="894600"/>
            <a:chOff x="1378547" y="5853307"/>
            <a:chExt cx="5364720" cy="894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7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CFFDD8CE-3566-4D33-AF07-1170544C0F6C}"/>
                    </a:ext>
                  </a:extLst>
                </p14:cNvPr>
                <p14:cNvContentPartPr/>
                <p14:nvPr/>
              </p14:nvContentPartPr>
              <p14:xfrm>
                <a:off x="1388987" y="6286387"/>
                <a:ext cx="15120" cy="89640"/>
              </p14:xfrm>
            </p:contentPart>
          </mc:Choice>
          <mc:Fallback xmlns=""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CFFDD8CE-3566-4D33-AF07-1170544C0F6C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1384667" y="6282067"/>
                  <a:ext cx="2376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9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E3FE6610-4DAD-4F54-AD41-FC94F84DF07D}"/>
                    </a:ext>
                  </a:extLst>
                </p14:cNvPr>
                <p14:cNvContentPartPr/>
                <p14:nvPr/>
              </p14:nvContentPartPr>
              <p14:xfrm>
                <a:off x="1378547" y="6222307"/>
                <a:ext cx="162000" cy="153360"/>
              </p14:xfrm>
            </p:contentPart>
          </mc:Choice>
          <mc:Fallback xmlns=""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E3FE6610-4DAD-4F54-AD41-FC94F84DF07D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1374227" y="6217987"/>
                  <a:ext cx="17064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1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05199301-6D7D-42A5-BF2A-CBEA159FB544}"/>
                    </a:ext>
                  </a:extLst>
                </p14:cNvPr>
                <p14:cNvContentPartPr/>
                <p14:nvPr/>
              </p14:nvContentPartPr>
              <p14:xfrm>
                <a:off x="1508507" y="6193147"/>
                <a:ext cx="84600" cy="162360"/>
              </p14:xfrm>
            </p:contentPart>
          </mc:Choice>
          <mc:Fallback xmlns=""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05199301-6D7D-42A5-BF2A-CBEA159FB544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1504187" y="6188827"/>
                  <a:ext cx="9324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3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2A4E75FC-A0C6-4C6C-8EC0-C426379521CF}"/>
                    </a:ext>
                  </a:extLst>
                </p14:cNvPr>
                <p14:cNvContentPartPr/>
                <p14:nvPr/>
              </p14:nvContentPartPr>
              <p14:xfrm>
                <a:off x="1665827" y="6275227"/>
                <a:ext cx="224280" cy="73080"/>
              </p14:xfrm>
            </p:contentPart>
          </mc:Choice>
          <mc:Fallback xmlns=""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2A4E75FC-A0C6-4C6C-8EC0-C426379521CF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1661507" y="6270907"/>
                  <a:ext cx="2329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5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D5316CC3-2CE5-43EC-B664-B68013CF6D53}"/>
                    </a:ext>
                  </a:extLst>
                </p14:cNvPr>
                <p14:cNvContentPartPr/>
                <p14:nvPr/>
              </p14:nvContentPartPr>
              <p14:xfrm>
                <a:off x="2033387" y="6249667"/>
                <a:ext cx="110160" cy="105120"/>
              </p14:xfrm>
            </p:contentPart>
          </mc:Choice>
          <mc:Fallback xmlns=""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D5316CC3-2CE5-43EC-B664-B68013CF6D53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2029067" y="6245347"/>
                  <a:ext cx="11880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7">
              <p14:nvContentPartPr>
                <p14:cNvPr id="336" name="Freihand 335">
                  <a:extLst>
                    <a:ext uri="{FF2B5EF4-FFF2-40B4-BE49-F238E27FC236}">
                      <a16:creationId xmlns:a16="http://schemas.microsoft.com/office/drawing/2014/main" id="{2010A9AC-F734-4891-8D89-F31CC95E8F11}"/>
                    </a:ext>
                  </a:extLst>
                </p14:cNvPr>
                <p14:cNvContentPartPr/>
                <p14:nvPr/>
              </p14:nvContentPartPr>
              <p14:xfrm>
                <a:off x="2177027" y="6209347"/>
                <a:ext cx="333000" cy="115200"/>
              </p14:xfrm>
            </p:contentPart>
          </mc:Choice>
          <mc:Fallback xmlns="">
            <p:pic>
              <p:nvPicPr>
                <p:cNvPr id="336" name="Freihand 335">
                  <a:extLst>
                    <a:ext uri="{FF2B5EF4-FFF2-40B4-BE49-F238E27FC236}">
                      <a16:creationId xmlns:a16="http://schemas.microsoft.com/office/drawing/2014/main" id="{2010A9AC-F734-4891-8D89-F31CC95E8F11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2172707" y="6205027"/>
                  <a:ext cx="34164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9">
              <p14:nvContentPartPr>
                <p14:cNvPr id="337" name="Freihand 336">
                  <a:extLst>
                    <a:ext uri="{FF2B5EF4-FFF2-40B4-BE49-F238E27FC236}">
                      <a16:creationId xmlns:a16="http://schemas.microsoft.com/office/drawing/2014/main" id="{56E493AD-5ADB-41D1-8349-111A0C28B360}"/>
                    </a:ext>
                  </a:extLst>
                </p14:cNvPr>
                <p14:cNvContentPartPr/>
                <p14:nvPr/>
              </p14:nvContentPartPr>
              <p14:xfrm>
                <a:off x="2423267" y="6081907"/>
                <a:ext cx="18720" cy="26280"/>
              </p14:xfrm>
            </p:contentPart>
          </mc:Choice>
          <mc:Fallback xmlns="">
            <p:pic>
              <p:nvPicPr>
                <p:cNvPr id="337" name="Freihand 336">
                  <a:extLst>
                    <a:ext uri="{FF2B5EF4-FFF2-40B4-BE49-F238E27FC236}">
                      <a16:creationId xmlns:a16="http://schemas.microsoft.com/office/drawing/2014/main" id="{56E493AD-5ADB-41D1-8349-111A0C28B360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2418947" y="6077587"/>
                  <a:ext cx="273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1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3BE1DF66-2335-4E69-A7B2-B1C3FC385C43}"/>
                    </a:ext>
                  </a:extLst>
                </p14:cNvPr>
                <p14:cNvContentPartPr/>
                <p14:nvPr/>
              </p14:nvContentPartPr>
              <p14:xfrm>
                <a:off x="2564387" y="6094867"/>
                <a:ext cx="56520" cy="204120"/>
              </p14:xfrm>
            </p:contentPart>
          </mc:Choice>
          <mc:Fallback xmlns=""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3BE1DF66-2335-4E69-A7B2-B1C3FC385C43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2560067" y="6090547"/>
                  <a:ext cx="6516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3">
              <p14:nvContentPartPr>
                <p14:cNvPr id="340" name="Freihand 339">
                  <a:extLst>
                    <a:ext uri="{FF2B5EF4-FFF2-40B4-BE49-F238E27FC236}">
                      <a16:creationId xmlns:a16="http://schemas.microsoft.com/office/drawing/2014/main" id="{98F33C6B-5F6D-420F-BBB3-0C82471D9B62}"/>
                    </a:ext>
                  </a:extLst>
                </p14:cNvPr>
                <p14:cNvContentPartPr/>
                <p14:nvPr/>
              </p14:nvContentPartPr>
              <p14:xfrm>
                <a:off x="2722787" y="6176587"/>
                <a:ext cx="200880" cy="203040"/>
              </p14:xfrm>
            </p:contentPart>
          </mc:Choice>
          <mc:Fallback xmlns="">
            <p:pic>
              <p:nvPicPr>
                <p:cNvPr id="340" name="Freihand 339">
                  <a:extLst>
                    <a:ext uri="{FF2B5EF4-FFF2-40B4-BE49-F238E27FC236}">
                      <a16:creationId xmlns:a16="http://schemas.microsoft.com/office/drawing/2014/main" id="{98F33C6B-5F6D-420F-BBB3-0C82471D9B62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2718467" y="6172267"/>
                  <a:ext cx="2095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5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6AA1F38D-BE28-47D7-AE48-05317DAD2D99}"/>
                    </a:ext>
                  </a:extLst>
                </p14:cNvPr>
                <p14:cNvContentPartPr/>
                <p14:nvPr/>
              </p14:nvContentPartPr>
              <p14:xfrm>
                <a:off x="2938427" y="6100267"/>
                <a:ext cx="136440" cy="237600"/>
              </p14:xfrm>
            </p:contentPart>
          </mc:Choice>
          <mc:Fallback xmlns=""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6AA1F38D-BE28-47D7-AE48-05317DAD2D99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2934107" y="6095947"/>
                  <a:ext cx="145080" cy="24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7">
              <p14:nvContentPartPr>
                <p14:cNvPr id="342" name="Freihand 341">
                  <a:extLst>
                    <a:ext uri="{FF2B5EF4-FFF2-40B4-BE49-F238E27FC236}">
                      <a16:creationId xmlns:a16="http://schemas.microsoft.com/office/drawing/2014/main" id="{21ED0384-C41C-42CB-8567-8F5635F7AF2F}"/>
                    </a:ext>
                  </a:extLst>
                </p14:cNvPr>
                <p14:cNvContentPartPr/>
                <p14:nvPr/>
              </p14:nvContentPartPr>
              <p14:xfrm>
                <a:off x="3105467" y="6130147"/>
                <a:ext cx="183600" cy="91440"/>
              </p14:xfrm>
            </p:contentPart>
          </mc:Choice>
          <mc:Fallback xmlns="">
            <p:pic>
              <p:nvPicPr>
                <p:cNvPr id="342" name="Freihand 341">
                  <a:extLst>
                    <a:ext uri="{FF2B5EF4-FFF2-40B4-BE49-F238E27FC236}">
                      <a16:creationId xmlns:a16="http://schemas.microsoft.com/office/drawing/2014/main" id="{21ED0384-C41C-42CB-8567-8F5635F7AF2F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3101147" y="6125827"/>
                  <a:ext cx="19224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9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5492C60B-A086-4F70-9D61-D6F00F3B2687}"/>
                    </a:ext>
                  </a:extLst>
                </p14:cNvPr>
                <p14:cNvContentPartPr/>
                <p14:nvPr/>
              </p14:nvContentPartPr>
              <p14:xfrm>
                <a:off x="2856347" y="6065347"/>
                <a:ext cx="97200" cy="16920"/>
              </p14:xfrm>
            </p:contentPart>
          </mc:Choice>
          <mc:Fallback xmlns=""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5492C60B-A086-4F70-9D61-D6F00F3B2687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2852027" y="6061027"/>
                  <a:ext cx="10584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1">
              <p14:nvContentPartPr>
                <p14:cNvPr id="344" name="Freihand 343">
                  <a:extLst>
                    <a:ext uri="{FF2B5EF4-FFF2-40B4-BE49-F238E27FC236}">
                      <a16:creationId xmlns:a16="http://schemas.microsoft.com/office/drawing/2014/main" id="{67782AAA-6359-49EF-89A6-4F38F2733251}"/>
                    </a:ext>
                  </a:extLst>
                </p14:cNvPr>
                <p14:cNvContentPartPr/>
                <p14:nvPr/>
              </p14:nvContentPartPr>
              <p14:xfrm>
                <a:off x="3445667" y="6064267"/>
                <a:ext cx="129240" cy="132840"/>
              </p14:xfrm>
            </p:contentPart>
          </mc:Choice>
          <mc:Fallback xmlns="">
            <p:pic>
              <p:nvPicPr>
                <p:cNvPr id="344" name="Freihand 343">
                  <a:extLst>
                    <a:ext uri="{FF2B5EF4-FFF2-40B4-BE49-F238E27FC236}">
                      <a16:creationId xmlns:a16="http://schemas.microsoft.com/office/drawing/2014/main" id="{67782AAA-6359-49EF-89A6-4F38F2733251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3441347" y="6059947"/>
                  <a:ext cx="13788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3">
              <p14:nvContentPartPr>
                <p14:cNvPr id="345" name="Freihand 344">
                  <a:extLst>
                    <a:ext uri="{FF2B5EF4-FFF2-40B4-BE49-F238E27FC236}">
                      <a16:creationId xmlns:a16="http://schemas.microsoft.com/office/drawing/2014/main" id="{31FF2BF7-8A8A-4CBA-A593-26A580E29065}"/>
                    </a:ext>
                  </a:extLst>
                </p14:cNvPr>
                <p14:cNvContentPartPr/>
                <p14:nvPr/>
              </p14:nvContentPartPr>
              <p14:xfrm>
                <a:off x="3590387" y="6133387"/>
                <a:ext cx="72360" cy="87480"/>
              </p14:xfrm>
            </p:contentPart>
          </mc:Choice>
          <mc:Fallback xmlns="">
            <p:pic>
              <p:nvPicPr>
                <p:cNvPr id="345" name="Freihand 344">
                  <a:extLst>
                    <a:ext uri="{FF2B5EF4-FFF2-40B4-BE49-F238E27FC236}">
                      <a16:creationId xmlns:a16="http://schemas.microsoft.com/office/drawing/2014/main" id="{31FF2BF7-8A8A-4CBA-A593-26A580E29065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3586067" y="6129067"/>
                  <a:ext cx="8100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5">
              <p14:nvContentPartPr>
                <p14:cNvPr id="346" name="Freihand 345">
                  <a:extLst>
                    <a:ext uri="{FF2B5EF4-FFF2-40B4-BE49-F238E27FC236}">
                      <a16:creationId xmlns:a16="http://schemas.microsoft.com/office/drawing/2014/main" id="{79298625-007C-4975-ABD5-7BDA933DF2F8}"/>
                    </a:ext>
                  </a:extLst>
                </p14:cNvPr>
                <p14:cNvContentPartPr/>
                <p14:nvPr/>
              </p14:nvContentPartPr>
              <p14:xfrm>
                <a:off x="3583547" y="6043027"/>
                <a:ext cx="214920" cy="271080"/>
              </p14:xfrm>
            </p:contentPart>
          </mc:Choice>
          <mc:Fallback xmlns="">
            <p:pic>
              <p:nvPicPr>
                <p:cNvPr id="346" name="Freihand 345">
                  <a:extLst>
                    <a:ext uri="{FF2B5EF4-FFF2-40B4-BE49-F238E27FC236}">
                      <a16:creationId xmlns:a16="http://schemas.microsoft.com/office/drawing/2014/main" id="{79298625-007C-4975-ABD5-7BDA933DF2F8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3579227" y="6038707"/>
                  <a:ext cx="223560" cy="27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7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56632A47-146A-4EEE-ADEE-155EB12E8EC8}"/>
                    </a:ext>
                  </a:extLst>
                </p14:cNvPr>
                <p14:cNvContentPartPr/>
                <p14:nvPr/>
              </p14:nvContentPartPr>
              <p14:xfrm>
                <a:off x="3334067" y="6195667"/>
                <a:ext cx="18720" cy="138960"/>
              </p14:xfrm>
            </p:contentPart>
          </mc:Choice>
          <mc:Fallback xmlns=""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56632A47-146A-4EEE-ADEE-155EB12E8EC8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3329747" y="6191347"/>
                  <a:ext cx="2736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9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41EEB310-375B-464F-976F-89E6156CD92A}"/>
                    </a:ext>
                  </a:extLst>
                </p14:cNvPr>
                <p14:cNvContentPartPr/>
                <p14:nvPr/>
              </p14:nvContentPartPr>
              <p14:xfrm>
                <a:off x="3924827" y="6131587"/>
                <a:ext cx="97920" cy="103320"/>
              </p14:xfrm>
            </p:contentPart>
          </mc:Choice>
          <mc:Fallback xmlns=""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41EEB310-375B-464F-976F-89E6156CD92A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3920507" y="6127267"/>
                  <a:ext cx="1065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1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F7F24D03-802F-4D92-A033-82D406FBB7FC}"/>
                    </a:ext>
                  </a:extLst>
                </p14:cNvPr>
                <p14:cNvContentPartPr/>
                <p14:nvPr/>
              </p14:nvContentPartPr>
              <p14:xfrm>
                <a:off x="4046867" y="6125827"/>
                <a:ext cx="86760" cy="76680"/>
              </p14:xfrm>
            </p:contentPart>
          </mc:Choice>
          <mc:Fallback xmlns=""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F7F24D03-802F-4D92-A033-82D406FBB7FC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4042547" y="6121507"/>
                  <a:ext cx="9540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3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EC41763F-6464-496D-AE9C-3BF0CF545D33}"/>
                    </a:ext>
                  </a:extLst>
                </p14:cNvPr>
                <p14:cNvContentPartPr/>
                <p14:nvPr/>
              </p14:nvContentPartPr>
              <p14:xfrm>
                <a:off x="4104107" y="6128347"/>
                <a:ext cx="27000" cy="76320"/>
              </p14:xfrm>
            </p:contentPart>
          </mc:Choice>
          <mc:Fallback xmlns=""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EC41763F-6464-496D-AE9C-3BF0CF545D33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4099787" y="6124027"/>
                  <a:ext cx="3564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5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391B468A-1E8F-4BD0-8F59-5E72E2D7908E}"/>
                    </a:ext>
                  </a:extLst>
                </p14:cNvPr>
                <p14:cNvContentPartPr/>
                <p14:nvPr/>
              </p14:nvContentPartPr>
              <p14:xfrm>
                <a:off x="4160627" y="6042667"/>
                <a:ext cx="142200" cy="146880"/>
              </p14:xfrm>
            </p:contentPart>
          </mc:Choice>
          <mc:Fallback xmlns=""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391B468A-1E8F-4BD0-8F59-5E72E2D7908E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4156307" y="6038347"/>
                  <a:ext cx="15084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7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263D6306-10EB-465D-AF15-0D7133223EA9}"/>
                    </a:ext>
                  </a:extLst>
                </p14:cNvPr>
                <p14:cNvContentPartPr/>
                <p14:nvPr/>
              </p14:nvContentPartPr>
              <p14:xfrm>
                <a:off x="4490387" y="6044107"/>
                <a:ext cx="277560" cy="105120"/>
              </p14:xfrm>
            </p:contentPart>
          </mc:Choice>
          <mc:Fallback xmlns=""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263D6306-10EB-465D-AF15-0D7133223EA9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4486067" y="6039787"/>
                  <a:ext cx="28620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9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65F2C5EB-AB8B-406C-93BA-90551449CBDB}"/>
                    </a:ext>
                  </a:extLst>
                </p14:cNvPr>
                <p14:cNvContentPartPr/>
                <p14:nvPr/>
              </p14:nvContentPartPr>
              <p14:xfrm>
                <a:off x="4978547" y="6012427"/>
                <a:ext cx="98280" cy="106560"/>
              </p14:xfrm>
            </p:contentPart>
          </mc:Choice>
          <mc:Fallback xmlns=""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65F2C5EB-AB8B-406C-93BA-90551449CBDB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4974227" y="6008107"/>
                  <a:ext cx="10692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1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B0E8A623-7A54-4D32-8627-0669AE8D6DD5}"/>
                    </a:ext>
                  </a:extLst>
                </p14:cNvPr>
                <p14:cNvContentPartPr/>
                <p14:nvPr/>
              </p14:nvContentPartPr>
              <p14:xfrm>
                <a:off x="5036867" y="6067147"/>
                <a:ext cx="81360" cy="58680"/>
              </p14:xfrm>
            </p:contentPart>
          </mc:Choice>
          <mc:Fallback xmlns=""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B0E8A623-7A54-4D32-8627-0669AE8D6DD5}"/>
                    </a:ext>
                  </a:extLst>
                </p:cNvPr>
                <p:cNvPicPr/>
                <p:nvPr/>
              </p:nvPicPr>
              <p:blipFill>
                <a:blip r:embed="rId562"/>
                <a:stretch>
                  <a:fillRect/>
                </a:stretch>
              </p:blipFill>
              <p:spPr>
                <a:xfrm>
                  <a:off x="5032547" y="6062827"/>
                  <a:ext cx="9000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3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E5CE9CA4-2CFA-4EC7-95A1-6AA1A830436C}"/>
                    </a:ext>
                  </a:extLst>
                </p14:cNvPr>
                <p14:cNvContentPartPr/>
                <p14:nvPr/>
              </p14:nvContentPartPr>
              <p14:xfrm>
                <a:off x="5112467" y="5948347"/>
                <a:ext cx="394560" cy="300600"/>
              </p14:xfrm>
            </p:contentPart>
          </mc:Choice>
          <mc:Fallback xmlns=""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E5CE9CA4-2CFA-4EC7-95A1-6AA1A830436C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5108147" y="5944027"/>
                  <a:ext cx="40320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5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101E81C4-A09E-48C8-AF55-09DB070D7F91}"/>
                    </a:ext>
                  </a:extLst>
                </p14:cNvPr>
                <p14:cNvContentPartPr/>
                <p14:nvPr/>
              </p14:nvContentPartPr>
              <p14:xfrm>
                <a:off x="5637347" y="5991547"/>
                <a:ext cx="357120" cy="96480"/>
              </p14:xfrm>
            </p:contentPart>
          </mc:Choice>
          <mc:Fallback xmlns=""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101E81C4-A09E-48C8-AF55-09DB070D7F91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5633027" y="5987227"/>
                  <a:ext cx="36576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7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094076E0-A7AB-40C6-BC2D-B9B366D2AFB6}"/>
                    </a:ext>
                  </a:extLst>
                </p14:cNvPr>
                <p14:cNvContentPartPr/>
                <p14:nvPr/>
              </p14:nvContentPartPr>
              <p14:xfrm>
                <a:off x="6038387" y="5963107"/>
                <a:ext cx="252360" cy="91800"/>
              </p14:xfrm>
            </p:contentPart>
          </mc:Choice>
          <mc:Fallback xmlns=""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094076E0-A7AB-40C6-BC2D-B9B366D2AFB6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6034067" y="5958787"/>
                  <a:ext cx="26100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9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342AAB2B-F69F-4553-87B8-4708E234C651}"/>
                    </a:ext>
                  </a:extLst>
                </p14:cNvPr>
                <p14:cNvContentPartPr/>
                <p14:nvPr/>
              </p14:nvContentPartPr>
              <p14:xfrm>
                <a:off x="6290027" y="5853307"/>
                <a:ext cx="453240" cy="169200"/>
              </p14:xfrm>
            </p:contentPart>
          </mc:Choice>
          <mc:Fallback xmlns=""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342AAB2B-F69F-4553-87B8-4708E234C651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6285707" y="5848987"/>
                  <a:ext cx="46188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1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3FAFA3FB-D35D-4016-AE3B-B967F7D3AD9F}"/>
                    </a:ext>
                  </a:extLst>
                </p14:cNvPr>
                <p14:cNvContentPartPr/>
                <p14:nvPr/>
              </p14:nvContentPartPr>
              <p14:xfrm>
                <a:off x="1397627" y="6507067"/>
                <a:ext cx="221040" cy="216000"/>
              </p14:xfrm>
            </p:contentPart>
          </mc:Choice>
          <mc:Fallback xmlns=""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3FAFA3FB-D35D-4016-AE3B-B967F7D3AD9F}"/>
                    </a:ext>
                  </a:extLst>
                </p:cNvPr>
                <p:cNvPicPr/>
                <p:nvPr/>
              </p:nvPicPr>
              <p:blipFill>
                <a:blip r:embed="rId572"/>
                <a:stretch>
                  <a:fillRect/>
                </a:stretch>
              </p:blipFill>
              <p:spPr>
                <a:xfrm>
                  <a:off x="1393307" y="6502747"/>
                  <a:ext cx="22968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3">
              <p14:nvContentPartPr>
                <p14:cNvPr id="365" name="Freihand 364">
                  <a:extLst>
                    <a:ext uri="{FF2B5EF4-FFF2-40B4-BE49-F238E27FC236}">
                      <a16:creationId xmlns:a16="http://schemas.microsoft.com/office/drawing/2014/main" id="{EF189C44-4848-4157-A9E8-90ACAC40B638}"/>
                    </a:ext>
                  </a:extLst>
                </p14:cNvPr>
                <p14:cNvContentPartPr/>
                <p14:nvPr/>
              </p14:nvContentPartPr>
              <p14:xfrm>
                <a:off x="1538027" y="6634147"/>
                <a:ext cx="91440" cy="55080"/>
              </p14:xfrm>
            </p:contentPart>
          </mc:Choice>
          <mc:Fallback xmlns="">
            <p:pic>
              <p:nvPicPr>
                <p:cNvPr id="365" name="Freihand 364">
                  <a:extLst>
                    <a:ext uri="{FF2B5EF4-FFF2-40B4-BE49-F238E27FC236}">
                      <a16:creationId xmlns:a16="http://schemas.microsoft.com/office/drawing/2014/main" id="{EF189C44-4848-4157-A9E8-90ACAC40B638}"/>
                    </a:ext>
                  </a:extLst>
                </p:cNvPr>
                <p:cNvPicPr/>
                <p:nvPr/>
              </p:nvPicPr>
              <p:blipFill>
                <a:blip r:embed="rId574"/>
                <a:stretch>
                  <a:fillRect/>
                </a:stretch>
              </p:blipFill>
              <p:spPr>
                <a:xfrm>
                  <a:off x="1533707" y="6629827"/>
                  <a:ext cx="10008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5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AD5DC654-8995-4856-B007-B61CA3712E6C}"/>
                    </a:ext>
                  </a:extLst>
                </p14:cNvPr>
                <p14:cNvContentPartPr/>
                <p14:nvPr/>
              </p14:nvContentPartPr>
              <p14:xfrm>
                <a:off x="1674467" y="6624787"/>
                <a:ext cx="221760" cy="68040"/>
              </p14:xfrm>
            </p:contentPart>
          </mc:Choice>
          <mc:Fallback xmlns=""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AD5DC654-8995-4856-B007-B61CA3712E6C}"/>
                    </a:ext>
                  </a:extLst>
                </p:cNvPr>
                <p:cNvPicPr/>
                <p:nvPr/>
              </p:nvPicPr>
              <p:blipFill>
                <a:blip r:embed="rId576"/>
                <a:stretch>
                  <a:fillRect/>
                </a:stretch>
              </p:blipFill>
              <p:spPr>
                <a:xfrm>
                  <a:off x="1670147" y="6620467"/>
                  <a:ext cx="23040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7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665BDEE8-29C3-4459-AA27-0D578DD4C11C}"/>
                    </a:ext>
                  </a:extLst>
                </p14:cNvPr>
                <p14:cNvContentPartPr/>
                <p14:nvPr/>
              </p14:nvContentPartPr>
              <p14:xfrm>
                <a:off x="1929707" y="6635587"/>
                <a:ext cx="140760" cy="48240"/>
              </p14:xfrm>
            </p:contentPart>
          </mc:Choice>
          <mc:Fallback xmlns=""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665BDEE8-29C3-4459-AA27-0D578DD4C11C}"/>
                    </a:ext>
                  </a:extLst>
                </p:cNvPr>
                <p:cNvPicPr/>
                <p:nvPr/>
              </p:nvPicPr>
              <p:blipFill>
                <a:blip r:embed="rId578"/>
                <a:stretch>
                  <a:fillRect/>
                </a:stretch>
              </p:blipFill>
              <p:spPr>
                <a:xfrm>
                  <a:off x="1925387" y="6631267"/>
                  <a:ext cx="14940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9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3E087AF4-E97A-400B-8346-689FE65309A6}"/>
                    </a:ext>
                  </a:extLst>
                </p14:cNvPr>
                <p14:cNvContentPartPr/>
                <p14:nvPr/>
              </p14:nvContentPartPr>
              <p14:xfrm>
                <a:off x="2265947" y="6577627"/>
                <a:ext cx="87120" cy="122400"/>
              </p14:xfrm>
            </p:contentPart>
          </mc:Choice>
          <mc:Fallback xmlns=""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3E087AF4-E97A-400B-8346-689FE65309A6}"/>
                    </a:ext>
                  </a:extLst>
                </p:cNvPr>
                <p:cNvPicPr/>
                <p:nvPr/>
              </p:nvPicPr>
              <p:blipFill>
                <a:blip r:embed="rId580"/>
                <a:stretch>
                  <a:fillRect/>
                </a:stretch>
              </p:blipFill>
              <p:spPr>
                <a:xfrm>
                  <a:off x="2261627" y="6573307"/>
                  <a:ext cx="9576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1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35D2EACC-8CFE-4F44-BD49-66C08C09CF48}"/>
                    </a:ext>
                  </a:extLst>
                </p14:cNvPr>
                <p14:cNvContentPartPr/>
                <p14:nvPr/>
              </p14:nvContentPartPr>
              <p14:xfrm>
                <a:off x="2404547" y="6568627"/>
                <a:ext cx="84960" cy="99360"/>
              </p14:xfrm>
            </p:contentPart>
          </mc:Choice>
          <mc:Fallback xmlns=""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35D2EACC-8CFE-4F44-BD49-66C08C09CF48}"/>
                    </a:ext>
                  </a:extLst>
                </p:cNvPr>
                <p:cNvPicPr/>
                <p:nvPr/>
              </p:nvPicPr>
              <p:blipFill>
                <a:blip r:embed="rId582"/>
                <a:stretch>
                  <a:fillRect/>
                </a:stretch>
              </p:blipFill>
              <p:spPr>
                <a:xfrm>
                  <a:off x="2400227" y="6564307"/>
                  <a:ext cx="9360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3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0EAC3885-0D48-4817-ACAF-470DCC936929}"/>
                    </a:ext>
                  </a:extLst>
                </p14:cNvPr>
                <p14:cNvContentPartPr/>
                <p14:nvPr/>
              </p14:nvContentPartPr>
              <p14:xfrm>
                <a:off x="2614067" y="6629467"/>
                <a:ext cx="360" cy="360"/>
              </p14:xfrm>
            </p:contentPart>
          </mc:Choice>
          <mc:Fallback xmlns=""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0EAC3885-0D48-4817-ACAF-470DCC936929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2609747" y="66251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4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ED123F6E-811B-4EDF-AB7A-A66E0DA54704}"/>
                    </a:ext>
                  </a:extLst>
                </p14:cNvPr>
                <p14:cNvContentPartPr/>
                <p14:nvPr/>
              </p14:nvContentPartPr>
              <p14:xfrm>
                <a:off x="2637107" y="6498067"/>
                <a:ext cx="167040" cy="159480"/>
              </p14:xfrm>
            </p:contentPart>
          </mc:Choice>
          <mc:Fallback xmlns=""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ED123F6E-811B-4EDF-AB7A-A66E0DA54704}"/>
                    </a:ext>
                  </a:extLst>
                </p:cNvPr>
                <p:cNvPicPr/>
                <p:nvPr/>
              </p:nvPicPr>
              <p:blipFill>
                <a:blip r:embed="rId585"/>
                <a:stretch>
                  <a:fillRect/>
                </a:stretch>
              </p:blipFill>
              <p:spPr>
                <a:xfrm>
                  <a:off x="2632787" y="6493747"/>
                  <a:ext cx="175680" cy="16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6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A5CABA5F-0910-4397-89AB-D84DB94EAD80}"/>
                    </a:ext>
                  </a:extLst>
                </p14:cNvPr>
                <p14:cNvContentPartPr/>
                <p14:nvPr/>
              </p14:nvContentPartPr>
              <p14:xfrm>
                <a:off x="2819627" y="6483307"/>
                <a:ext cx="241200" cy="264600"/>
              </p14:xfrm>
            </p:contentPart>
          </mc:Choice>
          <mc:Fallback xmlns=""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A5CABA5F-0910-4397-89AB-D84DB94EAD80}"/>
                    </a:ext>
                  </a:extLst>
                </p:cNvPr>
                <p:cNvPicPr/>
                <p:nvPr/>
              </p:nvPicPr>
              <p:blipFill>
                <a:blip r:embed="rId587"/>
                <a:stretch>
                  <a:fillRect/>
                </a:stretch>
              </p:blipFill>
              <p:spPr>
                <a:xfrm>
                  <a:off x="2815307" y="6478987"/>
                  <a:ext cx="24984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8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096668FE-E3D8-46D7-B1F7-B2D763099A9B}"/>
                    </a:ext>
                  </a:extLst>
                </p14:cNvPr>
                <p14:cNvContentPartPr/>
                <p14:nvPr/>
              </p14:nvContentPartPr>
              <p14:xfrm>
                <a:off x="3301667" y="6449467"/>
                <a:ext cx="36000" cy="194400"/>
              </p14:xfrm>
            </p:contentPart>
          </mc:Choice>
          <mc:Fallback xmlns=""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096668FE-E3D8-46D7-B1F7-B2D763099A9B}"/>
                    </a:ext>
                  </a:extLst>
                </p:cNvPr>
                <p:cNvPicPr/>
                <p:nvPr/>
              </p:nvPicPr>
              <p:blipFill>
                <a:blip r:embed="rId589"/>
                <a:stretch>
                  <a:fillRect/>
                </a:stretch>
              </p:blipFill>
              <p:spPr>
                <a:xfrm>
                  <a:off x="3297347" y="6445147"/>
                  <a:ext cx="4464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0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9A6E6688-E97A-4975-AD50-04F5AB1514CA}"/>
                    </a:ext>
                  </a:extLst>
                </p14:cNvPr>
                <p14:cNvContentPartPr/>
                <p14:nvPr/>
              </p14:nvContentPartPr>
              <p14:xfrm>
                <a:off x="3334067" y="6444067"/>
                <a:ext cx="147960" cy="166680"/>
              </p14:xfrm>
            </p:contentPart>
          </mc:Choice>
          <mc:Fallback xmlns=""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9A6E6688-E97A-4975-AD50-04F5AB1514CA}"/>
                    </a:ext>
                  </a:extLst>
                </p:cNvPr>
                <p:cNvPicPr/>
                <p:nvPr/>
              </p:nvPicPr>
              <p:blipFill>
                <a:blip r:embed="rId591"/>
                <a:stretch>
                  <a:fillRect/>
                </a:stretch>
              </p:blipFill>
              <p:spPr>
                <a:xfrm>
                  <a:off x="3329747" y="6439747"/>
                  <a:ext cx="15660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2">
              <p14:nvContentPartPr>
                <p14:cNvPr id="380" name="Freihand 379">
                  <a:extLst>
                    <a:ext uri="{FF2B5EF4-FFF2-40B4-BE49-F238E27FC236}">
                      <a16:creationId xmlns:a16="http://schemas.microsoft.com/office/drawing/2014/main" id="{849ED984-30D1-44AA-A8EF-3771D9EF4635}"/>
                    </a:ext>
                  </a:extLst>
                </p14:cNvPr>
                <p14:cNvContentPartPr/>
                <p14:nvPr/>
              </p14:nvContentPartPr>
              <p14:xfrm>
                <a:off x="3590027" y="6544507"/>
                <a:ext cx="190440" cy="63360"/>
              </p14:xfrm>
            </p:contentPart>
          </mc:Choice>
          <mc:Fallback xmlns="">
            <p:pic>
              <p:nvPicPr>
                <p:cNvPr id="380" name="Freihand 379">
                  <a:extLst>
                    <a:ext uri="{FF2B5EF4-FFF2-40B4-BE49-F238E27FC236}">
                      <a16:creationId xmlns:a16="http://schemas.microsoft.com/office/drawing/2014/main" id="{849ED984-30D1-44AA-A8EF-3771D9EF4635}"/>
                    </a:ext>
                  </a:extLst>
                </p:cNvPr>
                <p:cNvPicPr/>
                <p:nvPr/>
              </p:nvPicPr>
              <p:blipFill>
                <a:blip r:embed="rId593"/>
                <a:stretch>
                  <a:fillRect/>
                </a:stretch>
              </p:blipFill>
              <p:spPr>
                <a:xfrm>
                  <a:off x="3585707" y="6540187"/>
                  <a:ext cx="19908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4">
              <p14:nvContentPartPr>
                <p14:cNvPr id="381" name="Freihand 380">
                  <a:extLst>
                    <a:ext uri="{FF2B5EF4-FFF2-40B4-BE49-F238E27FC236}">
                      <a16:creationId xmlns:a16="http://schemas.microsoft.com/office/drawing/2014/main" id="{EAAD1138-0B6B-494B-987A-70862B339068}"/>
                    </a:ext>
                  </a:extLst>
                </p14:cNvPr>
                <p14:cNvContentPartPr/>
                <p14:nvPr/>
              </p14:nvContentPartPr>
              <p14:xfrm>
                <a:off x="3802427" y="6466387"/>
                <a:ext cx="187560" cy="125280"/>
              </p14:xfrm>
            </p:contentPart>
          </mc:Choice>
          <mc:Fallback xmlns="">
            <p:pic>
              <p:nvPicPr>
                <p:cNvPr id="381" name="Freihand 380">
                  <a:extLst>
                    <a:ext uri="{FF2B5EF4-FFF2-40B4-BE49-F238E27FC236}">
                      <a16:creationId xmlns:a16="http://schemas.microsoft.com/office/drawing/2014/main" id="{EAAD1138-0B6B-494B-987A-70862B339068}"/>
                    </a:ext>
                  </a:extLst>
                </p:cNvPr>
                <p:cNvPicPr/>
                <p:nvPr/>
              </p:nvPicPr>
              <p:blipFill>
                <a:blip r:embed="rId595"/>
                <a:stretch>
                  <a:fillRect/>
                </a:stretch>
              </p:blipFill>
              <p:spPr>
                <a:xfrm>
                  <a:off x="3798107" y="6462067"/>
                  <a:ext cx="1962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6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01C120F4-A70A-4A1F-80B1-C59204B51288}"/>
                    </a:ext>
                  </a:extLst>
                </p14:cNvPr>
                <p14:cNvContentPartPr/>
                <p14:nvPr/>
              </p14:nvContentPartPr>
              <p14:xfrm>
                <a:off x="4014467" y="6423187"/>
                <a:ext cx="203040" cy="168480"/>
              </p14:xfrm>
            </p:contentPart>
          </mc:Choice>
          <mc:Fallback xmlns=""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01C120F4-A70A-4A1F-80B1-C59204B51288}"/>
                    </a:ext>
                  </a:extLst>
                </p:cNvPr>
                <p:cNvPicPr/>
                <p:nvPr/>
              </p:nvPicPr>
              <p:blipFill>
                <a:blip r:embed="rId597"/>
                <a:stretch>
                  <a:fillRect/>
                </a:stretch>
              </p:blipFill>
              <p:spPr>
                <a:xfrm>
                  <a:off x="4010147" y="6418867"/>
                  <a:ext cx="21168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8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DF7CCE39-49E6-418B-BECD-AE18A74B9B5A}"/>
                    </a:ext>
                  </a:extLst>
                </p14:cNvPr>
                <p14:cNvContentPartPr/>
                <p14:nvPr/>
              </p14:nvContentPartPr>
              <p14:xfrm>
                <a:off x="4122467" y="6501667"/>
                <a:ext cx="107640" cy="37800"/>
              </p14:xfrm>
            </p:contentPart>
          </mc:Choice>
          <mc:Fallback xmlns=""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DF7CCE39-49E6-418B-BECD-AE18A74B9B5A}"/>
                    </a:ext>
                  </a:extLst>
                </p:cNvPr>
                <p:cNvPicPr/>
                <p:nvPr/>
              </p:nvPicPr>
              <p:blipFill>
                <a:blip r:embed="rId599"/>
                <a:stretch>
                  <a:fillRect/>
                </a:stretch>
              </p:blipFill>
              <p:spPr>
                <a:xfrm>
                  <a:off x="4118147" y="6497347"/>
                  <a:ext cx="11628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0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D25C7075-728D-4279-91AE-80FDDB83EF1B}"/>
                    </a:ext>
                  </a:extLst>
                </p14:cNvPr>
                <p14:cNvContentPartPr/>
                <p14:nvPr/>
              </p14:nvContentPartPr>
              <p14:xfrm>
                <a:off x="4398947" y="6520747"/>
                <a:ext cx="234360" cy="66240"/>
              </p14:xfrm>
            </p:contentPart>
          </mc:Choice>
          <mc:Fallback xmlns=""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D25C7075-728D-4279-91AE-80FDDB83EF1B}"/>
                    </a:ext>
                  </a:extLst>
                </p:cNvPr>
                <p:cNvPicPr/>
                <p:nvPr/>
              </p:nvPicPr>
              <p:blipFill>
                <a:blip r:embed="rId601"/>
                <a:stretch>
                  <a:fillRect/>
                </a:stretch>
              </p:blipFill>
              <p:spPr>
                <a:xfrm>
                  <a:off x="4394627" y="6516427"/>
                  <a:ext cx="24300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2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61A65A9E-DA71-4D9E-9386-100C6484127A}"/>
                    </a:ext>
                  </a:extLst>
                </p14:cNvPr>
                <p14:cNvContentPartPr/>
                <p14:nvPr/>
              </p14:nvContentPartPr>
              <p14:xfrm>
                <a:off x="4690187" y="6412747"/>
                <a:ext cx="308160" cy="157680"/>
              </p14:xfrm>
            </p:contentPart>
          </mc:Choice>
          <mc:Fallback xmlns=""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61A65A9E-DA71-4D9E-9386-100C6484127A}"/>
                    </a:ext>
                  </a:extLst>
                </p:cNvPr>
                <p:cNvPicPr/>
                <p:nvPr/>
              </p:nvPicPr>
              <p:blipFill>
                <a:blip r:embed="rId603"/>
                <a:stretch>
                  <a:fillRect/>
                </a:stretch>
              </p:blipFill>
              <p:spPr>
                <a:xfrm>
                  <a:off x="4685867" y="6408427"/>
                  <a:ext cx="31680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4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AF5EEEA3-E41C-42E9-9B4D-361EBFCCF93D}"/>
                    </a:ext>
                  </a:extLst>
                </p14:cNvPr>
                <p14:cNvContentPartPr/>
                <p14:nvPr/>
              </p14:nvContentPartPr>
              <p14:xfrm>
                <a:off x="5079347" y="6527227"/>
                <a:ext cx="360" cy="360"/>
              </p14:xfrm>
            </p:contentPart>
          </mc:Choice>
          <mc:Fallback xmlns=""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AF5EEEA3-E41C-42E9-9B4D-361EBFCCF93D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5075027" y="65229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5">
              <p14:nvContentPartPr>
                <p14:cNvPr id="387" name="Freihand 386">
                  <a:extLst>
                    <a:ext uri="{FF2B5EF4-FFF2-40B4-BE49-F238E27FC236}">
                      <a16:creationId xmlns:a16="http://schemas.microsoft.com/office/drawing/2014/main" id="{FA024662-6570-4EF6-9FC6-CC0D697773EE}"/>
                    </a:ext>
                  </a:extLst>
                </p14:cNvPr>
                <p14:cNvContentPartPr/>
                <p14:nvPr/>
              </p14:nvContentPartPr>
              <p14:xfrm>
                <a:off x="5169347" y="6372067"/>
                <a:ext cx="138600" cy="157320"/>
              </p14:xfrm>
            </p:contentPart>
          </mc:Choice>
          <mc:Fallback xmlns="">
            <p:pic>
              <p:nvPicPr>
                <p:cNvPr id="387" name="Freihand 386">
                  <a:extLst>
                    <a:ext uri="{FF2B5EF4-FFF2-40B4-BE49-F238E27FC236}">
                      <a16:creationId xmlns:a16="http://schemas.microsoft.com/office/drawing/2014/main" id="{FA024662-6570-4EF6-9FC6-CC0D697773EE}"/>
                    </a:ext>
                  </a:extLst>
                </p:cNvPr>
                <p:cNvPicPr/>
                <p:nvPr/>
              </p:nvPicPr>
              <p:blipFill>
                <a:blip r:embed="rId606"/>
                <a:stretch>
                  <a:fillRect/>
                </a:stretch>
              </p:blipFill>
              <p:spPr>
                <a:xfrm>
                  <a:off x="5165027" y="6367747"/>
                  <a:ext cx="1472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7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2283F449-F881-4DB4-92A8-F095C351E282}"/>
                    </a:ext>
                  </a:extLst>
                </p14:cNvPr>
                <p14:cNvContentPartPr/>
                <p14:nvPr/>
              </p14:nvContentPartPr>
              <p14:xfrm>
                <a:off x="5306867" y="6357667"/>
                <a:ext cx="280080" cy="181080"/>
              </p14:xfrm>
            </p:contentPart>
          </mc:Choice>
          <mc:Fallback xmlns=""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2283F449-F881-4DB4-92A8-F095C351E282}"/>
                    </a:ext>
                  </a:extLst>
                </p:cNvPr>
                <p:cNvPicPr/>
                <p:nvPr/>
              </p:nvPicPr>
              <p:blipFill>
                <a:blip r:embed="rId608"/>
                <a:stretch>
                  <a:fillRect/>
                </a:stretch>
              </p:blipFill>
              <p:spPr>
                <a:xfrm>
                  <a:off x="5302547" y="6353347"/>
                  <a:ext cx="288720" cy="18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9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2F202522-5F5D-4A85-89D4-CE4F96422918}"/>
                    </a:ext>
                  </a:extLst>
                </p14:cNvPr>
                <p14:cNvContentPartPr/>
                <p14:nvPr/>
              </p14:nvContentPartPr>
              <p14:xfrm>
                <a:off x="5610707" y="6428227"/>
                <a:ext cx="356040" cy="64800"/>
              </p14:xfrm>
            </p:contentPart>
          </mc:Choice>
          <mc:Fallback xmlns=""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2F202522-5F5D-4A85-89D4-CE4F96422918}"/>
                    </a:ext>
                  </a:extLst>
                </p:cNvPr>
                <p:cNvPicPr/>
                <p:nvPr/>
              </p:nvPicPr>
              <p:blipFill>
                <a:blip r:embed="rId610"/>
                <a:stretch>
                  <a:fillRect/>
                </a:stretch>
              </p:blipFill>
              <p:spPr>
                <a:xfrm>
                  <a:off x="5606387" y="6423907"/>
                  <a:ext cx="36468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1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2F7667C1-57B5-493E-A47C-CFA60B78DE36}"/>
                    </a:ext>
                  </a:extLst>
                </p14:cNvPr>
                <p14:cNvContentPartPr/>
                <p14:nvPr/>
              </p14:nvContentPartPr>
              <p14:xfrm>
                <a:off x="6030827" y="6242467"/>
                <a:ext cx="36000" cy="274320"/>
              </p14:xfrm>
            </p:contentPart>
          </mc:Choice>
          <mc:Fallback xmlns=""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2F7667C1-57B5-493E-A47C-CFA60B78DE36}"/>
                    </a:ext>
                  </a:extLst>
                </p:cNvPr>
                <p:cNvPicPr/>
                <p:nvPr/>
              </p:nvPicPr>
              <p:blipFill>
                <a:blip r:embed="rId612"/>
                <a:stretch>
                  <a:fillRect/>
                </a:stretch>
              </p:blipFill>
              <p:spPr>
                <a:xfrm>
                  <a:off x="6026507" y="6238147"/>
                  <a:ext cx="44640" cy="282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13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AD542F67-4E00-4549-A73E-874453201119}"/>
                  </a:ext>
                </a:extLst>
              </p14:cNvPr>
              <p14:cNvContentPartPr/>
              <p14:nvPr/>
            </p14:nvContentPartPr>
            <p14:xfrm>
              <a:off x="1349027" y="3134947"/>
              <a:ext cx="804240" cy="77004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AD542F67-4E00-4549-A73E-874453201119}"/>
                  </a:ext>
                </a:extLst>
              </p:cNvPr>
              <p:cNvPicPr/>
              <p:nvPr/>
            </p:nvPicPr>
            <p:blipFill>
              <a:blip r:embed="rId614"/>
              <a:stretch>
                <a:fillRect/>
              </a:stretch>
            </p:blipFill>
            <p:spPr>
              <a:xfrm>
                <a:off x="1344707" y="3130627"/>
                <a:ext cx="812880" cy="77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5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92621701-4D6B-442C-937A-1709EEF8F8FE}"/>
                  </a:ext>
                </a:extLst>
              </p14:cNvPr>
              <p14:cNvContentPartPr/>
              <p14:nvPr/>
            </p14:nvContentPartPr>
            <p14:xfrm>
              <a:off x="1221587" y="2236027"/>
              <a:ext cx="4822560" cy="1218240"/>
            </p14:xfrm>
          </p:contentPart>
        </mc:Choice>
        <mc:Fallback xmlns=""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92621701-4D6B-442C-937A-1709EEF8F8FE}"/>
                  </a:ext>
                </a:extLst>
              </p:cNvPr>
              <p:cNvPicPr/>
              <p:nvPr/>
            </p:nvPicPr>
            <p:blipFill>
              <a:blip r:embed="rId616"/>
              <a:stretch>
                <a:fillRect/>
              </a:stretch>
            </p:blipFill>
            <p:spPr>
              <a:xfrm>
                <a:off x="1217267" y="2231707"/>
                <a:ext cx="4831200" cy="122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7">
            <p14:nvContentPartPr>
              <p14:cNvPr id="38" name="Freihand 37">
                <a:extLst>
                  <a:ext uri="{FF2B5EF4-FFF2-40B4-BE49-F238E27FC236}">
                    <a16:creationId xmlns:a16="http://schemas.microsoft.com/office/drawing/2014/main" id="{A698E843-0E46-46F2-BEC0-8831BDFB7914}"/>
                  </a:ext>
                </a:extLst>
              </p14:cNvPr>
              <p14:cNvContentPartPr/>
              <p14:nvPr/>
            </p14:nvContentPartPr>
            <p14:xfrm>
              <a:off x="1975067" y="2327827"/>
              <a:ext cx="3845520" cy="1050480"/>
            </p14:xfrm>
          </p:contentPart>
        </mc:Choice>
        <mc:Fallback xmlns="">
          <p:pic>
            <p:nvPicPr>
              <p:cNvPr id="38" name="Freihand 37">
                <a:extLst>
                  <a:ext uri="{FF2B5EF4-FFF2-40B4-BE49-F238E27FC236}">
                    <a16:creationId xmlns:a16="http://schemas.microsoft.com/office/drawing/2014/main" id="{A698E843-0E46-46F2-BEC0-8831BDFB7914}"/>
                  </a:ext>
                </a:extLst>
              </p:cNvPr>
              <p:cNvPicPr/>
              <p:nvPr/>
            </p:nvPicPr>
            <p:blipFill>
              <a:blip r:embed="rId618"/>
              <a:stretch>
                <a:fillRect/>
              </a:stretch>
            </p:blipFill>
            <p:spPr>
              <a:xfrm>
                <a:off x="1970747" y="2323507"/>
                <a:ext cx="3854160" cy="1059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08253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7321B-29E2-019F-6A5E-4B3DF5691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3E58C1C2-3A8A-B233-9631-1E42363036C6}"/>
              </a:ext>
            </a:extLst>
          </p:cNvPr>
          <p:cNvSpPr txBox="1"/>
          <p:nvPr/>
        </p:nvSpPr>
        <p:spPr>
          <a:xfrm>
            <a:off x="1600741" y="104531"/>
            <a:ext cx="7597213" cy="744863"/>
          </a:xfrm>
          <a:prstGeom prst="rect">
            <a:avLst/>
          </a:prstGeom>
          <a:noFill/>
          <a:ln>
            <a:noFill/>
          </a:ln>
        </p:spPr>
        <p:txBody>
          <a:bodyPr lIns="81638" tIns="40819" rIns="81638" bIns="40819" anchor="ctr" anchorCtr="1"/>
          <a:lstStyle/>
          <a:p>
            <a:endParaRPr lang="de-DE"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90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Elastizität und Steuerinzidenz 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A0F9BCEB-669A-FC73-DA4D-1004250BF233}"/>
              </a:ext>
            </a:extLst>
          </p:cNvPr>
          <p:cNvSpPr/>
          <p:nvPr/>
        </p:nvSpPr>
        <p:spPr>
          <a:xfrm>
            <a:off x="2011680" y="1776465"/>
            <a:ext cx="7536794" cy="1879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903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Steuerlast wird tendenziell von den Marktteilnehmern getragen, deren Elastizitäten gering sind und die deshalb weniger leicht durch Mengenänderungen reagieren können. 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054E3A50-005F-6EA1-0A79-995D4B587E2F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8E9DAE4E-3488-4084-A327-48A81B9F0B1E}"/>
                  </a:ext>
                </a:extLst>
              </p14:cNvPr>
              <p14:cNvContentPartPr/>
              <p14:nvPr/>
            </p14:nvContentPartPr>
            <p14:xfrm>
              <a:off x="5127227" y="2246467"/>
              <a:ext cx="1701360" cy="3312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8E9DAE4E-3488-4084-A327-48A81B9F0B1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22907" y="2242147"/>
                <a:ext cx="1710000" cy="4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266887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2DF9B-CBAD-41AB-18EF-6F3C4C90E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>
            <a:extLst>
              <a:ext uri="{FF2B5EF4-FFF2-40B4-BE49-F238E27FC236}">
                <a16:creationId xmlns:a16="http://schemas.microsoft.com/office/drawing/2014/main" id="{57513191-03DD-3067-95D2-793BD61B5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8" y="89315"/>
            <a:ext cx="7481245" cy="44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sz="2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Mengensteuer auf der Angebotsseite und Wohlfahrt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8EE4D23C-1158-B58E-F4F6-EA5ECE45C343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Line 3">
            <a:extLst>
              <a:ext uri="{FF2B5EF4-FFF2-40B4-BE49-F238E27FC236}">
                <a16:creationId xmlns:a16="http://schemas.microsoft.com/office/drawing/2014/main" id="{9BD370B3-1D3F-8CEF-BB70-8F793DDC4B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88498" y="1125538"/>
            <a:ext cx="0" cy="4608512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Line 4">
            <a:extLst>
              <a:ext uri="{FF2B5EF4-FFF2-40B4-BE49-F238E27FC236}">
                <a16:creationId xmlns:a16="http://schemas.microsoft.com/office/drawing/2014/main" id="{9DA02CD9-D054-0CAC-5754-7B13C3CD393A}"/>
              </a:ext>
            </a:extLst>
          </p:cNvPr>
          <p:cNvSpPr>
            <a:spLocks noChangeShapeType="1"/>
          </p:cNvSpPr>
          <p:nvPr/>
        </p:nvSpPr>
        <p:spPr bwMode="auto">
          <a:xfrm>
            <a:off x="799573" y="5373688"/>
            <a:ext cx="6553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 Box 7">
            <a:extLst>
              <a:ext uri="{FF2B5EF4-FFF2-40B4-BE49-F238E27FC236}">
                <a16:creationId xmlns:a16="http://schemas.microsoft.com/office/drawing/2014/main" id="{A1729A8D-D51E-881A-D32E-397C0291D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02" y="1043543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</a:p>
        </p:txBody>
      </p:sp>
      <p:sp>
        <p:nvSpPr>
          <p:cNvPr id="41" name="Text Box 9">
            <a:extLst>
              <a:ext uri="{FF2B5EF4-FFF2-40B4-BE49-F238E27FC236}">
                <a16:creationId xmlns:a16="http://schemas.microsoft.com/office/drawing/2014/main" id="{0C280903-2E53-0D5B-6EC3-6B42C3C25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6148" y="5386219"/>
            <a:ext cx="3000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de-DE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D5D95D71-DB79-4A29-8B0C-367DB94BBFE0}"/>
                  </a:ext>
                </a:extLst>
              </p14:cNvPr>
              <p14:cNvContentPartPr/>
              <p14:nvPr/>
            </p14:nvContentPartPr>
            <p14:xfrm>
              <a:off x="5443307" y="564547"/>
              <a:ext cx="1746000" cy="4932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D5D95D71-DB79-4A29-8B0C-367DB94BBFE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38987" y="560227"/>
                <a:ext cx="1754640" cy="57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95143F3B-F746-4B72-B31D-D987961411B0}"/>
              </a:ext>
            </a:extLst>
          </p:cNvPr>
          <p:cNvGrpSpPr/>
          <p:nvPr/>
        </p:nvGrpSpPr>
        <p:grpSpPr>
          <a:xfrm>
            <a:off x="9620387" y="226147"/>
            <a:ext cx="272160" cy="160920"/>
            <a:chOff x="9620387" y="226147"/>
            <a:chExt cx="272160" cy="160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E20CC494-5099-4302-8B53-F0BB838B8D52}"/>
                    </a:ext>
                  </a:extLst>
                </p14:cNvPr>
                <p14:cNvContentPartPr/>
                <p14:nvPr/>
              </p14:nvContentPartPr>
              <p14:xfrm>
                <a:off x="9673307" y="226147"/>
                <a:ext cx="78840" cy="16092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E20CC494-5099-4302-8B53-F0BB838B8D52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668987" y="221827"/>
                  <a:ext cx="874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74201114-1BB9-4DE3-B93E-07A49ECFC8AC}"/>
                    </a:ext>
                  </a:extLst>
                </p14:cNvPr>
                <p14:cNvContentPartPr/>
                <p14:nvPr/>
              </p14:nvContentPartPr>
              <p14:xfrm>
                <a:off x="9620387" y="271147"/>
                <a:ext cx="272160" cy="1440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74201114-1BB9-4DE3-B93E-07A49ECFC8A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616067" y="266827"/>
                  <a:ext cx="28080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8AB980AE-A380-49C7-A2D3-4D95F00118F1}"/>
                    </a:ext>
                  </a:extLst>
                </p14:cNvPr>
                <p14:cNvContentPartPr/>
                <p14:nvPr/>
              </p14:nvContentPartPr>
              <p14:xfrm>
                <a:off x="9872387" y="344227"/>
                <a:ext cx="14760" cy="1440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8AB980AE-A380-49C7-A2D3-4D95F00118F1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868067" y="339907"/>
                  <a:ext cx="23400" cy="23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A499ACC0-302B-4024-A681-682ED5E7EC84}"/>
                  </a:ext>
                </a:extLst>
              </p14:cNvPr>
              <p14:cNvContentPartPr/>
              <p14:nvPr/>
            </p14:nvContentPartPr>
            <p14:xfrm>
              <a:off x="2405627" y="4240867"/>
              <a:ext cx="31680" cy="29160"/>
            </p14:xfrm>
          </p:contentPart>
        </mc:Choice>
        <mc:Fallback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A499ACC0-302B-4024-A681-682ED5E7EC84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401307" y="4236547"/>
                <a:ext cx="40320" cy="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2A525825-FA52-4E0D-84B8-953B42303068}"/>
                  </a:ext>
                </a:extLst>
              </p14:cNvPr>
              <p14:cNvContentPartPr/>
              <p14:nvPr/>
            </p14:nvContentPartPr>
            <p14:xfrm>
              <a:off x="1109987" y="4941067"/>
              <a:ext cx="29160" cy="24840"/>
            </p14:xfrm>
          </p:contentPart>
        </mc:Choice>
        <mc:Fallback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2A525825-FA52-4E0D-84B8-953B42303068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105667" y="4936747"/>
                <a:ext cx="37800" cy="3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737233FF-7BB3-41F0-B75F-B62C784BF4F2}"/>
                  </a:ext>
                </a:extLst>
              </p14:cNvPr>
              <p14:cNvContentPartPr/>
              <p14:nvPr/>
            </p14:nvContentPartPr>
            <p14:xfrm>
              <a:off x="1059227" y="4944307"/>
              <a:ext cx="19080" cy="78480"/>
            </p14:xfrm>
          </p:contentPart>
        </mc:Choice>
        <mc:Fallback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737233FF-7BB3-41F0-B75F-B62C784BF4F2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054907" y="4939987"/>
                <a:ext cx="27720" cy="8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35" name="Freihand 34">
                <a:extLst>
                  <a:ext uri="{FF2B5EF4-FFF2-40B4-BE49-F238E27FC236}">
                    <a16:creationId xmlns:a16="http://schemas.microsoft.com/office/drawing/2014/main" id="{44552651-1988-40DC-B3F7-B6B625402C0B}"/>
                  </a:ext>
                </a:extLst>
              </p14:cNvPr>
              <p14:cNvContentPartPr/>
              <p14:nvPr/>
            </p14:nvContentPartPr>
            <p14:xfrm>
              <a:off x="3469787" y="5522827"/>
              <a:ext cx="129960" cy="142200"/>
            </p14:xfrm>
          </p:contentPart>
        </mc:Choice>
        <mc:Fallback>
          <p:pic>
            <p:nvPicPr>
              <p:cNvPr id="35" name="Freihand 34">
                <a:extLst>
                  <a:ext uri="{FF2B5EF4-FFF2-40B4-BE49-F238E27FC236}">
                    <a16:creationId xmlns:a16="http://schemas.microsoft.com/office/drawing/2014/main" id="{44552651-1988-40DC-B3F7-B6B625402C0B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465467" y="5518507"/>
                <a:ext cx="13860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36" name="Freihand 35">
                <a:extLst>
                  <a:ext uri="{FF2B5EF4-FFF2-40B4-BE49-F238E27FC236}">
                    <a16:creationId xmlns:a16="http://schemas.microsoft.com/office/drawing/2014/main" id="{DB67A0BC-DF48-41ED-AAA7-2C8B122307B5}"/>
                  </a:ext>
                </a:extLst>
              </p14:cNvPr>
              <p14:cNvContentPartPr/>
              <p14:nvPr/>
            </p14:nvContentPartPr>
            <p14:xfrm>
              <a:off x="3467987" y="5531467"/>
              <a:ext cx="166680" cy="100080"/>
            </p14:xfrm>
          </p:contentPart>
        </mc:Choice>
        <mc:Fallback>
          <p:pic>
            <p:nvPicPr>
              <p:cNvPr id="36" name="Freihand 35">
                <a:extLst>
                  <a:ext uri="{FF2B5EF4-FFF2-40B4-BE49-F238E27FC236}">
                    <a16:creationId xmlns:a16="http://schemas.microsoft.com/office/drawing/2014/main" id="{DB67A0BC-DF48-41ED-AAA7-2C8B122307B5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463667" y="5527147"/>
                <a:ext cx="175320" cy="10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37" name="Freihand 36">
                <a:extLst>
                  <a:ext uri="{FF2B5EF4-FFF2-40B4-BE49-F238E27FC236}">
                    <a16:creationId xmlns:a16="http://schemas.microsoft.com/office/drawing/2014/main" id="{879360A2-946E-4DA1-BF51-82B115F02C98}"/>
                  </a:ext>
                </a:extLst>
              </p14:cNvPr>
              <p14:cNvContentPartPr/>
              <p14:nvPr/>
            </p14:nvContentPartPr>
            <p14:xfrm>
              <a:off x="3639347" y="5465587"/>
              <a:ext cx="91080" cy="108000"/>
            </p14:xfrm>
          </p:contentPart>
        </mc:Choice>
        <mc:Fallback>
          <p:pic>
            <p:nvPicPr>
              <p:cNvPr id="37" name="Freihand 36">
                <a:extLst>
                  <a:ext uri="{FF2B5EF4-FFF2-40B4-BE49-F238E27FC236}">
                    <a16:creationId xmlns:a16="http://schemas.microsoft.com/office/drawing/2014/main" id="{879360A2-946E-4DA1-BF51-82B115F02C98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635027" y="5461267"/>
                <a:ext cx="99720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396299" name="Freihand 396298">
                <a:extLst>
                  <a:ext uri="{FF2B5EF4-FFF2-40B4-BE49-F238E27FC236}">
                    <a16:creationId xmlns:a16="http://schemas.microsoft.com/office/drawing/2014/main" id="{3026A205-1D16-48A3-A8FA-41AA3DED523F}"/>
                  </a:ext>
                </a:extLst>
              </p14:cNvPr>
              <p14:cNvContentPartPr/>
              <p14:nvPr/>
            </p14:nvContentPartPr>
            <p14:xfrm>
              <a:off x="2574467" y="5494747"/>
              <a:ext cx="106200" cy="186840"/>
            </p14:xfrm>
          </p:contentPart>
        </mc:Choice>
        <mc:Fallback>
          <p:pic>
            <p:nvPicPr>
              <p:cNvPr id="396299" name="Freihand 396298">
                <a:extLst>
                  <a:ext uri="{FF2B5EF4-FFF2-40B4-BE49-F238E27FC236}">
                    <a16:creationId xmlns:a16="http://schemas.microsoft.com/office/drawing/2014/main" id="{3026A205-1D16-48A3-A8FA-41AA3DED523F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570147" y="5490427"/>
                <a:ext cx="114840" cy="19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396300" name="Freihand 396299">
                <a:extLst>
                  <a:ext uri="{FF2B5EF4-FFF2-40B4-BE49-F238E27FC236}">
                    <a16:creationId xmlns:a16="http://schemas.microsoft.com/office/drawing/2014/main" id="{2BA58F3E-334E-466F-A029-739781DDF75F}"/>
                  </a:ext>
                </a:extLst>
              </p14:cNvPr>
              <p14:cNvContentPartPr/>
              <p14:nvPr/>
            </p14:nvContentPartPr>
            <p14:xfrm>
              <a:off x="2548547" y="5515627"/>
              <a:ext cx="171360" cy="107640"/>
            </p14:xfrm>
          </p:contentPart>
        </mc:Choice>
        <mc:Fallback>
          <p:pic>
            <p:nvPicPr>
              <p:cNvPr id="396300" name="Freihand 396299">
                <a:extLst>
                  <a:ext uri="{FF2B5EF4-FFF2-40B4-BE49-F238E27FC236}">
                    <a16:creationId xmlns:a16="http://schemas.microsoft.com/office/drawing/2014/main" id="{2BA58F3E-334E-466F-A029-739781DDF75F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544227" y="5511307"/>
                <a:ext cx="18000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396301" name="Freihand 396300">
                <a:extLst>
                  <a:ext uri="{FF2B5EF4-FFF2-40B4-BE49-F238E27FC236}">
                    <a16:creationId xmlns:a16="http://schemas.microsoft.com/office/drawing/2014/main" id="{235A3275-38D4-40C2-A934-6309FE2E8BC1}"/>
                  </a:ext>
                </a:extLst>
              </p14:cNvPr>
              <p14:cNvContentPartPr/>
              <p14:nvPr/>
            </p14:nvContentPartPr>
            <p14:xfrm>
              <a:off x="2764187" y="5569987"/>
              <a:ext cx="103320" cy="177120"/>
            </p14:xfrm>
          </p:contentPart>
        </mc:Choice>
        <mc:Fallback>
          <p:pic>
            <p:nvPicPr>
              <p:cNvPr id="396301" name="Freihand 396300">
                <a:extLst>
                  <a:ext uri="{FF2B5EF4-FFF2-40B4-BE49-F238E27FC236}">
                    <a16:creationId xmlns:a16="http://schemas.microsoft.com/office/drawing/2014/main" id="{235A3275-38D4-40C2-A934-6309FE2E8BC1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2759867" y="5565667"/>
                <a:ext cx="111960" cy="18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396302" name="Freihand 396301">
                <a:extLst>
                  <a:ext uri="{FF2B5EF4-FFF2-40B4-BE49-F238E27FC236}">
                    <a16:creationId xmlns:a16="http://schemas.microsoft.com/office/drawing/2014/main" id="{2EB88320-DAFA-40BC-A9A1-26CD731A1D2B}"/>
                  </a:ext>
                </a:extLst>
              </p14:cNvPr>
              <p14:cNvContentPartPr/>
              <p14:nvPr/>
            </p14:nvContentPartPr>
            <p14:xfrm>
              <a:off x="2758067" y="5622907"/>
              <a:ext cx="114120" cy="5040"/>
            </p14:xfrm>
          </p:contentPart>
        </mc:Choice>
        <mc:Fallback>
          <p:pic>
            <p:nvPicPr>
              <p:cNvPr id="396302" name="Freihand 396301">
                <a:extLst>
                  <a:ext uri="{FF2B5EF4-FFF2-40B4-BE49-F238E27FC236}">
                    <a16:creationId xmlns:a16="http://schemas.microsoft.com/office/drawing/2014/main" id="{2EB88320-DAFA-40BC-A9A1-26CD731A1D2B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2753747" y="5618587"/>
                <a:ext cx="122760" cy="13680"/>
              </a:xfrm>
              <a:prstGeom prst="rect">
                <a:avLst/>
              </a:prstGeom>
            </p:spPr>
          </p:pic>
        </mc:Fallback>
      </mc:AlternateContent>
      <p:grpSp>
        <p:nvGrpSpPr>
          <p:cNvPr id="396379" name="Gruppieren 396378">
            <a:extLst>
              <a:ext uri="{FF2B5EF4-FFF2-40B4-BE49-F238E27FC236}">
                <a16:creationId xmlns:a16="http://schemas.microsoft.com/office/drawing/2014/main" id="{6E28D75B-AD0E-439D-B227-9661200B5FC1}"/>
              </a:ext>
            </a:extLst>
          </p:cNvPr>
          <p:cNvGrpSpPr/>
          <p:nvPr/>
        </p:nvGrpSpPr>
        <p:grpSpPr>
          <a:xfrm>
            <a:off x="215027" y="941827"/>
            <a:ext cx="6598800" cy="4412160"/>
            <a:chOff x="215027" y="941827"/>
            <a:chExt cx="6598800" cy="4412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BF24D629-A36D-4922-B947-2D84C8613A43}"/>
                    </a:ext>
                  </a:extLst>
                </p14:cNvPr>
                <p14:cNvContentPartPr/>
                <p14:nvPr/>
              </p14:nvContentPartPr>
              <p14:xfrm>
                <a:off x="1108187" y="1784587"/>
                <a:ext cx="5017320" cy="320868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BF24D629-A36D-4922-B947-2D84C8613A43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103867" y="1780267"/>
                  <a:ext cx="5025960" cy="321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40ACD423-3D1C-41CE-9CF8-9F66AC1492D2}"/>
                    </a:ext>
                  </a:extLst>
                </p14:cNvPr>
                <p14:cNvContentPartPr/>
                <p14:nvPr/>
              </p14:nvContentPartPr>
              <p14:xfrm>
                <a:off x="6392987" y="1452307"/>
                <a:ext cx="137160" cy="22428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40ACD423-3D1C-41CE-9CF8-9F66AC1492D2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388667" y="1447987"/>
                  <a:ext cx="145800" cy="23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7B22724C-907D-45D4-89E2-4566F6FED075}"/>
                    </a:ext>
                  </a:extLst>
                </p14:cNvPr>
                <p14:cNvContentPartPr/>
                <p14:nvPr/>
              </p14:nvContentPartPr>
              <p14:xfrm>
                <a:off x="6504947" y="1499467"/>
                <a:ext cx="36360" cy="16992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7B22724C-907D-45D4-89E2-4566F6FED075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500627" y="1495147"/>
                  <a:ext cx="4500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19990FAC-132F-4B63-BB91-BC2E3F1B3630}"/>
                    </a:ext>
                  </a:extLst>
                </p14:cNvPr>
                <p14:cNvContentPartPr/>
                <p14:nvPr/>
              </p14:nvContentPartPr>
              <p14:xfrm>
                <a:off x="6457067" y="1589827"/>
                <a:ext cx="109440" cy="900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19990FAC-132F-4B63-BB91-BC2E3F1B363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452747" y="1585507"/>
                  <a:ext cx="11808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30D03EAF-16EB-465B-914B-A43DAF18A541}"/>
                    </a:ext>
                  </a:extLst>
                </p14:cNvPr>
                <p14:cNvContentPartPr/>
                <p14:nvPr/>
              </p14:nvContentPartPr>
              <p14:xfrm>
                <a:off x="1100267" y="1987627"/>
                <a:ext cx="4850280" cy="317808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30D03EAF-16EB-465B-914B-A43DAF18A54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095947" y="1983307"/>
                  <a:ext cx="4858920" cy="318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F90144DC-467E-450D-B580-44A1C4FDF5C8}"/>
                    </a:ext>
                  </a:extLst>
                </p14:cNvPr>
                <p14:cNvContentPartPr/>
                <p14:nvPr/>
              </p14:nvContentPartPr>
              <p14:xfrm>
                <a:off x="6124067" y="4975627"/>
                <a:ext cx="137880" cy="20808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F90144DC-467E-450D-B580-44A1C4FDF5C8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6119747" y="4971307"/>
                  <a:ext cx="146520" cy="21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74B59C15-8B72-4EE3-8C11-383761511B5A}"/>
                    </a:ext>
                  </a:extLst>
                </p14:cNvPr>
                <p14:cNvContentPartPr/>
                <p14:nvPr/>
              </p14:nvContentPartPr>
              <p14:xfrm>
                <a:off x="1113947" y="1228387"/>
                <a:ext cx="4204080" cy="288288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74B59C15-8B72-4EE3-8C11-383761511B5A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109627" y="1224067"/>
                  <a:ext cx="4212720" cy="28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231D235C-529A-403B-ABBA-756303AE10B1}"/>
                    </a:ext>
                  </a:extLst>
                </p14:cNvPr>
                <p14:cNvContentPartPr/>
                <p14:nvPr/>
              </p14:nvContentPartPr>
              <p14:xfrm>
                <a:off x="5589107" y="996907"/>
                <a:ext cx="114120" cy="15156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231D235C-529A-403B-ABBA-756303AE10B1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584787" y="992587"/>
                  <a:ext cx="12276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D83B19C0-7E49-4377-BB88-C4FD17A8EEFF}"/>
                    </a:ext>
                  </a:extLst>
                </p14:cNvPr>
                <p14:cNvContentPartPr/>
                <p14:nvPr/>
              </p14:nvContentPartPr>
              <p14:xfrm>
                <a:off x="5679467" y="1017427"/>
                <a:ext cx="8280" cy="14112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D83B19C0-7E49-4377-BB88-C4FD17A8EEFF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675147" y="1013107"/>
                  <a:ext cx="169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878B1FBA-17D8-41BF-88D6-7CF8147A0947}"/>
                    </a:ext>
                  </a:extLst>
                </p14:cNvPr>
                <p14:cNvContentPartPr/>
                <p14:nvPr/>
              </p14:nvContentPartPr>
              <p14:xfrm>
                <a:off x="5627267" y="1075387"/>
                <a:ext cx="81000" cy="1152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878B1FBA-17D8-41BF-88D6-7CF8147A0947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622947" y="1071067"/>
                  <a:ext cx="8964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BCFE804F-15CF-493E-8002-E88BCA53736E}"/>
                    </a:ext>
                  </a:extLst>
                </p14:cNvPr>
                <p14:cNvContentPartPr/>
                <p14:nvPr/>
              </p14:nvContentPartPr>
              <p14:xfrm>
                <a:off x="5742827" y="1087987"/>
                <a:ext cx="56520" cy="12420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BCFE804F-15CF-493E-8002-E88BCA53736E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738507" y="1083667"/>
                  <a:ext cx="6516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547437B2-FA0F-43ED-90AA-A414FE98A27F}"/>
                    </a:ext>
                  </a:extLst>
                </p14:cNvPr>
                <p14:cNvContentPartPr/>
                <p14:nvPr/>
              </p14:nvContentPartPr>
              <p14:xfrm>
                <a:off x="5743547" y="1124707"/>
                <a:ext cx="79200" cy="1188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547437B2-FA0F-43ED-90AA-A414FE98A27F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739227" y="1120387"/>
                  <a:ext cx="878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858852BE-69D8-4767-9822-4A709E19B9A7}"/>
                    </a:ext>
                  </a:extLst>
                </p14:cNvPr>
                <p14:cNvContentPartPr/>
                <p14:nvPr/>
              </p14:nvContentPartPr>
              <p14:xfrm>
                <a:off x="5354387" y="2261227"/>
                <a:ext cx="360" cy="36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858852BE-69D8-4767-9822-4A709E19B9A7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350067" y="22569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EE128D4C-8FD5-4330-A464-7FBB6B3DB832}"/>
                    </a:ext>
                  </a:extLst>
                </p14:cNvPr>
                <p14:cNvContentPartPr/>
                <p14:nvPr/>
              </p14:nvContentPartPr>
              <p14:xfrm>
                <a:off x="5225147" y="1216867"/>
                <a:ext cx="8640" cy="2628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EE128D4C-8FD5-4330-A464-7FBB6B3DB832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5220827" y="1212547"/>
                  <a:ext cx="1728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F12C21FA-0A98-4E5A-B852-3410F884411D}"/>
                    </a:ext>
                  </a:extLst>
                </p14:cNvPr>
                <p14:cNvContentPartPr/>
                <p14:nvPr/>
              </p14:nvContentPartPr>
              <p14:xfrm>
                <a:off x="3573467" y="3546427"/>
                <a:ext cx="18720" cy="18144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F12C21FA-0A98-4E5A-B852-3410F884411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3569147" y="3542107"/>
                  <a:ext cx="2736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0533BE99-773B-4B49-B5ED-9A6A6C7DC86A}"/>
                    </a:ext>
                  </a:extLst>
                </p14:cNvPr>
                <p14:cNvContentPartPr/>
                <p14:nvPr/>
              </p14:nvContentPartPr>
              <p14:xfrm>
                <a:off x="3567707" y="4008667"/>
                <a:ext cx="36360" cy="72972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0533BE99-773B-4B49-B5ED-9A6A6C7DC86A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563387" y="4004347"/>
                  <a:ext cx="45000" cy="73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1F6236C8-0761-4E99-8E8F-209BAEBE9A04}"/>
                    </a:ext>
                  </a:extLst>
                </p14:cNvPr>
                <p14:cNvContentPartPr/>
                <p14:nvPr/>
              </p14:nvContentPartPr>
              <p14:xfrm>
                <a:off x="3542507" y="5114587"/>
                <a:ext cx="18720" cy="17100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1F6236C8-0761-4E99-8E8F-209BAEBE9A04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3538187" y="5110267"/>
                  <a:ext cx="2736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F922A9C8-ACE2-4F72-BAB4-D947F555B336}"/>
                    </a:ext>
                  </a:extLst>
                </p14:cNvPr>
                <p14:cNvContentPartPr/>
                <p14:nvPr/>
              </p14:nvContentPartPr>
              <p14:xfrm>
                <a:off x="1100267" y="3624907"/>
                <a:ext cx="757800" cy="5616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F922A9C8-ACE2-4F72-BAB4-D947F555B336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095947" y="3620587"/>
                  <a:ext cx="76644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D400532C-AC47-4445-BDA1-F56F24FE26AA}"/>
                    </a:ext>
                  </a:extLst>
                </p14:cNvPr>
                <p14:cNvContentPartPr/>
                <p14:nvPr/>
              </p14:nvContentPartPr>
              <p14:xfrm>
                <a:off x="2140307" y="3574147"/>
                <a:ext cx="802800" cy="4068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D400532C-AC47-4445-BDA1-F56F24FE26A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2135987" y="3569827"/>
                  <a:ext cx="81144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60537CDD-3DF3-4E3A-B86C-93CB5B3C0B49}"/>
                    </a:ext>
                  </a:extLst>
                </p14:cNvPr>
                <p14:cNvContentPartPr/>
                <p14:nvPr/>
              </p14:nvContentPartPr>
              <p14:xfrm>
                <a:off x="3030587" y="3538507"/>
                <a:ext cx="515880" cy="2916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60537CDD-3DF3-4E3A-B86C-93CB5B3C0B49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3026267" y="3534187"/>
                  <a:ext cx="52452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E7E10083-4977-49B1-883C-7C71579C96FF}"/>
                    </a:ext>
                  </a:extLst>
                </p14:cNvPr>
                <p14:cNvContentPartPr/>
                <p14:nvPr/>
              </p14:nvContentPartPr>
              <p14:xfrm>
                <a:off x="722267" y="3619507"/>
                <a:ext cx="97920" cy="16776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E7E10083-4977-49B1-883C-7C71579C96FF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717947" y="3615187"/>
                  <a:ext cx="10656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D9B883B5-DCAE-4099-B822-0B03CF091FA0}"/>
                    </a:ext>
                  </a:extLst>
                </p14:cNvPr>
                <p14:cNvContentPartPr/>
                <p14:nvPr/>
              </p14:nvContentPartPr>
              <p14:xfrm>
                <a:off x="840707" y="3557587"/>
                <a:ext cx="101160" cy="12960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D9B883B5-DCAE-4099-B822-0B03CF091FA0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836387" y="3553267"/>
                  <a:ext cx="10980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167EADC9-3B09-4518-9AC5-5E97B3396EF2}"/>
                    </a:ext>
                  </a:extLst>
                </p14:cNvPr>
                <p14:cNvContentPartPr/>
                <p14:nvPr/>
              </p14:nvContentPartPr>
              <p14:xfrm>
                <a:off x="2708387" y="3001387"/>
                <a:ext cx="16200" cy="1429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167EADC9-3B09-4518-9AC5-5E97B3396EF2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2704067" y="2997067"/>
                  <a:ext cx="2484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B55084ED-9E64-43FB-B33D-416EEE57EFE9}"/>
                    </a:ext>
                  </a:extLst>
                </p14:cNvPr>
                <p14:cNvContentPartPr/>
                <p14:nvPr/>
              </p14:nvContentPartPr>
              <p14:xfrm>
                <a:off x="2738987" y="3429427"/>
                <a:ext cx="19080" cy="30204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B55084ED-9E64-43FB-B33D-416EEE57EFE9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2734667" y="3425107"/>
                  <a:ext cx="27720" cy="31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26035775-A599-4467-80E3-8CB2D548CFD8}"/>
                    </a:ext>
                  </a:extLst>
                </p14:cNvPr>
                <p14:cNvContentPartPr/>
                <p14:nvPr/>
              </p14:nvContentPartPr>
              <p14:xfrm>
                <a:off x="2115107" y="2947387"/>
                <a:ext cx="617400" cy="900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26035775-A599-4467-80E3-8CB2D548CFD8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2110787" y="2943067"/>
                  <a:ext cx="62604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CB13A68E-05EF-4DEA-B947-E160CE5846F3}"/>
                    </a:ext>
                  </a:extLst>
                </p14:cNvPr>
                <p14:cNvContentPartPr/>
                <p14:nvPr/>
              </p14:nvContentPartPr>
              <p14:xfrm>
                <a:off x="620027" y="2882227"/>
                <a:ext cx="112320" cy="19332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CB13A68E-05EF-4DEA-B947-E160CE5846F3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615707" y="2877907"/>
                  <a:ext cx="12096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B60AD711-BD39-4199-8FEB-76DF513FA12E}"/>
                    </a:ext>
                  </a:extLst>
                </p14:cNvPr>
                <p14:cNvContentPartPr/>
                <p14:nvPr/>
              </p14:nvContentPartPr>
              <p14:xfrm>
                <a:off x="776627" y="2938027"/>
                <a:ext cx="86040" cy="14040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B60AD711-BD39-4199-8FEB-76DF513FA12E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72307" y="2933707"/>
                  <a:ext cx="9468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5D37AF1B-4E85-4D3A-9ACF-D0EDFD6C1DC2}"/>
                    </a:ext>
                  </a:extLst>
                </p14:cNvPr>
                <p14:cNvContentPartPr/>
                <p14:nvPr/>
              </p14:nvContentPartPr>
              <p14:xfrm>
                <a:off x="777347" y="2980507"/>
                <a:ext cx="98640" cy="216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5D37AF1B-4E85-4D3A-9ACF-D0EDFD6C1DC2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773027" y="2975827"/>
                  <a:ext cx="10728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396288" name="Freihand 396287">
                  <a:extLst>
                    <a:ext uri="{FF2B5EF4-FFF2-40B4-BE49-F238E27FC236}">
                      <a16:creationId xmlns:a16="http://schemas.microsoft.com/office/drawing/2014/main" id="{62CF193C-60D4-4BE6-B49F-4C5A5C4E5872}"/>
                    </a:ext>
                  </a:extLst>
                </p14:cNvPr>
                <p14:cNvContentPartPr/>
                <p14:nvPr/>
              </p14:nvContentPartPr>
              <p14:xfrm>
                <a:off x="2722427" y="3999307"/>
                <a:ext cx="33120" cy="55800"/>
              </p14:xfrm>
            </p:contentPart>
          </mc:Choice>
          <mc:Fallback>
            <p:pic>
              <p:nvPicPr>
                <p:cNvPr id="396288" name="Freihand 396287">
                  <a:extLst>
                    <a:ext uri="{FF2B5EF4-FFF2-40B4-BE49-F238E27FC236}">
                      <a16:creationId xmlns:a16="http://schemas.microsoft.com/office/drawing/2014/main" id="{62CF193C-60D4-4BE6-B49F-4C5A5C4E5872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2718107" y="3994987"/>
                  <a:ext cx="4176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97FC686F-F3F4-4491-B9FE-77C73797C060}"/>
                    </a:ext>
                  </a:extLst>
                </p14:cNvPr>
                <p14:cNvContentPartPr/>
                <p14:nvPr/>
              </p14:nvContentPartPr>
              <p14:xfrm>
                <a:off x="1095947" y="4996867"/>
                <a:ext cx="11520" cy="2448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97FC686F-F3F4-4491-B9FE-77C73797C060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091627" y="4992547"/>
                  <a:ext cx="2016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F9C82062-CF3C-4F9F-B95E-7FF0140D9BFA}"/>
                    </a:ext>
                  </a:extLst>
                </p14:cNvPr>
                <p14:cNvContentPartPr/>
                <p14:nvPr/>
              </p14:nvContentPartPr>
              <p14:xfrm>
                <a:off x="1113947" y="4907587"/>
                <a:ext cx="720" cy="4572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F9C82062-CF3C-4F9F-B95E-7FF0140D9BFA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109627" y="4903267"/>
                  <a:ext cx="936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B2DF076E-27B7-4A46-8E50-47CCCB775379}"/>
                    </a:ext>
                  </a:extLst>
                </p14:cNvPr>
                <p14:cNvContentPartPr/>
                <p14:nvPr/>
              </p14:nvContentPartPr>
              <p14:xfrm>
                <a:off x="2745107" y="3934147"/>
                <a:ext cx="20160" cy="94284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B2DF076E-27B7-4A46-8E50-47CCCB775379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2740787" y="3929827"/>
                  <a:ext cx="28800" cy="9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EB35BE93-CE14-45AC-978C-FB6924254AB2}"/>
                    </a:ext>
                  </a:extLst>
                </p14:cNvPr>
                <p14:cNvContentPartPr/>
                <p14:nvPr/>
              </p14:nvContentPartPr>
              <p14:xfrm>
                <a:off x="2695427" y="5055907"/>
                <a:ext cx="33840" cy="29808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EB35BE93-CE14-45AC-978C-FB6924254AB2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2691107" y="5051587"/>
                  <a:ext cx="42480" cy="30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396289" name="Freihand 396288">
                  <a:extLst>
                    <a:ext uri="{FF2B5EF4-FFF2-40B4-BE49-F238E27FC236}">
                      <a16:creationId xmlns:a16="http://schemas.microsoft.com/office/drawing/2014/main" id="{30EEDD3C-1EBA-449C-804F-B39607DBD627}"/>
                    </a:ext>
                  </a:extLst>
                </p14:cNvPr>
                <p14:cNvContentPartPr/>
                <p14:nvPr/>
              </p14:nvContentPartPr>
              <p14:xfrm>
                <a:off x="1031507" y="4030987"/>
                <a:ext cx="188280" cy="11880"/>
              </p14:xfrm>
            </p:contentPart>
          </mc:Choice>
          <mc:Fallback>
            <p:pic>
              <p:nvPicPr>
                <p:cNvPr id="396289" name="Freihand 396288">
                  <a:extLst>
                    <a:ext uri="{FF2B5EF4-FFF2-40B4-BE49-F238E27FC236}">
                      <a16:creationId xmlns:a16="http://schemas.microsoft.com/office/drawing/2014/main" id="{30EEDD3C-1EBA-449C-804F-B39607DBD627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027187" y="4026667"/>
                  <a:ext cx="1969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396291" name="Freihand 396290">
                  <a:extLst>
                    <a:ext uri="{FF2B5EF4-FFF2-40B4-BE49-F238E27FC236}">
                      <a16:creationId xmlns:a16="http://schemas.microsoft.com/office/drawing/2014/main" id="{7748B732-EE78-466B-A7EB-DD1A5E516FFF}"/>
                    </a:ext>
                  </a:extLst>
                </p14:cNvPr>
                <p14:cNvContentPartPr/>
                <p14:nvPr/>
              </p14:nvContentPartPr>
              <p14:xfrm>
                <a:off x="1269107" y="4015867"/>
                <a:ext cx="344520" cy="7920"/>
              </p14:xfrm>
            </p:contentPart>
          </mc:Choice>
          <mc:Fallback>
            <p:pic>
              <p:nvPicPr>
                <p:cNvPr id="396291" name="Freihand 396290">
                  <a:extLst>
                    <a:ext uri="{FF2B5EF4-FFF2-40B4-BE49-F238E27FC236}">
                      <a16:creationId xmlns:a16="http://schemas.microsoft.com/office/drawing/2014/main" id="{7748B732-EE78-466B-A7EB-DD1A5E516FF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264787" y="4011547"/>
                  <a:ext cx="35316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396292" name="Freihand 396291">
                  <a:extLst>
                    <a:ext uri="{FF2B5EF4-FFF2-40B4-BE49-F238E27FC236}">
                      <a16:creationId xmlns:a16="http://schemas.microsoft.com/office/drawing/2014/main" id="{90D317B4-93FD-4DF7-886C-59A3F1461651}"/>
                    </a:ext>
                  </a:extLst>
                </p14:cNvPr>
                <p14:cNvContentPartPr/>
                <p14:nvPr/>
              </p14:nvContentPartPr>
              <p14:xfrm>
                <a:off x="1723787" y="3988867"/>
                <a:ext cx="677160" cy="25200"/>
              </p14:xfrm>
            </p:contentPart>
          </mc:Choice>
          <mc:Fallback>
            <p:pic>
              <p:nvPicPr>
                <p:cNvPr id="396292" name="Freihand 396291">
                  <a:extLst>
                    <a:ext uri="{FF2B5EF4-FFF2-40B4-BE49-F238E27FC236}">
                      <a16:creationId xmlns:a16="http://schemas.microsoft.com/office/drawing/2014/main" id="{90D317B4-93FD-4DF7-886C-59A3F1461651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719467" y="3984547"/>
                  <a:ext cx="68580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396293" name="Freihand 396292">
                  <a:extLst>
                    <a:ext uri="{FF2B5EF4-FFF2-40B4-BE49-F238E27FC236}">
                      <a16:creationId xmlns:a16="http://schemas.microsoft.com/office/drawing/2014/main" id="{6D2C0B59-62DD-40C8-ACAD-258369BEBDBA}"/>
                    </a:ext>
                  </a:extLst>
                </p14:cNvPr>
                <p14:cNvContentPartPr/>
                <p14:nvPr/>
              </p14:nvContentPartPr>
              <p14:xfrm>
                <a:off x="2515787" y="4011187"/>
                <a:ext cx="255600" cy="11520"/>
              </p14:xfrm>
            </p:contentPart>
          </mc:Choice>
          <mc:Fallback>
            <p:pic>
              <p:nvPicPr>
                <p:cNvPr id="396293" name="Freihand 396292">
                  <a:extLst>
                    <a:ext uri="{FF2B5EF4-FFF2-40B4-BE49-F238E27FC236}">
                      <a16:creationId xmlns:a16="http://schemas.microsoft.com/office/drawing/2014/main" id="{6D2C0B59-62DD-40C8-ACAD-258369BEBDBA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2511467" y="4006867"/>
                  <a:ext cx="26424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396295" name="Freihand 396294">
                  <a:extLst>
                    <a:ext uri="{FF2B5EF4-FFF2-40B4-BE49-F238E27FC236}">
                      <a16:creationId xmlns:a16="http://schemas.microsoft.com/office/drawing/2014/main" id="{F46544B1-9C5B-400A-8C5A-99AF7BCC7891}"/>
                    </a:ext>
                  </a:extLst>
                </p14:cNvPr>
                <p14:cNvContentPartPr/>
                <p14:nvPr/>
              </p14:nvContentPartPr>
              <p14:xfrm>
                <a:off x="762227" y="3994627"/>
                <a:ext cx="95400" cy="179280"/>
              </p14:xfrm>
            </p:contentPart>
          </mc:Choice>
          <mc:Fallback>
            <p:pic>
              <p:nvPicPr>
                <p:cNvPr id="396295" name="Freihand 396294">
                  <a:extLst>
                    <a:ext uri="{FF2B5EF4-FFF2-40B4-BE49-F238E27FC236}">
                      <a16:creationId xmlns:a16="http://schemas.microsoft.com/office/drawing/2014/main" id="{F46544B1-9C5B-400A-8C5A-99AF7BCC7891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757907" y="3990307"/>
                  <a:ext cx="10404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396296" name="Freihand 396295">
                  <a:extLst>
                    <a:ext uri="{FF2B5EF4-FFF2-40B4-BE49-F238E27FC236}">
                      <a16:creationId xmlns:a16="http://schemas.microsoft.com/office/drawing/2014/main" id="{18595C27-91AC-4C4B-89B1-FE8FCDC51D0A}"/>
                    </a:ext>
                  </a:extLst>
                </p14:cNvPr>
                <p14:cNvContentPartPr/>
                <p14:nvPr/>
              </p14:nvContentPartPr>
              <p14:xfrm>
                <a:off x="894347" y="4005067"/>
                <a:ext cx="76680" cy="126720"/>
              </p14:xfrm>
            </p:contentPart>
          </mc:Choice>
          <mc:Fallback>
            <p:pic>
              <p:nvPicPr>
                <p:cNvPr id="396296" name="Freihand 396295">
                  <a:extLst>
                    <a:ext uri="{FF2B5EF4-FFF2-40B4-BE49-F238E27FC236}">
                      <a16:creationId xmlns:a16="http://schemas.microsoft.com/office/drawing/2014/main" id="{18595C27-91AC-4C4B-89B1-FE8FCDC51D0A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890027" y="4000747"/>
                  <a:ext cx="8532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396297" name="Freihand 396296">
                  <a:extLst>
                    <a:ext uri="{FF2B5EF4-FFF2-40B4-BE49-F238E27FC236}">
                      <a16:creationId xmlns:a16="http://schemas.microsoft.com/office/drawing/2014/main" id="{3BFC9E71-A6C1-483D-8477-49D6EE26E686}"/>
                    </a:ext>
                  </a:extLst>
                </p14:cNvPr>
                <p14:cNvContentPartPr/>
                <p14:nvPr/>
              </p14:nvContentPartPr>
              <p14:xfrm>
                <a:off x="882827" y="4042867"/>
                <a:ext cx="87840" cy="6480"/>
              </p14:xfrm>
            </p:contentPart>
          </mc:Choice>
          <mc:Fallback>
            <p:pic>
              <p:nvPicPr>
                <p:cNvPr id="396297" name="Freihand 396296">
                  <a:extLst>
                    <a:ext uri="{FF2B5EF4-FFF2-40B4-BE49-F238E27FC236}">
                      <a16:creationId xmlns:a16="http://schemas.microsoft.com/office/drawing/2014/main" id="{3BFC9E71-A6C1-483D-8477-49D6EE26E686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878507" y="4038547"/>
                  <a:ext cx="9648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396304" name="Freihand 396303">
                  <a:extLst>
                    <a:ext uri="{FF2B5EF4-FFF2-40B4-BE49-F238E27FC236}">
                      <a16:creationId xmlns:a16="http://schemas.microsoft.com/office/drawing/2014/main" id="{DA1BA814-B179-4E63-B0C8-4FF0490F7EC1}"/>
                    </a:ext>
                  </a:extLst>
                </p14:cNvPr>
                <p14:cNvContentPartPr/>
                <p14:nvPr/>
              </p14:nvContentPartPr>
              <p14:xfrm>
                <a:off x="3863627" y="3542467"/>
                <a:ext cx="259200" cy="18720"/>
              </p14:xfrm>
            </p:contentPart>
          </mc:Choice>
          <mc:Fallback>
            <p:pic>
              <p:nvPicPr>
                <p:cNvPr id="396304" name="Freihand 396303">
                  <a:extLst>
                    <a:ext uri="{FF2B5EF4-FFF2-40B4-BE49-F238E27FC236}">
                      <a16:creationId xmlns:a16="http://schemas.microsoft.com/office/drawing/2014/main" id="{DA1BA814-B179-4E63-B0C8-4FF0490F7EC1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3859307" y="3538147"/>
                  <a:ext cx="26784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396305" name="Freihand 396304">
                  <a:extLst>
                    <a:ext uri="{FF2B5EF4-FFF2-40B4-BE49-F238E27FC236}">
                      <a16:creationId xmlns:a16="http://schemas.microsoft.com/office/drawing/2014/main" id="{8E45501B-95B3-4DF3-B869-E2E102084AB3}"/>
                    </a:ext>
                  </a:extLst>
                </p14:cNvPr>
                <p14:cNvContentPartPr/>
                <p14:nvPr/>
              </p14:nvContentPartPr>
              <p14:xfrm>
                <a:off x="3775427" y="3448867"/>
                <a:ext cx="262440" cy="178560"/>
              </p14:xfrm>
            </p:contentPart>
          </mc:Choice>
          <mc:Fallback>
            <p:pic>
              <p:nvPicPr>
                <p:cNvPr id="396305" name="Freihand 396304">
                  <a:extLst>
                    <a:ext uri="{FF2B5EF4-FFF2-40B4-BE49-F238E27FC236}">
                      <a16:creationId xmlns:a16="http://schemas.microsoft.com/office/drawing/2014/main" id="{8E45501B-95B3-4DF3-B869-E2E102084AB3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3771107" y="3444547"/>
                  <a:ext cx="27108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396307" name="Freihand 396306">
                  <a:extLst>
                    <a:ext uri="{FF2B5EF4-FFF2-40B4-BE49-F238E27FC236}">
                      <a16:creationId xmlns:a16="http://schemas.microsoft.com/office/drawing/2014/main" id="{E65C6E55-22F9-45F1-8F2C-93E967D39E7C}"/>
                    </a:ext>
                  </a:extLst>
                </p14:cNvPr>
                <p14:cNvContentPartPr/>
                <p14:nvPr/>
              </p14:nvContentPartPr>
              <p14:xfrm>
                <a:off x="4261067" y="3454987"/>
                <a:ext cx="177120" cy="201240"/>
              </p14:xfrm>
            </p:contentPart>
          </mc:Choice>
          <mc:Fallback>
            <p:pic>
              <p:nvPicPr>
                <p:cNvPr id="396307" name="Freihand 396306">
                  <a:extLst>
                    <a:ext uri="{FF2B5EF4-FFF2-40B4-BE49-F238E27FC236}">
                      <a16:creationId xmlns:a16="http://schemas.microsoft.com/office/drawing/2014/main" id="{E65C6E55-22F9-45F1-8F2C-93E967D39E7C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4256747" y="3450667"/>
                  <a:ext cx="18576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396308" name="Freihand 396307">
                  <a:extLst>
                    <a:ext uri="{FF2B5EF4-FFF2-40B4-BE49-F238E27FC236}">
                      <a16:creationId xmlns:a16="http://schemas.microsoft.com/office/drawing/2014/main" id="{1D23D5AC-C1EB-4808-9412-6F01B0CCDA13}"/>
                    </a:ext>
                  </a:extLst>
                </p14:cNvPr>
                <p14:cNvContentPartPr/>
                <p14:nvPr/>
              </p14:nvContentPartPr>
              <p14:xfrm>
                <a:off x="4356827" y="3512587"/>
                <a:ext cx="224640" cy="95400"/>
              </p14:xfrm>
            </p:contentPart>
          </mc:Choice>
          <mc:Fallback>
            <p:pic>
              <p:nvPicPr>
                <p:cNvPr id="396308" name="Freihand 396307">
                  <a:extLst>
                    <a:ext uri="{FF2B5EF4-FFF2-40B4-BE49-F238E27FC236}">
                      <a16:creationId xmlns:a16="http://schemas.microsoft.com/office/drawing/2014/main" id="{1D23D5AC-C1EB-4808-9412-6F01B0CCDA13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4352507" y="3508267"/>
                  <a:ext cx="23328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396309" name="Freihand 396308">
                  <a:extLst>
                    <a:ext uri="{FF2B5EF4-FFF2-40B4-BE49-F238E27FC236}">
                      <a16:creationId xmlns:a16="http://schemas.microsoft.com/office/drawing/2014/main" id="{9712A3CE-A2AD-41F5-93D4-A593202883B0}"/>
                    </a:ext>
                  </a:extLst>
                </p14:cNvPr>
                <p14:cNvContentPartPr/>
                <p14:nvPr/>
              </p14:nvContentPartPr>
              <p14:xfrm>
                <a:off x="4577867" y="3507907"/>
                <a:ext cx="88920" cy="110160"/>
              </p14:xfrm>
            </p:contentPart>
          </mc:Choice>
          <mc:Fallback>
            <p:pic>
              <p:nvPicPr>
                <p:cNvPr id="396309" name="Freihand 396308">
                  <a:extLst>
                    <a:ext uri="{FF2B5EF4-FFF2-40B4-BE49-F238E27FC236}">
                      <a16:creationId xmlns:a16="http://schemas.microsoft.com/office/drawing/2014/main" id="{9712A3CE-A2AD-41F5-93D4-A593202883B0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4573547" y="3503587"/>
                  <a:ext cx="9756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396310" name="Freihand 396309">
                  <a:extLst>
                    <a:ext uri="{FF2B5EF4-FFF2-40B4-BE49-F238E27FC236}">
                      <a16:creationId xmlns:a16="http://schemas.microsoft.com/office/drawing/2014/main" id="{CEA19CF8-DA46-475A-8784-9A7CB898103B}"/>
                    </a:ext>
                  </a:extLst>
                </p14:cNvPr>
                <p14:cNvContentPartPr/>
                <p14:nvPr/>
              </p14:nvContentPartPr>
              <p14:xfrm>
                <a:off x="4712507" y="3517987"/>
                <a:ext cx="66600" cy="235800"/>
              </p14:xfrm>
            </p:contentPart>
          </mc:Choice>
          <mc:Fallback>
            <p:pic>
              <p:nvPicPr>
                <p:cNvPr id="396310" name="Freihand 396309">
                  <a:extLst>
                    <a:ext uri="{FF2B5EF4-FFF2-40B4-BE49-F238E27FC236}">
                      <a16:creationId xmlns:a16="http://schemas.microsoft.com/office/drawing/2014/main" id="{CEA19CF8-DA46-475A-8784-9A7CB898103B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4708187" y="3513667"/>
                  <a:ext cx="7524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396311" name="Freihand 396310">
                  <a:extLst>
                    <a:ext uri="{FF2B5EF4-FFF2-40B4-BE49-F238E27FC236}">
                      <a16:creationId xmlns:a16="http://schemas.microsoft.com/office/drawing/2014/main" id="{E04BFEDF-A2C4-4F8A-B289-4C702B9BC95B}"/>
                    </a:ext>
                  </a:extLst>
                </p14:cNvPr>
                <p14:cNvContentPartPr/>
                <p14:nvPr/>
              </p14:nvContentPartPr>
              <p14:xfrm>
                <a:off x="4824827" y="3514387"/>
                <a:ext cx="213840" cy="62640"/>
              </p14:xfrm>
            </p:contentPart>
          </mc:Choice>
          <mc:Fallback>
            <p:pic>
              <p:nvPicPr>
                <p:cNvPr id="396311" name="Freihand 396310">
                  <a:extLst>
                    <a:ext uri="{FF2B5EF4-FFF2-40B4-BE49-F238E27FC236}">
                      <a16:creationId xmlns:a16="http://schemas.microsoft.com/office/drawing/2014/main" id="{E04BFEDF-A2C4-4F8A-B289-4C702B9BC95B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4820507" y="3510067"/>
                  <a:ext cx="22248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396312" name="Freihand 396311">
                  <a:extLst>
                    <a:ext uri="{FF2B5EF4-FFF2-40B4-BE49-F238E27FC236}">
                      <a16:creationId xmlns:a16="http://schemas.microsoft.com/office/drawing/2014/main" id="{EE31B578-17F3-40A9-9EF4-F02721E180A9}"/>
                    </a:ext>
                  </a:extLst>
                </p14:cNvPr>
                <p14:cNvContentPartPr/>
                <p14:nvPr/>
              </p14:nvContentPartPr>
              <p14:xfrm>
                <a:off x="5031107" y="3494587"/>
                <a:ext cx="57960" cy="180720"/>
              </p14:xfrm>
            </p:contentPart>
          </mc:Choice>
          <mc:Fallback>
            <p:pic>
              <p:nvPicPr>
                <p:cNvPr id="396312" name="Freihand 396311">
                  <a:extLst>
                    <a:ext uri="{FF2B5EF4-FFF2-40B4-BE49-F238E27FC236}">
                      <a16:creationId xmlns:a16="http://schemas.microsoft.com/office/drawing/2014/main" id="{EE31B578-17F3-40A9-9EF4-F02721E180A9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5026787" y="3490267"/>
                  <a:ext cx="6660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396313" name="Freihand 396312">
                  <a:extLst>
                    <a:ext uri="{FF2B5EF4-FFF2-40B4-BE49-F238E27FC236}">
                      <a16:creationId xmlns:a16="http://schemas.microsoft.com/office/drawing/2014/main" id="{3E089DC8-8BA2-47F2-89B7-E45C59993784}"/>
                    </a:ext>
                  </a:extLst>
                </p14:cNvPr>
                <p14:cNvContentPartPr/>
                <p14:nvPr/>
              </p14:nvContentPartPr>
              <p14:xfrm>
                <a:off x="5134067" y="3478747"/>
                <a:ext cx="71640" cy="74160"/>
              </p14:xfrm>
            </p:contentPart>
          </mc:Choice>
          <mc:Fallback>
            <p:pic>
              <p:nvPicPr>
                <p:cNvPr id="396313" name="Freihand 396312">
                  <a:extLst>
                    <a:ext uri="{FF2B5EF4-FFF2-40B4-BE49-F238E27FC236}">
                      <a16:creationId xmlns:a16="http://schemas.microsoft.com/office/drawing/2014/main" id="{3E089DC8-8BA2-47F2-89B7-E45C59993784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5129747" y="3474427"/>
                  <a:ext cx="8028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396314" name="Freihand 396313">
                  <a:extLst>
                    <a:ext uri="{FF2B5EF4-FFF2-40B4-BE49-F238E27FC236}">
                      <a16:creationId xmlns:a16="http://schemas.microsoft.com/office/drawing/2014/main" id="{1029A4DF-AEE2-4BD7-AEE9-07A94DB7B59F}"/>
                    </a:ext>
                  </a:extLst>
                </p14:cNvPr>
                <p14:cNvContentPartPr/>
                <p14:nvPr/>
              </p14:nvContentPartPr>
              <p14:xfrm>
                <a:off x="5232707" y="3501067"/>
                <a:ext cx="124560" cy="15120"/>
              </p14:xfrm>
            </p:contentPart>
          </mc:Choice>
          <mc:Fallback>
            <p:pic>
              <p:nvPicPr>
                <p:cNvPr id="396314" name="Freihand 396313">
                  <a:extLst>
                    <a:ext uri="{FF2B5EF4-FFF2-40B4-BE49-F238E27FC236}">
                      <a16:creationId xmlns:a16="http://schemas.microsoft.com/office/drawing/2014/main" id="{1029A4DF-AEE2-4BD7-AEE9-07A94DB7B59F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5228387" y="3496747"/>
                  <a:ext cx="13320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396315" name="Freihand 396314">
                  <a:extLst>
                    <a:ext uri="{FF2B5EF4-FFF2-40B4-BE49-F238E27FC236}">
                      <a16:creationId xmlns:a16="http://schemas.microsoft.com/office/drawing/2014/main" id="{73CA267D-A59D-4929-A478-E4CE407189F2}"/>
                    </a:ext>
                  </a:extLst>
                </p14:cNvPr>
                <p14:cNvContentPartPr/>
                <p14:nvPr/>
              </p14:nvContentPartPr>
              <p14:xfrm>
                <a:off x="5458427" y="3404227"/>
                <a:ext cx="139680" cy="178920"/>
              </p14:xfrm>
            </p:contentPart>
          </mc:Choice>
          <mc:Fallback>
            <p:pic>
              <p:nvPicPr>
                <p:cNvPr id="396315" name="Freihand 396314">
                  <a:extLst>
                    <a:ext uri="{FF2B5EF4-FFF2-40B4-BE49-F238E27FC236}">
                      <a16:creationId xmlns:a16="http://schemas.microsoft.com/office/drawing/2014/main" id="{73CA267D-A59D-4929-A478-E4CE407189F2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5454107" y="3399907"/>
                  <a:ext cx="14832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396316" name="Freihand 396315">
                  <a:extLst>
                    <a:ext uri="{FF2B5EF4-FFF2-40B4-BE49-F238E27FC236}">
                      <a16:creationId xmlns:a16="http://schemas.microsoft.com/office/drawing/2014/main" id="{32B6C6C7-CEF4-4873-A92C-E87028CF70C2}"/>
                    </a:ext>
                  </a:extLst>
                </p14:cNvPr>
                <p14:cNvContentPartPr/>
                <p14:nvPr/>
              </p14:nvContentPartPr>
              <p14:xfrm>
                <a:off x="5635187" y="3387667"/>
                <a:ext cx="40680" cy="150840"/>
              </p14:xfrm>
            </p:contentPart>
          </mc:Choice>
          <mc:Fallback>
            <p:pic>
              <p:nvPicPr>
                <p:cNvPr id="396316" name="Freihand 396315">
                  <a:extLst>
                    <a:ext uri="{FF2B5EF4-FFF2-40B4-BE49-F238E27FC236}">
                      <a16:creationId xmlns:a16="http://schemas.microsoft.com/office/drawing/2014/main" id="{32B6C6C7-CEF4-4873-A92C-E87028CF70C2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5630867" y="3383347"/>
                  <a:ext cx="4932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396317" name="Freihand 396316">
                  <a:extLst>
                    <a:ext uri="{FF2B5EF4-FFF2-40B4-BE49-F238E27FC236}">
                      <a16:creationId xmlns:a16="http://schemas.microsoft.com/office/drawing/2014/main" id="{A916B5EE-DF95-4F72-BE10-AB43144F00A6}"/>
                    </a:ext>
                  </a:extLst>
                </p14:cNvPr>
                <p14:cNvContentPartPr/>
                <p14:nvPr/>
              </p14:nvContentPartPr>
              <p14:xfrm>
                <a:off x="5695667" y="3454627"/>
                <a:ext cx="165960" cy="69840"/>
              </p14:xfrm>
            </p:contentPart>
          </mc:Choice>
          <mc:Fallback>
            <p:pic>
              <p:nvPicPr>
                <p:cNvPr id="396317" name="Freihand 396316">
                  <a:extLst>
                    <a:ext uri="{FF2B5EF4-FFF2-40B4-BE49-F238E27FC236}">
                      <a16:creationId xmlns:a16="http://schemas.microsoft.com/office/drawing/2014/main" id="{A916B5EE-DF95-4F72-BE10-AB43144F00A6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5691347" y="3450307"/>
                  <a:ext cx="17460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396318" name="Freihand 396317">
                  <a:extLst>
                    <a:ext uri="{FF2B5EF4-FFF2-40B4-BE49-F238E27FC236}">
                      <a16:creationId xmlns:a16="http://schemas.microsoft.com/office/drawing/2014/main" id="{C6D79A8A-C390-4890-B98C-66E2BC939E8D}"/>
                    </a:ext>
                  </a:extLst>
                </p14:cNvPr>
                <p14:cNvContentPartPr/>
                <p14:nvPr/>
              </p14:nvContentPartPr>
              <p14:xfrm>
                <a:off x="5838947" y="3383707"/>
                <a:ext cx="6480" cy="24840"/>
              </p14:xfrm>
            </p:contentPart>
          </mc:Choice>
          <mc:Fallback>
            <p:pic>
              <p:nvPicPr>
                <p:cNvPr id="396318" name="Freihand 396317">
                  <a:extLst>
                    <a:ext uri="{FF2B5EF4-FFF2-40B4-BE49-F238E27FC236}">
                      <a16:creationId xmlns:a16="http://schemas.microsoft.com/office/drawing/2014/main" id="{C6D79A8A-C390-4890-B98C-66E2BC939E8D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5834627" y="3379387"/>
                  <a:ext cx="1512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396319" name="Freihand 396318">
                  <a:extLst>
                    <a:ext uri="{FF2B5EF4-FFF2-40B4-BE49-F238E27FC236}">
                      <a16:creationId xmlns:a16="http://schemas.microsoft.com/office/drawing/2014/main" id="{1262D8C8-8AA6-43FC-90A2-FAF333360AF4}"/>
                    </a:ext>
                  </a:extLst>
                </p14:cNvPr>
                <p14:cNvContentPartPr/>
                <p14:nvPr/>
              </p14:nvContentPartPr>
              <p14:xfrm>
                <a:off x="5895827" y="3428347"/>
                <a:ext cx="117000" cy="109440"/>
              </p14:xfrm>
            </p:contentPart>
          </mc:Choice>
          <mc:Fallback>
            <p:pic>
              <p:nvPicPr>
                <p:cNvPr id="396319" name="Freihand 396318">
                  <a:extLst>
                    <a:ext uri="{FF2B5EF4-FFF2-40B4-BE49-F238E27FC236}">
                      <a16:creationId xmlns:a16="http://schemas.microsoft.com/office/drawing/2014/main" id="{1262D8C8-8AA6-43FC-90A2-FAF333360AF4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5891507" y="3424027"/>
                  <a:ext cx="12564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396320" name="Freihand 396319">
                  <a:extLst>
                    <a:ext uri="{FF2B5EF4-FFF2-40B4-BE49-F238E27FC236}">
                      <a16:creationId xmlns:a16="http://schemas.microsoft.com/office/drawing/2014/main" id="{279AF3C1-D0F2-438C-80EC-C637E6E63750}"/>
                    </a:ext>
                  </a:extLst>
                </p14:cNvPr>
                <p14:cNvContentPartPr/>
                <p14:nvPr/>
              </p14:nvContentPartPr>
              <p14:xfrm>
                <a:off x="5979347" y="3353827"/>
                <a:ext cx="106920" cy="177480"/>
              </p14:xfrm>
            </p:contentPart>
          </mc:Choice>
          <mc:Fallback>
            <p:pic>
              <p:nvPicPr>
                <p:cNvPr id="396320" name="Freihand 396319">
                  <a:extLst>
                    <a:ext uri="{FF2B5EF4-FFF2-40B4-BE49-F238E27FC236}">
                      <a16:creationId xmlns:a16="http://schemas.microsoft.com/office/drawing/2014/main" id="{279AF3C1-D0F2-438C-80EC-C637E6E63750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5975027" y="3349507"/>
                  <a:ext cx="11556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396321" name="Freihand 396320">
                  <a:extLst>
                    <a:ext uri="{FF2B5EF4-FFF2-40B4-BE49-F238E27FC236}">
                      <a16:creationId xmlns:a16="http://schemas.microsoft.com/office/drawing/2014/main" id="{74B6325F-99D3-4890-B6C8-72DFD82E3EB3}"/>
                    </a:ext>
                  </a:extLst>
                </p14:cNvPr>
                <p14:cNvContentPartPr/>
                <p14:nvPr/>
              </p14:nvContentPartPr>
              <p14:xfrm>
                <a:off x="6112907" y="3418987"/>
                <a:ext cx="362880" cy="263160"/>
              </p14:xfrm>
            </p:contentPart>
          </mc:Choice>
          <mc:Fallback>
            <p:pic>
              <p:nvPicPr>
                <p:cNvPr id="396321" name="Freihand 396320">
                  <a:extLst>
                    <a:ext uri="{FF2B5EF4-FFF2-40B4-BE49-F238E27FC236}">
                      <a16:creationId xmlns:a16="http://schemas.microsoft.com/office/drawing/2014/main" id="{74B6325F-99D3-4890-B6C8-72DFD82E3EB3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6108587" y="3414667"/>
                  <a:ext cx="371520" cy="27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396322" name="Freihand 396321">
                  <a:extLst>
                    <a:ext uri="{FF2B5EF4-FFF2-40B4-BE49-F238E27FC236}">
                      <a16:creationId xmlns:a16="http://schemas.microsoft.com/office/drawing/2014/main" id="{CFB98E27-795F-4B6C-8ECC-55D4ABBDDFDA}"/>
                    </a:ext>
                  </a:extLst>
                </p14:cNvPr>
                <p14:cNvContentPartPr/>
                <p14:nvPr/>
              </p14:nvContentPartPr>
              <p14:xfrm>
                <a:off x="6484067" y="3342307"/>
                <a:ext cx="5400" cy="48240"/>
              </p14:xfrm>
            </p:contentPart>
          </mc:Choice>
          <mc:Fallback>
            <p:pic>
              <p:nvPicPr>
                <p:cNvPr id="396322" name="Freihand 396321">
                  <a:extLst>
                    <a:ext uri="{FF2B5EF4-FFF2-40B4-BE49-F238E27FC236}">
                      <a16:creationId xmlns:a16="http://schemas.microsoft.com/office/drawing/2014/main" id="{CFB98E27-795F-4B6C-8ECC-55D4ABBDDFDA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6479747" y="3337987"/>
                  <a:ext cx="1404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396323" name="Freihand 396322">
                  <a:extLst>
                    <a:ext uri="{FF2B5EF4-FFF2-40B4-BE49-F238E27FC236}">
                      <a16:creationId xmlns:a16="http://schemas.microsoft.com/office/drawing/2014/main" id="{835B6325-17E3-4B62-971E-3EAEF2CB051E}"/>
                    </a:ext>
                  </a:extLst>
                </p14:cNvPr>
                <p14:cNvContentPartPr/>
                <p14:nvPr/>
              </p14:nvContentPartPr>
              <p14:xfrm>
                <a:off x="6507107" y="3308827"/>
                <a:ext cx="205200" cy="165960"/>
              </p14:xfrm>
            </p:contentPart>
          </mc:Choice>
          <mc:Fallback>
            <p:pic>
              <p:nvPicPr>
                <p:cNvPr id="396323" name="Freihand 396322">
                  <a:extLst>
                    <a:ext uri="{FF2B5EF4-FFF2-40B4-BE49-F238E27FC236}">
                      <a16:creationId xmlns:a16="http://schemas.microsoft.com/office/drawing/2014/main" id="{835B6325-17E3-4B62-971E-3EAEF2CB051E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6502787" y="3304507"/>
                  <a:ext cx="21384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396324" name="Freihand 396323">
                  <a:extLst>
                    <a:ext uri="{FF2B5EF4-FFF2-40B4-BE49-F238E27FC236}">
                      <a16:creationId xmlns:a16="http://schemas.microsoft.com/office/drawing/2014/main" id="{26AB6D1B-75AA-4EED-AFAA-990C9F8CAF2C}"/>
                    </a:ext>
                  </a:extLst>
                </p14:cNvPr>
                <p14:cNvContentPartPr/>
                <p14:nvPr/>
              </p14:nvContentPartPr>
              <p14:xfrm>
                <a:off x="6698987" y="3328987"/>
                <a:ext cx="114840" cy="185400"/>
              </p14:xfrm>
            </p:contentPart>
          </mc:Choice>
          <mc:Fallback>
            <p:pic>
              <p:nvPicPr>
                <p:cNvPr id="396324" name="Freihand 396323">
                  <a:extLst>
                    <a:ext uri="{FF2B5EF4-FFF2-40B4-BE49-F238E27FC236}">
                      <a16:creationId xmlns:a16="http://schemas.microsoft.com/office/drawing/2014/main" id="{26AB6D1B-75AA-4EED-AFAA-990C9F8CAF2C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6694667" y="3324667"/>
                  <a:ext cx="12348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396326" name="Freihand 396325">
                  <a:extLst>
                    <a:ext uri="{FF2B5EF4-FFF2-40B4-BE49-F238E27FC236}">
                      <a16:creationId xmlns:a16="http://schemas.microsoft.com/office/drawing/2014/main" id="{C0567C25-6B4F-4ABD-860E-FE7109572996}"/>
                    </a:ext>
                  </a:extLst>
                </p14:cNvPr>
                <p14:cNvContentPartPr/>
                <p14:nvPr/>
              </p14:nvContentPartPr>
              <p14:xfrm>
                <a:off x="2697587" y="2159707"/>
                <a:ext cx="8640" cy="433080"/>
              </p14:xfrm>
            </p:contentPart>
          </mc:Choice>
          <mc:Fallback>
            <p:pic>
              <p:nvPicPr>
                <p:cNvPr id="396326" name="Freihand 396325">
                  <a:extLst>
                    <a:ext uri="{FF2B5EF4-FFF2-40B4-BE49-F238E27FC236}">
                      <a16:creationId xmlns:a16="http://schemas.microsoft.com/office/drawing/2014/main" id="{C0567C25-6B4F-4ABD-860E-FE7109572996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2693267" y="2155387"/>
                  <a:ext cx="17280" cy="44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396327" name="Freihand 396326">
                  <a:extLst>
                    <a:ext uri="{FF2B5EF4-FFF2-40B4-BE49-F238E27FC236}">
                      <a16:creationId xmlns:a16="http://schemas.microsoft.com/office/drawing/2014/main" id="{0936FF4C-5081-46AF-928C-78F17DF9177A}"/>
                    </a:ext>
                  </a:extLst>
                </p14:cNvPr>
                <p14:cNvContentPartPr/>
                <p14:nvPr/>
              </p14:nvContentPartPr>
              <p14:xfrm>
                <a:off x="2633507" y="2477587"/>
                <a:ext cx="172080" cy="200880"/>
              </p14:xfrm>
            </p:contentPart>
          </mc:Choice>
          <mc:Fallback>
            <p:pic>
              <p:nvPicPr>
                <p:cNvPr id="396327" name="Freihand 396326">
                  <a:extLst>
                    <a:ext uri="{FF2B5EF4-FFF2-40B4-BE49-F238E27FC236}">
                      <a16:creationId xmlns:a16="http://schemas.microsoft.com/office/drawing/2014/main" id="{0936FF4C-5081-46AF-928C-78F17DF9177A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2629187" y="2473267"/>
                  <a:ext cx="18072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396329" name="Freihand 396328">
                  <a:extLst>
                    <a:ext uri="{FF2B5EF4-FFF2-40B4-BE49-F238E27FC236}">
                      <a16:creationId xmlns:a16="http://schemas.microsoft.com/office/drawing/2014/main" id="{E7CDC274-D763-4706-871A-F8054CD54C2C}"/>
                    </a:ext>
                  </a:extLst>
                </p14:cNvPr>
                <p14:cNvContentPartPr/>
                <p14:nvPr/>
              </p14:nvContentPartPr>
              <p14:xfrm>
                <a:off x="2375387" y="1530067"/>
                <a:ext cx="120240" cy="239400"/>
              </p14:xfrm>
            </p:contentPart>
          </mc:Choice>
          <mc:Fallback>
            <p:pic>
              <p:nvPicPr>
                <p:cNvPr id="396329" name="Freihand 396328">
                  <a:extLst>
                    <a:ext uri="{FF2B5EF4-FFF2-40B4-BE49-F238E27FC236}">
                      <a16:creationId xmlns:a16="http://schemas.microsoft.com/office/drawing/2014/main" id="{E7CDC274-D763-4706-871A-F8054CD54C2C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2371067" y="1525747"/>
                  <a:ext cx="128880" cy="24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396330" name="Freihand 396329">
                  <a:extLst>
                    <a:ext uri="{FF2B5EF4-FFF2-40B4-BE49-F238E27FC236}">
                      <a16:creationId xmlns:a16="http://schemas.microsoft.com/office/drawing/2014/main" id="{00C53429-DD10-4D97-9044-72581BBF3ED6}"/>
                    </a:ext>
                  </a:extLst>
                </p14:cNvPr>
                <p14:cNvContentPartPr/>
                <p14:nvPr/>
              </p14:nvContentPartPr>
              <p14:xfrm>
                <a:off x="2480507" y="1460587"/>
                <a:ext cx="217800" cy="207000"/>
              </p14:xfrm>
            </p:contentPart>
          </mc:Choice>
          <mc:Fallback>
            <p:pic>
              <p:nvPicPr>
                <p:cNvPr id="396330" name="Freihand 396329">
                  <a:extLst>
                    <a:ext uri="{FF2B5EF4-FFF2-40B4-BE49-F238E27FC236}">
                      <a16:creationId xmlns:a16="http://schemas.microsoft.com/office/drawing/2014/main" id="{00C53429-DD10-4D97-9044-72581BBF3ED6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2476187" y="1456267"/>
                  <a:ext cx="22644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396331" name="Freihand 396330">
                  <a:extLst>
                    <a:ext uri="{FF2B5EF4-FFF2-40B4-BE49-F238E27FC236}">
                      <a16:creationId xmlns:a16="http://schemas.microsoft.com/office/drawing/2014/main" id="{F9042497-A8C5-4E95-95DF-DF0D81E8615A}"/>
                    </a:ext>
                  </a:extLst>
                </p14:cNvPr>
                <p14:cNvContentPartPr/>
                <p14:nvPr/>
              </p14:nvContentPartPr>
              <p14:xfrm>
                <a:off x="2705507" y="1469947"/>
                <a:ext cx="170640" cy="119160"/>
              </p14:xfrm>
            </p:contentPart>
          </mc:Choice>
          <mc:Fallback>
            <p:pic>
              <p:nvPicPr>
                <p:cNvPr id="396331" name="Freihand 396330">
                  <a:extLst>
                    <a:ext uri="{FF2B5EF4-FFF2-40B4-BE49-F238E27FC236}">
                      <a16:creationId xmlns:a16="http://schemas.microsoft.com/office/drawing/2014/main" id="{F9042497-A8C5-4E95-95DF-DF0D81E8615A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2701187" y="1465627"/>
                  <a:ext cx="17928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396333" name="Freihand 396332">
                  <a:extLst>
                    <a:ext uri="{FF2B5EF4-FFF2-40B4-BE49-F238E27FC236}">
                      <a16:creationId xmlns:a16="http://schemas.microsoft.com/office/drawing/2014/main" id="{853897AF-0FAF-42E0-8DDF-10E678547D39}"/>
                    </a:ext>
                  </a:extLst>
                </p14:cNvPr>
                <p14:cNvContentPartPr/>
                <p14:nvPr/>
              </p14:nvContentPartPr>
              <p14:xfrm>
                <a:off x="2936267" y="1312627"/>
                <a:ext cx="264240" cy="363240"/>
              </p14:xfrm>
            </p:contentPart>
          </mc:Choice>
          <mc:Fallback>
            <p:pic>
              <p:nvPicPr>
                <p:cNvPr id="396333" name="Freihand 396332">
                  <a:extLst>
                    <a:ext uri="{FF2B5EF4-FFF2-40B4-BE49-F238E27FC236}">
                      <a16:creationId xmlns:a16="http://schemas.microsoft.com/office/drawing/2014/main" id="{853897AF-0FAF-42E0-8DDF-10E678547D39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2931947" y="1308307"/>
                  <a:ext cx="272880" cy="37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396334" name="Freihand 396333">
                  <a:extLst>
                    <a:ext uri="{FF2B5EF4-FFF2-40B4-BE49-F238E27FC236}">
                      <a16:creationId xmlns:a16="http://schemas.microsoft.com/office/drawing/2014/main" id="{04F84BF7-5A28-48E6-BEDB-CF4F715F9718}"/>
                    </a:ext>
                  </a:extLst>
                </p14:cNvPr>
                <p14:cNvContentPartPr/>
                <p14:nvPr/>
              </p14:nvContentPartPr>
              <p14:xfrm>
                <a:off x="3193667" y="1265827"/>
                <a:ext cx="20160" cy="40680"/>
              </p14:xfrm>
            </p:contentPart>
          </mc:Choice>
          <mc:Fallback>
            <p:pic>
              <p:nvPicPr>
                <p:cNvPr id="396334" name="Freihand 396333">
                  <a:extLst>
                    <a:ext uri="{FF2B5EF4-FFF2-40B4-BE49-F238E27FC236}">
                      <a16:creationId xmlns:a16="http://schemas.microsoft.com/office/drawing/2014/main" id="{04F84BF7-5A28-48E6-BEDB-CF4F715F9718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3189347" y="1261507"/>
                  <a:ext cx="2880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396335" name="Freihand 396334">
                  <a:extLst>
                    <a:ext uri="{FF2B5EF4-FFF2-40B4-BE49-F238E27FC236}">
                      <a16:creationId xmlns:a16="http://schemas.microsoft.com/office/drawing/2014/main" id="{AB887BA1-C49E-4917-A145-05443BD4B161}"/>
                    </a:ext>
                  </a:extLst>
                </p14:cNvPr>
                <p14:cNvContentPartPr/>
                <p14:nvPr/>
              </p14:nvContentPartPr>
              <p14:xfrm>
                <a:off x="3242627" y="1154227"/>
                <a:ext cx="120600" cy="237600"/>
              </p14:xfrm>
            </p:contentPart>
          </mc:Choice>
          <mc:Fallback>
            <p:pic>
              <p:nvPicPr>
                <p:cNvPr id="396335" name="Freihand 396334">
                  <a:extLst>
                    <a:ext uri="{FF2B5EF4-FFF2-40B4-BE49-F238E27FC236}">
                      <a16:creationId xmlns:a16="http://schemas.microsoft.com/office/drawing/2014/main" id="{AB887BA1-C49E-4917-A145-05443BD4B161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3238307" y="1149907"/>
                  <a:ext cx="129240" cy="24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396336" name="Freihand 396335">
                  <a:extLst>
                    <a:ext uri="{FF2B5EF4-FFF2-40B4-BE49-F238E27FC236}">
                      <a16:creationId xmlns:a16="http://schemas.microsoft.com/office/drawing/2014/main" id="{E586BA77-C3E6-415B-B7D7-6D061A3D8D71}"/>
                    </a:ext>
                  </a:extLst>
                </p14:cNvPr>
                <p14:cNvContentPartPr/>
                <p14:nvPr/>
              </p14:nvContentPartPr>
              <p14:xfrm>
                <a:off x="3423707" y="1139827"/>
                <a:ext cx="375120" cy="351000"/>
              </p14:xfrm>
            </p:contentPart>
          </mc:Choice>
          <mc:Fallback>
            <p:pic>
              <p:nvPicPr>
                <p:cNvPr id="396336" name="Freihand 396335">
                  <a:extLst>
                    <a:ext uri="{FF2B5EF4-FFF2-40B4-BE49-F238E27FC236}">
                      <a16:creationId xmlns:a16="http://schemas.microsoft.com/office/drawing/2014/main" id="{E586BA77-C3E6-415B-B7D7-6D061A3D8D71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3419387" y="1135507"/>
                  <a:ext cx="383760" cy="35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396337" name="Freihand 396336">
                  <a:extLst>
                    <a:ext uri="{FF2B5EF4-FFF2-40B4-BE49-F238E27FC236}">
                      <a16:creationId xmlns:a16="http://schemas.microsoft.com/office/drawing/2014/main" id="{2114C75A-B03B-42AE-9F83-33D676B874BB}"/>
                    </a:ext>
                  </a:extLst>
                </p14:cNvPr>
                <p14:cNvContentPartPr/>
                <p14:nvPr/>
              </p14:nvContentPartPr>
              <p14:xfrm>
                <a:off x="3811067" y="1050187"/>
                <a:ext cx="34920" cy="24480"/>
              </p14:xfrm>
            </p:contentPart>
          </mc:Choice>
          <mc:Fallback>
            <p:pic>
              <p:nvPicPr>
                <p:cNvPr id="396337" name="Freihand 396336">
                  <a:extLst>
                    <a:ext uri="{FF2B5EF4-FFF2-40B4-BE49-F238E27FC236}">
                      <a16:creationId xmlns:a16="http://schemas.microsoft.com/office/drawing/2014/main" id="{2114C75A-B03B-42AE-9F83-33D676B874BB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3806747" y="1045867"/>
                  <a:ext cx="4356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396338" name="Freihand 396337">
                  <a:extLst>
                    <a:ext uri="{FF2B5EF4-FFF2-40B4-BE49-F238E27FC236}">
                      <a16:creationId xmlns:a16="http://schemas.microsoft.com/office/drawing/2014/main" id="{0A0F2B0F-78DA-4704-AFFB-F4264263E5A3}"/>
                    </a:ext>
                  </a:extLst>
                </p14:cNvPr>
                <p14:cNvContentPartPr/>
                <p14:nvPr/>
              </p14:nvContentPartPr>
              <p14:xfrm>
                <a:off x="3878747" y="1000867"/>
                <a:ext cx="65880" cy="164880"/>
              </p14:xfrm>
            </p:contentPart>
          </mc:Choice>
          <mc:Fallback>
            <p:pic>
              <p:nvPicPr>
                <p:cNvPr id="396338" name="Freihand 396337">
                  <a:extLst>
                    <a:ext uri="{FF2B5EF4-FFF2-40B4-BE49-F238E27FC236}">
                      <a16:creationId xmlns:a16="http://schemas.microsoft.com/office/drawing/2014/main" id="{0A0F2B0F-78DA-4704-AFFB-F4264263E5A3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3874427" y="996547"/>
                  <a:ext cx="7452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396339" name="Freihand 396338">
                  <a:extLst>
                    <a:ext uri="{FF2B5EF4-FFF2-40B4-BE49-F238E27FC236}">
                      <a16:creationId xmlns:a16="http://schemas.microsoft.com/office/drawing/2014/main" id="{A2DCDE39-C74D-421B-9832-B7A4211624E8}"/>
                    </a:ext>
                  </a:extLst>
                </p14:cNvPr>
                <p14:cNvContentPartPr/>
                <p14:nvPr/>
              </p14:nvContentPartPr>
              <p14:xfrm>
                <a:off x="3951827" y="941827"/>
                <a:ext cx="102960" cy="198000"/>
              </p14:xfrm>
            </p:contentPart>
          </mc:Choice>
          <mc:Fallback>
            <p:pic>
              <p:nvPicPr>
                <p:cNvPr id="396339" name="Freihand 396338">
                  <a:extLst>
                    <a:ext uri="{FF2B5EF4-FFF2-40B4-BE49-F238E27FC236}">
                      <a16:creationId xmlns:a16="http://schemas.microsoft.com/office/drawing/2014/main" id="{A2DCDE39-C74D-421B-9832-B7A4211624E8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3947507" y="937507"/>
                  <a:ext cx="11160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9A41780A-EB9D-43EB-A696-774B2FC6226B}"/>
                    </a:ext>
                  </a:extLst>
                </p14:cNvPr>
                <p14:cNvContentPartPr/>
                <p14:nvPr/>
              </p14:nvContentPartPr>
              <p14:xfrm>
                <a:off x="1103507" y="2935147"/>
                <a:ext cx="151560" cy="756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9A41780A-EB9D-43EB-A696-774B2FC6226B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099187" y="2930827"/>
                  <a:ext cx="16020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DD43C04F-D8FF-4BA0-92E2-D6CD706EFF79}"/>
                    </a:ext>
                  </a:extLst>
                </p14:cNvPr>
                <p14:cNvContentPartPr/>
                <p14:nvPr/>
              </p14:nvContentPartPr>
              <p14:xfrm>
                <a:off x="1422107" y="2933347"/>
                <a:ext cx="497160" cy="345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DD43C04F-D8FF-4BA0-92E2-D6CD706EFF79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1417787" y="2929027"/>
                  <a:ext cx="50580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396344" name="Freihand 396343">
                  <a:extLst>
                    <a:ext uri="{FF2B5EF4-FFF2-40B4-BE49-F238E27FC236}">
                      <a16:creationId xmlns:a16="http://schemas.microsoft.com/office/drawing/2014/main" id="{0A68ACF0-E423-4F31-AEE9-3B4440564C9D}"/>
                    </a:ext>
                  </a:extLst>
                </p14:cNvPr>
                <p14:cNvContentPartPr/>
                <p14:nvPr/>
              </p14:nvContentPartPr>
              <p14:xfrm>
                <a:off x="1113947" y="2354467"/>
                <a:ext cx="419760" cy="356760"/>
              </p14:xfrm>
            </p:contentPart>
          </mc:Choice>
          <mc:Fallback>
            <p:pic>
              <p:nvPicPr>
                <p:cNvPr id="396344" name="Freihand 396343">
                  <a:extLst>
                    <a:ext uri="{FF2B5EF4-FFF2-40B4-BE49-F238E27FC236}">
                      <a16:creationId xmlns:a16="http://schemas.microsoft.com/office/drawing/2014/main" id="{0A68ACF0-E423-4F31-AEE9-3B4440564C9D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109627" y="2350147"/>
                  <a:ext cx="428400" cy="36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396345" name="Freihand 396344">
                  <a:extLst>
                    <a:ext uri="{FF2B5EF4-FFF2-40B4-BE49-F238E27FC236}">
                      <a16:creationId xmlns:a16="http://schemas.microsoft.com/office/drawing/2014/main" id="{03C34EEA-F48A-4831-A12A-EF816C682F5E}"/>
                    </a:ext>
                  </a:extLst>
                </p14:cNvPr>
                <p14:cNvContentPartPr/>
                <p14:nvPr/>
              </p14:nvContentPartPr>
              <p14:xfrm>
                <a:off x="1069307" y="2516467"/>
                <a:ext cx="702720" cy="599760"/>
              </p14:xfrm>
            </p:contentPart>
          </mc:Choice>
          <mc:Fallback>
            <p:pic>
              <p:nvPicPr>
                <p:cNvPr id="396345" name="Freihand 396344">
                  <a:extLst>
                    <a:ext uri="{FF2B5EF4-FFF2-40B4-BE49-F238E27FC236}">
                      <a16:creationId xmlns:a16="http://schemas.microsoft.com/office/drawing/2014/main" id="{03C34EEA-F48A-4831-A12A-EF816C682F5E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1064987" y="2512147"/>
                  <a:ext cx="711360" cy="60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396347" name="Freihand 396346">
                  <a:extLst>
                    <a:ext uri="{FF2B5EF4-FFF2-40B4-BE49-F238E27FC236}">
                      <a16:creationId xmlns:a16="http://schemas.microsoft.com/office/drawing/2014/main" id="{FE63163C-2579-43DC-AD9E-18E7BAAC5A3B}"/>
                    </a:ext>
                  </a:extLst>
                </p14:cNvPr>
                <p14:cNvContentPartPr/>
                <p14:nvPr/>
              </p14:nvContentPartPr>
              <p14:xfrm>
                <a:off x="1271987" y="2694667"/>
                <a:ext cx="918360" cy="748440"/>
              </p14:xfrm>
            </p:contentPart>
          </mc:Choice>
          <mc:Fallback>
            <p:pic>
              <p:nvPicPr>
                <p:cNvPr id="396347" name="Freihand 396346">
                  <a:extLst>
                    <a:ext uri="{FF2B5EF4-FFF2-40B4-BE49-F238E27FC236}">
                      <a16:creationId xmlns:a16="http://schemas.microsoft.com/office/drawing/2014/main" id="{FE63163C-2579-43DC-AD9E-18E7BAAC5A3B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1267667" y="2690347"/>
                  <a:ext cx="927000" cy="75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396348" name="Freihand 396347">
                  <a:extLst>
                    <a:ext uri="{FF2B5EF4-FFF2-40B4-BE49-F238E27FC236}">
                      <a16:creationId xmlns:a16="http://schemas.microsoft.com/office/drawing/2014/main" id="{BE12CD97-36E7-413E-B64B-C6603B1E8261}"/>
                    </a:ext>
                  </a:extLst>
                </p14:cNvPr>
                <p14:cNvContentPartPr/>
                <p14:nvPr/>
              </p14:nvContentPartPr>
              <p14:xfrm>
                <a:off x="1685267" y="2915347"/>
                <a:ext cx="828720" cy="668880"/>
              </p14:xfrm>
            </p:contentPart>
          </mc:Choice>
          <mc:Fallback>
            <p:pic>
              <p:nvPicPr>
                <p:cNvPr id="396348" name="Freihand 396347">
                  <a:extLst>
                    <a:ext uri="{FF2B5EF4-FFF2-40B4-BE49-F238E27FC236}">
                      <a16:creationId xmlns:a16="http://schemas.microsoft.com/office/drawing/2014/main" id="{BE12CD97-36E7-413E-B64B-C6603B1E8261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1680947" y="2911027"/>
                  <a:ext cx="837360" cy="67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396349" name="Freihand 396348">
                  <a:extLst>
                    <a:ext uri="{FF2B5EF4-FFF2-40B4-BE49-F238E27FC236}">
                      <a16:creationId xmlns:a16="http://schemas.microsoft.com/office/drawing/2014/main" id="{67138688-5B02-4EAC-9956-70FCACCF745B}"/>
                    </a:ext>
                  </a:extLst>
                </p14:cNvPr>
                <p14:cNvContentPartPr/>
                <p14:nvPr/>
              </p14:nvContentPartPr>
              <p14:xfrm>
                <a:off x="2273867" y="3095707"/>
                <a:ext cx="531720" cy="445680"/>
              </p14:xfrm>
            </p:contentPart>
          </mc:Choice>
          <mc:Fallback>
            <p:pic>
              <p:nvPicPr>
                <p:cNvPr id="396349" name="Freihand 396348">
                  <a:extLst>
                    <a:ext uri="{FF2B5EF4-FFF2-40B4-BE49-F238E27FC236}">
                      <a16:creationId xmlns:a16="http://schemas.microsoft.com/office/drawing/2014/main" id="{67138688-5B02-4EAC-9956-70FCACCF745B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2269547" y="3091387"/>
                  <a:ext cx="540360" cy="45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396350" name="Freihand 396349">
                  <a:extLst>
                    <a:ext uri="{FF2B5EF4-FFF2-40B4-BE49-F238E27FC236}">
                      <a16:creationId xmlns:a16="http://schemas.microsoft.com/office/drawing/2014/main" id="{EB95B5FF-A746-460A-827A-333742C5F325}"/>
                    </a:ext>
                  </a:extLst>
                </p14:cNvPr>
                <p14:cNvContentPartPr/>
                <p14:nvPr/>
              </p14:nvContentPartPr>
              <p14:xfrm>
                <a:off x="2652947" y="3228907"/>
                <a:ext cx="376200" cy="304920"/>
              </p14:xfrm>
            </p:contentPart>
          </mc:Choice>
          <mc:Fallback>
            <p:pic>
              <p:nvPicPr>
                <p:cNvPr id="396350" name="Freihand 396349">
                  <a:extLst>
                    <a:ext uri="{FF2B5EF4-FFF2-40B4-BE49-F238E27FC236}">
                      <a16:creationId xmlns:a16="http://schemas.microsoft.com/office/drawing/2014/main" id="{EB95B5FF-A746-460A-827A-333742C5F325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2648627" y="3224587"/>
                  <a:ext cx="384840" cy="31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396351" name="Freihand 396350">
                  <a:extLst>
                    <a:ext uri="{FF2B5EF4-FFF2-40B4-BE49-F238E27FC236}">
                      <a16:creationId xmlns:a16="http://schemas.microsoft.com/office/drawing/2014/main" id="{32973511-5736-4817-8D70-02024B963BD2}"/>
                    </a:ext>
                  </a:extLst>
                </p14:cNvPr>
                <p14:cNvContentPartPr/>
                <p14:nvPr/>
              </p14:nvContentPartPr>
              <p14:xfrm>
                <a:off x="2893787" y="3282187"/>
                <a:ext cx="300600" cy="208080"/>
              </p14:xfrm>
            </p:contentPart>
          </mc:Choice>
          <mc:Fallback>
            <p:pic>
              <p:nvPicPr>
                <p:cNvPr id="396351" name="Freihand 396350">
                  <a:extLst>
                    <a:ext uri="{FF2B5EF4-FFF2-40B4-BE49-F238E27FC236}">
                      <a16:creationId xmlns:a16="http://schemas.microsoft.com/office/drawing/2014/main" id="{32973511-5736-4817-8D70-02024B963BD2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2889467" y="3277867"/>
                  <a:ext cx="309240" cy="21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396352" name="Freihand 396351">
                  <a:extLst>
                    <a:ext uri="{FF2B5EF4-FFF2-40B4-BE49-F238E27FC236}">
                      <a16:creationId xmlns:a16="http://schemas.microsoft.com/office/drawing/2014/main" id="{42D355D5-F7CE-4ABA-AB6D-E2DABEDC0421}"/>
                    </a:ext>
                  </a:extLst>
                </p14:cNvPr>
                <p14:cNvContentPartPr/>
                <p14:nvPr/>
              </p14:nvContentPartPr>
              <p14:xfrm>
                <a:off x="3145067" y="3309547"/>
                <a:ext cx="191520" cy="142560"/>
              </p14:xfrm>
            </p:contentPart>
          </mc:Choice>
          <mc:Fallback>
            <p:pic>
              <p:nvPicPr>
                <p:cNvPr id="396352" name="Freihand 396351">
                  <a:extLst>
                    <a:ext uri="{FF2B5EF4-FFF2-40B4-BE49-F238E27FC236}">
                      <a16:creationId xmlns:a16="http://schemas.microsoft.com/office/drawing/2014/main" id="{42D355D5-F7CE-4ABA-AB6D-E2DABEDC0421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3140747" y="3305227"/>
                  <a:ext cx="20016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396353" name="Freihand 396352">
                  <a:extLst>
                    <a:ext uri="{FF2B5EF4-FFF2-40B4-BE49-F238E27FC236}">
                      <a16:creationId xmlns:a16="http://schemas.microsoft.com/office/drawing/2014/main" id="{1C1F1EA8-33B9-4FB4-8737-868F9AE27E01}"/>
                    </a:ext>
                  </a:extLst>
                </p14:cNvPr>
                <p14:cNvContentPartPr/>
                <p14:nvPr/>
              </p14:nvContentPartPr>
              <p14:xfrm>
                <a:off x="1576547" y="1372027"/>
                <a:ext cx="202680" cy="1386000"/>
              </p14:xfrm>
            </p:contentPart>
          </mc:Choice>
          <mc:Fallback>
            <p:pic>
              <p:nvPicPr>
                <p:cNvPr id="396353" name="Freihand 396352">
                  <a:extLst>
                    <a:ext uri="{FF2B5EF4-FFF2-40B4-BE49-F238E27FC236}">
                      <a16:creationId xmlns:a16="http://schemas.microsoft.com/office/drawing/2014/main" id="{1C1F1EA8-33B9-4FB4-8737-868F9AE27E01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1572227" y="1367707"/>
                  <a:ext cx="211320" cy="139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396355" name="Freihand 396354">
                  <a:extLst>
                    <a:ext uri="{FF2B5EF4-FFF2-40B4-BE49-F238E27FC236}">
                      <a16:creationId xmlns:a16="http://schemas.microsoft.com/office/drawing/2014/main" id="{CC80C5F0-8EB9-41F8-8DAB-F22188958F73}"/>
                    </a:ext>
                  </a:extLst>
                </p14:cNvPr>
                <p14:cNvContentPartPr/>
                <p14:nvPr/>
              </p14:nvContentPartPr>
              <p14:xfrm>
                <a:off x="1787507" y="1047307"/>
                <a:ext cx="170280" cy="263520"/>
              </p14:xfrm>
            </p:contentPart>
          </mc:Choice>
          <mc:Fallback>
            <p:pic>
              <p:nvPicPr>
                <p:cNvPr id="396355" name="Freihand 396354">
                  <a:extLst>
                    <a:ext uri="{FF2B5EF4-FFF2-40B4-BE49-F238E27FC236}">
                      <a16:creationId xmlns:a16="http://schemas.microsoft.com/office/drawing/2014/main" id="{CC80C5F0-8EB9-41F8-8DAB-F22188958F73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1783187" y="1042987"/>
                  <a:ext cx="178920" cy="27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396356" name="Freihand 396355">
                  <a:extLst>
                    <a:ext uri="{FF2B5EF4-FFF2-40B4-BE49-F238E27FC236}">
                      <a16:creationId xmlns:a16="http://schemas.microsoft.com/office/drawing/2014/main" id="{320ED66E-4B74-4C34-8B98-622E031B4543}"/>
                    </a:ext>
                  </a:extLst>
                </p14:cNvPr>
                <p14:cNvContentPartPr/>
                <p14:nvPr/>
              </p14:nvContentPartPr>
              <p14:xfrm>
                <a:off x="2001347" y="1010587"/>
                <a:ext cx="41040" cy="187920"/>
              </p14:xfrm>
            </p:contentPart>
          </mc:Choice>
          <mc:Fallback>
            <p:pic>
              <p:nvPicPr>
                <p:cNvPr id="396356" name="Freihand 396355">
                  <a:extLst>
                    <a:ext uri="{FF2B5EF4-FFF2-40B4-BE49-F238E27FC236}">
                      <a16:creationId xmlns:a16="http://schemas.microsoft.com/office/drawing/2014/main" id="{320ED66E-4B74-4C34-8B98-622E031B4543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1997027" y="1006267"/>
                  <a:ext cx="4968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396357" name="Freihand 396356">
                  <a:extLst>
                    <a:ext uri="{FF2B5EF4-FFF2-40B4-BE49-F238E27FC236}">
                      <a16:creationId xmlns:a16="http://schemas.microsoft.com/office/drawing/2014/main" id="{A2BEFB78-2744-4C6D-B4CF-45B4D8CF6DF0}"/>
                    </a:ext>
                  </a:extLst>
                </p14:cNvPr>
                <p14:cNvContentPartPr/>
                <p14:nvPr/>
              </p14:nvContentPartPr>
              <p14:xfrm>
                <a:off x="1923227" y="945787"/>
                <a:ext cx="285480" cy="201240"/>
              </p14:xfrm>
            </p:contentPart>
          </mc:Choice>
          <mc:Fallback>
            <p:pic>
              <p:nvPicPr>
                <p:cNvPr id="396357" name="Freihand 396356">
                  <a:extLst>
                    <a:ext uri="{FF2B5EF4-FFF2-40B4-BE49-F238E27FC236}">
                      <a16:creationId xmlns:a16="http://schemas.microsoft.com/office/drawing/2014/main" id="{A2BEFB78-2744-4C6D-B4CF-45B4D8CF6DF0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1918907" y="941467"/>
                  <a:ext cx="29412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396359" name="Freihand 396358">
                  <a:extLst>
                    <a:ext uri="{FF2B5EF4-FFF2-40B4-BE49-F238E27FC236}">
                      <a16:creationId xmlns:a16="http://schemas.microsoft.com/office/drawing/2014/main" id="{F4B5A7F4-FC31-47C6-8865-1503F3A48F8A}"/>
                    </a:ext>
                  </a:extLst>
                </p14:cNvPr>
                <p14:cNvContentPartPr/>
                <p14:nvPr/>
              </p14:nvContentPartPr>
              <p14:xfrm>
                <a:off x="6261227" y="1279867"/>
                <a:ext cx="462960" cy="484920"/>
              </p14:xfrm>
            </p:contentPart>
          </mc:Choice>
          <mc:Fallback>
            <p:pic>
              <p:nvPicPr>
                <p:cNvPr id="396359" name="Freihand 396358">
                  <a:extLst>
                    <a:ext uri="{FF2B5EF4-FFF2-40B4-BE49-F238E27FC236}">
                      <a16:creationId xmlns:a16="http://schemas.microsoft.com/office/drawing/2014/main" id="{F4B5A7F4-FC31-47C6-8865-1503F3A48F8A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6256907" y="1275547"/>
                  <a:ext cx="471600" cy="49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396361" name="Freihand 396360">
                  <a:extLst>
                    <a:ext uri="{FF2B5EF4-FFF2-40B4-BE49-F238E27FC236}">
                      <a16:creationId xmlns:a16="http://schemas.microsoft.com/office/drawing/2014/main" id="{39E192C7-D09E-4FD4-AABC-ECF630012C32}"/>
                    </a:ext>
                  </a:extLst>
                </p14:cNvPr>
                <p14:cNvContentPartPr/>
                <p14:nvPr/>
              </p14:nvContentPartPr>
              <p14:xfrm>
                <a:off x="1129787" y="4572427"/>
                <a:ext cx="381960" cy="229680"/>
              </p14:xfrm>
            </p:contentPart>
          </mc:Choice>
          <mc:Fallback>
            <p:pic>
              <p:nvPicPr>
                <p:cNvPr id="396361" name="Freihand 396360">
                  <a:extLst>
                    <a:ext uri="{FF2B5EF4-FFF2-40B4-BE49-F238E27FC236}">
                      <a16:creationId xmlns:a16="http://schemas.microsoft.com/office/drawing/2014/main" id="{39E192C7-D09E-4FD4-AABC-ECF630012C32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1125467" y="4568107"/>
                  <a:ext cx="39060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396362" name="Freihand 396361">
                  <a:extLst>
                    <a:ext uri="{FF2B5EF4-FFF2-40B4-BE49-F238E27FC236}">
                      <a16:creationId xmlns:a16="http://schemas.microsoft.com/office/drawing/2014/main" id="{2C84244E-A860-4BBF-8061-592A6D82DB9D}"/>
                    </a:ext>
                  </a:extLst>
                </p14:cNvPr>
                <p14:cNvContentPartPr/>
                <p14:nvPr/>
              </p14:nvContentPartPr>
              <p14:xfrm>
                <a:off x="1147067" y="4371187"/>
                <a:ext cx="568080" cy="335160"/>
              </p14:xfrm>
            </p:contentPart>
          </mc:Choice>
          <mc:Fallback>
            <p:pic>
              <p:nvPicPr>
                <p:cNvPr id="396362" name="Freihand 396361">
                  <a:extLst>
                    <a:ext uri="{FF2B5EF4-FFF2-40B4-BE49-F238E27FC236}">
                      <a16:creationId xmlns:a16="http://schemas.microsoft.com/office/drawing/2014/main" id="{2C84244E-A860-4BBF-8061-592A6D82DB9D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142747" y="4366867"/>
                  <a:ext cx="576720" cy="34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396363" name="Freihand 396362">
                  <a:extLst>
                    <a:ext uri="{FF2B5EF4-FFF2-40B4-BE49-F238E27FC236}">
                      <a16:creationId xmlns:a16="http://schemas.microsoft.com/office/drawing/2014/main" id="{C0A27F63-B8C8-409C-A745-D30C54A69FAD}"/>
                    </a:ext>
                  </a:extLst>
                </p14:cNvPr>
                <p14:cNvContentPartPr/>
                <p14:nvPr/>
              </p14:nvContentPartPr>
              <p14:xfrm>
                <a:off x="1129787" y="4148707"/>
                <a:ext cx="720720" cy="432360"/>
              </p14:xfrm>
            </p:contentPart>
          </mc:Choice>
          <mc:Fallback>
            <p:pic>
              <p:nvPicPr>
                <p:cNvPr id="396363" name="Freihand 396362">
                  <a:extLst>
                    <a:ext uri="{FF2B5EF4-FFF2-40B4-BE49-F238E27FC236}">
                      <a16:creationId xmlns:a16="http://schemas.microsoft.com/office/drawing/2014/main" id="{C0A27F63-B8C8-409C-A745-D30C54A69FAD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1125467" y="4144387"/>
                  <a:ext cx="729360" cy="44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396364" name="Freihand 396363">
                  <a:extLst>
                    <a:ext uri="{FF2B5EF4-FFF2-40B4-BE49-F238E27FC236}">
                      <a16:creationId xmlns:a16="http://schemas.microsoft.com/office/drawing/2014/main" id="{3C2B9994-CA37-4B59-B5C2-0D696823B88E}"/>
                    </a:ext>
                  </a:extLst>
                </p14:cNvPr>
                <p14:cNvContentPartPr/>
                <p14:nvPr/>
              </p14:nvContentPartPr>
              <p14:xfrm>
                <a:off x="1219067" y="3798067"/>
                <a:ext cx="1020960" cy="586440"/>
              </p14:xfrm>
            </p:contentPart>
          </mc:Choice>
          <mc:Fallback>
            <p:pic>
              <p:nvPicPr>
                <p:cNvPr id="396364" name="Freihand 396363">
                  <a:extLst>
                    <a:ext uri="{FF2B5EF4-FFF2-40B4-BE49-F238E27FC236}">
                      <a16:creationId xmlns:a16="http://schemas.microsoft.com/office/drawing/2014/main" id="{3C2B9994-CA37-4B59-B5C2-0D696823B88E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214747" y="3793747"/>
                  <a:ext cx="1029600" cy="59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396365" name="Freihand 396364">
                  <a:extLst>
                    <a:ext uri="{FF2B5EF4-FFF2-40B4-BE49-F238E27FC236}">
                      <a16:creationId xmlns:a16="http://schemas.microsoft.com/office/drawing/2014/main" id="{8BF23487-1783-4A84-82AA-6B7248D55A77}"/>
                    </a:ext>
                  </a:extLst>
                </p14:cNvPr>
                <p14:cNvContentPartPr/>
                <p14:nvPr/>
              </p14:nvContentPartPr>
              <p14:xfrm>
                <a:off x="1643147" y="3715267"/>
                <a:ext cx="664200" cy="406800"/>
              </p14:xfrm>
            </p:contentPart>
          </mc:Choice>
          <mc:Fallback>
            <p:pic>
              <p:nvPicPr>
                <p:cNvPr id="396365" name="Freihand 396364">
                  <a:extLst>
                    <a:ext uri="{FF2B5EF4-FFF2-40B4-BE49-F238E27FC236}">
                      <a16:creationId xmlns:a16="http://schemas.microsoft.com/office/drawing/2014/main" id="{8BF23487-1783-4A84-82AA-6B7248D55A77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638827" y="3710947"/>
                  <a:ext cx="672840" cy="41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396366" name="Freihand 396365">
                  <a:extLst>
                    <a:ext uri="{FF2B5EF4-FFF2-40B4-BE49-F238E27FC236}">
                      <a16:creationId xmlns:a16="http://schemas.microsoft.com/office/drawing/2014/main" id="{847EF1F2-9EF1-4529-8A3B-BB9EF8A61924}"/>
                    </a:ext>
                  </a:extLst>
                </p14:cNvPr>
                <p14:cNvContentPartPr/>
                <p14:nvPr/>
              </p14:nvContentPartPr>
              <p14:xfrm>
                <a:off x="2349107" y="3807787"/>
                <a:ext cx="360" cy="360"/>
              </p14:xfrm>
            </p:contentPart>
          </mc:Choice>
          <mc:Fallback>
            <p:pic>
              <p:nvPicPr>
                <p:cNvPr id="396366" name="Freihand 396365">
                  <a:extLst>
                    <a:ext uri="{FF2B5EF4-FFF2-40B4-BE49-F238E27FC236}">
                      <a16:creationId xmlns:a16="http://schemas.microsoft.com/office/drawing/2014/main" id="{847EF1F2-9EF1-4529-8A3B-BB9EF8A61924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2344787" y="38034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396367" name="Freihand 396366">
                  <a:extLst>
                    <a:ext uri="{FF2B5EF4-FFF2-40B4-BE49-F238E27FC236}">
                      <a16:creationId xmlns:a16="http://schemas.microsoft.com/office/drawing/2014/main" id="{36E82DD3-2002-4920-BB8E-F6A6922FD9AB}"/>
                    </a:ext>
                  </a:extLst>
                </p14:cNvPr>
                <p14:cNvContentPartPr/>
                <p14:nvPr/>
              </p14:nvContentPartPr>
              <p14:xfrm>
                <a:off x="2244347" y="3759907"/>
                <a:ext cx="360" cy="360"/>
              </p14:xfrm>
            </p:contentPart>
          </mc:Choice>
          <mc:Fallback>
            <p:pic>
              <p:nvPicPr>
                <p:cNvPr id="396367" name="Freihand 396366">
                  <a:extLst>
                    <a:ext uri="{FF2B5EF4-FFF2-40B4-BE49-F238E27FC236}">
                      <a16:creationId xmlns:a16="http://schemas.microsoft.com/office/drawing/2014/main" id="{36E82DD3-2002-4920-BB8E-F6A6922FD9A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2240027" y="3755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396368" name="Freihand 396367">
                  <a:extLst>
                    <a:ext uri="{FF2B5EF4-FFF2-40B4-BE49-F238E27FC236}">
                      <a16:creationId xmlns:a16="http://schemas.microsoft.com/office/drawing/2014/main" id="{8A678A8A-31F1-406E-9D78-DB044B8860C4}"/>
                    </a:ext>
                  </a:extLst>
                </p14:cNvPr>
                <p14:cNvContentPartPr/>
                <p14:nvPr/>
              </p14:nvContentPartPr>
              <p14:xfrm>
                <a:off x="2164067" y="3638227"/>
                <a:ext cx="731520" cy="353520"/>
              </p14:xfrm>
            </p:contentPart>
          </mc:Choice>
          <mc:Fallback>
            <p:pic>
              <p:nvPicPr>
                <p:cNvPr id="396368" name="Freihand 396367">
                  <a:extLst>
                    <a:ext uri="{FF2B5EF4-FFF2-40B4-BE49-F238E27FC236}">
                      <a16:creationId xmlns:a16="http://schemas.microsoft.com/office/drawing/2014/main" id="{8A678A8A-31F1-406E-9D78-DB044B8860C4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2159747" y="3633907"/>
                  <a:ext cx="740160" cy="36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396369" name="Freihand 396368">
                  <a:extLst>
                    <a:ext uri="{FF2B5EF4-FFF2-40B4-BE49-F238E27FC236}">
                      <a16:creationId xmlns:a16="http://schemas.microsoft.com/office/drawing/2014/main" id="{3E819348-8BA5-4E93-AB11-64DCAD7BE696}"/>
                    </a:ext>
                  </a:extLst>
                </p14:cNvPr>
                <p14:cNvContentPartPr/>
                <p14:nvPr/>
              </p14:nvContentPartPr>
              <p14:xfrm>
                <a:off x="2660507" y="3663427"/>
                <a:ext cx="318960" cy="167400"/>
              </p14:xfrm>
            </p:contentPart>
          </mc:Choice>
          <mc:Fallback>
            <p:pic>
              <p:nvPicPr>
                <p:cNvPr id="396369" name="Freihand 396368">
                  <a:extLst>
                    <a:ext uri="{FF2B5EF4-FFF2-40B4-BE49-F238E27FC236}">
                      <a16:creationId xmlns:a16="http://schemas.microsoft.com/office/drawing/2014/main" id="{3E819348-8BA5-4E93-AB11-64DCAD7BE696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2656187" y="3659107"/>
                  <a:ext cx="32760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396370" name="Freihand 396369">
                  <a:extLst>
                    <a:ext uri="{FF2B5EF4-FFF2-40B4-BE49-F238E27FC236}">
                      <a16:creationId xmlns:a16="http://schemas.microsoft.com/office/drawing/2014/main" id="{B8869406-8784-4E45-95D1-94D5AA7F3B59}"/>
                    </a:ext>
                  </a:extLst>
                </p14:cNvPr>
                <p14:cNvContentPartPr/>
                <p14:nvPr/>
              </p14:nvContentPartPr>
              <p14:xfrm>
                <a:off x="2917907" y="3616267"/>
                <a:ext cx="303840" cy="150480"/>
              </p14:xfrm>
            </p:contentPart>
          </mc:Choice>
          <mc:Fallback>
            <p:pic>
              <p:nvPicPr>
                <p:cNvPr id="396370" name="Freihand 396369">
                  <a:extLst>
                    <a:ext uri="{FF2B5EF4-FFF2-40B4-BE49-F238E27FC236}">
                      <a16:creationId xmlns:a16="http://schemas.microsoft.com/office/drawing/2014/main" id="{B8869406-8784-4E45-95D1-94D5AA7F3B59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2913587" y="3611947"/>
                  <a:ext cx="31248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396372" name="Freihand 396371">
                  <a:extLst>
                    <a:ext uri="{FF2B5EF4-FFF2-40B4-BE49-F238E27FC236}">
                      <a16:creationId xmlns:a16="http://schemas.microsoft.com/office/drawing/2014/main" id="{B79C2CED-2729-474B-8FAD-53054DB63D9D}"/>
                    </a:ext>
                  </a:extLst>
                </p14:cNvPr>
                <p14:cNvContentPartPr/>
                <p14:nvPr/>
              </p14:nvContentPartPr>
              <p14:xfrm>
                <a:off x="720827" y="4527427"/>
                <a:ext cx="639000" cy="276840"/>
              </p14:xfrm>
            </p:contentPart>
          </mc:Choice>
          <mc:Fallback>
            <p:pic>
              <p:nvPicPr>
                <p:cNvPr id="396372" name="Freihand 396371">
                  <a:extLst>
                    <a:ext uri="{FF2B5EF4-FFF2-40B4-BE49-F238E27FC236}">
                      <a16:creationId xmlns:a16="http://schemas.microsoft.com/office/drawing/2014/main" id="{B79C2CED-2729-474B-8FAD-53054DB63D9D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716507" y="4523107"/>
                  <a:ext cx="647640" cy="28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396373" name="Freihand 396372">
                  <a:extLst>
                    <a:ext uri="{FF2B5EF4-FFF2-40B4-BE49-F238E27FC236}">
                      <a16:creationId xmlns:a16="http://schemas.microsoft.com/office/drawing/2014/main" id="{EB3D5A19-809F-4804-A632-1BF43036939A}"/>
                    </a:ext>
                  </a:extLst>
                </p14:cNvPr>
                <p14:cNvContentPartPr/>
                <p14:nvPr/>
              </p14:nvContentPartPr>
              <p14:xfrm>
                <a:off x="1190987" y="4451107"/>
                <a:ext cx="312840" cy="191520"/>
              </p14:xfrm>
            </p:contentPart>
          </mc:Choice>
          <mc:Fallback>
            <p:pic>
              <p:nvPicPr>
                <p:cNvPr id="396373" name="Freihand 396372">
                  <a:extLst>
                    <a:ext uri="{FF2B5EF4-FFF2-40B4-BE49-F238E27FC236}">
                      <a16:creationId xmlns:a16="http://schemas.microsoft.com/office/drawing/2014/main" id="{EB3D5A19-809F-4804-A632-1BF43036939A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1186667" y="4446787"/>
                  <a:ext cx="32148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396375" name="Freihand 396374">
                  <a:extLst>
                    <a:ext uri="{FF2B5EF4-FFF2-40B4-BE49-F238E27FC236}">
                      <a16:creationId xmlns:a16="http://schemas.microsoft.com/office/drawing/2014/main" id="{F3B36CB5-9A73-4700-B65B-2CBFB7FB8537}"/>
                    </a:ext>
                  </a:extLst>
                </p14:cNvPr>
                <p14:cNvContentPartPr/>
                <p14:nvPr/>
              </p14:nvContentPartPr>
              <p14:xfrm>
                <a:off x="284867" y="4918027"/>
                <a:ext cx="56160" cy="206280"/>
              </p14:xfrm>
            </p:contentPart>
          </mc:Choice>
          <mc:Fallback>
            <p:pic>
              <p:nvPicPr>
                <p:cNvPr id="396375" name="Freihand 396374">
                  <a:extLst>
                    <a:ext uri="{FF2B5EF4-FFF2-40B4-BE49-F238E27FC236}">
                      <a16:creationId xmlns:a16="http://schemas.microsoft.com/office/drawing/2014/main" id="{F3B36CB5-9A73-4700-B65B-2CBFB7FB8537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280547" y="4913707"/>
                  <a:ext cx="6480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396376" name="Freihand 396375">
                  <a:extLst>
                    <a:ext uri="{FF2B5EF4-FFF2-40B4-BE49-F238E27FC236}">
                      <a16:creationId xmlns:a16="http://schemas.microsoft.com/office/drawing/2014/main" id="{A7FB6E5C-84F7-48B1-B3D2-70DF65B6BC48}"/>
                    </a:ext>
                  </a:extLst>
                </p14:cNvPr>
                <p14:cNvContentPartPr/>
                <p14:nvPr/>
              </p14:nvContentPartPr>
              <p14:xfrm>
                <a:off x="215027" y="4867627"/>
                <a:ext cx="183240" cy="122400"/>
              </p14:xfrm>
            </p:contentPart>
          </mc:Choice>
          <mc:Fallback>
            <p:pic>
              <p:nvPicPr>
                <p:cNvPr id="396376" name="Freihand 396375">
                  <a:extLst>
                    <a:ext uri="{FF2B5EF4-FFF2-40B4-BE49-F238E27FC236}">
                      <a16:creationId xmlns:a16="http://schemas.microsoft.com/office/drawing/2014/main" id="{A7FB6E5C-84F7-48B1-B3D2-70DF65B6BC48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210707" y="4863307"/>
                  <a:ext cx="19188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396377" name="Freihand 396376">
                  <a:extLst>
                    <a:ext uri="{FF2B5EF4-FFF2-40B4-BE49-F238E27FC236}">
                      <a16:creationId xmlns:a16="http://schemas.microsoft.com/office/drawing/2014/main" id="{D4D7BB95-2DBE-4778-8A00-56C6E0713F9C}"/>
                    </a:ext>
                  </a:extLst>
                </p14:cNvPr>
                <p14:cNvContentPartPr/>
                <p14:nvPr/>
              </p14:nvContentPartPr>
              <p14:xfrm>
                <a:off x="443987" y="4820467"/>
                <a:ext cx="23400" cy="217440"/>
              </p14:xfrm>
            </p:contentPart>
          </mc:Choice>
          <mc:Fallback>
            <p:pic>
              <p:nvPicPr>
                <p:cNvPr id="396377" name="Freihand 396376">
                  <a:extLst>
                    <a:ext uri="{FF2B5EF4-FFF2-40B4-BE49-F238E27FC236}">
                      <a16:creationId xmlns:a16="http://schemas.microsoft.com/office/drawing/2014/main" id="{D4D7BB95-2DBE-4778-8A00-56C6E0713F9C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439667" y="4816147"/>
                  <a:ext cx="3204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396378" name="Freihand 396377">
                  <a:extLst>
                    <a:ext uri="{FF2B5EF4-FFF2-40B4-BE49-F238E27FC236}">
                      <a16:creationId xmlns:a16="http://schemas.microsoft.com/office/drawing/2014/main" id="{5EFD99CE-4AC9-4C72-8788-819FE658B1B3}"/>
                    </a:ext>
                  </a:extLst>
                </p14:cNvPr>
                <p14:cNvContentPartPr/>
                <p14:nvPr/>
              </p14:nvContentPartPr>
              <p14:xfrm>
                <a:off x="383147" y="4792747"/>
                <a:ext cx="235800" cy="175680"/>
              </p14:xfrm>
            </p:contentPart>
          </mc:Choice>
          <mc:Fallback>
            <p:pic>
              <p:nvPicPr>
                <p:cNvPr id="396378" name="Freihand 396377">
                  <a:extLst>
                    <a:ext uri="{FF2B5EF4-FFF2-40B4-BE49-F238E27FC236}">
                      <a16:creationId xmlns:a16="http://schemas.microsoft.com/office/drawing/2014/main" id="{5EFD99CE-4AC9-4C72-8788-819FE658B1B3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378827" y="4788427"/>
                  <a:ext cx="244440" cy="184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456" name="Gruppieren 396455">
            <a:extLst>
              <a:ext uri="{FF2B5EF4-FFF2-40B4-BE49-F238E27FC236}">
                <a16:creationId xmlns:a16="http://schemas.microsoft.com/office/drawing/2014/main" id="{5B10F1B2-9EDA-4FFD-B316-7D7EADEC4C90}"/>
              </a:ext>
            </a:extLst>
          </p:cNvPr>
          <p:cNvGrpSpPr/>
          <p:nvPr/>
        </p:nvGrpSpPr>
        <p:grpSpPr>
          <a:xfrm>
            <a:off x="1095227" y="2207227"/>
            <a:ext cx="4098960" cy="1774440"/>
            <a:chOff x="1095227" y="2207227"/>
            <a:chExt cx="4098960" cy="1774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396426" name="Freihand 396425">
                  <a:extLst>
                    <a:ext uri="{FF2B5EF4-FFF2-40B4-BE49-F238E27FC236}">
                      <a16:creationId xmlns:a16="http://schemas.microsoft.com/office/drawing/2014/main" id="{EAFB7BC5-5CA4-44C1-8E98-84FD7420D523}"/>
                    </a:ext>
                  </a:extLst>
                </p14:cNvPr>
                <p14:cNvContentPartPr/>
                <p14:nvPr/>
              </p14:nvContentPartPr>
              <p14:xfrm>
                <a:off x="1108907" y="3523387"/>
                <a:ext cx="414000" cy="429480"/>
              </p14:xfrm>
            </p:contentPart>
          </mc:Choice>
          <mc:Fallback>
            <p:pic>
              <p:nvPicPr>
                <p:cNvPr id="396426" name="Freihand 396425">
                  <a:extLst>
                    <a:ext uri="{FF2B5EF4-FFF2-40B4-BE49-F238E27FC236}">
                      <a16:creationId xmlns:a16="http://schemas.microsoft.com/office/drawing/2014/main" id="{EAFB7BC5-5CA4-44C1-8E98-84FD7420D523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1104587" y="3519067"/>
                  <a:ext cx="422640" cy="43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396427" name="Freihand 396426">
                  <a:extLst>
                    <a:ext uri="{FF2B5EF4-FFF2-40B4-BE49-F238E27FC236}">
                      <a16:creationId xmlns:a16="http://schemas.microsoft.com/office/drawing/2014/main" id="{79D92ED8-3D30-408F-8447-5A0FDDEAE0F1}"/>
                    </a:ext>
                  </a:extLst>
                </p14:cNvPr>
                <p14:cNvContentPartPr/>
                <p14:nvPr/>
              </p14:nvContentPartPr>
              <p14:xfrm>
                <a:off x="1095227" y="3278587"/>
                <a:ext cx="709560" cy="703080"/>
              </p14:xfrm>
            </p:contentPart>
          </mc:Choice>
          <mc:Fallback>
            <p:pic>
              <p:nvPicPr>
                <p:cNvPr id="396427" name="Freihand 396426">
                  <a:extLst>
                    <a:ext uri="{FF2B5EF4-FFF2-40B4-BE49-F238E27FC236}">
                      <a16:creationId xmlns:a16="http://schemas.microsoft.com/office/drawing/2014/main" id="{79D92ED8-3D30-408F-8447-5A0FDDEAE0F1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1090907" y="3274267"/>
                  <a:ext cx="718200" cy="71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396429" name="Freihand 396428">
                  <a:extLst>
                    <a:ext uri="{FF2B5EF4-FFF2-40B4-BE49-F238E27FC236}">
                      <a16:creationId xmlns:a16="http://schemas.microsoft.com/office/drawing/2014/main" id="{6F301C1F-BF10-4F25-8785-05AE4158905C}"/>
                    </a:ext>
                  </a:extLst>
                </p14:cNvPr>
                <p14:cNvContentPartPr/>
                <p14:nvPr/>
              </p14:nvContentPartPr>
              <p14:xfrm>
                <a:off x="1288187" y="3062947"/>
                <a:ext cx="852480" cy="805320"/>
              </p14:xfrm>
            </p:contentPart>
          </mc:Choice>
          <mc:Fallback>
            <p:pic>
              <p:nvPicPr>
                <p:cNvPr id="396429" name="Freihand 396428">
                  <a:extLst>
                    <a:ext uri="{FF2B5EF4-FFF2-40B4-BE49-F238E27FC236}">
                      <a16:creationId xmlns:a16="http://schemas.microsoft.com/office/drawing/2014/main" id="{6F301C1F-BF10-4F25-8785-05AE4158905C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1283867" y="3058627"/>
                  <a:ext cx="861120" cy="81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396430" name="Freihand 396429">
                  <a:extLst>
                    <a:ext uri="{FF2B5EF4-FFF2-40B4-BE49-F238E27FC236}">
                      <a16:creationId xmlns:a16="http://schemas.microsoft.com/office/drawing/2014/main" id="{6155909D-AEA2-4382-9D69-70D1463ACF2F}"/>
                    </a:ext>
                  </a:extLst>
                </p14:cNvPr>
                <p14:cNvContentPartPr/>
                <p14:nvPr/>
              </p14:nvContentPartPr>
              <p14:xfrm>
                <a:off x="1493387" y="3101827"/>
                <a:ext cx="943920" cy="774360"/>
              </p14:xfrm>
            </p:contentPart>
          </mc:Choice>
          <mc:Fallback>
            <p:pic>
              <p:nvPicPr>
                <p:cNvPr id="396430" name="Freihand 396429">
                  <a:extLst>
                    <a:ext uri="{FF2B5EF4-FFF2-40B4-BE49-F238E27FC236}">
                      <a16:creationId xmlns:a16="http://schemas.microsoft.com/office/drawing/2014/main" id="{6155909D-AEA2-4382-9D69-70D1463ACF2F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489067" y="3097507"/>
                  <a:ext cx="952560" cy="78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396431" name="Freihand 396430">
                  <a:extLst>
                    <a:ext uri="{FF2B5EF4-FFF2-40B4-BE49-F238E27FC236}">
                      <a16:creationId xmlns:a16="http://schemas.microsoft.com/office/drawing/2014/main" id="{CA076816-13BA-458E-99BD-BDECFC7EA446}"/>
                    </a:ext>
                  </a:extLst>
                </p14:cNvPr>
                <p14:cNvContentPartPr/>
                <p14:nvPr/>
              </p14:nvContentPartPr>
              <p14:xfrm>
                <a:off x="1657547" y="3066187"/>
                <a:ext cx="954360" cy="716760"/>
              </p14:xfrm>
            </p:contentPart>
          </mc:Choice>
          <mc:Fallback>
            <p:pic>
              <p:nvPicPr>
                <p:cNvPr id="396431" name="Freihand 396430">
                  <a:extLst>
                    <a:ext uri="{FF2B5EF4-FFF2-40B4-BE49-F238E27FC236}">
                      <a16:creationId xmlns:a16="http://schemas.microsoft.com/office/drawing/2014/main" id="{CA076816-13BA-458E-99BD-BDECFC7EA446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1653227" y="3061867"/>
                  <a:ext cx="963000" cy="72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396432" name="Freihand 396431">
                  <a:extLst>
                    <a:ext uri="{FF2B5EF4-FFF2-40B4-BE49-F238E27FC236}">
                      <a16:creationId xmlns:a16="http://schemas.microsoft.com/office/drawing/2014/main" id="{7E05450B-B018-4C3C-BE00-0FEB2A410059}"/>
                    </a:ext>
                  </a:extLst>
                </p14:cNvPr>
                <p14:cNvContentPartPr/>
                <p14:nvPr/>
              </p14:nvContentPartPr>
              <p14:xfrm>
                <a:off x="1901627" y="3112627"/>
                <a:ext cx="698040" cy="462960"/>
              </p14:xfrm>
            </p:contentPart>
          </mc:Choice>
          <mc:Fallback>
            <p:pic>
              <p:nvPicPr>
                <p:cNvPr id="396432" name="Freihand 396431">
                  <a:extLst>
                    <a:ext uri="{FF2B5EF4-FFF2-40B4-BE49-F238E27FC236}">
                      <a16:creationId xmlns:a16="http://schemas.microsoft.com/office/drawing/2014/main" id="{7E05450B-B018-4C3C-BE00-0FEB2A410059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897307" y="3108307"/>
                  <a:ext cx="706680" cy="47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396433" name="Freihand 396432">
                  <a:extLst>
                    <a:ext uri="{FF2B5EF4-FFF2-40B4-BE49-F238E27FC236}">
                      <a16:creationId xmlns:a16="http://schemas.microsoft.com/office/drawing/2014/main" id="{2515181A-417B-4390-846E-C1ED6D1658AB}"/>
                    </a:ext>
                  </a:extLst>
                </p14:cNvPr>
                <p14:cNvContentPartPr/>
                <p14:nvPr/>
              </p14:nvContentPartPr>
              <p14:xfrm>
                <a:off x="2124107" y="3106507"/>
                <a:ext cx="496080" cy="358560"/>
              </p14:xfrm>
            </p:contentPart>
          </mc:Choice>
          <mc:Fallback>
            <p:pic>
              <p:nvPicPr>
                <p:cNvPr id="396433" name="Freihand 396432">
                  <a:extLst>
                    <a:ext uri="{FF2B5EF4-FFF2-40B4-BE49-F238E27FC236}">
                      <a16:creationId xmlns:a16="http://schemas.microsoft.com/office/drawing/2014/main" id="{2515181A-417B-4390-846E-C1ED6D1658AB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2119787" y="3102187"/>
                  <a:ext cx="504720" cy="36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396434" name="Freihand 396433">
                  <a:extLst>
                    <a:ext uri="{FF2B5EF4-FFF2-40B4-BE49-F238E27FC236}">
                      <a16:creationId xmlns:a16="http://schemas.microsoft.com/office/drawing/2014/main" id="{1E942878-C4D2-4B11-99EE-28D88E09D504}"/>
                    </a:ext>
                  </a:extLst>
                </p14:cNvPr>
                <p14:cNvContentPartPr/>
                <p14:nvPr/>
              </p14:nvContentPartPr>
              <p14:xfrm>
                <a:off x="2236427" y="3055027"/>
                <a:ext cx="384120" cy="302760"/>
              </p14:xfrm>
            </p:contentPart>
          </mc:Choice>
          <mc:Fallback>
            <p:pic>
              <p:nvPicPr>
                <p:cNvPr id="396434" name="Freihand 396433">
                  <a:extLst>
                    <a:ext uri="{FF2B5EF4-FFF2-40B4-BE49-F238E27FC236}">
                      <a16:creationId xmlns:a16="http://schemas.microsoft.com/office/drawing/2014/main" id="{1E942878-C4D2-4B11-99EE-28D88E09D504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2232107" y="3050707"/>
                  <a:ext cx="39276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396435" name="Freihand 396434">
                  <a:extLst>
                    <a:ext uri="{FF2B5EF4-FFF2-40B4-BE49-F238E27FC236}">
                      <a16:creationId xmlns:a16="http://schemas.microsoft.com/office/drawing/2014/main" id="{69B29F1B-F576-4175-A949-8231ACC63058}"/>
                    </a:ext>
                  </a:extLst>
                </p14:cNvPr>
                <p14:cNvContentPartPr/>
                <p14:nvPr/>
              </p14:nvContentPartPr>
              <p14:xfrm>
                <a:off x="2394107" y="3028027"/>
                <a:ext cx="265680" cy="216720"/>
              </p14:xfrm>
            </p:contentPart>
          </mc:Choice>
          <mc:Fallback>
            <p:pic>
              <p:nvPicPr>
                <p:cNvPr id="396435" name="Freihand 396434">
                  <a:extLst>
                    <a:ext uri="{FF2B5EF4-FFF2-40B4-BE49-F238E27FC236}">
                      <a16:creationId xmlns:a16="http://schemas.microsoft.com/office/drawing/2014/main" id="{69B29F1B-F576-4175-A949-8231ACC63058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2389787" y="3023707"/>
                  <a:ext cx="274320" cy="22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3">
              <p14:nvContentPartPr>
                <p14:cNvPr id="396436" name="Freihand 396435">
                  <a:extLst>
                    <a:ext uri="{FF2B5EF4-FFF2-40B4-BE49-F238E27FC236}">
                      <a16:creationId xmlns:a16="http://schemas.microsoft.com/office/drawing/2014/main" id="{149C9AFE-8A83-438A-A988-32AEE952D701}"/>
                    </a:ext>
                  </a:extLst>
                </p14:cNvPr>
                <p14:cNvContentPartPr/>
                <p14:nvPr/>
              </p14:nvContentPartPr>
              <p14:xfrm>
                <a:off x="2538107" y="3014347"/>
                <a:ext cx="105480" cy="108720"/>
              </p14:xfrm>
            </p:contentPart>
          </mc:Choice>
          <mc:Fallback>
            <p:pic>
              <p:nvPicPr>
                <p:cNvPr id="396436" name="Freihand 396435">
                  <a:extLst>
                    <a:ext uri="{FF2B5EF4-FFF2-40B4-BE49-F238E27FC236}">
                      <a16:creationId xmlns:a16="http://schemas.microsoft.com/office/drawing/2014/main" id="{149C9AFE-8A83-438A-A988-32AEE952D701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2533787" y="3010027"/>
                  <a:ext cx="11412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396438" name="Freihand 396437">
                  <a:extLst>
                    <a:ext uri="{FF2B5EF4-FFF2-40B4-BE49-F238E27FC236}">
                      <a16:creationId xmlns:a16="http://schemas.microsoft.com/office/drawing/2014/main" id="{511E5022-5A47-4262-9CEC-2DF5D297DAC6}"/>
                    </a:ext>
                  </a:extLst>
                </p14:cNvPr>
                <p14:cNvContentPartPr/>
                <p14:nvPr/>
              </p14:nvContentPartPr>
              <p14:xfrm>
                <a:off x="2454227" y="2874667"/>
                <a:ext cx="766800" cy="404280"/>
              </p14:xfrm>
            </p:contentPart>
          </mc:Choice>
          <mc:Fallback>
            <p:pic>
              <p:nvPicPr>
                <p:cNvPr id="396438" name="Freihand 396437">
                  <a:extLst>
                    <a:ext uri="{FF2B5EF4-FFF2-40B4-BE49-F238E27FC236}">
                      <a16:creationId xmlns:a16="http://schemas.microsoft.com/office/drawing/2014/main" id="{511E5022-5A47-4262-9CEC-2DF5D297DAC6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2449907" y="2870347"/>
                  <a:ext cx="775440" cy="41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396440" name="Freihand 396439">
                  <a:extLst>
                    <a:ext uri="{FF2B5EF4-FFF2-40B4-BE49-F238E27FC236}">
                      <a16:creationId xmlns:a16="http://schemas.microsoft.com/office/drawing/2014/main" id="{8E230906-2643-482A-9560-382F87F2333D}"/>
                    </a:ext>
                  </a:extLst>
                </p14:cNvPr>
                <p14:cNvContentPartPr/>
                <p14:nvPr/>
              </p14:nvContentPartPr>
              <p14:xfrm>
                <a:off x="3478067" y="2706187"/>
                <a:ext cx="15840" cy="225360"/>
              </p14:xfrm>
            </p:contentPart>
          </mc:Choice>
          <mc:Fallback>
            <p:pic>
              <p:nvPicPr>
                <p:cNvPr id="396440" name="Freihand 396439">
                  <a:extLst>
                    <a:ext uri="{FF2B5EF4-FFF2-40B4-BE49-F238E27FC236}">
                      <a16:creationId xmlns:a16="http://schemas.microsoft.com/office/drawing/2014/main" id="{8E230906-2643-482A-9560-382F87F2333D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3473747" y="2701867"/>
                  <a:ext cx="2448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396441" name="Freihand 396440">
                  <a:extLst>
                    <a:ext uri="{FF2B5EF4-FFF2-40B4-BE49-F238E27FC236}">
                      <a16:creationId xmlns:a16="http://schemas.microsoft.com/office/drawing/2014/main" id="{C78D0B2B-CA46-47A4-A317-8AE6FC46DEA1}"/>
                    </a:ext>
                  </a:extLst>
                </p14:cNvPr>
                <p14:cNvContentPartPr/>
                <p14:nvPr/>
              </p14:nvContentPartPr>
              <p14:xfrm>
                <a:off x="3363227" y="2638147"/>
                <a:ext cx="292680" cy="88560"/>
              </p14:xfrm>
            </p:contentPart>
          </mc:Choice>
          <mc:Fallback>
            <p:pic>
              <p:nvPicPr>
                <p:cNvPr id="396441" name="Freihand 396440">
                  <a:extLst>
                    <a:ext uri="{FF2B5EF4-FFF2-40B4-BE49-F238E27FC236}">
                      <a16:creationId xmlns:a16="http://schemas.microsoft.com/office/drawing/2014/main" id="{C78D0B2B-CA46-47A4-A317-8AE6FC46DEA1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3358907" y="2633827"/>
                  <a:ext cx="30132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396443" name="Freihand 396442">
                  <a:extLst>
                    <a:ext uri="{FF2B5EF4-FFF2-40B4-BE49-F238E27FC236}">
                      <a16:creationId xmlns:a16="http://schemas.microsoft.com/office/drawing/2014/main" id="{A593691C-6349-47D5-A361-BE15F44CE58C}"/>
                    </a:ext>
                  </a:extLst>
                </p14:cNvPr>
                <p14:cNvContentPartPr/>
                <p14:nvPr/>
              </p14:nvContentPartPr>
              <p14:xfrm>
                <a:off x="3707387" y="2757307"/>
                <a:ext cx="5400" cy="11160"/>
              </p14:xfrm>
            </p:contentPart>
          </mc:Choice>
          <mc:Fallback>
            <p:pic>
              <p:nvPicPr>
                <p:cNvPr id="396443" name="Freihand 396442">
                  <a:extLst>
                    <a:ext uri="{FF2B5EF4-FFF2-40B4-BE49-F238E27FC236}">
                      <a16:creationId xmlns:a16="http://schemas.microsoft.com/office/drawing/2014/main" id="{A593691C-6349-47D5-A361-BE15F44CE58C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3703067" y="2752987"/>
                  <a:ext cx="1404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3">
              <p14:nvContentPartPr>
                <p14:cNvPr id="396444" name="Freihand 396443">
                  <a:extLst>
                    <a:ext uri="{FF2B5EF4-FFF2-40B4-BE49-F238E27FC236}">
                      <a16:creationId xmlns:a16="http://schemas.microsoft.com/office/drawing/2014/main" id="{F94920E5-8775-4A88-B07B-EC286B6DE6D0}"/>
                    </a:ext>
                  </a:extLst>
                </p14:cNvPr>
                <p14:cNvContentPartPr/>
                <p14:nvPr/>
              </p14:nvContentPartPr>
              <p14:xfrm>
                <a:off x="3712787" y="2819227"/>
                <a:ext cx="12960" cy="12600"/>
              </p14:xfrm>
            </p:contentPart>
          </mc:Choice>
          <mc:Fallback>
            <p:pic>
              <p:nvPicPr>
                <p:cNvPr id="396444" name="Freihand 396443">
                  <a:extLst>
                    <a:ext uri="{FF2B5EF4-FFF2-40B4-BE49-F238E27FC236}">
                      <a16:creationId xmlns:a16="http://schemas.microsoft.com/office/drawing/2014/main" id="{F94920E5-8775-4A88-B07B-EC286B6DE6D0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3708467" y="2814907"/>
                  <a:ext cx="2160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396445" name="Freihand 396444">
                  <a:extLst>
                    <a:ext uri="{FF2B5EF4-FFF2-40B4-BE49-F238E27FC236}">
                      <a16:creationId xmlns:a16="http://schemas.microsoft.com/office/drawing/2014/main" id="{18EC8B75-5EF9-4247-B6F3-298ACCBD4DBB}"/>
                    </a:ext>
                  </a:extLst>
                </p14:cNvPr>
                <p14:cNvContentPartPr/>
                <p14:nvPr/>
              </p14:nvContentPartPr>
              <p14:xfrm>
                <a:off x="3804947" y="2590987"/>
                <a:ext cx="97920" cy="217080"/>
              </p14:xfrm>
            </p:contentPart>
          </mc:Choice>
          <mc:Fallback>
            <p:pic>
              <p:nvPicPr>
                <p:cNvPr id="396445" name="Freihand 396444">
                  <a:extLst>
                    <a:ext uri="{FF2B5EF4-FFF2-40B4-BE49-F238E27FC236}">
                      <a16:creationId xmlns:a16="http://schemas.microsoft.com/office/drawing/2014/main" id="{18EC8B75-5EF9-4247-B6F3-298ACCBD4DBB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3800627" y="2586667"/>
                  <a:ext cx="10656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396446" name="Freihand 396445">
                  <a:extLst>
                    <a:ext uri="{FF2B5EF4-FFF2-40B4-BE49-F238E27FC236}">
                      <a16:creationId xmlns:a16="http://schemas.microsoft.com/office/drawing/2014/main" id="{53A1DCBE-5A3E-4135-926C-3245BE710950}"/>
                    </a:ext>
                  </a:extLst>
                </p14:cNvPr>
                <p14:cNvContentPartPr/>
                <p14:nvPr/>
              </p14:nvContentPartPr>
              <p14:xfrm>
                <a:off x="3909347" y="2527627"/>
                <a:ext cx="176040" cy="198720"/>
              </p14:xfrm>
            </p:contentPart>
          </mc:Choice>
          <mc:Fallback>
            <p:pic>
              <p:nvPicPr>
                <p:cNvPr id="396446" name="Freihand 396445">
                  <a:extLst>
                    <a:ext uri="{FF2B5EF4-FFF2-40B4-BE49-F238E27FC236}">
                      <a16:creationId xmlns:a16="http://schemas.microsoft.com/office/drawing/2014/main" id="{53A1DCBE-5A3E-4135-926C-3245BE710950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3905027" y="2523307"/>
                  <a:ext cx="18468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396447" name="Freihand 396446">
                  <a:extLst>
                    <a:ext uri="{FF2B5EF4-FFF2-40B4-BE49-F238E27FC236}">
                      <a16:creationId xmlns:a16="http://schemas.microsoft.com/office/drawing/2014/main" id="{4461DC55-6E7F-4E97-A916-5DCFB5B284B3}"/>
                    </a:ext>
                  </a:extLst>
                </p14:cNvPr>
                <p14:cNvContentPartPr/>
                <p14:nvPr/>
              </p14:nvContentPartPr>
              <p14:xfrm>
                <a:off x="4094027" y="2544907"/>
                <a:ext cx="124200" cy="82080"/>
              </p14:xfrm>
            </p:contentPart>
          </mc:Choice>
          <mc:Fallback>
            <p:pic>
              <p:nvPicPr>
                <p:cNvPr id="396447" name="Freihand 396446">
                  <a:extLst>
                    <a:ext uri="{FF2B5EF4-FFF2-40B4-BE49-F238E27FC236}">
                      <a16:creationId xmlns:a16="http://schemas.microsoft.com/office/drawing/2014/main" id="{4461DC55-6E7F-4E97-A916-5DCFB5B284B3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4089707" y="2540587"/>
                  <a:ext cx="132840" cy="9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396449" name="Freihand 396448">
                  <a:extLst>
                    <a:ext uri="{FF2B5EF4-FFF2-40B4-BE49-F238E27FC236}">
                      <a16:creationId xmlns:a16="http://schemas.microsoft.com/office/drawing/2014/main" id="{7F06F854-71EF-4C40-9D9B-0ADD41122C7F}"/>
                    </a:ext>
                  </a:extLst>
                </p14:cNvPr>
                <p14:cNvContentPartPr/>
                <p14:nvPr/>
              </p14:nvContentPartPr>
              <p14:xfrm>
                <a:off x="4271867" y="2491267"/>
                <a:ext cx="188640" cy="123840"/>
              </p14:xfrm>
            </p:contentPart>
          </mc:Choice>
          <mc:Fallback>
            <p:pic>
              <p:nvPicPr>
                <p:cNvPr id="396449" name="Freihand 396448">
                  <a:extLst>
                    <a:ext uri="{FF2B5EF4-FFF2-40B4-BE49-F238E27FC236}">
                      <a16:creationId xmlns:a16="http://schemas.microsoft.com/office/drawing/2014/main" id="{7F06F854-71EF-4C40-9D9B-0ADD41122C7F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4267547" y="2486947"/>
                  <a:ext cx="19728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396450" name="Freihand 396449">
                  <a:extLst>
                    <a:ext uri="{FF2B5EF4-FFF2-40B4-BE49-F238E27FC236}">
                      <a16:creationId xmlns:a16="http://schemas.microsoft.com/office/drawing/2014/main" id="{5F2740D3-6D90-41A0-A3DC-F89F438A59DD}"/>
                    </a:ext>
                  </a:extLst>
                </p14:cNvPr>
                <p14:cNvContentPartPr/>
                <p14:nvPr/>
              </p14:nvContentPartPr>
              <p14:xfrm>
                <a:off x="4442867" y="2347627"/>
                <a:ext cx="90720" cy="212760"/>
              </p14:xfrm>
            </p:contentPart>
          </mc:Choice>
          <mc:Fallback>
            <p:pic>
              <p:nvPicPr>
                <p:cNvPr id="396450" name="Freihand 396449">
                  <a:extLst>
                    <a:ext uri="{FF2B5EF4-FFF2-40B4-BE49-F238E27FC236}">
                      <a16:creationId xmlns:a16="http://schemas.microsoft.com/office/drawing/2014/main" id="{5F2740D3-6D90-41A0-A3DC-F89F438A59DD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4438547" y="2343307"/>
                  <a:ext cx="9936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396451" name="Freihand 396450">
                  <a:extLst>
                    <a:ext uri="{FF2B5EF4-FFF2-40B4-BE49-F238E27FC236}">
                      <a16:creationId xmlns:a16="http://schemas.microsoft.com/office/drawing/2014/main" id="{80C7C05F-4C05-4B46-B794-840007C2F4A1}"/>
                    </a:ext>
                  </a:extLst>
                </p14:cNvPr>
                <p14:cNvContentPartPr/>
                <p14:nvPr/>
              </p14:nvContentPartPr>
              <p14:xfrm>
                <a:off x="4539707" y="2279587"/>
                <a:ext cx="69480" cy="179640"/>
              </p14:xfrm>
            </p:contentPart>
          </mc:Choice>
          <mc:Fallback>
            <p:pic>
              <p:nvPicPr>
                <p:cNvPr id="396451" name="Freihand 396450">
                  <a:extLst>
                    <a:ext uri="{FF2B5EF4-FFF2-40B4-BE49-F238E27FC236}">
                      <a16:creationId xmlns:a16="http://schemas.microsoft.com/office/drawing/2014/main" id="{80C7C05F-4C05-4B46-B794-840007C2F4A1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4535387" y="2275267"/>
                  <a:ext cx="7812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396452" name="Freihand 396451">
                  <a:extLst>
                    <a:ext uri="{FF2B5EF4-FFF2-40B4-BE49-F238E27FC236}">
                      <a16:creationId xmlns:a16="http://schemas.microsoft.com/office/drawing/2014/main" id="{120DB852-CCA0-42FF-B49B-2C04E50F3718}"/>
                    </a:ext>
                  </a:extLst>
                </p14:cNvPr>
                <p14:cNvContentPartPr/>
                <p14:nvPr/>
              </p14:nvContentPartPr>
              <p14:xfrm>
                <a:off x="4587227" y="2397667"/>
                <a:ext cx="39600" cy="34560"/>
              </p14:xfrm>
            </p:contentPart>
          </mc:Choice>
          <mc:Fallback>
            <p:pic>
              <p:nvPicPr>
                <p:cNvPr id="396452" name="Freihand 396451">
                  <a:extLst>
                    <a:ext uri="{FF2B5EF4-FFF2-40B4-BE49-F238E27FC236}">
                      <a16:creationId xmlns:a16="http://schemas.microsoft.com/office/drawing/2014/main" id="{120DB852-CCA0-42FF-B49B-2C04E50F3718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4582907" y="2393347"/>
                  <a:ext cx="4824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396453" name="Freihand 396452">
                  <a:extLst>
                    <a:ext uri="{FF2B5EF4-FFF2-40B4-BE49-F238E27FC236}">
                      <a16:creationId xmlns:a16="http://schemas.microsoft.com/office/drawing/2014/main" id="{4E9FB75F-6452-47FA-8465-1C5C3C6C6AF0}"/>
                    </a:ext>
                  </a:extLst>
                </p14:cNvPr>
                <p14:cNvContentPartPr/>
                <p14:nvPr/>
              </p14:nvContentPartPr>
              <p14:xfrm>
                <a:off x="4653107" y="2331787"/>
                <a:ext cx="164880" cy="72360"/>
              </p14:xfrm>
            </p:contentPart>
          </mc:Choice>
          <mc:Fallback>
            <p:pic>
              <p:nvPicPr>
                <p:cNvPr id="396453" name="Freihand 396452">
                  <a:extLst>
                    <a:ext uri="{FF2B5EF4-FFF2-40B4-BE49-F238E27FC236}">
                      <a16:creationId xmlns:a16="http://schemas.microsoft.com/office/drawing/2014/main" id="{4E9FB75F-6452-47FA-8465-1C5C3C6C6AF0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4648787" y="2327467"/>
                  <a:ext cx="17352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1">
              <p14:nvContentPartPr>
                <p14:cNvPr id="396454" name="Freihand 396453">
                  <a:extLst>
                    <a:ext uri="{FF2B5EF4-FFF2-40B4-BE49-F238E27FC236}">
                      <a16:creationId xmlns:a16="http://schemas.microsoft.com/office/drawing/2014/main" id="{2A65A733-8D81-424D-9928-28EC46D24961}"/>
                    </a:ext>
                  </a:extLst>
                </p14:cNvPr>
                <p14:cNvContentPartPr/>
                <p14:nvPr/>
              </p14:nvContentPartPr>
              <p14:xfrm>
                <a:off x="4845347" y="2272747"/>
                <a:ext cx="120960" cy="73440"/>
              </p14:xfrm>
            </p:contentPart>
          </mc:Choice>
          <mc:Fallback>
            <p:pic>
              <p:nvPicPr>
                <p:cNvPr id="396454" name="Freihand 396453">
                  <a:extLst>
                    <a:ext uri="{FF2B5EF4-FFF2-40B4-BE49-F238E27FC236}">
                      <a16:creationId xmlns:a16="http://schemas.microsoft.com/office/drawing/2014/main" id="{2A65A733-8D81-424D-9928-28EC46D24961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4841027" y="2268427"/>
                  <a:ext cx="12960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3">
              <p14:nvContentPartPr>
                <p14:cNvPr id="396455" name="Freihand 396454">
                  <a:extLst>
                    <a:ext uri="{FF2B5EF4-FFF2-40B4-BE49-F238E27FC236}">
                      <a16:creationId xmlns:a16="http://schemas.microsoft.com/office/drawing/2014/main" id="{76D263DB-E718-4543-A49A-A582C92D61E3}"/>
                    </a:ext>
                  </a:extLst>
                </p14:cNvPr>
                <p14:cNvContentPartPr/>
                <p14:nvPr/>
              </p14:nvContentPartPr>
              <p14:xfrm>
                <a:off x="4999787" y="2207227"/>
                <a:ext cx="194400" cy="85320"/>
              </p14:xfrm>
            </p:contentPart>
          </mc:Choice>
          <mc:Fallback>
            <p:pic>
              <p:nvPicPr>
                <p:cNvPr id="396455" name="Freihand 396454">
                  <a:extLst>
                    <a:ext uri="{FF2B5EF4-FFF2-40B4-BE49-F238E27FC236}">
                      <a16:creationId xmlns:a16="http://schemas.microsoft.com/office/drawing/2014/main" id="{76D263DB-E718-4543-A49A-A582C92D61E3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4995467" y="2202907"/>
                  <a:ext cx="203040" cy="93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471" name="Gruppieren 396470">
            <a:extLst>
              <a:ext uri="{FF2B5EF4-FFF2-40B4-BE49-F238E27FC236}">
                <a16:creationId xmlns:a16="http://schemas.microsoft.com/office/drawing/2014/main" id="{E6C87133-E442-4ACF-AAAA-C2A1F1F41B80}"/>
              </a:ext>
            </a:extLst>
          </p:cNvPr>
          <p:cNvGrpSpPr/>
          <p:nvPr/>
        </p:nvGrpSpPr>
        <p:grpSpPr>
          <a:xfrm>
            <a:off x="7995707" y="733747"/>
            <a:ext cx="1748520" cy="351000"/>
            <a:chOff x="7995707" y="733747"/>
            <a:chExt cx="1748520" cy="351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85">
              <p14:nvContentPartPr>
                <p14:cNvPr id="396457" name="Freihand 396456">
                  <a:extLst>
                    <a:ext uri="{FF2B5EF4-FFF2-40B4-BE49-F238E27FC236}">
                      <a16:creationId xmlns:a16="http://schemas.microsoft.com/office/drawing/2014/main" id="{E30F2D22-C2CE-4590-8A2E-5DA7D1C9A973}"/>
                    </a:ext>
                  </a:extLst>
                </p14:cNvPr>
                <p14:cNvContentPartPr/>
                <p14:nvPr/>
              </p14:nvContentPartPr>
              <p14:xfrm>
                <a:off x="7995707" y="869467"/>
                <a:ext cx="234360" cy="215280"/>
              </p14:xfrm>
            </p:contentPart>
          </mc:Choice>
          <mc:Fallback>
            <p:pic>
              <p:nvPicPr>
                <p:cNvPr id="396457" name="Freihand 396456">
                  <a:extLst>
                    <a:ext uri="{FF2B5EF4-FFF2-40B4-BE49-F238E27FC236}">
                      <a16:creationId xmlns:a16="http://schemas.microsoft.com/office/drawing/2014/main" id="{E30F2D22-C2CE-4590-8A2E-5DA7D1C9A973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7991387" y="865147"/>
                  <a:ext cx="24300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396458" name="Freihand 396457">
                  <a:extLst>
                    <a:ext uri="{FF2B5EF4-FFF2-40B4-BE49-F238E27FC236}">
                      <a16:creationId xmlns:a16="http://schemas.microsoft.com/office/drawing/2014/main" id="{08F8FD73-5900-4E15-9801-6A1FC8FEECAA}"/>
                    </a:ext>
                  </a:extLst>
                </p14:cNvPr>
                <p14:cNvContentPartPr/>
                <p14:nvPr/>
              </p14:nvContentPartPr>
              <p14:xfrm>
                <a:off x="8251307" y="927787"/>
                <a:ext cx="90360" cy="123120"/>
              </p14:xfrm>
            </p:contentPart>
          </mc:Choice>
          <mc:Fallback>
            <p:pic>
              <p:nvPicPr>
                <p:cNvPr id="396458" name="Freihand 396457">
                  <a:extLst>
                    <a:ext uri="{FF2B5EF4-FFF2-40B4-BE49-F238E27FC236}">
                      <a16:creationId xmlns:a16="http://schemas.microsoft.com/office/drawing/2014/main" id="{08F8FD73-5900-4E15-9801-6A1FC8FEECAA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8246987" y="923467"/>
                  <a:ext cx="9900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9">
              <p14:nvContentPartPr>
                <p14:cNvPr id="396459" name="Freihand 396458">
                  <a:extLst>
                    <a:ext uri="{FF2B5EF4-FFF2-40B4-BE49-F238E27FC236}">
                      <a16:creationId xmlns:a16="http://schemas.microsoft.com/office/drawing/2014/main" id="{4954FB85-3DC8-4E2C-ADB8-6B43CED8F909}"/>
                    </a:ext>
                  </a:extLst>
                </p14:cNvPr>
                <p14:cNvContentPartPr/>
                <p14:nvPr/>
              </p14:nvContentPartPr>
              <p14:xfrm>
                <a:off x="8350667" y="844267"/>
                <a:ext cx="79200" cy="192600"/>
              </p14:xfrm>
            </p:contentPart>
          </mc:Choice>
          <mc:Fallback>
            <p:pic>
              <p:nvPicPr>
                <p:cNvPr id="396459" name="Freihand 396458">
                  <a:extLst>
                    <a:ext uri="{FF2B5EF4-FFF2-40B4-BE49-F238E27FC236}">
                      <a16:creationId xmlns:a16="http://schemas.microsoft.com/office/drawing/2014/main" id="{4954FB85-3DC8-4E2C-ADB8-6B43CED8F909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8346347" y="839947"/>
                  <a:ext cx="8784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396460" name="Freihand 396459">
                  <a:extLst>
                    <a:ext uri="{FF2B5EF4-FFF2-40B4-BE49-F238E27FC236}">
                      <a16:creationId xmlns:a16="http://schemas.microsoft.com/office/drawing/2014/main" id="{FA165EE3-D497-4AA3-A60F-1464456C24E2}"/>
                    </a:ext>
                  </a:extLst>
                </p14:cNvPr>
                <p14:cNvContentPartPr/>
                <p14:nvPr/>
              </p14:nvContentPartPr>
              <p14:xfrm>
                <a:off x="8489987" y="813667"/>
                <a:ext cx="20880" cy="195840"/>
              </p14:xfrm>
            </p:contentPart>
          </mc:Choice>
          <mc:Fallback>
            <p:pic>
              <p:nvPicPr>
                <p:cNvPr id="396460" name="Freihand 396459">
                  <a:extLst>
                    <a:ext uri="{FF2B5EF4-FFF2-40B4-BE49-F238E27FC236}">
                      <a16:creationId xmlns:a16="http://schemas.microsoft.com/office/drawing/2014/main" id="{FA165EE3-D497-4AA3-A60F-1464456C24E2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8485667" y="809347"/>
                  <a:ext cx="2952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3">
              <p14:nvContentPartPr>
                <p14:cNvPr id="396461" name="Freihand 396460">
                  <a:extLst>
                    <a:ext uri="{FF2B5EF4-FFF2-40B4-BE49-F238E27FC236}">
                      <a16:creationId xmlns:a16="http://schemas.microsoft.com/office/drawing/2014/main" id="{0B81AF14-E3AD-479F-994D-C123A581B515}"/>
                    </a:ext>
                  </a:extLst>
                </p14:cNvPr>
                <p14:cNvContentPartPr/>
                <p14:nvPr/>
              </p14:nvContentPartPr>
              <p14:xfrm>
                <a:off x="8591867" y="811507"/>
                <a:ext cx="120240" cy="250560"/>
              </p14:xfrm>
            </p:contentPart>
          </mc:Choice>
          <mc:Fallback>
            <p:pic>
              <p:nvPicPr>
                <p:cNvPr id="396461" name="Freihand 396460">
                  <a:extLst>
                    <a:ext uri="{FF2B5EF4-FFF2-40B4-BE49-F238E27FC236}">
                      <a16:creationId xmlns:a16="http://schemas.microsoft.com/office/drawing/2014/main" id="{0B81AF14-E3AD-479F-994D-C123A581B515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8587547" y="807187"/>
                  <a:ext cx="12888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5">
              <p14:nvContentPartPr>
                <p14:cNvPr id="396462" name="Freihand 396461">
                  <a:extLst>
                    <a:ext uri="{FF2B5EF4-FFF2-40B4-BE49-F238E27FC236}">
                      <a16:creationId xmlns:a16="http://schemas.microsoft.com/office/drawing/2014/main" id="{AE694AD0-1148-4340-AAD5-27C1CBC57F95}"/>
                    </a:ext>
                  </a:extLst>
                </p14:cNvPr>
                <p14:cNvContentPartPr/>
                <p14:nvPr/>
              </p14:nvContentPartPr>
              <p14:xfrm>
                <a:off x="8712467" y="902947"/>
                <a:ext cx="86760" cy="76680"/>
              </p14:xfrm>
            </p:contentPart>
          </mc:Choice>
          <mc:Fallback>
            <p:pic>
              <p:nvPicPr>
                <p:cNvPr id="396462" name="Freihand 396461">
                  <a:extLst>
                    <a:ext uri="{FF2B5EF4-FFF2-40B4-BE49-F238E27FC236}">
                      <a16:creationId xmlns:a16="http://schemas.microsoft.com/office/drawing/2014/main" id="{AE694AD0-1148-4340-AAD5-27C1CBC57F95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8708147" y="898627"/>
                  <a:ext cx="9540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7">
              <p14:nvContentPartPr>
                <p14:cNvPr id="396463" name="Freihand 396462">
                  <a:extLst>
                    <a:ext uri="{FF2B5EF4-FFF2-40B4-BE49-F238E27FC236}">
                      <a16:creationId xmlns:a16="http://schemas.microsoft.com/office/drawing/2014/main" id="{3F2BE7B0-FD73-4A80-B408-3AD1EC4D30B1}"/>
                    </a:ext>
                  </a:extLst>
                </p14:cNvPr>
                <p14:cNvContentPartPr/>
                <p14:nvPr/>
              </p14:nvContentPartPr>
              <p14:xfrm>
                <a:off x="8821547" y="810067"/>
                <a:ext cx="110520" cy="163080"/>
              </p14:xfrm>
            </p:contentPart>
          </mc:Choice>
          <mc:Fallback>
            <p:pic>
              <p:nvPicPr>
                <p:cNvPr id="396463" name="Freihand 396462">
                  <a:extLst>
                    <a:ext uri="{FF2B5EF4-FFF2-40B4-BE49-F238E27FC236}">
                      <a16:creationId xmlns:a16="http://schemas.microsoft.com/office/drawing/2014/main" id="{3F2BE7B0-FD73-4A80-B408-3AD1EC4D30B1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8817227" y="805747"/>
                  <a:ext cx="11916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9">
              <p14:nvContentPartPr>
                <p14:cNvPr id="396464" name="Freihand 396463">
                  <a:extLst>
                    <a:ext uri="{FF2B5EF4-FFF2-40B4-BE49-F238E27FC236}">
                      <a16:creationId xmlns:a16="http://schemas.microsoft.com/office/drawing/2014/main" id="{42CE2348-69A5-441B-90F5-1ABB6CFBBE42}"/>
                    </a:ext>
                  </a:extLst>
                </p14:cNvPr>
                <p14:cNvContentPartPr/>
                <p14:nvPr/>
              </p14:nvContentPartPr>
              <p14:xfrm>
                <a:off x="8941427" y="801427"/>
                <a:ext cx="87840" cy="156960"/>
              </p14:xfrm>
            </p:contentPart>
          </mc:Choice>
          <mc:Fallback>
            <p:pic>
              <p:nvPicPr>
                <p:cNvPr id="396464" name="Freihand 396463">
                  <a:extLst>
                    <a:ext uri="{FF2B5EF4-FFF2-40B4-BE49-F238E27FC236}">
                      <a16:creationId xmlns:a16="http://schemas.microsoft.com/office/drawing/2014/main" id="{42CE2348-69A5-441B-90F5-1ABB6CFBBE42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8937107" y="797107"/>
                  <a:ext cx="9648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1">
              <p14:nvContentPartPr>
                <p14:cNvPr id="396465" name="Freihand 396464">
                  <a:extLst>
                    <a:ext uri="{FF2B5EF4-FFF2-40B4-BE49-F238E27FC236}">
                      <a16:creationId xmlns:a16="http://schemas.microsoft.com/office/drawing/2014/main" id="{3706AFC4-CF49-46CB-8E3C-9511C3E34B1F}"/>
                    </a:ext>
                  </a:extLst>
                </p14:cNvPr>
                <p14:cNvContentPartPr/>
                <p14:nvPr/>
              </p14:nvContentPartPr>
              <p14:xfrm>
                <a:off x="9030347" y="871987"/>
                <a:ext cx="70560" cy="84600"/>
              </p14:xfrm>
            </p:contentPart>
          </mc:Choice>
          <mc:Fallback>
            <p:pic>
              <p:nvPicPr>
                <p:cNvPr id="396465" name="Freihand 396464">
                  <a:extLst>
                    <a:ext uri="{FF2B5EF4-FFF2-40B4-BE49-F238E27FC236}">
                      <a16:creationId xmlns:a16="http://schemas.microsoft.com/office/drawing/2014/main" id="{3706AFC4-CF49-46CB-8E3C-9511C3E34B1F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9026027" y="867667"/>
                  <a:ext cx="7920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3">
              <p14:nvContentPartPr>
                <p14:cNvPr id="396467" name="Freihand 396466">
                  <a:extLst>
                    <a:ext uri="{FF2B5EF4-FFF2-40B4-BE49-F238E27FC236}">
                      <a16:creationId xmlns:a16="http://schemas.microsoft.com/office/drawing/2014/main" id="{CCE2B9DA-D414-4885-9EA9-A1BDD288073C}"/>
                    </a:ext>
                  </a:extLst>
                </p14:cNvPr>
                <p14:cNvContentPartPr/>
                <p14:nvPr/>
              </p14:nvContentPartPr>
              <p14:xfrm>
                <a:off x="9165707" y="832027"/>
                <a:ext cx="263160" cy="137520"/>
              </p14:xfrm>
            </p:contentPart>
          </mc:Choice>
          <mc:Fallback>
            <p:pic>
              <p:nvPicPr>
                <p:cNvPr id="396467" name="Freihand 396466">
                  <a:extLst>
                    <a:ext uri="{FF2B5EF4-FFF2-40B4-BE49-F238E27FC236}">
                      <a16:creationId xmlns:a16="http://schemas.microsoft.com/office/drawing/2014/main" id="{CCE2B9DA-D414-4885-9EA9-A1BDD288073C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9161387" y="827707"/>
                  <a:ext cx="27180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5">
              <p14:nvContentPartPr>
                <p14:cNvPr id="396469" name="Freihand 396468">
                  <a:extLst>
                    <a:ext uri="{FF2B5EF4-FFF2-40B4-BE49-F238E27FC236}">
                      <a16:creationId xmlns:a16="http://schemas.microsoft.com/office/drawing/2014/main" id="{4FACAF0C-007A-4B0D-95B2-C458096FC7CE}"/>
                    </a:ext>
                  </a:extLst>
                </p14:cNvPr>
                <p14:cNvContentPartPr/>
                <p14:nvPr/>
              </p14:nvContentPartPr>
              <p14:xfrm>
                <a:off x="9442187" y="769027"/>
                <a:ext cx="298800" cy="308880"/>
              </p14:xfrm>
            </p:contentPart>
          </mc:Choice>
          <mc:Fallback>
            <p:pic>
              <p:nvPicPr>
                <p:cNvPr id="396469" name="Freihand 396468">
                  <a:extLst>
                    <a:ext uri="{FF2B5EF4-FFF2-40B4-BE49-F238E27FC236}">
                      <a16:creationId xmlns:a16="http://schemas.microsoft.com/office/drawing/2014/main" id="{4FACAF0C-007A-4B0D-95B2-C458096FC7CE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9437867" y="764707"/>
                  <a:ext cx="307440" cy="31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7">
              <p14:nvContentPartPr>
                <p14:cNvPr id="396470" name="Freihand 396469">
                  <a:extLst>
                    <a:ext uri="{FF2B5EF4-FFF2-40B4-BE49-F238E27FC236}">
                      <a16:creationId xmlns:a16="http://schemas.microsoft.com/office/drawing/2014/main" id="{C06F411C-94FF-4B1B-A829-9D877F4679C3}"/>
                    </a:ext>
                  </a:extLst>
                </p14:cNvPr>
                <p14:cNvContentPartPr/>
                <p14:nvPr/>
              </p14:nvContentPartPr>
              <p14:xfrm>
                <a:off x="9743867" y="733747"/>
                <a:ext cx="360" cy="360"/>
              </p14:xfrm>
            </p:contentPart>
          </mc:Choice>
          <mc:Fallback>
            <p:pic>
              <p:nvPicPr>
                <p:cNvPr id="396470" name="Freihand 396469">
                  <a:extLst>
                    <a:ext uri="{FF2B5EF4-FFF2-40B4-BE49-F238E27FC236}">
                      <a16:creationId xmlns:a16="http://schemas.microsoft.com/office/drawing/2014/main" id="{C06F411C-94FF-4B1B-A829-9D877F4679C3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9739547" y="7294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491" name="Gruppieren 396490">
            <a:extLst>
              <a:ext uri="{FF2B5EF4-FFF2-40B4-BE49-F238E27FC236}">
                <a16:creationId xmlns:a16="http://schemas.microsoft.com/office/drawing/2014/main" id="{B8A2EF86-6AAA-41C4-8273-0E08352AE9C4}"/>
              </a:ext>
            </a:extLst>
          </p:cNvPr>
          <p:cNvGrpSpPr/>
          <p:nvPr/>
        </p:nvGrpSpPr>
        <p:grpSpPr>
          <a:xfrm>
            <a:off x="8142227" y="1257907"/>
            <a:ext cx="586440" cy="199080"/>
            <a:chOff x="8142227" y="1257907"/>
            <a:chExt cx="586440" cy="199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08">
              <p14:nvContentPartPr>
                <p14:cNvPr id="396472" name="Freihand 396471">
                  <a:extLst>
                    <a:ext uri="{FF2B5EF4-FFF2-40B4-BE49-F238E27FC236}">
                      <a16:creationId xmlns:a16="http://schemas.microsoft.com/office/drawing/2014/main" id="{95D5B9DE-675A-42DE-8C96-2A546638A9F8}"/>
                    </a:ext>
                  </a:extLst>
                </p14:cNvPr>
                <p14:cNvContentPartPr/>
                <p14:nvPr/>
              </p14:nvContentPartPr>
              <p14:xfrm>
                <a:off x="8142227" y="1257907"/>
                <a:ext cx="246960" cy="199080"/>
              </p14:xfrm>
            </p:contentPart>
          </mc:Choice>
          <mc:Fallback>
            <p:pic>
              <p:nvPicPr>
                <p:cNvPr id="396472" name="Freihand 396471">
                  <a:extLst>
                    <a:ext uri="{FF2B5EF4-FFF2-40B4-BE49-F238E27FC236}">
                      <a16:creationId xmlns:a16="http://schemas.microsoft.com/office/drawing/2014/main" id="{95D5B9DE-675A-42DE-8C96-2A546638A9F8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8137907" y="1253587"/>
                  <a:ext cx="25560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0">
              <p14:nvContentPartPr>
                <p14:cNvPr id="396473" name="Freihand 396472">
                  <a:extLst>
                    <a:ext uri="{FF2B5EF4-FFF2-40B4-BE49-F238E27FC236}">
                      <a16:creationId xmlns:a16="http://schemas.microsoft.com/office/drawing/2014/main" id="{9688CC5F-93E5-4CCC-902D-FD975D0780E1}"/>
                    </a:ext>
                  </a:extLst>
                </p14:cNvPr>
                <p14:cNvContentPartPr/>
                <p14:nvPr/>
              </p14:nvContentPartPr>
              <p14:xfrm>
                <a:off x="8542187" y="1319107"/>
                <a:ext cx="186120" cy="15120"/>
              </p14:xfrm>
            </p:contentPart>
          </mc:Choice>
          <mc:Fallback>
            <p:pic>
              <p:nvPicPr>
                <p:cNvPr id="396473" name="Freihand 396472">
                  <a:extLst>
                    <a:ext uri="{FF2B5EF4-FFF2-40B4-BE49-F238E27FC236}">
                      <a16:creationId xmlns:a16="http://schemas.microsoft.com/office/drawing/2014/main" id="{9688CC5F-93E5-4CCC-902D-FD975D0780E1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8537867" y="1314787"/>
                  <a:ext cx="19476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2">
              <p14:nvContentPartPr>
                <p14:cNvPr id="396474" name="Freihand 396473">
                  <a:extLst>
                    <a:ext uri="{FF2B5EF4-FFF2-40B4-BE49-F238E27FC236}">
                      <a16:creationId xmlns:a16="http://schemas.microsoft.com/office/drawing/2014/main" id="{B1C54A88-41C0-4912-AB45-6D925A77425D}"/>
                    </a:ext>
                  </a:extLst>
                </p14:cNvPr>
                <p14:cNvContentPartPr/>
                <p14:nvPr/>
              </p14:nvContentPartPr>
              <p14:xfrm>
                <a:off x="8583587" y="1385347"/>
                <a:ext cx="145080" cy="14400"/>
              </p14:xfrm>
            </p:contentPart>
          </mc:Choice>
          <mc:Fallback>
            <p:pic>
              <p:nvPicPr>
                <p:cNvPr id="396474" name="Freihand 396473">
                  <a:extLst>
                    <a:ext uri="{FF2B5EF4-FFF2-40B4-BE49-F238E27FC236}">
                      <a16:creationId xmlns:a16="http://schemas.microsoft.com/office/drawing/2014/main" id="{B1C54A88-41C0-4912-AB45-6D925A77425D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8579267" y="1381027"/>
                  <a:ext cx="153720" cy="23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490" name="Gruppieren 396489">
            <a:extLst>
              <a:ext uri="{FF2B5EF4-FFF2-40B4-BE49-F238E27FC236}">
                <a16:creationId xmlns:a16="http://schemas.microsoft.com/office/drawing/2014/main" id="{9FF51BF3-3DFB-4C23-8F44-01CC3E16BBAC}"/>
              </a:ext>
            </a:extLst>
          </p:cNvPr>
          <p:cNvGrpSpPr/>
          <p:nvPr/>
        </p:nvGrpSpPr>
        <p:grpSpPr>
          <a:xfrm>
            <a:off x="8917667" y="1160347"/>
            <a:ext cx="624960" cy="204120"/>
            <a:chOff x="8917667" y="1160347"/>
            <a:chExt cx="624960" cy="204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14">
              <p14:nvContentPartPr>
                <p14:cNvPr id="396475" name="Freihand 396474">
                  <a:extLst>
                    <a:ext uri="{FF2B5EF4-FFF2-40B4-BE49-F238E27FC236}">
                      <a16:creationId xmlns:a16="http://schemas.microsoft.com/office/drawing/2014/main" id="{62BCB993-0DDE-438C-90FF-F2D9EC1412D2}"/>
                    </a:ext>
                  </a:extLst>
                </p14:cNvPr>
                <p14:cNvContentPartPr/>
                <p14:nvPr/>
              </p14:nvContentPartPr>
              <p14:xfrm>
                <a:off x="8942147" y="1314067"/>
                <a:ext cx="360" cy="360"/>
              </p14:xfrm>
            </p:contentPart>
          </mc:Choice>
          <mc:Fallback>
            <p:pic>
              <p:nvPicPr>
                <p:cNvPr id="396475" name="Freihand 396474">
                  <a:extLst>
                    <a:ext uri="{FF2B5EF4-FFF2-40B4-BE49-F238E27FC236}">
                      <a16:creationId xmlns:a16="http://schemas.microsoft.com/office/drawing/2014/main" id="{62BCB993-0DDE-438C-90FF-F2D9EC1412D2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8937827" y="13097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5">
              <p14:nvContentPartPr>
                <p14:cNvPr id="396476" name="Freihand 396475">
                  <a:extLst>
                    <a:ext uri="{FF2B5EF4-FFF2-40B4-BE49-F238E27FC236}">
                      <a16:creationId xmlns:a16="http://schemas.microsoft.com/office/drawing/2014/main" id="{9C2138DE-7FE1-4CDF-B84F-AADFB9D8FE68}"/>
                    </a:ext>
                  </a:extLst>
                </p14:cNvPr>
                <p14:cNvContentPartPr/>
                <p14:nvPr/>
              </p14:nvContentPartPr>
              <p14:xfrm>
                <a:off x="8917667" y="1211107"/>
                <a:ext cx="161640" cy="153360"/>
              </p14:xfrm>
            </p:contentPart>
          </mc:Choice>
          <mc:Fallback>
            <p:pic>
              <p:nvPicPr>
                <p:cNvPr id="396476" name="Freihand 396475">
                  <a:extLst>
                    <a:ext uri="{FF2B5EF4-FFF2-40B4-BE49-F238E27FC236}">
                      <a16:creationId xmlns:a16="http://schemas.microsoft.com/office/drawing/2014/main" id="{9C2138DE-7FE1-4CDF-B84F-AADFB9D8FE68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8913347" y="1206787"/>
                  <a:ext cx="17028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7">
              <p14:nvContentPartPr>
                <p14:cNvPr id="396477" name="Freihand 396476">
                  <a:extLst>
                    <a:ext uri="{FF2B5EF4-FFF2-40B4-BE49-F238E27FC236}">
                      <a16:creationId xmlns:a16="http://schemas.microsoft.com/office/drawing/2014/main" id="{11C07953-38F4-4750-9FE3-3382325D3E1C}"/>
                    </a:ext>
                  </a:extLst>
                </p14:cNvPr>
                <p14:cNvContentPartPr/>
                <p14:nvPr/>
              </p14:nvContentPartPr>
              <p14:xfrm>
                <a:off x="9193787" y="1205707"/>
                <a:ext cx="21240" cy="131040"/>
              </p14:xfrm>
            </p:contentPart>
          </mc:Choice>
          <mc:Fallback>
            <p:pic>
              <p:nvPicPr>
                <p:cNvPr id="396477" name="Freihand 396476">
                  <a:extLst>
                    <a:ext uri="{FF2B5EF4-FFF2-40B4-BE49-F238E27FC236}">
                      <a16:creationId xmlns:a16="http://schemas.microsoft.com/office/drawing/2014/main" id="{11C07953-38F4-4750-9FE3-3382325D3E1C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9189467" y="1201387"/>
                  <a:ext cx="2988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9">
              <p14:nvContentPartPr>
                <p14:cNvPr id="396478" name="Freihand 396477">
                  <a:extLst>
                    <a:ext uri="{FF2B5EF4-FFF2-40B4-BE49-F238E27FC236}">
                      <a16:creationId xmlns:a16="http://schemas.microsoft.com/office/drawing/2014/main" id="{1261E705-E480-4364-9777-44E6C5ED8666}"/>
                    </a:ext>
                  </a:extLst>
                </p14:cNvPr>
                <p14:cNvContentPartPr/>
                <p14:nvPr/>
              </p14:nvContentPartPr>
              <p14:xfrm>
                <a:off x="9162827" y="1160347"/>
                <a:ext cx="166680" cy="140040"/>
              </p14:xfrm>
            </p:contentPart>
          </mc:Choice>
          <mc:Fallback>
            <p:pic>
              <p:nvPicPr>
                <p:cNvPr id="396478" name="Freihand 396477">
                  <a:extLst>
                    <a:ext uri="{FF2B5EF4-FFF2-40B4-BE49-F238E27FC236}">
                      <a16:creationId xmlns:a16="http://schemas.microsoft.com/office/drawing/2014/main" id="{1261E705-E480-4364-9777-44E6C5ED8666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9158507" y="1156027"/>
                  <a:ext cx="17532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1">
              <p14:nvContentPartPr>
                <p14:cNvPr id="396479" name="Freihand 396478">
                  <a:extLst>
                    <a:ext uri="{FF2B5EF4-FFF2-40B4-BE49-F238E27FC236}">
                      <a16:creationId xmlns:a16="http://schemas.microsoft.com/office/drawing/2014/main" id="{29585296-F201-4CED-A828-B2FA7207A83A}"/>
                    </a:ext>
                  </a:extLst>
                </p14:cNvPr>
                <p14:cNvContentPartPr/>
                <p14:nvPr/>
              </p14:nvContentPartPr>
              <p14:xfrm>
                <a:off x="9406907" y="1244587"/>
                <a:ext cx="135720" cy="65520"/>
              </p14:xfrm>
            </p:contentPart>
          </mc:Choice>
          <mc:Fallback>
            <p:pic>
              <p:nvPicPr>
                <p:cNvPr id="396479" name="Freihand 396478">
                  <a:extLst>
                    <a:ext uri="{FF2B5EF4-FFF2-40B4-BE49-F238E27FC236}">
                      <a16:creationId xmlns:a16="http://schemas.microsoft.com/office/drawing/2014/main" id="{29585296-F201-4CED-A828-B2FA7207A83A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9402587" y="1240267"/>
                  <a:ext cx="144360" cy="74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489" name="Gruppieren 396488">
            <a:extLst>
              <a:ext uri="{FF2B5EF4-FFF2-40B4-BE49-F238E27FC236}">
                <a16:creationId xmlns:a16="http://schemas.microsoft.com/office/drawing/2014/main" id="{8F1D910E-0527-4F6B-9D9A-1EEA65875E75}"/>
              </a:ext>
            </a:extLst>
          </p:cNvPr>
          <p:cNvGrpSpPr/>
          <p:nvPr/>
        </p:nvGrpSpPr>
        <p:grpSpPr>
          <a:xfrm>
            <a:off x="9756467" y="1086547"/>
            <a:ext cx="439560" cy="197280"/>
            <a:chOff x="9756467" y="1086547"/>
            <a:chExt cx="439560" cy="197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23">
              <p14:nvContentPartPr>
                <p14:cNvPr id="396480" name="Freihand 396479">
                  <a:extLst>
                    <a:ext uri="{FF2B5EF4-FFF2-40B4-BE49-F238E27FC236}">
                      <a16:creationId xmlns:a16="http://schemas.microsoft.com/office/drawing/2014/main" id="{21184F50-80EA-4A46-B951-7DEBE4E1D9FF}"/>
                    </a:ext>
                  </a:extLst>
                </p14:cNvPr>
                <p14:cNvContentPartPr/>
                <p14:nvPr/>
              </p14:nvContentPartPr>
              <p14:xfrm>
                <a:off x="9833867" y="1143427"/>
                <a:ext cx="36360" cy="140400"/>
              </p14:xfrm>
            </p:contentPart>
          </mc:Choice>
          <mc:Fallback>
            <p:pic>
              <p:nvPicPr>
                <p:cNvPr id="396480" name="Freihand 396479">
                  <a:extLst>
                    <a:ext uri="{FF2B5EF4-FFF2-40B4-BE49-F238E27FC236}">
                      <a16:creationId xmlns:a16="http://schemas.microsoft.com/office/drawing/2014/main" id="{21184F50-80EA-4A46-B951-7DEBE4E1D9FF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9829547" y="1139107"/>
                  <a:ext cx="4500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5">
              <p14:nvContentPartPr>
                <p14:cNvPr id="396481" name="Freihand 396480">
                  <a:extLst>
                    <a:ext uri="{FF2B5EF4-FFF2-40B4-BE49-F238E27FC236}">
                      <a16:creationId xmlns:a16="http://schemas.microsoft.com/office/drawing/2014/main" id="{5E4A4451-1378-4010-AE2B-5442986970EF}"/>
                    </a:ext>
                  </a:extLst>
                </p14:cNvPr>
                <p14:cNvContentPartPr/>
                <p14:nvPr/>
              </p14:nvContentPartPr>
              <p14:xfrm>
                <a:off x="9756467" y="1112107"/>
                <a:ext cx="183960" cy="85320"/>
              </p14:xfrm>
            </p:contentPart>
          </mc:Choice>
          <mc:Fallback>
            <p:pic>
              <p:nvPicPr>
                <p:cNvPr id="396481" name="Freihand 396480">
                  <a:extLst>
                    <a:ext uri="{FF2B5EF4-FFF2-40B4-BE49-F238E27FC236}">
                      <a16:creationId xmlns:a16="http://schemas.microsoft.com/office/drawing/2014/main" id="{5E4A4451-1378-4010-AE2B-5442986970EF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9752147" y="1107787"/>
                  <a:ext cx="19260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7">
              <p14:nvContentPartPr>
                <p14:cNvPr id="396482" name="Freihand 396481">
                  <a:extLst>
                    <a:ext uri="{FF2B5EF4-FFF2-40B4-BE49-F238E27FC236}">
                      <a16:creationId xmlns:a16="http://schemas.microsoft.com/office/drawing/2014/main" id="{78F30FA5-A8EF-4BB1-905B-2236ECB62260}"/>
                    </a:ext>
                  </a:extLst>
                </p14:cNvPr>
                <p14:cNvContentPartPr/>
                <p14:nvPr/>
              </p14:nvContentPartPr>
              <p14:xfrm>
                <a:off x="10023227" y="1100227"/>
                <a:ext cx="48600" cy="170640"/>
              </p14:xfrm>
            </p:contentPart>
          </mc:Choice>
          <mc:Fallback>
            <p:pic>
              <p:nvPicPr>
                <p:cNvPr id="396482" name="Freihand 396481">
                  <a:extLst>
                    <a:ext uri="{FF2B5EF4-FFF2-40B4-BE49-F238E27FC236}">
                      <a16:creationId xmlns:a16="http://schemas.microsoft.com/office/drawing/2014/main" id="{78F30FA5-A8EF-4BB1-905B-2236ECB62260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10018907" y="1095907"/>
                  <a:ext cx="5724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9">
              <p14:nvContentPartPr>
                <p14:cNvPr id="396483" name="Freihand 396482">
                  <a:extLst>
                    <a:ext uri="{FF2B5EF4-FFF2-40B4-BE49-F238E27FC236}">
                      <a16:creationId xmlns:a16="http://schemas.microsoft.com/office/drawing/2014/main" id="{5F719BDA-8DA5-4BA6-8679-E8D6DB565855}"/>
                    </a:ext>
                  </a:extLst>
                </p14:cNvPr>
                <p14:cNvContentPartPr/>
                <p14:nvPr/>
              </p14:nvContentPartPr>
              <p14:xfrm>
                <a:off x="10000187" y="1086547"/>
                <a:ext cx="195840" cy="171720"/>
              </p14:xfrm>
            </p:contentPart>
          </mc:Choice>
          <mc:Fallback>
            <p:pic>
              <p:nvPicPr>
                <p:cNvPr id="396483" name="Freihand 396482">
                  <a:extLst>
                    <a:ext uri="{FF2B5EF4-FFF2-40B4-BE49-F238E27FC236}">
                      <a16:creationId xmlns:a16="http://schemas.microsoft.com/office/drawing/2014/main" id="{5F719BDA-8DA5-4BA6-8679-E8D6DB565855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9995867" y="1082227"/>
                  <a:ext cx="204480" cy="180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488" name="Gruppieren 396487">
            <a:extLst>
              <a:ext uri="{FF2B5EF4-FFF2-40B4-BE49-F238E27FC236}">
                <a16:creationId xmlns:a16="http://schemas.microsoft.com/office/drawing/2014/main" id="{83781BF1-0211-4697-B1E4-EBCB0544DD3E}"/>
              </a:ext>
            </a:extLst>
          </p:cNvPr>
          <p:cNvGrpSpPr/>
          <p:nvPr/>
        </p:nvGrpSpPr>
        <p:grpSpPr>
          <a:xfrm>
            <a:off x="8063747" y="1648867"/>
            <a:ext cx="745920" cy="262440"/>
            <a:chOff x="8063747" y="1648867"/>
            <a:chExt cx="745920" cy="262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31">
              <p14:nvContentPartPr>
                <p14:cNvPr id="396484" name="Freihand 396483">
                  <a:extLst>
                    <a:ext uri="{FF2B5EF4-FFF2-40B4-BE49-F238E27FC236}">
                      <a16:creationId xmlns:a16="http://schemas.microsoft.com/office/drawing/2014/main" id="{9B95C9E1-6902-41B9-AFC3-F6FD735AFDCD}"/>
                    </a:ext>
                  </a:extLst>
                </p14:cNvPr>
                <p14:cNvContentPartPr/>
                <p14:nvPr/>
              </p14:nvContentPartPr>
              <p14:xfrm>
                <a:off x="8063747" y="1648867"/>
                <a:ext cx="196560" cy="173160"/>
              </p14:xfrm>
            </p:contentPart>
          </mc:Choice>
          <mc:Fallback>
            <p:pic>
              <p:nvPicPr>
                <p:cNvPr id="396484" name="Freihand 396483">
                  <a:extLst>
                    <a:ext uri="{FF2B5EF4-FFF2-40B4-BE49-F238E27FC236}">
                      <a16:creationId xmlns:a16="http://schemas.microsoft.com/office/drawing/2014/main" id="{9B95C9E1-6902-41B9-AFC3-F6FD735AFDCD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8059427" y="1644547"/>
                  <a:ext cx="20520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3">
              <p14:nvContentPartPr>
                <p14:cNvPr id="396485" name="Freihand 396484">
                  <a:extLst>
                    <a:ext uri="{FF2B5EF4-FFF2-40B4-BE49-F238E27FC236}">
                      <a16:creationId xmlns:a16="http://schemas.microsoft.com/office/drawing/2014/main" id="{A3837D18-6104-4F69-9B74-12261D01F2F0}"/>
                    </a:ext>
                  </a:extLst>
                </p14:cNvPr>
                <p14:cNvContentPartPr/>
                <p14:nvPr/>
              </p14:nvContentPartPr>
              <p14:xfrm>
                <a:off x="8317547" y="1761907"/>
                <a:ext cx="102240" cy="149400"/>
              </p14:xfrm>
            </p:contentPart>
          </mc:Choice>
          <mc:Fallback>
            <p:pic>
              <p:nvPicPr>
                <p:cNvPr id="396485" name="Freihand 396484">
                  <a:extLst>
                    <a:ext uri="{FF2B5EF4-FFF2-40B4-BE49-F238E27FC236}">
                      <a16:creationId xmlns:a16="http://schemas.microsoft.com/office/drawing/2014/main" id="{A3837D18-6104-4F69-9B74-12261D01F2F0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8313227" y="1757587"/>
                  <a:ext cx="11088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5">
              <p14:nvContentPartPr>
                <p14:cNvPr id="396486" name="Freihand 396485">
                  <a:extLst>
                    <a:ext uri="{FF2B5EF4-FFF2-40B4-BE49-F238E27FC236}">
                      <a16:creationId xmlns:a16="http://schemas.microsoft.com/office/drawing/2014/main" id="{3F036774-A1EF-45B8-BEB6-B6C22E0D5389}"/>
                    </a:ext>
                  </a:extLst>
                </p14:cNvPr>
                <p14:cNvContentPartPr/>
                <p14:nvPr/>
              </p14:nvContentPartPr>
              <p14:xfrm>
                <a:off x="8326547" y="1796467"/>
                <a:ext cx="135360" cy="16560"/>
              </p14:xfrm>
            </p:contentPart>
          </mc:Choice>
          <mc:Fallback>
            <p:pic>
              <p:nvPicPr>
                <p:cNvPr id="396486" name="Freihand 396485">
                  <a:extLst>
                    <a:ext uri="{FF2B5EF4-FFF2-40B4-BE49-F238E27FC236}">
                      <a16:creationId xmlns:a16="http://schemas.microsoft.com/office/drawing/2014/main" id="{3F036774-A1EF-45B8-BEB6-B6C22E0D5389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8322227" y="1792147"/>
                  <a:ext cx="14400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7">
              <p14:nvContentPartPr>
                <p14:cNvPr id="396487" name="Freihand 396486">
                  <a:extLst>
                    <a:ext uri="{FF2B5EF4-FFF2-40B4-BE49-F238E27FC236}">
                      <a16:creationId xmlns:a16="http://schemas.microsoft.com/office/drawing/2014/main" id="{8012FCAC-B529-4562-840A-CF173535200F}"/>
                    </a:ext>
                  </a:extLst>
                </p14:cNvPr>
                <p14:cNvContentPartPr/>
                <p14:nvPr/>
              </p14:nvContentPartPr>
              <p14:xfrm>
                <a:off x="8621387" y="1702147"/>
                <a:ext cx="188280" cy="76680"/>
              </p14:xfrm>
            </p:contentPart>
          </mc:Choice>
          <mc:Fallback>
            <p:pic>
              <p:nvPicPr>
                <p:cNvPr id="396487" name="Freihand 396486">
                  <a:extLst>
                    <a:ext uri="{FF2B5EF4-FFF2-40B4-BE49-F238E27FC236}">
                      <a16:creationId xmlns:a16="http://schemas.microsoft.com/office/drawing/2014/main" id="{8012FCAC-B529-4562-840A-CF173535200F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8617067" y="1697827"/>
                  <a:ext cx="196920" cy="85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511" name="Gruppieren 396510">
            <a:extLst>
              <a:ext uri="{FF2B5EF4-FFF2-40B4-BE49-F238E27FC236}">
                <a16:creationId xmlns:a16="http://schemas.microsoft.com/office/drawing/2014/main" id="{23A25D99-F98E-4BBF-BC2F-AC17AE7DE3E1}"/>
              </a:ext>
            </a:extLst>
          </p:cNvPr>
          <p:cNvGrpSpPr/>
          <p:nvPr/>
        </p:nvGrpSpPr>
        <p:grpSpPr>
          <a:xfrm>
            <a:off x="8951507" y="1516747"/>
            <a:ext cx="1537200" cy="312840"/>
            <a:chOff x="8951507" y="1516747"/>
            <a:chExt cx="1537200" cy="312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39">
              <p14:nvContentPartPr>
                <p14:cNvPr id="396492" name="Freihand 396491">
                  <a:extLst>
                    <a:ext uri="{FF2B5EF4-FFF2-40B4-BE49-F238E27FC236}">
                      <a16:creationId xmlns:a16="http://schemas.microsoft.com/office/drawing/2014/main" id="{B272D5A6-CAA9-47F9-844A-458D823C5BC7}"/>
                    </a:ext>
                  </a:extLst>
                </p14:cNvPr>
                <p14:cNvContentPartPr/>
                <p14:nvPr/>
              </p14:nvContentPartPr>
              <p14:xfrm>
                <a:off x="8951507" y="1589827"/>
                <a:ext cx="131040" cy="174240"/>
              </p14:xfrm>
            </p:contentPart>
          </mc:Choice>
          <mc:Fallback>
            <p:pic>
              <p:nvPicPr>
                <p:cNvPr id="396492" name="Freihand 396491">
                  <a:extLst>
                    <a:ext uri="{FF2B5EF4-FFF2-40B4-BE49-F238E27FC236}">
                      <a16:creationId xmlns:a16="http://schemas.microsoft.com/office/drawing/2014/main" id="{B272D5A6-CAA9-47F9-844A-458D823C5BC7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8947187" y="1585507"/>
                  <a:ext cx="13968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1">
              <p14:nvContentPartPr>
                <p14:cNvPr id="396493" name="Freihand 396492">
                  <a:extLst>
                    <a:ext uri="{FF2B5EF4-FFF2-40B4-BE49-F238E27FC236}">
                      <a16:creationId xmlns:a16="http://schemas.microsoft.com/office/drawing/2014/main" id="{9AE3A296-9864-4B24-9E15-FB4313F0F4B4}"/>
                    </a:ext>
                  </a:extLst>
                </p14:cNvPr>
                <p14:cNvContentPartPr/>
                <p14:nvPr/>
              </p14:nvContentPartPr>
              <p14:xfrm>
                <a:off x="9036827" y="1663267"/>
                <a:ext cx="47880" cy="85680"/>
              </p14:xfrm>
            </p:contentPart>
          </mc:Choice>
          <mc:Fallback>
            <p:pic>
              <p:nvPicPr>
                <p:cNvPr id="396493" name="Freihand 396492">
                  <a:extLst>
                    <a:ext uri="{FF2B5EF4-FFF2-40B4-BE49-F238E27FC236}">
                      <a16:creationId xmlns:a16="http://schemas.microsoft.com/office/drawing/2014/main" id="{9AE3A296-9864-4B24-9E15-FB4313F0F4B4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9032507" y="1658947"/>
                  <a:ext cx="5652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3">
              <p14:nvContentPartPr>
                <p14:cNvPr id="396494" name="Freihand 396493">
                  <a:extLst>
                    <a:ext uri="{FF2B5EF4-FFF2-40B4-BE49-F238E27FC236}">
                      <a16:creationId xmlns:a16="http://schemas.microsoft.com/office/drawing/2014/main" id="{163E46F8-0B0A-48BB-B3E4-4EA7CCCCEEB8}"/>
                    </a:ext>
                  </a:extLst>
                </p14:cNvPr>
                <p14:cNvContentPartPr/>
                <p14:nvPr/>
              </p14:nvContentPartPr>
              <p14:xfrm>
                <a:off x="9186227" y="1581547"/>
                <a:ext cx="21240" cy="190440"/>
              </p14:xfrm>
            </p:contentPart>
          </mc:Choice>
          <mc:Fallback>
            <p:pic>
              <p:nvPicPr>
                <p:cNvPr id="396494" name="Freihand 396493">
                  <a:extLst>
                    <a:ext uri="{FF2B5EF4-FFF2-40B4-BE49-F238E27FC236}">
                      <a16:creationId xmlns:a16="http://schemas.microsoft.com/office/drawing/2014/main" id="{163E46F8-0B0A-48BB-B3E4-4EA7CCCCEEB8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9181907" y="1577227"/>
                  <a:ext cx="2988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5">
              <p14:nvContentPartPr>
                <p14:cNvPr id="396495" name="Freihand 396494">
                  <a:extLst>
                    <a:ext uri="{FF2B5EF4-FFF2-40B4-BE49-F238E27FC236}">
                      <a16:creationId xmlns:a16="http://schemas.microsoft.com/office/drawing/2014/main" id="{1364608B-BFF2-4042-9A34-33C38CB59A96}"/>
                    </a:ext>
                  </a:extLst>
                </p14:cNvPr>
                <p14:cNvContentPartPr/>
                <p14:nvPr/>
              </p14:nvContentPartPr>
              <p14:xfrm>
                <a:off x="9137627" y="1568227"/>
                <a:ext cx="150120" cy="185040"/>
              </p14:xfrm>
            </p:contentPart>
          </mc:Choice>
          <mc:Fallback>
            <p:pic>
              <p:nvPicPr>
                <p:cNvPr id="396495" name="Freihand 396494">
                  <a:extLst>
                    <a:ext uri="{FF2B5EF4-FFF2-40B4-BE49-F238E27FC236}">
                      <a16:creationId xmlns:a16="http://schemas.microsoft.com/office/drawing/2014/main" id="{1364608B-BFF2-4042-9A34-33C38CB59A96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9133307" y="1563907"/>
                  <a:ext cx="15876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7">
              <p14:nvContentPartPr>
                <p14:cNvPr id="396496" name="Freihand 396495">
                  <a:extLst>
                    <a:ext uri="{FF2B5EF4-FFF2-40B4-BE49-F238E27FC236}">
                      <a16:creationId xmlns:a16="http://schemas.microsoft.com/office/drawing/2014/main" id="{E2E12329-21BD-41B6-82D7-54FC15328B63}"/>
                    </a:ext>
                  </a:extLst>
                </p14:cNvPr>
                <p14:cNvContentPartPr/>
                <p14:nvPr/>
              </p14:nvContentPartPr>
              <p14:xfrm>
                <a:off x="9305387" y="1691347"/>
                <a:ext cx="95760" cy="138240"/>
              </p14:xfrm>
            </p:contentPart>
          </mc:Choice>
          <mc:Fallback>
            <p:pic>
              <p:nvPicPr>
                <p:cNvPr id="396496" name="Freihand 396495">
                  <a:extLst>
                    <a:ext uri="{FF2B5EF4-FFF2-40B4-BE49-F238E27FC236}">
                      <a16:creationId xmlns:a16="http://schemas.microsoft.com/office/drawing/2014/main" id="{E2E12329-21BD-41B6-82D7-54FC15328B63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9301067" y="1687027"/>
                  <a:ext cx="10440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9">
              <p14:nvContentPartPr>
                <p14:cNvPr id="396497" name="Freihand 396496">
                  <a:extLst>
                    <a:ext uri="{FF2B5EF4-FFF2-40B4-BE49-F238E27FC236}">
                      <a16:creationId xmlns:a16="http://schemas.microsoft.com/office/drawing/2014/main" id="{14B92EE0-4896-46E6-891C-F6ED3DEF23D9}"/>
                    </a:ext>
                  </a:extLst>
                </p14:cNvPr>
                <p14:cNvContentPartPr/>
                <p14:nvPr/>
              </p14:nvContentPartPr>
              <p14:xfrm>
                <a:off x="9568907" y="1607467"/>
                <a:ext cx="8640" cy="141480"/>
              </p14:xfrm>
            </p:contentPart>
          </mc:Choice>
          <mc:Fallback>
            <p:pic>
              <p:nvPicPr>
                <p:cNvPr id="396497" name="Freihand 396496">
                  <a:extLst>
                    <a:ext uri="{FF2B5EF4-FFF2-40B4-BE49-F238E27FC236}">
                      <a16:creationId xmlns:a16="http://schemas.microsoft.com/office/drawing/2014/main" id="{14B92EE0-4896-46E6-891C-F6ED3DEF23D9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9564587" y="1603147"/>
                  <a:ext cx="1728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1">
              <p14:nvContentPartPr>
                <p14:cNvPr id="396498" name="Freihand 396497">
                  <a:extLst>
                    <a:ext uri="{FF2B5EF4-FFF2-40B4-BE49-F238E27FC236}">
                      <a16:creationId xmlns:a16="http://schemas.microsoft.com/office/drawing/2014/main" id="{77BF27A0-CDE9-490A-A471-FB6A68E4BAF4}"/>
                    </a:ext>
                  </a:extLst>
                </p14:cNvPr>
                <p14:cNvContentPartPr/>
                <p14:nvPr/>
              </p14:nvContentPartPr>
              <p14:xfrm>
                <a:off x="9527147" y="1658227"/>
                <a:ext cx="122400" cy="4680"/>
              </p14:xfrm>
            </p:contentPart>
          </mc:Choice>
          <mc:Fallback>
            <p:pic>
              <p:nvPicPr>
                <p:cNvPr id="396498" name="Freihand 396497">
                  <a:extLst>
                    <a:ext uri="{FF2B5EF4-FFF2-40B4-BE49-F238E27FC236}">
                      <a16:creationId xmlns:a16="http://schemas.microsoft.com/office/drawing/2014/main" id="{77BF27A0-CDE9-490A-A471-FB6A68E4BAF4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9522827" y="1653907"/>
                  <a:ext cx="13104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3">
              <p14:nvContentPartPr>
                <p14:cNvPr id="396499" name="Freihand 396498">
                  <a:extLst>
                    <a:ext uri="{FF2B5EF4-FFF2-40B4-BE49-F238E27FC236}">
                      <a16:creationId xmlns:a16="http://schemas.microsoft.com/office/drawing/2014/main" id="{9081D301-647D-49DB-928C-AEE65431753D}"/>
                    </a:ext>
                  </a:extLst>
                </p14:cNvPr>
                <p14:cNvContentPartPr/>
                <p14:nvPr/>
              </p14:nvContentPartPr>
              <p14:xfrm>
                <a:off x="9743507" y="1528627"/>
                <a:ext cx="182880" cy="173880"/>
              </p14:xfrm>
            </p:contentPart>
          </mc:Choice>
          <mc:Fallback>
            <p:pic>
              <p:nvPicPr>
                <p:cNvPr id="396499" name="Freihand 396498">
                  <a:extLst>
                    <a:ext uri="{FF2B5EF4-FFF2-40B4-BE49-F238E27FC236}">
                      <a16:creationId xmlns:a16="http://schemas.microsoft.com/office/drawing/2014/main" id="{9081D301-647D-49DB-928C-AEE65431753D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9739187" y="1524307"/>
                  <a:ext cx="19152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5">
              <p14:nvContentPartPr>
                <p14:cNvPr id="396501" name="Freihand 396500">
                  <a:extLst>
                    <a:ext uri="{FF2B5EF4-FFF2-40B4-BE49-F238E27FC236}">
                      <a16:creationId xmlns:a16="http://schemas.microsoft.com/office/drawing/2014/main" id="{89B5BF4C-D8B2-407A-912D-EBBCC18DAD3B}"/>
                    </a:ext>
                  </a:extLst>
                </p14:cNvPr>
                <p14:cNvContentPartPr/>
                <p14:nvPr/>
              </p14:nvContentPartPr>
              <p14:xfrm>
                <a:off x="9930707" y="1535107"/>
                <a:ext cx="28080" cy="164160"/>
              </p14:xfrm>
            </p:contentPart>
          </mc:Choice>
          <mc:Fallback>
            <p:pic>
              <p:nvPicPr>
                <p:cNvPr id="396501" name="Freihand 396500">
                  <a:extLst>
                    <a:ext uri="{FF2B5EF4-FFF2-40B4-BE49-F238E27FC236}">
                      <a16:creationId xmlns:a16="http://schemas.microsoft.com/office/drawing/2014/main" id="{89B5BF4C-D8B2-407A-912D-EBBCC18DAD3B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9926387" y="1530787"/>
                  <a:ext cx="3672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7">
              <p14:nvContentPartPr>
                <p14:cNvPr id="396502" name="Freihand 396501">
                  <a:extLst>
                    <a:ext uri="{FF2B5EF4-FFF2-40B4-BE49-F238E27FC236}">
                      <a16:creationId xmlns:a16="http://schemas.microsoft.com/office/drawing/2014/main" id="{0EB3D141-12FE-4AD8-9B76-E7EED64F9769}"/>
                    </a:ext>
                  </a:extLst>
                </p14:cNvPr>
                <p14:cNvContentPartPr/>
                <p14:nvPr/>
              </p14:nvContentPartPr>
              <p14:xfrm>
                <a:off x="9903707" y="1529707"/>
                <a:ext cx="144720" cy="195120"/>
              </p14:xfrm>
            </p:contentPart>
          </mc:Choice>
          <mc:Fallback>
            <p:pic>
              <p:nvPicPr>
                <p:cNvPr id="396502" name="Freihand 396501">
                  <a:extLst>
                    <a:ext uri="{FF2B5EF4-FFF2-40B4-BE49-F238E27FC236}">
                      <a16:creationId xmlns:a16="http://schemas.microsoft.com/office/drawing/2014/main" id="{0EB3D141-12FE-4AD8-9B76-E7EED64F9769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9899387" y="1525387"/>
                  <a:ext cx="15336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396503" name="Freihand 396502">
                  <a:extLst>
                    <a:ext uri="{FF2B5EF4-FFF2-40B4-BE49-F238E27FC236}">
                      <a16:creationId xmlns:a16="http://schemas.microsoft.com/office/drawing/2014/main" id="{C92B1D88-BEA3-4446-9A41-D118ED1E4053}"/>
                    </a:ext>
                  </a:extLst>
                </p14:cNvPr>
                <p14:cNvContentPartPr/>
                <p14:nvPr/>
              </p14:nvContentPartPr>
              <p14:xfrm>
                <a:off x="10112147" y="1644907"/>
                <a:ext cx="86760" cy="146520"/>
              </p14:xfrm>
            </p:contentPart>
          </mc:Choice>
          <mc:Fallback>
            <p:pic>
              <p:nvPicPr>
                <p:cNvPr id="396503" name="Freihand 396502">
                  <a:extLst>
                    <a:ext uri="{FF2B5EF4-FFF2-40B4-BE49-F238E27FC236}">
                      <a16:creationId xmlns:a16="http://schemas.microsoft.com/office/drawing/2014/main" id="{C92B1D88-BEA3-4446-9A41-D118ED1E4053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10107827" y="1640587"/>
                  <a:ext cx="9540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396504" name="Freihand 396503">
                  <a:extLst>
                    <a:ext uri="{FF2B5EF4-FFF2-40B4-BE49-F238E27FC236}">
                      <a16:creationId xmlns:a16="http://schemas.microsoft.com/office/drawing/2014/main" id="{584DE50E-A8DC-44F8-BE04-00070732CB52}"/>
                    </a:ext>
                  </a:extLst>
                </p14:cNvPr>
                <p14:cNvContentPartPr/>
                <p14:nvPr/>
              </p14:nvContentPartPr>
              <p14:xfrm>
                <a:off x="10091627" y="1687027"/>
                <a:ext cx="126000" cy="8280"/>
              </p14:xfrm>
            </p:contentPart>
          </mc:Choice>
          <mc:Fallback>
            <p:pic>
              <p:nvPicPr>
                <p:cNvPr id="396504" name="Freihand 396503">
                  <a:extLst>
                    <a:ext uri="{FF2B5EF4-FFF2-40B4-BE49-F238E27FC236}">
                      <a16:creationId xmlns:a16="http://schemas.microsoft.com/office/drawing/2014/main" id="{584DE50E-A8DC-44F8-BE04-00070732CB52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10087307" y="1682707"/>
                  <a:ext cx="13464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3">
              <p14:nvContentPartPr>
                <p14:cNvPr id="396506" name="Freihand 396505">
                  <a:extLst>
                    <a:ext uri="{FF2B5EF4-FFF2-40B4-BE49-F238E27FC236}">
                      <a16:creationId xmlns:a16="http://schemas.microsoft.com/office/drawing/2014/main" id="{F0584A1A-695D-4E30-80B2-1BEA38EDCEBC}"/>
                    </a:ext>
                  </a:extLst>
                </p14:cNvPr>
                <p14:cNvContentPartPr/>
                <p14:nvPr/>
              </p14:nvContentPartPr>
              <p14:xfrm>
                <a:off x="10399787" y="1516747"/>
                <a:ext cx="23040" cy="152640"/>
              </p14:xfrm>
            </p:contentPart>
          </mc:Choice>
          <mc:Fallback>
            <p:pic>
              <p:nvPicPr>
                <p:cNvPr id="396506" name="Freihand 396505">
                  <a:extLst>
                    <a:ext uri="{FF2B5EF4-FFF2-40B4-BE49-F238E27FC236}">
                      <a16:creationId xmlns:a16="http://schemas.microsoft.com/office/drawing/2014/main" id="{F0584A1A-695D-4E30-80B2-1BEA38EDCEBC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10395467" y="1512427"/>
                  <a:ext cx="3168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5">
              <p14:nvContentPartPr>
                <p14:cNvPr id="396507" name="Freihand 396506">
                  <a:extLst>
                    <a:ext uri="{FF2B5EF4-FFF2-40B4-BE49-F238E27FC236}">
                      <a16:creationId xmlns:a16="http://schemas.microsoft.com/office/drawing/2014/main" id="{B58924FE-098A-4D43-B34B-0BE97B841638}"/>
                    </a:ext>
                  </a:extLst>
                </p14:cNvPr>
                <p14:cNvContentPartPr/>
                <p14:nvPr/>
              </p14:nvContentPartPr>
              <p14:xfrm>
                <a:off x="10346867" y="1567867"/>
                <a:ext cx="141840" cy="18000"/>
              </p14:xfrm>
            </p:contentPart>
          </mc:Choice>
          <mc:Fallback>
            <p:pic>
              <p:nvPicPr>
                <p:cNvPr id="396507" name="Freihand 396506">
                  <a:extLst>
                    <a:ext uri="{FF2B5EF4-FFF2-40B4-BE49-F238E27FC236}">
                      <a16:creationId xmlns:a16="http://schemas.microsoft.com/office/drawing/2014/main" id="{B58924FE-098A-4D43-B34B-0BE97B841638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10342547" y="1563547"/>
                  <a:ext cx="150480" cy="26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510" name="Gruppieren 396509">
            <a:extLst>
              <a:ext uri="{FF2B5EF4-FFF2-40B4-BE49-F238E27FC236}">
                <a16:creationId xmlns:a16="http://schemas.microsoft.com/office/drawing/2014/main" id="{F13A5A78-7DCE-419D-85B2-681D78B717D4}"/>
              </a:ext>
            </a:extLst>
          </p:cNvPr>
          <p:cNvGrpSpPr/>
          <p:nvPr/>
        </p:nvGrpSpPr>
        <p:grpSpPr>
          <a:xfrm>
            <a:off x="10639907" y="1463827"/>
            <a:ext cx="253440" cy="181440"/>
            <a:chOff x="10639907" y="1463827"/>
            <a:chExt cx="253440" cy="181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67">
              <p14:nvContentPartPr>
                <p14:cNvPr id="396508" name="Freihand 396507">
                  <a:extLst>
                    <a:ext uri="{FF2B5EF4-FFF2-40B4-BE49-F238E27FC236}">
                      <a16:creationId xmlns:a16="http://schemas.microsoft.com/office/drawing/2014/main" id="{EED57E70-57F3-4131-B425-62D01097BC30}"/>
                    </a:ext>
                  </a:extLst>
                </p14:cNvPr>
                <p14:cNvContentPartPr/>
                <p14:nvPr/>
              </p14:nvContentPartPr>
              <p14:xfrm>
                <a:off x="10724147" y="1486507"/>
                <a:ext cx="29160" cy="158760"/>
              </p14:xfrm>
            </p:contentPart>
          </mc:Choice>
          <mc:Fallback>
            <p:pic>
              <p:nvPicPr>
                <p:cNvPr id="396508" name="Freihand 396507">
                  <a:extLst>
                    <a:ext uri="{FF2B5EF4-FFF2-40B4-BE49-F238E27FC236}">
                      <a16:creationId xmlns:a16="http://schemas.microsoft.com/office/drawing/2014/main" id="{EED57E70-57F3-4131-B425-62D01097BC30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10719827" y="1482187"/>
                  <a:ext cx="3780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9">
              <p14:nvContentPartPr>
                <p14:cNvPr id="396509" name="Freihand 396508">
                  <a:extLst>
                    <a:ext uri="{FF2B5EF4-FFF2-40B4-BE49-F238E27FC236}">
                      <a16:creationId xmlns:a16="http://schemas.microsoft.com/office/drawing/2014/main" id="{34004C89-00B8-4CF4-B236-3C30DB69CAFF}"/>
                    </a:ext>
                  </a:extLst>
                </p14:cNvPr>
                <p14:cNvContentPartPr/>
                <p14:nvPr/>
              </p14:nvContentPartPr>
              <p14:xfrm>
                <a:off x="10639907" y="1463827"/>
                <a:ext cx="253440" cy="18720"/>
              </p14:xfrm>
            </p:contentPart>
          </mc:Choice>
          <mc:Fallback>
            <p:pic>
              <p:nvPicPr>
                <p:cNvPr id="396509" name="Freihand 396508">
                  <a:extLst>
                    <a:ext uri="{FF2B5EF4-FFF2-40B4-BE49-F238E27FC236}">
                      <a16:creationId xmlns:a16="http://schemas.microsoft.com/office/drawing/2014/main" id="{34004C89-00B8-4CF4-B236-3C30DB69CAFF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10635587" y="1459507"/>
                  <a:ext cx="262080" cy="27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526" name="Gruppieren 396525">
            <a:extLst>
              <a:ext uri="{FF2B5EF4-FFF2-40B4-BE49-F238E27FC236}">
                <a16:creationId xmlns:a16="http://schemas.microsoft.com/office/drawing/2014/main" id="{EB634369-F950-4DF1-97FF-A87FBCCF5B62}"/>
              </a:ext>
            </a:extLst>
          </p:cNvPr>
          <p:cNvGrpSpPr/>
          <p:nvPr/>
        </p:nvGrpSpPr>
        <p:grpSpPr>
          <a:xfrm>
            <a:off x="7799147" y="2110027"/>
            <a:ext cx="2122200" cy="406080"/>
            <a:chOff x="7799147" y="2110027"/>
            <a:chExt cx="2122200" cy="406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71">
              <p14:nvContentPartPr>
                <p14:cNvPr id="396512" name="Freihand 396511">
                  <a:extLst>
                    <a:ext uri="{FF2B5EF4-FFF2-40B4-BE49-F238E27FC236}">
                      <a16:creationId xmlns:a16="http://schemas.microsoft.com/office/drawing/2014/main" id="{203C639A-EEB7-4463-9504-90675F52C0E0}"/>
                    </a:ext>
                  </a:extLst>
                </p14:cNvPr>
                <p14:cNvContentPartPr/>
                <p14:nvPr/>
              </p14:nvContentPartPr>
              <p14:xfrm>
                <a:off x="7799147" y="2171227"/>
                <a:ext cx="290880" cy="344880"/>
              </p14:xfrm>
            </p:contentPart>
          </mc:Choice>
          <mc:Fallback>
            <p:pic>
              <p:nvPicPr>
                <p:cNvPr id="396512" name="Freihand 396511">
                  <a:extLst>
                    <a:ext uri="{FF2B5EF4-FFF2-40B4-BE49-F238E27FC236}">
                      <a16:creationId xmlns:a16="http://schemas.microsoft.com/office/drawing/2014/main" id="{203C639A-EEB7-4463-9504-90675F52C0E0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7794827" y="2166907"/>
                  <a:ext cx="299520" cy="35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3">
              <p14:nvContentPartPr>
                <p14:cNvPr id="396513" name="Freihand 396512">
                  <a:extLst>
                    <a:ext uri="{FF2B5EF4-FFF2-40B4-BE49-F238E27FC236}">
                      <a16:creationId xmlns:a16="http://schemas.microsoft.com/office/drawing/2014/main" id="{285A7080-A135-46BC-95AF-1F7E2E037915}"/>
                    </a:ext>
                  </a:extLst>
                </p14:cNvPr>
                <p14:cNvContentPartPr/>
                <p14:nvPr/>
              </p14:nvContentPartPr>
              <p14:xfrm>
                <a:off x="7857827" y="2472907"/>
                <a:ext cx="242280" cy="25200"/>
              </p14:xfrm>
            </p:contentPart>
          </mc:Choice>
          <mc:Fallback>
            <p:pic>
              <p:nvPicPr>
                <p:cNvPr id="396513" name="Freihand 396512">
                  <a:extLst>
                    <a:ext uri="{FF2B5EF4-FFF2-40B4-BE49-F238E27FC236}">
                      <a16:creationId xmlns:a16="http://schemas.microsoft.com/office/drawing/2014/main" id="{285A7080-A135-46BC-95AF-1F7E2E037915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7853507" y="2468587"/>
                  <a:ext cx="25092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5">
              <p14:nvContentPartPr>
                <p14:cNvPr id="396515" name="Freihand 396514">
                  <a:extLst>
                    <a:ext uri="{FF2B5EF4-FFF2-40B4-BE49-F238E27FC236}">
                      <a16:creationId xmlns:a16="http://schemas.microsoft.com/office/drawing/2014/main" id="{D45163AC-2CD4-48C1-BEE6-FAE5A80F897D}"/>
                    </a:ext>
                  </a:extLst>
                </p14:cNvPr>
                <p14:cNvContentPartPr/>
                <p14:nvPr/>
              </p14:nvContentPartPr>
              <p14:xfrm>
                <a:off x="8254187" y="2199667"/>
                <a:ext cx="242640" cy="226800"/>
              </p14:xfrm>
            </p:contentPart>
          </mc:Choice>
          <mc:Fallback>
            <p:pic>
              <p:nvPicPr>
                <p:cNvPr id="396515" name="Freihand 396514">
                  <a:extLst>
                    <a:ext uri="{FF2B5EF4-FFF2-40B4-BE49-F238E27FC236}">
                      <a16:creationId xmlns:a16="http://schemas.microsoft.com/office/drawing/2014/main" id="{D45163AC-2CD4-48C1-BEE6-FAE5A80F897D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8249867" y="2195347"/>
                  <a:ext cx="251280" cy="23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7">
              <p14:nvContentPartPr>
                <p14:cNvPr id="396517" name="Freihand 396516">
                  <a:extLst>
                    <a:ext uri="{FF2B5EF4-FFF2-40B4-BE49-F238E27FC236}">
                      <a16:creationId xmlns:a16="http://schemas.microsoft.com/office/drawing/2014/main" id="{A5653ECE-742D-45E0-BDB9-B50EE71F917B}"/>
                    </a:ext>
                  </a:extLst>
                </p14:cNvPr>
                <p14:cNvContentPartPr/>
                <p14:nvPr/>
              </p14:nvContentPartPr>
              <p14:xfrm>
                <a:off x="8617787" y="2313787"/>
                <a:ext cx="182880" cy="11880"/>
              </p14:xfrm>
            </p:contentPart>
          </mc:Choice>
          <mc:Fallback>
            <p:pic>
              <p:nvPicPr>
                <p:cNvPr id="396517" name="Freihand 396516">
                  <a:extLst>
                    <a:ext uri="{FF2B5EF4-FFF2-40B4-BE49-F238E27FC236}">
                      <a16:creationId xmlns:a16="http://schemas.microsoft.com/office/drawing/2014/main" id="{A5653ECE-742D-45E0-BDB9-B50EE71F917B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8613467" y="2309467"/>
                  <a:ext cx="1915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9">
              <p14:nvContentPartPr>
                <p14:cNvPr id="396518" name="Freihand 396517">
                  <a:extLst>
                    <a:ext uri="{FF2B5EF4-FFF2-40B4-BE49-F238E27FC236}">
                      <a16:creationId xmlns:a16="http://schemas.microsoft.com/office/drawing/2014/main" id="{ADDB78EB-FBFF-4C1E-B43E-E7702164263E}"/>
                    </a:ext>
                  </a:extLst>
                </p14:cNvPr>
                <p14:cNvContentPartPr/>
                <p14:nvPr/>
              </p14:nvContentPartPr>
              <p14:xfrm>
                <a:off x="8633627" y="2367787"/>
                <a:ext cx="167040" cy="2880"/>
              </p14:xfrm>
            </p:contentPart>
          </mc:Choice>
          <mc:Fallback>
            <p:pic>
              <p:nvPicPr>
                <p:cNvPr id="396518" name="Freihand 396517">
                  <a:extLst>
                    <a:ext uri="{FF2B5EF4-FFF2-40B4-BE49-F238E27FC236}">
                      <a16:creationId xmlns:a16="http://schemas.microsoft.com/office/drawing/2014/main" id="{ADDB78EB-FBFF-4C1E-B43E-E7702164263E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8629307" y="2363467"/>
                  <a:ext cx="17568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1">
              <p14:nvContentPartPr>
                <p14:cNvPr id="396520" name="Freihand 396519">
                  <a:extLst>
                    <a:ext uri="{FF2B5EF4-FFF2-40B4-BE49-F238E27FC236}">
                      <a16:creationId xmlns:a16="http://schemas.microsoft.com/office/drawing/2014/main" id="{13F652A0-0DFC-4C27-95D5-56EEC9C8FB0F}"/>
                    </a:ext>
                  </a:extLst>
                </p14:cNvPr>
                <p14:cNvContentPartPr/>
                <p14:nvPr/>
              </p14:nvContentPartPr>
              <p14:xfrm>
                <a:off x="8956547" y="2179147"/>
                <a:ext cx="226800" cy="188640"/>
              </p14:xfrm>
            </p:contentPart>
          </mc:Choice>
          <mc:Fallback>
            <p:pic>
              <p:nvPicPr>
                <p:cNvPr id="396520" name="Freihand 396519">
                  <a:extLst>
                    <a:ext uri="{FF2B5EF4-FFF2-40B4-BE49-F238E27FC236}">
                      <a16:creationId xmlns:a16="http://schemas.microsoft.com/office/drawing/2014/main" id="{13F652A0-0DFC-4C27-95D5-56EEC9C8FB0F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8952227" y="2174827"/>
                  <a:ext cx="23544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3">
              <p14:nvContentPartPr>
                <p14:cNvPr id="396521" name="Freihand 396520">
                  <a:extLst>
                    <a:ext uri="{FF2B5EF4-FFF2-40B4-BE49-F238E27FC236}">
                      <a16:creationId xmlns:a16="http://schemas.microsoft.com/office/drawing/2014/main" id="{B08A84F6-5157-4A57-9369-0A121287632B}"/>
                    </a:ext>
                  </a:extLst>
                </p14:cNvPr>
                <p14:cNvContentPartPr/>
                <p14:nvPr/>
              </p14:nvContentPartPr>
              <p14:xfrm>
                <a:off x="9330947" y="2251867"/>
                <a:ext cx="135720" cy="13320"/>
              </p14:xfrm>
            </p:contentPart>
          </mc:Choice>
          <mc:Fallback>
            <p:pic>
              <p:nvPicPr>
                <p:cNvPr id="396521" name="Freihand 396520">
                  <a:extLst>
                    <a:ext uri="{FF2B5EF4-FFF2-40B4-BE49-F238E27FC236}">
                      <a16:creationId xmlns:a16="http://schemas.microsoft.com/office/drawing/2014/main" id="{B08A84F6-5157-4A57-9369-0A121287632B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9326627" y="2247547"/>
                  <a:ext cx="14436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5">
              <p14:nvContentPartPr>
                <p14:cNvPr id="396522" name="Freihand 396521">
                  <a:extLst>
                    <a:ext uri="{FF2B5EF4-FFF2-40B4-BE49-F238E27FC236}">
                      <a16:creationId xmlns:a16="http://schemas.microsoft.com/office/drawing/2014/main" id="{453FDA5E-16EE-49F0-95F9-0185A3D91D99}"/>
                    </a:ext>
                  </a:extLst>
                </p14:cNvPr>
                <p14:cNvContentPartPr/>
                <p14:nvPr/>
              </p14:nvContentPartPr>
              <p14:xfrm>
                <a:off x="9586907" y="2110027"/>
                <a:ext cx="214200" cy="143280"/>
              </p14:xfrm>
            </p:contentPart>
          </mc:Choice>
          <mc:Fallback>
            <p:pic>
              <p:nvPicPr>
                <p:cNvPr id="396522" name="Freihand 396521">
                  <a:extLst>
                    <a:ext uri="{FF2B5EF4-FFF2-40B4-BE49-F238E27FC236}">
                      <a16:creationId xmlns:a16="http://schemas.microsoft.com/office/drawing/2014/main" id="{453FDA5E-16EE-49F0-95F9-0185A3D91D99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9582587" y="2105707"/>
                  <a:ext cx="22284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7">
              <p14:nvContentPartPr>
                <p14:cNvPr id="396523" name="Freihand 396522">
                  <a:extLst>
                    <a:ext uri="{FF2B5EF4-FFF2-40B4-BE49-F238E27FC236}">
                      <a16:creationId xmlns:a16="http://schemas.microsoft.com/office/drawing/2014/main" id="{A6FBF510-C181-42CF-A6A8-573032B8A4F8}"/>
                    </a:ext>
                  </a:extLst>
                </p14:cNvPr>
                <p14:cNvContentPartPr/>
                <p14:nvPr/>
              </p14:nvContentPartPr>
              <p14:xfrm>
                <a:off x="9820907" y="2167987"/>
                <a:ext cx="88920" cy="167040"/>
              </p14:xfrm>
            </p:contentPart>
          </mc:Choice>
          <mc:Fallback>
            <p:pic>
              <p:nvPicPr>
                <p:cNvPr id="396523" name="Freihand 396522">
                  <a:extLst>
                    <a:ext uri="{FF2B5EF4-FFF2-40B4-BE49-F238E27FC236}">
                      <a16:creationId xmlns:a16="http://schemas.microsoft.com/office/drawing/2014/main" id="{A6FBF510-C181-42CF-A6A8-573032B8A4F8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9816587" y="2163667"/>
                  <a:ext cx="9756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9">
              <p14:nvContentPartPr>
                <p14:cNvPr id="396524" name="Freihand 396523">
                  <a:extLst>
                    <a:ext uri="{FF2B5EF4-FFF2-40B4-BE49-F238E27FC236}">
                      <a16:creationId xmlns:a16="http://schemas.microsoft.com/office/drawing/2014/main" id="{49AD93F3-FC57-448E-BA64-1BE6C8EC7EC3}"/>
                    </a:ext>
                  </a:extLst>
                </p14:cNvPr>
                <p14:cNvContentPartPr/>
                <p14:nvPr/>
              </p14:nvContentPartPr>
              <p14:xfrm>
                <a:off x="9820187" y="2229547"/>
                <a:ext cx="101160" cy="19800"/>
              </p14:xfrm>
            </p:contentPart>
          </mc:Choice>
          <mc:Fallback>
            <p:pic>
              <p:nvPicPr>
                <p:cNvPr id="396524" name="Freihand 396523">
                  <a:extLst>
                    <a:ext uri="{FF2B5EF4-FFF2-40B4-BE49-F238E27FC236}">
                      <a16:creationId xmlns:a16="http://schemas.microsoft.com/office/drawing/2014/main" id="{49AD93F3-FC57-448E-BA64-1BE6C8EC7EC3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9815867" y="2225227"/>
                  <a:ext cx="109800" cy="28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91">
            <p14:nvContentPartPr>
              <p14:cNvPr id="396527" name="Freihand 396526">
                <a:extLst>
                  <a:ext uri="{FF2B5EF4-FFF2-40B4-BE49-F238E27FC236}">
                    <a16:creationId xmlns:a16="http://schemas.microsoft.com/office/drawing/2014/main" id="{D551C5D0-99F8-4DFE-83CE-7B31D35B5BFF}"/>
                  </a:ext>
                </a:extLst>
              </p14:cNvPr>
              <p14:cNvContentPartPr/>
              <p14:nvPr/>
            </p14:nvContentPartPr>
            <p14:xfrm>
              <a:off x="2732147" y="2961067"/>
              <a:ext cx="65520" cy="929160"/>
            </p14:xfrm>
          </p:contentPart>
        </mc:Choice>
        <mc:Fallback>
          <p:pic>
            <p:nvPicPr>
              <p:cNvPr id="396527" name="Freihand 396526">
                <a:extLst>
                  <a:ext uri="{FF2B5EF4-FFF2-40B4-BE49-F238E27FC236}">
                    <a16:creationId xmlns:a16="http://schemas.microsoft.com/office/drawing/2014/main" id="{D551C5D0-99F8-4DFE-83CE-7B31D35B5BFF}"/>
                  </a:ext>
                </a:extLst>
              </p:cNvPr>
              <p:cNvPicPr/>
              <p:nvPr/>
            </p:nvPicPr>
            <p:blipFill>
              <a:blip r:embed="rId392"/>
              <a:stretch>
                <a:fillRect/>
              </a:stretch>
            </p:blipFill>
            <p:spPr>
              <a:xfrm>
                <a:off x="2727827" y="2956747"/>
                <a:ext cx="74160" cy="9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3">
            <p14:nvContentPartPr>
              <p14:cNvPr id="396528" name="Freihand 396527">
                <a:extLst>
                  <a:ext uri="{FF2B5EF4-FFF2-40B4-BE49-F238E27FC236}">
                    <a16:creationId xmlns:a16="http://schemas.microsoft.com/office/drawing/2014/main" id="{278844A2-D850-40A4-8B0E-CFBE067BB5D0}"/>
                  </a:ext>
                </a:extLst>
              </p14:cNvPr>
              <p14:cNvContentPartPr/>
              <p14:nvPr/>
            </p14:nvContentPartPr>
            <p14:xfrm>
              <a:off x="2783987" y="3723187"/>
              <a:ext cx="12600" cy="243360"/>
            </p14:xfrm>
          </p:contentPart>
        </mc:Choice>
        <mc:Fallback>
          <p:pic>
            <p:nvPicPr>
              <p:cNvPr id="396528" name="Freihand 396527">
                <a:extLst>
                  <a:ext uri="{FF2B5EF4-FFF2-40B4-BE49-F238E27FC236}">
                    <a16:creationId xmlns:a16="http://schemas.microsoft.com/office/drawing/2014/main" id="{278844A2-D850-40A4-8B0E-CFBE067BB5D0}"/>
                  </a:ext>
                </a:extLst>
              </p:cNvPr>
              <p:cNvPicPr/>
              <p:nvPr/>
            </p:nvPicPr>
            <p:blipFill>
              <a:blip r:embed="rId394"/>
              <a:stretch>
                <a:fillRect/>
              </a:stretch>
            </p:blipFill>
            <p:spPr>
              <a:xfrm>
                <a:off x="2779667" y="3718867"/>
                <a:ext cx="21240" cy="25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5">
            <p14:nvContentPartPr>
              <p14:cNvPr id="396529" name="Freihand 396528">
                <a:extLst>
                  <a:ext uri="{FF2B5EF4-FFF2-40B4-BE49-F238E27FC236}">
                    <a16:creationId xmlns:a16="http://schemas.microsoft.com/office/drawing/2014/main" id="{46382EE0-64D4-44F6-9C18-8F8491EF6595}"/>
                  </a:ext>
                </a:extLst>
              </p14:cNvPr>
              <p14:cNvContentPartPr/>
              <p14:nvPr/>
            </p14:nvContentPartPr>
            <p14:xfrm>
              <a:off x="2760947" y="2996347"/>
              <a:ext cx="846360" cy="979920"/>
            </p14:xfrm>
          </p:contentPart>
        </mc:Choice>
        <mc:Fallback>
          <p:pic>
            <p:nvPicPr>
              <p:cNvPr id="396529" name="Freihand 396528">
                <a:extLst>
                  <a:ext uri="{FF2B5EF4-FFF2-40B4-BE49-F238E27FC236}">
                    <a16:creationId xmlns:a16="http://schemas.microsoft.com/office/drawing/2014/main" id="{46382EE0-64D4-44F6-9C18-8F8491EF6595}"/>
                  </a:ext>
                </a:extLst>
              </p:cNvPr>
              <p:cNvPicPr/>
              <p:nvPr/>
            </p:nvPicPr>
            <p:blipFill>
              <a:blip r:embed="rId396"/>
              <a:stretch>
                <a:fillRect/>
              </a:stretch>
            </p:blipFill>
            <p:spPr>
              <a:xfrm>
                <a:off x="2756627" y="2992027"/>
                <a:ext cx="855000" cy="98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7">
            <p14:nvContentPartPr>
              <p14:cNvPr id="396530" name="Freihand 396529">
                <a:extLst>
                  <a:ext uri="{FF2B5EF4-FFF2-40B4-BE49-F238E27FC236}">
                    <a16:creationId xmlns:a16="http://schemas.microsoft.com/office/drawing/2014/main" id="{51F869A9-0743-417F-803B-E35D48C06827}"/>
                  </a:ext>
                </a:extLst>
              </p14:cNvPr>
              <p14:cNvContentPartPr/>
              <p14:nvPr/>
            </p14:nvContentPartPr>
            <p14:xfrm>
              <a:off x="2794067" y="3182467"/>
              <a:ext cx="305280" cy="96120"/>
            </p14:xfrm>
          </p:contentPart>
        </mc:Choice>
        <mc:Fallback>
          <p:pic>
            <p:nvPicPr>
              <p:cNvPr id="396530" name="Freihand 396529">
                <a:extLst>
                  <a:ext uri="{FF2B5EF4-FFF2-40B4-BE49-F238E27FC236}">
                    <a16:creationId xmlns:a16="http://schemas.microsoft.com/office/drawing/2014/main" id="{51F869A9-0743-417F-803B-E35D48C06827}"/>
                  </a:ext>
                </a:extLst>
              </p:cNvPr>
              <p:cNvPicPr/>
              <p:nvPr/>
            </p:nvPicPr>
            <p:blipFill>
              <a:blip r:embed="rId398"/>
              <a:stretch>
                <a:fillRect/>
              </a:stretch>
            </p:blipFill>
            <p:spPr>
              <a:xfrm>
                <a:off x="2789747" y="3178147"/>
                <a:ext cx="31392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9">
            <p14:nvContentPartPr>
              <p14:cNvPr id="396531" name="Freihand 396530">
                <a:extLst>
                  <a:ext uri="{FF2B5EF4-FFF2-40B4-BE49-F238E27FC236}">
                    <a16:creationId xmlns:a16="http://schemas.microsoft.com/office/drawing/2014/main" id="{2AE2A262-6EE3-4E73-B34B-E434072115D9}"/>
                  </a:ext>
                </a:extLst>
              </p14:cNvPr>
              <p14:cNvContentPartPr/>
              <p14:nvPr/>
            </p14:nvContentPartPr>
            <p14:xfrm>
              <a:off x="2864267" y="3307747"/>
              <a:ext cx="335880" cy="170640"/>
            </p14:xfrm>
          </p:contentPart>
        </mc:Choice>
        <mc:Fallback>
          <p:pic>
            <p:nvPicPr>
              <p:cNvPr id="396531" name="Freihand 396530">
                <a:extLst>
                  <a:ext uri="{FF2B5EF4-FFF2-40B4-BE49-F238E27FC236}">
                    <a16:creationId xmlns:a16="http://schemas.microsoft.com/office/drawing/2014/main" id="{2AE2A262-6EE3-4E73-B34B-E434072115D9}"/>
                  </a:ext>
                </a:extLst>
              </p:cNvPr>
              <p:cNvPicPr/>
              <p:nvPr/>
            </p:nvPicPr>
            <p:blipFill>
              <a:blip r:embed="rId400"/>
              <a:stretch>
                <a:fillRect/>
              </a:stretch>
            </p:blipFill>
            <p:spPr>
              <a:xfrm>
                <a:off x="2859947" y="3303427"/>
                <a:ext cx="34452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1">
            <p14:nvContentPartPr>
              <p14:cNvPr id="396532" name="Freihand 396531">
                <a:extLst>
                  <a:ext uri="{FF2B5EF4-FFF2-40B4-BE49-F238E27FC236}">
                    <a16:creationId xmlns:a16="http://schemas.microsoft.com/office/drawing/2014/main" id="{80D8656B-3C3C-4AF8-B358-88B97811F8B6}"/>
                  </a:ext>
                </a:extLst>
              </p14:cNvPr>
              <p14:cNvContentPartPr/>
              <p14:nvPr/>
            </p14:nvContentPartPr>
            <p14:xfrm>
              <a:off x="2840867" y="3403507"/>
              <a:ext cx="404280" cy="252720"/>
            </p14:xfrm>
          </p:contentPart>
        </mc:Choice>
        <mc:Fallback>
          <p:pic>
            <p:nvPicPr>
              <p:cNvPr id="396532" name="Freihand 396531">
                <a:extLst>
                  <a:ext uri="{FF2B5EF4-FFF2-40B4-BE49-F238E27FC236}">
                    <a16:creationId xmlns:a16="http://schemas.microsoft.com/office/drawing/2014/main" id="{80D8656B-3C3C-4AF8-B358-88B97811F8B6}"/>
                  </a:ext>
                </a:extLst>
              </p:cNvPr>
              <p:cNvPicPr/>
              <p:nvPr/>
            </p:nvPicPr>
            <p:blipFill>
              <a:blip r:embed="rId402"/>
              <a:stretch>
                <a:fillRect/>
              </a:stretch>
            </p:blipFill>
            <p:spPr>
              <a:xfrm>
                <a:off x="2836547" y="3399187"/>
                <a:ext cx="412920" cy="26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3">
            <p14:nvContentPartPr>
              <p14:cNvPr id="396533" name="Freihand 396532">
                <a:extLst>
                  <a:ext uri="{FF2B5EF4-FFF2-40B4-BE49-F238E27FC236}">
                    <a16:creationId xmlns:a16="http://schemas.microsoft.com/office/drawing/2014/main" id="{5CEA2B96-D35B-4523-A862-41EFBB8EEAA4}"/>
                  </a:ext>
                </a:extLst>
              </p14:cNvPr>
              <p14:cNvContentPartPr/>
              <p14:nvPr/>
            </p14:nvContentPartPr>
            <p14:xfrm>
              <a:off x="2924027" y="3499627"/>
              <a:ext cx="380160" cy="214560"/>
            </p14:xfrm>
          </p:contentPart>
        </mc:Choice>
        <mc:Fallback>
          <p:pic>
            <p:nvPicPr>
              <p:cNvPr id="396533" name="Freihand 396532">
                <a:extLst>
                  <a:ext uri="{FF2B5EF4-FFF2-40B4-BE49-F238E27FC236}">
                    <a16:creationId xmlns:a16="http://schemas.microsoft.com/office/drawing/2014/main" id="{5CEA2B96-D35B-4523-A862-41EFBB8EEAA4}"/>
                  </a:ext>
                </a:extLst>
              </p:cNvPr>
              <p:cNvPicPr/>
              <p:nvPr/>
            </p:nvPicPr>
            <p:blipFill>
              <a:blip r:embed="rId404"/>
              <a:stretch>
                <a:fillRect/>
              </a:stretch>
            </p:blipFill>
            <p:spPr>
              <a:xfrm>
                <a:off x="2919707" y="3495307"/>
                <a:ext cx="388800" cy="22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5">
            <p14:nvContentPartPr>
              <p14:cNvPr id="396534" name="Freihand 396533">
                <a:extLst>
                  <a:ext uri="{FF2B5EF4-FFF2-40B4-BE49-F238E27FC236}">
                    <a16:creationId xmlns:a16="http://schemas.microsoft.com/office/drawing/2014/main" id="{A8EB96E4-3219-4E22-A3A7-23E45F92DB75}"/>
                  </a:ext>
                </a:extLst>
              </p14:cNvPr>
              <p14:cNvContentPartPr/>
              <p14:nvPr/>
            </p14:nvContentPartPr>
            <p14:xfrm>
              <a:off x="3057947" y="3504307"/>
              <a:ext cx="343800" cy="241920"/>
            </p14:xfrm>
          </p:contentPart>
        </mc:Choice>
        <mc:Fallback>
          <p:pic>
            <p:nvPicPr>
              <p:cNvPr id="396534" name="Freihand 396533">
                <a:extLst>
                  <a:ext uri="{FF2B5EF4-FFF2-40B4-BE49-F238E27FC236}">
                    <a16:creationId xmlns:a16="http://schemas.microsoft.com/office/drawing/2014/main" id="{A8EB96E4-3219-4E22-A3A7-23E45F92DB75}"/>
                  </a:ext>
                </a:extLst>
              </p:cNvPr>
              <p:cNvPicPr/>
              <p:nvPr/>
            </p:nvPicPr>
            <p:blipFill>
              <a:blip r:embed="rId406"/>
              <a:stretch>
                <a:fillRect/>
              </a:stretch>
            </p:blipFill>
            <p:spPr>
              <a:xfrm>
                <a:off x="3053627" y="3499987"/>
                <a:ext cx="352440" cy="25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7">
            <p14:nvContentPartPr>
              <p14:cNvPr id="396535" name="Freihand 396534">
                <a:extLst>
                  <a:ext uri="{FF2B5EF4-FFF2-40B4-BE49-F238E27FC236}">
                    <a16:creationId xmlns:a16="http://schemas.microsoft.com/office/drawing/2014/main" id="{54F877C8-B439-483E-A8B1-E8621EAB1DD3}"/>
                  </a:ext>
                </a:extLst>
              </p14:cNvPr>
              <p14:cNvContentPartPr/>
              <p14:nvPr/>
            </p14:nvContentPartPr>
            <p14:xfrm>
              <a:off x="3052547" y="3555427"/>
              <a:ext cx="409320" cy="204120"/>
            </p14:xfrm>
          </p:contentPart>
        </mc:Choice>
        <mc:Fallback>
          <p:pic>
            <p:nvPicPr>
              <p:cNvPr id="396535" name="Freihand 396534">
                <a:extLst>
                  <a:ext uri="{FF2B5EF4-FFF2-40B4-BE49-F238E27FC236}">
                    <a16:creationId xmlns:a16="http://schemas.microsoft.com/office/drawing/2014/main" id="{54F877C8-B439-483E-A8B1-E8621EAB1DD3}"/>
                  </a:ext>
                </a:extLst>
              </p:cNvPr>
              <p:cNvPicPr/>
              <p:nvPr/>
            </p:nvPicPr>
            <p:blipFill>
              <a:blip r:embed="rId408"/>
              <a:stretch>
                <a:fillRect/>
              </a:stretch>
            </p:blipFill>
            <p:spPr>
              <a:xfrm>
                <a:off x="3048227" y="3551107"/>
                <a:ext cx="417960" cy="21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9">
            <p14:nvContentPartPr>
              <p14:cNvPr id="396537" name="Freihand 396536">
                <a:extLst>
                  <a:ext uri="{FF2B5EF4-FFF2-40B4-BE49-F238E27FC236}">
                    <a16:creationId xmlns:a16="http://schemas.microsoft.com/office/drawing/2014/main" id="{90310AA1-F0C8-47D7-80C0-EF68B98BACE1}"/>
                  </a:ext>
                </a:extLst>
              </p14:cNvPr>
              <p14:cNvContentPartPr/>
              <p14:nvPr/>
            </p14:nvContentPartPr>
            <p14:xfrm>
              <a:off x="3139667" y="3661627"/>
              <a:ext cx="776160" cy="843840"/>
            </p14:xfrm>
          </p:contentPart>
        </mc:Choice>
        <mc:Fallback>
          <p:pic>
            <p:nvPicPr>
              <p:cNvPr id="396537" name="Freihand 396536">
                <a:extLst>
                  <a:ext uri="{FF2B5EF4-FFF2-40B4-BE49-F238E27FC236}">
                    <a16:creationId xmlns:a16="http://schemas.microsoft.com/office/drawing/2014/main" id="{90310AA1-F0C8-47D7-80C0-EF68B98BACE1}"/>
                  </a:ext>
                </a:extLst>
              </p:cNvPr>
              <p:cNvPicPr/>
              <p:nvPr/>
            </p:nvPicPr>
            <p:blipFill>
              <a:blip r:embed="rId410"/>
              <a:stretch>
                <a:fillRect/>
              </a:stretch>
            </p:blipFill>
            <p:spPr>
              <a:xfrm>
                <a:off x="3135347" y="3657307"/>
                <a:ext cx="784800" cy="85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1">
            <p14:nvContentPartPr>
              <p14:cNvPr id="396538" name="Freihand 396537">
                <a:extLst>
                  <a:ext uri="{FF2B5EF4-FFF2-40B4-BE49-F238E27FC236}">
                    <a16:creationId xmlns:a16="http://schemas.microsoft.com/office/drawing/2014/main" id="{0CF10FB4-28EC-45F3-9C3E-CA437F9FBEA3}"/>
                  </a:ext>
                </a:extLst>
              </p14:cNvPr>
              <p14:cNvContentPartPr/>
              <p14:nvPr/>
            </p14:nvContentPartPr>
            <p14:xfrm>
              <a:off x="3057587" y="3577387"/>
              <a:ext cx="270720" cy="272160"/>
            </p14:xfrm>
          </p:contentPart>
        </mc:Choice>
        <mc:Fallback>
          <p:pic>
            <p:nvPicPr>
              <p:cNvPr id="396538" name="Freihand 396537">
                <a:extLst>
                  <a:ext uri="{FF2B5EF4-FFF2-40B4-BE49-F238E27FC236}">
                    <a16:creationId xmlns:a16="http://schemas.microsoft.com/office/drawing/2014/main" id="{0CF10FB4-28EC-45F3-9C3E-CA437F9FBEA3}"/>
                  </a:ext>
                </a:extLst>
              </p:cNvPr>
              <p:cNvPicPr/>
              <p:nvPr/>
            </p:nvPicPr>
            <p:blipFill>
              <a:blip r:embed="rId412"/>
              <a:stretch>
                <a:fillRect/>
              </a:stretch>
            </p:blipFill>
            <p:spPr>
              <a:xfrm>
                <a:off x="3053267" y="3573067"/>
                <a:ext cx="279360" cy="28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3">
            <p14:nvContentPartPr>
              <p14:cNvPr id="396539" name="Freihand 396538">
                <a:extLst>
                  <a:ext uri="{FF2B5EF4-FFF2-40B4-BE49-F238E27FC236}">
                    <a16:creationId xmlns:a16="http://schemas.microsoft.com/office/drawing/2014/main" id="{7F559100-F4F5-4F82-8F45-30935252E4FA}"/>
                  </a:ext>
                </a:extLst>
              </p14:cNvPr>
              <p14:cNvContentPartPr/>
              <p14:nvPr/>
            </p14:nvContentPartPr>
            <p14:xfrm>
              <a:off x="4000427" y="4417627"/>
              <a:ext cx="149040" cy="183600"/>
            </p14:xfrm>
          </p:contentPart>
        </mc:Choice>
        <mc:Fallback>
          <p:pic>
            <p:nvPicPr>
              <p:cNvPr id="396539" name="Freihand 396538">
                <a:extLst>
                  <a:ext uri="{FF2B5EF4-FFF2-40B4-BE49-F238E27FC236}">
                    <a16:creationId xmlns:a16="http://schemas.microsoft.com/office/drawing/2014/main" id="{7F559100-F4F5-4F82-8F45-30935252E4FA}"/>
                  </a:ext>
                </a:extLst>
              </p:cNvPr>
              <p:cNvPicPr/>
              <p:nvPr/>
            </p:nvPicPr>
            <p:blipFill>
              <a:blip r:embed="rId414"/>
              <a:stretch>
                <a:fillRect/>
              </a:stretch>
            </p:blipFill>
            <p:spPr>
              <a:xfrm>
                <a:off x="3996107" y="4413307"/>
                <a:ext cx="15768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5">
            <p14:nvContentPartPr>
              <p14:cNvPr id="396540" name="Freihand 396539">
                <a:extLst>
                  <a:ext uri="{FF2B5EF4-FFF2-40B4-BE49-F238E27FC236}">
                    <a16:creationId xmlns:a16="http://schemas.microsoft.com/office/drawing/2014/main" id="{28C115E3-4967-4B86-A81D-28969CB08851}"/>
                  </a:ext>
                </a:extLst>
              </p14:cNvPr>
              <p14:cNvContentPartPr/>
              <p14:nvPr/>
            </p14:nvContentPartPr>
            <p14:xfrm>
              <a:off x="4051187" y="4547587"/>
              <a:ext cx="140400" cy="47160"/>
            </p14:xfrm>
          </p:contentPart>
        </mc:Choice>
        <mc:Fallback>
          <p:pic>
            <p:nvPicPr>
              <p:cNvPr id="396540" name="Freihand 396539">
                <a:extLst>
                  <a:ext uri="{FF2B5EF4-FFF2-40B4-BE49-F238E27FC236}">
                    <a16:creationId xmlns:a16="http://schemas.microsoft.com/office/drawing/2014/main" id="{28C115E3-4967-4B86-A81D-28969CB08851}"/>
                  </a:ext>
                </a:extLst>
              </p:cNvPr>
              <p:cNvPicPr/>
              <p:nvPr/>
            </p:nvPicPr>
            <p:blipFill>
              <a:blip r:embed="rId416"/>
              <a:stretch>
                <a:fillRect/>
              </a:stretch>
            </p:blipFill>
            <p:spPr>
              <a:xfrm>
                <a:off x="4046867" y="4543267"/>
                <a:ext cx="149040" cy="5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7">
            <p14:nvContentPartPr>
              <p14:cNvPr id="396541" name="Freihand 396540">
                <a:extLst>
                  <a:ext uri="{FF2B5EF4-FFF2-40B4-BE49-F238E27FC236}">
                    <a16:creationId xmlns:a16="http://schemas.microsoft.com/office/drawing/2014/main" id="{611D8ADB-D2ED-439F-9C1C-4EBB4D5C41E5}"/>
                  </a:ext>
                </a:extLst>
              </p14:cNvPr>
              <p14:cNvContentPartPr/>
              <p14:nvPr/>
            </p14:nvContentPartPr>
            <p14:xfrm>
              <a:off x="4223987" y="4444627"/>
              <a:ext cx="153000" cy="119880"/>
            </p14:xfrm>
          </p:contentPart>
        </mc:Choice>
        <mc:Fallback>
          <p:pic>
            <p:nvPicPr>
              <p:cNvPr id="396541" name="Freihand 396540">
                <a:extLst>
                  <a:ext uri="{FF2B5EF4-FFF2-40B4-BE49-F238E27FC236}">
                    <a16:creationId xmlns:a16="http://schemas.microsoft.com/office/drawing/2014/main" id="{611D8ADB-D2ED-439F-9C1C-4EBB4D5C41E5}"/>
                  </a:ext>
                </a:extLst>
              </p:cNvPr>
              <p:cNvPicPr/>
              <p:nvPr/>
            </p:nvPicPr>
            <p:blipFill>
              <a:blip r:embed="rId418"/>
              <a:stretch>
                <a:fillRect/>
              </a:stretch>
            </p:blipFill>
            <p:spPr>
              <a:xfrm>
                <a:off x="4219667" y="4440307"/>
                <a:ext cx="161640" cy="12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9">
            <p14:nvContentPartPr>
              <p14:cNvPr id="396542" name="Freihand 396541">
                <a:extLst>
                  <a:ext uri="{FF2B5EF4-FFF2-40B4-BE49-F238E27FC236}">
                    <a16:creationId xmlns:a16="http://schemas.microsoft.com/office/drawing/2014/main" id="{DD091527-1674-4BBD-90C7-3AE5AD20E275}"/>
                  </a:ext>
                </a:extLst>
              </p14:cNvPr>
              <p14:cNvContentPartPr/>
              <p14:nvPr/>
            </p14:nvContentPartPr>
            <p14:xfrm>
              <a:off x="4466627" y="4482427"/>
              <a:ext cx="128160" cy="9000"/>
            </p14:xfrm>
          </p:contentPart>
        </mc:Choice>
        <mc:Fallback>
          <p:pic>
            <p:nvPicPr>
              <p:cNvPr id="396542" name="Freihand 396541">
                <a:extLst>
                  <a:ext uri="{FF2B5EF4-FFF2-40B4-BE49-F238E27FC236}">
                    <a16:creationId xmlns:a16="http://schemas.microsoft.com/office/drawing/2014/main" id="{DD091527-1674-4BBD-90C7-3AE5AD20E275}"/>
                  </a:ext>
                </a:extLst>
              </p:cNvPr>
              <p:cNvPicPr/>
              <p:nvPr/>
            </p:nvPicPr>
            <p:blipFill>
              <a:blip r:embed="rId420"/>
              <a:stretch>
                <a:fillRect/>
              </a:stretch>
            </p:blipFill>
            <p:spPr>
              <a:xfrm>
                <a:off x="4462307" y="4478107"/>
                <a:ext cx="136800" cy="1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1">
            <p14:nvContentPartPr>
              <p14:cNvPr id="396543" name="Freihand 396542">
                <a:extLst>
                  <a:ext uri="{FF2B5EF4-FFF2-40B4-BE49-F238E27FC236}">
                    <a16:creationId xmlns:a16="http://schemas.microsoft.com/office/drawing/2014/main" id="{B065F393-EFB7-4FC3-8196-8233D508B659}"/>
                  </a:ext>
                </a:extLst>
              </p14:cNvPr>
              <p14:cNvContentPartPr/>
              <p14:nvPr/>
            </p14:nvContentPartPr>
            <p14:xfrm>
              <a:off x="4616747" y="4435987"/>
              <a:ext cx="106200" cy="122760"/>
            </p14:xfrm>
          </p:contentPart>
        </mc:Choice>
        <mc:Fallback>
          <p:pic>
            <p:nvPicPr>
              <p:cNvPr id="396543" name="Freihand 396542">
                <a:extLst>
                  <a:ext uri="{FF2B5EF4-FFF2-40B4-BE49-F238E27FC236}">
                    <a16:creationId xmlns:a16="http://schemas.microsoft.com/office/drawing/2014/main" id="{B065F393-EFB7-4FC3-8196-8233D508B659}"/>
                  </a:ext>
                </a:extLst>
              </p:cNvPr>
              <p:cNvPicPr/>
              <p:nvPr/>
            </p:nvPicPr>
            <p:blipFill>
              <a:blip r:embed="rId422"/>
              <a:stretch>
                <a:fillRect/>
              </a:stretch>
            </p:blipFill>
            <p:spPr>
              <a:xfrm>
                <a:off x="4612427" y="4431667"/>
                <a:ext cx="114840" cy="131400"/>
              </a:xfrm>
              <a:prstGeom prst="rect">
                <a:avLst/>
              </a:prstGeom>
            </p:spPr>
          </p:pic>
        </mc:Fallback>
      </mc:AlternateContent>
      <p:grpSp>
        <p:nvGrpSpPr>
          <p:cNvPr id="396553" name="Gruppieren 396552">
            <a:extLst>
              <a:ext uri="{FF2B5EF4-FFF2-40B4-BE49-F238E27FC236}">
                <a16:creationId xmlns:a16="http://schemas.microsoft.com/office/drawing/2014/main" id="{58DA6294-1489-4F93-9DB3-A4B1D270AA14}"/>
              </a:ext>
            </a:extLst>
          </p:cNvPr>
          <p:cNvGrpSpPr/>
          <p:nvPr/>
        </p:nvGrpSpPr>
        <p:grpSpPr>
          <a:xfrm>
            <a:off x="4905467" y="4118467"/>
            <a:ext cx="2102760" cy="433080"/>
            <a:chOff x="4905467" y="4118467"/>
            <a:chExt cx="2102760" cy="433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396544" name="Freihand 396543">
                  <a:extLst>
                    <a:ext uri="{FF2B5EF4-FFF2-40B4-BE49-F238E27FC236}">
                      <a16:creationId xmlns:a16="http://schemas.microsoft.com/office/drawing/2014/main" id="{27774D1F-AAEB-4468-91AB-A62E996B9D67}"/>
                    </a:ext>
                  </a:extLst>
                </p14:cNvPr>
                <p14:cNvContentPartPr/>
                <p14:nvPr/>
              </p14:nvContentPartPr>
              <p14:xfrm>
                <a:off x="4905467" y="4360387"/>
                <a:ext cx="234720" cy="191160"/>
              </p14:xfrm>
            </p:contentPart>
          </mc:Choice>
          <mc:Fallback>
            <p:pic>
              <p:nvPicPr>
                <p:cNvPr id="396544" name="Freihand 396543">
                  <a:extLst>
                    <a:ext uri="{FF2B5EF4-FFF2-40B4-BE49-F238E27FC236}">
                      <a16:creationId xmlns:a16="http://schemas.microsoft.com/office/drawing/2014/main" id="{27774D1F-AAEB-4468-91AB-A62E996B9D67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4901147" y="4356067"/>
                  <a:ext cx="24336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396545" name="Freihand 396544">
                  <a:extLst>
                    <a:ext uri="{FF2B5EF4-FFF2-40B4-BE49-F238E27FC236}">
                      <a16:creationId xmlns:a16="http://schemas.microsoft.com/office/drawing/2014/main" id="{714F005E-04BA-45FD-99C4-24443EA0FADC}"/>
                    </a:ext>
                  </a:extLst>
                </p14:cNvPr>
                <p14:cNvContentPartPr/>
                <p14:nvPr/>
              </p14:nvContentPartPr>
              <p14:xfrm>
                <a:off x="5150267" y="4422307"/>
                <a:ext cx="99360" cy="99000"/>
              </p14:xfrm>
            </p:contentPart>
          </mc:Choice>
          <mc:Fallback>
            <p:pic>
              <p:nvPicPr>
                <p:cNvPr id="396545" name="Freihand 396544">
                  <a:extLst>
                    <a:ext uri="{FF2B5EF4-FFF2-40B4-BE49-F238E27FC236}">
                      <a16:creationId xmlns:a16="http://schemas.microsoft.com/office/drawing/2014/main" id="{714F005E-04BA-45FD-99C4-24443EA0FADC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5145947" y="4417987"/>
                  <a:ext cx="10800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7">
              <p14:nvContentPartPr>
                <p14:cNvPr id="396546" name="Freihand 396545">
                  <a:extLst>
                    <a:ext uri="{FF2B5EF4-FFF2-40B4-BE49-F238E27FC236}">
                      <a16:creationId xmlns:a16="http://schemas.microsoft.com/office/drawing/2014/main" id="{C3A40C80-5135-4A11-BF5F-819DDEA11737}"/>
                    </a:ext>
                  </a:extLst>
                </p14:cNvPr>
                <p14:cNvContentPartPr/>
                <p14:nvPr/>
              </p14:nvContentPartPr>
              <p14:xfrm>
                <a:off x="5250707" y="4318627"/>
                <a:ext cx="130680" cy="177480"/>
              </p14:xfrm>
            </p:contentPart>
          </mc:Choice>
          <mc:Fallback>
            <p:pic>
              <p:nvPicPr>
                <p:cNvPr id="396546" name="Freihand 396545">
                  <a:extLst>
                    <a:ext uri="{FF2B5EF4-FFF2-40B4-BE49-F238E27FC236}">
                      <a16:creationId xmlns:a16="http://schemas.microsoft.com/office/drawing/2014/main" id="{C3A40C80-5135-4A11-BF5F-819DDEA11737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5246387" y="4314307"/>
                  <a:ext cx="13932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396547" name="Freihand 396546">
                  <a:extLst>
                    <a:ext uri="{FF2B5EF4-FFF2-40B4-BE49-F238E27FC236}">
                      <a16:creationId xmlns:a16="http://schemas.microsoft.com/office/drawing/2014/main" id="{CE92389B-C396-415B-9D5D-E66F348B22A8}"/>
                    </a:ext>
                  </a:extLst>
                </p14:cNvPr>
                <p14:cNvContentPartPr/>
                <p14:nvPr/>
              </p14:nvContentPartPr>
              <p14:xfrm>
                <a:off x="5404067" y="4306387"/>
                <a:ext cx="31680" cy="196920"/>
              </p14:xfrm>
            </p:contentPart>
          </mc:Choice>
          <mc:Fallback>
            <p:pic>
              <p:nvPicPr>
                <p:cNvPr id="396547" name="Freihand 396546">
                  <a:extLst>
                    <a:ext uri="{FF2B5EF4-FFF2-40B4-BE49-F238E27FC236}">
                      <a16:creationId xmlns:a16="http://schemas.microsoft.com/office/drawing/2014/main" id="{CE92389B-C396-415B-9D5D-E66F348B22A8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5399747" y="4302067"/>
                  <a:ext cx="4032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1">
              <p14:nvContentPartPr>
                <p14:cNvPr id="396548" name="Freihand 396547">
                  <a:extLst>
                    <a:ext uri="{FF2B5EF4-FFF2-40B4-BE49-F238E27FC236}">
                      <a16:creationId xmlns:a16="http://schemas.microsoft.com/office/drawing/2014/main" id="{420FF69F-47CB-437D-AF1E-03613C55703D}"/>
                    </a:ext>
                  </a:extLst>
                </p14:cNvPr>
                <p14:cNvContentPartPr/>
                <p14:nvPr/>
              </p14:nvContentPartPr>
              <p14:xfrm>
                <a:off x="5510987" y="4291987"/>
                <a:ext cx="105840" cy="229320"/>
              </p14:xfrm>
            </p:contentPart>
          </mc:Choice>
          <mc:Fallback>
            <p:pic>
              <p:nvPicPr>
                <p:cNvPr id="396548" name="Freihand 396547">
                  <a:extLst>
                    <a:ext uri="{FF2B5EF4-FFF2-40B4-BE49-F238E27FC236}">
                      <a16:creationId xmlns:a16="http://schemas.microsoft.com/office/drawing/2014/main" id="{420FF69F-47CB-437D-AF1E-03613C55703D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5506667" y="4287667"/>
                  <a:ext cx="11448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3">
              <p14:nvContentPartPr>
                <p14:cNvPr id="396549" name="Freihand 396548">
                  <a:extLst>
                    <a:ext uri="{FF2B5EF4-FFF2-40B4-BE49-F238E27FC236}">
                      <a16:creationId xmlns:a16="http://schemas.microsoft.com/office/drawing/2014/main" id="{2300CAF4-949E-4D6D-A363-7FF2D6D722E1}"/>
                    </a:ext>
                  </a:extLst>
                </p14:cNvPr>
                <p14:cNvContentPartPr/>
                <p14:nvPr/>
              </p14:nvContentPartPr>
              <p14:xfrm>
                <a:off x="5611787" y="4226107"/>
                <a:ext cx="414000" cy="235080"/>
              </p14:xfrm>
            </p:contentPart>
          </mc:Choice>
          <mc:Fallback>
            <p:pic>
              <p:nvPicPr>
                <p:cNvPr id="396549" name="Freihand 396548">
                  <a:extLst>
                    <a:ext uri="{FF2B5EF4-FFF2-40B4-BE49-F238E27FC236}">
                      <a16:creationId xmlns:a16="http://schemas.microsoft.com/office/drawing/2014/main" id="{2300CAF4-949E-4D6D-A363-7FF2D6D722E1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5607467" y="4221787"/>
                  <a:ext cx="42264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5">
              <p14:nvContentPartPr>
                <p14:cNvPr id="396551" name="Freihand 396550">
                  <a:extLst>
                    <a:ext uri="{FF2B5EF4-FFF2-40B4-BE49-F238E27FC236}">
                      <a16:creationId xmlns:a16="http://schemas.microsoft.com/office/drawing/2014/main" id="{86E64D08-251A-4142-A157-CFE1221AB2AF}"/>
                    </a:ext>
                  </a:extLst>
                </p14:cNvPr>
                <p14:cNvContentPartPr/>
                <p14:nvPr/>
              </p14:nvContentPartPr>
              <p14:xfrm>
                <a:off x="6028307" y="4177147"/>
                <a:ext cx="717840" cy="268200"/>
              </p14:xfrm>
            </p:contentPart>
          </mc:Choice>
          <mc:Fallback>
            <p:pic>
              <p:nvPicPr>
                <p:cNvPr id="396551" name="Freihand 396550">
                  <a:extLst>
                    <a:ext uri="{FF2B5EF4-FFF2-40B4-BE49-F238E27FC236}">
                      <a16:creationId xmlns:a16="http://schemas.microsoft.com/office/drawing/2014/main" id="{86E64D08-251A-4142-A157-CFE1221AB2AF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6023987" y="4172827"/>
                  <a:ext cx="72648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7">
              <p14:nvContentPartPr>
                <p14:cNvPr id="396552" name="Freihand 396551">
                  <a:extLst>
                    <a:ext uri="{FF2B5EF4-FFF2-40B4-BE49-F238E27FC236}">
                      <a16:creationId xmlns:a16="http://schemas.microsoft.com/office/drawing/2014/main" id="{E0A0C45A-71A1-4EAE-AF51-B6637482033D}"/>
                    </a:ext>
                  </a:extLst>
                </p14:cNvPr>
                <p14:cNvContentPartPr/>
                <p14:nvPr/>
              </p14:nvContentPartPr>
              <p14:xfrm>
                <a:off x="6721307" y="4118467"/>
                <a:ext cx="286920" cy="221040"/>
              </p14:xfrm>
            </p:contentPart>
          </mc:Choice>
          <mc:Fallback>
            <p:pic>
              <p:nvPicPr>
                <p:cNvPr id="396552" name="Freihand 396551">
                  <a:extLst>
                    <a:ext uri="{FF2B5EF4-FFF2-40B4-BE49-F238E27FC236}">
                      <a16:creationId xmlns:a16="http://schemas.microsoft.com/office/drawing/2014/main" id="{E0A0C45A-71A1-4EAE-AF51-B6637482033D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6716987" y="4114147"/>
                  <a:ext cx="295560" cy="229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570" name="Gruppieren 396569">
            <a:extLst>
              <a:ext uri="{FF2B5EF4-FFF2-40B4-BE49-F238E27FC236}">
                <a16:creationId xmlns:a16="http://schemas.microsoft.com/office/drawing/2014/main" id="{17DCD343-2302-4777-A90F-6C08CF689054}"/>
              </a:ext>
            </a:extLst>
          </p:cNvPr>
          <p:cNvGrpSpPr/>
          <p:nvPr/>
        </p:nvGrpSpPr>
        <p:grpSpPr>
          <a:xfrm>
            <a:off x="1070747" y="1915627"/>
            <a:ext cx="2506680" cy="1802520"/>
            <a:chOff x="1070747" y="1915627"/>
            <a:chExt cx="2506680" cy="1802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39">
              <p14:nvContentPartPr>
                <p14:cNvPr id="396408" name="Freihand 396407">
                  <a:extLst>
                    <a:ext uri="{FF2B5EF4-FFF2-40B4-BE49-F238E27FC236}">
                      <a16:creationId xmlns:a16="http://schemas.microsoft.com/office/drawing/2014/main" id="{F59CB502-F1D8-4C34-8F7C-AF78923975DC}"/>
                    </a:ext>
                  </a:extLst>
                </p14:cNvPr>
                <p14:cNvContentPartPr/>
                <p14:nvPr/>
              </p14:nvContentPartPr>
              <p14:xfrm>
                <a:off x="1098107" y="2577307"/>
                <a:ext cx="356760" cy="336960"/>
              </p14:xfrm>
            </p:contentPart>
          </mc:Choice>
          <mc:Fallback>
            <p:pic>
              <p:nvPicPr>
                <p:cNvPr id="396408" name="Freihand 396407">
                  <a:extLst>
                    <a:ext uri="{FF2B5EF4-FFF2-40B4-BE49-F238E27FC236}">
                      <a16:creationId xmlns:a16="http://schemas.microsoft.com/office/drawing/2014/main" id="{F59CB502-F1D8-4C34-8F7C-AF78923975DC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1093787" y="2572987"/>
                  <a:ext cx="365400" cy="34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1">
              <p14:nvContentPartPr>
                <p14:cNvPr id="396409" name="Freihand 396408">
                  <a:extLst>
                    <a:ext uri="{FF2B5EF4-FFF2-40B4-BE49-F238E27FC236}">
                      <a16:creationId xmlns:a16="http://schemas.microsoft.com/office/drawing/2014/main" id="{366A48C1-5EDD-49D3-A204-4B7C3D4F273E}"/>
                    </a:ext>
                  </a:extLst>
                </p14:cNvPr>
                <p14:cNvContentPartPr/>
                <p14:nvPr/>
              </p14:nvContentPartPr>
              <p14:xfrm>
                <a:off x="1070747" y="2419267"/>
                <a:ext cx="631440" cy="567360"/>
              </p14:xfrm>
            </p:contentPart>
          </mc:Choice>
          <mc:Fallback>
            <p:pic>
              <p:nvPicPr>
                <p:cNvPr id="396409" name="Freihand 396408">
                  <a:extLst>
                    <a:ext uri="{FF2B5EF4-FFF2-40B4-BE49-F238E27FC236}">
                      <a16:creationId xmlns:a16="http://schemas.microsoft.com/office/drawing/2014/main" id="{366A48C1-5EDD-49D3-A204-4B7C3D4F273E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1066427" y="2414947"/>
                  <a:ext cx="640080" cy="57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3">
              <p14:nvContentPartPr>
                <p14:cNvPr id="396410" name="Freihand 396409">
                  <a:extLst>
                    <a:ext uri="{FF2B5EF4-FFF2-40B4-BE49-F238E27FC236}">
                      <a16:creationId xmlns:a16="http://schemas.microsoft.com/office/drawing/2014/main" id="{9D9D8CAB-319C-4387-BFE9-F3369441B3E5}"/>
                    </a:ext>
                  </a:extLst>
                </p14:cNvPr>
                <p14:cNvContentPartPr/>
                <p14:nvPr/>
              </p14:nvContentPartPr>
              <p14:xfrm>
                <a:off x="1115387" y="2289307"/>
                <a:ext cx="765000" cy="624960"/>
              </p14:xfrm>
            </p:contentPart>
          </mc:Choice>
          <mc:Fallback>
            <p:pic>
              <p:nvPicPr>
                <p:cNvPr id="396410" name="Freihand 396409">
                  <a:extLst>
                    <a:ext uri="{FF2B5EF4-FFF2-40B4-BE49-F238E27FC236}">
                      <a16:creationId xmlns:a16="http://schemas.microsoft.com/office/drawing/2014/main" id="{9D9D8CAB-319C-4387-BFE9-F3369441B3E5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1111067" y="2284987"/>
                  <a:ext cx="773640" cy="63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5">
              <p14:nvContentPartPr>
                <p14:cNvPr id="396411" name="Freihand 396410">
                  <a:extLst>
                    <a:ext uri="{FF2B5EF4-FFF2-40B4-BE49-F238E27FC236}">
                      <a16:creationId xmlns:a16="http://schemas.microsoft.com/office/drawing/2014/main" id="{6A5A6F13-BF23-4E8B-8DDD-45F42345E2E3}"/>
                    </a:ext>
                  </a:extLst>
                </p14:cNvPr>
                <p14:cNvContentPartPr/>
                <p14:nvPr/>
              </p14:nvContentPartPr>
              <p14:xfrm>
                <a:off x="1192067" y="2149627"/>
                <a:ext cx="882360" cy="722520"/>
              </p14:xfrm>
            </p:contentPart>
          </mc:Choice>
          <mc:Fallback>
            <p:pic>
              <p:nvPicPr>
                <p:cNvPr id="396411" name="Freihand 396410">
                  <a:extLst>
                    <a:ext uri="{FF2B5EF4-FFF2-40B4-BE49-F238E27FC236}">
                      <a16:creationId xmlns:a16="http://schemas.microsoft.com/office/drawing/2014/main" id="{6A5A6F13-BF23-4E8B-8DDD-45F42345E2E3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1187747" y="2145307"/>
                  <a:ext cx="891000" cy="73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7">
              <p14:nvContentPartPr>
                <p14:cNvPr id="396412" name="Freihand 396411">
                  <a:extLst>
                    <a:ext uri="{FF2B5EF4-FFF2-40B4-BE49-F238E27FC236}">
                      <a16:creationId xmlns:a16="http://schemas.microsoft.com/office/drawing/2014/main" id="{CAC2183A-21E8-4333-A903-DDC97514630C}"/>
                    </a:ext>
                  </a:extLst>
                </p14:cNvPr>
                <p14:cNvContentPartPr/>
                <p14:nvPr/>
              </p14:nvContentPartPr>
              <p14:xfrm>
                <a:off x="1507067" y="2357347"/>
                <a:ext cx="662040" cy="436680"/>
              </p14:xfrm>
            </p:contentPart>
          </mc:Choice>
          <mc:Fallback>
            <p:pic>
              <p:nvPicPr>
                <p:cNvPr id="396412" name="Freihand 396411">
                  <a:extLst>
                    <a:ext uri="{FF2B5EF4-FFF2-40B4-BE49-F238E27FC236}">
                      <a16:creationId xmlns:a16="http://schemas.microsoft.com/office/drawing/2014/main" id="{CAC2183A-21E8-4333-A903-DDC97514630C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1502747" y="2353027"/>
                  <a:ext cx="670680" cy="44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9">
              <p14:nvContentPartPr>
                <p14:cNvPr id="396413" name="Freihand 396412">
                  <a:extLst>
                    <a:ext uri="{FF2B5EF4-FFF2-40B4-BE49-F238E27FC236}">
                      <a16:creationId xmlns:a16="http://schemas.microsoft.com/office/drawing/2014/main" id="{63CEED21-7E77-4B35-B7DA-870398A5ADCC}"/>
                    </a:ext>
                  </a:extLst>
                </p14:cNvPr>
                <p14:cNvContentPartPr/>
                <p14:nvPr/>
              </p14:nvContentPartPr>
              <p14:xfrm>
                <a:off x="1970387" y="2619787"/>
                <a:ext cx="362520" cy="260640"/>
              </p14:xfrm>
            </p:contentPart>
          </mc:Choice>
          <mc:Fallback>
            <p:pic>
              <p:nvPicPr>
                <p:cNvPr id="396413" name="Freihand 396412">
                  <a:extLst>
                    <a:ext uri="{FF2B5EF4-FFF2-40B4-BE49-F238E27FC236}">
                      <a16:creationId xmlns:a16="http://schemas.microsoft.com/office/drawing/2014/main" id="{63CEED21-7E77-4B35-B7DA-870398A5ADCC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1966067" y="2615467"/>
                  <a:ext cx="371160" cy="26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1">
              <p14:nvContentPartPr>
                <p14:cNvPr id="396415" name="Freihand 396414">
                  <a:extLst>
                    <a:ext uri="{FF2B5EF4-FFF2-40B4-BE49-F238E27FC236}">
                      <a16:creationId xmlns:a16="http://schemas.microsoft.com/office/drawing/2014/main" id="{B95F7476-96C3-43AE-BA6A-EC8C91D09CC6}"/>
                    </a:ext>
                  </a:extLst>
                </p14:cNvPr>
                <p14:cNvContentPartPr/>
                <p14:nvPr/>
              </p14:nvContentPartPr>
              <p14:xfrm>
                <a:off x="1755107" y="2258347"/>
                <a:ext cx="282960" cy="400680"/>
              </p14:xfrm>
            </p:contentPart>
          </mc:Choice>
          <mc:Fallback>
            <p:pic>
              <p:nvPicPr>
                <p:cNvPr id="396415" name="Freihand 396414">
                  <a:extLst>
                    <a:ext uri="{FF2B5EF4-FFF2-40B4-BE49-F238E27FC236}">
                      <a16:creationId xmlns:a16="http://schemas.microsoft.com/office/drawing/2014/main" id="{B95F7476-96C3-43AE-BA6A-EC8C91D09CC6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1750787" y="2254027"/>
                  <a:ext cx="291600" cy="40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3">
              <p14:nvContentPartPr>
                <p14:cNvPr id="396417" name="Freihand 396416">
                  <a:extLst>
                    <a:ext uri="{FF2B5EF4-FFF2-40B4-BE49-F238E27FC236}">
                      <a16:creationId xmlns:a16="http://schemas.microsoft.com/office/drawing/2014/main" id="{2372D789-DB36-4BF2-817A-E89072565265}"/>
                    </a:ext>
                  </a:extLst>
                </p14:cNvPr>
                <p14:cNvContentPartPr/>
                <p14:nvPr/>
              </p14:nvContentPartPr>
              <p14:xfrm>
                <a:off x="2188187" y="2026507"/>
                <a:ext cx="41760" cy="183600"/>
              </p14:xfrm>
            </p:contentPart>
          </mc:Choice>
          <mc:Fallback>
            <p:pic>
              <p:nvPicPr>
                <p:cNvPr id="396417" name="Freihand 396416">
                  <a:extLst>
                    <a:ext uri="{FF2B5EF4-FFF2-40B4-BE49-F238E27FC236}">
                      <a16:creationId xmlns:a16="http://schemas.microsoft.com/office/drawing/2014/main" id="{2372D789-DB36-4BF2-817A-E89072565265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2183867" y="2022187"/>
                  <a:ext cx="5040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5">
              <p14:nvContentPartPr>
                <p14:cNvPr id="396419" name="Freihand 396418">
                  <a:extLst>
                    <a:ext uri="{FF2B5EF4-FFF2-40B4-BE49-F238E27FC236}">
                      <a16:creationId xmlns:a16="http://schemas.microsoft.com/office/drawing/2014/main" id="{B703E512-1206-47EF-AECF-F67BBE4999D9}"/>
                    </a:ext>
                  </a:extLst>
                </p14:cNvPr>
                <p14:cNvContentPartPr/>
                <p14:nvPr/>
              </p14:nvContentPartPr>
              <p14:xfrm>
                <a:off x="2209427" y="1982227"/>
                <a:ext cx="76320" cy="147960"/>
              </p14:xfrm>
            </p:contentPart>
          </mc:Choice>
          <mc:Fallback>
            <p:pic>
              <p:nvPicPr>
                <p:cNvPr id="396419" name="Freihand 396418">
                  <a:extLst>
                    <a:ext uri="{FF2B5EF4-FFF2-40B4-BE49-F238E27FC236}">
                      <a16:creationId xmlns:a16="http://schemas.microsoft.com/office/drawing/2014/main" id="{B703E512-1206-47EF-AECF-F67BBE4999D9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2205107" y="1977907"/>
                  <a:ext cx="8496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7">
              <p14:nvContentPartPr>
                <p14:cNvPr id="396420" name="Freihand 396419">
                  <a:extLst>
                    <a:ext uri="{FF2B5EF4-FFF2-40B4-BE49-F238E27FC236}">
                      <a16:creationId xmlns:a16="http://schemas.microsoft.com/office/drawing/2014/main" id="{9623AB95-7382-42F5-9560-15AA5FCE2136}"/>
                    </a:ext>
                  </a:extLst>
                </p14:cNvPr>
                <p14:cNvContentPartPr/>
                <p14:nvPr/>
              </p14:nvContentPartPr>
              <p14:xfrm>
                <a:off x="2231387" y="2075467"/>
                <a:ext cx="103680" cy="57960"/>
              </p14:xfrm>
            </p:contentPart>
          </mc:Choice>
          <mc:Fallback>
            <p:pic>
              <p:nvPicPr>
                <p:cNvPr id="396420" name="Freihand 396419">
                  <a:extLst>
                    <a:ext uri="{FF2B5EF4-FFF2-40B4-BE49-F238E27FC236}">
                      <a16:creationId xmlns:a16="http://schemas.microsoft.com/office/drawing/2014/main" id="{9623AB95-7382-42F5-9560-15AA5FCE2136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2227067" y="2071147"/>
                  <a:ext cx="11232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9">
              <p14:nvContentPartPr>
                <p14:cNvPr id="396421" name="Freihand 396420">
                  <a:extLst>
                    <a:ext uri="{FF2B5EF4-FFF2-40B4-BE49-F238E27FC236}">
                      <a16:creationId xmlns:a16="http://schemas.microsoft.com/office/drawing/2014/main" id="{5277501D-66C0-4487-AAEC-E56829F40077}"/>
                    </a:ext>
                  </a:extLst>
                </p14:cNvPr>
                <p14:cNvContentPartPr/>
                <p14:nvPr/>
              </p14:nvContentPartPr>
              <p14:xfrm>
                <a:off x="2360627" y="1966027"/>
                <a:ext cx="28800" cy="136080"/>
              </p14:xfrm>
            </p:contentPart>
          </mc:Choice>
          <mc:Fallback>
            <p:pic>
              <p:nvPicPr>
                <p:cNvPr id="396421" name="Freihand 396420">
                  <a:extLst>
                    <a:ext uri="{FF2B5EF4-FFF2-40B4-BE49-F238E27FC236}">
                      <a16:creationId xmlns:a16="http://schemas.microsoft.com/office/drawing/2014/main" id="{5277501D-66C0-4487-AAEC-E56829F40077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2356307" y="1961707"/>
                  <a:ext cx="3744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1">
              <p14:nvContentPartPr>
                <p14:cNvPr id="396422" name="Freihand 396421">
                  <a:extLst>
                    <a:ext uri="{FF2B5EF4-FFF2-40B4-BE49-F238E27FC236}">
                      <a16:creationId xmlns:a16="http://schemas.microsoft.com/office/drawing/2014/main" id="{8117786D-241A-47A0-93B7-8E28505683AB}"/>
                    </a:ext>
                  </a:extLst>
                </p14:cNvPr>
                <p14:cNvContentPartPr/>
                <p14:nvPr/>
              </p14:nvContentPartPr>
              <p14:xfrm>
                <a:off x="2322827" y="1915627"/>
                <a:ext cx="174600" cy="186120"/>
              </p14:xfrm>
            </p:contentPart>
          </mc:Choice>
          <mc:Fallback>
            <p:pic>
              <p:nvPicPr>
                <p:cNvPr id="396422" name="Freihand 396421">
                  <a:extLst>
                    <a:ext uri="{FF2B5EF4-FFF2-40B4-BE49-F238E27FC236}">
                      <a16:creationId xmlns:a16="http://schemas.microsoft.com/office/drawing/2014/main" id="{8117786D-241A-47A0-93B7-8E28505683AB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2318507" y="1911307"/>
                  <a:ext cx="18324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3">
              <p14:nvContentPartPr>
                <p14:cNvPr id="396423" name="Freihand 396422">
                  <a:extLst>
                    <a:ext uri="{FF2B5EF4-FFF2-40B4-BE49-F238E27FC236}">
                      <a16:creationId xmlns:a16="http://schemas.microsoft.com/office/drawing/2014/main" id="{B33D7A77-751F-433E-AE5B-1B4FBB3BBB7D}"/>
                    </a:ext>
                  </a:extLst>
                </p14:cNvPr>
                <p14:cNvContentPartPr/>
                <p14:nvPr/>
              </p14:nvContentPartPr>
              <p14:xfrm>
                <a:off x="2524787" y="2021467"/>
                <a:ext cx="82440" cy="141480"/>
              </p14:xfrm>
            </p:contentPart>
          </mc:Choice>
          <mc:Fallback>
            <p:pic>
              <p:nvPicPr>
                <p:cNvPr id="396423" name="Freihand 396422">
                  <a:extLst>
                    <a:ext uri="{FF2B5EF4-FFF2-40B4-BE49-F238E27FC236}">
                      <a16:creationId xmlns:a16="http://schemas.microsoft.com/office/drawing/2014/main" id="{B33D7A77-751F-433E-AE5B-1B4FBB3BBB7D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2520467" y="2017147"/>
                  <a:ext cx="9108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5">
              <p14:nvContentPartPr>
                <p14:cNvPr id="396424" name="Freihand 396423">
                  <a:extLst>
                    <a:ext uri="{FF2B5EF4-FFF2-40B4-BE49-F238E27FC236}">
                      <a16:creationId xmlns:a16="http://schemas.microsoft.com/office/drawing/2014/main" id="{9F2663D3-3982-4D54-BB08-7692A2891D64}"/>
                    </a:ext>
                  </a:extLst>
                </p14:cNvPr>
                <p14:cNvContentPartPr/>
                <p14:nvPr/>
              </p14:nvContentPartPr>
              <p14:xfrm>
                <a:off x="2486267" y="1997347"/>
                <a:ext cx="150120" cy="70200"/>
              </p14:xfrm>
            </p:contentPart>
          </mc:Choice>
          <mc:Fallback>
            <p:pic>
              <p:nvPicPr>
                <p:cNvPr id="396424" name="Freihand 396423">
                  <a:extLst>
                    <a:ext uri="{FF2B5EF4-FFF2-40B4-BE49-F238E27FC236}">
                      <a16:creationId xmlns:a16="http://schemas.microsoft.com/office/drawing/2014/main" id="{9F2663D3-3982-4D54-BB08-7692A2891D64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2481947" y="1993027"/>
                  <a:ext cx="15876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7">
              <p14:nvContentPartPr>
                <p14:cNvPr id="396554" name="Freihand 396553">
                  <a:extLst>
                    <a:ext uri="{FF2B5EF4-FFF2-40B4-BE49-F238E27FC236}">
                      <a16:creationId xmlns:a16="http://schemas.microsoft.com/office/drawing/2014/main" id="{6CE0C520-99C4-4289-BB76-3553951E7C82}"/>
                    </a:ext>
                  </a:extLst>
                </p14:cNvPr>
                <p14:cNvContentPartPr/>
                <p14:nvPr/>
              </p14:nvContentPartPr>
              <p14:xfrm>
                <a:off x="1115027" y="2980507"/>
                <a:ext cx="1631520" cy="680040"/>
              </p14:xfrm>
            </p:contentPart>
          </mc:Choice>
          <mc:Fallback>
            <p:pic>
              <p:nvPicPr>
                <p:cNvPr id="396554" name="Freihand 396553">
                  <a:extLst>
                    <a:ext uri="{FF2B5EF4-FFF2-40B4-BE49-F238E27FC236}">
                      <a16:creationId xmlns:a16="http://schemas.microsoft.com/office/drawing/2014/main" id="{6CE0C520-99C4-4289-BB76-3553951E7C82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1110707" y="2975827"/>
                  <a:ext cx="1640160" cy="68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9">
              <p14:nvContentPartPr>
                <p14:cNvPr id="396555" name="Freihand 396554">
                  <a:extLst>
                    <a:ext uri="{FF2B5EF4-FFF2-40B4-BE49-F238E27FC236}">
                      <a16:creationId xmlns:a16="http://schemas.microsoft.com/office/drawing/2014/main" id="{B47FBCE0-BC96-4532-9A12-9558794DB830}"/>
                    </a:ext>
                  </a:extLst>
                </p14:cNvPr>
                <p14:cNvContentPartPr/>
                <p14:nvPr/>
              </p14:nvContentPartPr>
              <p14:xfrm>
                <a:off x="1134107" y="2953507"/>
                <a:ext cx="1501560" cy="24120"/>
              </p14:xfrm>
            </p:contentPart>
          </mc:Choice>
          <mc:Fallback>
            <p:pic>
              <p:nvPicPr>
                <p:cNvPr id="396555" name="Freihand 396554">
                  <a:extLst>
                    <a:ext uri="{FF2B5EF4-FFF2-40B4-BE49-F238E27FC236}">
                      <a16:creationId xmlns:a16="http://schemas.microsoft.com/office/drawing/2014/main" id="{B47FBCE0-BC96-4532-9A12-9558794DB830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1129787" y="2949187"/>
                  <a:ext cx="151020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1">
              <p14:nvContentPartPr>
                <p14:cNvPr id="396556" name="Freihand 396555">
                  <a:extLst>
                    <a:ext uri="{FF2B5EF4-FFF2-40B4-BE49-F238E27FC236}">
                      <a16:creationId xmlns:a16="http://schemas.microsoft.com/office/drawing/2014/main" id="{170A165F-4900-418B-AE97-C5D9DF13751C}"/>
                    </a:ext>
                  </a:extLst>
                </p14:cNvPr>
                <p14:cNvContentPartPr/>
                <p14:nvPr/>
              </p14:nvContentPartPr>
              <p14:xfrm>
                <a:off x="1103507" y="2979067"/>
                <a:ext cx="48960" cy="739080"/>
              </p14:xfrm>
            </p:contentPart>
          </mc:Choice>
          <mc:Fallback>
            <p:pic>
              <p:nvPicPr>
                <p:cNvPr id="396556" name="Freihand 396555">
                  <a:extLst>
                    <a:ext uri="{FF2B5EF4-FFF2-40B4-BE49-F238E27FC236}">
                      <a16:creationId xmlns:a16="http://schemas.microsoft.com/office/drawing/2014/main" id="{170A165F-4900-418B-AE97-C5D9DF13751C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1099187" y="2974747"/>
                  <a:ext cx="57600" cy="74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3">
              <p14:nvContentPartPr>
                <p14:cNvPr id="396558" name="Freihand 396557">
                  <a:extLst>
                    <a:ext uri="{FF2B5EF4-FFF2-40B4-BE49-F238E27FC236}">
                      <a16:creationId xmlns:a16="http://schemas.microsoft.com/office/drawing/2014/main" id="{70ED29AC-EFAB-485F-AE0F-07CA7463644D}"/>
                    </a:ext>
                  </a:extLst>
                </p14:cNvPr>
                <p14:cNvContentPartPr/>
                <p14:nvPr/>
              </p14:nvContentPartPr>
              <p14:xfrm>
                <a:off x="1224827" y="3148267"/>
                <a:ext cx="5400" cy="4320"/>
              </p14:xfrm>
            </p:contentPart>
          </mc:Choice>
          <mc:Fallback>
            <p:pic>
              <p:nvPicPr>
                <p:cNvPr id="396558" name="Freihand 396557">
                  <a:extLst>
                    <a:ext uri="{FF2B5EF4-FFF2-40B4-BE49-F238E27FC236}">
                      <a16:creationId xmlns:a16="http://schemas.microsoft.com/office/drawing/2014/main" id="{70ED29AC-EFAB-485F-AE0F-07CA7463644D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1220507" y="3143947"/>
                  <a:ext cx="1404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5">
              <p14:nvContentPartPr>
                <p14:cNvPr id="396559" name="Freihand 396558">
                  <a:extLst>
                    <a:ext uri="{FF2B5EF4-FFF2-40B4-BE49-F238E27FC236}">
                      <a16:creationId xmlns:a16="http://schemas.microsoft.com/office/drawing/2014/main" id="{C063B363-E297-4CB0-90E3-FA42C5D7A623}"/>
                    </a:ext>
                  </a:extLst>
                </p14:cNvPr>
                <p14:cNvContentPartPr/>
                <p14:nvPr/>
              </p14:nvContentPartPr>
              <p14:xfrm>
                <a:off x="1143467" y="2990587"/>
                <a:ext cx="261360" cy="243720"/>
              </p14:xfrm>
            </p:contentPart>
          </mc:Choice>
          <mc:Fallback>
            <p:pic>
              <p:nvPicPr>
                <p:cNvPr id="396559" name="Freihand 396558">
                  <a:extLst>
                    <a:ext uri="{FF2B5EF4-FFF2-40B4-BE49-F238E27FC236}">
                      <a16:creationId xmlns:a16="http://schemas.microsoft.com/office/drawing/2014/main" id="{C063B363-E297-4CB0-90E3-FA42C5D7A623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1139147" y="2986267"/>
                  <a:ext cx="27000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7">
              <p14:nvContentPartPr>
                <p14:cNvPr id="396560" name="Freihand 396559">
                  <a:extLst>
                    <a:ext uri="{FF2B5EF4-FFF2-40B4-BE49-F238E27FC236}">
                      <a16:creationId xmlns:a16="http://schemas.microsoft.com/office/drawing/2014/main" id="{942BD65A-C930-4D54-A7CD-A63E115A6228}"/>
                    </a:ext>
                  </a:extLst>
                </p14:cNvPr>
                <p14:cNvContentPartPr/>
                <p14:nvPr/>
              </p14:nvContentPartPr>
              <p14:xfrm>
                <a:off x="1168667" y="3017587"/>
                <a:ext cx="386640" cy="393840"/>
              </p14:xfrm>
            </p:contentPart>
          </mc:Choice>
          <mc:Fallback>
            <p:pic>
              <p:nvPicPr>
                <p:cNvPr id="396560" name="Freihand 396559">
                  <a:extLst>
                    <a:ext uri="{FF2B5EF4-FFF2-40B4-BE49-F238E27FC236}">
                      <a16:creationId xmlns:a16="http://schemas.microsoft.com/office/drawing/2014/main" id="{942BD65A-C930-4D54-A7CD-A63E115A6228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1164347" y="3013267"/>
                  <a:ext cx="395280" cy="40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9">
              <p14:nvContentPartPr>
                <p14:cNvPr id="396562" name="Freihand 396561">
                  <a:extLst>
                    <a:ext uri="{FF2B5EF4-FFF2-40B4-BE49-F238E27FC236}">
                      <a16:creationId xmlns:a16="http://schemas.microsoft.com/office/drawing/2014/main" id="{2D2C2224-1FA0-458C-8955-718E75C47CD7}"/>
                    </a:ext>
                  </a:extLst>
                </p14:cNvPr>
                <p14:cNvContentPartPr/>
                <p14:nvPr/>
              </p14:nvContentPartPr>
              <p14:xfrm>
                <a:off x="1290347" y="3020467"/>
                <a:ext cx="479880" cy="409680"/>
              </p14:xfrm>
            </p:contentPart>
          </mc:Choice>
          <mc:Fallback>
            <p:pic>
              <p:nvPicPr>
                <p:cNvPr id="396562" name="Freihand 396561">
                  <a:extLst>
                    <a:ext uri="{FF2B5EF4-FFF2-40B4-BE49-F238E27FC236}">
                      <a16:creationId xmlns:a16="http://schemas.microsoft.com/office/drawing/2014/main" id="{2D2C2224-1FA0-458C-8955-718E75C47CD7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1286027" y="3016147"/>
                  <a:ext cx="488520" cy="41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1">
              <p14:nvContentPartPr>
                <p14:cNvPr id="396563" name="Freihand 396562">
                  <a:extLst>
                    <a:ext uri="{FF2B5EF4-FFF2-40B4-BE49-F238E27FC236}">
                      <a16:creationId xmlns:a16="http://schemas.microsoft.com/office/drawing/2014/main" id="{1D13B306-D8C7-4D59-96F8-C35DE07DC00A}"/>
                    </a:ext>
                  </a:extLst>
                </p14:cNvPr>
                <p14:cNvContentPartPr/>
                <p14:nvPr/>
              </p14:nvContentPartPr>
              <p14:xfrm>
                <a:off x="1476467" y="3101827"/>
                <a:ext cx="499320" cy="385920"/>
              </p14:xfrm>
            </p:contentPart>
          </mc:Choice>
          <mc:Fallback>
            <p:pic>
              <p:nvPicPr>
                <p:cNvPr id="396563" name="Freihand 396562">
                  <a:extLst>
                    <a:ext uri="{FF2B5EF4-FFF2-40B4-BE49-F238E27FC236}">
                      <a16:creationId xmlns:a16="http://schemas.microsoft.com/office/drawing/2014/main" id="{1D13B306-D8C7-4D59-96F8-C35DE07DC00A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1472147" y="3097507"/>
                  <a:ext cx="507960" cy="39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3">
              <p14:nvContentPartPr>
                <p14:cNvPr id="396564" name="Freihand 396563">
                  <a:extLst>
                    <a:ext uri="{FF2B5EF4-FFF2-40B4-BE49-F238E27FC236}">
                      <a16:creationId xmlns:a16="http://schemas.microsoft.com/office/drawing/2014/main" id="{D2310F0F-10A6-4314-AF20-0398AD873EE3}"/>
                    </a:ext>
                  </a:extLst>
                </p14:cNvPr>
                <p14:cNvContentPartPr/>
                <p14:nvPr/>
              </p14:nvContentPartPr>
              <p14:xfrm>
                <a:off x="1787507" y="3078787"/>
                <a:ext cx="423000" cy="417960"/>
              </p14:xfrm>
            </p:contentPart>
          </mc:Choice>
          <mc:Fallback>
            <p:pic>
              <p:nvPicPr>
                <p:cNvPr id="396564" name="Freihand 396563">
                  <a:extLst>
                    <a:ext uri="{FF2B5EF4-FFF2-40B4-BE49-F238E27FC236}">
                      <a16:creationId xmlns:a16="http://schemas.microsoft.com/office/drawing/2014/main" id="{D2310F0F-10A6-4314-AF20-0398AD873EE3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1783187" y="3074467"/>
                  <a:ext cx="431640" cy="42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5">
              <p14:nvContentPartPr>
                <p14:cNvPr id="396565" name="Freihand 396564">
                  <a:extLst>
                    <a:ext uri="{FF2B5EF4-FFF2-40B4-BE49-F238E27FC236}">
                      <a16:creationId xmlns:a16="http://schemas.microsoft.com/office/drawing/2014/main" id="{8B098C5B-EF65-4E79-A187-EE0A63E2439A}"/>
                    </a:ext>
                  </a:extLst>
                </p14:cNvPr>
                <p14:cNvContentPartPr/>
                <p14:nvPr/>
              </p14:nvContentPartPr>
              <p14:xfrm>
                <a:off x="2015027" y="3103627"/>
                <a:ext cx="441360" cy="380880"/>
              </p14:xfrm>
            </p:contentPart>
          </mc:Choice>
          <mc:Fallback>
            <p:pic>
              <p:nvPicPr>
                <p:cNvPr id="396565" name="Freihand 396564">
                  <a:extLst>
                    <a:ext uri="{FF2B5EF4-FFF2-40B4-BE49-F238E27FC236}">
                      <a16:creationId xmlns:a16="http://schemas.microsoft.com/office/drawing/2014/main" id="{8B098C5B-EF65-4E79-A187-EE0A63E2439A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2010707" y="3099307"/>
                  <a:ext cx="450000" cy="38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7">
              <p14:nvContentPartPr>
                <p14:cNvPr id="396566" name="Freihand 396565">
                  <a:extLst>
                    <a:ext uri="{FF2B5EF4-FFF2-40B4-BE49-F238E27FC236}">
                      <a16:creationId xmlns:a16="http://schemas.microsoft.com/office/drawing/2014/main" id="{F2743B78-887F-44C3-8451-66A2D5B7A057}"/>
                    </a:ext>
                  </a:extLst>
                </p14:cNvPr>
                <p14:cNvContentPartPr/>
                <p14:nvPr/>
              </p14:nvContentPartPr>
              <p14:xfrm>
                <a:off x="2255507" y="3207307"/>
                <a:ext cx="230040" cy="247320"/>
              </p14:xfrm>
            </p:contentPart>
          </mc:Choice>
          <mc:Fallback>
            <p:pic>
              <p:nvPicPr>
                <p:cNvPr id="396566" name="Freihand 396565">
                  <a:extLst>
                    <a:ext uri="{FF2B5EF4-FFF2-40B4-BE49-F238E27FC236}">
                      <a16:creationId xmlns:a16="http://schemas.microsoft.com/office/drawing/2014/main" id="{F2743B78-887F-44C3-8451-66A2D5B7A057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2251187" y="3202987"/>
                  <a:ext cx="23868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9">
              <p14:nvContentPartPr>
                <p14:cNvPr id="396567" name="Freihand 396566">
                  <a:extLst>
                    <a:ext uri="{FF2B5EF4-FFF2-40B4-BE49-F238E27FC236}">
                      <a16:creationId xmlns:a16="http://schemas.microsoft.com/office/drawing/2014/main" id="{C59AAAC9-5FB7-4CB0-889B-B8DD6C248FCB}"/>
                    </a:ext>
                  </a:extLst>
                </p14:cNvPr>
                <p14:cNvContentPartPr/>
                <p14:nvPr/>
              </p14:nvContentPartPr>
              <p14:xfrm>
                <a:off x="2490587" y="3167707"/>
                <a:ext cx="94680" cy="136800"/>
              </p14:xfrm>
            </p:contentPart>
          </mc:Choice>
          <mc:Fallback>
            <p:pic>
              <p:nvPicPr>
                <p:cNvPr id="396567" name="Freihand 396566">
                  <a:extLst>
                    <a:ext uri="{FF2B5EF4-FFF2-40B4-BE49-F238E27FC236}">
                      <a16:creationId xmlns:a16="http://schemas.microsoft.com/office/drawing/2014/main" id="{C59AAAC9-5FB7-4CB0-889B-B8DD6C248FCB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2486267" y="3163387"/>
                  <a:ext cx="10332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1">
              <p14:nvContentPartPr>
                <p14:cNvPr id="396569" name="Freihand 396568">
                  <a:extLst>
                    <a:ext uri="{FF2B5EF4-FFF2-40B4-BE49-F238E27FC236}">
                      <a16:creationId xmlns:a16="http://schemas.microsoft.com/office/drawing/2014/main" id="{B16BCD0A-8FAD-4B7C-971D-821F3F66C1BF}"/>
                    </a:ext>
                  </a:extLst>
                </p14:cNvPr>
                <p14:cNvContentPartPr/>
                <p14:nvPr/>
              </p14:nvContentPartPr>
              <p14:xfrm>
                <a:off x="2422187" y="2022907"/>
                <a:ext cx="1155240" cy="1238400"/>
              </p14:xfrm>
            </p:contentPart>
          </mc:Choice>
          <mc:Fallback>
            <p:pic>
              <p:nvPicPr>
                <p:cNvPr id="396569" name="Freihand 396568">
                  <a:extLst>
                    <a:ext uri="{FF2B5EF4-FFF2-40B4-BE49-F238E27FC236}">
                      <a16:creationId xmlns:a16="http://schemas.microsoft.com/office/drawing/2014/main" id="{B16BCD0A-8FAD-4B7C-971D-821F3F66C1BF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2417867" y="2018587"/>
                  <a:ext cx="1163880" cy="1247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578" name="Gruppieren 396577">
            <a:extLst>
              <a:ext uri="{FF2B5EF4-FFF2-40B4-BE49-F238E27FC236}">
                <a16:creationId xmlns:a16="http://schemas.microsoft.com/office/drawing/2014/main" id="{1C82EA86-F9DC-4C14-B3C5-3F3790109F73}"/>
              </a:ext>
            </a:extLst>
          </p:cNvPr>
          <p:cNvGrpSpPr/>
          <p:nvPr/>
        </p:nvGrpSpPr>
        <p:grpSpPr>
          <a:xfrm>
            <a:off x="3633947" y="1373827"/>
            <a:ext cx="717480" cy="606240"/>
            <a:chOff x="3633947" y="1373827"/>
            <a:chExt cx="717480" cy="606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93">
              <p14:nvContentPartPr>
                <p14:cNvPr id="396571" name="Freihand 396570">
                  <a:extLst>
                    <a:ext uri="{FF2B5EF4-FFF2-40B4-BE49-F238E27FC236}">
                      <a16:creationId xmlns:a16="http://schemas.microsoft.com/office/drawing/2014/main" id="{149E34F7-F862-40D8-89D5-5A8CAB910339}"/>
                    </a:ext>
                  </a:extLst>
                </p14:cNvPr>
                <p14:cNvContentPartPr/>
                <p14:nvPr/>
              </p14:nvContentPartPr>
              <p14:xfrm>
                <a:off x="3633947" y="1792507"/>
                <a:ext cx="129600" cy="187560"/>
              </p14:xfrm>
            </p:contentPart>
          </mc:Choice>
          <mc:Fallback>
            <p:pic>
              <p:nvPicPr>
                <p:cNvPr id="396571" name="Freihand 396570">
                  <a:extLst>
                    <a:ext uri="{FF2B5EF4-FFF2-40B4-BE49-F238E27FC236}">
                      <a16:creationId xmlns:a16="http://schemas.microsoft.com/office/drawing/2014/main" id="{149E34F7-F862-40D8-89D5-5A8CAB910339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3629627" y="1788187"/>
                  <a:ext cx="13824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5">
              <p14:nvContentPartPr>
                <p14:cNvPr id="396572" name="Freihand 396571">
                  <a:extLst>
                    <a:ext uri="{FF2B5EF4-FFF2-40B4-BE49-F238E27FC236}">
                      <a16:creationId xmlns:a16="http://schemas.microsoft.com/office/drawing/2014/main" id="{AB226326-A64E-4CD5-BB0A-2A76D6B6B693}"/>
                    </a:ext>
                  </a:extLst>
                </p14:cNvPr>
                <p14:cNvContentPartPr/>
                <p14:nvPr/>
              </p14:nvContentPartPr>
              <p14:xfrm>
                <a:off x="3767147" y="1717987"/>
                <a:ext cx="113760" cy="173880"/>
              </p14:xfrm>
            </p:contentPart>
          </mc:Choice>
          <mc:Fallback>
            <p:pic>
              <p:nvPicPr>
                <p:cNvPr id="396572" name="Freihand 396571">
                  <a:extLst>
                    <a:ext uri="{FF2B5EF4-FFF2-40B4-BE49-F238E27FC236}">
                      <a16:creationId xmlns:a16="http://schemas.microsoft.com/office/drawing/2014/main" id="{AB226326-A64E-4CD5-BB0A-2A76D6B6B693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3762827" y="1713667"/>
                  <a:ext cx="12240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7">
              <p14:nvContentPartPr>
                <p14:cNvPr id="396573" name="Freihand 396572">
                  <a:extLst>
                    <a:ext uri="{FF2B5EF4-FFF2-40B4-BE49-F238E27FC236}">
                      <a16:creationId xmlns:a16="http://schemas.microsoft.com/office/drawing/2014/main" id="{6501ECA7-AF2F-41F7-936D-A33F74570B7C}"/>
                    </a:ext>
                  </a:extLst>
                </p14:cNvPr>
                <p14:cNvContentPartPr/>
                <p14:nvPr/>
              </p14:nvContentPartPr>
              <p14:xfrm>
                <a:off x="3745547" y="1767307"/>
                <a:ext cx="85320" cy="38160"/>
              </p14:xfrm>
            </p:contentPart>
          </mc:Choice>
          <mc:Fallback>
            <p:pic>
              <p:nvPicPr>
                <p:cNvPr id="396573" name="Freihand 396572">
                  <a:extLst>
                    <a:ext uri="{FF2B5EF4-FFF2-40B4-BE49-F238E27FC236}">
                      <a16:creationId xmlns:a16="http://schemas.microsoft.com/office/drawing/2014/main" id="{6501ECA7-AF2F-41F7-936D-A33F74570B7C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3741227" y="1762987"/>
                  <a:ext cx="9396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9">
              <p14:nvContentPartPr>
                <p14:cNvPr id="396574" name="Freihand 396573">
                  <a:extLst>
                    <a:ext uri="{FF2B5EF4-FFF2-40B4-BE49-F238E27FC236}">
                      <a16:creationId xmlns:a16="http://schemas.microsoft.com/office/drawing/2014/main" id="{B437B2C1-1270-4630-B128-73BA9723CEA7}"/>
                    </a:ext>
                  </a:extLst>
                </p14:cNvPr>
                <p14:cNvContentPartPr/>
                <p14:nvPr/>
              </p14:nvContentPartPr>
              <p14:xfrm>
                <a:off x="3887747" y="1701787"/>
                <a:ext cx="55800" cy="47880"/>
              </p14:xfrm>
            </p:contentPart>
          </mc:Choice>
          <mc:Fallback>
            <p:pic>
              <p:nvPicPr>
                <p:cNvPr id="396574" name="Freihand 396573">
                  <a:extLst>
                    <a:ext uri="{FF2B5EF4-FFF2-40B4-BE49-F238E27FC236}">
                      <a16:creationId xmlns:a16="http://schemas.microsoft.com/office/drawing/2014/main" id="{B437B2C1-1270-4630-B128-73BA9723CEA7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3883427" y="1697467"/>
                  <a:ext cx="64440" cy="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1">
              <p14:nvContentPartPr>
                <p14:cNvPr id="396575" name="Freihand 396574">
                  <a:extLst>
                    <a:ext uri="{FF2B5EF4-FFF2-40B4-BE49-F238E27FC236}">
                      <a16:creationId xmlns:a16="http://schemas.microsoft.com/office/drawing/2014/main" id="{BF2EE32A-6F8E-4B33-94B0-E22C77AA37D6}"/>
                    </a:ext>
                  </a:extLst>
                </p14:cNvPr>
                <p14:cNvContentPartPr/>
                <p14:nvPr/>
              </p14:nvContentPartPr>
              <p14:xfrm>
                <a:off x="3975227" y="1554547"/>
                <a:ext cx="208800" cy="178560"/>
              </p14:xfrm>
            </p:contentPart>
          </mc:Choice>
          <mc:Fallback>
            <p:pic>
              <p:nvPicPr>
                <p:cNvPr id="396575" name="Freihand 396574">
                  <a:extLst>
                    <a:ext uri="{FF2B5EF4-FFF2-40B4-BE49-F238E27FC236}">
                      <a16:creationId xmlns:a16="http://schemas.microsoft.com/office/drawing/2014/main" id="{BF2EE32A-6F8E-4B33-94B0-E22C77AA37D6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3970907" y="1550227"/>
                  <a:ext cx="21744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3">
              <p14:nvContentPartPr>
                <p14:cNvPr id="396576" name="Freihand 396575">
                  <a:extLst>
                    <a:ext uri="{FF2B5EF4-FFF2-40B4-BE49-F238E27FC236}">
                      <a16:creationId xmlns:a16="http://schemas.microsoft.com/office/drawing/2014/main" id="{44179B86-9CEF-4F9A-A528-0F23DD108F6F}"/>
                    </a:ext>
                  </a:extLst>
                </p14:cNvPr>
                <p14:cNvContentPartPr/>
                <p14:nvPr/>
              </p14:nvContentPartPr>
              <p14:xfrm>
                <a:off x="4245947" y="1442947"/>
                <a:ext cx="41760" cy="116280"/>
              </p14:xfrm>
            </p:contentPart>
          </mc:Choice>
          <mc:Fallback>
            <p:pic>
              <p:nvPicPr>
                <p:cNvPr id="396576" name="Freihand 396575">
                  <a:extLst>
                    <a:ext uri="{FF2B5EF4-FFF2-40B4-BE49-F238E27FC236}">
                      <a16:creationId xmlns:a16="http://schemas.microsoft.com/office/drawing/2014/main" id="{44179B86-9CEF-4F9A-A528-0F23DD108F6F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4241627" y="1438627"/>
                  <a:ext cx="5040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5">
              <p14:nvContentPartPr>
                <p14:cNvPr id="396577" name="Freihand 396576">
                  <a:extLst>
                    <a:ext uri="{FF2B5EF4-FFF2-40B4-BE49-F238E27FC236}">
                      <a16:creationId xmlns:a16="http://schemas.microsoft.com/office/drawing/2014/main" id="{95FC1FA2-EC5F-4A05-8147-C50CD0E552B8}"/>
                    </a:ext>
                  </a:extLst>
                </p14:cNvPr>
                <p14:cNvContentPartPr/>
                <p14:nvPr/>
              </p14:nvContentPartPr>
              <p14:xfrm>
                <a:off x="4245947" y="1373827"/>
                <a:ext cx="105480" cy="150120"/>
              </p14:xfrm>
            </p:contentPart>
          </mc:Choice>
          <mc:Fallback>
            <p:pic>
              <p:nvPicPr>
                <p:cNvPr id="396577" name="Freihand 396576">
                  <a:extLst>
                    <a:ext uri="{FF2B5EF4-FFF2-40B4-BE49-F238E27FC236}">
                      <a16:creationId xmlns:a16="http://schemas.microsoft.com/office/drawing/2014/main" id="{95FC1FA2-EC5F-4A05-8147-C50CD0E552B8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4241627" y="1369507"/>
                  <a:ext cx="114120" cy="158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6599" name="Gruppieren 396598">
            <a:extLst>
              <a:ext uri="{FF2B5EF4-FFF2-40B4-BE49-F238E27FC236}">
                <a16:creationId xmlns:a16="http://schemas.microsoft.com/office/drawing/2014/main" id="{4B78ADFA-BD4E-4602-8FBE-4187323D7BA0}"/>
              </a:ext>
            </a:extLst>
          </p:cNvPr>
          <p:cNvGrpSpPr/>
          <p:nvPr/>
        </p:nvGrpSpPr>
        <p:grpSpPr>
          <a:xfrm>
            <a:off x="64547" y="3645067"/>
            <a:ext cx="2696760" cy="1368000"/>
            <a:chOff x="64547" y="3645067"/>
            <a:chExt cx="2696760" cy="1368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07">
              <p14:nvContentPartPr>
                <p14:cNvPr id="396380" name="Freihand 396379">
                  <a:extLst>
                    <a:ext uri="{FF2B5EF4-FFF2-40B4-BE49-F238E27FC236}">
                      <a16:creationId xmlns:a16="http://schemas.microsoft.com/office/drawing/2014/main" id="{C1F4B5EB-382E-494D-9F6C-EBE6F16EBD75}"/>
                    </a:ext>
                  </a:extLst>
                </p14:cNvPr>
                <p14:cNvContentPartPr/>
                <p14:nvPr/>
              </p14:nvContentPartPr>
              <p14:xfrm>
                <a:off x="1126907" y="4072027"/>
                <a:ext cx="4680" cy="8280"/>
              </p14:xfrm>
            </p:contentPart>
          </mc:Choice>
          <mc:Fallback>
            <p:pic>
              <p:nvPicPr>
                <p:cNvPr id="396380" name="Freihand 396379">
                  <a:extLst>
                    <a:ext uri="{FF2B5EF4-FFF2-40B4-BE49-F238E27FC236}">
                      <a16:creationId xmlns:a16="http://schemas.microsoft.com/office/drawing/2014/main" id="{C1F4B5EB-382E-494D-9F6C-EBE6F16EBD75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1122587" y="4067707"/>
                  <a:ext cx="1332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9">
              <p14:nvContentPartPr>
                <p14:cNvPr id="396381" name="Freihand 396380">
                  <a:extLst>
                    <a:ext uri="{FF2B5EF4-FFF2-40B4-BE49-F238E27FC236}">
                      <a16:creationId xmlns:a16="http://schemas.microsoft.com/office/drawing/2014/main" id="{F2728239-8105-4FCF-9F1A-7176BF7C721B}"/>
                    </a:ext>
                  </a:extLst>
                </p14:cNvPr>
                <p14:cNvContentPartPr/>
                <p14:nvPr/>
              </p14:nvContentPartPr>
              <p14:xfrm>
                <a:off x="1126907" y="4071307"/>
                <a:ext cx="20520" cy="9000"/>
              </p14:xfrm>
            </p:contentPart>
          </mc:Choice>
          <mc:Fallback>
            <p:pic>
              <p:nvPicPr>
                <p:cNvPr id="396381" name="Freihand 396380">
                  <a:extLst>
                    <a:ext uri="{FF2B5EF4-FFF2-40B4-BE49-F238E27FC236}">
                      <a16:creationId xmlns:a16="http://schemas.microsoft.com/office/drawing/2014/main" id="{F2728239-8105-4FCF-9F1A-7176BF7C721B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1122587" y="4066987"/>
                  <a:ext cx="2916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1">
              <p14:nvContentPartPr>
                <p14:cNvPr id="396383" name="Freihand 396382">
                  <a:extLst>
                    <a:ext uri="{FF2B5EF4-FFF2-40B4-BE49-F238E27FC236}">
                      <a16:creationId xmlns:a16="http://schemas.microsoft.com/office/drawing/2014/main" id="{1BE2E561-343E-4DA5-982A-B8D854D76748}"/>
                    </a:ext>
                  </a:extLst>
                </p14:cNvPr>
                <p14:cNvContentPartPr/>
                <p14:nvPr/>
              </p14:nvContentPartPr>
              <p14:xfrm>
                <a:off x="1104947" y="4033147"/>
                <a:ext cx="5760" cy="173520"/>
              </p14:xfrm>
            </p:contentPart>
          </mc:Choice>
          <mc:Fallback>
            <p:pic>
              <p:nvPicPr>
                <p:cNvPr id="396383" name="Freihand 396382">
                  <a:extLst>
                    <a:ext uri="{FF2B5EF4-FFF2-40B4-BE49-F238E27FC236}">
                      <a16:creationId xmlns:a16="http://schemas.microsoft.com/office/drawing/2014/main" id="{1BE2E561-343E-4DA5-982A-B8D854D76748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1100627" y="4028827"/>
                  <a:ext cx="1440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3">
              <p14:nvContentPartPr>
                <p14:cNvPr id="396384" name="Freihand 396383">
                  <a:extLst>
                    <a:ext uri="{FF2B5EF4-FFF2-40B4-BE49-F238E27FC236}">
                      <a16:creationId xmlns:a16="http://schemas.microsoft.com/office/drawing/2014/main" id="{4A7A48FC-34A8-4FB5-A815-85EA1FDC3275}"/>
                    </a:ext>
                  </a:extLst>
                </p14:cNvPr>
                <p14:cNvContentPartPr/>
                <p14:nvPr/>
              </p14:nvContentPartPr>
              <p14:xfrm>
                <a:off x="1098107" y="4055467"/>
                <a:ext cx="23400" cy="915120"/>
              </p14:xfrm>
            </p:contentPart>
          </mc:Choice>
          <mc:Fallback>
            <p:pic>
              <p:nvPicPr>
                <p:cNvPr id="396384" name="Freihand 396383">
                  <a:extLst>
                    <a:ext uri="{FF2B5EF4-FFF2-40B4-BE49-F238E27FC236}">
                      <a16:creationId xmlns:a16="http://schemas.microsoft.com/office/drawing/2014/main" id="{4A7A48FC-34A8-4FB5-A815-85EA1FDC3275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1093787" y="4051147"/>
                  <a:ext cx="32040" cy="9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5">
              <p14:nvContentPartPr>
                <p14:cNvPr id="396386" name="Freihand 396385">
                  <a:extLst>
                    <a:ext uri="{FF2B5EF4-FFF2-40B4-BE49-F238E27FC236}">
                      <a16:creationId xmlns:a16="http://schemas.microsoft.com/office/drawing/2014/main" id="{E28BB328-8FE1-4768-81E7-5CF616359F0F}"/>
                    </a:ext>
                  </a:extLst>
                </p14:cNvPr>
                <p14:cNvContentPartPr/>
                <p14:nvPr/>
              </p14:nvContentPartPr>
              <p14:xfrm>
                <a:off x="1095227" y="4034227"/>
                <a:ext cx="1602720" cy="978840"/>
              </p14:xfrm>
            </p:contentPart>
          </mc:Choice>
          <mc:Fallback>
            <p:pic>
              <p:nvPicPr>
                <p:cNvPr id="396386" name="Freihand 396385">
                  <a:extLst>
                    <a:ext uri="{FF2B5EF4-FFF2-40B4-BE49-F238E27FC236}">
                      <a16:creationId xmlns:a16="http://schemas.microsoft.com/office/drawing/2014/main" id="{E28BB328-8FE1-4768-81E7-5CF616359F0F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1090907" y="4029907"/>
                  <a:ext cx="1611360" cy="9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7">
              <p14:nvContentPartPr>
                <p14:cNvPr id="396388" name="Freihand 396387">
                  <a:extLst>
                    <a:ext uri="{FF2B5EF4-FFF2-40B4-BE49-F238E27FC236}">
                      <a16:creationId xmlns:a16="http://schemas.microsoft.com/office/drawing/2014/main" id="{D46D1D29-0722-4A03-89E1-46BF5E9C9551}"/>
                    </a:ext>
                  </a:extLst>
                </p14:cNvPr>
                <p14:cNvContentPartPr/>
                <p14:nvPr/>
              </p14:nvContentPartPr>
              <p14:xfrm>
                <a:off x="1109627" y="3973387"/>
                <a:ext cx="1606680" cy="72720"/>
              </p14:xfrm>
            </p:contentPart>
          </mc:Choice>
          <mc:Fallback>
            <p:pic>
              <p:nvPicPr>
                <p:cNvPr id="396388" name="Freihand 396387">
                  <a:extLst>
                    <a:ext uri="{FF2B5EF4-FFF2-40B4-BE49-F238E27FC236}">
                      <a16:creationId xmlns:a16="http://schemas.microsoft.com/office/drawing/2014/main" id="{D46D1D29-0722-4A03-89E1-46BF5E9C9551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1105307" y="3969067"/>
                  <a:ext cx="161532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9">
              <p14:nvContentPartPr>
                <p14:cNvPr id="396390" name="Freihand 396389">
                  <a:extLst>
                    <a:ext uri="{FF2B5EF4-FFF2-40B4-BE49-F238E27FC236}">
                      <a16:creationId xmlns:a16="http://schemas.microsoft.com/office/drawing/2014/main" id="{52DEAB80-3B30-44CA-B97F-CE9AD13A6C12}"/>
                    </a:ext>
                  </a:extLst>
                </p14:cNvPr>
                <p14:cNvContentPartPr/>
                <p14:nvPr/>
              </p14:nvContentPartPr>
              <p14:xfrm>
                <a:off x="1118267" y="4017307"/>
                <a:ext cx="363600" cy="298440"/>
              </p14:xfrm>
            </p:contentPart>
          </mc:Choice>
          <mc:Fallback>
            <p:pic>
              <p:nvPicPr>
                <p:cNvPr id="396390" name="Freihand 396389">
                  <a:extLst>
                    <a:ext uri="{FF2B5EF4-FFF2-40B4-BE49-F238E27FC236}">
                      <a16:creationId xmlns:a16="http://schemas.microsoft.com/office/drawing/2014/main" id="{52DEAB80-3B30-44CA-B97F-CE9AD13A6C12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1113947" y="4012987"/>
                  <a:ext cx="372240" cy="30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1">
              <p14:nvContentPartPr>
                <p14:cNvPr id="396391" name="Freihand 396390">
                  <a:extLst>
                    <a:ext uri="{FF2B5EF4-FFF2-40B4-BE49-F238E27FC236}">
                      <a16:creationId xmlns:a16="http://schemas.microsoft.com/office/drawing/2014/main" id="{59E990AE-35D3-434C-83D1-986F8D3433BB}"/>
                    </a:ext>
                  </a:extLst>
                </p14:cNvPr>
                <p14:cNvContentPartPr/>
                <p14:nvPr/>
              </p14:nvContentPartPr>
              <p14:xfrm>
                <a:off x="1211867" y="4076347"/>
                <a:ext cx="453240" cy="317160"/>
              </p14:xfrm>
            </p:contentPart>
          </mc:Choice>
          <mc:Fallback>
            <p:pic>
              <p:nvPicPr>
                <p:cNvPr id="396391" name="Freihand 396390">
                  <a:extLst>
                    <a:ext uri="{FF2B5EF4-FFF2-40B4-BE49-F238E27FC236}">
                      <a16:creationId xmlns:a16="http://schemas.microsoft.com/office/drawing/2014/main" id="{59E990AE-35D3-434C-83D1-986F8D3433BB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1207547" y="4072027"/>
                  <a:ext cx="461880" cy="32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3">
              <p14:nvContentPartPr>
                <p14:cNvPr id="396392" name="Freihand 396391">
                  <a:extLst>
                    <a:ext uri="{FF2B5EF4-FFF2-40B4-BE49-F238E27FC236}">
                      <a16:creationId xmlns:a16="http://schemas.microsoft.com/office/drawing/2014/main" id="{D718C26A-AE78-4527-B619-DDC1822BA32F}"/>
                    </a:ext>
                  </a:extLst>
                </p14:cNvPr>
                <p14:cNvContentPartPr/>
                <p14:nvPr/>
              </p14:nvContentPartPr>
              <p14:xfrm>
                <a:off x="1347227" y="4088227"/>
                <a:ext cx="622800" cy="381240"/>
              </p14:xfrm>
            </p:contentPart>
          </mc:Choice>
          <mc:Fallback>
            <p:pic>
              <p:nvPicPr>
                <p:cNvPr id="396392" name="Freihand 396391">
                  <a:extLst>
                    <a:ext uri="{FF2B5EF4-FFF2-40B4-BE49-F238E27FC236}">
                      <a16:creationId xmlns:a16="http://schemas.microsoft.com/office/drawing/2014/main" id="{D718C26A-AE78-4527-B619-DDC1822BA32F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1342907" y="4083907"/>
                  <a:ext cx="631440" cy="38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5">
              <p14:nvContentPartPr>
                <p14:cNvPr id="396393" name="Freihand 396392">
                  <a:extLst>
                    <a:ext uri="{FF2B5EF4-FFF2-40B4-BE49-F238E27FC236}">
                      <a16:creationId xmlns:a16="http://schemas.microsoft.com/office/drawing/2014/main" id="{FD042F1E-5DF2-401F-AA45-8FD853063330}"/>
                    </a:ext>
                  </a:extLst>
                </p14:cNvPr>
                <p14:cNvContentPartPr/>
                <p14:nvPr/>
              </p14:nvContentPartPr>
              <p14:xfrm>
                <a:off x="1611827" y="4102267"/>
                <a:ext cx="600120" cy="395640"/>
              </p14:xfrm>
            </p:contentPart>
          </mc:Choice>
          <mc:Fallback>
            <p:pic>
              <p:nvPicPr>
                <p:cNvPr id="396393" name="Freihand 396392">
                  <a:extLst>
                    <a:ext uri="{FF2B5EF4-FFF2-40B4-BE49-F238E27FC236}">
                      <a16:creationId xmlns:a16="http://schemas.microsoft.com/office/drawing/2014/main" id="{FD042F1E-5DF2-401F-AA45-8FD853063330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1607507" y="4097947"/>
                  <a:ext cx="608760" cy="40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7">
              <p14:nvContentPartPr>
                <p14:cNvPr id="396394" name="Freihand 396393">
                  <a:extLst>
                    <a:ext uri="{FF2B5EF4-FFF2-40B4-BE49-F238E27FC236}">
                      <a16:creationId xmlns:a16="http://schemas.microsoft.com/office/drawing/2014/main" id="{8D218A7C-D7C9-4C95-BCD9-5FCD17FEA365}"/>
                    </a:ext>
                  </a:extLst>
                </p14:cNvPr>
                <p14:cNvContentPartPr/>
                <p14:nvPr/>
              </p14:nvContentPartPr>
              <p14:xfrm>
                <a:off x="1628387" y="4205947"/>
                <a:ext cx="600480" cy="372600"/>
              </p14:xfrm>
            </p:contentPart>
          </mc:Choice>
          <mc:Fallback>
            <p:pic>
              <p:nvPicPr>
                <p:cNvPr id="396394" name="Freihand 396393">
                  <a:extLst>
                    <a:ext uri="{FF2B5EF4-FFF2-40B4-BE49-F238E27FC236}">
                      <a16:creationId xmlns:a16="http://schemas.microsoft.com/office/drawing/2014/main" id="{8D218A7C-D7C9-4C95-BCD9-5FCD17FEA365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1624067" y="4201627"/>
                  <a:ext cx="609120" cy="38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9">
              <p14:nvContentPartPr>
                <p14:cNvPr id="396395" name="Freihand 396394">
                  <a:extLst>
                    <a:ext uri="{FF2B5EF4-FFF2-40B4-BE49-F238E27FC236}">
                      <a16:creationId xmlns:a16="http://schemas.microsoft.com/office/drawing/2014/main" id="{89C04D83-6268-4FC1-BD9E-209E3D895DD8}"/>
                    </a:ext>
                  </a:extLst>
                </p14:cNvPr>
                <p14:cNvContentPartPr/>
                <p14:nvPr/>
              </p14:nvContentPartPr>
              <p14:xfrm>
                <a:off x="1231307" y="4464067"/>
                <a:ext cx="394920" cy="307080"/>
              </p14:xfrm>
            </p:contentPart>
          </mc:Choice>
          <mc:Fallback>
            <p:pic>
              <p:nvPicPr>
                <p:cNvPr id="396395" name="Freihand 396394">
                  <a:extLst>
                    <a:ext uri="{FF2B5EF4-FFF2-40B4-BE49-F238E27FC236}">
                      <a16:creationId xmlns:a16="http://schemas.microsoft.com/office/drawing/2014/main" id="{89C04D83-6268-4FC1-BD9E-209E3D895DD8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1226987" y="4459747"/>
                  <a:ext cx="403560" cy="31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1">
              <p14:nvContentPartPr>
                <p14:cNvPr id="396396" name="Freihand 396395">
                  <a:extLst>
                    <a:ext uri="{FF2B5EF4-FFF2-40B4-BE49-F238E27FC236}">
                      <a16:creationId xmlns:a16="http://schemas.microsoft.com/office/drawing/2014/main" id="{C65B3E58-05D1-4C12-8FFC-D3CE71816F3B}"/>
                    </a:ext>
                  </a:extLst>
                </p14:cNvPr>
                <p14:cNvContentPartPr/>
                <p14:nvPr/>
              </p14:nvContentPartPr>
              <p14:xfrm>
                <a:off x="1124027" y="4383067"/>
                <a:ext cx="320400" cy="235800"/>
              </p14:xfrm>
            </p:contentPart>
          </mc:Choice>
          <mc:Fallback>
            <p:pic>
              <p:nvPicPr>
                <p:cNvPr id="396396" name="Freihand 396395">
                  <a:extLst>
                    <a:ext uri="{FF2B5EF4-FFF2-40B4-BE49-F238E27FC236}">
                      <a16:creationId xmlns:a16="http://schemas.microsoft.com/office/drawing/2014/main" id="{C65B3E58-05D1-4C12-8FFC-D3CE71816F3B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1119707" y="4378747"/>
                  <a:ext cx="32904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3">
              <p14:nvContentPartPr>
                <p14:cNvPr id="396398" name="Freihand 396397">
                  <a:extLst>
                    <a:ext uri="{FF2B5EF4-FFF2-40B4-BE49-F238E27FC236}">
                      <a16:creationId xmlns:a16="http://schemas.microsoft.com/office/drawing/2014/main" id="{BCAE65BF-4782-42E5-94A4-E751515BA59F}"/>
                    </a:ext>
                  </a:extLst>
                </p14:cNvPr>
                <p14:cNvContentPartPr/>
                <p14:nvPr/>
              </p14:nvContentPartPr>
              <p14:xfrm>
                <a:off x="863747" y="4320067"/>
                <a:ext cx="408240" cy="21600"/>
              </p14:xfrm>
            </p:contentPart>
          </mc:Choice>
          <mc:Fallback>
            <p:pic>
              <p:nvPicPr>
                <p:cNvPr id="396398" name="Freihand 396397">
                  <a:extLst>
                    <a:ext uri="{FF2B5EF4-FFF2-40B4-BE49-F238E27FC236}">
                      <a16:creationId xmlns:a16="http://schemas.microsoft.com/office/drawing/2014/main" id="{BCAE65BF-4782-42E5-94A4-E751515BA59F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859427" y="4315747"/>
                  <a:ext cx="4168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5">
              <p14:nvContentPartPr>
                <p14:cNvPr id="396399" name="Freihand 396398">
                  <a:extLst>
                    <a:ext uri="{FF2B5EF4-FFF2-40B4-BE49-F238E27FC236}">
                      <a16:creationId xmlns:a16="http://schemas.microsoft.com/office/drawing/2014/main" id="{40BA9D94-63CC-4067-97EA-E4063245E63C}"/>
                    </a:ext>
                  </a:extLst>
                </p14:cNvPr>
                <p14:cNvContentPartPr/>
                <p14:nvPr/>
              </p14:nvContentPartPr>
              <p14:xfrm>
                <a:off x="1212587" y="4250587"/>
                <a:ext cx="174600" cy="172080"/>
              </p14:xfrm>
            </p:contentPart>
          </mc:Choice>
          <mc:Fallback>
            <p:pic>
              <p:nvPicPr>
                <p:cNvPr id="396399" name="Freihand 396398">
                  <a:extLst>
                    <a:ext uri="{FF2B5EF4-FFF2-40B4-BE49-F238E27FC236}">
                      <a16:creationId xmlns:a16="http://schemas.microsoft.com/office/drawing/2014/main" id="{40BA9D94-63CC-4067-97EA-E4063245E63C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1208267" y="4246267"/>
                  <a:ext cx="18324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7">
              <p14:nvContentPartPr>
                <p14:cNvPr id="396401" name="Freihand 396400">
                  <a:extLst>
                    <a:ext uri="{FF2B5EF4-FFF2-40B4-BE49-F238E27FC236}">
                      <a16:creationId xmlns:a16="http://schemas.microsoft.com/office/drawing/2014/main" id="{CFA68744-B59A-4031-A1BD-B834D9AC142B}"/>
                    </a:ext>
                  </a:extLst>
                </p14:cNvPr>
                <p14:cNvContentPartPr/>
                <p14:nvPr/>
              </p14:nvContentPartPr>
              <p14:xfrm>
                <a:off x="327707" y="4245907"/>
                <a:ext cx="21600" cy="187920"/>
              </p14:xfrm>
            </p:contentPart>
          </mc:Choice>
          <mc:Fallback>
            <p:pic>
              <p:nvPicPr>
                <p:cNvPr id="396401" name="Freihand 396400">
                  <a:extLst>
                    <a:ext uri="{FF2B5EF4-FFF2-40B4-BE49-F238E27FC236}">
                      <a16:creationId xmlns:a16="http://schemas.microsoft.com/office/drawing/2014/main" id="{CFA68744-B59A-4031-A1BD-B834D9AC142B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323387" y="4241587"/>
                  <a:ext cx="302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9">
              <p14:nvContentPartPr>
                <p14:cNvPr id="396402" name="Freihand 396401">
                  <a:extLst>
                    <a:ext uri="{FF2B5EF4-FFF2-40B4-BE49-F238E27FC236}">
                      <a16:creationId xmlns:a16="http://schemas.microsoft.com/office/drawing/2014/main" id="{9AC0AC63-5A97-4CA3-BF0E-3E0C401F2D32}"/>
                    </a:ext>
                  </a:extLst>
                </p14:cNvPr>
                <p14:cNvContentPartPr/>
                <p14:nvPr/>
              </p14:nvContentPartPr>
              <p14:xfrm>
                <a:off x="278387" y="4216387"/>
                <a:ext cx="186120" cy="100800"/>
              </p14:xfrm>
            </p:contentPart>
          </mc:Choice>
          <mc:Fallback>
            <p:pic>
              <p:nvPicPr>
                <p:cNvPr id="396402" name="Freihand 396401">
                  <a:extLst>
                    <a:ext uri="{FF2B5EF4-FFF2-40B4-BE49-F238E27FC236}">
                      <a16:creationId xmlns:a16="http://schemas.microsoft.com/office/drawing/2014/main" id="{9AC0AC63-5A97-4CA3-BF0E-3E0C401F2D32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274067" y="4212067"/>
                  <a:ext cx="19476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1">
              <p14:nvContentPartPr>
                <p14:cNvPr id="396403" name="Freihand 396402">
                  <a:extLst>
                    <a:ext uri="{FF2B5EF4-FFF2-40B4-BE49-F238E27FC236}">
                      <a16:creationId xmlns:a16="http://schemas.microsoft.com/office/drawing/2014/main" id="{D7B0EB0A-A5B8-49FD-99F0-371E827153A9}"/>
                    </a:ext>
                  </a:extLst>
                </p14:cNvPr>
                <p14:cNvContentPartPr/>
                <p14:nvPr/>
              </p14:nvContentPartPr>
              <p14:xfrm>
                <a:off x="459107" y="4224667"/>
                <a:ext cx="34200" cy="175680"/>
              </p14:xfrm>
            </p:contentPart>
          </mc:Choice>
          <mc:Fallback>
            <p:pic>
              <p:nvPicPr>
                <p:cNvPr id="396403" name="Freihand 396402">
                  <a:extLst>
                    <a:ext uri="{FF2B5EF4-FFF2-40B4-BE49-F238E27FC236}">
                      <a16:creationId xmlns:a16="http://schemas.microsoft.com/office/drawing/2014/main" id="{D7B0EB0A-A5B8-49FD-99F0-371E827153A9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454787" y="4220347"/>
                  <a:ext cx="4284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3">
              <p14:nvContentPartPr>
                <p14:cNvPr id="396404" name="Freihand 396403">
                  <a:extLst>
                    <a:ext uri="{FF2B5EF4-FFF2-40B4-BE49-F238E27FC236}">
                      <a16:creationId xmlns:a16="http://schemas.microsoft.com/office/drawing/2014/main" id="{4AF78B60-F916-45CD-B9A4-E95590A54884}"/>
                    </a:ext>
                  </a:extLst>
                </p14:cNvPr>
                <p14:cNvContentPartPr/>
                <p14:nvPr/>
              </p14:nvContentPartPr>
              <p14:xfrm>
                <a:off x="442547" y="4221067"/>
                <a:ext cx="139680" cy="152640"/>
              </p14:xfrm>
            </p:contentPart>
          </mc:Choice>
          <mc:Fallback>
            <p:pic>
              <p:nvPicPr>
                <p:cNvPr id="396404" name="Freihand 396403">
                  <a:extLst>
                    <a:ext uri="{FF2B5EF4-FFF2-40B4-BE49-F238E27FC236}">
                      <a16:creationId xmlns:a16="http://schemas.microsoft.com/office/drawing/2014/main" id="{4AF78B60-F916-45CD-B9A4-E95590A54884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438227" y="4216747"/>
                  <a:ext cx="14832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5">
              <p14:nvContentPartPr>
                <p14:cNvPr id="396405" name="Freihand 396404">
                  <a:extLst>
                    <a:ext uri="{FF2B5EF4-FFF2-40B4-BE49-F238E27FC236}">
                      <a16:creationId xmlns:a16="http://schemas.microsoft.com/office/drawing/2014/main" id="{864BAA27-AD2D-4C84-A9B1-F7F08EA1888D}"/>
                    </a:ext>
                  </a:extLst>
                </p14:cNvPr>
                <p14:cNvContentPartPr/>
                <p14:nvPr/>
              </p14:nvContentPartPr>
              <p14:xfrm>
                <a:off x="615347" y="4323307"/>
                <a:ext cx="56160" cy="143640"/>
              </p14:xfrm>
            </p:contentPart>
          </mc:Choice>
          <mc:Fallback>
            <p:pic>
              <p:nvPicPr>
                <p:cNvPr id="396405" name="Freihand 396404">
                  <a:extLst>
                    <a:ext uri="{FF2B5EF4-FFF2-40B4-BE49-F238E27FC236}">
                      <a16:creationId xmlns:a16="http://schemas.microsoft.com/office/drawing/2014/main" id="{864BAA27-AD2D-4C84-A9B1-F7F08EA1888D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611027" y="4318987"/>
                  <a:ext cx="6480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7">
              <p14:nvContentPartPr>
                <p14:cNvPr id="396406" name="Freihand 396405">
                  <a:extLst>
                    <a:ext uri="{FF2B5EF4-FFF2-40B4-BE49-F238E27FC236}">
                      <a16:creationId xmlns:a16="http://schemas.microsoft.com/office/drawing/2014/main" id="{CEE7FA78-A63E-441A-9E6B-1EBBA7670B47}"/>
                    </a:ext>
                  </a:extLst>
                </p14:cNvPr>
                <p14:cNvContentPartPr/>
                <p14:nvPr/>
              </p14:nvContentPartPr>
              <p14:xfrm>
                <a:off x="577547" y="4378387"/>
                <a:ext cx="139680" cy="6840"/>
              </p14:xfrm>
            </p:contentPart>
          </mc:Choice>
          <mc:Fallback>
            <p:pic>
              <p:nvPicPr>
                <p:cNvPr id="396406" name="Freihand 396405">
                  <a:extLst>
                    <a:ext uri="{FF2B5EF4-FFF2-40B4-BE49-F238E27FC236}">
                      <a16:creationId xmlns:a16="http://schemas.microsoft.com/office/drawing/2014/main" id="{CEE7FA78-A63E-441A-9E6B-1EBBA7670B47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573227" y="4374067"/>
                  <a:ext cx="14832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9">
              <p14:nvContentPartPr>
                <p14:cNvPr id="396579" name="Freihand 396578">
                  <a:extLst>
                    <a:ext uri="{FF2B5EF4-FFF2-40B4-BE49-F238E27FC236}">
                      <a16:creationId xmlns:a16="http://schemas.microsoft.com/office/drawing/2014/main" id="{60499573-D7E6-41B5-A5D6-8365DC5DDD8D}"/>
                    </a:ext>
                  </a:extLst>
                </p14:cNvPr>
                <p14:cNvContentPartPr/>
                <p14:nvPr/>
              </p14:nvContentPartPr>
              <p14:xfrm>
                <a:off x="1130147" y="3697627"/>
                <a:ext cx="329040" cy="187560"/>
              </p14:xfrm>
            </p:contentPart>
          </mc:Choice>
          <mc:Fallback>
            <p:pic>
              <p:nvPicPr>
                <p:cNvPr id="396579" name="Freihand 396578">
                  <a:extLst>
                    <a:ext uri="{FF2B5EF4-FFF2-40B4-BE49-F238E27FC236}">
                      <a16:creationId xmlns:a16="http://schemas.microsoft.com/office/drawing/2014/main" id="{60499573-D7E6-41B5-A5D6-8365DC5DDD8D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1125827" y="3693307"/>
                  <a:ext cx="33768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1">
              <p14:nvContentPartPr>
                <p14:cNvPr id="396580" name="Freihand 396579">
                  <a:extLst>
                    <a:ext uri="{FF2B5EF4-FFF2-40B4-BE49-F238E27FC236}">
                      <a16:creationId xmlns:a16="http://schemas.microsoft.com/office/drawing/2014/main" id="{5D6161FB-A34A-4CD6-9C9B-B08D0DADBFAA}"/>
                    </a:ext>
                  </a:extLst>
                </p14:cNvPr>
                <p14:cNvContentPartPr/>
                <p14:nvPr/>
              </p14:nvContentPartPr>
              <p14:xfrm>
                <a:off x="1288547" y="3697627"/>
                <a:ext cx="344520" cy="232200"/>
              </p14:xfrm>
            </p:contentPart>
          </mc:Choice>
          <mc:Fallback>
            <p:pic>
              <p:nvPicPr>
                <p:cNvPr id="396580" name="Freihand 396579">
                  <a:extLst>
                    <a:ext uri="{FF2B5EF4-FFF2-40B4-BE49-F238E27FC236}">
                      <a16:creationId xmlns:a16="http://schemas.microsoft.com/office/drawing/2014/main" id="{5D6161FB-A34A-4CD6-9C9B-B08D0DADBFAA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1284227" y="3693307"/>
                  <a:ext cx="35316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3">
              <p14:nvContentPartPr>
                <p14:cNvPr id="396582" name="Freihand 396581">
                  <a:extLst>
                    <a:ext uri="{FF2B5EF4-FFF2-40B4-BE49-F238E27FC236}">
                      <a16:creationId xmlns:a16="http://schemas.microsoft.com/office/drawing/2014/main" id="{295F3FEE-D24C-4C1B-B7E9-F9917DEC43BA}"/>
                    </a:ext>
                  </a:extLst>
                </p14:cNvPr>
                <p14:cNvContentPartPr/>
                <p14:nvPr/>
              </p14:nvContentPartPr>
              <p14:xfrm>
                <a:off x="1171907" y="3715267"/>
                <a:ext cx="258840" cy="234720"/>
              </p14:xfrm>
            </p:contentPart>
          </mc:Choice>
          <mc:Fallback>
            <p:pic>
              <p:nvPicPr>
                <p:cNvPr id="396582" name="Freihand 396581">
                  <a:extLst>
                    <a:ext uri="{FF2B5EF4-FFF2-40B4-BE49-F238E27FC236}">
                      <a16:creationId xmlns:a16="http://schemas.microsoft.com/office/drawing/2014/main" id="{295F3FEE-D24C-4C1B-B7E9-F9917DEC43BA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1167587" y="3710947"/>
                  <a:ext cx="267480" cy="24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5">
              <p14:nvContentPartPr>
                <p14:cNvPr id="396583" name="Freihand 396582">
                  <a:extLst>
                    <a:ext uri="{FF2B5EF4-FFF2-40B4-BE49-F238E27FC236}">
                      <a16:creationId xmlns:a16="http://schemas.microsoft.com/office/drawing/2014/main" id="{80E2DCE3-E19C-4C45-BED7-91C20EC52ABB}"/>
                    </a:ext>
                  </a:extLst>
                </p14:cNvPr>
                <p14:cNvContentPartPr/>
                <p14:nvPr/>
              </p14:nvContentPartPr>
              <p14:xfrm>
                <a:off x="1266947" y="3645067"/>
                <a:ext cx="401040" cy="294480"/>
              </p14:xfrm>
            </p:contentPart>
          </mc:Choice>
          <mc:Fallback>
            <p:pic>
              <p:nvPicPr>
                <p:cNvPr id="396583" name="Freihand 396582">
                  <a:extLst>
                    <a:ext uri="{FF2B5EF4-FFF2-40B4-BE49-F238E27FC236}">
                      <a16:creationId xmlns:a16="http://schemas.microsoft.com/office/drawing/2014/main" id="{80E2DCE3-E19C-4C45-BED7-91C20EC52ABB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1262627" y="3640747"/>
                  <a:ext cx="409680" cy="30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7">
              <p14:nvContentPartPr>
                <p14:cNvPr id="396584" name="Freihand 396583">
                  <a:extLst>
                    <a:ext uri="{FF2B5EF4-FFF2-40B4-BE49-F238E27FC236}">
                      <a16:creationId xmlns:a16="http://schemas.microsoft.com/office/drawing/2014/main" id="{FF1270A2-47AC-47F5-A7EF-0F58593C245F}"/>
                    </a:ext>
                  </a:extLst>
                </p14:cNvPr>
                <p14:cNvContentPartPr/>
                <p14:nvPr/>
              </p14:nvContentPartPr>
              <p14:xfrm>
                <a:off x="1625867" y="3662347"/>
                <a:ext cx="258840" cy="277200"/>
              </p14:xfrm>
            </p:contentPart>
          </mc:Choice>
          <mc:Fallback>
            <p:pic>
              <p:nvPicPr>
                <p:cNvPr id="396584" name="Freihand 396583">
                  <a:extLst>
                    <a:ext uri="{FF2B5EF4-FFF2-40B4-BE49-F238E27FC236}">
                      <a16:creationId xmlns:a16="http://schemas.microsoft.com/office/drawing/2014/main" id="{FF1270A2-47AC-47F5-A7EF-0F58593C245F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1621547" y="3658027"/>
                  <a:ext cx="267480" cy="28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9">
              <p14:nvContentPartPr>
                <p14:cNvPr id="396585" name="Freihand 396584">
                  <a:extLst>
                    <a:ext uri="{FF2B5EF4-FFF2-40B4-BE49-F238E27FC236}">
                      <a16:creationId xmlns:a16="http://schemas.microsoft.com/office/drawing/2014/main" id="{8C060F71-39F0-4BC5-9910-54C6000DB38B}"/>
                    </a:ext>
                  </a:extLst>
                </p14:cNvPr>
                <p14:cNvContentPartPr/>
                <p14:nvPr/>
              </p14:nvContentPartPr>
              <p14:xfrm>
                <a:off x="1805147" y="3664147"/>
                <a:ext cx="410040" cy="245520"/>
              </p14:xfrm>
            </p:contentPart>
          </mc:Choice>
          <mc:Fallback>
            <p:pic>
              <p:nvPicPr>
                <p:cNvPr id="396585" name="Freihand 396584">
                  <a:extLst>
                    <a:ext uri="{FF2B5EF4-FFF2-40B4-BE49-F238E27FC236}">
                      <a16:creationId xmlns:a16="http://schemas.microsoft.com/office/drawing/2014/main" id="{8C060F71-39F0-4BC5-9910-54C6000DB38B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1800827" y="3659827"/>
                  <a:ext cx="418680" cy="25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1">
              <p14:nvContentPartPr>
                <p14:cNvPr id="396586" name="Freihand 396585">
                  <a:extLst>
                    <a:ext uri="{FF2B5EF4-FFF2-40B4-BE49-F238E27FC236}">
                      <a16:creationId xmlns:a16="http://schemas.microsoft.com/office/drawing/2014/main" id="{37A1A091-D4A1-4242-BB6F-225FA3761FF3}"/>
                    </a:ext>
                  </a:extLst>
                </p14:cNvPr>
                <p14:cNvContentPartPr/>
                <p14:nvPr/>
              </p14:nvContentPartPr>
              <p14:xfrm>
                <a:off x="2141027" y="3700867"/>
                <a:ext cx="308520" cy="189360"/>
              </p14:xfrm>
            </p:contentPart>
          </mc:Choice>
          <mc:Fallback>
            <p:pic>
              <p:nvPicPr>
                <p:cNvPr id="396586" name="Freihand 396585">
                  <a:extLst>
                    <a:ext uri="{FF2B5EF4-FFF2-40B4-BE49-F238E27FC236}">
                      <a16:creationId xmlns:a16="http://schemas.microsoft.com/office/drawing/2014/main" id="{37A1A091-D4A1-4242-BB6F-225FA3761FF3}"/>
                    </a:ext>
                  </a:extLst>
                </p:cNvPr>
                <p:cNvPicPr/>
                <p:nvPr/>
              </p:nvPicPr>
              <p:blipFill>
                <a:blip r:embed="rId562"/>
                <a:stretch>
                  <a:fillRect/>
                </a:stretch>
              </p:blipFill>
              <p:spPr>
                <a:xfrm>
                  <a:off x="2136707" y="3696547"/>
                  <a:ext cx="317160" cy="19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3">
              <p14:nvContentPartPr>
                <p14:cNvPr id="396587" name="Freihand 396586">
                  <a:extLst>
                    <a:ext uri="{FF2B5EF4-FFF2-40B4-BE49-F238E27FC236}">
                      <a16:creationId xmlns:a16="http://schemas.microsoft.com/office/drawing/2014/main" id="{E5D436AD-3D02-478B-8B01-B72C0B8D0D19}"/>
                    </a:ext>
                  </a:extLst>
                </p14:cNvPr>
                <p14:cNvContentPartPr/>
                <p14:nvPr/>
              </p14:nvContentPartPr>
              <p14:xfrm>
                <a:off x="2408147" y="3724267"/>
                <a:ext cx="257400" cy="171360"/>
              </p14:xfrm>
            </p:contentPart>
          </mc:Choice>
          <mc:Fallback>
            <p:pic>
              <p:nvPicPr>
                <p:cNvPr id="396587" name="Freihand 396586">
                  <a:extLst>
                    <a:ext uri="{FF2B5EF4-FFF2-40B4-BE49-F238E27FC236}">
                      <a16:creationId xmlns:a16="http://schemas.microsoft.com/office/drawing/2014/main" id="{E5D436AD-3D02-478B-8B01-B72C0B8D0D19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2403827" y="3719947"/>
                  <a:ext cx="26604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5">
              <p14:nvContentPartPr>
                <p14:cNvPr id="396588" name="Freihand 396587">
                  <a:extLst>
                    <a:ext uri="{FF2B5EF4-FFF2-40B4-BE49-F238E27FC236}">
                      <a16:creationId xmlns:a16="http://schemas.microsoft.com/office/drawing/2014/main" id="{17821407-A534-4EC8-B3EC-7D10404FD604}"/>
                    </a:ext>
                  </a:extLst>
                </p14:cNvPr>
                <p14:cNvContentPartPr/>
                <p14:nvPr/>
              </p14:nvContentPartPr>
              <p14:xfrm>
                <a:off x="2609027" y="3682867"/>
                <a:ext cx="152280" cy="142200"/>
              </p14:xfrm>
            </p:contentPart>
          </mc:Choice>
          <mc:Fallback>
            <p:pic>
              <p:nvPicPr>
                <p:cNvPr id="396588" name="Freihand 396587">
                  <a:extLst>
                    <a:ext uri="{FF2B5EF4-FFF2-40B4-BE49-F238E27FC236}">
                      <a16:creationId xmlns:a16="http://schemas.microsoft.com/office/drawing/2014/main" id="{17821407-A534-4EC8-B3EC-7D10404FD604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2604707" y="3678547"/>
                  <a:ext cx="16092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7">
              <p14:nvContentPartPr>
                <p14:cNvPr id="396590" name="Freihand 396589">
                  <a:extLst>
                    <a:ext uri="{FF2B5EF4-FFF2-40B4-BE49-F238E27FC236}">
                      <a16:creationId xmlns:a16="http://schemas.microsoft.com/office/drawing/2014/main" id="{B6F70A36-7700-4A6A-BCCB-E4DD23EEB105}"/>
                    </a:ext>
                  </a:extLst>
                </p14:cNvPr>
                <p14:cNvContentPartPr/>
                <p14:nvPr/>
              </p14:nvContentPartPr>
              <p14:xfrm>
                <a:off x="704267" y="3820027"/>
                <a:ext cx="722520" cy="54720"/>
              </p14:xfrm>
            </p:contentPart>
          </mc:Choice>
          <mc:Fallback>
            <p:pic>
              <p:nvPicPr>
                <p:cNvPr id="396590" name="Freihand 396589">
                  <a:extLst>
                    <a:ext uri="{FF2B5EF4-FFF2-40B4-BE49-F238E27FC236}">
                      <a16:creationId xmlns:a16="http://schemas.microsoft.com/office/drawing/2014/main" id="{B6F70A36-7700-4A6A-BCCB-E4DD23EEB105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699947" y="3815707"/>
                  <a:ext cx="73116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9">
              <p14:nvContentPartPr>
                <p14:cNvPr id="396591" name="Freihand 396590">
                  <a:extLst>
                    <a:ext uri="{FF2B5EF4-FFF2-40B4-BE49-F238E27FC236}">
                      <a16:creationId xmlns:a16="http://schemas.microsoft.com/office/drawing/2014/main" id="{2724FCD1-C196-43A8-9980-AA0DD6B2D53A}"/>
                    </a:ext>
                  </a:extLst>
                </p14:cNvPr>
                <p14:cNvContentPartPr/>
                <p14:nvPr/>
              </p14:nvContentPartPr>
              <p14:xfrm>
                <a:off x="1328867" y="3763867"/>
                <a:ext cx="248400" cy="150480"/>
              </p14:xfrm>
            </p:contentPart>
          </mc:Choice>
          <mc:Fallback>
            <p:pic>
              <p:nvPicPr>
                <p:cNvPr id="396591" name="Freihand 396590">
                  <a:extLst>
                    <a:ext uri="{FF2B5EF4-FFF2-40B4-BE49-F238E27FC236}">
                      <a16:creationId xmlns:a16="http://schemas.microsoft.com/office/drawing/2014/main" id="{2724FCD1-C196-43A8-9980-AA0DD6B2D53A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1324547" y="3759547"/>
                  <a:ext cx="257040" cy="15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1">
              <p14:nvContentPartPr>
                <p14:cNvPr id="396592" name="Freihand 396591">
                  <a:extLst>
                    <a:ext uri="{FF2B5EF4-FFF2-40B4-BE49-F238E27FC236}">
                      <a16:creationId xmlns:a16="http://schemas.microsoft.com/office/drawing/2014/main" id="{1D24E37F-A175-4F03-AF6F-BE9244E13A0A}"/>
                    </a:ext>
                  </a:extLst>
                </p14:cNvPr>
                <p14:cNvContentPartPr/>
                <p14:nvPr/>
              </p14:nvContentPartPr>
              <p14:xfrm>
                <a:off x="64547" y="3785827"/>
                <a:ext cx="111240" cy="151200"/>
              </p14:xfrm>
            </p:contentPart>
          </mc:Choice>
          <mc:Fallback>
            <p:pic>
              <p:nvPicPr>
                <p:cNvPr id="396592" name="Freihand 396591">
                  <a:extLst>
                    <a:ext uri="{FF2B5EF4-FFF2-40B4-BE49-F238E27FC236}">
                      <a16:creationId xmlns:a16="http://schemas.microsoft.com/office/drawing/2014/main" id="{1D24E37F-A175-4F03-AF6F-BE9244E13A0A}"/>
                    </a:ext>
                  </a:extLst>
                </p:cNvPr>
                <p:cNvPicPr/>
                <p:nvPr/>
              </p:nvPicPr>
              <p:blipFill>
                <a:blip r:embed="rId572"/>
                <a:stretch>
                  <a:fillRect/>
                </a:stretch>
              </p:blipFill>
              <p:spPr>
                <a:xfrm>
                  <a:off x="60227" y="3781507"/>
                  <a:ext cx="11988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3">
              <p14:nvContentPartPr>
                <p14:cNvPr id="396593" name="Freihand 396592">
                  <a:extLst>
                    <a:ext uri="{FF2B5EF4-FFF2-40B4-BE49-F238E27FC236}">
                      <a16:creationId xmlns:a16="http://schemas.microsoft.com/office/drawing/2014/main" id="{79764DEB-05B6-46B9-A2D8-588DF9CFEFBF}"/>
                    </a:ext>
                  </a:extLst>
                </p14:cNvPr>
                <p14:cNvContentPartPr/>
                <p14:nvPr/>
              </p14:nvContentPartPr>
              <p14:xfrm>
                <a:off x="170747" y="3750907"/>
                <a:ext cx="81720" cy="144720"/>
              </p14:xfrm>
            </p:contentPart>
          </mc:Choice>
          <mc:Fallback>
            <p:pic>
              <p:nvPicPr>
                <p:cNvPr id="396593" name="Freihand 396592">
                  <a:extLst>
                    <a:ext uri="{FF2B5EF4-FFF2-40B4-BE49-F238E27FC236}">
                      <a16:creationId xmlns:a16="http://schemas.microsoft.com/office/drawing/2014/main" id="{79764DEB-05B6-46B9-A2D8-588DF9CFEFBF}"/>
                    </a:ext>
                  </a:extLst>
                </p:cNvPr>
                <p:cNvPicPr/>
                <p:nvPr/>
              </p:nvPicPr>
              <p:blipFill>
                <a:blip r:embed="rId574"/>
                <a:stretch>
                  <a:fillRect/>
                </a:stretch>
              </p:blipFill>
              <p:spPr>
                <a:xfrm>
                  <a:off x="166427" y="3746587"/>
                  <a:ext cx="903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5">
              <p14:nvContentPartPr>
                <p14:cNvPr id="396594" name="Freihand 396593">
                  <a:extLst>
                    <a:ext uri="{FF2B5EF4-FFF2-40B4-BE49-F238E27FC236}">
                      <a16:creationId xmlns:a16="http://schemas.microsoft.com/office/drawing/2014/main" id="{A50316A7-6953-48E5-8058-3FD6F459CDEF}"/>
                    </a:ext>
                  </a:extLst>
                </p14:cNvPr>
                <p14:cNvContentPartPr/>
                <p14:nvPr/>
              </p14:nvContentPartPr>
              <p14:xfrm>
                <a:off x="283787" y="3819307"/>
                <a:ext cx="68040" cy="12960"/>
              </p14:xfrm>
            </p:contentPart>
          </mc:Choice>
          <mc:Fallback>
            <p:pic>
              <p:nvPicPr>
                <p:cNvPr id="396594" name="Freihand 396593">
                  <a:extLst>
                    <a:ext uri="{FF2B5EF4-FFF2-40B4-BE49-F238E27FC236}">
                      <a16:creationId xmlns:a16="http://schemas.microsoft.com/office/drawing/2014/main" id="{A50316A7-6953-48E5-8058-3FD6F459CDEF}"/>
                    </a:ext>
                  </a:extLst>
                </p:cNvPr>
                <p:cNvPicPr/>
                <p:nvPr/>
              </p:nvPicPr>
              <p:blipFill>
                <a:blip r:embed="rId576"/>
                <a:stretch>
                  <a:fillRect/>
                </a:stretch>
              </p:blipFill>
              <p:spPr>
                <a:xfrm>
                  <a:off x="279467" y="3814987"/>
                  <a:ext cx="7668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7">
              <p14:nvContentPartPr>
                <p14:cNvPr id="396595" name="Freihand 396594">
                  <a:extLst>
                    <a:ext uri="{FF2B5EF4-FFF2-40B4-BE49-F238E27FC236}">
                      <a16:creationId xmlns:a16="http://schemas.microsoft.com/office/drawing/2014/main" id="{1B705E33-FEE0-427D-AB28-EC53ED7172D4}"/>
                    </a:ext>
                  </a:extLst>
                </p14:cNvPr>
                <p14:cNvContentPartPr/>
                <p14:nvPr/>
              </p14:nvContentPartPr>
              <p14:xfrm>
                <a:off x="369827" y="3739747"/>
                <a:ext cx="74160" cy="120240"/>
              </p14:xfrm>
            </p:contentPart>
          </mc:Choice>
          <mc:Fallback>
            <p:pic>
              <p:nvPicPr>
                <p:cNvPr id="396595" name="Freihand 396594">
                  <a:extLst>
                    <a:ext uri="{FF2B5EF4-FFF2-40B4-BE49-F238E27FC236}">
                      <a16:creationId xmlns:a16="http://schemas.microsoft.com/office/drawing/2014/main" id="{1B705E33-FEE0-427D-AB28-EC53ED7172D4}"/>
                    </a:ext>
                  </a:extLst>
                </p:cNvPr>
                <p:cNvPicPr/>
                <p:nvPr/>
              </p:nvPicPr>
              <p:blipFill>
                <a:blip r:embed="rId578"/>
                <a:stretch>
                  <a:fillRect/>
                </a:stretch>
              </p:blipFill>
              <p:spPr>
                <a:xfrm>
                  <a:off x="365507" y="3735427"/>
                  <a:ext cx="8280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9">
              <p14:nvContentPartPr>
                <p14:cNvPr id="396596" name="Freihand 396595">
                  <a:extLst>
                    <a:ext uri="{FF2B5EF4-FFF2-40B4-BE49-F238E27FC236}">
                      <a16:creationId xmlns:a16="http://schemas.microsoft.com/office/drawing/2014/main" id="{1164FDA8-9EEC-4A61-A502-31BEEC9452DC}"/>
                    </a:ext>
                  </a:extLst>
                </p14:cNvPr>
                <p14:cNvContentPartPr/>
                <p14:nvPr/>
              </p14:nvContentPartPr>
              <p14:xfrm>
                <a:off x="465947" y="3823987"/>
                <a:ext cx="42480" cy="2880"/>
              </p14:xfrm>
            </p:contentPart>
          </mc:Choice>
          <mc:Fallback>
            <p:pic>
              <p:nvPicPr>
                <p:cNvPr id="396596" name="Freihand 396595">
                  <a:extLst>
                    <a:ext uri="{FF2B5EF4-FFF2-40B4-BE49-F238E27FC236}">
                      <a16:creationId xmlns:a16="http://schemas.microsoft.com/office/drawing/2014/main" id="{1164FDA8-9EEC-4A61-A502-31BEEC9452DC}"/>
                    </a:ext>
                  </a:extLst>
                </p:cNvPr>
                <p:cNvPicPr/>
                <p:nvPr/>
              </p:nvPicPr>
              <p:blipFill>
                <a:blip r:embed="rId580"/>
                <a:stretch>
                  <a:fillRect/>
                </a:stretch>
              </p:blipFill>
              <p:spPr>
                <a:xfrm>
                  <a:off x="461627" y="3819667"/>
                  <a:ext cx="5112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1">
              <p14:nvContentPartPr>
                <p14:cNvPr id="396597" name="Freihand 396596">
                  <a:extLst>
                    <a:ext uri="{FF2B5EF4-FFF2-40B4-BE49-F238E27FC236}">
                      <a16:creationId xmlns:a16="http://schemas.microsoft.com/office/drawing/2014/main" id="{36F885E9-F10F-4276-8702-0BBFB8B8C69C}"/>
                    </a:ext>
                  </a:extLst>
                </p14:cNvPr>
                <p14:cNvContentPartPr/>
                <p14:nvPr/>
              </p14:nvContentPartPr>
              <p14:xfrm>
                <a:off x="539387" y="3734707"/>
                <a:ext cx="80640" cy="135000"/>
              </p14:xfrm>
            </p:contentPart>
          </mc:Choice>
          <mc:Fallback>
            <p:pic>
              <p:nvPicPr>
                <p:cNvPr id="396597" name="Freihand 396596">
                  <a:extLst>
                    <a:ext uri="{FF2B5EF4-FFF2-40B4-BE49-F238E27FC236}">
                      <a16:creationId xmlns:a16="http://schemas.microsoft.com/office/drawing/2014/main" id="{36F885E9-F10F-4276-8702-0BBFB8B8C69C}"/>
                    </a:ext>
                  </a:extLst>
                </p:cNvPr>
                <p:cNvPicPr/>
                <p:nvPr/>
              </p:nvPicPr>
              <p:blipFill>
                <a:blip r:embed="rId582"/>
                <a:stretch>
                  <a:fillRect/>
                </a:stretch>
              </p:blipFill>
              <p:spPr>
                <a:xfrm>
                  <a:off x="535067" y="3730387"/>
                  <a:ext cx="8928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3">
              <p14:nvContentPartPr>
                <p14:cNvPr id="396598" name="Freihand 396597">
                  <a:extLst>
                    <a:ext uri="{FF2B5EF4-FFF2-40B4-BE49-F238E27FC236}">
                      <a16:creationId xmlns:a16="http://schemas.microsoft.com/office/drawing/2014/main" id="{17423F30-12B4-4A59-A3CB-40C8AC8179E0}"/>
                    </a:ext>
                  </a:extLst>
                </p14:cNvPr>
                <p14:cNvContentPartPr/>
                <p14:nvPr/>
              </p14:nvContentPartPr>
              <p14:xfrm>
                <a:off x="589787" y="3751627"/>
                <a:ext cx="106200" cy="139320"/>
              </p14:xfrm>
            </p:contentPart>
          </mc:Choice>
          <mc:Fallback>
            <p:pic>
              <p:nvPicPr>
                <p:cNvPr id="396598" name="Freihand 396597">
                  <a:extLst>
                    <a:ext uri="{FF2B5EF4-FFF2-40B4-BE49-F238E27FC236}">
                      <a16:creationId xmlns:a16="http://schemas.microsoft.com/office/drawing/2014/main" id="{17423F30-12B4-4A59-A3CB-40C8AC8179E0}"/>
                    </a:ext>
                  </a:extLst>
                </p:cNvPr>
                <p:cNvPicPr/>
                <p:nvPr/>
              </p:nvPicPr>
              <p:blipFill>
                <a:blip r:embed="rId584"/>
                <a:stretch>
                  <a:fillRect/>
                </a:stretch>
              </p:blipFill>
              <p:spPr>
                <a:xfrm>
                  <a:off x="585467" y="3747307"/>
                  <a:ext cx="114840" cy="147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903565518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CE860-19A1-E0E4-759A-4C3F9BE15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1E782318-29E1-2ACB-9721-D1C407208970}"/>
              </a:ext>
            </a:extLst>
          </p:cNvPr>
          <p:cNvSpPr txBox="1"/>
          <p:nvPr/>
        </p:nvSpPr>
        <p:spPr>
          <a:xfrm>
            <a:off x="1600268" y="104181"/>
            <a:ext cx="7598011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>
              <a:lnSpc>
                <a:spcPct val="100000"/>
              </a:lnSpc>
            </a:pPr>
            <a:r>
              <a:rPr lang="de-DE" sz="2903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Steuerwirkungen (Allgemein)</a:t>
            </a:r>
            <a:endParaRPr sz="290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28B9197-9174-BA6F-64EB-AE02215BC38C}"/>
              </a:ext>
            </a:extLst>
          </p:cNvPr>
          <p:cNvSpPr/>
          <p:nvPr/>
        </p:nvSpPr>
        <p:spPr>
          <a:xfrm>
            <a:off x="1014408" y="1036099"/>
            <a:ext cx="7904246" cy="478580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der Gesamtwohlfahrt ergibt sich aus: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25851" lvl="1" indent="-311079">
              <a:buFont typeface="Arial" panose="020B0604020202020204" pitchFamily="34" charset="0"/>
              <a:buChar char="•"/>
            </a:pP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der Konsumentenrente, </a:t>
            </a:r>
          </a:p>
          <a:p>
            <a:pPr marL="725851" lvl="1" indent="-311079">
              <a:buFont typeface="Arial" panose="020B0604020202020204" pitchFamily="34" charset="0"/>
              <a:buChar char="•"/>
            </a:pP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der Produzentenrente, </a:t>
            </a:r>
          </a:p>
          <a:p>
            <a:pPr marL="725851" lvl="1" indent="-311079">
              <a:buFont typeface="Arial" panose="020B0604020202020204" pitchFamily="34" charset="0"/>
              <a:buChar char="•"/>
            </a:pP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Veränderung des Steueraufkommens.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Wohlfahrtsverluste von Konsumenten und Produzenten</a:t>
            </a:r>
          </a:p>
          <a:p>
            <a:pPr algn="ctr"/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</a:p>
          <a:p>
            <a:pPr algn="ctr"/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Steuereinnahmen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	</a:t>
            </a:r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Nettowohlfahrtsverlust für die Gesellschaft! </a:t>
            </a:r>
          </a:p>
          <a:p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Der Nettowohlfahrtsverlust entsteht, weil weniger produziert und konsumiert wird und somit die Marktgröße schrumpft. </a:t>
            </a:r>
          </a:p>
          <a:p>
            <a:r>
              <a:rPr lang="de-DE" sz="21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BBD2A76F-2B50-4EEE-9427-26239292FAD3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2E77F37B-CC6A-4709-A54C-A99CFE08CB73}"/>
                  </a:ext>
                </a:extLst>
              </p14:cNvPr>
              <p14:cNvContentPartPr/>
              <p14:nvPr/>
            </p14:nvContentPartPr>
            <p14:xfrm>
              <a:off x="2008907" y="4856467"/>
              <a:ext cx="5293080" cy="810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2E77F37B-CC6A-4709-A54C-A99CFE08CB7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04587" y="4852147"/>
                <a:ext cx="5301720" cy="8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114506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96E5E-3E38-23D1-948B-B72ACE68B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A3CBE8CE-EE08-9D96-7041-9A1EB020094F}"/>
              </a:ext>
            </a:extLst>
          </p:cNvPr>
          <p:cNvSpPr txBox="1"/>
          <p:nvPr/>
        </p:nvSpPr>
        <p:spPr>
          <a:xfrm>
            <a:off x="1600268" y="104181"/>
            <a:ext cx="9189652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 algn="ctr">
              <a:lnSpc>
                <a:spcPct val="100000"/>
              </a:lnSpc>
            </a:pPr>
            <a:r>
              <a:rPr lang="de-DE" sz="2177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 in Abhängigkeit vom Steuersatz t</a:t>
            </a:r>
            <a:endParaRPr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5B88606E-E10D-99C7-6427-AABA298361F8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Line 3">
            <a:extLst>
              <a:ext uri="{FF2B5EF4-FFF2-40B4-BE49-F238E27FC236}">
                <a16:creationId xmlns:a16="http://schemas.microsoft.com/office/drawing/2014/main" id="{0691F5FE-EA6B-0B7A-3476-33A03F51A9D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83501" y="1608209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Line 4">
            <a:extLst>
              <a:ext uri="{FF2B5EF4-FFF2-40B4-BE49-F238E27FC236}">
                <a16:creationId xmlns:a16="http://schemas.microsoft.com/office/drawing/2014/main" id="{C1E44E90-0F87-00A2-A58A-D9345C5FD033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559" y="3531001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FDE9E026-375D-ABF7-73AE-7A3D8981C7CF}"/>
              </a:ext>
            </a:extLst>
          </p:cNvPr>
          <p:cNvSpPr txBox="1"/>
          <p:nvPr/>
        </p:nvSpPr>
        <p:spPr>
          <a:xfrm>
            <a:off x="469314" y="1433191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FFD0488A-6646-6E52-C596-62F23285E854}"/>
              </a:ext>
            </a:extLst>
          </p:cNvPr>
          <p:cNvSpPr txBox="1"/>
          <p:nvPr/>
        </p:nvSpPr>
        <p:spPr>
          <a:xfrm>
            <a:off x="2819495" y="3651832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56" name="Line 3">
            <a:extLst>
              <a:ext uri="{FF2B5EF4-FFF2-40B4-BE49-F238E27FC236}">
                <a16:creationId xmlns:a16="http://schemas.microsoft.com/office/drawing/2014/main" id="{B75B64A8-BB5A-DF19-3CBD-7DCB4A9E6F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22225" y="1596707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Line 4">
            <a:extLst>
              <a:ext uri="{FF2B5EF4-FFF2-40B4-BE49-F238E27FC236}">
                <a16:creationId xmlns:a16="http://schemas.microsoft.com/office/drawing/2014/main" id="{DC82857F-9F1E-B77C-4AFB-32270486866E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1283" y="3519499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577637AD-8BFC-D81B-ABC6-C6C62D01D4D8}"/>
              </a:ext>
            </a:extLst>
          </p:cNvPr>
          <p:cNvSpPr txBox="1"/>
          <p:nvPr/>
        </p:nvSpPr>
        <p:spPr>
          <a:xfrm>
            <a:off x="3408038" y="1421689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24AE43B6-5EA4-5905-DE33-28A151387BDB}"/>
              </a:ext>
            </a:extLst>
          </p:cNvPr>
          <p:cNvSpPr txBox="1"/>
          <p:nvPr/>
        </p:nvSpPr>
        <p:spPr>
          <a:xfrm>
            <a:off x="5758219" y="3640330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61" name="Line 3">
            <a:extLst>
              <a:ext uri="{FF2B5EF4-FFF2-40B4-BE49-F238E27FC236}">
                <a16:creationId xmlns:a16="http://schemas.microsoft.com/office/drawing/2014/main" id="{A63FABD7-ABAA-700A-C063-657A1830EC0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00567" y="1593834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Line 4">
            <a:extLst>
              <a:ext uri="{FF2B5EF4-FFF2-40B4-BE49-F238E27FC236}">
                <a16:creationId xmlns:a16="http://schemas.microsoft.com/office/drawing/2014/main" id="{68D638F7-76C7-0DF9-655D-412475FC23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689625" y="3516626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A399CB77-20EE-C878-AC50-B0D2F2D3F9CC}"/>
              </a:ext>
            </a:extLst>
          </p:cNvPr>
          <p:cNvSpPr txBox="1"/>
          <p:nvPr/>
        </p:nvSpPr>
        <p:spPr>
          <a:xfrm>
            <a:off x="6286380" y="1418816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EBAD7A09-184E-88F9-578D-ED1B918B02BD}"/>
              </a:ext>
            </a:extLst>
          </p:cNvPr>
          <p:cNvSpPr txBox="1"/>
          <p:nvPr/>
        </p:nvSpPr>
        <p:spPr>
          <a:xfrm>
            <a:off x="8636561" y="363745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1592F1AD-FE26-4FAB-A71A-761BF08C711D}"/>
              </a:ext>
            </a:extLst>
          </p:cNvPr>
          <p:cNvCxnSpPr/>
          <p:nvPr/>
        </p:nvCxnSpPr>
        <p:spPr>
          <a:xfrm>
            <a:off x="1083501" y="2015067"/>
            <a:ext cx="1558099" cy="15015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397D64EF-19C8-4027-8989-FB09CACFA301}"/>
              </a:ext>
            </a:extLst>
          </p:cNvPr>
          <p:cNvCxnSpPr>
            <a:cxnSpLocks/>
          </p:cNvCxnSpPr>
          <p:nvPr/>
        </p:nvCxnSpPr>
        <p:spPr>
          <a:xfrm flipV="1">
            <a:off x="1083501" y="2015067"/>
            <a:ext cx="2083032" cy="1236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0D22607E-E49D-4DC1-86E6-13B00E78CD27}"/>
              </a:ext>
            </a:extLst>
          </p:cNvPr>
          <p:cNvCxnSpPr/>
          <p:nvPr/>
        </p:nvCxnSpPr>
        <p:spPr>
          <a:xfrm>
            <a:off x="4029903" y="1862666"/>
            <a:ext cx="1558099" cy="15015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1FF28EE2-2D33-44D5-B9B6-FE5B5D49F4DC}"/>
              </a:ext>
            </a:extLst>
          </p:cNvPr>
          <p:cNvCxnSpPr>
            <a:cxnSpLocks/>
          </p:cNvCxnSpPr>
          <p:nvPr/>
        </p:nvCxnSpPr>
        <p:spPr>
          <a:xfrm flipV="1">
            <a:off x="4029903" y="1862666"/>
            <a:ext cx="2083032" cy="1236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AB62848C-9E33-4CF2-B601-6CDFAB2B3542}"/>
              </a:ext>
            </a:extLst>
          </p:cNvPr>
          <p:cNvCxnSpPr/>
          <p:nvPr/>
        </p:nvCxnSpPr>
        <p:spPr>
          <a:xfrm>
            <a:off x="6891643" y="2015066"/>
            <a:ext cx="1558099" cy="15015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B908DDE0-9DF5-4374-A73D-344069AC6DAB}"/>
              </a:ext>
            </a:extLst>
          </p:cNvPr>
          <p:cNvCxnSpPr>
            <a:cxnSpLocks/>
          </p:cNvCxnSpPr>
          <p:nvPr/>
        </p:nvCxnSpPr>
        <p:spPr>
          <a:xfrm flipV="1">
            <a:off x="6891643" y="2015066"/>
            <a:ext cx="2083032" cy="1236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85C198B7-269C-47A7-A8C3-0FCECD8707B6}"/>
              </a:ext>
            </a:extLst>
          </p:cNvPr>
          <p:cNvGrpSpPr/>
          <p:nvPr/>
        </p:nvGrpSpPr>
        <p:grpSpPr>
          <a:xfrm>
            <a:off x="3320387" y="1827787"/>
            <a:ext cx="118440" cy="194040"/>
            <a:chOff x="3320387" y="1827787"/>
            <a:chExt cx="118440" cy="194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C7ACB3A7-F18F-4A7D-9635-84B8DF8EBE94}"/>
                    </a:ext>
                  </a:extLst>
                </p14:cNvPr>
                <p14:cNvContentPartPr/>
                <p14:nvPr/>
              </p14:nvContentPartPr>
              <p14:xfrm>
                <a:off x="3320387" y="1827787"/>
                <a:ext cx="103320" cy="19404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C7ACB3A7-F18F-4A7D-9635-84B8DF8EBE94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316067" y="1823467"/>
                  <a:ext cx="11196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B84AC3E2-7006-4DCF-BE86-167EF7FBD0BD}"/>
                    </a:ext>
                  </a:extLst>
                </p14:cNvPr>
                <p14:cNvContentPartPr/>
                <p14:nvPr/>
              </p14:nvContentPartPr>
              <p14:xfrm>
                <a:off x="3365027" y="1924267"/>
                <a:ext cx="73800" cy="1944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B84AC3E2-7006-4DCF-BE86-167EF7FBD0B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360707" y="1919947"/>
                  <a:ext cx="82440" cy="28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0922DCA5-2C10-40D9-A930-ABCE372F8CBE}"/>
              </a:ext>
            </a:extLst>
          </p:cNvPr>
          <p:cNvGrpSpPr/>
          <p:nvPr/>
        </p:nvGrpSpPr>
        <p:grpSpPr>
          <a:xfrm>
            <a:off x="2873987" y="3234667"/>
            <a:ext cx="82080" cy="143280"/>
            <a:chOff x="2873987" y="3234667"/>
            <a:chExt cx="82080" cy="143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FA1AAEA4-2C2E-4A16-BDB5-356E4DDD1D48}"/>
                    </a:ext>
                  </a:extLst>
                </p14:cNvPr>
                <p14:cNvContentPartPr/>
                <p14:nvPr/>
              </p14:nvContentPartPr>
              <p14:xfrm>
                <a:off x="2876507" y="3285067"/>
                <a:ext cx="18000" cy="9288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FA1AAEA4-2C2E-4A16-BDB5-356E4DDD1D48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872187" y="3280747"/>
                  <a:ext cx="2664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D121F4DB-D34F-4A2E-95D7-BC93377F14D6}"/>
                    </a:ext>
                  </a:extLst>
                </p14:cNvPr>
                <p14:cNvContentPartPr/>
                <p14:nvPr/>
              </p14:nvContentPartPr>
              <p14:xfrm>
                <a:off x="2873987" y="3234667"/>
                <a:ext cx="82080" cy="12060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D121F4DB-D34F-4A2E-95D7-BC93377F14D6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869667" y="3230347"/>
                  <a:ext cx="90720" cy="129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BD46DD1F-207D-4F37-9BEF-0654FB1019B6}"/>
              </a:ext>
            </a:extLst>
          </p:cNvPr>
          <p:cNvGrpSpPr/>
          <p:nvPr/>
        </p:nvGrpSpPr>
        <p:grpSpPr>
          <a:xfrm>
            <a:off x="6272027" y="1765147"/>
            <a:ext cx="100440" cy="122400"/>
            <a:chOff x="6272027" y="1765147"/>
            <a:chExt cx="100440" cy="122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5B44794F-2A6B-4060-81AA-7741F284D629}"/>
                    </a:ext>
                  </a:extLst>
                </p14:cNvPr>
                <p14:cNvContentPartPr/>
                <p14:nvPr/>
              </p14:nvContentPartPr>
              <p14:xfrm>
                <a:off x="6272027" y="1765147"/>
                <a:ext cx="67680" cy="12240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5B44794F-2A6B-4060-81AA-7741F284D629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267707" y="1760827"/>
                  <a:ext cx="7632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006D5D34-E80C-4D84-AB13-DA911F3D300B}"/>
                    </a:ext>
                  </a:extLst>
                </p14:cNvPr>
                <p14:cNvContentPartPr/>
                <p14:nvPr/>
              </p14:nvContentPartPr>
              <p14:xfrm>
                <a:off x="6304787" y="1833547"/>
                <a:ext cx="67680" cy="864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006D5D34-E80C-4D84-AB13-DA911F3D300B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300467" y="1829227"/>
                  <a:ext cx="76320" cy="17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969935A4-43CD-4500-8DAC-F3CEFC4A1D80}"/>
              </a:ext>
            </a:extLst>
          </p:cNvPr>
          <p:cNvGrpSpPr/>
          <p:nvPr/>
        </p:nvGrpSpPr>
        <p:grpSpPr>
          <a:xfrm>
            <a:off x="5852987" y="3213787"/>
            <a:ext cx="96840" cy="193320"/>
            <a:chOff x="5852987" y="3213787"/>
            <a:chExt cx="96840" cy="193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B5C387CF-B257-4247-B1E9-062DA4EB057C}"/>
                    </a:ext>
                  </a:extLst>
                </p14:cNvPr>
                <p14:cNvContentPartPr/>
                <p14:nvPr/>
              </p14:nvContentPartPr>
              <p14:xfrm>
                <a:off x="5852987" y="3270667"/>
                <a:ext cx="15480" cy="13644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B5C387CF-B257-4247-B1E9-062DA4EB057C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848667" y="3266347"/>
                  <a:ext cx="2412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7AB106E5-83BE-4024-8EA0-2C9A8F9EC169}"/>
                    </a:ext>
                  </a:extLst>
                </p14:cNvPr>
                <p14:cNvContentPartPr/>
                <p14:nvPr/>
              </p14:nvContentPartPr>
              <p14:xfrm>
                <a:off x="5866667" y="3213787"/>
                <a:ext cx="83160" cy="17316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7AB106E5-83BE-4024-8EA0-2C9A8F9EC169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862347" y="3209467"/>
                  <a:ext cx="91800" cy="181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83262CC5-D9F1-4292-9972-16420F351AFF}"/>
              </a:ext>
            </a:extLst>
          </p:cNvPr>
          <p:cNvGrpSpPr/>
          <p:nvPr/>
        </p:nvGrpSpPr>
        <p:grpSpPr>
          <a:xfrm>
            <a:off x="9153827" y="1928587"/>
            <a:ext cx="113760" cy="120600"/>
            <a:chOff x="9153827" y="1928587"/>
            <a:chExt cx="113760" cy="120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2C22E5F8-E18D-40B6-9F05-ECBBA16DCF19}"/>
                    </a:ext>
                  </a:extLst>
                </p14:cNvPr>
                <p14:cNvContentPartPr/>
                <p14:nvPr/>
              </p14:nvContentPartPr>
              <p14:xfrm>
                <a:off x="9153827" y="1928587"/>
                <a:ext cx="79920" cy="12060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2C22E5F8-E18D-40B6-9F05-ECBBA16DCF1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9149507" y="1924267"/>
                  <a:ext cx="8856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3361035D-5E7A-471A-BD87-5A776A5B238A}"/>
                    </a:ext>
                  </a:extLst>
                </p14:cNvPr>
                <p14:cNvContentPartPr/>
                <p14:nvPr/>
              </p14:nvContentPartPr>
              <p14:xfrm>
                <a:off x="9169307" y="1997707"/>
                <a:ext cx="98280" cy="1368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3361035D-5E7A-471A-BD87-5A776A5B238A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9164987" y="1993387"/>
                  <a:ext cx="106920" cy="22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C0920A3C-BA23-4EDC-97A6-4BEB9EE52D27}"/>
              </a:ext>
            </a:extLst>
          </p:cNvPr>
          <p:cNvGrpSpPr/>
          <p:nvPr/>
        </p:nvGrpSpPr>
        <p:grpSpPr>
          <a:xfrm>
            <a:off x="8687987" y="3231427"/>
            <a:ext cx="92520" cy="129240"/>
            <a:chOff x="8687987" y="3231427"/>
            <a:chExt cx="92520" cy="129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45CC2746-9FA4-4C05-9AE3-9B9B75BF0921}"/>
                    </a:ext>
                  </a:extLst>
                </p14:cNvPr>
                <p14:cNvContentPartPr/>
                <p14:nvPr/>
              </p14:nvContentPartPr>
              <p14:xfrm>
                <a:off x="8690507" y="3269587"/>
                <a:ext cx="12240" cy="8964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45CC2746-9FA4-4C05-9AE3-9B9B75BF0921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686187" y="3265267"/>
                  <a:ext cx="2088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750B9656-2359-432C-86A5-07FD05E08D5A}"/>
                    </a:ext>
                  </a:extLst>
                </p14:cNvPr>
                <p14:cNvContentPartPr/>
                <p14:nvPr/>
              </p14:nvContentPartPr>
              <p14:xfrm>
                <a:off x="8687987" y="3231427"/>
                <a:ext cx="92520" cy="1292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750B9656-2359-432C-86A5-07FD05E08D5A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8683667" y="3227107"/>
                  <a:ext cx="101160" cy="137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1E2377CA-42FD-4260-9B72-C052FD56DE96}"/>
                  </a:ext>
                </a:extLst>
              </p14:cNvPr>
              <p14:cNvContentPartPr/>
              <p14:nvPr/>
            </p14:nvContentPartPr>
            <p14:xfrm>
              <a:off x="1751867" y="2700067"/>
              <a:ext cx="21600" cy="145080"/>
            </p14:xfrm>
          </p:contentPart>
        </mc:Choice>
        <mc:Fallback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1E2377CA-42FD-4260-9B72-C052FD56DE96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747547" y="2695747"/>
                <a:ext cx="30240" cy="153720"/>
              </a:xfrm>
              <a:prstGeom prst="rect">
                <a:avLst/>
              </a:prstGeom>
            </p:spPr>
          </p:pic>
        </mc:Fallback>
      </mc:AlternateContent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7920A47E-8D0F-4DA2-AB06-AEADFCCE3296}"/>
              </a:ext>
            </a:extLst>
          </p:cNvPr>
          <p:cNvGrpSpPr/>
          <p:nvPr/>
        </p:nvGrpSpPr>
        <p:grpSpPr>
          <a:xfrm>
            <a:off x="1581227" y="2380027"/>
            <a:ext cx="653040" cy="429480"/>
            <a:chOff x="1581227" y="2380027"/>
            <a:chExt cx="653040" cy="429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A2367240-1C3F-4040-85A2-E20776D72936}"/>
                    </a:ext>
                  </a:extLst>
                </p14:cNvPr>
                <p14:cNvContentPartPr/>
                <p14:nvPr/>
              </p14:nvContentPartPr>
              <p14:xfrm>
                <a:off x="1607507" y="2736067"/>
                <a:ext cx="38880" cy="7236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A2367240-1C3F-4040-85A2-E20776D7293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603187" y="2731747"/>
                  <a:ext cx="4752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4EC0829B-61F3-4F8D-B033-714BE2F08880}"/>
                    </a:ext>
                  </a:extLst>
                </p14:cNvPr>
                <p14:cNvContentPartPr/>
                <p14:nvPr/>
              </p14:nvContentPartPr>
              <p14:xfrm>
                <a:off x="1581227" y="2758387"/>
                <a:ext cx="84960" cy="504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4EC0829B-61F3-4F8D-B033-714BE2F08880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576907" y="2754067"/>
                  <a:ext cx="9360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4709AE62-1310-4C73-ADD8-1C26BF6ADFDB}"/>
                    </a:ext>
                  </a:extLst>
                </p14:cNvPr>
                <p14:cNvContentPartPr/>
                <p14:nvPr/>
              </p14:nvContentPartPr>
              <p14:xfrm>
                <a:off x="1781747" y="2755147"/>
                <a:ext cx="65880" cy="5436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4709AE62-1310-4C73-ADD8-1C26BF6ADFD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777427" y="2750827"/>
                  <a:ext cx="74520" cy="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FECCBAC4-A65A-442B-B85A-985EE32BEB0A}"/>
                    </a:ext>
                  </a:extLst>
                </p14:cNvPr>
                <p14:cNvContentPartPr/>
                <p14:nvPr/>
              </p14:nvContentPartPr>
              <p14:xfrm>
                <a:off x="1817387" y="2610067"/>
                <a:ext cx="112680" cy="14040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FECCBAC4-A65A-442B-B85A-985EE32BEB0A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813067" y="2605747"/>
                  <a:ext cx="12132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AA0F48E2-A57A-4C05-BAB4-EF49321C1890}"/>
                    </a:ext>
                  </a:extLst>
                </p14:cNvPr>
                <p14:cNvContentPartPr/>
                <p14:nvPr/>
              </p14:nvContentPartPr>
              <p14:xfrm>
                <a:off x="1974707" y="2432227"/>
                <a:ext cx="81000" cy="12996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AA0F48E2-A57A-4C05-BAB4-EF49321C189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970387" y="2427907"/>
                  <a:ext cx="8964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9E4109E7-22E1-4A90-8510-63C579319ACA}"/>
                    </a:ext>
                  </a:extLst>
                </p14:cNvPr>
                <p14:cNvContentPartPr/>
                <p14:nvPr/>
              </p14:nvContentPartPr>
              <p14:xfrm>
                <a:off x="2026187" y="2431147"/>
                <a:ext cx="42480" cy="11772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9E4109E7-22E1-4A90-8510-63C579319ACA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2021867" y="2426827"/>
                  <a:ext cx="5112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4252FBA4-43B2-4A8A-82D3-FF4FDCE3CFD8}"/>
                    </a:ext>
                  </a:extLst>
                </p14:cNvPr>
                <p14:cNvContentPartPr/>
                <p14:nvPr/>
              </p14:nvContentPartPr>
              <p14:xfrm>
                <a:off x="1972547" y="2521147"/>
                <a:ext cx="123480" cy="3996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4252FBA4-43B2-4A8A-82D3-FF4FDCE3CFD8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1968227" y="2516827"/>
                  <a:ext cx="13212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5DF22818-7ACA-45FA-8645-1A87CECDAAB8}"/>
                    </a:ext>
                  </a:extLst>
                </p14:cNvPr>
                <p14:cNvContentPartPr/>
                <p14:nvPr/>
              </p14:nvContentPartPr>
              <p14:xfrm>
                <a:off x="2084507" y="2380027"/>
                <a:ext cx="149760" cy="13356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5DF22818-7ACA-45FA-8645-1A87CECDAAB8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2080187" y="2375707"/>
                  <a:ext cx="158400" cy="142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287B8E21-C7B8-4FC2-9FAE-1B61F791D07F}"/>
              </a:ext>
            </a:extLst>
          </p:cNvPr>
          <p:cNvGrpSpPr/>
          <p:nvPr/>
        </p:nvGrpSpPr>
        <p:grpSpPr>
          <a:xfrm>
            <a:off x="1638107" y="3747667"/>
            <a:ext cx="242280" cy="185040"/>
            <a:chOff x="1638107" y="3747667"/>
            <a:chExt cx="242280" cy="185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5048F983-652F-48E0-A83F-A660347B6AA9}"/>
                    </a:ext>
                  </a:extLst>
                </p14:cNvPr>
                <p14:cNvContentPartPr/>
                <p14:nvPr/>
              </p14:nvContentPartPr>
              <p14:xfrm>
                <a:off x="1674467" y="3747667"/>
                <a:ext cx="33120" cy="12312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5048F983-652F-48E0-A83F-A660347B6AA9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670147" y="3743347"/>
                  <a:ext cx="4176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4A8C7D6E-3196-4E8F-AA97-D4728141B5AE}"/>
                    </a:ext>
                  </a:extLst>
                </p14:cNvPr>
                <p14:cNvContentPartPr/>
                <p14:nvPr/>
              </p14:nvContentPartPr>
              <p14:xfrm>
                <a:off x="1638107" y="3809947"/>
                <a:ext cx="110160" cy="612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4A8C7D6E-3196-4E8F-AA97-D4728141B5AE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1633787" y="3805627"/>
                  <a:ext cx="11880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3BA54193-B883-4E27-8D22-A6AC3498F526}"/>
                    </a:ext>
                  </a:extLst>
                </p14:cNvPr>
                <p14:cNvContentPartPr/>
                <p14:nvPr/>
              </p14:nvContentPartPr>
              <p14:xfrm>
                <a:off x="1805147" y="3838747"/>
                <a:ext cx="75240" cy="9396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3BA54193-B883-4E27-8D22-A6AC3498F526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800827" y="3834427"/>
                  <a:ext cx="83880" cy="102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D3F16C51-5405-45FA-992C-B3B3B0D8469B}"/>
              </a:ext>
            </a:extLst>
          </p:cNvPr>
          <p:cNvGrpSpPr/>
          <p:nvPr/>
        </p:nvGrpSpPr>
        <p:grpSpPr>
          <a:xfrm>
            <a:off x="4890347" y="3685027"/>
            <a:ext cx="356760" cy="275760"/>
            <a:chOff x="4890347" y="3685027"/>
            <a:chExt cx="356760" cy="275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042F5293-3DC0-452A-99DA-679334341857}"/>
                    </a:ext>
                  </a:extLst>
                </p14:cNvPr>
                <p14:cNvContentPartPr/>
                <p14:nvPr/>
              </p14:nvContentPartPr>
              <p14:xfrm>
                <a:off x="4938227" y="3685027"/>
                <a:ext cx="52560" cy="13716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042F5293-3DC0-452A-99DA-679334341857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4933907" y="3680707"/>
                  <a:ext cx="6120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2BBE4B8D-C1DE-48DA-BF56-A87D2EFA4311}"/>
                    </a:ext>
                  </a:extLst>
                </p14:cNvPr>
                <p14:cNvContentPartPr/>
                <p14:nvPr/>
              </p14:nvContentPartPr>
              <p14:xfrm>
                <a:off x="4890347" y="3758827"/>
                <a:ext cx="88560" cy="252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2BBE4B8D-C1DE-48DA-BF56-A87D2EFA4311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886027" y="3754507"/>
                  <a:ext cx="9720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A11E862C-FD93-4ADE-948F-F32AC9AEE2E1}"/>
                    </a:ext>
                  </a:extLst>
                </p14:cNvPr>
                <p14:cNvContentPartPr/>
                <p14:nvPr/>
              </p14:nvContentPartPr>
              <p14:xfrm>
                <a:off x="5118947" y="3822907"/>
                <a:ext cx="128160" cy="13788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A11E862C-FD93-4ADE-948F-F32AC9AEE2E1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114627" y="3818587"/>
                  <a:ext cx="136800" cy="146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2" name="Gruppieren 71">
            <a:extLst>
              <a:ext uri="{FF2B5EF4-FFF2-40B4-BE49-F238E27FC236}">
                <a16:creationId xmlns:a16="http://schemas.microsoft.com/office/drawing/2014/main" id="{D0EAB735-5BDA-444D-A47A-D96AF5E49BF2}"/>
              </a:ext>
            </a:extLst>
          </p:cNvPr>
          <p:cNvGrpSpPr/>
          <p:nvPr/>
        </p:nvGrpSpPr>
        <p:grpSpPr>
          <a:xfrm>
            <a:off x="7605107" y="3666667"/>
            <a:ext cx="260640" cy="228960"/>
            <a:chOff x="7605107" y="3666667"/>
            <a:chExt cx="260640" cy="228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550F9650-8383-4FC0-83BE-9593A810E36A}"/>
                    </a:ext>
                  </a:extLst>
                </p14:cNvPr>
                <p14:cNvContentPartPr/>
                <p14:nvPr/>
              </p14:nvContentPartPr>
              <p14:xfrm>
                <a:off x="7642547" y="3666667"/>
                <a:ext cx="68040" cy="14256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550F9650-8383-4FC0-83BE-9593A810E36A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7638227" y="3662347"/>
                  <a:ext cx="7668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52175CBF-0192-4C86-B7CD-52D61414C036}"/>
                    </a:ext>
                  </a:extLst>
                </p14:cNvPr>
                <p14:cNvContentPartPr/>
                <p14:nvPr/>
              </p14:nvContentPartPr>
              <p14:xfrm>
                <a:off x="7605107" y="3711307"/>
                <a:ext cx="138240" cy="1692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52175CBF-0192-4C86-B7CD-52D61414C036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7600787" y="3706987"/>
                  <a:ext cx="14688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74030D80-DB3B-425B-85A6-ABB1F7E973A5}"/>
                    </a:ext>
                  </a:extLst>
                </p14:cNvPr>
                <p14:cNvContentPartPr/>
                <p14:nvPr/>
              </p14:nvContentPartPr>
              <p14:xfrm>
                <a:off x="7756307" y="3778267"/>
                <a:ext cx="109440" cy="11736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74030D80-DB3B-425B-85A6-ABB1F7E973A5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7751987" y="3773947"/>
                  <a:ext cx="118080" cy="12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71" name="Freihand 70">
                <a:extLst>
                  <a:ext uri="{FF2B5EF4-FFF2-40B4-BE49-F238E27FC236}">
                    <a16:creationId xmlns:a16="http://schemas.microsoft.com/office/drawing/2014/main" id="{FAC23C7C-1A6D-499E-B2A5-F0AC548D3D7C}"/>
                  </a:ext>
                </a:extLst>
              </p14:cNvPr>
              <p14:cNvContentPartPr/>
              <p14:nvPr/>
            </p14:nvContentPartPr>
            <p14:xfrm>
              <a:off x="2431187" y="3783667"/>
              <a:ext cx="155880" cy="151560"/>
            </p14:xfrm>
          </p:contentPart>
        </mc:Choice>
        <mc:Fallback>
          <p:pic>
            <p:nvPicPr>
              <p:cNvPr id="71" name="Freihand 70">
                <a:extLst>
                  <a:ext uri="{FF2B5EF4-FFF2-40B4-BE49-F238E27FC236}">
                    <a16:creationId xmlns:a16="http://schemas.microsoft.com/office/drawing/2014/main" id="{FAC23C7C-1A6D-499E-B2A5-F0AC548D3D7C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2426867" y="3779347"/>
                <a:ext cx="164520" cy="16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904688D0-C923-410A-8789-D8A6B8165876}"/>
                  </a:ext>
                </a:extLst>
              </p14:cNvPr>
              <p14:cNvContentPartPr/>
              <p14:nvPr/>
            </p14:nvContentPartPr>
            <p14:xfrm>
              <a:off x="7168427" y="3775387"/>
              <a:ext cx="189000" cy="128520"/>
            </p14:xfrm>
          </p:contentPart>
        </mc:Choice>
        <mc:Fallback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904688D0-C923-410A-8789-D8A6B8165876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7164107" y="3771067"/>
                <a:ext cx="197640" cy="137160"/>
              </a:xfrm>
              <a:prstGeom prst="rect">
                <a:avLst/>
              </a:prstGeom>
            </p:spPr>
          </p:pic>
        </mc:Fallback>
      </mc:AlternateContent>
      <p:grpSp>
        <p:nvGrpSpPr>
          <p:cNvPr id="86" name="Gruppieren 85">
            <a:extLst>
              <a:ext uri="{FF2B5EF4-FFF2-40B4-BE49-F238E27FC236}">
                <a16:creationId xmlns:a16="http://schemas.microsoft.com/office/drawing/2014/main" id="{BC5AB0F6-8B01-47B0-A38C-1BB94C660A6E}"/>
              </a:ext>
            </a:extLst>
          </p:cNvPr>
          <p:cNvGrpSpPr/>
          <p:nvPr/>
        </p:nvGrpSpPr>
        <p:grpSpPr>
          <a:xfrm>
            <a:off x="2282147" y="2452387"/>
            <a:ext cx="152640" cy="118800"/>
            <a:chOff x="2282147" y="2452387"/>
            <a:chExt cx="152640" cy="118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681FC84F-466C-44BA-9660-C68F898E450A}"/>
                    </a:ext>
                  </a:extLst>
                </p14:cNvPr>
                <p14:cNvContentPartPr/>
                <p14:nvPr/>
              </p14:nvContentPartPr>
              <p14:xfrm>
                <a:off x="2296547" y="2452387"/>
                <a:ext cx="48240" cy="8496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681FC84F-466C-44BA-9660-C68F898E450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2292227" y="2448067"/>
                  <a:ext cx="5688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655C49FC-339B-4AB9-9B5F-95EAC79A46E2}"/>
                    </a:ext>
                  </a:extLst>
                </p14:cNvPr>
                <p14:cNvContentPartPr/>
                <p14:nvPr/>
              </p14:nvContentPartPr>
              <p14:xfrm>
                <a:off x="2282147" y="2475787"/>
                <a:ext cx="51840" cy="1584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655C49FC-339B-4AB9-9B5F-95EAC79A46E2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2277827" y="2471467"/>
                  <a:ext cx="6048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E3A2DD64-86D9-4142-8940-9B63B97F445D}"/>
                    </a:ext>
                  </a:extLst>
                </p14:cNvPr>
                <p14:cNvContentPartPr/>
                <p14:nvPr/>
              </p14:nvContentPartPr>
              <p14:xfrm>
                <a:off x="2381867" y="2471107"/>
                <a:ext cx="52920" cy="10008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E3A2DD64-86D9-4142-8940-9B63B97F445D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2377547" y="2466787"/>
                  <a:ext cx="61560" cy="108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5" name="Gruppieren 84">
            <a:extLst>
              <a:ext uri="{FF2B5EF4-FFF2-40B4-BE49-F238E27FC236}">
                <a16:creationId xmlns:a16="http://schemas.microsoft.com/office/drawing/2014/main" id="{27441291-519B-49DC-8887-0882B3410F62}"/>
              </a:ext>
            </a:extLst>
          </p:cNvPr>
          <p:cNvGrpSpPr/>
          <p:nvPr/>
        </p:nvGrpSpPr>
        <p:grpSpPr>
          <a:xfrm>
            <a:off x="4287707" y="2094187"/>
            <a:ext cx="981000" cy="726120"/>
            <a:chOff x="4287707" y="2094187"/>
            <a:chExt cx="981000" cy="726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83BA8EB6-C7EF-4835-925F-234A07EBAF68}"/>
                    </a:ext>
                  </a:extLst>
                </p14:cNvPr>
                <p14:cNvContentPartPr/>
                <p14:nvPr/>
              </p14:nvContentPartPr>
              <p14:xfrm>
                <a:off x="4491467" y="2346187"/>
                <a:ext cx="14400" cy="47376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83BA8EB6-C7EF-4835-925F-234A07EBAF6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4487147" y="2341867"/>
                  <a:ext cx="23040" cy="48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ED6F3CBB-9C76-4A68-BE2F-CBD0E533EC8B}"/>
                    </a:ext>
                  </a:extLst>
                </p14:cNvPr>
                <p14:cNvContentPartPr/>
                <p14:nvPr/>
              </p14:nvContentPartPr>
              <p14:xfrm>
                <a:off x="4500467" y="2351587"/>
                <a:ext cx="293760" cy="46872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ED6F3CBB-9C76-4A68-BE2F-CBD0E533EC8B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4496147" y="2347267"/>
                  <a:ext cx="302400" cy="47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7C514547-A330-4FC2-B0B2-735A16D61821}"/>
                    </a:ext>
                  </a:extLst>
                </p14:cNvPr>
                <p14:cNvContentPartPr/>
                <p14:nvPr/>
              </p14:nvContentPartPr>
              <p14:xfrm>
                <a:off x="4508027" y="2480827"/>
                <a:ext cx="186120" cy="21420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7C514547-A330-4FC2-B0B2-735A16D61821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503707" y="2476507"/>
                  <a:ext cx="19476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77800581-9FDD-42A2-B4D4-1508D8053E04}"/>
                    </a:ext>
                  </a:extLst>
                </p14:cNvPr>
                <p14:cNvContentPartPr/>
                <p14:nvPr/>
              </p14:nvContentPartPr>
              <p14:xfrm>
                <a:off x="4305707" y="2540947"/>
                <a:ext cx="71640" cy="12096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77800581-9FDD-42A2-B4D4-1508D8053E04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4301387" y="2536627"/>
                  <a:ext cx="8028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469E6155-6A2C-470B-87BB-98BDF5A6D831}"/>
                    </a:ext>
                  </a:extLst>
                </p14:cNvPr>
                <p14:cNvContentPartPr/>
                <p14:nvPr/>
              </p14:nvContentPartPr>
              <p14:xfrm>
                <a:off x="4287707" y="2571547"/>
                <a:ext cx="109080" cy="3384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469E6155-6A2C-470B-87BB-98BDF5A6D831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4283387" y="2567227"/>
                  <a:ext cx="11772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74F439EE-82BA-4165-8949-180DF1892A4D}"/>
                    </a:ext>
                  </a:extLst>
                </p14:cNvPr>
                <p14:cNvContentPartPr/>
                <p14:nvPr/>
              </p14:nvContentPartPr>
              <p14:xfrm>
                <a:off x="4652387" y="2342947"/>
                <a:ext cx="126000" cy="23544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74F439EE-82BA-4165-8949-180DF1892A4D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4648067" y="2338627"/>
                  <a:ext cx="13464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DA8387F2-F23F-4E4C-A659-D7573CB2F349}"/>
                    </a:ext>
                  </a:extLst>
                </p14:cNvPr>
                <p14:cNvContentPartPr/>
                <p14:nvPr/>
              </p14:nvContentPartPr>
              <p14:xfrm>
                <a:off x="4877387" y="2148187"/>
                <a:ext cx="20160" cy="17568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DA8387F2-F23F-4E4C-A659-D7573CB2F349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873067" y="2143867"/>
                  <a:ext cx="2880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0BDCAE6B-B513-4628-9A67-F9BB9FB8ACE0}"/>
                    </a:ext>
                  </a:extLst>
                </p14:cNvPr>
                <p14:cNvContentPartPr/>
                <p14:nvPr/>
              </p14:nvContentPartPr>
              <p14:xfrm>
                <a:off x="4901507" y="2156107"/>
                <a:ext cx="56880" cy="11916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0BDCAE6B-B513-4628-9A67-F9BB9FB8ACE0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897187" y="2151787"/>
                  <a:ext cx="6552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E96DE463-ADB1-486A-8B01-6971FAB31CB0}"/>
                    </a:ext>
                  </a:extLst>
                </p14:cNvPr>
                <p14:cNvContentPartPr/>
                <p14:nvPr/>
              </p14:nvContentPartPr>
              <p14:xfrm>
                <a:off x="4889267" y="2263387"/>
                <a:ext cx="64800" cy="4896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E96DE463-ADB1-486A-8B01-6971FAB31CB0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884947" y="2259067"/>
                  <a:ext cx="73440" cy="5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C89DE305-5F24-4A06-BB93-FB760AE29273}"/>
                    </a:ext>
                  </a:extLst>
                </p14:cNvPr>
                <p14:cNvContentPartPr/>
                <p14:nvPr/>
              </p14:nvContentPartPr>
              <p14:xfrm>
                <a:off x="4976747" y="2094187"/>
                <a:ext cx="97560" cy="10440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C89DE305-5F24-4A06-BB93-FB760AE29273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4972427" y="2089867"/>
                  <a:ext cx="10620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447BABFB-9371-4F4A-BD7D-17DE988E4E13}"/>
                    </a:ext>
                  </a:extLst>
                </p14:cNvPr>
                <p14:cNvContentPartPr/>
                <p14:nvPr/>
              </p14:nvContentPartPr>
              <p14:xfrm>
                <a:off x="5114627" y="2116507"/>
                <a:ext cx="66960" cy="12348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447BABFB-9371-4F4A-BD7D-17DE988E4E13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5110307" y="2112187"/>
                  <a:ext cx="7560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4E1A8108-F75B-42E5-A18D-79D12A7E2A38}"/>
                    </a:ext>
                  </a:extLst>
                </p14:cNvPr>
                <p14:cNvContentPartPr/>
                <p14:nvPr/>
              </p14:nvContentPartPr>
              <p14:xfrm>
                <a:off x="5195627" y="2154307"/>
                <a:ext cx="73080" cy="6552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4E1A8108-F75B-42E5-A18D-79D12A7E2A38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5191307" y="2149987"/>
                  <a:ext cx="81720" cy="74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1" name="Gruppieren 100">
            <a:extLst>
              <a:ext uri="{FF2B5EF4-FFF2-40B4-BE49-F238E27FC236}">
                <a16:creationId xmlns:a16="http://schemas.microsoft.com/office/drawing/2014/main" id="{3BE99903-9798-4A17-9161-E7F8D3765B0A}"/>
              </a:ext>
            </a:extLst>
          </p:cNvPr>
          <p:cNvGrpSpPr/>
          <p:nvPr/>
        </p:nvGrpSpPr>
        <p:grpSpPr>
          <a:xfrm>
            <a:off x="7043867" y="2017507"/>
            <a:ext cx="1045800" cy="1081080"/>
            <a:chOff x="7043867" y="2017507"/>
            <a:chExt cx="1045800" cy="1081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B3173446-F281-4A11-BE3A-AAB238F243CB}"/>
                    </a:ext>
                  </a:extLst>
                </p14:cNvPr>
                <p14:cNvContentPartPr/>
                <p14:nvPr/>
              </p14:nvContentPartPr>
              <p14:xfrm>
                <a:off x="7043867" y="2205067"/>
                <a:ext cx="40680" cy="89352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B3173446-F281-4A11-BE3A-AAB238F243CB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7039547" y="2200747"/>
                  <a:ext cx="49320" cy="90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432058B7-B484-42E5-B411-429459E16D8A}"/>
                    </a:ext>
                  </a:extLst>
                </p14:cNvPr>
                <p14:cNvContentPartPr/>
                <p14:nvPr/>
              </p14:nvContentPartPr>
              <p14:xfrm>
                <a:off x="7098587" y="2347267"/>
                <a:ext cx="150480" cy="17136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432058B7-B484-42E5-B411-429459E16D8A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7094267" y="2342947"/>
                  <a:ext cx="15912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33E10FBE-96C1-4F83-BCE0-20C2BE8A9B56}"/>
                    </a:ext>
                  </a:extLst>
                </p14:cNvPr>
                <p14:cNvContentPartPr/>
                <p14:nvPr/>
              </p14:nvContentPartPr>
              <p14:xfrm>
                <a:off x="7124147" y="2469307"/>
                <a:ext cx="148320" cy="13356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33E10FBE-96C1-4F83-BCE0-20C2BE8A9B56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7119827" y="2464987"/>
                  <a:ext cx="15696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449178B0-F546-4429-8ACB-6547421DE99B}"/>
                    </a:ext>
                  </a:extLst>
                </p14:cNvPr>
                <p14:cNvContentPartPr/>
                <p14:nvPr/>
              </p14:nvContentPartPr>
              <p14:xfrm>
                <a:off x="7160507" y="2534827"/>
                <a:ext cx="221400" cy="14796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449178B0-F546-4429-8ACB-6547421DE99B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7156187" y="2530507"/>
                  <a:ext cx="23004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C90EB2C8-2DBC-4112-A8B3-9B319DF20F85}"/>
                    </a:ext>
                  </a:extLst>
                </p14:cNvPr>
                <p14:cNvContentPartPr/>
                <p14:nvPr/>
              </p14:nvContentPartPr>
              <p14:xfrm>
                <a:off x="7170227" y="2579107"/>
                <a:ext cx="251640" cy="23832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C90EB2C8-2DBC-4112-A8B3-9B319DF20F85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7165907" y="2574787"/>
                  <a:ext cx="26028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EB0D8C1B-2EA8-4809-BC10-BD18E40AECA0}"/>
                    </a:ext>
                  </a:extLst>
                </p14:cNvPr>
                <p14:cNvContentPartPr/>
                <p14:nvPr/>
              </p14:nvContentPartPr>
              <p14:xfrm>
                <a:off x="7190027" y="2725267"/>
                <a:ext cx="324000" cy="20376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EB0D8C1B-2EA8-4809-BC10-BD18E40AECA0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7185707" y="2720947"/>
                  <a:ext cx="33264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405F2E0E-7304-4868-8779-DE9E47A38672}"/>
                    </a:ext>
                  </a:extLst>
                </p14:cNvPr>
                <p14:cNvContentPartPr/>
                <p14:nvPr/>
              </p14:nvContentPartPr>
              <p14:xfrm>
                <a:off x="7332227" y="2364907"/>
                <a:ext cx="227880" cy="29412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405F2E0E-7304-4868-8779-DE9E47A38672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7327907" y="2360587"/>
                  <a:ext cx="23652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D2B395FF-723A-41B0-BFA4-82A4B5BED7DF}"/>
                    </a:ext>
                  </a:extLst>
                </p14:cNvPr>
                <p14:cNvContentPartPr/>
                <p14:nvPr/>
              </p14:nvContentPartPr>
              <p14:xfrm>
                <a:off x="7680347" y="2066827"/>
                <a:ext cx="69120" cy="17244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D2B395FF-723A-41B0-BFA4-82A4B5BED7DF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7676027" y="2062507"/>
                  <a:ext cx="77760" cy="18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1A4B235A-4347-4808-A972-CABB9F5C110F}"/>
                    </a:ext>
                  </a:extLst>
                </p14:cNvPr>
                <p14:cNvContentPartPr/>
                <p14:nvPr/>
              </p14:nvContentPartPr>
              <p14:xfrm>
                <a:off x="7744427" y="2087707"/>
                <a:ext cx="14760" cy="15444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1A4B235A-4347-4808-A972-CABB9F5C110F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7740107" y="2083387"/>
                  <a:ext cx="2340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36CB6E8A-A069-4CE4-995F-B93626E9F996}"/>
                    </a:ext>
                  </a:extLst>
                </p14:cNvPr>
                <p14:cNvContentPartPr/>
                <p14:nvPr/>
              </p14:nvContentPartPr>
              <p14:xfrm>
                <a:off x="7658387" y="2228467"/>
                <a:ext cx="108000" cy="3996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36CB6E8A-A069-4CE4-995F-B93626E9F996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7654067" y="2224147"/>
                  <a:ext cx="11664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19F5F031-461B-496B-BFDD-311F686E0C95}"/>
                    </a:ext>
                  </a:extLst>
                </p14:cNvPr>
                <p14:cNvContentPartPr/>
                <p14:nvPr/>
              </p14:nvContentPartPr>
              <p14:xfrm>
                <a:off x="7805987" y="2017507"/>
                <a:ext cx="144360" cy="16560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19F5F031-461B-496B-BFDD-311F686E0C95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7801667" y="2013187"/>
                  <a:ext cx="15300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5770B460-66E5-48F0-88EA-2DA2CDEBCA18}"/>
                    </a:ext>
                  </a:extLst>
                </p14:cNvPr>
                <p14:cNvContentPartPr/>
                <p14:nvPr/>
              </p14:nvContentPartPr>
              <p14:xfrm>
                <a:off x="7964027" y="2075467"/>
                <a:ext cx="51120" cy="15156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5770B460-66E5-48F0-88EA-2DA2CDEBCA18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7959707" y="2071147"/>
                  <a:ext cx="5976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328C9B94-0ABD-4C81-8B14-4BDC3B7C7AD1}"/>
                    </a:ext>
                  </a:extLst>
                </p14:cNvPr>
                <p14:cNvContentPartPr/>
                <p14:nvPr/>
              </p14:nvContentPartPr>
              <p14:xfrm>
                <a:off x="7940267" y="2128747"/>
                <a:ext cx="75960" cy="2304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328C9B94-0ABD-4C81-8B14-4BDC3B7C7AD1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7935947" y="2124427"/>
                  <a:ext cx="8460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2BC6A8C0-673A-43F1-83AD-634E4C31B348}"/>
                    </a:ext>
                  </a:extLst>
                </p14:cNvPr>
                <p14:cNvContentPartPr/>
                <p14:nvPr/>
              </p14:nvContentPartPr>
              <p14:xfrm>
                <a:off x="8006507" y="2187427"/>
                <a:ext cx="83160" cy="13176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2BC6A8C0-673A-43F1-83AD-634E4C31B348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8002187" y="2183107"/>
                  <a:ext cx="91800" cy="140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BF6E1BB5-4797-4FC6-997A-2E5A5B90D80D}"/>
              </a:ext>
            </a:extLst>
          </p:cNvPr>
          <p:cNvGrpSpPr/>
          <p:nvPr/>
        </p:nvGrpSpPr>
        <p:grpSpPr>
          <a:xfrm>
            <a:off x="1446227" y="4173907"/>
            <a:ext cx="696960" cy="278280"/>
            <a:chOff x="1446227" y="4173907"/>
            <a:chExt cx="696960" cy="278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AA10F2F1-5464-4F3D-A2C2-E9BC1CB87C5F}"/>
                    </a:ext>
                  </a:extLst>
                </p14:cNvPr>
                <p14:cNvContentPartPr/>
                <p14:nvPr/>
              </p14:nvContentPartPr>
              <p14:xfrm>
                <a:off x="1459547" y="4196227"/>
                <a:ext cx="133560" cy="17316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AA10F2F1-5464-4F3D-A2C2-E9BC1CB87C5F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455227" y="4191907"/>
                  <a:ext cx="14220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962C1090-74A3-495E-AEEE-58751229C93E}"/>
                    </a:ext>
                  </a:extLst>
                </p14:cNvPr>
                <p14:cNvContentPartPr/>
                <p14:nvPr/>
              </p14:nvContentPartPr>
              <p14:xfrm>
                <a:off x="1585907" y="4173907"/>
                <a:ext cx="9360" cy="21780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962C1090-74A3-495E-AEEE-58751229C93E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581587" y="4169587"/>
                  <a:ext cx="18000" cy="22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129FC880-4047-484A-8DED-63E3CE18A64C}"/>
                    </a:ext>
                  </a:extLst>
                </p14:cNvPr>
                <p14:cNvContentPartPr/>
                <p14:nvPr/>
              </p14:nvContentPartPr>
              <p14:xfrm>
                <a:off x="1446227" y="4355347"/>
                <a:ext cx="191520" cy="2196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129FC880-4047-484A-8DED-63E3CE18A64C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441907" y="4351027"/>
                  <a:ext cx="20016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CCFF8A55-8D8C-4D74-80CF-BE09329CA892}"/>
                    </a:ext>
                  </a:extLst>
                </p14:cNvPr>
                <p14:cNvContentPartPr/>
                <p14:nvPr/>
              </p14:nvContentPartPr>
              <p14:xfrm>
                <a:off x="1718747" y="4200547"/>
                <a:ext cx="173880" cy="12780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CCFF8A55-8D8C-4D74-80CF-BE09329CA892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714427" y="4196227"/>
                  <a:ext cx="1825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AFF2A6D2-111B-4356-AA1A-FD8591B2C0C8}"/>
                    </a:ext>
                  </a:extLst>
                </p14:cNvPr>
                <p14:cNvContentPartPr/>
                <p14:nvPr/>
              </p14:nvContentPartPr>
              <p14:xfrm>
                <a:off x="1949147" y="4283347"/>
                <a:ext cx="55800" cy="12456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AFF2A6D2-111B-4356-AA1A-FD8591B2C0C8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944827" y="4279027"/>
                  <a:ext cx="6444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5AAAAA3A-28A8-4C7C-97E2-6FE696D38C94}"/>
                    </a:ext>
                  </a:extLst>
                </p14:cNvPr>
                <p14:cNvContentPartPr/>
                <p14:nvPr/>
              </p14:nvContentPartPr>
              <p14:xfrm>
                <a:off x="1937987" y="4331947"/>
                <a:ext cx="65880" cy="504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5AAAAA3A-28A8-4C7C-97E2-6FE696D38C94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933667" y="4327627"/>
                  <a:ext cx="7452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8A87B700-576E-46E2-A4B7-5AEE20623D56}"/>
                    </a:ext>
                  </a:extLst>
                </p14:cNvPr>
                <p14:cNvContentPartPr/>
                <p14:nvPr/>
              </p14:nvContentPartPr>
              <p14:xfrm>
                <a:off x="2048867" y="4369027"/>
                <a:ext cx="94320" cy="8316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8A87B700-576E-46E2-A4B7-5AEE20623D56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2044547" y="4364707"/>
                  <a:ext cx="102960" cy="91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39">
            <p14:nvContentPartPr>
              <p14:cNvPr id="110" name="Freihand 109">
                <a:extLst>
                  <a:ext uri="{FF2B5EF4-FFF2-40B4-BE49-F238E27FC236}">
                    <a16:creationId xmlns:a16="http://schemas.microsoft.com/office/drawing/2014/main" id="{FA893F68-4B0E-444A-85DF-04852243AD2C}"/>
                  </a:ext>
                </a:extLst>
              </p14:cNvPr>
              <p14:cNvContentPartPr/>
              <p14:nvPr/>
            </p14:nvContentPartPr>
            <p14:xfrm>
              <a:off x="4064867" y="4237627"/>
              <a:ext cx="226800" cy="199800"/>
            </p14:xfrm>
          </p:contentPart>
        </mc:Choice>
        <mc:Fallback>
          <p:pic>
            <p:nvPicPr>
              <p:cNvPr id="110" name="Freihand 109">
                <a:extLst>
                  <a:ext uri="{FF2B5EF4-FFF2-40B4-BE49-F238E27FC236}">
                    <a16:creationId xmlns:a16="http://schemas.microsoft.com/office/drawing/2014/main" id="{FA893F68-4B0E-444A-85DF-04852243AD2C}"/>
                  </a:ext>
                </a:extLst>
              </p:cNvPr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4060547" y="4233307"/>
                <a:ext cx="235440" cy="208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26" name="Gruppieren 125">
            <a:extLst>
              <a:ext uri="{FF2B5EF4-FFF2-40B4-BE49-F238E27FC236}">
                <a16:creationId xmlns:a16="http://schemas.microsoft.com/office/drawing/2014/main" id="{60870B1F-C3C7-4920-BE74-8C6EFB57223E}"/>
              </a:ext>
            </a:extLst>
          </p:cNvPr>
          <p:cNvGrpSpPr/>
          <p:nvPr/>
        </p:nvGrpSpPr>
        <p:grpSpPr>
          <a:xfrm>
            <a:off x="4752107" y="4238707"/>
            <a:ext cx="612360" cy="274680"/>
            <a:chOff x="4752107" y="4238707"/>
            <a:chExt cx="612360" cy="274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698D17D3-9282-4E37-BDFC-AA79152131FE}"/>
                    </a:ext>
                  </a:extLst>
                </p14:cNvPr>
                <p14:cNvContentPartPr/>
                <p14:nvPr/>
              </p14:nvContentPartPr>
              <p14:xfrm>
                <a:off x="4752107" y="4240867"/>
                <a:ext cx="131040" cy="14796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698D17D3-9282-4E37-BDFC-AA79152131FE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4747787" y="4236547"/>
                  <a:ext cx="13968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A2C14E7E-E798-4E51-AE10-36D59F51A199}"/>
                    </a:ext>
                  </a:extLst>
                </p14:cNvPr>
                <p14:cNvContentPartPr/>
                <p14:nvPr/>
              </p14:nvContentPartPr>
              <p14:xfrm>
                <a:off x="4758947" y="4244827"/>
                <a:ext cx="138240" cy="14652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A2C14E7E-E798-4E51-AE10-36D59F51A199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4754627" y="4240507"/>
                  <a:ext cx="146880" cy="15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EBA9232B-0D9C-49B7-AA34-A075EAB3BD23}"/>
                    </a:ext>
                  </a:extLst>
                </p14:cNvPr>
                <p14:cNvContentPartPr/>
                <p14:nvPr/>
              </p14:nvContentPartPr>
              <p14:xfrm>
                <a:off x="4942547" y="4238707"/>
                <a:ext cx="201960" cy="13284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EBA9232B-0D9C-49B7-AA34-A075EAB3BD23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4938227" y="4234387"/>
                  <a:ext cx="21060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FBEBCCC5-617B-40C7-824B-6E256CC2320B}"/>
                    </a:ext>
                  </a:extLst>
                </p14:cNvPr>
                <p14:cNvContentPartPr/>
                <p14:nvPr/>
              </p14:nvContentPartPr>
              <p14:xfrm>
                <a:off x="5159267" y="4347787"/>
                <a:ext cx="58320" cy="11448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FBEBCCC5-617B-40C7-824B-6E256CC2320B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5154947" y="4343467"/>
                  <a:ext cx="66960" cy="12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73202ADC-14E6-4169-A489-A2F772A66284}"/>
                    </a:ext>
                  </a:extLst>
                </p14:cNvPr>
                <p14:cNvContentPartPr/>
                <p14:nvPr/>
              </p14:nvContentPartPr>
              <p14:xfrm>
                <a:off x="5135507" y="4388467"/>
                <a:ext cx="113760" cy="756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73202ADC-14E6-4169-A489-A2F772A66284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5131187" y="4384147"/>
                  <a:ext cx="12240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AEC9B71F-F6B0-4744-BF50-9DE9B8BEA706}"/>
                    </a:ext>
                  </a:extLst>
                </p14:cNvPr>
                <p14:cNvContentPartPr/>
                <p14:nvPr/>
              </p14:nvContentPartPr>
              <p14:xfrm>
                <a:off x="5267627" y="4417267"/>
                <a:ext cx="96840" cy="9612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AEC9B71F-F6B0-4744-BF50-9DE9B8BEA706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5263307" y="4412947"/>
                  <a:ext cx="105480" cy="104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3">
            <p14:nvContentPartPr>
              <p14:cNvPr id="118" name="Freihand 117">
                <a:extLst>
                  <a:ext uri="{FF2B5EF4-FFF2-40B4-BE49-F238E27FC236}">
                    <a16:creationId xmlns:a16="http://schemas.microsoft.com/office/drawing/2014/main" id="{CB49C5AE-F112-4097-B861-A17C0112FA1D}"/>
                  </a:ext>
                </a:extLst>
              </p14:cNvPr>
              <p14:cNvContentPartPr/>
              <p14:nvPr/>
            </p14:nvContentPartPr>
            <p14:xfrm>
              <a:off x="6737147" y="4237987"/>
              <a:ext cx="281880" cy="169920"/>
            </p14:xfrm>
          </p:contentPart>
        </mc:Choice>
        <mc:Fallback>
          <p:pic>
            <p:nvPicPr>
              <p:cNvPr id="118" name="Freihand 117">
                <a:extLst>
                  <a:ext uri="{FF2B5EF4-FFF2-40B4-BE49-F238E27FC236}">
                    <a16:creationId xmlns:a16="http://schemas.microsoft.com/office/drawing/2014/main" id="{CB49C5AE-F112-4097-B861-A17C0112FA1D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6732827" y="4233667"/>
                <a:ext cx="290520" cy="178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5" name="Gruppieren 124">
            <a:extLst>
              <a:ext uri="{FF2B5EF4-FFF2-40B4-BE49-F238E27FC236}">
                <a16:creationId xmlns:a16="http://schemas.microsoft.com/office/drawing/2014/main" id="{00370F83-5284-4C9A-909C-D18C33FC0740}"/>
              </a:ext>
            </a:extLst>
          </p:cNvPr>
          <p:cNvGrpSpPr/>
          <p:nvPr/>
        </p:nvGrpSpPr>
        <p:grpSpPr>
          <a:xfrm>
            <a:off x="7406387" y="4190827"/>
            <a:ext cx="736920" cy="317880"/>
            <a:chOff x="7406387" y="4190827"/>
            <a:chExt cx="736920" cy="317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485DABD3-B409-43B7-B544-8CA7370581A1}"/>
                    </a:ext>
                  </a:extLst>
                </p14:cNvPr>
                <p14:cNvContentPartPr/>
                <p14:nvPr/>
              </p14:nvContentPartPr>
              <p14:xfrm>
                <a:off x="7406387" y="4190827"/>
                <a:ext cx="158760" cy="18396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485DABD3-B409-43B7-B544-8CA7370581A1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7402067" y="4186507"/>
                  <a:ext cx="16740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EDA0EF54-60C6-4253-BBA1-57212BA7D7D0}"/>
                    </a:ext>
                  </a:extLst>
                </p14:cNvPr>
                <p14:cNvContentPartPr/>
                <p14:nvPr/>
              </p14:nvContentPartPr>
              <p14:xfrm>
                <a:off x="7414667" y="4223587"/>
                <a:ext cx="149760" cy="19584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EDA0EF54-60C6-4253-BBA1-57212BA7D7D0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7410347" y="4219267"/>
                  <a:ext cx="15840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CE55E5E8-57CF-4160-8D73-99F467D4F07E}"/>
                    </a:ext>
                  </a:extLst>
                </p14:cNvPr>
                <p14:cNvContentPartPr/>
                <p14:nvPr/>
              </p14:nvContentPartPr>
              <p14:xfrm>
                <a:off x="7670627" y="4230787"/>
                <a:ext cx="203400" cy="12924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CE55E5E8-57CF-4160-8D73-99F467D4F07E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7666307" y="4226467"/>
                  <a:ext cx="21204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21A8D8AF-EA9A-4724-A017-C8CC9C15E863}"/>
                    </a:ext>
                  </a:extLst>
                </p14:cNvPr>
                <p14:cNvContentPartPr/>
                <p14:nvPr/>
              </p14:nvContentPartPr>
              <p14:xfrm>
                <a:off x="7936307" y="4223947"/>
                <a:ext cx="92880" cy="16380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21A8D8AF-EA9A-4724-A017-C8CC9C15E863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7931987" y="4219627"/>
                  <a:ext cx="1015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DF870481-DCE1-4A56-9E31-55B071FEDE76}"/>
                    </a:ext>
                  </a:extLst>
                </p14:cNvPr>
                <p14:cNvContentPartPr/>
                <p14:nvPr/>
              </p14:nvContentPartPr>
              <p14:xfrm>
                <a:off x="7923707" y="4305667"/>
                <a:ext cx="91440" cy="1152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DF870481-DCE1-4A56-9E31-55B071FEDE76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7919387" y="4301347"/>
                  <a:ext cx="10008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6DA2134A-D41F-46D7-9BC0-AC8A07DFA6AB}"/>
                    </a:ext>
                  </a:extLst>
                </p14:cNvPr>
                <p14:cNvContentPartPr/>
                <p14:nvPr/>
              </p14:nvContentPartPr>
              <p14:xfrm>
                <a:off x="8032427" y="4375147"/>
                <a:ext cx="110880" cy="13356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6DA2134A-D41F-46D7-9BC0-AC8A07DFA6AB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8028107" y="4370827"/>
                  <a:ext cx="119520" cy="142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0" name="Gruppieren 139">
            <a:extLst>
              <a:ext uri="{FF2B5EF4-FFF2-40B4-BE49-F238E27FC236}">
                <a16:creationId xmlns:a16="http://schemas.microsoft.com/office/drawing/2014/main" id="{0F31E191-7C1C-4932-8077-F2D727D8084E}"/>
              </a:ext>
            </a:extLst>
          </p:cNvPr>
          <p:cNvGrpSpPr/>
          <p:nvPr/>
        </p:nvGrpSpPr>
        <p:grpSpPr>
          <a:xfrm>
            <a:off x="2274947" y="4812907"/>
            <a:ext cx="3089880" cy="1857240"/>
            <a:chOff x="2274947" y="4812907"/>
            <a:chExt cx="3089880" cy="1857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6010BA54-2150-4A41-B344-E7A2E732C94B}"/>
                    </a:ext>
                  </a:extLst>
                </p14:cNvPr>
                <p14:cNvContentPartPr/>
                <p14:nvPr/>
              </p14:nvContentPartPr>
              <p14:xfrm>
                <a:off x="2762027" y="4960867"/>
                <a:ext cx="103680" cy="145980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6010BA54-2150-4A41-B344-E7A2E732C94B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2757707" y="4956547"/>
                  <a:ext cx="112320" cy="146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DF2ABE3E-CBB3-4902-9520-9E2CD5D74C65}"/>
                    </a:ext>
                  </a:extLst>
                </p14:cNvPr>
                <p14:cNvContentPartPr/>
                <p14:nvPr/>
              </p14:nvContentPartPr>
              <p14:xfrm>
                <a:off x="2492027" y="6355507"/>
                <a:ext cx="2742120" cy="4752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DF2ABE3E-CBB3-4902-9520-9E2CD5D74C65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2487707" y="6351187"/>
                  <a:ext cx="275076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740D08AE-C51C-47BA-BD21-F0E396CDC4EE}"/>
                    </a:ext>
                  </a:extLst>
                </p14:cNvPr>
                <p14:cNvContentPartPr/>
                <p14:nvPr/>
              </p14:nvContentPartPr>
              <p14:xfrm>
                <a:off x="5135147" y="6298627"/>
                <a:ext cx="229680" cy="16884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740D08AE-C51C-47BA-BD21-F0E396CDC4EE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5130827" y="6294307"/>
                  <a:ext cx="23832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11FB2541-91A2-4E64-8645-790A96531B48}"/>
                    </a:ext>
                  </a:extLst>
                </p14:cNvPr>
                <p14:cNvContentPartPr/>
                <p14:nvPr/>
              </p14:nvContentPartPr>
              <p14:xfrm>
                <a:off x="2683187" y="4839907"/>
                <a:ext cx="285480" cy="26424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11FB2541-91A2-4E64-8645-790A96531B48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2678867" y="4835587"/>
                  <a:ext cx="294120" cy="27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D54B6FE4-85CF-445C-A0E4-FB5345EBBE85}"/>
                    </a:ext>
                  </a:extLst>
                </p14:cNvPr>
                <p14:cNvContentPartPr/>
                <p14:nvPr/>
              </p14:nvContentPartPr>
              <p14:xfrm>
                <a:off x="2294747" y="4812907"/>
                <a:ext cx="110520" cy="17712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D54B6FE4-85CF-445C-A0E4-FB5345EBBE85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2290427" y="4808587"/>
                  <a:ext cx="11916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9C285839-1549-4E02-BF57-177E53E2F739}"/>
                    </a:ext>
                  </a:extLst>
                </p14:cNvPr>
                <p14:cNvContentPartPr/>
                <p14:nvPr/>
              </p14:nvContentPartPr>
              <p14:xfrm>
                <a:off x="2381147" y="4824067"/>
                <a:ext cx="34200" cy="20160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9C285839-1549-4E02-BF57-177E53E2F739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2376827" y="4819747"/>
                  <a:ext cx="4284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F43DABF5-1D4F-4C21-9789-AB707555A1EB}"/>
                    </a:ext>
                  </a:extLst>
                </p14:cNvPr>
                <p14:cNvContentPartPr/>
                <p14:nvPr/>
              </p14:nvContentPartPr>
              <p14:xfrm>
                <a:off x="2274947" y="4954747"/>
                <a:ext cx="180000" cy="6660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F43DABF5-1D4F-4C21-9789-AB707555A1EB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2270627" y="4950427"/>
                  <a:ext cx="18864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B45DF49B-9B3D-43D8-BFF7-B32D61EFDCFE}"/>
                    </a:ext>
                  </a:extLst>
                </p14:cNvPr>
                <p14:cNvContentPartPr/>
                <p14:nvPr/>
              </p14:nvContentPartPr>
              <p14:xfrm>
                <a:off x="2502467" y="4851787"/>
                <a:ext cx="123840" cy="11088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B45DF49B-9B3D-43D8-BFF7-B32D61EFDCFE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2498147" y="4847467"/>
                  <a:ext cx="13248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B37259A2-EE91-4DB1-BE53-CA073A656774}"/>
                    </a:ext>
                  </a:extLst>
                </p14:cNvPr>
                <p14:cNvContentPartPr/>
                <p14:nvPr/>
              </p14:nvContentPartPr>
              <p14:xfrm>
                <a:off x="5084027" y="6487267"/>
                <a:ext cx="84240" cy="18288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B37259A2-EE91-4DB1-BE53-CA073A656774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5079707" y="6482947"/>
                  <a:ext cx="9288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90C9F264-A57F-4476-B799-3B17D506A81B}"/>
                    </a:ext>
                  </a:extLst>
                </p14:cNvPr>
                <p14:cNvContentPartPr/>
                <p14:nvPr/>
              </p14:nvContentPartPr>
              <p14:xfrm>
                <a:off x="5092307" y="6533707"/>
                <a:ext cx="168120" cy="2304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90C9F264-A57F-4476-B799-3B17D506A81B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5087987" y="6529387"/>
                  <a:ext cx="17676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E1BE3901-6706-4F2A-A996-FDCC30F5B353}"/>
                    </a:ext>
                  </a:extLst>
                </p14:cNvPr>
                <p14:cNvContentPartPr/>
                <p14:nvPr/>
              </p14:nvContentPartPr>
              <p14:xfrm>
                <a:off x="2731067" y="5109547"/>
                <a:ext cx="1959120" cy="126252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E1BE3901-6706-4F2A-A996-FDCC30F5B353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2726747" y="5105227"/>
                  <a:ext cx="1967760" cy="1271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4" name="Gruppieren 143">
            <a:extLst>
              <a:ext uri="{FF2B5EF4-FFF2-40B4-BE49-F238E27FC236}">
                <a16:creationId xmlns:a16="http://schemas.microsoft.com/office/drawing/2014/main" id="{1E003E6B-FFD3-4921-B49F-AC9E3A7A68C0}"/>
              </a:ext>
            </a:extLst>
          </p:cNvPr>
          <p:cNvGrpSpPr/>
          <p:nvPr/>
        </p:nvGrpSpPr>
        <p:grpSpPr>
          <a:xfrm>
            <a:off x="4868027" y="4949707"/>
            <a:ext cx="334440" cy="157320"/>
            <a:chOff x="4868027" y="4949707"/>
            <a:chExt cx="334440" cy="157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FB8345F0-055A-4B98-BBFA-32074247E831}"/>
                    </a:ext>
                  </a:extLst>
                </p14:cNvPr>
                <p14:cNvContentPartPr/>
                <p14:nvPr/>
              </p14:nvContentPartPr>
              <p14:xfrm>
                <a:off x="4868027" y="4957987"/>
                <a:ext cx="100800" cy="14544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FB8345F0-055A-4B98-BBFA-32074247E831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4863707" y="4953667"/>
                  <a:ext cx="10944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43AF94D1-1E9B-49CF-9F60-ECE2F32A61E0}"/>
                    </a:ext>
                  </a:extLst>
                </p14:cNvPr>
                <p14:cNvContentPartPr/>
                <p14:nvPr/>
              </p14:nvContentPartPr>
              <p14:xfrm>
                <a:off x="4870907" y="5066347"/>
                <a:ext cx="95400" cy="4068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43AF94D1-1E9B-49CF-9F60-ECE2F32A61E0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4866587" y="5062027"/>
                  <a:ext cx="10404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48094AB0-1D28-483D-9268-001F848C35EF}"/>
                    </a:ext>
                  </a:extLst>
                </p14:cNvPr>
                <p14:cNvContentPartPr/>
                <p14:nvPr/>
              </p14:nvContentPartPr>
              <p14:xfrm>
                <a:off x="5022107" y="4949707"/>
                <a:ext cx="180360" cy="10476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48094AB0-1D28-483D-9268-001F848C35EF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5017787" y="4945387"/>
                  <a:ext cx="189000" cy="1134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7292052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368A83-00B8-5F58-C5F5-932E0204C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D4A4D817-42FF-179F-ADDE-03284E02FF35}"/>
              </a:ext>
            </a:extLst>
          </p:cNvPr>
          <p:cNvSpPr txBox="1"/>
          <p:nvPr/>
        </p:nvSpPr>
        <p:spPr>
          <a:xfrm>
            <a:off x="1600268" y="104181"/>
            <a:ext cx="9189652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 algn="ctr">
              <a:lnSpc>
                <a:spcPct val="100000"/>
              </a:lnSpc>
            </a:pPr>
            <a:r>
              <a:rPr lang="de-DE" sz="2177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Steueraufkommen in Abhängigkeit vom Steuersatz t</a:t>
            </a:r>
            <a:endParaRPr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D668DD4D-E01B-B5B5-60BA-CB4B42FA008E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Line 3">
            <a:extLst>
              <a:ext uri="{FF2B5EF4-FFF2-40B4-BE49-F238E27FC236}">
                <a16:creationId xmlns:a16="http://schemas.microsoft.com/office/drawing/2014/main" id="{4A9F2E0F-BF20-0E2C-BFBF-3CB129A55D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83501" y="1608209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Line 4">
            <a:extLst>
              <a:ext uri="{FF2B5EF4-FFF2-40B4-BE49-F238E27FC236}">
                <a16:creationId xmlns:a16="http://schemas.microsoft.com/office/drawing/2014/main" id="{8BD3329D-6364-9735-E82D-EBCE4D864769}"/>
              </a:ext>
            </a:extLst>
          </p:cNvPr>
          <p:cNvSpPr>
            <a:spLocks noChangeShapeType="1"/>
          </p:cNvSpPr>
          <p:nvPr/>
        </p:nvSpPr>
        <p:spPr bwMode="auto">
          <a:xfrm>
            <a:off x="872559" y="3531001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D74FE298-A0B7-1367-BB71-DFE63583B13A}"/>
              </a:ext>
            </a:extLst>
          </p:cNvPr>
          <p:cNvSpPr txBox="1"/>
          <p:nvPr/>
        </p:nvSpPr>
        <p:spPr>
          <a:xfrm>
            <a:off x="469314" y="1433191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F9B7F30D-A955-9C95-E44A-ED5429AD9D62}"/>
              </a:ext>
            </a:extLst>
          </p:cNvPr>
          <p:cNvSpPr txBox="1"/>
          <p:nvPr/>
        </p:nvSpPr>
        <p:spPr>
          <a:xfrm>
            <a:off x="2819495" y="3651832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56" name="Line 3">
            <a:extLst>
              <a:ext uri="{FF2B5EF4-FFF2-40B4-BE49-F238E27FC236}">
                <a16:creationId xmlns:a16="http://schemas.microsoft.com/office/drawing/2014/main" id="{2E58BCC3-60C2-33B0-CF91-43B926C242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22225" y="1596707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Line 4">
            <a:extLst>
              <a:ext uri="{FF2B5EF4-FFF2-40B4-BE49-F238E27FC236}">
                <a16:creationId xmlns:a16="http://schemas.microsoft.com/office/drawing/2014/main" id="{39F4FAFB-1AB2-BFE3-12E0-B439DAA70AD5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1283" y="3519499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58ED1C8F-CFE0-FFC5-10E6-D423AA85F022}"/>
              </a:ext>
            </a:extLst>
          </p:cNvPr>
          <p:cNvSpPr txBox="1"/>
          <p:nvPr/>
        </p:nvSpPr>
        <p:spPr>
          <a:xfrm>
            <a:off x="3408038" y="1421689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BB535BCD-C260-314C-4CF5-28E2BE135C49}"/>
              </a:ext>
            </a:extLst>
          </p:cNvPr>
          <p:cNvSpPr txBox="1"/>
          <p:nvPr/>
        </p:nvSpPr>
        <p:spPr>
          <a:xfrm>
            <a:off x="5758219" y="3640330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sp>
        <p:nvSpPr>
          <p:cNvPr id="61" name="Line 3">
            <a:extLst>
              <a:ext uri="{FF2B5EF4-FFF2-40B4-BE49-F238E27FC236}">
                <a16:creationId xmlns:a16="http://schemas.microsoft.com/office/drawing/2014/main" id="{7BECBEE8-54D2-997B-9DFB-C40B2B1E083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00567" y="1593834"/>
            <a:ext cx="1440" cy="2211149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Line 4">
            <a:extLst>
              <a:ext uri="{FF2B5EF4-FFF2-40B4-BE49-F238E27FC236}">
                <a16:creationId xmlns:a16="http://schemas.microsoft.com/office/drawing/2014/main" id="{4A47E924-2CC2-EED2-F20D-4ECE05D35406}"/>
              </a:ext>
            </a:extLst>
          </p:cNvPr>
          <p:cNvSpPr>
            <a:spLocks noChangeShapeType="1"/>
          </p:cNvSpPr>
          <p:nvPr/>
        </p:nvSpPr>
        <p:spPr bwMode="auto">
          <a:xfrm>
            <a:off x="6689625" y="3516626"/>
            <a:ext cx="2537698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3C2F65EB-A328-DCCE-EBB0-845337C09671}"/>
              </a:ext>
            </a:extLst>
          </p:cNvPr>
          <p:cNvSpPr txBox="1"/>
          <p:nvPr/>
        </p:nvSpPr>
        <p:spPr>
          <a:xfrm>
            <a:off x="6286380" y="1418816"/>
            <a:ext cx="604653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Preis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F7B14830-3B8D-5E84-BD52-C2EB6E05196D}"/>
              </a:ext>
            </a:extLst>
          </p:cNvPr>
          <p:cNvSpPr txBox="1"/>
          <p:nvPr/>
        </p:nvSpPr>
        <p:spPr>
          <a:xfrm>
            <a:off x="8636561" y="3637457"/>
            <a:ext cx="779252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Menge</a:t>
            </a: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F152FE7D-3FA0-4FC6-B1DE-8FBB39F0BA20}"/>
              </a:ext>
            </a:extLst>
          </p:cNvPr>
          <p:cNvCxnSpPr/>
          <p:nvPr/>
        </p:nvCxnSpPr>
        <p:spPr>
          <a:xfrm>
            <a:off x="1083501" y="2015067"/>
            <a:ext cx="1558099" cy="15015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448B5E48-D56F-4EE7-8C9F-F1ECE4D70CBB}"/>
              </a:ext>
            </a:extLst>
          </p:cNvPr>
          <p:cNvCxnSpPr>
            <a:cxnSpLocks/>
          </p:cNvCxnSpPr>
          <p:nvPr/>
        </p:nvCxnSpPr>
        <p:spPr>
          <a:xfrm flipV="1">
            <a:off x="1083501" y="2015067"/>
            <a:ext cx="2083032" cy="1236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D2944C8F-AFEC-4648-9218-6E91F5212546}"/>
              </a:ext>
            </a:extLst>
          </p:cNvPr>
          <p:cNvCxnSpPr/>
          <p:nvPr/>
        </p:nvCxnSpPr>
        <p:spPr>
          <a:xfrm>
            <a:off x="4029903" y="1862666"/>
            <a:ext cx="1558099" cy="15015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8783779E-B69C-4E1F-8AA8-96109CA40148}"/>
              </a:ext>
            </a:extLst>
          </p:cNvPr>
          <p:cNvCxnSpPr>
            <a:cxnSpLocks/>
          </p:cNvCxnSpPr>
          <p:nvPr/>
        </p:nvCxnSpPr>
        <p:spPr>
          <a:xfrm flipV="1">
            <a:off x="4029903" y="1862666"/>
            <a:ext cx="2083032" cy="1236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76B39FCA-19B5-4695-833A-0716E49F790A}"/>
              </a:ext>
            </a:extLst>
          </p:cNvPr>
          <p:cNvCxnSpPr/>
          <p:nvPr/>
        </p:nvCxnSpPr>
        <p:spPr>
          <a:xfrm>
            <a:off x="6891643" y="2015066"/>
            <a:ext cx="1558099" cy="15015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2B3797DA-7038-488D-867F-2F5CD067D667}"/>
              </a:ext>
            </a:extLst>
          </p:cNvPr>
          <p:cNvCxnSpPr>
            <a:cxnSpLocks/>
          </p:cNvCxnSpPr>
          <p:nvPr/>
        </p:nvCxnSpPr>
        <p:spPr>
          <a:xfrm flipV="1">
            <a:off x="6891643" y="2015066"/>
            <a:ext cx="2083032" cy="12361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C17B5B4E-B299-4448-8260-6CCC7661E27E}"/>
                  </a:ext>
                </a:extLst>
              </p14:cNvPr>
              <p14:cNvContentPartPr/>
              <p14:nvPr/>
            </p14:nvContentPartPr>
            <p14:xfrm>
              <a:off x="1773107" y="2707267"/>
              <a:ext cx="18360" cy="11592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C17B5B4E-B299-4448-8260-6CCC7661E27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68787" y="2702947"/>
                <a:ext cx="27000" cy="124560"/>
              </a:xfrm>
              <a:prstGeom prst="rect">
                <a:avLst/>
              </a:prstGeom>
            </p:spPr>
          </p:pic>
        </mc:Fallback>
      </mc:AlternateContent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1B6EDEBA-A102-4759-B066-1EED6A18593C}"/>
              </a:ext>
            </a:extLst>
          </p:cNvPr>
          <p:cNvGrpSpPr/>
          <p:nvPr/>
        </p:nvGrpSpPr>
        <p:grpSpPr>
          <a:xfrm>
            <a:off x="3314267" y="1905187"/>
            <a:ext cx="113400" cy="125280"/>
            <a:chOff x="3314267" y="1905187"/>
            <a:chExt cx="113400" cy="125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092C9E98-1761-4908-A441-FD06C7C09D6D}"/>
                    </a:ext>
                  </a:extLst>
                </p14:cNvPr>
                <p14:cNvContentPartPr/>
                <p14:nvPr/>
              </p14:nvContentPartPr>
              <p14:xfrm>
                <a:off x="3314267" y="1905187"/>
                <a:ext cx="39960" cy="12528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092C9E98-1761-4908-A441-FD06C7C09D6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309947" y="1900867"/>
                  <a:ext cx="486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B96664B2-5D69-44D6-B33E-25C9DE7FA3E3}"/>
                    </a:ext>
                  </a:extLst>
                </p14:cNvPr>
                <p14:cNvContentPartPr/>
                <p14:nvPr/>
              </p14:nvContentPartPr>
              <p14:xfrm>
                <a:off x="3330467" y="1907707"/>
                <a:ext cx="97200" cy="11808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B96664B2-5D69-44D6-B33E-25C9DE7FA3E3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326147" y="1903387"/>
                  <a:ext cx="105840" cy="126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1133C8B0-CBC6-4488-833A-2574AC706197}"/>
              </a:ext>
            </a:extLst>
          </p:cNvPr>
          <p:cNvGrpSpPr/>
          <p:nvPr/>
        </p:nvGrpSpPr>
        <p:grpSpPr>
          <a:xfrm>
            <a:off x="2813867" y="3299827"/>
            <a:ext cx="78120" cy="156600"/>
            <a:chOff x="2813867" y="3299827"/>
            <a:chExt cx="78120" cy="156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0BE236E9-C21E-4D66-84B0-40EBFA706C45}"/>
                    </a:ext>
                  </a:extLst>
                </p14:cNvPr>
                <p14:cNvContentPartPr/>
                <p14:nvPr/>
              </p14:nvContentPartPr>
              <p14:xfrm>
                <a:off x="2816747" y="3313147"/>
                <a:ext cx="8640" cy="14328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0BE236E9-C21E-4D66-84B0-40EBFA706C4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812427" y="3308827"/>
                  <a:ext cx="1728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12E2EE84-FC0F-4270-8C37-0627187D17DA}"/>
                    </a:ext>
                  </a:extLst>
                </p14:cNvPr>
                <p14:cNvContentPartPr/>
                <p14:nvPr/>
              </p14:nvContentPartPr>
              <p14:xfrm>
                <a:off x="2813867" y="3299827"/>
                <a:ext cx="78120" cy="12492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12E2EE84-FC0F-4270-8C37-0627187D17DA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2809547" y="3295507"/>
                  <a:ext cx="86760" cy="133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018592EC-ED0C-4944-B292-5937496DB4C8}"/>
              </a:ext>
            </a:extLst>
          </p:cNvPr>
          <p:cNvGrpSpPr/>
          <p:nvPr/>
        </p:nvGrpSpPr>
        <p:grpSpPr>
          <a:xfrm>
            <a:off x="6272027" y="1760467"/>
            <a:ext cx="80640" cy="96120"/>
            <a:chOff x="6272027" y="1760467"/>
            <a:chExt cx="80640" cy="96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FA542C38-FF53-40CF-8CF9-183D8C2011BB}"/>
                    </a:ext>
                  </a:extLst>
                </p14:cNvPr>
                <p14:cNvContentPartPr/>
                <p14:nvPr/>
              </p14:nvContentPartPr>
              <p14:xfrm>
                <a:off x="6272027" y="1760467"/>
                <a:ext cx="57240" cy="9612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FA542C38-FF53-40CF-8CF9-183D8C2011BB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267707" y="1756147"/>
                  <a:ext cx="6588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B4848F00-1AF2-40F5-9D18-1792187A0561}"/>
                    </a:ext>
                  </a:extLst>
                </p14:cNvPr>
                <p14:cNvContentPartPr/>
                <p14:nvPr/>
              </p14:nvContentPartPr>
              <p14:xfrm>
                <a:off x="6298307" y="1775587"/>
                <a:ext cx="54360" cy="7812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B4848F00-1AF2-40F5-9D18-1792187A0561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293987" y="1771267"/>
                  <a:ext cx="63000" cy="86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72B6205E-A493-4020-B55E-B8C57EE9A36F}"/>
              </a:ext>
            </a:extLst>
          </p:cNvPr>
          <p:cNvGrpSpPr/>
          <p:nvPr/>
        </p:nvGrpSpPr>
        <p:grpSpPr>
          <a:xfrm>
            <a:off x="5855147" y="3216667"/>
            <a:ext cx="113040" cy="152640"/>
            <a:chOff x="5855147" y="3216667"/>
            <a:chExt cx="113040" cy="152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7390324A-76DB-4E90-A514-526111C416E3}"/>
                    </a:ext>
                  </a:extLst>
                </p14:cNvPr>
                <p14:cNvContentPartPr/>
                <p14:nvPr/>
              </p14:nvContentPartPr>
              <p14:xfrm>
                <a:off x="5855147" y="3272107"/>
                <a:ext cx="11880" cy="9720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7390324A-76DB-4E90-A514-526111C416E3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850827" y="3267787"/>
                  <a:ext cx="2052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F67ADF2F-0EC4-4C25-96D5-AFFA399B3C17}"/>
                    </a:ext>
                  </a:extLst>
                </p14:cNvPr>
                <p14:cNvContentPartPr/>
                <p14:nvPr/>
              </p14:nvContentPartPr>
              <p14:xfrm>
                <a:off x="5863427" y="3216667"/>
                <a:ext cx="104760" cy="14832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F67ADF2F-0EC4-4C25-96D5-AFFA399B3C17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859107" y="3212347"/>
                  <a:ext cx="113400" cy="156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53B56CC4-CAF5-4919-8984-0E9CE1D1BBA6}"/>
              </a:ext>
            </a:extLst>
          </p:cNvPr>
          <p:cNvGrpSpPr/>
          <p:nvPr/>
        </p:nvGrpSpPr>
        <p:grpSpPr>
          <a:xfrm>
            <a:off x="9136187" y="1937587"/>
            <a:ext cx="100800" cy="128520"/>
            <a:chOff x="9136187" y="1937587"/>
            <a:chExt cx="100800" cy="128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1AFACA00-5BBF-4D5D-8213-B720D699C9B0}"/>
                    </a:ext>
                  </a:extLst>
                </p14:cNvPr>
                <p14:cNvContentPartPr/>
                <p14:nvPr/>
              </p14:nvContentPartPr>
              <p14:xfrm>
                <a:off x="9136187" y="1937587"/>
                <a:ext cx="83880" cy="12852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1AFACA00-5BBF-4D5D-8213-B720D699C9B0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9131867" y="1933267"/>
                  <a:ext cx="9252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67DD502B-D75F-4709-905D-376487459F31}"/>
                    </a:ext>
                  </a:extLst>
                </p14:cNvPr>
                <p14:cNvContentPartPr/>
                <p14:nvPr/>
              </p14:nvContentPartPr>
              <p14:xfrm>
                <a:off x="9161387" y="1992667"/>
                <a:ext cx="75600" cy="1404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67DD502B-D75F-4709-905D-376487459F31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9157067" y="1988347"/>
                  <a:ext cx="84240" cy="22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09E3CC4E-FDBD-4B68-BDE5-77912725B4A3}"/>
              </a:ext>
            </a:extLst>
          </p:cNvPr>
          <p:cNvGrpSpPr/>
          <p:nvPr/>
        </p:nvGrpSpPr>
        <p:grpSpPr>
          <a:xfrm>
            <a:off x="8698787" y="3339067"/>
            <a:ext cx="94320" cy="117720"/>
            <a:chOff x="8698787" y="3339067"/>
            <a:chExt cx="94320" cy="117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2885A333-0637-49CE-A882-B0EB62F9E6EA}"/>
                    </a:ext>
                  </a:extLst>
                </p14:cNvPr>
                <p14:cNvContentPartPr/>
                <p14:nvPr/>
              </p14:nvContentPartPr>
              <p14:xfrm>
                <a:off x="8698787" y="3377947"/>
                <a:ext cx="7920" cy="7884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2885A333-0637-49CE-A882-B0EB62F9E6EA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8694467" y="3373627"/>
                  <a:ext cx="1656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675CBE1B-E294-45CE-881B-12CFB0BCC78C}"/>
                    </a:ext>
                  </a:extLst>
                </p14:cNvPr>
                <p14:cNvContentPartPr/>
                <p14:nvPr/>
              </p14:nvContentPartPr>
              <p14:xfrm>
                <a:off x="8706707" y="3339067"/>
                <a:ext cx="86400" cy="8496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675CBE1B-E294-45CE-881B-12CFB0BCC78C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8702387" y="3334747"/>
                  <a:ext cx="95040" cy="93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90654569-839F-47D5-A7DC-B77A62205328}"/>
              </a:ext>
            </a:extLst>
          </p:cNvPr>
          <p:cNvGrpSpPr/>
          <p:nvPr/>
        </p:nvGrpSpPr>
        <p:grpSpPr>
          <a:xfrm>
            <a:off x="916307" y="2049547"/>
            <a:ext cx="1188360" cy="842400"/>
            <a:chOff x="916307" y="2049547"/>
            <a:chExt cx="1188360" cy="842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534F1F37-00A5-4796-83F4-356B74E2C7D5}"/>
                    </a:ext>
                  </a:extLst>
                </p14:cNvPr>
                <p14:cNvContentPartPr/>
                <p14:nvPr/>
              </p14:nvContentPartPr>
              <p14:xfrm>
                <a:off x="1120067" y="2638867"/>
                <a:ext cx="684000" cy="5076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534F1F37-00A5-4796-83F4-356B74E2C7D5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115747" y="2634547"/>
                  <a:ext cx="69264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C4EEF5C0-E7AC-446E-B3B6-B42A0BCFFD4F}"/>
                    </a:ext>
                  </a:extLst>
                </p14:cNvPr>
                <p14:cNvContentPartPr/>
                <p14:nvPr/>
              </p14:nvContentPartPr>
              <p14:xfrm>
                <a:off x="1107827" y="2797987"/>
                <a:ext cx="703080" cy="9396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C4EEF5C0-E7AC-446E-B3B6-B42A0BCFFD4F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103507" y="2793667"/>
                  <a:ext cx="71172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E7818B8C-E39F-4ACE-AF80-8EBE1688B9CC}"/>
                    </a:ext>
                  </a:extLst>
                </p14:cNvPr>
                <p14:cNvContentPartPr/>
                <p14:nvPr/>
              </p14:nvContentPartPr>
              <p14:xfrm>
                <a:off x="1134107" y="2708347"/>
                <a:ext cx="106920" cy="10692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E7818B8C-E39F-4ACE-AF80-8EBE1688B9CC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129787" y="2704027"/>
                  <a:ext cx="11556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ECDBD52B-9F6C-4763-BCAA-CAD011BAC003}"/>
                    </a:ext>
                  </a:extLst>
                </p14:cNvPr>
                <p14:cNvContentPartPr/>
                <p14:nvPr/>
              </p14:nvContentPartPr>
              <p14:xfrm>
                <a:off x="1207547" y="2701147"/>
                <a:ext cx="98280" cy="8424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ECDBD52B-9F6C-4763-BCAA-CAD011BAC003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203227" y="2696827"/>
                  <a:ext cx="10692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4A081D55-8305-4EE5-96FC-3B48D20A2DEF}"/>
                    </a:ext>
                  </a:extLst>
                </p14:cNvPr>
                <p14:cNvContentPartPr/>
                <p14:nvPr/>
              </p14:nvContentPartPr>
              <p14:xfrm>
                <a:off x="1289627" y="2690347"/>
                <a:ext cx="171360" cy="8568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4A081D55-8305-4EE5-96FC-3B48D20A2DEF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285307" y="2686027"/>
                  <a:ext cx="18000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061410CB-909C-41C3-8BCF-7BD15355A3E7}"/>
                    </a:ext>
                  </a:extLst>
                </p14:cNvPr>
                <p14:cNvContentPartPr/>
                <p14:nvPr/>
              </p14:nvContentPartPr>
              <p14:xfrm>
                <a:off x="1482947" y="2634907"/>
                <a:ext cx="87840" cy="9396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061410CB-909C-41C3-8BCF-7BD15355A3E7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478627" y="2630587"/>
                  <a:ext cx="9648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EFAAE7CE-A707-4541-B87F-16FB4C073558}"/>
                    </a:ext>
                  </a:extLst>
                </p14:cNvPr>
                <p14:cNvContentPartPr/>
                <p14:nvPr/>
              </p14:nvContentPartPr>
              <p14:xfrm>
                <a:off x="945827" y="2697907"/>
                <a:ext cx="65880" cy="13428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EFAAE7CE-A707-4541-B87F-16FB4C073558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41507" y="2693587"/>
                  <a:ext cx="7452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1D0C6464-2D63-4B5E-9EDF-D73F2BDCB80C}"/>
                    </a:ext>
                  </a:extLst>
                </p14:cNvPr>
                <p14:cNvContentPartPr/>
                <p14:nvPr/>
              </p14:nvContentPartPr>
              <p14:xfrm>
                <a:off x="916307" y="2741107"/>
                <a:ext cx="115560" cy="3456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1D0C6464-2D63-4B5E-9EDF-D73F2BDCB80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911987" y="2736787"/>
                  <a:ext cx="12420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BA411983-DB66-404E-8EBD-9B3044811B76}"/>
                    </a:ext>
                  </a:extLst>
                </p14:cNvPr>
                <p14:cNvContentPartPr/>
                <p14:nvPr/>
              </p14:nvContentPartPr>
              <p14:xfrm>
                <a:off x="967067" y="2812387"/>
                <a:ext cx="59760" cy="7272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BA411983-DB66-404E-8EBD-9B3044811B76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62747" y="2808067"/>
                  <a:ext cx="6840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2F7A096D-40C4-4EE9-B17E-A1CC34EBE516}"/>
                    </a:ext>
                  </a:extLst>
                </p14:cNvPr>
                <p14:cNvContentPartPr/>
                <p14:nvPr/>
              </p14:nvContentPartPr>
              <p14:xfrm>
                <a:off x="1498787" y="2349067"/>
                <a:ext cx="288360" cy="37548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2F7A096D-40C4-4EE9-B17E-A1CC34EBE516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1494467" y="2344747"/>
                  <a:ext cx="297000" cy="38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8A2193AB-3EE4-483F-8977-BECE96DACD60}"/>
                    </a:ext>
                  </a:extLst>
                </p14:cNvPr>
                <p14:cNvContentPartPr/>
                <p14:nvPr/>
              </p14:nvContentPartPr>
              <p14:xfrm>
                <a:off x="1941587" y="2075467"/>
                <a:ext cx="34920" cy="19548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8A2193AB-3EE4-483F-8977-BECE96DACD60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937267" y="2071147"/>
                  <a:ext cx="43560" cy="20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24E9D0E9-2899-4CDF-905F-0D2CE131262A}"/>
                    </a:ext>
                  </a:extLst>
                </p14:cNvPr>
                <p14:cNvContentPartPr/>
                <p14:nvPr/>
              </p14:nvContentPartPr>
              <p14:xfrm>
                <a:off x="1890827" y="2049547"/>
                <a:ext cx="162720" cy="6660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24E9D0E9-2899-4CDF-905F-0D2CE131262A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1886507" y="2045227"/>
                  <a:ext cx="17136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90530AF6-5F99-4AA3-9444-BA30CFBF380B}"/>
                    </a:ext>
                  </a:extLst>
                </p14:cNvPr>
                <p14:cNvContentPartPr/>
                <p14:nvPr/>
              </p14:nvContentPartPr>
              <p14:xfrm>
                <a:off x="2019707" y="2171947"/>
                <a:ext cx="84960" cy="11808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90530AF6-5F99-4AA3-9444-BA30CFBF380B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2015387" y="2167627"/>
                  <a:ext cx="93600" cy="126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F051A37E-A37C-4A0E-85B3-2A9DF1916875}"/>
              </a:ext>
            </a:extLst>
          </p:cNvPr>
          <p:cNvGrpSpPr/>
          <p:nvPr/>
        </p:nvGrpSpPr>
        <p:grpSpPr>
          <a:xfrm>
            <a:off x="1647107" y="3906427"/>
            <a:ext cx="292680" cy="242280"/>
            <a:chOff x="1647107" y="3906427"/>
            <a:chExt cx="292680" cy="242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75612FDE-50CB-4D12-B4CB-E342CA081C1D}"/>
                    </a:ext>
                  </a:extLst>
                </p14:cNvPr>
                <p14:cNvContentPartPr/>
                <p14:nvPr/>
              </p14:nvContentPartPr>
              <p14:xfrm>
                <a:off x="1711187" y="3906427"/>
                <a:ext cx="32400" cy="21096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75612FDE-50CB-4D12-B4CB-E342CA081C1D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706867" y="3902107"/>
                  <a:ext cx="4104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F46DCBC9-8DBD-445B-B7B0-9C8B923D29DF}"/>
                    </a:ext>
                  </a:extLst>
                </p14:cNvPr>
                <p14:cNvContentPartPr/>
                <p14:nvPr/>
              </p14:nvContentPartPr>
              <p14:xfrm>
                <a:off x="1647107" y="4001467"/>
                <a:ext cx="158400" cy="900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F46DCBC9-8DBD-445B-B7B0-9C8B923D29DF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642787" y="3997147"/>
                  <a:ext cx="16704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4FCE0830-6C7E-4FA6-B0B1-E90FE8E3572C}"/>
                    </a:ext>
                  </a:extLst>
                </p14:cNvPr>
                <p14:cNvContentPartPr/>
                <p14:nvPr/>
              </p14:nvContentPartPr>
              <p14:xfrm>
                <a:off x="1852307" y="4041067"/>
                <a:ext cx="87480" cy="10764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4FCE0830-6C7E-4FA6-B0B1-E90FE8E3572C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847987" y="4036747"/>
                  <a:ext cx="96120" cy="116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4CD5632A-1898-43EE-A98E-D9D4F99DB628}"/>
                  </a:ext>
                </a:extLst>
              </p14:cNvPr>
              <p14:cNvContentPartPr/>
              <p14:nvPr/>
            </p14:nvContentPartPr>
            <p14:xfrm>
              <a:off x="4055147" y="4003627"/>
              <a:ext cx="158040" cy="138600"/>
            </p14:xfrm>
          </p:contentPart>
        </mc:Choice>
        <mc:Fallback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4CD5632A-1898-43EE-A98E-D9D4F99DB628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4050827" y="3999307"/>
                <a:ext cx="166680" cy="147240"/>
              </a:xfrm>
              <a:prstGeom prst="rect">
                <a:avLst/>
              </a:prstGeom>
            </p:spPr>
          </p:pic>
        </mc:Fallback>
      </mc:AlternateContent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8E96D381-6A2D-4E51-8D68-E068B407DF99}"/>
              </a:ext>
            </a:extLst>
          </p:cNvPr>
          <p:cNvGrpSpPr/>
          <p:nvPr/>
        </p:nvGrpSpPr>
        <p:grpSpPr>
          <a:xfrm>
            <a:off x="4825547" y="3872227"/>
            <a:ext cx="320400" cy="302040"/>
            <a:chOff x="4825547" y="3872227"/>
            <a:chExt cx="320400" cy="302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C81760B4-8BD9-451D-8E24-6A0F27756300}"/>
                    </a:ext>
                  </a:extLst>
                </p14:cNvPr>
                <p14:cNvContentPartPr/>
                <p14:nvPr/>
              </p14:nvContentPartPr>
              <p14:xfrm>
                <a:off x="4892867" y="3872227"/>
                <a:ext cx="23760" cy="17820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C81760B4-8BD9-451D-8E24-6A0F27756300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4888547" y="3867907"/>
                  <a:ext cx="3240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0AF18D54-A07A-4727-8780-53EED0392276}"/>
                    </a:ext>
                  </a:extLst>
                </p14:cNvPr>
                <p14:cNvContentPartPr/>
                <p14:nvPr/>
              </p14:nvContentPartPr>
              <p14:xfrm>
                <a:off x="4825547" y="3940627"/>
                <a:ext cx="138600" cy="2952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0AF18D54-A07A-4727-8780-53EED0392276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4821227" y="3936307"/>
                  <a:ext cx="14724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57AB82FC-F64E-4305-B535-FF6C0ACDFD5B}"/>
                    </a:ext>
                  </a:extLst>
                </p14:cNvPr>
                <p14:cNvContentPartPr/>
                <p14:nvPr/>
              </p14:nvContentPartPr>
              <p14:xfrm>
                <a:off x="4963787" y="4025587"/>
                <a:ext cx="182160" cy="14868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57AB82FC-F64E-4305-B535-FF6C0ACDFD5B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4959467" y="4021267"/>
                  <a:ext cx="190800" cy="157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65" name="Freihand 64">
                <a:extLst>
                  <a:ext uri="{FF2B5EF4-FFF2-40B4-BE49-F238E27FC236}">
                    <a16:creationId xmlns:a16="http://schemas.microsoft.com/office/drawing/2014/main" id="{1C779FEF-ED69-46C9-B02F-1A6A6934805E}"/>
                  </a:ext>
                </a:extLst>
              </p14:cNvPr>
              <p14:cNvContentPartPr/>
              <p14:nvPr/>
            </p14:nvContentPartPr>
            <p14:xfrm>
              <a:off x="7227827" y="3931627"/>
              <a:ext cx="138600" cy="115560"/>
            </p14:xfrm>
          </p:contentPart>
        </mc:Choice>
        <mc:Fallback>
          <p:pic>
            <p:nvPicPr>
              <p:cNvPr id="65" name="Freihand 64">
                <a:extLst>
                  <a:ext uri="{FF2B5EF4-FFF2-40B4-BE49-F238E27FC236}">
                    <a16:creationId xmlns:a16="http://schemas.microsoft.com/office/drawing/2014/main" id="{1C779FEF-ED69-46C9-B02F-1A6A6934805E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7223507" y="3927307"/>
                <a:ext cx="147240" cy="124200"/>
              </a:xfrm>
              <a:prstGeom prst="rect">
                <a:avLst/>
              </a:prstGeom>
            </p:spPr>
          </p:pic>
        </mc:Fallback>
      </mc:AlternateContent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C3821025-D61C-45A8-82CE-DD5F982F6ED3}"/>
              </a:ext>
            </a:extLst>
          </p:cNvPr>
          <p:cNvGrpSpPr/>
          <p:nvPr/>
        </p:nvGrpSpPr>
        <p:grpSpPr>
          <a:xfrm>
            <a:off x="7714907" y="3879067"/>
            <a:ext cx="228960" cy="300240"/>
            <a:chOff x="7714907" y="3879067"/>
            <a:chExt cx="228960" cy="300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C3371960-E7DF-4F97-8D72-836E69C6B60A}"/>
                    </a:ext>
                  </a:extLst>
                </p14:cNvPr>
                <p14:cNvContentPartPr/>
                <p14:nvPr/>
              </p14:nvContentPartPr>
              <p14:xfrm>
                <a:off x="7796987" y="3879067"/>
                <a:ext cx="33120" cy="19080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C3371960-E7DF-4F97-8D72-836E69C6B60A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7792667" y="3874747"/>
                  <a:ext cx="41760" cy="19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EA66FCB6-A506-40F4-8053-BB2E6C6E8729}"/>
                    </a:ext>
                  </a:extLst>
                </p14:cNvPr>
                <p14:cNvContentPartPr/>
                <p14:nvPr/>
              </p14:nvContentPartPr>
              <p14:xfrm>
                <a:off x="7714907" y="3956107"/>
                <a:ext cx="124200" cy="1764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EA66FCB6-A506-40F4-8053-BB2E6C6E8729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7710587" y="3951787"/>
                  <a:ext cx="13284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BF9FF31C-1917-4EF6-B704-A86896F8DFD5}"/>
                    </a:ext>
                  </a:extLst>
                </p14:cNvPr>
                <p14:cNvContentPartPr/>
                <p14:nvPr/>
              </p14:nvContentPartPr>
              <p14:xfrm>
                <a:off x="7847387" y="4022707"/>
                <a:ext cx="96480" cy="15660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BF9FF31C-1917-4EF6-B704-A86896F8DFD5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7843067" y="4018387"/>
                  <a:ext cx="105120" cy="165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8" name="Gruppieren 87">
            <a:extLst>
              <a:ext uri="{FF2B5EF4-FFF2-40B4-BE49-F238E27FC236}">
                <a16:creationId xmlns:a16="http://schemas.microsoft.com/office/drawing/2014/main" id="{637C1C72-3BF3-410D-8E2F-C8A72032C2D7}"/>
              </a:ext>
            </a:extLst>
          </p:cNvPr>
          <p:cNvGrpSpPr/>
          <p:nvPr/>
        </p:nvGrpSpPr>
        <p:grpSpPr>
          <a:xfrm>
            <a:off x="3712427" y="1738867"/>
            <a:ext cx="1290960" cy="1114920"/>
            <a:chOff x="3712427" y="1738867"/>
            <a:chExt cx="1290960" cy="1114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76B57469-B018-4158-BF57-21F33CFD2F75}"/>
                    </a:ext>
                  </a:extLst>
                </p14:cNvPr>
                <p14:cNvContentPartPr/>
                <p14:nvPr/>
              </p14:nvContentPartPr>
              <p14:xfrm>
                <a:off x="4533947" y="2386147"/>
                <a:ext cx="4680" cy="41580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76B57469-B018-4158-BF57-21F33CFD2F75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4529627" y="2381827"/>
                  <a:ext cx="13320" cy="42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91C3F217-2C4A-49B3-B4E8-A158A60F7D62}"/>
                    </a:ext>
                  </a:extLst>
                </p14:cNvPr>
                <p14:cNvContentPartPr/>
                <p14:nvPr/>
              </p14:nvContentPartPr>
              <p14:xfrm>
                <a:off x="4078907" y="2385067"/>
                <a:ext cx="10440" cy="900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91C3F217-2C4A-49B3-B4E8-A158A60F7D62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4074587" y="2380747"/>
                  <a:ext cx="1908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41640DCC-59F8-4BB2-B52D-6C8A4C8F4F46}"/>
                    </a:ext>
                  </a:extLst>
                </p14:cNvPr>
                <p14:cNvContentPartPr/>
                <p14:nvPr/>
              </p14:nvContentPartPr>
              <p14:xfrm>
                <a:off x="4024907" y="2389747"/>
                <a:ext cx="481680" cy="1512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41640DCC-59F8-4BB2-B52D-6C8A4C8F4F46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4020587" y="2385427"/>
                  <a:ext cx="4903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ABC8325F-3A4B-4775-B825-72E2897AB878}"/>
                    </a:ext>
                  </a:extLst>
                </p14:cNvPr>
                <p14:cNvContentPartPr/>
                <p14:nvPr/>
              </p14:nvContentPartPr>
              <p14:xfrm>
                <a:off x="4028867" y="2803747"/>
                <a:ext cx="445320" cy="5004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ABC8325F-3A4B-4775-B825-72E2897AB878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4024547" y="2799427"/>
                  <a:ext cx="45396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A8585955-4E7F-4402-8EBB-9BA942CE0668}"/>
                    </a:ext>
                  </a:extLst>
                </p14:cNvPr>
                <p14:cNvContentPartPr/>
                <p14:nvPr/>
              </p14:nvContentPartPr>
              <p14:xfrm>
                <a:off x="4038947" y="2466067"/>
                <a:ext cx="175680" cy="16344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A8585955-4E7F-4402-8EBB-9BA942CE0668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034627" y="2461747"/>
                  <a:ext cx="18432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E31E0A7D-E312-4F71-83AE-2A2F85F70A4B}"/>
                    </a:ext>
                  </a:extLst>
                </p14:cNvPr>
                <p14:cNvContentPartPr/>
                <p14:nvPr/>
              </p14:nvContentPartPr>
              <p14:xfrm>
                <a:off x="4079987" y="2557867"/>
                <a:ext cx="223560" cy="17892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E31E0A7D-E312-4F71-83AE-2A2F85F70A4B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4075667" y="2553547"/>
                  <a:ext cx="23220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72A7C018-536E-4C59-B912-CF55FB009998}"/>
                    </a:ext>
                  </a:extLst>
                </p14:cNvPr>
                <p14:cNvContentPartPr/>
                <p14:nvPr/>
              </p14:nvContentPartPr>
              <p14:xfrm>
                <a:off x="4181147" y="2559667"/>
                <a:ext cx="162360" cy="14832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72A7C018-536E-4C59-B912-CF55FB009998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4176827" y="2555347"/>
                  <a:ext cx="17100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7C354B52-7269-44CA-80E5-123516B2FC9D}"/>
                    </a:ext>
                  </a:extLst>
                </p14:cNvPr>
                <p14:cNvContentPartPr/>
                <p14:nvPr/>
              </p14:nvContentPartPr>
              <p14:xfrm>
                <a:off x="4241267" y="2628427"/>
                <a:ext cx="180360" cy="11592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7C354B52-7269-44CA-80E5-123516B2FC9D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4236947" y="2624107"/>
                  <a:ext cx="18900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87AAEFD4-E2ED-403F-93E2-9DAA192C1232}"/>
                    </a:ext>
                  </a:extLst>
                </p14:cNvPr>
                <p14:cNvContentPartPr/>
                <p14:nvPr/>
              </p14:nvContentPartPr>
              <p14:xfrm>
                <a:off x="3727187" y="2581627"/>
                <a:ext cx="74880" cy="14544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87AAEFD4-E2ED-403F-93E2-9DAA192C1232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3722867" y="2577307"/>
                  <a:ext cx="8352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36C1855-BBC6-4D84-BA7A-9954DA443EB6}"/>
                    </a:ext>
                  </a:extLst>
                </p14:cNvPr>
                <p14:cNvContentPartPr/>
                <p14:nvPr/>
              </p14:nvContentPartPr>
              <p14:xfrm>
                <a:off x="3712427" y="2626627"/>
                <a:ext cx="116640" cy="1404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36C1855-BBC6-4D84-BA7A-9954DA443EB6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3708107" y="2622307"/>
                  <a:ext cx="12528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38BF7BA7-5989-40FC-954A-FFA948123AB7}"/>
                    </a:ext>
                  </a:extLst>
                </p14:cNvPr>
                <p14:cNvContentPartPr/>
                <p14:nvPr/>
              </p14:nvContentPartPr>
              <p14:xfrm>
                <a:off x="3821867" y="2663347"/>
                <a:ext cx="86760" cy="10404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38BF7BA7-5989-40FC-954A-FFA948123AB7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3817547" y="2659027"/>
                  <a:ext cx="9540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CA0C1526-376F-439D-8BC4-44792BA0C974}"/>
                    </a:ext>
                  </a:extLst>
                </p14:cNvPr>
                <p14:cNvContentPartPr/>
                <p14:nvPr/>
              </p14:nvContentPartPr>
              <p14:xfrm>
                <a:off x="4368347" y="2019307"/>
                <a:ext cx="284760" cy="46152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CA0C1526-376F-439D-8BC4-44792BA0C974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4364027" y="2014987"/>
                  <a:ext cx="293400" cy="47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6141100E-C2D9-4418-A701-2E2BA34C7174}"/>
                    </a:ext>
                  </a:extLst>
                </p14:cNvPr>
                <p14:cNvContentPartPr/>
                <p14:nvPr/>
              </p14:nvContentPartPr>
              <p14:xfrm>
                <a:off x="4807187" y="1753267"/>
                <a:ext cx="28800" cy="19440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6141100E-C2D9-4418-A701-2E2BA34C7174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802867" y="1748947"/>
                  <a:ext cx="3744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7A6002DF-1497-4336-8995-5BEBBBC99EA5}"/>
                    </a:ext>
                  </a:extLst>
                </p14:cNvPr>
                <p14:cNvContentPartPr/>
                <p14:nvPr/>
              </p14:nvContentPartPr>
              <p14:xfrm>
                <a:off x="4723307" y="1738867"/>
                <a:ext cx="158760" cy="6444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7A6002DF-1497-4336-8995-5BEBBBC99EA5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718987" y="1734547"/>
                  <a:ext cx="16740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FFD9000C-5CC4-4C91-99CE-6101C6D1A85C}"/>
                    </a:ext>
                  </a:extLst>
                </p14:cNvPr>
                <p14:cNvContentPartPr/>
                <p14:nvPr/>
              </p14:nvContentPartPr>
              <p14:xfrm>
                <a:off x="4888547" y="1853347"/>
                <a:ext cx="114840" cy="15624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FFD9000C-5CC4-4C91-99CE-6101C6D1A85C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4884227" y="1849027"/>
                  <a:ext cx="123480" cy="164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07">
            <p14:nvContentPartPr>
              <p14:cNvPr id="89" name="Freihand 88">
                <a:extLst>
                  <a:ext uri="{FF2B5EF4-FFF2-40B4-BE49-F238E27FC236}">
                    <a16:creationId xmlns:a16="http://schemas.microsoft.com/office/drawing/2014/main" id="{FD3EA2CB-3E34-4730-9ECE-4DF719D58D15}"/>
                  </a:ext>
                </a:extLst>
              </p14:cNvPr>
              <p14:cNvContentPartPr/>
              <p14:nvPr/>
            </p14:nvContentPartPr>
            <p14:xfrm>
              <a:off x="7000307" y="2165467"/>
              <a:ext cx="70560" cy="979200"/>
            </p14:xfrm>
          </p:contentPart>
        </mc:Choice>
        <mc:Fallback>
          <p:pic>
            <p:nvPicPr>
              <p:cNvPr id="89" name="Freihand 88">
                <a:extLst>
                  <a:ext uri="{FF2B5EF4-FFF2-40B4-BE49-F238E27FC236}">
                    <a16:creationId xmlns:a16="http://schemas.microsoft.com/office/drawing/2014/main" id="{FD3EA2CB-3E34-4730-9ECE-4DF719D58D15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6995987" y="2161147"/>
                <a:ext cx="79200" cy="9878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5" name="Gruppieren 104">
            <a:extLst>
              <a:ext uri="{FF2B5EF4-FFF2-40B4-BE49-F238E27FC236}">
                <a16:creationId xmlns:a16="http://schemas.microsoft.com/office/drawing/2014/main" id="{8954B001-3D74-42FC-8C6D-510875C5189F}"/>
              </a:ext>
            </a:extLst>
          </p:cNvPr>
          <p:cNvGrpSpPr/>
          <p:nvPr/>
        </p:nvGrpSpPr>
        <p:grpSpPr>
          <a:xfrm>
            <a:off x="6641387" y="1791427"/>
            <a:ext cx="970200" cy="1328040"/>
            <a:chOff x="6641387" y="1791427"/>
            <a:chExt cx="970200" cy="1328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B4850885-6480-41F7-9D69-BE15012C87F7}"/>
                    </a:ext>
                  </a:extLst>
                </p14:cNvPr>
                <p14:cNvContentPartPr/>
                <p14:nvPr/>
              </p14:nvContentPartPr>
              <p14:xfrm>
                <a:off x="6913907" y="2144227"/>
                <a:ext cx="111960" cy="4104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B4850885-6480-41F7-9D69-BE15012C87F7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6909587" y="2139907"/>
                  <a:ext cx="120600" cy="4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CCAF0D5E-E1B0-4E7E-80A3-DA4B2E2E9ED8}"/>
                    </a:ext>
                  </a:extLst>
                </p14:cNvPr>
                <p14:cNvContentPartPr/>
                <p14:nvPr/>
              </p14:nvContentPartPr>
              <p14:xfrm>
                <a:off x="6909227" y="3108307"/>
                <a:ext cx="136080" cy="1116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CCAF0D5E-E1B0-4E7E-80A3-DA4B2E2E9ED8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6904907" y="3103987"/>
                  <a:ext cx="14472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53E1B193-F438-4C23-ACE2-E4247170F1D4}"/>
                    </a:ext>
                  </a:extLst>
                </p14:cNvPr>
                <p14:cNvContentPartPr/>
                <p14:nvPr/>
              </p14:nvContentPartPr>
              <p14:xfrm>
                <a:off x="6951347" y="2948467"/>
                <a:ext cx="81000" cy="10620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53E1B193-F438-4C23-ACE2-E4247170F1D4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6947027" y="2944147"/>
                  <a:ext cx="8964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B160359A-886C-48E6-B2FF-B1DE84517382}"/>
                    </a:ext>
                  </a:extLst>
                </p14:cNvPr>
                <p14:cNvContentPartPr/>
                <p14:nvPr/>
              </p14:nvContentPartPr>
              <p14:xfrm>
                <a:off x="6949907" y="2835067"/>
                <a:ext cx="77400" cy="8928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B160359A-886C-48E6-B2FF-B1DE84517382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6945587" y="2830747"/>
                  <a:ext cx="8604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B7DF3A60-94A4-4197-B145-9F39EADED35F}"/>
                    </a:ext>
                  </a:extLst>
                </p14:cNvPr>
                <p14:cNvContentPartPr/>
                <p14:nvPr/>
              </p14:nvContentPartPr>
              <p14:xfrm>
                <a:off x="6936227" y="2566147"/>
                <a:ext cx="88560" cy="22716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B7DF3A60-94A4-4197-B145-9F39EADED35F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6931907" y="2561827"/>
                  <a:ext cx="9720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FF84AD25-7EC1-4760-9D92-ADD934062C59}"/>
                    </a:ext>
                  </a:extLst>
                </p14:cNvPr>
                <p14:cNvContentPartPr/>
                <p14:nvPr/>
              </p14:nvContentPartPr>
              <p14:xfrm>
                <a:off x="6939827" y="2332507"/>
                <a:ext cx="82800" cy="21132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FF84AD25-7EC1-4760-9D92-ADD934062C59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6935507" y="2328187"/>
                  <a:ext cx="9144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2BF9C43C-5838-4913-93D3-D0323232D150}"/>
                    </a:ext>
                  </a:extLst>
                </p14:cNvPr>
                <p14:cNvContentPartPr/>
                <p14:nvPr/>
              </p14:nvContentPartPr>
              <p14:xfrm>
                <a:off x="6941987" y="2175907"/>
                <a:ext cx="99720" cy="14220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2BF9C43C-5838-4913-93D3-D0323232D150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6937667" y="2171587"/>
                  <a:ext cx="10836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631A9686-1506-467F-AAB9-095215697B82}"/>
                    </a:ext>
                  </a:extLst>
                </p14:cNvPr>
                <p14:cNvContentPartPr/>
                <p14:nvPr/>
              </p14:nvContentPartPr>
              <p14:xfrm>
                <a:off x="6994187" y="2003467"/>
                <a:ext cx="306360" cy="45072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631A9686-1506-467F-AAB9-095215697B82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6989867" y="1999147"/>
                  <a:ext cx="315000" cy="45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1757E2F4-C898-4861-B91C-8B67183C841D}"/>
                    </a:ext>
                  </a:extLst>
                </p14:cNvPr>
                <p14:cNvContentPartPr/>
                <p14:nvPr/>
              </p14:nvContentPartPr>
              <p14:xfrm>
                <a:off x="7454987" y="1834627"/>
                <a:ext cx="16200" cy="14040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1757E2F4-C898-4861-B91C-8B67183C841D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7450307" y="1830307"/>
                  <a:ext cx="248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7D9A052F-C534-4883-B1B9-46849F79241C}"/>
                    </a:ext>
                  </a:extLst>
                </p14:cNvPr>
                <p14:cNvContentPartPr/>
                <p14:nvPr/>
              </p14:nvContentPartPr>
              <p14:xfrm>
                <a:off x="7380467" y="1791427"/>
                <a:ext cx="126000" cy="5580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7D9A052F-C534-4883-B1B9-46849F79241C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7376147" y="1787107"/>
                  <a:ext cx="13464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C2D25EDD-5AF2-4B02-B764-F69D3B61AE9A}"/>
                    </a:ext>
                  </a:extLst>
                </p14:cNvPr>
                <p14:cNvContentPartPr/>
                <p14:nvPr/>
              </p14:nvContentPartPr>
              <p14:xfrm>
                <a:off x="7516907" y="1880347"/>
                <a:ext cx="94680" cy="16380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C2D25EDD-5AF2-4B02-B764-F69D3B61AE9A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7512587" y="1876027"/>
                  <a:ext cx="1033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982F0180-1995-42D0-9C87-B50B8BE65947}"/>
                    </a:ext>
                  </a:extLst>
                </p14:cNvPr>
                <p14:cNvContentPartPr/>
                <p14:nvPr/>
              </p14:nvContentPartPr>
              <p14:xfrm>
                <a:off x="6662627" y="2585587"/>
                <a:ext cx="71280" cy="21420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982F0180-1995-42D0-9C87-B50B8BE65947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6658307" y="2581267"/>
                  <a:ext cx="7992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DDFC5F3B-BE6D-442A-A6E6-9B1916DAA37D}"/>
                    </a:ext>
                  </a:extLst>
                </p14:cNvPr>
                <p14:cNvContentPartPr/>
                <p14:nvPr/>
              </p14:nvContentPartPr>
              <p14:xfrm>
                <a:off x="6641387" y="2679547"/>
                <a:ext cx="95040" cy="2016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DDFC5F3B-BE6D-442A-A6E6-9B1916DAA37D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6637067" y="2675227"/>
                  <a:ext cx="10368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E8CBEEED-4EC4-401A-B697-8FB14177A17A}"/>
                    </a:ext>
                  </a:extLst>
                </p14:cNvPr>
                <p14:cNvContentPartPr/>
                <p14:nvPr/>
              </p14:nvContentPartPr>
              <p14:xfrm>
                <a:off x="6730307" y="2717707"/>
                <a:ext cx="89280" cy="17748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E8CBEEED-4EC4-401A-B697-8FB14177A17A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6725987" y="2713387"/>
                  <a:ext cx="97920" cy="186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51CF56B6-42F3-4080-B91F-29B179F26D4D}"/>
              </a:ext>
            </a:extLst>
          </p:cNvPr>
          <p:cNvGrpSpPr/>
          <p:nvPr/>
        </p:nvGrpSpPr>
        <p:grpSpPr>
          <a:xfrm>
            <a:off x="1580147" y="4346347"/>
            <a:ext cx="305280" cy="245160"/>
            <a:chOff x="1580147" y="4346347"/>
            <a:chExt cx="305280" cy="245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A1932063-C4E7-45D3-9072-47206B576876}"/>
                    </a:ext>
                  </a:extLst>
                </p14:cNvPr>
                <p14:cNvContentPartPr/>
                <p14:nvPr/>
              </p14:nvContentPartPr>
              <p14:xfrm>
                <a:off x="1665467" y="4367227"/>
                <a:ext cx="22680" cy="16308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A1932063-C4E7-45D3-9072-47206B576876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661147" y="4362907"/>
                  <a:ext cx="3132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57E68D24-ABBE-4A3F-AC4A-107440FE3AC0}"/>
                    </a:ext>
                  </a:extLst>
                </p14:cNvPr>
                <p14:cNvContentPartPr/>
                <p14:nvPr/>
              </p14:nvContentPartPr>
              <p14:xfrm>
                <a:off x="1580147" y="4346347"/>
                <a:ext cx="177120" cy="684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57E68D24-ABBE-4A3F-AC4A-107440FE3AC0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575827" y="4342027"/>
                  <a:ext cx="18576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BFF44389-DC9C-4E65-94E1-0509794776AA}"/>
                    </a:ext>
                  </a:extLst>
                </p14:cNvPr>
                <p14:cNvContentPartPr/>
                <p14:nvPr/>
              </p14:nvContentPartPr>
              <p14:xfrm>
                <a:off x="1782827" y="4468387"/>
                <a:ext cx="102600" cy="12312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BFF44389-DC9C-4E65-94E1-0509794776AA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1778507" y="4464067"/>
                  <a:ext cx="111240" cy="131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43">
            <p14:nvContentPartPr>
              <p14:cNvPr id="110" name="Freihand 109">
                <a:extLst>
                  <a:ext uri="{FF2B5EF4-FFF2-40B4-BE49-F238E27FC236}">
                    <a16:creationId xmlns:a16="http://schemas.microsoft.com/office/drawing/2014/main" id="{5E699FD5-9D6A-4C5A-A07E-0110667D65F1}"/>
                  </a:ext>
                </a:extLst>
              </p14:cNvPr>
              <p14:cNvContentPartPr/>
              <p14:nvPr/>
            </p14:nvContentPartPr>
            <p14:xfrm>
              <a:off x="3959387" y="4404667"/>
              <a:ext cx="256680" cy="151200"/>
            </p14:xfrm>
          </p:contentPart>
        </mc:Choice>
        <mc:Fallback>
          <p:pic>
            <p:nvPicPr>
              <p:cNvPr id="110" name="Freihand 109">
                <a:extLst>
                  <a:ext uri="{FF2B5EF4-FFF2-40B4-BE49-F238E27FC236}">
                    <a16:creationId xmlns:a16="http://schemas.microsoft.com/office/drawing/2014/main" id="{5E699FD5-9D6A-4C5A-A07E-0110667D65F1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3955067" y="4400347"/>
                <a:ext cx="265320" cy="159840"/>
              </a:xfrm>
              <a:prstGeom prst="rect">
                <a:avLst/>
              </a:prstGeom>
            </p:spPr>
          </p:pic>
        </mc:Fallback>
      </mc:AlternateContent>
      <p:grpSp>
        <p:nvGrpSpPr>
          <p:cNvPr id="114" name="Gruppieren 113">
            <a:extLst>
              <a:ext uri="{FF2B5EF4-FFF2-40B4-BE49-F238E27FC236}">
                <a16:creationId xmlns:a16="http://schemas.microsoft.com/office/drawing/2014/main" id="{66700212-7C2A-4FCC-A235-48073D12EA09}"/>
              </a:ext>
            </a:extLst>
          </p:cNvPr>
          <p:cNvGrpSpPr/>
          <p:nvPr/>
        </p:nvGrpSpPr>
        <p:grpSpPr>
          <a:xfrm>
            <a:off x="4895027" y="4344547"/>
            <a:ext cx="414720" cy="294480"/>
            <a:chOff x="4895027" y="4344547"/>
            <a:chExt cx="414720" cy="294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692F08C5-5400-4667-999C-054DB40FF09A}"/>
                    </a:ext>
                  </a:extLst>
                </p14:cNvPr>
                <p14:cNvContentPartPr/>
                <p14:nvPr/>
              </p14:nvContentPartPr>
              <p14:xfrm>
                <a:off x="4974227" y="4393507"/>
                <a:ext cx="16560" cy="16668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692F08C5-5400-4667-999C-054DB40FF09A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4969907" y="4389187"/>
                  <a:ext cx="2520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55918EA8-53D6-4C2D-8EA2-FA9BFDFECC8E}"/>
                    </a:ext>
                  </a:extLst>
                </p14:cNvPr>
                <p14:cNvContentPartPr/>
                <p14:nvPr/>
              </p14:nvContentPartPr>
              <p14:xfrm>
                <a:off x="4895027" y="4344547"/>
                <a:ext cx="227160" cy="2088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55918EA8-53D6-4C2D-8EA2-FA9BFDFECC8E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4890707" y="4340227"/>
                  <a:ext cx="23580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5A13E0CE-8634-4AFE-8A16-C359ACF67A8E}"/>
                    </a:ext>
                  </a:extLst>
                </p14:cNvPr>
                <p14:cNvContentPartPr/>
                <p14:nvPr/>
              </p14:nvContentPartPr>
              <p14:xfrm>
                <a:off x="5095187" y="4491067"/>
                <a:ext cx="214560" cy="14796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5A13E0CE-8634-4AFE-8A16-C359ACF67A8E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5090867" y="4486747"/>
                  <a:ext cx="223200" cy="1566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1">
            <p14:nvContentPartPr>
              <p14:cNvPr id="115" name="Freihand 114">
                <a:extLst>
                  <a:ext uri="{FF2B5EF4-FFF2-40B4-BE49-F238E27FC236}">
                    <a16:creationId xmlns:a16="http://schemas.microsoft.com/office/drawing/2014/main" id="{A1F451EA-624E-4969-B9E0-15DC5A0E49C6}"/>
                  </a:ext>
                </a:extLst>
              </p14:cNvPr>
              <p14:cNvContentPartPr/>
              <p14:nvPr/>
            </p14:nvContentPartPr>
            <p14:xfrm>
              <a:off x="7188587" y="4374067"/>
              <a:ext cx="197640" cy="163800"/>
            </p14:xfrm>
          </p:contentPart>
        </mc:Choice>
        <mc:Fallback>
          <p:pic>
            <p:nvPicPr>
              <p:cNvPr id="115" name="Freihand 114">
                <a:extLst>
                  <a:ext uri="{FF2B5EF4-FFF2-40B4-BE49-F238E27FC236}">
                    <a16:creationId xmlns:a16="http://schemas.microsoft.com/office/drawing/2014/main" id="{A1F451EA-624E-4969-B9E0-15DC5A0E49C6}"/>
                  </a:ext>
                </a:extLst>
              </p:cNvPr>
              <p:cNvPicPr/>
              <p:nvPr/>
            </p:nvPicPr>
            <p:blipFill>
              <a:blip r:embed="rId152"/>
              <a:stretch>
                <a:fillRect/>
              </a:stretch>
            </p:blipFill>
            <p:spPr>
              <a:xfrm>
                <a:off x="7184267" y="4369747"/>
                <a:ext cx="206280" cy="172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19" name="Gruppieren 118">
            <a:extLst>
              <a:ext uri="{FF2B5EF4-FFF2-40B4-BE49-F238E27FC236}">
                <a16:creationId xmlns:a16="http://schemas.microsoft.com/office/drawing/2014/main" id="{CA909420-241A-4EDC-8D58-3794D5B20AC4}"/>
              </a:ext>
            </a:extLst>
          </p:cNvPr>
          <p:cNvGrpSpPr/>
          <p:nvPr/>
        </p:nvGrpSpPr>
        <p:grpSpPr>
          <a:xfrm>
            <a:off x="7705907" y="4269307"/>
            <a:ext cx="351360" cy="415080"/>
            <a:chOff x="7705907" y="4269307"/>
            <a:chExt cx="351360" cy="415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3300E06F-07FB-4201-85CE-5C65D2997489}"/>
                    </a:ext>
                  </a:extLst>
                </p14:cNvPr>
                <p14:cNvContentPartPr/>
                <p14:nvPr/>
              </p14:nvContentPartPr>
              <p14:xfrm>
                <a:off x="7823627" y="4331227"/>
                <a:ext cx="20880" cy="17136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3300E06F-07FB-4201-85CE-5C65D2997489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7819307" y="4326907"/>
                  <a:ext cx="2952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C09A2FDE-7C3F-4D60-AEE8-49A91E01F984}"/>
                    </a:ext>
                  </a:extLst>
                </p14:cNvPr>
                <p14:cNvContentPartPr/>
                <p14:nvPr/>
              </p14:nvContentPartPr>
              <p14:xfrm>
                <a:off x="7705907" y="4269307"/>
                <a:ext cx="272520" cy="4176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C09A2FDE-7C3F-4D60-AEE8-49A91E01F984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7701587" y="4264987"/>
                  <a:ext cx="28116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9A7D1CB2-C185-44F5-A54B-95CEB68D05CF}"/>
                    </a:ext>
                  </a:extLst>
                </p14:cNvPr>
                <p14:cNvContentPartPr/>
                <p14:nvPr/>
              </p14:nvContentPartPr>
              <p14:xfrm>
                <a:off x="7829387" y="4442467"/>
                <a:ext cx="227880" cy="24192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9A7D1CB2-C185-44F5-A54B-95CEB68D05CF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7825067" y="4438147"/>
                  <a:ext cx="236520" cy="250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0" name="Gruppieren 179">
            <a:extLst>
              <a:ext uri="{FF2B5EF4-FFF2-40B4-BE49-F238E27FC236}">
                <a16:creationId xmlns:a16="http://schemas.microsoft.com/office/drawing/2014/main" id="{454C5D3C-19DB-411F-B286-254474001E2F}"/>
              </a:ext>
            </a:extLst>
          </p:cNvPr>
          <p:cNvGrpSpPr/>
          <p:nvPr/>
        </p:nvGrpSpPr>
        <p:grpSpPr>
          <a:xfrm>
            <a:off x="676547" y="4786987"/>
            <a:ext cx="4639680" cy="1905120"/>
            <a:chOff x="676547" y="4786987"/>
            <a:chExt cx="4639680" cy="1905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AC3D5CA9-6CF9-464C-9887-3B43ACF1596F}"/>
                    </a:ext>
                  </a:extLst>
                </p14:cNvPr>
                <p14:cNvContentPartPr/>
                <p14:nvPr/>
              </p14:nvContentPartPr>
              <p14:xfrm>
                <a:off x="2951387" y="5046187"/>
                <a:ext cx="46080" cy="142488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AC3D5CA9-6CF9-464C-9887-3B43ACF1596F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2947067" y="5041867"/>
                  <a:ext cx="54720" cy="143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F39EB683-6540-40DA-B6F8-CEFF251EA7A7}"/>
                    </a:ext>
                  </a:extLst>
                </p14:cNvPr>
                <p14:cNvContentPartPr/>
                <p14:nvPr/>
              </p14:nvContentPartPr>
              <p14:xfrm>
                <a:off x="2749067" y="6297547"/>
                <a:ext cx="2354400" cy="10296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F39EB683-6540-40DA-B6F8-CEFF251EA7A7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2744747" y="6293227"/>
                  <a:ext cx="236304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FD638002-530B-47D1-A407-78C27595FC78}"/>
                    </a:ext>
                  </a:extLst>
                </p14:cNvPr>
                <p14:cNvContentPartPr/>
                <p14:nvPr/>
              </p14:nvContentPartPr>
              <p14:xfrm>
                <a:off x="5066747" y="6226627"/>
                <a:ext cx="249480" cy="20520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FD638002-530B-47D1-A407-78C27595FC78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5062427" y="6222307"/>
                  <a:ext cx="258120" cy="21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17D0D4DE-9E4A-42E1-81EF-41CA09374AD3}"/>
                    </a:ext>
                  </a:extLst>
                </p14:cNvPr>
                <p14:cNvContentPartPr/>
                <p14:nvPr/>
              </p14:nvContentPartPr>
              <p14:xfrm>
                <a:off x="2756987" y="4847107"/>
                <a:ext cx="421560" cy="32796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17D0D4DE-9E4A-42E1-81EF-41CA09374AD3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2752667" y="4842787"/>
                  <a:ext cx="430200" cy="33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F55C8E68-091E-47AE-8F84-E2D6510C31BB}"/>
                    </a:ext>
                  </a:extLst>
                </p14:cNvPr>
                <p14:cNvContentPartPr/>
                <p14:nvPr/>
              </p14:nvContentPartPr>
              <p14:xfrm>
                <a:off x="2544587" y="4824067"/>
                <a:ext cx="23760" cy="23364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F55C8E68-091E-47AE-8F84-E2D6510C31BB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2540267" y="4819747"/>
                  <a:ext cx="32400" cy="24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972C4FED-3C33-4810-8318-9934BA6287E4}"/>
                    </a:ext>
                  </a:extLst>
                </p14:cNvPr>
                <p14:cNvContentPartPr/>
                <p14:nvPr/>
              </p14:nvContentPartPr>
              <p14:xfrm>
                <a:off x="2436947" y="4786987"/>
                <a:ext cx="285480" cy="7128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972C4FED-3C33-4810-8318-9934BA6287E4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2432627" y="4782667"/>
                  <a:ext cx="29412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93F8CFA8-C7F8-41C0-9F63-6E1EF42DE83A}"/>
                    </a:ext>
                  </a:extLst>
                </p14:cNvPr>
                <p14:cNvContentPartPr/>
                <p14:nvPr/>
              </p14:nvContentPartPr>
              <p14:xfrm>
                <a:off x="5044427" y="6488707"/>
                <a:ext cx="64080" cy="19080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93F8CFA8-C7F8-41C0-9F63-6E1EF42DE83A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5040107" y="6484387"/>
                  <a:ext cx="72720" cy="19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1D80796A-1320-473A-8409-F38917D400FA}"/>
                    </a:ext>
                  </a:extLst>
                </p14:cNvPr>
                <p14:cNvContentPartPr/>
                <p14:nvPr/>
              </p14:nvContentPartPr>
              <p14:xfrm>
                <a:off x="5027147" y="6550987"/>
                <a:ext cx="141480" cy="3528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1D80796A-1320-473A-8409-F38917D400FA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5022827" y="6546667"/>
                  <a:ext cx="15012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53842D84-588D-4649-A879-9BB6F7F73B01}"/>
                    </a:ext>
                  </a:extLst>
                </p14:cNvPr>
                <p14:cNvContentPartPr/>
                <p14:nvPr/>
              </p14:nvContentPartPr>
              <p14:xfrm>
                <a:off x="3044627" y="5359027"/>
                <a:ext cx="1575720" cy="103284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53842D84-588D-4649-A879-9BB6F7F73B01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3040307" y="5354707"/>
                  <a:ext cx="1584360" cy="10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C0342C1D-A01C-4604-A072-491500090507}"/>
                    </a:ext>
                  </a:extLst>
                </p14:cNvPr>
                <p14:cNvContentPartPr/>
                <p14:nvPr/>
              </p14:nvContentPartPr>
              <p14:xfrm>
                <a:off x="3874067" y="5393947"/>
                <a:ext cx="15120" cy="20952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C0342C1D-A01C-4604-A072-491500090507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3869747" y="5389627"/>
                  <a:ext cx="2376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10E786BF-6B34-41EA-86E1-5BF914D63B61}"/>
                    </a:ext>
                  </a:extLst>
                </p14:cNvPr>
                <p14:cNvContentPartPr/>
                <p14:nvPr/>
              </p14:nvContentPartPr>
              <p14:xfrm>
                <a:off x="3867227" y="5796427"/>
                <a:ext cx="15480" cy="14436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10E786BF-6B34-41EA-86E1-5BF914D63B61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3862907" y="5792107"/>
                  <a:ext cx="2412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CD80E3EC-606B-4329-BAC3-A886AA03E55A}"/>
                    </a:ext>
                  </a:extLst>
                </p14:cNvPr>
                <p14:cNvContentPartPr/>
                <p14:nvPr/>
              </p14:nvContentPartPr>
              <p14:xfrm>
                <a:off x="3857507" y="6045907"/>
                <a:ext cx="16920" cy="25056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CD80E3EC-606B-4329-BAC3-A886AA03E55A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3853187" y="6041587"/>
                  <a:ext cx="2556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6B0C8317-00BC-44CA-B6D2-9A68C5087963}"/>
                    </a:ext>
                  </a:extLst>
                </p14:cNvPr>
                <p14:cNvContentPartPr/>
                <p14:nvPr/>
              </p14:nvContentPartPr>
              <p14:xfrm>
                <a:off x="3762827" y="6436867"/>
                <a:ext cx="56520" cy="17712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6B0C8317-00BC-44CA-B6D2-9A68C5087963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3758507" y="6432547"/>
                  <a:ext cx="6516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94261D21-908C-4388-BE74-3C7436E2B332}"/>
                    </a:ext>
                  </a:extLst>
                </p14:cNvPr>
                <p14:cNvContentPartPr/>
                <p14:nvPr/>
              </p14:nvContentPartPr>
              <p14:xfrm>
                <a:off x="3711707" y="6476827"/>
                <a:ext cx="125640" cy="1116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94261D21-908C-4388-BE74-3C7436E2B332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3707387" y="6472507"/>
                  <a:ext cx="1342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58E6E3CF-7EA8-4333-980F-5BE27BE0FE7D}"/>
                    </a:ext>
                  </a:extLst>
                </p14:cNvPr>
                <p14:cNvContentPartPr/>
                <p14:nvPr/>
              </p14:nvContentPartPr>
              <p14:xfrm>
                <a:off x="3892427" y="6384307"/>
                <a:ext cx="144360" cy="12600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58E6E3CF-7EA8-4333-980F-5BE27BE0FE7D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3888107" y="6379987"/>
                  <a:ext cx="15300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20BC4FA9-B38B-49BC-A01E-F1DE955E2E95}"/>
                    </a:ext>
                  </a:extLst>
                </p14:cNvPr>
                <p14:cNvContentPartPr/>
                <p14:nvPr/>
              </p14:nvContentPartPr>
              <p14:xfrm>
                <a:off x="2932667" y="5390707"/>
                <a:ext cx="222840" cy="972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20BC4FA9-B38B-49BC-A01E-F1DE955E2E95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2928347" y="5386387"/>
                  <a:ext cx="23148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A97C6E61-1D67-454E-9508-0C1A4C3C6181}"/>
                    </a:ext>
                  </a:extLst>
                </p14:cNvPr>
                <p14:cNvContentPartPr/>
                <p14:nvPr/>
              </p14:nvContentPartPr>
              <p14:xfrm>
                <a:off x="3397067" y="5347147"/>
                <a:ext cx="403560" cy="2916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A97C6E61-1D67-454E-9508-0C1A4C3C6181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3392747" y="5342827"/>
                  <a:ext cx="41220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C62798B1-AABA-494C-87F0-F8194FED3203}"/>
                    </a:ext>
                  </a:extLst>
                </p14:cNvPr>
                <p14:cNvContentPartPr/>
                <p14:nvPr/>
              </p14:nvContentPartPr>
              <p14:xfrm>
                <a:off x="2457107" y="5344987"/>
                <a:ext cx="8280" cy="18036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C62798B1-AABA-494C-87F0-F8194FED3203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2452787" y="5340667"/>
                  <a:ext cx="169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6F9DE6CC-779D-4D2D-8580-89E3242DF9F5}"/>
                    </a:ext>
                  </a:extLst>
                </p14:cNvPr>
                <p14:cNvContentPartPr/>
                <p14:nvPr/>
              </p14:nvContentPartPr>
              <p14:xfrm>
                <a:off x="2323187" y="5278747"/>
                <a:ext cx="231480" cy="4752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6F9DE6CC-779D-4D2D-8580-89E3242DF9F5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2318867" y="5274427"/>
                  <a:ext cx="24012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20D6A484-92C7-4BC6-AE76-5953A7D0DAA7}"/>
                    </a:ext>
                  </a:extLst>
                </p14:cNvPr>
                <p14:cNvContentPartPr/>
                <p14:nvPr/>
              </p14:nvContentPartPr>
              <p14:xfrm>
                <a:off x="2633867" y="5244547"/>
                <a:ext cx="127440" cy="13680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20D6A484-92C7-4BC6-AE76-5953A7D0DAA7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2629547" y="5240227"/>
                  <a:ext cx="13608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FDF64DF9-5BE9-4EFC-A4C1-38F8C90011E4}"/>
                    </a:ext>
                  </a:extLst>
                </p14:cNvPr>
                <p14:cNvContentPartPr/>
                <p14:nvPr/>
              </p14:nvContentPartPr>
              <p14:xfrm>
                <a:off x="1955267" y="5438587"/>
                <a:ext cx="140760" cy="144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FDF64DF9-5BE9-4EFC-A4C1-38F8C90011E4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1950947" y="5434267"/>
                  <a:ext cx="149400" cy="1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BEF95954-ED20-4E01-A3A7-FDC6B66183F3}"/>
                    </a:ext>
                  </a:extLst>
                </p14:cNvPr>
                <p14:cNvContentPartPr/>
                <p14:nvPr/>
              </p14:nvContentPartPr>
              <p14:xfrm>
                <a:off x="2074427" y="5382787"/>
                <a:ext cx="108720" cy="14940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BEF95954-ED20-4E01-A3A7-FDC6B66183F3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2070107" y="5378467"/>
                  <a:ext cx="11736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0DC685FB-A6A4-4DE6-8258-31C8BD467018}"/>
                    </a:ext>
                  </a:extLst>
                </p14:cNvPr>
                <p14:cNvContentPartPr/>
                <p14:nvPr/>
              </p14:nvContentPartPr>
              <p14:xfrm>
                <a:off x="676547" y="5369827"/>
                <a:ext cx="244800" cy="12780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0DC685FB-A6A4-4DE6-8258-31C8BD467018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672227" y="5365507"/>
                  <a:ext cx="25344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0F1B02DC-13F0-4421-9D69-765EBDD11D6C}"/>
                    </a:ext>
                  </a:extLst>
                </p14:cNvPr>
                <p14:cNvContentPartPr/>
                <p14:nvPr/>
              </p14:nvContentPartPr>
              <p14:xfrm>
                <a:off x="922427" y="5395027"/>
                <a:ext cx="117000" cy="8352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0F1B02DC-13F0-4421-9D69-765EBDD11D6C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918107" y="5390707"/>
                  <a:ext cx="12564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A24D1D55-8975-4952-AD1A-49BE105C6D5F}"/>
                    </a:ext>
                  </a:extLst>
                </p14:cNvPr>
                <p14:cNvContentPartPr/>
                <p14:nvPr/>
              </p14:nvContentPartPr>
              <p14:xfrm>
                <a:off x="1036187" y="5389267"/>
                <a:ext cx="114120" cy="9036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A24D1D55-8975-4952-AD1A-49BE105C6D5F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1031867" y="5384947"/>
                  <a:ext cx="12276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5CA4553A-0854-42EF-AAD0-C4FB19E6D9DC}"/>
                    </a:ext>
                  </a:extLst>
                </p14:cNvPr>
                <p14:cNvContentPartPr/>
                <p14:nvPr/>
              </p14:nvContentPartPr>
              <p14:xfrm>
                <a:off x="1138787" y="5395027"/>
                <a:ext cx="38520" cy="8640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5CA4553A-0854-42EF-AAD0-C4FB19E6D9DC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1134467" y="5390707"/>
                  <a:ext cx="4716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6B04C7BC-2237-403F-B16F-3242DBCA67C1}"/>
                    </a:ext>
                  </a:extLst>
                </p14:cNvPr>
                <p14:cNvContentPartPr/>
                <p14:nvPr/>
              </p14:nvContentPartPr>
              <p14:xfrm>
                <a:off x="1229867" y="5424907"/>
                <a:ext cx="182520" cy="5004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6B04C7BC-2237-403F-B16F-3242DBCA67C1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1225547" y="5420587"/>
                  <a:ext cx="19116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EBD555CA-74CA-4784-AD46-84CC1C0EA28D}"/>
                    </a:ext>
                  </a:extLst>
                </p14:cNvPr>
                <p14:cNvContentPartPr/>
                <p14:nvPr/>
              </p14:nvContentPartPr>
              <p14:xfrm>
                <a:off x="1381427" y="5359387"/>
                <a:ext cx="21600" cy="1188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EBD555CA-74CA-4784-AD46-84CC1C0EA28D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1377107" y="5355067"/>
                  <a:ext cx="302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8C0878A5-3E3A-4CE2-BBEA-002690A318DF}"/>
                    </a:ext>
                  </a:extLst>
                </p14:cNvPr>
                <p14:cNvContentPartPr/>
                <p14:nvPr/>
              </p14:nvContentPartPr>
              <p14:xfrm>
                <a:off x="1461707" y="5358307"/>
                <a:ext cx="260280" cy="13644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8C0878A5-3E3A-4CE2-BBEA-002690A318DF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457387" y="5353987"/>
                  <a:ext cx="26892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57593F1B-3EC0-471F-A8BD-E3D998EC0CB5}"/>
                    </a:ext>
                  </a:extLst>
                </p14:cNvPr>
                <p14:cNvContentPartPr/>
                <p14:nvPr/>
              </p14:nvContentPartPr>
              <p14:xfrm>
                <a:off x="802187" y="5622187"/>
                <a:ext cx="98280" cy="17928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57593F1B-3EC0-471F-A8BD-E3D998EC0CB5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797867" y="5617867"/>
                  <a:ext cx="10692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548EAE5D-30AA-4158-84AE-A176F426B14C}"/>
                    </a:ext>
                  </a:extLst>
                </p14:cNvPr>
                <p14:cNvContentPartPr/>
                <p14:nvPr/>
              </p14:nvContentPartPr>
              <p14:xfrm>
                <a:off x="935747" y="5588347"/>
                <a:ext cx="218520" cy="18828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548EAE5D-30AA-4158-84AE-A176F426B14C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931427" y="5584027"/>
                  <a:ext cx="22716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3E7AAABA-EB25-42D2-856A-9512CB87C6C7}"/>
                    </a:ext>
                  </a:extLst>
                </p14:cNvPr>
                <p14:cNvContentPartPr/>
                <p14:nvPr/>
              </p14:nvContentPartPr>
              <p14:xfrm>
                <a:off x="1181267" y="5670067"/>
                <a:ext cx="176040" cy="7380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3E7AAABA-EB25-42D2-856A-9512CB87C6C7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1176947" y="5665747"/>
                  <a:ext cx="18468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CC9EFD2A-4602-4A3A-B4DA-3CDB81E00CAC}"/>
                    </a:ext>
                  </a:extLst>
                </p14:cNvPr>
                <p14:cNvContentPartPr/>
                <p14:nvPr/>
              </p14:nvContentPartPr>
              <p14:xfrm>
                <a:off x="1330667" y="5677267"/>
                <a:ext cx="238320" cy="6876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CC9EFD2A-4602-4A3A-B4DA-3CDB81E00CAC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1326347" y="5672947"/>
                  <a:ext cx="24696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E1E77EE4-4425-4CE1-A997-8271304FA3D7}"/>
                    </a:ext>
                  </a:extLst>
                </p14:cNvPr>
                <p14:cNvContentPartPr/>
                <p14:nvPr/>
              </p14:nvContentPartPr>
              <p14:xfrm>
                <a:off x="1550987" y="5602387"/>
                <a:ext cx="200520" cy="17856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E1E77EE4-4425-4CE1-A997-8271304FA3D7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1546667" y="5598067"/>
                  <a:ext cx="20916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065BA458-425E-42FE-BBE8-F737A8B925FB}"/>
                    </a:ext>
                  </a:extLst>
                </p14:cNvPr>
                <p14:cNvContentPartPr/>
                <p14:nvPr/>
              </p14:nvContentPartPr>
              <p14:xfrm>
                <a:off x="1716587" y="5646307"/>
                <a:ext cx="38520" cy="6408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065BA458-425E-42FE-BBE8-F737A8B925FB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1712267" y="5641987"/>
                  <a:ext cx="4716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EDAC98D5-C188-4334-B074-1451F01BCEFF}"/>
                    </a:ext>
                  </a:extLst>
                </p14:cNvPr>
                <p14:cNvContentPartPr/>
                <p14:nvPr/>
              </p14:nvContentPartPr>
              <p14:xfrm>
                <a:off x="1764107" y="5670427"/>
                <a:ext cx="560880" cy="5688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EDAC98D5-C188-4334-B074-1451F01BCEFF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1759787" y="5666107"/>
                  <a:ext cx="56952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3769B07D-F59E-4989-A0B2-A41A30449741}"/>
                    </a:ext>
                  </a:extLst>
                </p14:cNvPr>
                <p14:cNvContentPartPr/>
                <p14:nvPr/>
              </p14:nvContentPartPr>
              <p14:xfrm>
                <a:off x="3254147" y="6568267"/>
                <a:ext cx="259560" cy="1980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3769B07D-F59E-4989-A0B2-A41A30449741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3249827" y="6563947"/>
                  <a:ext cx="26820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F05AB0C0-D43F-4F95-9AF5-76EB1871357A}"/>
                    </a:ext>
                  </a:extLst>
                </p14:cNvPr>
                <p14:cNvContentPartPr/>
                <p14:nvPr/>
              </p14:nvContentPartPr>
              <p14:xfrm>
                <a:off x="3452867" y="6523627"/>
                <a:ext cx="94680" cy="13896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F05AB0C0-D43F-4F95-9AF5-76EB1871357A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3448547" y="6519307"/>
                  <a:ext cx="10332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6B401CDD-7E88-4093-A818-555FBB4A61C9}"/>
                    </a:ext>
                  </a:extLst>
                </p14:cNvPr>
                <p14:cNvContentPartPr/>
                <p14:nvPr/>
              </p14:nvContentPartPr>
              <p14:xfrm>
                <a:off x="1461347" y="6559267"/>
                <a:ext cx="104760" cy="8064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6B401CDD-7E88-4093-A818-555FBB4A61C9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1457027" y="6554947"/>
                  <a:ext cx="11340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0088299C-17C6-4C9F-BC7D-F6F55657FB35}"/>
                    </a:ext>
                  </a:extLst>
                </p14:cNvPr>
                <p14:cNvContentPartPr/>
                <p14:nvPr/>
              </p14:nvContentPartPr>
              <p14:xfrm>
                <a:off x="1573307" y="6556387"/>
                <a:ext cx="94320" cy="13572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0088299C-17C6-4C9F-BC7D-F6F55657FB35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1568987" y="6552067"/>
                  <a:ext cx="10296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C8431E09-7FF8-4856-B92D-59FDD2EAA82F}"/>
                    </a:ext>
                  </a:extLst>
                </p14:cNvPr>
                <p14:cNvContentPartPr/>
                <p14:nvPr/>
              </p14:nvContentPartPr>
              <p14:xfrm>
                <a:off x="1698947" y="6502027"/>
                <a:ext cx="264240" cy="12780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C8431E09-7FF8-4856-B92D-59FDD2EAA82F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1694627" y="6497707"/>
                  <a:ext cx="27288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58B7530D-9105-404C-8B3D-6FAC95154863}"/>
                    </a:ext>
                  </a:extLst>
                </p14:cNvPr>
                <p14:cNvContentPartPr/>
                <p14:nvPr/>
              </p14:nvContentPartPr>
              <p14:xfrm>
                <a:off x="1942307" y="6543787"/>
                <a:ext cx="360" cy="36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58B7530D-9105-404C-8B3D-6FAC95154863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937987" y="65394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177AB08E-CDD5-4AA0-B689-3252687105D6}"/>
                    </a:ext>
                  </a:extLst>
                </p14:cNvPr>
                <p14:cNvContentPartPr/>
                <p14:nvPr/>
              </p14:nvContentPartPr>
              <p14:xfrm>
                <a:off x="1996307" y="6528667"/>
                <a:ext cx="235080" cy="12096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177AB08E-CDD5-4AA0-B689-3252687105D6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1991987" y="6524347"/>
                  <a:ext cx="243720" cy="12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54FC8E82-B238-4D88-B9FD-636220A2FE68}"/>
                    </a:ext>
                  </a:extLst>
                </p14:cNvPr>
                <p14:cNvContentPartPr/>
                <p14:nvPr/>
              </p14:nvContentPartPr>
              <p14:xfrm>
                <a:off x="2319587" y="6495907"/>
                <a:ext cx="83520" cy="18252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54FC8E82-B238-4D88-B9FD-636220A2FE68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2315267" y="6491587"/>
                  <a:ext cx="92160" cy="19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C9053CD2-4C0E-425E-B3B5-5EDC86641409}"/>
                    </a:ext>
                  </a:extLst>
                </p14:cNvPr>
                <p14:cNvContentPartPr/>
                <p14:nvPr/>
              </p14:nvContentPartPr>
              <p14:xfrm>
                <a:off x="2403467" y="6493747"/>
                <a:ext cx="203760" cy="16200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C9053CD2-4C0E-425E-B3B5-5EDC86641409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2399147" y="6489427"/>
                  <a:ext cx="21240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82E7C111-F14F-476D-ACBF-0B359E94586E}"/>
                    </a:ext>
                  </a:extLst>
                </p14:cNvPr>
                <p14:cNvContentPartPr/>
                <p14:nvPr/>
              </p14:nvContentPartPr>
              <p14:xfrm>
                <a:off x="2651507" y="6554227"/>
                <a:ext cx="103320" cy="7380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82E7C111-F14F-476D-ACBF-0B359E94586E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2647187" y="6549907"/>
                  <a:ext cx="11196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4917E947-FA66-4461-9A32-C840BC7A4248}"/>
                    </a:ext>
                  </a:extLst>
                </p14:cNvPr>
                <p14:cNvContentPartPr/>
                <p14:nvPr/>
              </p14:nvContentPartPr>
              <p14:xfrm>
                <a:off x="2769587" y="6552427"/>
                <a:ext cx="52920" cy="7740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4917E947-FA66-4461-9A32-C840BC7A4248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2765267" y="6548107"/>
                  <a:ext cx="6156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3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C23AEC0B-9FDD-4E8F-A8F3-560869D06D6A}"/>
                    </a:ext>
                  </a:extLst>
                </p14:cNvPr>
                <p14:cNvContentPartPr/>
                <p14:nvPr/>
              </p14:nvContentPartPr>
              <p14:xfrm>
                <a:off x="2832227" y="6570067"/>
                <a:ext cx="108360" cy="8064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C23AEC0B-9FDD-4E8F-A8F3-560869D06D6A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2827907" y="6565747"/>
                  <a:ext cx="11700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E14EEEDF-6B50-4679-A78B-4275200322C6}"/>
                    </a:ext>
                  </a:extLst>
                </p14:cNvPr>
                <p14:cNvContentPartPr/>
                <p14:nvPr/>
              </p14:nvContentPartPr>
              <p14:xfrm>
                <a:off x="2969747" y="6493387"/>
                <a:ext cx="76680" cy="17388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E14EEEDF-6B50-4679-A78B-4275200322C6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2965427" y="6489067"/>
                  <a:ext cx="8532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98FE4DB9-68DD-4026-AB0A-7CBC6B9C4920}"/>
                    </a:ext>
                  </a:extLst>
                </p14:cNvPr>
                <p14:cNvContentPartPr/>
                <p14:nvPr/>
              </p14:nvContentPartPr>
              <p14:xfrm>
                <a:off x="2920067" y="6476827"/>
                <a:ext cx="201600" cy="8856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98FE4DB9-68DD-4026-AB0A-7CBC6B9C4920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2915747" y="6472507"/>
                  <a:ext cx="21024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4E31FB6D-11DE-404B-AD50-0101BFCCD9F3}"/>
                    </a:ext>
                  </a:extLst>
                </p14:cNvPr>
                <p14:cNvContentPartPr/>
                <p14:nvPr/>
              </p14:nvContentPartPr>
              <p14:xfrm>
                <a:off x="3104387" y="6625147"/>
                <a:ext cx="3600" cy="4752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4E31FB6D-11DE-404B-AD50-0101BFCCD9F3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3100067" y="6620827"/>
                  <a:ext cx="12240" cy="56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7289582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7782B-9F63-DC4A-3C63-7AF2B8B25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Shape 2">
            <a:extLst>
              <a:ext uri="{FF2B5EF4-FFF2-40B4-BE49-F238E27FC236}">
                <a16:creationId xmlns:a16="http://schemas.microsoft.com/office/drawing/2014/main" id="{C805E9DA-360A-4C98-CA53-0AAC5D7E9FE0}"/>
              </a:ext>
            </a:extLst>
          </p:cNvPr>
          <p:cNvSpPr txBox="1"/>
          <p:nvPr/>
        </p:nvSpPr>
        <p:spPr>
          <a:xfrm>
            <a:off x="1600268" y="104181"/>
            <a:ext cx="9595270" cy="744941"/>
          </a:xfrm>
          <a:prstGeom prst="rect">
            <a:avLst/>
          </a:prstGeom>
          <a:noFill/>
          <a:ln>
            <a:noFill/>
          </a:ln>
        </p:spPr>
        <p:txBody>
          <a:bodyPr lIns="81646" tIns="40823" rIns="81646" bIns="40823" anchor="ctr" anchorCtr="1"/>
          <a:lstStyle/>
          <a:p>
            <a:pPr algn="ctr">
              <a:lnSpc>
                <a:spcPct val="100000"/>
              </a:lnSpc>
            </a:pPr>
            <a:r>
              <a:rPr lang="de-DE" sz="2177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 und Steueraufkommen in Abhängigkeit des Steuersatzes</a:t>
            </a:r>
            <a:endParaRPr lang="de-DE" sz="2177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3">
            <a:extLst>
              <a:ext uri="{FF2B5EF4-FFF2-40B4-BE49-F238E27FC236}">
                <a16:creationId xmlns:a16="http://schemas.microsoft.com/office/drawing/2014/main" id="{7FFE5176-E296-7BEC-AE28-165E44B2E64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6142" y="1283176"/>
            <a:ext cx="1440" cy="3835122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Line 4">
            <a:extLst>
              <a:ext uri="{FF2B5EF4-FFF2-40B4-BE49-F238E27FC236}">
                <a16:creationId xmlns:a16="http://schemas.microsoft.com/office/drawing/2014/main" id="{C3048281-72CD-2AEF-6DDC-CC7C0927B4DB}"/>
              </a:ext>
            </a:extLst>
          </p:cNvPr>
          <p:cNvSpPr>
            <a:spLocks noChangeShapeType="1"/>
          </p:cNvSpPr>
          <p:nvPr/>
        </p:nvSpPr>
        <p:spPr bwMode="auto">
          <a:xfrm>
            <a:off x="481712" y="4997325"/>
            <a:ext cx="3460090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079099C-E217-19DC-2079-5E69ABF45084}"/>
              </a:ext>
            </a:extLst>
          </p:cNvPr>
          <p:cNvSpPr txBox="1"/>
          <p:nvPr/>
        </p:nvSpPr>
        <p:spPr>
          <a:xfrm rot="16200000">
            <a:off x="-660380" y="2170289"/>
            <a:ext cx="1704697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Wohlfahrtsverlust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3E8A72A-27D7-AA47-FF0C-4512ADF76487}"/>
              </a:ext>
            </a:extLst>
          </p:cNvPr>
          <p:cNvSpPr txBox="1"/>
          <p:nvPr/>
        </p:nvSpPr>
        <p:spPr>
          <a:xfrm>
            <a:off x="2717151" y="5118298"/>
            <a:ext cx="107298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Steuersatz</a:t>
            </a:r>
          </a:p>
        </p:txBody>
      </p:sp>
      <p:sp>
        <p:nvSpPr>
          <p:cNvPr id="3" name="Freihandform 2">
            <a:extLst>
              <a:ext uri="{FF2B5EF4-FFF2-40B4-BE49-F238E27FC236}">
                <a16:creationId xmlns:a16="http://schemas.microsoft.com/office/drawing/2014/main" id="{DC7072E1-3479-5DCF-B095-9BF21CA0F9C3}"/>
              </a:ext>
            </a:extLst>
          </p:cNvPr>
          <p:cNvSpPr/>
          <p:nvPr/>
        </p:nvSpPr>
        <p:spPr>
          <a:xfrm>
            <a:off x="808334" y="1413269"/>
            <a:ext cx="2435127" cy="3272024"/>
          </a:xfrm>
          <a:custGeom>
            <a:avLst/>
            <a:gdLst>
              <a:gd name="connsiteX0" fmla="*/ 0 w 5096933"/>
              <a:gd name="connsiteY0" fmla="*/ 3606800 h 3606800"/>
              <a:gd name="connsiteX1" fmla="*/ 3217333 w 5096933"/>
              <a:gd name="connsiteY1" fmla="*/ 2540000 h 3606800"/>
              <a:gd name="connsiteX2" fmla="*/ 5096933 w 5096933"/>
              <a:gd name="connsiteY2" fmla="*/ 0 h 3606800"/>
              <a:gd name="connsiteX3" fmla="*/ 5096933 w 5096933"/>
              <a:gd name="connsiteY3" fmla="*/ 0 h 360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6933" h="3606800">
                <a:moveTo>
                  <a:pt x="0" y="3606800"/>
                </a:moveTo>
                <a:cubicBezTo>
                  <a:pt x="1183922" y="3373966"/>
                  <a:pt x="2367844" y="3141133"/>
                  <a:pt x="3217333" y="2540000"/>
                </a:cubicBezTo>
                <a:cubicBezTo>
                  <a:pt x="4066822" y="1938867"/>
                  <a:pt x="5096933" y="0"/>
                  <a:pt x="5096933" y="0"/>
                </a:cubicBezTo>
                <a:lnTo>
                  <a:pt x="5096933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Line 3">
            <a:extLst>
              <a:ext uri="{FF2B5EF4-FFF2-40B4-BE49-F238E27FC236}">
                <a16:creationId xmlns:a16="http://schemas.microsoft.com/office/drawing/2014/main" id="{49C71BE7-97C9-1897-F982-AC56C4C0869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74974" y="1283882"/>
            <a:ext cx="1440" cy="3835122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Line 4">
            <a:extLst>
              <a:ext uri="{FF2B5EF4-FFF2-40B4-BE49-F238E27FC236}">
                <a16:creationId xmlns:a16="http://schemas.microsoft.com/office/drawing/2014/main" id="{05600B6E-3539-6060-0DE9-6020EEEB1372}"/>
              </a:ext>
            </a:extLst>
          </p:cNvPr>
          <p:cNvSpPr>
            <a:spLocks noChangeShapeType="1"/>
          </p:cNvSpPr>
          <p:nvPr/>
        </p:nvSpPr>
        <p:spPr bwMode="auto">
          <a:xfrm>
            <a:off x="4860544" y="4998031"/>
            <a:ext cx="3460090" cy="0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DD94525-4419-CE1E-8AD5-C8746C70D74C}"/>
              </a:ext>
            </a:extLst>
          </p:cNvPr>
          <p:cNvSpPr txBox="1"/>
          <p:nvPr/>
        </p:nvSpPr>
        <p:spPr>
          <a:xfrm rot="16200000">
            <a:off x="3690974" y="2170995"/>
            <a:ext cx="1759649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Steueraufkommen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4A46211B-E96C-39E6-2266-BF1DADFBDD70}"/>
              </a:ext>
            </a:extLst>
          </p:cNvPr>
          <p:cNvSpPr txBox="1"/>
          <p:nvPr/>
        </p:nvSpPr>
        <p:spPr>
          <a:xfrm>
            <a:off x="7095983" y="5119004"/>
            <a:ext cx="107298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Steuersatz</a:t>
            </a:r>
          </a:p>
        </p:txBody>
      </p:sp>
      <p:sp>
        <p:nvSpPr>
          <p:cNvPr id="17" name="Freihandform 16">
            <a:extLst>
              <a:ext uri="{FF2B5EF4-FFF2-40B4-BE49-F238E27FC236}">
                <a16:creationId xmlns:a16="http://schemas.microsoft.com/office/drawing/2014/main" id="{E34B7250-29D4-22D1-9C9B-025EA2B0329E}"/>
              </a:ext>
            </a:extLst>
          </p:cNvPr>
          <p:cNvSpPr/>
          <p:nvPr/>
        </p:nvSpPr>
        <p:spPr>
          <a:xfrm>
            <a:off x="4978711" y="3056941"/>
            <a:ext cx="2672921" cy="1950945"/>
          </a:xfrm>
          <a:custGeom>
            <a:avLst/>
            <a:gdLst>
              <a:gd name="connsiteX0" fmla="*/ 0 w 2946400"/>
              <a:gd name="connsiteY0" fmla="*/ 2150556 h 2150556"/>
              <a:gd name="connsiteX1" fmla="*/ 1473200 w 2946400"/>
              <a:gd name="connsiteY1" fmla="*/ 22 h 2150556"/>
              <a:gd name="connsiteX2" fmla="*/ 2946400 w 2946400"/>
              <a:gd name="connsiteY2" fmla="*/ 2116689 h 215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6400" h="2150556">
                <a:moveTo>
                  <a:pt x="0" y="2150556"/>
                </a:moveTo>
                <a:cubicBezTo>
                  <a:pt x="491066" y="1078111"/>
                  <a:pt x="982133" y="5666"/>
                  <a:pt x="1473200" y="22"/>
                </a:cubicBezTo>
                <a:cubicBezTo>
                  <a:pt x="1964267" y="-5623"/>
                  <a:pt x="2455333" y="1055533"/>
                  <a:pt x="2946400" y="211668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33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5D3D2D65-2918-274B-714C-078A5C038784}"/>
              </a:ext>
            </a:extLst>
          </p:cNvPr>
          <p:cNvSpPr txBox="1"/>
          <p:nvPr/>
        </p:nvSpPr>
        <p:spPr>
          <a:xfrm>
            <a:off x="5772984" y="2645108"/>
            <a:ext cx="118276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Lafferkurve</a:t>
            </a:r>
            <a:endParaRPr lang="de-DE" sz="1633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03B9A1F-1174-35FC-98EB-57137860FB21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D5761A1F-A141-4E3B-AD0E-186CD84C2965}"/>
                  </a:ext>
                </a:extLst>
              </p14:cNvPr>
              <p14:cNvContentPartPr/>
              <p14:nvPr/>
            </p14:nvContentPartPr>
            <p14:xfrm>
              <a:off x="5478587" y="2579827"/>
              <a:ext cx="1797480" cy="7520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D5761A1F-A141-4E3B-AD0E-186CD84C296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74267" y="2575507"/>
                <a:ext cx="1806120" cy="76068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9EF0A230-2AE4-4650-B485-9E22902B450F}"/>
              </a:ext>
            </a:extLst>
          </p:cNvPr>
          <p:cNvGrpSpPr/>
          <p:nvPr/>
        </p:nvGrpSpPr>
        <p:grpSpPr>
          <a:xfrm>
            <a:off x="5715827" y="2602867"/>
            <a:ext cx="1882800" cy="2422440"/>
            <a:chOff x="5715827" y="2602867"/>
            <a:chExt cx="1882800" cy="2422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145887E1-A4BC-494F-A6AE-0D4F07407C10}"/>
                    </a:ext>
                  </a:extLst>
                </p14:cNvPr>
                <p14:cNvContentPartPr/>
                <p14:nvPr/>
              </p14:nvContentPartPr>
              <p14:xfrm>
                <a:off x="6518987" y="3461827"/>
                <a:ext cx="7200" cy="54684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145887E1-A4BC-494F-A6AE-0D4F07407C10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514667" y="3457507"/>
                  <a:ext cx="15840" cy="55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D9C2EECF-3264-4D88-8936-182E5247301B}"/>
                    </a:ext>
                  </a:extLst>
                </p14:cNvPr>
                <p14:cNvContentPartPr/>
                <p14:nvPr/>
              </p14:nvContentPartPr>
              <p14:xfrm>
                <a:off x="6522947" y="4351027"/>
                <a:ext cx="42480" cy="57240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D9C2EECF-3264-4D88-8936-182E5247301B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518627" y="4346707"/>
                  <a:ext cx="51120" cy="58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AF8A0512-5C78-4776-8E39-A8334831258F}"/>
                    </a:ext>
                  </a:extLst>
                </p14:cNvPr>
                <p14:cNvContentPartPr/>
                <p14:nvPr/>
              </p14:nvContentPartPr>
              <p14:xfrm>
                <a:off x="6496667" y="3091747"/>
                <a:ext cx="20880" cy="11268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AF8A0512-5C78-4776-8E39-A8334831258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492347" y="3087427"/>
                  <a:ext cx="2952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79C62242-65B5-41F3-AECF-B2A95EFB9ADC}"/>
                    </a:ext>
                  </a:extLst>
                </p14:cNvPr>
                <p14:cNvContentPartPr/>
                <p14:nvPr/>
              </p14:nvContentPartPr>
              <p14:xfrm>
                <a:off x="6480827" y="3068707"/>
                <a:ext cx="29520" cy="15408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79C62242-65B5-41F3-AECF-B2A95EFB9AD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6476507" y="3064387"/>
                  <a:ext cx="3816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47164654-6B69-437C-9375-C3AB5354F20D}"/>
                    </a:ext>
                  </a:extLst>
                </p14:cNvPr>
                <p14:cNvContentPartPr/>
                <p14:nvPr/>
              </p14:nvContentPartPr>
              <p14:xfrm>
                <a:off x="5830667" y="3393067"/>
                <a:ext cx="18360" cy="35928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47164654-6B69-437C-9375-C3AB5354F20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826347" y="3388747"/>
                  <a:ext cx="27000" cy="36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E55C581C-4D70-4FB5-B7E6-9F926C14582E}"/>
                    </a:ext>
                  </a:extLst>
                </p14:cNvPr>
                <p14:cNvContentPartPr/>
                <p14:nvPr/>
              </p14:nvContentPartPr>
              <p14:xfrm>
                <a:off x="5791067" y="3912907"/>
                <a:ext cx="31680" cy="100116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E55C581C-4D70-4FB5-B7E6-9F926C14582E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786747" y="3908587"/>
                  <a:ext cx="40320" cy="10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94F2F4B5-8E4F-446C-888B-A11841532153}"/>
                    </a:ext>
                  </a:extLst>
                </p14:cNvPr>
                <p14:cNvContentPartPr/>
                <p14:nvPr/>
              </p14:nvContentPartPr>
              <p14:xfrm>
                <a:off x="5775227" y="4963387"/>
                <a:ext cx="8280" cy="6192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94F2F4B5-8E4F-446C-888B-A11841532153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770907" y="4959067"/>
                  <a:ext cx="1692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078E6CFF-0569-460F-B883-37B2D54DA7C8}"/>
                    </a:ext>
                  </a:extLst>
                </p14:cNvPr>
                <p14:cNvContentPartPr/>
                <p14:nvPr/>
              </p14:nvContentPartPr>
              <p14:xfrm>
                <a:off x="5715827" y="2602867"/>
                <a:ext cx="1882800" cy="74160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078E6CFF-0569-460F-B883-37B2D54DA7C8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711507" y="2598547"/>
                  <a:ext cx="1891440" cy="7502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1563083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7782B-9F63-DC4A-3C63-7AF2B8B25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903B9A1F-1174-35FC-98EB-57137860FB21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0AFE114A-869F-4C32-A28F-A29172221FD6}"/>
                  </a:ext>
                </a:extLst>
              </p14:cNvPr>
              <p14:cNvContentPartPr/>
              <p14:nvPr/>
            </p14:nvContentPartPr>
            <p14:xfrm>
              <a:off x="2779667" y="86467"/>
              <a:ext cx="24480" cy="96120"/>
            </p14:xfrm>
          </p:contentPart>
        </mc:Choice>
        <mc:Fallback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0AFE114A-869F-4C32-A28F-A29172221FD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75347" y="82147"/>
                <a:ext cx="3312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95" name="Freihand 194">
                <a:extLst>
                  <a:ext uri="{FF2B5EF4-FFF2-40B4-BE49-F238E27FC236}">
                    <a16:creationId xmlns:a16="http://schemas.microsoft.com/office/drawing/2014/main" id="{02D705AF-53CC-4A7C-B429-22749913421D}"/>
                  </a:ext>
                </a:extLst>
              </p14:cNvPr>
              <p14:cNvContentPartPr/>
              <p14:nvPr/>
            </p14:nvContentPartPr>
            <p14:xfrm>
              <a:off x="10617227" y="2770267"/>
              <a:ext cx="10440" cy="228240"/>
            </p14:xfrm>
          </p:contentPart>
        </mc:Choice>
        <mc:Fallback>
          <p:pic>
            <p:nvPicPr>
              <p:cNvPr id="195" name="Freihand 194">
                <a:extLst>
                  <a:ext uri="{FF2B5EF4-FFF2-40B4-BE49-F238E27FC236}">
                    <a16:creationId xmlns:a16="http://schemas.microsoft.com/office/drawing/2014/main" id="{02D705AF-53CC-4A7C-B429-22749913421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612907" y="2765947"/>
                <a:ext cx="19080" cy="23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90" name="Freihand 189">
                <a:extLst>
                  <a:ext uri="{FF2B5EF4-FFF2-40B4-BE49-F238E27FC236}">
                    <a16:creationId xmlns:a16="http://schemas.microsoft.com/office/drawing/2014/main" id="{6EB67842-6DA4-411D-B61A-EE971A3C88DD}"/>
                  </a:ext>
                </a:extLst>
              </p14:cNvPr>
              <p14:cNvContentPartPr/>
              <p14:nvPr/>
            </p14:nvContentPartPr>
            <p14:xfrm>
              <a:off x="8852507" y="1373107"/>
              <a:ext cx="138960" cy="17640"/>
            </p14:xfrm>
          </p:contentPart>
        </mc:Choice>
        <mc:Fallback>
          <p:pic>
            <p:nvPicPr>
              <p:cNvPr id="190" name="Freihand 189">
                <a:extLst>
                  <a:ext uri="{FF2B5EF4-FFF2-40B4-BE49-F238E27FC236}">
                    <a16:creationId xmlns:a16="http://schemas.microsoft.com/office/drawing/2014/main" id="{6EB67842-6DA4-411D-B61A-EE971A3C88D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848187" y="1368787"/>
                <a:ext cx="14760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41" name="Freihand 240">
                <a:extLst>
                  <a:ext uri="{FF2B5EF4-FFF2-40B4-BE49-F238E27FC236}">
                    <a16:creationId xmlns:a16="http://schemas.microsoft.com/office/drawing/2014/main" id="{66AE9DB6-5730-4A94-9760-AABB4F2317DE}"/>
                  </a:ext>
                </a:extLst>
              </p14:cNvPr>
              <p14:cNvContentPartPr/>
              <p14:nvPr/>
            </p14:nvContentPartPr>
            <p14:xfrm>
              <a:off x="5879627" y="99787"/>
              <a:ext cx="70200" cy="58680"/>
            </p14:xfrm>
          </p:contentPart>
        </mc:Choice>
        <mc:Fallback>
          <p:pic>
            <p:nvPicPr>
              <p:cNvPr id="241" name="Freihand 240">
                <a:extLst>
                  <a:ext uri="{FF2B5EF4-FFF2-40B4-BE49-F238E27FC236}">
                    <a16:creationId xmlns:a16="http://schemas.microsoft.com/office/drawing/2014/main" id="{66AE9DB6-5730-4A94-9760-AABB4F2317D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875307" y="95467"/>
                <a:ext cx="78840" cy="6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51" name="Freihand 250">
                <a:extLst>
                  <a:ext uri="{FF2B5EF4-FFF2-40B4-BE49-F238E27FC236}">
                    <a16:creationId xmlns:a16="http://schemas.microsoft.com/office/drawing/2014/main" id="{27B2B74F-F384-4148-A0AF-D450429B3408}"/>
                  </a:ext>
                </a:extLst>
              </p14:cNvPr>
              <p14:cNvContentPartPr/>
              <p14:nvPr/>
            </p14:nvContentPartPr>
            <p14:xfrm>
              <a:off x="8918387" y="1379227"/>
              <a:ext cx="1694160" cy="1484280"/>
            </p14:xfrm>
          </p:contentPart>
        </mc:Choice>
        <mc:Fallback>
          <p:pic>
            <p:nvPicPr>
              <p:cNvPr id="251" name="Freihand 250">
                <a:extLst>
                  <a:ext uri="{FF2B5EF4-FFF2-40B4-BE49-F238E27FC236}">
                    <a16:creationId xmlns:a16="http://schemas.microsoft.com/office/drawing/2014/main" id="{27B2B74F-F384-4148-A0AF-D450429B3408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914067" y="1374907"/>
                <a:ext cx="1702800" cy="149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350" name="Freihand 349">
                <a:extLst>
                  <a:ext uri="{FF2B5EF4-FFF2-40B4-BE49-F238E27FC236}">
                    <a16:creationId xmlns:a16="http://schemas.microsoft.com/office/drawing/2014/main" id="{4013B5D7-0AB3-427D-884B-6A5775718EE8}"/>
                  </a:ext>
                </a:extLst>
              </p14:cNvPr>
              <p14:cNvContentPartPr/>
              <p14:nvPr/>
            </p14:nvContentPartPr>
            <p14:xfrm>
              <a:off x="6886187" y="382373"/>
              <a:ext cx="1258920" cy="35640"/>
            </p14:xfrm>
          </p:contentPart>
        </mc:Choice>
        <mc:Fallback>
          <p:pic>
            <p:nvPicPr>
              <p:cNvPr id="350" name="Freihand 349">
                <a:extLst>
                  <a:ext uri="{FF2B5EF4-FFF2-40B4-BE49-F238E27FC236}">
                    <a16:creationId xmlns:a16="http://schemas.microsoft.com/office/drawing/2014/main" id="{4013B5D7-0AB3-427D-884B-6A5775718EE8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881867" y="378053"/>
                <a:ext cx="1267560" cy="4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357" name="Freihand 356">
                <a:extLst>
                  <a:ext uri="{FF2B5EF4-FFF2-40B4-BE49-F238E27FC236}">
                    <a16:creationId xmlns:a16="http://schemas.microsoft.com/office/drawing/2014/main" id="{E708B085-9AF0-4226-9264-AE1E2C1C9EE9}"/>
                  </a:ext>
                </a:extLst>
              </p14:cNvPr>
              <p14:cNvContentPartPr/>
              <p14:nvPr/>
            </p14:nvContentPartPr>
            <p14:xfrm>
              <a:off x="6940907" y="344213"/>
              <a:ext cx="1086840" cy="54720"/>
            </p14:xfrm>
          </p:contentPart>
        </mc:Choice>
        <mc:Fallback>
          <p:pic>
            <p:nvPicPr>
              <p:cNvPr id="357" name="Freihand 356">
                <a:extLst>
                  <a:ext uri="{FF2B5EF4-FFF2-40B4-BE49-F238E27FC236}">
                    <a16:creationId xmlns:a16="http://schemas.microsoft.com/office/drawing/2014/main" id="{E708B085-9AF0-4226-9264-AE1E2C1C9EE9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936587" y="339893"/>
                <a:ext cx="1095480" cy="6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366" name="Freihand 365">
                <a:extLst>
                  <a:ext uri="{FF2B5EF4-FFF2-40B4-BE49-F238E27FC236}">
                    <a16:creationId xmlns:a16="http://schemas.microsoft.com/office/drawing/2014/main" id="{36A9BB42-1AED-4A45-A8EE-09E1F2716AF8}"/>
                  </a:ext>
                </a:extLst>
              </p14:cNvPr>
              <p14:cNvContentPartPr/>
              <p14:nvPr/>
            </p14:nvContentPartPr>
            <p14:xfrm>
              <a:off x="8342027" y="543653"/>
              <a:ext cx="6480" cy="2160"/>
            </p14:xfrm>
          </p:contentPart>
        </mc:Choice>
        <mc:Fallback>
          <p:pic>
            <p:nvPicPr>
              <p:cNvPr id="366" name="Freihand 365">
                <a:extLst>
                  <a:ext uri="{FF2B5EF4-FFF2-40B4-BE49-F238E27FC236}">
                    <a16:creationId xmlns:a16="http://schemas.microsoft.com/office/drawing/2014/main" id="{36A9BB42-1AED-4A45-A8EE-09E1F2716AF8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337707" y="539333"/>
                <a:ext cx="15120" cy="1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398" name="Freihand 397">
                <a:extLst>
                  <a:ext uri="{FF2B5EF4-FFF2-40B4-BE49-F238E27FC236}">
                    <a16:creationId xmlns:a16="http://schemas.microsoft.com/office/drawing/2014/main" id="{9EAC769A-B271-4FE9-B960-B79775539612}"/>
                  </a:ext>
                </a:extLst>
              </p14:cNvPr>
              <p14:cNvContentPartPr/>
              <p14:nvPr/>
            </p14:nvContentPartPr>
            <p14:xfrm>
              <a:off x="9710387" y="2070773"/>
              <a:ext cx="33480" cy="50760"/>
            </p14:xfrm>
          </p:contentPart>
        </mc:Choice>
        <mc:Fallback>
          <p:pic>
            <p:nvPicPr>
              <p:cNvPr id="398" name="Freihand 397">
                <a:extLst>
                  <a:ext uri="{FF2B5EF4-FFF2-40B4-BE49-F238E27FC236}">
                    <a16:creationId xmlns:a16="http://schemas.microsoft.com/office/drawing/2014/main" id="{9EAC769A-B271-4FE9-B960-B79775539612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9706067" y="2066453"/>
                <a:ext cx="42120" cy="5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531" name="Freihand 530">
                <a:extLst>
                  <a:ext uri="{FF2B5EF4-FFF2-40B4-BE49-F238E27FC236}">
                    <a16:creationId xmlns:a16="http://schemas.microsoft.com/office/drawing/2014/main" id="{2010236A-86BC-48AD-A433-1AEC4012CE35}"/>
                  </a:ext>
                </a:extLst>
              </p14:cNvPr>
              <p14:cNvContentPartPr/>
              <p14:nvPr/>
            </p14:nvContentPartPr>
            <p14:xfrm>
              <a:off x="9720467" y="2077253"/>
              <a:ext cx="44280" cy="66960"/>
            </p14:xfrm>
          </p:contentPart>
        </mc:Choice>
        <mc:Fallback>
          <p:pic>
            <p:nvPicPr>
              <p:cNvPr id="531" name="Freihand 530">
                <a:extLst>
                  <a:ext uri="{FF2B5EF4-FFF2-40B4-BE49-F238E27FC236}">
                    <a16:creationId xmlns:a16="http://schemas.microsoft.com/office/drawing/2014/main" id="{2010236A-86BC-48AD-A433-1AEC4012CE35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9716147" y="2072933"/>
                <a:ext cx="52920" cy="7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399" name="Freihand 398">
                <a:extLst>
                  <a:ext uri="{FF2B5EF4-FFF2-40B4-BE49-F238E27FC236}">
                    <a16:creationId xmlns:a16="http://schemas.microsoft.com/office/drawing/2014/main" id="{03EB9D7B-6BEC-4222-8AA0-B823D89D101D}"/>
                  </a:ext>
                </a:extLst>
              </p14:cNvPr>
              <p14:cNvContentPartPr/>
              <p14:nvPr/>
            </p14:nvContentPartPr>
            <p14:xfrm>
              <a:off x="218627" y="1399373"/>
              <a:ext cx="181080" cy="195840"/>
            </p14:xfrm>
          </p:contentPart>
        </mc:Choice>
        <mc:Fallback>
          <p:pic>
            <p:nvPicPr>
              <p:cNvPr id="399" name="Freihand 398">
                <a:extLst>
                  <a:ext uri="{FF2B5EF4-FFF2-40B4-BE49-F238E27FC236}">
                    <a16:creationId xmlns:a16="http://schemas.microsoft.com/office/drawing/2014/main" id="{03EB9D7B-6BEC-4222-8AA0-B823D89D101D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14307" y="1395053"/>
                <a:ext cx="189720" cy="20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400" name="Freihand 399">
                <a:extLst>
                  <a:ext uri="{FF2B5EF4-FFF2-40B4-BE49-F238E27FC236}">
                    <a16:creationId xmlns:a16="http://schemas.microsoft.com/office/drawing/2014/main" id="{ECF8E394-8089-4916-B94D-68F045EDD5CD}"/>
                  </a:ext>
                </a:extLst>
              </p14:cNvPr>
              <p14:cNvContentPartPr/>
              <p14:nvPr/>
            </p14:nvContentPartPr>
            <p14:xfrm>
              <a:off x="316547" y="1494053"/>
              <a:ext cx="73800" cy="9000"/>
            </p14:xfrm>
          </p:contentPart>
        </mc:Choice>
        <mc:Fallback>
          <p:pic>
            <p:nvPicPr>
              <p:cNvPr id="400" name="Freihand 399">
                <a:extLst>
                  <a:ext uri="{FF2B5EF4-FFF2-40B4-BE49-F238E27FC236}">
                    <a16:creationId xmlns:a16="http://schemas.microsoft.com/office/drawing/2014/main" id="{ECF8E394-8089-4916-B94D-68F045EDD5CD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12227" y="1489733"/>
                <a:ext cx="82440" cy="1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401" name="Freihand 400">
                <a:extLst>
                  <a:ext uri="{FF2B5EF4-FFF2-40B4-BE49-F238E27FC236}">
                    <a16:creationId xmlns:a16="http://schemas.microsoft.com/office/drawing/2014/main" id="{E607663D-B2E9-4249-BAEA-25B365EA5C3E}"/>
                  </a:ext>
                </a:extLst>
              </p14:cNvPr>
              <p14:cNvContentPartPr/>
              <p14:nvPr/>
            </p14:nvContentPartPr>
            <p14:xfrm>
              <a:off x="418787" y="1513133"/>
              <a:ext cx="65880" cy="137520"/>
            </p14:xfrm>
          </p:contentPart>
        </mc:Choice>
        <mc:Fallback>
          <p:pic>
            <p:nvPicPr>
              <p:cNvPr id="401" name="Freihand 400">
                <a:extLst>
                  <a:ext uri="{FF2B5EF4-FFF2-40B4-BE49-F238E27FC236}">
                    <a16:creationId xmlns:a16="http://schemas.microsoft.com/office/drawing/2014/main" id="{E607663D-B2E9-4249-BAEA-25B365EA5C3E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14467" y="1508813"/>
                <a:ext cx="74520" cy="14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402" name="Freihand 401">
                <a:extLst>
                  <a:ext uri="{FF2B5EF4-FFF2-40B4-BE49-F238E27FC236}">
                    <a16:creationId xmlns:a16="http://schemas.microsoft.com/office/drawing/2014/main" id="{3F52A112-0902-4009-9ED6-EE94FD8B3426}"/>
                  </a:ext>
                </a:extLst>
              </p14:cNvPr>
              <p14:cNvContentPartPr/>
              <p14:nvPr/>
            </p14:nvContentPartPr>
            <p14:xfrm>
              <a:off x="418787" y="1560653"/>
              <a:ext cx="77760" cy="15480"/>
            </p14:xfrm>
          </p:contentPart>
        </mc:Choice>
        <mc:Fallback>
          <p:pic>
            <p:nvPicPr>
              <p:cNvPr id="402" name="Freihand 401">
                <a:extLst>
                  <a:ext uri="{FF2B5EF4-FFF2-40B4-BE49-F238E27FC236}">
                    <a16:creationId xmlns:a16="http://schemas.microsoft.com/office/drawing/2014/main" id="{3F52A112-0902-4009-9ED6-EE94FD8B3426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14467" y="1556333"/>
                <a:ext cx="8640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404" name="Freihand 403">
                <a:extLst>
                  <a:ext uri="{FF2B5EF4-FFF2-40B4-BE49-F238E27FC236}">
                    <a16:creationId xmlns:a16="http://schemas.microsoft.com/office/drawing/2014/main" id="{FAD20DF5-EEE0-4757-AF4B-D88198B05A0A}"/>
                  </a:ext>
                </a:extLst>
              </p14:cNvPr>
              <p14:cNvContentPartPr/>
              <p14:nvPr/>
            </p14:nvContentPartPr>
            <p14:xfrm>
              <a:off x="622187" y="1462373"/>
              <a:ext cx="107280" cy="16920"/>
            </p14:xfrm>
          </p:contentPart>
        </mc:Choice>
        <mc:Fallback>
          <p:pic>
            <p:nvPicPr>
              <p:cNvPr id="404" name="Freihand 403">
                <a:extLst>
                  <a:ext uri="{FF2B5EF4-FFF2-40B4-BE49-F238E27FC236}">
                    <a16:creationId xmlns:a16="http://schemas.microsoft.com/office/drawing/2014/main" id="{FAD20DF5-EEE0-4757-AF4B-D88198B05A0A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617867" y="1458053"/>
                <a:ext cx="11592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405" name="Freihand 404">
                <a:extLst>
                  <a:ext uri="{FF2B5EF4-FFF2-40B4-BE49-F238E27FC236}">
                    <a16:creationId xmlns:a16="http://schemas.microsoft.com/office/drawing/2014/main" id="{3197474A-0F8D-4E23-87AB-92B50E1F99B2}"/>
                  </a:ext>
                </a:extLst>
              </p14:cNvPr>
              <p14:cNvContentPartPr/>
              <p14:nvPr/>
            </p14:nvContentPartPr>
            <p14:xfrm>
              <a:off x="627227" y="1499813"/>
              <a:ext cx="119520" cy="12600"/>
            </p14:xfrm>
          </p:contentPart>
        </mc:Choice>
        <mc:Fallback>
          <p:pic>
            <p:nvPicPr>
              <p:cNvPr id="405" name="Freihand 404">
                <a:extLst>
                  <a:ext uri="{FF2B5EF4-FFF2-40B4-BE49-F238E27FC236}">
                    <a16:creationId xmlns:a16="http://schemas.microsoft.com/office/drawing/2014/main" id="{3197474A-0F8D-4E23-87AB-92B50E1F99B2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622907" y="1495493"/>
                <a:ext cx="12816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406" name="Freihand 405">
                <a:extLst>
                  <a:ext uri="{FF2B5EF4-FFF2-40B4-BE49-F238E27FC236}">
                    <a16:creationId xmlns:a16="http://schemas.microsoft.com/office/drawing/2014/main" id="{CCF368AC-7C3F-4965-A914-BF33C7693534}"/>
                  </a:ext>
                </a:extLst>
              </p14:cNvPr>
              <p14:cNvContentPartPr/>
              <p14:nvPr/>
            </p14:nvContentPartPr>
            <p14:xfrm>
              <a:off x="802187" y="1400813"/>
              <a:ext cx="92520" cy="111240"/>
            </p14:xfrm>
          </p:contentPart>
        </mc:Choice>
        <mc:Fallback>
          <p:pic>
            <p:nvPicPr>
              <p:cNvPr id="406" name="Freihand 405">
                <a:extLst>
                  <a:ext uri="{FF2B5EF4-FFF2-40B4-BE49-F238E27FC236}">
                    <a16:creationId xmlns:a16="http://schemas.microsoft.com/office/drawing/2014/main" id="{CCF368AC-7C3F-4965-A914-BF33C7693534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97867" y="1396493"/>
                <a:ext cx="101160" cy="11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407" name="Freihand 406">
                <a:extLst>
                  <a:ext uri="{FF2B5EF4-FFF2-40B4-BE49-F238E27FC236}">
                    <a16:creationId xmlns:a16="http://schemas.microsoft.com/office/drawing/2014/main" id="{0E8FCFE7-FCCE-4D08-A775-658C400C2DCD}"/>
                  </a:ext>
                </a:extLst>
              </p14:cNvPr>
              <p14:cNvContentPartPr/>
              <p14:nvPr/>
            </p14:nvContentPartPr>
            <p14:xfrm>
              <a:off x="194507" y="1283813"/>
              <a:ext cx="90720" cy="45720"/>
            </p14:xfrm>
          </p:contentPart>
        </mc:Choice>
        <mc:Fallback>
          <p:pic>
            <p:nvPicPr>
              <p:cNvPr id="407" name="Freihand 406">
                <a:extLst>
                  <a:ext uri="{FF2B5EF4-FFF2-40B4-BE49-F238E27FC236}">
                    <a16:creationId xmlns:a16="http://schemas.microsoft.com/office/drawing/2014/main" id="{0E8FCFE7-FCCE-4D08-A775-658C400C2DCD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190187" y="1279493"/>
                <a:ext cx="99360" cy="5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408" name="Freihand 407">
                <a:extLst>
                  <a:ext uri="{FF2B5EF4-FFF2-40B4-BE49-F238E27FC236}">
                    <a16:creationId xmlns:a16="http://schemas.microsoft.com/office/drawing/2014/main" id="{24679401-5BA6-4B8D-9D66-C926DABBDDC9}"/>
                  </a:ext>
                </a:extLst>
              </p14:cNvPr>
              <p14:cNvContentPartPr/>
              <p14:nvPr/>
            </p14:nvContentPartPr>
            <p14:xfrm>
              <a:off x="950507" y="1265813"/>
              <a:ext cx="67320" cy="52920"/>
            </p14:xfrm>
          </p:contentPart>
        </mc:Choice>
        <mc:Fallback>
          <p:pic>
            <p:nvPicPr>
              <p:cNvPr id="408" name="Freihand 407">
                <a:extLst>
                  <a:ext uri="{FF2B5EF4-FFF2-40B4-BE49-F238E27FC236}">
                    <a16:creationId xmlns:a16="http://schemas.microsoft.com/office/drawing/2014/main" id="{24679401-5BA6-4B8D-9D66-C926DABBDDC9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946187" y="1261493"/>
                <a:ext cx="75960" cy="6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410" name="Freihand 409">
                <a:extLst>
                  <a:ext uri="{FF2B5EF4-FFF2-40B4-BE49-F238E27FC236}">
                    <a16:creationId xmlns:a16="http://schemas.microsoft.com/office/drawing/2014/main" id="{C3C4A20C-6FCF-4688-B3B4-195FA5BAE621}"/>
                  </a:ext>
                </a:extLst>
              </p14:cNvPr>
              <p14:cNvContentPartPr/>
              <p14:nvPr/>
            </p14:nvContentPartPr>
            <p14:xfrm>
              <a:off x="1373507" y="1287053"/>
              <a:ext cx="96120" cy="101520"/>
            </p14:xfrm>
          </p:contentPart>
        </mc:Choice>
        <mc:Fallback>
          <p:pic>
            <p:nvPicPr>
              <p:cNvPr id="410" name="Freihand 409">
                <a:extLst>
                  <a:ext uri="{FF2B5EF4-FFF2-40B4-BE49-F238E27FC236}">
                    <a16:creationId xmlns:a16="http://schemas.microsoft.com/office/drawing/2014/main" id="{C3C4A20C-6FCF-4688-B3B4-195FA5BAE621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1369187" y="1282733"/>
                <a:ext cx="104760" cy="1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411" name="Freihand 410">
                <a:extLst>
                  <a:ext uri="{FF2B5EF4-FFF2-40B4-BE49-F238E27FC236}">
                    <a16:creationId xmlns:a16="http://schemas.microsoft.com/office/drawing/2014/main" id="{D70A71E4-4BAE-437D-BB6D-0590B39DB0BF}"/>
                  </a:ext>
                </a:extLst>
              </p14:cNvPr>
              <p14:cNvContentPartPr/>
              <p14:nvPr/>
            </p14:nvContentPartPr>
            <p14:xfrm>
              <a:off x="1418147" y="1336013"/>
              <a:ext cx="32040" cy="91080"/>
            </p14:xfrm>
          </p:contentPart>
        </mc:Choice>
        <mc:Fallback>
          <p:pic>
            <p:nvPicPr>
              <p:cNvPr id="411" name="Freihand 410">
                <a:extLst>
                  <a:ext uri="{FF2B5EF4-FFF2-40B4-BE49-F238E27FC236}">
                    <a16:creationId xmlns:a16="http://schemas.microsoft.com/office/drawing/2014/main" id="{D70A71E4-4BAE-437D-BB6D-0590B39DB0BF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1413827" y="1331693"/>
                <a:ext cx="40680" cy="9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412" name="Freihand 411">
                <a:extLst>
                  <a:ext uri="{FF2B5EF4-FFF2-40B4-BE49-F238E27FC236}">
                    <a16:creationId xmlns:a16="http://schemas.microsoft.com/office/drawing/2014/main" id="{85D33219-D7AF-44BB-9BFA-D50686AC8A43}"/>
                  </a:ext>
                </a:extLst>
              </p14:cNvPr>
              <p14:cNvContentPartPr/>
              <p14:nvPr/>
            </p14:nvContentPartPr>
            <p14:xfrm>
              <a:off x="1341107" y="1454813"/>
              <a:ext cx="123480" cy="16560"/>
            </p14:xfrm>
          </p:contentPart>
        </mc:Choice>
        <mc:Fallback>
          <p:pic>
            <p:nvPicPr>
              <p:cNvPr id="412" name="Freihand 411">
                <a:extLst>
                  <a:ext uri="{FF2B5EF4-FFF2-40B4-BE49-F238E27FC236}">
                    <a16:creationId xmlns:a16="http://schemas.microsoft.com/office/drawing/2014/main" id="{85D33219-D7AF-44BB-9BFA-D50686AC8A43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1336787" y="1450493"/>
                <a:ext cx="13212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413" name="Freihand 412">
                <a:extLst>
                  <a:ext uri="{FF2B5EF4-FFF2-40B4-BE49-F238E27FC236}">
                    <a16:creationId xmlns:a16="http://schemas.microsoft.com/office/drawing/2014/main" id="{9F6960B2-D281-4836-A732-10B3C94E5FF6}"/>
                  </a:ext>
                </a:extLst>
              </p14:cNvPr>
              <p14:cNvContentPartPr/>
              <p14:nvPr/>
            </p14:nvContentPartPr>
            <p14:xfrm>
              <a:off x="1360187" y="1518173"/>
              <a:ext cx="102960" cy="113400"/>
            </p14:xfrm>
          </p:contentPart>
        </mc:Choice>
        <mc:Fallback>
          <p:pic>
            <p:nvPicPr>
              <p:cNvPr id="413" name="Freihand 412">
                <a:extLst>
                  <a:ext uri="{FF2B5EF4-FFF2-40B4-BE49-F238E27FC236}">
                    <a16:creationId xmlns:a16="http://schemas.microsoft.com/office/drawing/2014/main" id="{9F6960B2-D281-4836-A732-10B3C94E5FF6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1355867" y="1513853"/>
                <a:ext cx="111600" cy="12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415" name="Freihand 414">
                <a:extLst>
                  <a:ext uri="{FF2B5EF4-FFF2-40B4-BE49-F238E27FC236}">
                    <a16:creationId xmlns:a16="http://schemas.microsoft.com/office/drawing/2014/main" id="{73D52CB0-DFEA-4E1C-A223-DCAB65FB01F1}"/>
                  </a:ext>
                </a:extLst>
              </p14:cNvPr>
              <p14:cNvContentPartPr/>
              <p14:nvPr/>
            </p14:nvContentPartPr>
            <p14:xfrm>
              <a:off x="1563227" y="1405853"/>
              <a:ext cx="110880" cy="21960"/>
            </p14:xfrm>
          </p:contentPart>
        </mc:Choice>
        <mc:Fallback>
          <p:pic>
            <p:nvPicPr>
              <p:cNvPr id="415" name="Freihand 414">
                <a:extLst>
                  <a:ext uri="{FF2B5EF4-FFF2-40B4-BE49-F238E27FC236}">
                    <a16:creationId xmlns:a16="http://schemas.microsoft.com/office/drawing/2014/main" id="{73D52CB0-DFEA-4E1C-A223-DCAB65FB01F1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1558907" y="1401533"/>
                <a:ext cx="119520" cy="3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417" name="Freihand 416">
                <a:extLst>
                  <a:ext uri="{FF2B5EF4-FFF2-40B4-BE49-F238E27FC236}">
                    <a16:creationId xmlns:a16="http://schemas.microsoft.com/office/drawing/2014/main" id="{4D2D37A7-582B-4B40-AC89-47B09D84849E}"/>
                  </a:ext>
                </a:extLst>
              </p14:cNvPr>
              <p14:cNvContentPartPr/>
              <p14:nvPr/>
            </p14:nvContentPartPr>
            <p14:xfrm>
              <a:off x="1602107" y="1377413"/>
              <a:ext cx="35280" cy="120960"/>
            </p14:xfrm>
          </p:contentPart>
        </mc:Choice>
        <mc:Fallback>
          <p:pic>
            <p:nvPicPr>
              <p:cNvPr id="417" name="Freihand 416">
                <a:extLst>
                  <a:ext uri="{FF2B5EF4-FFF2-40B4-BE49-F238E27FC236}">
                    <a16:creationId xmlns:a16="http://schemas.microsoft.com/office/drawing/2014/main" id="{4D2D37A7-582B-4B40-AC89-47B09D84849E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1597787" y="1373093"/>
                <a:ext cx="43920" cy="12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418" name="Freihand 417">
                <a:extLst>
                  <a:ext uri="{FF2B5EF4-FFF2-40B4-BE49-F238E27FC236}">
                    <a16:creationId xmlns:a16="http://schemas.microsoft.com/office/drawing/2014/main" id="{FC98A6A8-B9A0-4FC1-B34D-D182032047AA}"/>
                  </a:ext>
                </a:extLst>
              </p14:cNvPr>
              <p14:cNvContentPartPr/>
              <p14:nvPr/>
            </p14:nvContentPartPr>
            <p14:xfrm>
              <a:off x="1823507" y="1281293"/>
              <a:ext cx="12600" cy="100800"/>
            </p14:xfrm>
          </p:contentPart>
        </mc:Choice>
        <mc:Fallback>
          <p:pic>
            <p:nvPicPr>
              <p:cNvPr id="418" name="Freihand 417">
                <a:extLst>
                  <a:ext uri="{FF2B5EF4-FFF2-40B4-BE49-F238E27FC236}">
                    <a16:creationId xmlns:a16="http://schemas.microsoft.com/office/drawing/2014/main" id="{FC98A6A8-B9A0-4FC1-B34D-D182032047AA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1819187" y="1276973"/>
                <a:ext cx="21240" cy="10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419" name="Freihand 418">
                <a:extLst>
                  <a:ext uri="{FF2B5EF4-FFF2-40B4-BE49-F238E27FC236}">
                    <a16:creationId xmlns:a16="http://schemas.microsoft.com/office/drawing/2014/main" id="{A497E9B1-C257-476D-8A45-E6F9D37B3C92}"/>
                  </a:ext>
                </a:extLst>
              </p14:cNvPr>
              <p14:cNvContentPartPr/>
              <p14:nvPr/>
            </p14:nvContentPartPr>
            <p14:xfrm>
              <a:off x="1754387" y="1399013"/>
              <a:ext cx="158400" cy="21600"/>
            </p14:xfrm>
          </p:contentPart>
        </mc:Choice>
        <mc:Fallback>
          <p:pic>
            <p:nvPicPr>
              <p:cNvPr id="419" name="Freihand 418">
                <a:extLst>
                  <a:ext uri="{FF2B5EF4-FFF2-40B4-BE49-F238E27FC236}">
                    <a16:creationId xmlns:a16="http://schemas.microsoft.com/office/drawing/2014/main" id="{A497E9B1-C257-476D-8A45-E6F9D37B3C92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1750067" y="1394693"/>
                <a:ext cx="167040" cy="3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420" name="Freihand 419">
                <a:extLst>
                  <a:ext uri="{FF2B5EF4-FFF2-40B4-BE49-F238E27FC236}">
                    <a16:creationId xmlns:a16="http://schemas.microsoft.com/office/drawing/2014/main" id="{690DB1C5-BCE6-4D70-AE9C-F357ADDB96A1}"/>
                  </a:ext>
                </a:extLst>
              </p14:cNvPr>
              <p14:cNvContentPartPr/>
              <p14:nvPr/>
            </p14:nvContentPartPr>
            <p14:xfrm>
              <a:off x="1797947" y="1496933"/>
              <a:ext cx="91800" cy="133560"/>
            </p14:xfrm>
          </p:contentPart>
        </mc:Choice>
        <mc:Fallback>
          <p:pic>
            <p:nvPicPr>
              <p:cNvPr id="420" name="Freihand 419">
                <a:extLst>
                  <a:ext uri="{FF2B5EF4-FFF2-40B4-BE49-F238E27FC236}">
                    <a16:creationId xmlns:a16="http://schemas.microsoft.com/office/drawing/2014/main" id="{690DB1C5-BCE6-4D70-AE9C-F357ADDB96A1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1793627" y="1492613"/>
                <a:ext cx="100440" cy="14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421" name="Freihand 420">
                <a:extLst>
                  <a:ext uri="{FF2B5EF4-FFF2-40B4-BE49-F238E27FC236}">
                    <a16:creationId xmlns:a16="http://schemas.microsoft.com/office/drawing/2014/main" id="{9EF3431C-67ED-4469-85BA-4FFE9605B66C}"/>
                  </a:ext>
                </a:extLst>
              </p14:cNvPr>
              <p14:cNvContentPartPr/>
              <p14:nvPr/>
            </p14:nvContentPartPr>
            <p14:xfrm>
              <a:off x="1994867" y="1349333"/>
              <a:ext cx="80640" cy="141840"/>
            </p14:xfrm>
          </p:contentPart>
        </mc:Choice>
        <mc:Fallback>
          <p:pic>
            <p:nvPicPr>
              <p:cNvPr id="421" name="Freihand 420">
                <a:extLst>
                  <a:ext uri="{FF2B5EF4-FFF2-40B4-BE49-F238E27FC236}">
                    <a16:creationId xmlns:a16="http://schemas.microsoft.com/office/drawing/2014/main" id="{9EF3431C-67ED-4469-85BA-4FFE9605B66C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1990547" y="1345013"/>
                <a:ext cx="89280" cy="15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422" name="Freihand 421">
                <a:extLst>
                  <a:ext uri="{FF2B5EF4-FFF2-40B4-BE49-F238E27FC236}">
                    <a16:creationId xmlns:a16="http://schemas.microsoft.com/office/drawing/2014/main" id="{D2623E36-6DE5-4BC4-8C3F-33B678822646}"/>
                  </a:ext>
                </a:extLst>
              </p14:cNvPr>
              <p14:cNvContentPartPr/>
              <p14:nvPr/>
            </p14:nvContentPartPr>
            <p14:xfrm>
              <a:off x="1976147" y="1386413"/>
              <a:ext cx="105480" cy="86400"/>
            </p14:xfrm>
          </p:contentPart>
        </mc:Choice>
        <mc:Fallback>
          <p:pic>
            <p:nvPicPr>
              <p:cNvPr id="422" name="Freihand 421">
                <a:extLst>
                  <a:ext uri="{FF2B5EF4-FFF2-40B4-BE49-F238E27FC236}">
                    <a16:creationId xmlns:a16="http://schemas.microsoft.com/office/drawing/2014/main" id="{D2623E36-6DE5-4BC4-8C3F-33B678822646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1971827" y="1382093"/>
                <a:ext cx="11412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424" name="Freihand 423">
                <a:extLst>
                  <a:ext uri="{FF2B5EF4-FFF2-40B4-BE49-F238E27FC236}">
                    <a16:creationId xmlns:a16="http://schemas.microsoft.com/office/drawing/2014/main" id="{E0C30915-7C72-4C31-8097-E0E6F773B82B}"/>
                  </a:ext>
                </a:extLst>
              </p14:cNvPr>
              <p14:cNvContentPartPr/>
              <p14:nvPr/>
            </p14:nvContentPartPr>
            <p14:xfrm>
              <a:off x="2222387" y="1381733"/>
              <a:ext cx="159840" cy="25920"/>
            </p14:xfrm>
          </p:contentPart>
        </mc:Choice>
        <mc:Fallback>
          <p:pic>
            <p:nvPicPr>
              <p:cNvPr id="424" name="Freihand 423">
                <a:extLst>
                  <a:ext uri="{FF2B5EF4-FFF2-40B4-BE49-F238E27FC236}">
                    <a16:creationId xmlns:a16="http://schemas.microsoft.com/office/drawing/2014/main" id="{E0C30915-7C72-4C31-8097-E0E6F773B82B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2218067" y="1377413"/>
                <a:ext cx="16848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">
            <p14:nvContentPartPr>
              <p14:cNvPr id="425" name="Freihand 424">
                <a:extLst>
                  <a:ext uri="{FF2B5EF4-FFF2-40B4-BE49-F238E27FC236}">
                    <a16:creationId xmlns:a16="http://schemas.microsoft.com/office/drawing/2014/main" id="{C0C40970-926A-4FE2-A826-0076721ED981}"/>
                  </a:ext>
                </a:extLst>
              </p14:cNvPr>
              <p14:cNvContentPartPr/>
              <p14:nvPr/>
            </p14:nvContentPartPr>
            <p14:xfrm>
              <a:off x="2202947" y="1445453"/>
              <a:ext cx="169920" cy="36000"/>
            </p14:xfrm>
          </p:contentPart>
        </mc:Choice>
        <mc:Fallback>
          <p:pic>
            <p:nvPicPr>
              <p:cNvPr id="425" name="Freihand 424">
                <a:extLst>
                  <a:ext uri="{FF2B5EF4-FFF2-40B4-BE49-F238E27FC236}">
                    <a16:creationId xmlns:a16="http://schemas.microsoft.com/office/drawing/2014/main" id="{C0C40970-926A-4FE2-A826-0076721ED981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2198627" y="1441133"/>
                <a:ext cx="17856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">
            <p14:nvContentPartPr>
              <p14:cNvPr id="426" name="Freihand 425">
                <a:extLst>
                  <a:ext uri="{FF2B5EF4-FFF2-40B4-BE49-F238E27FC236}">
                    <a16:creationId xmlns:a16="http://schemas.microsoft.com/office/drawing/2014/main" id="{3B675B07-F412-494A-99D4-D6BDCC51ED87}"/>
                  </a:ext>
                </a:extLst>
              </p14:cNvPr>
              <p14:cNvContentPartPr/>
              <p14:nvPr/>
            </p14:nvContentPartPr>
            <p14:xfrm>
              <a:off x="2517227" y="1210013"/>
              <a:ext cx="16200" cy="120960"/>
            </p14:xfrm>
          </p:contentPart>
        </mc:Choice>
        <mc:Fallback>
          <p:pic>
            <p:nvPicPr>
              <p:cNvPr id="426" name="Freihand 425">
                <a:extLst>
                  <a:ext uri="{FF2B5EF4-FFF2-40B4-BE49-F238E27FC236}">
                    <a16:creationId xmlns:a16="http://schemas.microsoft.com/office/drawing/2014/main" id="{3B675B07-F412-494A-99D4-D6BDCC51ED87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2512907" y="1205693"/>
                <a:ext cx="24840" cy="12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427" name="Freihand 426">
                <a:extLst>
                  <a:ext uri="{FF2B5EF4-FFF2-40B4-BE49-F238E27FC236}">
                    <a16:creationId xmlns:a16="http://schemas.microsoft.com/office/drawing/2014/main" id="{F17C49C1-59D4-4734-985F-2E036C4BD367}"/>
                  </a:ext>
                </a:extLst>
              </p14:cNvPr>
              <p14:cNvContentPartPr/>
              <p14:nvPr/>
            </p14:nvContentPartPr>
            <p14:xfrm>
              <a:off x="2571947" y="1187693"/>
              <a:ext cx="87120" cy="133920"/>
            </p14:xfrm>
          </p:contentPart>
        </mc:Choice>
        <mc:Fallback>
          <p:pic>
            <p:nvPicPr>
              <p:cNvPr id="427" name="Freihand 426">
                <a:extLst>
                  <a:ext uri="{FF2B5EF4-FFF2-40B4-BE49-F238E27FC236}">
                    <a16:creationId xmlns:a16="http://schemas.microsoft.com/office/drawing/2014/main" id="{F17C49C1-59D4-4734-985F-2E036C4BD367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2567627" y="1183373"/>
                <a:ext cx="95760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428" name="Freihand 427">
                <a:extLst>
                  <a:ext uri="{FF2B5EF4-FFF2-40B4-BE49-F238E27FC236}">
                    <a16:creationId xmlns:a16="http://schemas.microsoft.com/office/drawing/2014/main" id="{D0BA7D1A-87B9-4EA2-AEF0-E57354C56F03}"/>
                  </a:ext>
                </a:extLst>
              </p14:cNvPr>
              <p14:cNvContentPartPr/>
              <p14:nvPr/>
            </p14:nvContentPartPr>
            <p14:xfrm>
              <a:off x="2593907" y="1270133"/>
              <a:ext cx="64440" cy="6840"/>
            </p14:xfrm>
          </p:contentPart>
        </mc:Choice>
        <mc:Fallback>
          <p:pic>
            <p:nvPicPr>
              <p:cNvPr id="428" name="Freihand 427">
                <a:extLst>
                  <a:ext uri="{FF2B5EF4-FFF2-40B4-BE49-F238E27FC236}">
                    <a16:creationId xmlns:a16="http://schemas.microsoft.com/office/drawing/2014/main" id="{D0BA7D1A-87B9-4EA2-AEF0-E57354C56F03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2589587" y="1265813"/>
                <a:ext cx="73080" cy="1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430" name="Freihand 429">
                <a:extLst>
                  <a:ext uri="{FF2B5EF4-FFF2-40B4-BE49-F238E27FC236}">
                    <a16:creationId xmlns:a16="http://schemas.microsoft.com/office/drawing/2014/main" id="{A4C0EDF3-55CD-49EB-AA3C-C2700EB46987}"/>
                  </a:ext>
                </a:extLst>
              </p14:cNvPr>
              <p14:cNvContentPartPr/>
              <p14:nvPr/>
            </p14:nvContentPartPr>
            <p14:xfrm>
              <a:off x="2481947" y="1409813"/>
              <a:ext cx="192240" cy="19440"/>
            </p14:xfrm>
          </p:contentPart>
        </mc:Choice>
        <mc:Fallback>
          <p:pic>
            <p:nvPicPr>
              <p:cNvPr id="430" name="Freihand 429">
                <a:extLst>
                  <a:ext uri="{FF2B5EF4-FFF2-40B4-BE49-F238E27FC236}">
                    <a16:creationId xmlns:a16="http://schemas.microsoft.com/office/drawing/2014/main" id="{A4C0EDF3-55CD-49EB-AA3C-C2700EB46987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2477627" y="1405493"/>
                <a:ext cx="200880" cy="2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">
            <p14:nvContentPartPr>
              <p14:cNvPr id="431" name="Freihand 430">
                <a:extLst>
                  <a:ext uri="{FF2B5EF4-FFF2-40B4-BE49-F238E27FC236}">
                    <a16:creationId xmlns:a16="http://schemas.microsoft.com/office/drawing/2014/main" id="{19CF3716-E504-4D7F-A8A3-0B28FDB212D2}"/>
                  </a:ext>
                </a:extLst>
              </p14:cNvPr>
              <p14:cNvContentPartPr/>
              <p14:nvPr/>
            </p14:nvContentPartPr>
            <p14:xfrm>
              <a:off x="2501747" y="1493693"/>
              <a:ext cx="155880" cy="128880"/>
            </p14:xfrm>
          </p:contentPart>
        </mc:Choice>
        <mc:Fallback>
          <p:pic>
            <p:nvPicPr>
              <p:cNvPr id="431" name="Freihand 430">
                <a:extLst>
                  <a:ext uri="{FF2B5EF4-FFF2-40B4-BE49-F238E27FC236}">
                    <a16:creationId xmlns:a16="http://schemas.microsoft.com/office/drawing/2014/main" id="{19CF3716-E504-4D7F-A8A3-0B28FDB212D2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2497427" y="1489373"/>
                <a:ext cx="164520" cy="13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7">
            <p14:nvContentPartPr>
              <p14:cNvPr id="433" name="Freihand 432">
                <a:extLst>
                  <a:ext uri="{FF2B5EF4-FFF2-40B4-BE49-F238E27FC236}">
                    <a16:creationId xmlns:a16="http://schemas.microsoft.com/office/drawing/2014/main" id="{D4EB4940-8F8D-4E4F-8152-8FF8450DD650}"/>
                  </a:ext>
                </a:extLst>
              </p14:cNvPr>
              <p14:cNvContentPartPr/>
              <p14:nvPr/>
            </p14:nvContentPartPr>
            <p14:xfrm>
              <a:off x="2809187" y="1410893"/>
              <a:ext cx="147960" cy="7920"/>
            </p14:xfrm>
          </p:contentPart>
        </mc:Choice>
        <mc:Fallback>
          <p:pic>
            <p:nvPicPr>
              <p:cNvPr id="433" name="Freihand 432">
                <a:extLst>
                  <a:ext uri="{FF2B5EF4-FFF2-40B4-BE49-F238E27FC236}">
                    <a16:creationId xmlns:a16="http://schemas.microsoft.com/office/drawing/2014/main" id="{D4EB4940-8F8D-4E4F-8152-8FF8450DD650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2804867" y="1406573"/>
                <a:ext cx="156600" cy="1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9">
            <p14:nvContentPartPr>
              <p14:cNvPr id="435" name="Freihand 434">
                <a:extLst>
                  <a:ext uri="{FF2B5EF4-FFF2-40B4-BE49-F238E27FC236}">
                    <a16:creationId xmlns:a16="http://schemas.microsoft.com/office/drawing/2014/main" id="{676E277B-2C1D-4EDE-B644-517DF1333E96}"/>
                  </a:ext>
                </a:extLst>
              </p14:cNvPr>
              <p14:cNvContentPartPr/>
              <p14:nvPr/>
            </p14:nvContentPartPr>
            <p14:xfrm>
              <a:off x="3107627" y="1212533"/>
              <a:ext cx="18720" cy="147600"/>
            </p14:xfrm>
          </p:contentPart>
        </mc:Choice>
        <mc:Fallback>
          <p:pic>
            <p:nvPicPr>
              <p:cNvPr id="435" name="Freihand 434">
                <a:extLst>
                  <a:ext uri="{FF2B5EF4-FFF2-40B4-BE49-F238E27FC236}">
                    <a16:creationId xmlns:a16="http://schemas.microsoft.com/office/drawing/2014/main" id="{676E277B-2C1D-4EDE-B644-517DF1333E96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3103307" y="1208213"/>
                <a:ext cx="27360" cy="15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1">
            <p14:nvContentPartPr>
              <p14:cNvPr id="436" name="Freihand 435">
                <a:extLst>
                  <a:ext uri="{FF2B5EF4-FFF2-40B4-BE49-F238E27FC236}">
                    <a16:creationId xmlns:a16="http://schemas.microsoft.com/office/drawing/2014/main" id="{4C5AFE09-5111-4396-96F9-5334CC551564}"/>
                  </a:ext>
                </a:extLst>
              </p14:cNvPr>
              <p14:cNvContentPartPr/>
              <p14:nvPr/>
            </p14:nvContentPartPr>
            <p14:xfrm>
              <a:off x="3054707" y="1355093"/>
              <a:ext cx="140400" cy="12240"/>
            </p14:xfrm>
          </p:contentPart>
        </mc:Choice>
        <mc:Fallback>
          <p:pic>
            <p:nvPicPr>
              <p:cNvPr id="436" name="Freihand 435">
                <a:extLst>
                  <a:ext uri="{FF2B5EF4-FFF2-40B4-BE49-F238E27FC236}">
                    <a16:creationId xmlns:a16="http://schemas.microsoft.com/office/drawing/2014/main" id="{4C5AFE09-5111-4396-96F9-5334CC551564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3050387" y="1350773"/>
                <a:ext cx="149040" cy="2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3">
            <p14:nvContentPartPr>
              <p14:cNvPr id="437" name="Freihand 436">
                <a:extLst>
                  <a:ext uri="{FF2B5EF4-FFF2-40B4-BE49-F238E27FC236}">
                    <a16:creationId xmlns:a16="http://schemas.microsoft.com/office/drawing/2014/main" id="{C6EB4D26-E58B-487D-BBFD-929C603CF7EB}"/>
                  </a:ext>
                </a:extLst>
              </p14:cNvPr>
              <p14:cNvContentPartPr/>
              <p14:nvPr/>
            </p14:nvContentPartPr>
            <p14:xfrm>
              <a:off x="3069107" y="1442573"/>
              <a:ext cx="134640" cy="99000"/>
            </p14:xfrm>
          </p:contentPart>
        </mc:Choice>
        <mc:Fallback>
          <p:pic>
            <p:nvPicPr>
              <p:cNvPr id="437" name="Freihand 436">
                <a:extLst>
                  <a:ext uri="{FF2B5EF4-FFF2-40B4-BE49-F238E27FC236}">
                    <a16:creationId xmlns:a16="http://schemas.microsoft.com/office/drawing/2014/main" id="{C6EB4D26-E58B-487D-BBFD-929C603CF7EB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3064787" y="1438253"/>
                <a:ext cx="143280" cy="10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5">
            <p14:nvContentPartPr>
              <p14:cNvPr id="439" name="Freihand 438">
                <a:extLst>
                  <a:ext uri="{FF2B5EF4-FFF2-40B4-BE49-F238E27FC236}">
                    <a16:creationId xmlns:a16="http://schemas.microsoft.com/office/drawing/2014/main" id="{D756F37A-2A2E-4D04-8684-54E51AB165E5}"/>
                  </a:ext>
                </a:extLst>
              </p14:cNvPr>
              <p14:cNvContentPartPr/>
              <p14:nvPr/>
            </p14:nvContentPartPr>
            <p14:xfrm>
              <a:off x="3298427" y="1314053"/>
              <a:ext cx="101520" cy="124200"/>
            </p14:xfrm>
          </p:contentPart>
        </mc:Choice>
        <mc:Fallback>
          <p:pic>
            <p:nvPicPr>
              <p:cNvPr id="439" name="Freihand 438">
                <a:extLst>
                  <a:ext uri="{FF2B5EF4-FFF2-40B4-BE49-F238E27FC236}">
                    <a16:creationId xmlns:a16="http://schemas.microsoft.com/office/drawing/2014/main" id="{D756F37A-2A2E-4D04-8684-54E51AB165E5}"/>
                  </a:ext>
                </a:extLst>
              </p:cNvPr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3294107" y="1309733"/>
                <a:ext cx="110160" cy="13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7">
            <p14:nvContentPartPr>
              <p14:cNvPr id="440" name="Freihand 439">
                <a:extLst>
                  <a:ext uri="{FF2B5EF4-FFF2-40B4-BE49-F238E27FC236}">
                    <a16:creationId xmlns:a16="http://schemas.microsoft.com/office/drawing/2014/main" id="{3DE961DF-B6B6-4DAA-BF93-5B80420A812F}"/>
                  </a:ext>
                </a:extLst>
              </p14:cNvPr>
              <p14:cNvContentPartPr/>
              <p14:nvPr/>
            </p14:nvContentPartPr>
            <p14:xfrm>
              <a:off x="3299147" y="1331333"/>
              <a:ext cx="106200" cy="83160"/>
            </p14:xfrm>
          </p:contentPart>
        </mc:Choice>
        <mc:Fallback>
          <p:pic>
            <p:nvPicPr>
              <p:cNvPr id="440" name="Freihand 439">
                <a:extLst>
                  <a:ext uri="{FF2B5EF4-FFF2-40B4-BE49-F238E27FC236}">
                    <a16:creationId xmlns:a16="http://schemas.microsoft.com/office/drawing/2014/main" id="{3DE961DF-B6B6-4DAA-BF93-5B80420A812F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3294827" y="1327013"/>
                <a:ext cx="11484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9">
            <p14:nvContentPartPr>
              <p14:cNvPr id="442" name="Freihand 441">
                <a:extLst>
                  <a:ext uri="{FF2B5EF4-FFF2-40B4-BE49-F238E27FC236}">
                    <a16:creationId xmlns:a16="http://schemas.microsoft.com/office/drawing/2014/main" id="{4D6E80D9-5205-423D-8049-513D78352C59}"/>
                  </a:ext>
                </a:extLst>
              </p14:cNvPr>
              <p14:cNvContentPartPr/>
              <p14:nvPr/>
            </p14:nvContentPartPr>
            <p14:xfrm>
              <a:off x="3618467" y="1235573"/>
              <a:ext cx="10440" cy="258480"/>
            </p14:xfrm>
          </p:contentPart>
        </mc:Choice>
        <mc:Fallback>
          <p:pic>
            <p:nvPicPr>
              <p:cNvPr id="442" name="Freihand 441">
                <a:extLst>
                  <a:ext uri="{FF2B5EF4-FFF2-40B4-BE49-F238E27FC236}">
                    <a16:creationId xmlns:a16="http://schemas.microsoft.com/office/drawing/2014/main" id="{4D6E80D9-5205-423D-8049-513D78352C59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3614147" y="1231253"/>
                <a:ext cx="19080" cy="26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1">
            <p14:nvContentPartPr>
              <p14:cNvPr id="443" name="Freihand 442">
                <a:extLst>
                  <a:ext uri="{FF2B5EF4-FFF2-40B4-BE49-F238E27FC236}">
                    <a16:creationId xmlns:a16="http://schemas.microsoft.com/office/drawing/2014/main" id="{4B8C2FD1-FCDF-41CD-BE48-7C58A4456395}"/>
                  </a:ext>
                </a:extLst>
              </p14:cNvPr>
              <p14:cNvContentPartPr/>
              <p14:nvPr/>
            </p14:nvContentPartPr>
            <p14:xfrm>
              <a:off x="3811067" y="1341413"/>
              <a:ext cx="19080" cy="15120"/>
            </p14:xfrm>
          </p:contentPart>
        </mc:Choice>
        <mc:Fallback>
          <p:pic>
            <p:nvPicPr>
              <p:cNvPr id="443" name="Freihand 442">
                <a:extLst>
                  <a:ext uri="{FF2B5EF4-FFF2-40B4-BE49-F238E27FC236}">
                    <a16:creationId xmlns:a16="http://schemas.microsoft.com/office/drawing/2014/main" id="{4B8C2FD1-FCDF-41CD-BE48-7C58A4456395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3806747" y="1337093"/>
                <a:ext cx="2772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3">
            <p14:nvContentPartPr>
              <p14:cNvPr id="444" name="Freihand 443">
                <a:extLst>
                  <a:ext uri="{FF2B5EF4-FFF2-40B4-BE49-F238E27FC236}">
                    <a16:creationId xmlns:a16="http://schemas.microsoft.com/office/drawing/2014/main" id="{F58107AF-F488-4877-A1EB-44089E920ABE}"/>
                  </a:ext>
                </a:extLst>
              </p14:cNvPr>
              <p14:cNvContentPartPr/>
              <p14:nvPr/>
            </p14:nvContentPartPr>
            <p14:xfrm>
              <a:off x="3937787" y="1271213"/>
              <a:ext cx="82080" cy="154440"/>
            </p14:xfrm>
          </p:contentPart>
        </mc:Choice>
        <mc:Fallback>
          <p:pic>
            <p:nvPicPr>
              <p:cNvPr id="444" name="Freihand 443">
                <a:extLst>
                  <a:ext uri="{FF2B5EF4-FFF2-40B4-BE49-F238E27FC236}">
                    <a16:creationId xmlns:a16="http://schemas.microsoft.com/office/drawing/2014/main" id="{F58107AF-F488-4877-A1EB-44089E920ABE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3933467" y="1266893"/>
                <a:ext cx="9072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5">
            <p14:nvContentPartPr>
              <p14:cNvPr id="446" name="Freihand 445">
                <a:extLst>
                  <a:ext uri="{FF2B5EF4-FFF2-40B4-BE49-F238E27FC236}">
                    <a16:creationId xmlns:a16="http://schemas.microsoft.com/office/drawing/2014/main" id="{B70D0D2D-7ECC-4426-BCEA-73A52488B3D9}"/>
                  </a:ext>
                </a:extLst>
              </p14:cNvPr>
              <p14:cNvContentPartPr/>
              <p14:nvPr/>
            </p14:nvContentPartPr>
            <p14:xfrm>
              <a:off x="1337867" y="1925693"/>
              <a:ext cx="151920" cy="167040"/>
            </p14:xfrm>
          </p:contentPart>
        </mc:Choice>
        <mc:Fallback>
          <p:pic>
            <p:nvPicPr>
              <p:cNvPr id="446" name="Freihand 445">
                <a:extLst>
                  <a:ext uri="{FF2B5EF4-FFF2-40B4-BE49-F238E27FC236}">
                    <a16:creationId xmlns:a16="http://schemas.microsoft.com/office/drawing/2014/main" id="{B70D0D2D-7ECC-4426-BCEA-73A52488B3D9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1333547" y="1921373"/>
                <a:ext cx="160560" cy="17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7">
            <p14:nvContentPartPr>
              <p14:cNvPr id="447" name="Freihand 446">
                <a:extLst>
                  <a:ext uri="{FF2B5EF4-FFF2-40B4-BE49-F238E27FC236}">
                    <a16:creationId xmlns:a16="http://schemas.microsoft.com/office/drawing/2014/main" id="{F64E831C-A708-4823-97F1-72025DFE229E}"/>
                  </a:ext>
                </a:extLst>
              </p14:cNvPr>
              <p14:cNvContentPartPr/>
              <p14:nvPr/>
            </p14:nvContentPartPr>
            <p14:xfrm>
              <a:off x="1612907" y="1956293"/>
              <a:ext cx="16560" cy="129600"/>
            </p14:xfrm>
          </p:contentPart>
        </mc:Choice>
        <mc:Fallback>
          <p:pic>
            <p:nvPicPr>
              <p:cNvPr id="447" name="Freihand 446">
                <a:extLst>
                  <a:ext uri="{FF2B5EF4-FFF2-40B4-BE49-F238E27FC236}">
                    <a16:creationId xmlns:a16="http://schemas.microsoft.com/office/drawing/2014/main" id="{F64E831C-A708-4823-97F1-72025DFE229E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1608587" y="1951973"/>
                <a:ext cx="25200" cy="1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448" name="Freihand 447">
                <a:extLst>
                  <a:ext uri="{FF2B5EF4-FFF2-40B4-BE49-F238E27FC236}">
                    <a16:creationId xmlns:a16="http://schemas.microsoft.com/office/drawing/2014/main" id="{43EF7BB4-4D5F-4A5D-9AAA-A5D6E2B9ED52}"/>
                  </a:ext>
                </a:extLst>
              </p14:cNvPr>
              <p14:cNvContentPartPr/>
              <p14:nvPr/>
            </p14:nvContentPartPr>
            <p14:xfrm>
              <a:off x="1584107" y="2006693"/>
              <a:ext cx="111240" cy="4680"/>
            </p14:xfrm>
          </p:contentPart>
        </mc:Choice>
        <mc:Fallback>
          <p:pic>
            <p:nvPicPr>
              <p:cNvPr id="448" name="Freihand 447">
                <a:extLst>
                  <a:ext uri="{FF2B5EF4-FFF2-40B4-BE49-F238E27FC236}">
                    <a16:creationId xmlns:a16="http://schemas.microsoft.com/office/drawing/2014/main" id="{43EF7BB4-4D5F-4A5D-9AAA-A5D6E2B9ED52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1579787" y="2002373"/>
                <a:ext cx="119880" cy="1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1">
            <p14:nvContentPartPr>
              <p14:cNvPr id="449" name="Freihand 448">
                <a:extLst>
                  <a:ext uri="{FF2B5EF4-FFF2-40B4-BE49-F238E27FC236}">
                    <a16:creationId xmlns:a16="http://schemas.microsoft.com/office/drawing/2014/main" id="{84A8DD66-08CA-41EA-BB9A-42E5C0FC2C30}"/>
                  </a:ext>
                </a:extLst>
              </p14:cNvPr>
              <p14:cNvContentPartPr/>
              <p14:nvPr/>
            </p14:nvContentPartPr>
            <p14:xfrm>
              <a:off x="1787507" y="1895093"/>
              <a:ext cx="99720" cy="162360"/>
            </p14:xfrm>
          </p:contentPart>
        </mc:Choice>
        <mc:Fallback>
          <p:pic>
            <p:nvPicPr>
              <p:cNvPr id="449" name="Freihand 448">
                <a:extLst>
                  <a:ext uri="{FF2B5EF4-FFF2-40B4-BE49-F238E27FC236}">
                    <a16:creationId xmlns:a16="http://schemas.microsoft.com/office/drawing/2014/main" id="{84A8DD66-08CA-41EA-BB9A-42E5C0FC2C30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1783187" y="1890773"/>
                <a:ext cx="108360" cy="17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3">
            <p14:nvContentPartPr>
              <p14:cNvPr id="450" name="Freihand 449">
                <a:extLst>
                  <a:ext uri="{FF2B5EF4-FFF2-40B4-BE49-F238E27FC236}">
                    <a16:creationId xmlns:a16="http://schemas.microsoft.com/office/drawing/2014/main" id="{87EB7937-88D4-46C2-955F-25BB7A5F00CA}"/>
                  </a:ext>
                </a:extLst>
              </p14:cNvPr>
              <p14:cNvContentPartPr/>
              <p14:nvPr/>
            </p14:nvContentPartPr>
            <p14:xfrm>
              <a:off x="1962827" y="1965653"/>
              <a:ext cx="100080" cy="111600"/>
            </p14:xfrm>
          </p:contentPart>
        </mc:Choice>
        <mc:Fallback>
          <p:pic>
            <p:nvPicPr>
              <p:cNvPr id="450" name="Freihand 449">
                <a:extLst>
                  <a:ext uri="{FF2B5EF4-FFF2-40B4-BE49-F238E27FC236}">
                    <a16:creationId xmlns:a16="http://schemas.microsoft.com/office/drawing/2014/main" id="{87EB7937-88D4-46C2-955F-25BB7A5F00CA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1958507" y="1961333"/>
                <a:ext cx="10872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5">
            <p14:nvContentPartPr>
              <p14:cNvPr id="451" name="Freihand 450">
                <a:extLst>
                  <a:ext uri="{FF2B5EF4-FFF2-40B4-BE49-F238E27FC236}">
                    <a16:creationId xmlns:a16="http://schemas.microsoft.com/office/drawing/2014/main" id="{938FA38F-9D4D-4488-BC41-A2E174EFC6A2}"/>
                  </a:ext>
                </a:extLst>
              </p14:cNvPr>
              <p14:cNvContentPartPr/>
              <p14:nvPr/>
            </p14:nvContentPartPr>
            <p14:xfrm>
              <a:off x="2293307" y="1942973"/>
              <a:ext cx="145080" cy="8280"/>
            </p14:xfrm>
          </p:contentPart>
        </mc:Choice>
        <mc:Fallback>
          <p:pic>
            <p:nvPicPr>
              <p:cNvPr id="451" name="Freihand 450">
                <a:extLst>
                  <a:ext uri="{FF2B5EF4-FFF2-40B4-BE49-F238E27FC236}">
                    <a16:creationId xmlns:a16="http://schemas.microsoft.com/office/drawing/2014/main" id="{938FA38F-9D4D-4488-BC41-A2E174EFC6A2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2288987" y="1938653"/>
                <a:ext cx="153720" cy="1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7">
            <p14:nvContentPartPr>
              <p14:cNvPr id="452" name="Freihand 451">
                <a:extLst>
                  <a:ext uri="{FF2B5EF4-FFF2-40B4-BE49-F238E27FC236}">
                    <a16:creationId xmlns:a16="http://schemas.microsoft.com/office/drawing/2014/main" id="{0E394B7D-A8D9-45F0-90D6-3C81F05FD15B}"/>
                  </a:ext>
                </a:extLst>
              </p14:cNvPr>
              <p14:cNvContentPartPr/>
              <p14:nvPr/>
            </p14:nvContentPartPr>
            <p14:xfrm>
              <a:off x="2313827" y="1994813"/>
              <a:ext cx="146160" cy="19440"/>
            </p14:xfrm>
          </p:contentPart>
        </mc:Choice>
        <mc:Fallback>
          <p:pic>
            <p:nvPicPr>
              <p:cNvPr id="452" name="Freihand 451">
                <a:extLst>
                  <a:ext uri="{FF2B5EF4-FFF2-40B4-BE49-F238E27FC236}">
                    <a16:creationId xmlns:a16="http://schemas.microsoft.com/office/drawing/2014/main" id="{0E394B7D-A8D9-45F0-90D6-3C81F05FD15B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2309507" y="1990493"/>
                <a:ext cx="154800" cy="2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9">
            <p14:nvContentPartPr>
              <p14:cNvPr id="455" name="Freihand 454">
                <a:extLst>
                  <a:ext uri="{FF2B5EF4-FFF2-40B4-BE49-F238E27FC236}">
                    <a16:creationId xmlns:a16="http://schemas.microsoft.com/office/drawing/2014/main" id="{C17D2B6F-54E5-4FE6-9F6C-EAAA9DFBDE64}"/>
                  </a:ext>
                </a:extLst>
              </p14:cNvPr>
              <p14:cNvContentPartPr/>
              <p14:nvPr/>
            </p14:nvContentPartPr>
            <p14:xfrm>
              <a:off x="2544587" y="1861613"/>
              <a:ext cx="73800" cy="146520"/>
            </p14:xfrm>
          </p:contentPart>
        </mc:Choice>
        <mc:Fallback>
          <p:pic>
            <p:nvPicPr>
              <p:cNvPr id="455" name="Freihand 454">
                <a:extLst>
                  <a:ext uri="{FF2B5EF4-FFF2-40B4-BE49-F238E27FC236}">
                    <a16:creationId xmlns:a16="http://schemas.microsoft.com/office/drawing/2014/main" id="{C17D2B6F-54E5-4FE6-9F6C-EAAA9DFBDE64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2540267" y="1857293"/>
                <a:ext cx="82440" cy="15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">
            <p14:nvContentPartPr>
              <p14:cNvPr id="456" name="Freihand 455">
                <a:extLst>
                  <a:ext uri="{FF2B5EF4-FFF2-40B4-BE49-F238E27FC236}">
                    <a16:creationId xmlns:a16="http://schemas.microsoft.com/office/drawing/2014/main" id="{9CE51531-16E6-476C-8B32-B81860CFC55B}"/>
                  </a:ext>
                </a:extLst>
              </p14:cNvPr>
              <p14:cNvContentPartPr/>
              <p14:nvPr/>
            </p14:nvContentPartPr>
            <p14:xfrm>
              <a:off x="2569067" y="1832453"/>
              <a:ext cx="113400" cy="13680"/>
            </p14:xfrm>
          </p:contentPart>
        </mc:Choice>
        <mc:Fallback>
          <p:pic>
            <p:nvPicPr>
              <p:cNvPr id="456" name="Freihand 455">
                <a:extLst>
                  <a:ext uri="{FF2B5EF4-FFF2-40B4-BE49-F238E27FC236}">
                    <a16:creationId xmlns:a16="http://schemas.microsoft.com/office/drawing/2014/main" id="{9CE51531-16E6-476C-8B32-B81860CFC55B}"/>
                  </a:ext>
                </a:extLst>
              </p:cNvPr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2564747" y="1828133"/>
                <a:ext cx="12204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">
            <p14:nvContentPartPr>
              <p14:cNvPr id="457" name="Freihand 456">
                <a:extLst>
                  <a:ext uri="{FF2B5EF4-FFF2-40B4-BE49-F238E27FC236}">
                    <a16:creationId xmlns:a16="http://schemas.microsoft.com/office/drawing/2014/main" id="{96C242D1-DD57-453F-A388-C99E07994FC5}"/>
                  </a:ext>
                </a:extLst>
              </p14:cNvPr>
              <p14:cNvContentPartPr/>
              <p14:nvPr/>
            </p14:nvContentPartPr>
            <p14:xfrm>
              <a:off x="2706587" y="1841093"/>
              <a:ext cx="83880" cy="119880"/>
            </p14:xfrm>
          </p:contentPart>
        </mc:Choice>
        <mc:Fallback>
          <p:pic>
            <p:nvPicPr>
              <p:cNvPr id="457" name="Freihand 456">
                <a:extLst>
                  <a:ext uri="{FF2B5EF4-FFF2-40B4-BE49-F238E27FC236}">
                    <a16:creationId xmlns:a16="http://schemas.microsoft.com/office/drawing/2014/main" id="{96C242D1-DD57-453F-A388-C99E07994FC5}"/>
                  </a:ext>
                </a:extLst>
              </p:cNvPr>
              <p:cNvPicPr/>
              <p:nvPr/>
            </p:nvPicPr>
            <p:blipFill>
              <a:blip r:embed="rId114"/>
              <a:stretch>
                <a:fillRect/>
              </a:stretch>
            </p:blipFill>
            <p:spPr>
              <a:xfrm>
                <a:off x="2702267" y="1836773"/>
                <a:ext cx="92520" cy="12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5">
            <p14:nvContentPartPr>
              <p14:cNvPr id="458" name="Freihand 457">
                <a:extLst>
                  <a:ext uri="{FF2B5EF4-FFF2-40B4-BE49-F238E27FC236}">
                    <a16:creationId xmlns:a16="http://schemas.microsoft.com/office/drawing/2014/main" id="{EE8163AE-5401-4298-8DC1-206F981B455A}"/>
                  </a:ext>
                </a:extLst>
              </p14:cNvPr>
              <p14:cNvContentPartPr/>
              <p14:nvPr/>
            </p14:nvContentPartPr>
            <p14:xfrm>
              <a:off x="2908907" y="1905173"/>
              <a:ext cx="92520" cy="3960"/>
            </p14:xfrm>
          </p:contentPart>
        </mc:Choice>
        <mc:Fallback>
          <p:pic>
            <p:nvPicPr>
              <p:cNvPr id="458" name="Freihand 457">
                <a:extLst>
                  <a:ext uri="{FF2B5EF4-FFF2-40B4-BE49-F238E27FC236}">
                    <a16:creationId xmlns:a16="http://schemas.microsoft.com/office/drawing/2014/main" id="{EE8163AE-5401-4298-8DC1-206F981B455A}"/>
                  </a:ext>
                </a:extLst>
              </p:cNvPr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2904587" y="1900853"/>
                <a:ext cx="10116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7">
            <p14:nvContentPartPr>
              <p14:cNvPr id="459" name="Freihand 458">
                <a:extLst>
                  <a:ext uri="{FF2B5EF4-FFF2-40B4-BE49-F238E27FC236}">
                    <a16:creationId xmlns:a16="http://schemas.microsoft.com/office/drawing/2014/main" id="{944D5A11-6599-432B-A5A0-8679B0E15B05}"/>
                  </a:ext>
                </a:extLst>
              </p14:cNvPr>
              <p14:cNvContentPartPr/>
              <p14:nvPr/>
            </p14:nvContentPartPr>
            <p14:xfrm>
              <a:off x="3098987" y="1818053"/>
              <a:ext cx="86040" cy="147240"/>
            </p14:xfrm>
          </p:contentPart>
        </mc:Choice>
        <mc:Fallback>
          <p:pic>
            <p:nvPicPr>
              <p:cNvPr id="459" name="Freihand 458">
                <a:extLst>
                  <a:ext uri="{FF2B5EF4-FFF2-40B4-BE49-F238E27FC236}">
                    <a16:creationId xmlns:a16="http://schemas.microsoft.com/office/drawing/2014/main" id="{944D5A11-6599-432B-A5A0-8679B0E15B05}"/>
                  </a:ext>
                </a:extLst>
              </p:cNvPr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3094667" y="1813733"/>
                <a:ext cx="94680" cy="15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9">
            <p14:nvContentPartPr>
              <p14:cNvPr id="460" name="Freihand 459">
                <a:extLst>
                  <a:ext uri="{FF2B5EF4-FFF2-40B4-BE49-F238E27FC236}">
                    <a16:creationId xmlns:a16="http://schemas.microsoft.com/office/drawing/2014/main" id="{32FA34B7-9BC9-42A9-AEFC-600F14782F3B}"/>
                  </a:ext>
                </a:extLst>
              </p14:cNvPr>
              <p14:cNvContentPartPr/>
              <p14:nvPr/>
            </p14:nvContentPartPr>
            <p14:xfrm>
              <a:off x="3252347" y="1865933"/>
              <a:ext cx="68400" cy="101880"/>
            </p14:xfrm>
          </p:contentPart>
        </mc:Choice>
        <mc:Fallback>
          <p:pic>
            <p:nvPicPr>
              <p:cNvPr id="460" name="Freihand 459">
                <a:extLst>
                  <a:ext uri="{FF2B5EF4-FFF2-40B4-BE49-F238E27FC236}">
                    <a16:creationId xmlns:a16="http://schemas.microsoft.com/office/drawing/2014/main" id="{32FA34B7-9BC9-42A9-AEFC-600F14782F3B}"/>
                  </a:ext>
                </a:extLst>
              </p:cNvPr>
              <p:cNvPicPr/>
              <p:nvPr/>
            </p:nvPicPr>
            <p:blipFill>
              <a:blip r:embed="rId120"/>
              <a:stretch>
                <a:fillRect/>
              </a:stretch>
            </p:blipFill>
            <p:spPr>
              <a:xfrm>
                <a:off x="3248027" y="1861613"/>
                <a:ext cx="77040" cy="11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1">
            <p14:nvContentPartPr>
              <p14:cNvPr id="461" name="Freihand 460">
                <a:extLst>
                  <a:ext uri="{FF2B5EF4-FFF2-40B4-BE49-F238E27FC236}">
                    <a16:creationId xmlns:a16="http://schemas.microsoft.com/office/drawing/2014/main" id="{794A2A8B-9D1B-4970-B4FA-2AB27B7344A9}"/>
                  </a:ext>
                </a:extLst>
              </p14:cNvPr>
              <p14:cNvContentPartPr/>
              <p14:nvPr/>
            </p14:nvContentPartPr>
            <p14:xfrm>
              <a:off x="3243707" y="1879973"/>
              <a:ext cx="104760" cy="58680"/>
            </p14:xfrm>
          </p:contentPart>
        </mc:Choice>
        <mc:Fallback>
          <p:pic>
            <p:nvPicPr>
              <p:cNvPr id="461" name="Freihand 460">
                <a:extLst>
                  <a:ext uri="{FF2B5EF4-FFF2-40B4-BE49-F238E27FC236}">
                    <a16:creationId xmlns:a16="http://schemas.microsoft.com/office/drawing/2014/main" id="{794A2A8B-9D1B-4970-B4FA-2AB27B7344A9}"/>
                  </a:ext>
                </a:extLst>
              </p:cNvPr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3239387" y="1875653"/>
                <a:ext cx="113400" cy="6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3">
            <p14:nvContentPartPr>
              <p14:cNvPr id="463" name="Freihand 462">
                <a:extLst>
                  <a:ext uri="{FF2B5EF4-FFF2-40B4-BE49-F238E27FC236}">
                    <a16:creationId xmlns:a16="http://schemas.microsoft.com/office/drawing/2014/main" id="{B0EFCE4B-EAF4-4808-9A26-46372E8F59A0}"/>
                  </a:ext>
                </a:extLst>
              </p14:cNvPr>
              <p14:cNvContentPartPr/>
              <p14:nvPr/>
            </p14:nvContentPartPr>
            <p14:xfrm>
              <a:off x="1746107" y="2254013"/>
              <a:ext cx="80640" cy="115560"/>
            </p14:xfrm>
          </p:contentPart>
        </mc:Choice>
        <mc:Fallback>
          <p:pic>
            <p:nvPicPr>
              <p:cNvPr id="463" name="Freihand 462">
                <a:extLst>
                  <a:ext uri="{FF2B5EF4-FFF2-40B4-BE49-F238E27FC236}">
                    <a16:creationId xmlns:a16="http://schemas.microsoft.com/office/drawing/2014/main" id="{B0EFCE4B-EAF4-4808-9A26-46372E8F59A0}"/>
                  </a:ext>
                </a:extLst>
              </p:cNvPr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1741787" y="2249693"/>
                <a:ext cx="89280" cy="12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5">
            <p14:nvContentPartPr>
              <p14:cNvPr id="464" name="Freihand 463">
                <a:extLst>
                  <a:ext uri="{FF2B5EF4-FFF2-40B4-BE49-F238E27FC236}">
                    <a16:creationId xmlns:a16="http://schemas.microsoft.com/office/drawing/2014/main" id="{E0BEE129-A0EB-4604-B994-D1112AF32061}"/>
                  </a:ext>
                </a:extLst>
              </p14:cNvPr>
              <p14:cNvContentPartPr/>
              <p14:nvPr/>
            </p14:nvContentPartPr>
            <p14:xfrm>
              <a:off x="1767347" y="2239253"/>
              <a:ext cx="132840" cy="18360"/>
            </p14:xfrm>
          </p:contentPart>
        </mc:Choice>
        <mc:Fallback>
          <p:pic>
            <p:nvPicPr>
              <p:cNvPr id="464" name="Freihand 463">
                <a:extLst>
                  <a:ext uri="{FF2B5EF4-FFF2-40B4-BE49-F238E27FC236}">
                    <a16:creationId xmlns:a16="http://schemas.microsoft.com/office/drawing/2014/main" id="{E0BEE129-A0EB-4604-B994-D1112AF32061}"/>
                  </a:ext>
                </a:extLst>
              </p:cNvPr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1763027" y="2234933"/>
                <a:ext cx="14148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7">
            <p14:nvContentPartPr>
              <p14:cNvPr id="465" name="Freihand 464">
                <a:extLst>
                  <a:ext uri="{FF2B5EF4-FFF2-40B4-BE49-F238E27FC236}">
                    <a16:creationId xmlns:a16="http://schemas.microsoft.com/office/drawing/2014/main" id="{7CCCAB76-DABC-4BD6-A958-987FD5E1635E}"/>
                  </a:ext>
                </a:extLst>
              </p14:cNvPr>
              <p14:cNvContentPartPr/>
              <p14:nvPr/>
            </p14:nvContentPartPr>
            <p14:xfrm>
              <a:off x="1913867" y="2259773"/>
              <a:ext cx="78840" cy="96840"/>
            </p14:xfrm>
          </p:contentPart>
        </mc:Choice>
        <mc:Fallback>
          <p:pic>
            <p:nvPicPr>
              <p:cNvPr id="465" name="Freihand 464">
                <a:extLst>
                  <a:ext uri="{FF2B5EF4-FFF2-40B4-BE49-F238E27FC236}">
                    <a16:creationId xmlns:a16="http://schemas.microsoft.com/office/drawing/2014/main" id="{7CCCAB76-DABC-4BD6-A958-987FD5E1635E}"/>
                  </a:ext>
                </a:extLst>
              </p:cNvPr>
              <p:cNvPicPr/>
              <p:nvPr/>
            </p:nvPicPr>
            <p:blipFill>
              <a:blip r:embed="rId128"/>
              <a:stretch>
                <a:fillRect/>
              </a:stretch>
            </p:blipFill>
            <p:spPr>
              <a:xfrm>
                <a:off x="1909547" y="2255453"/>
                <a:ext cx="87480" cy="10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9">
            <p14:nvContentPartPr>
              <p14:cNvPr id="466" name="Freihand 465">
                <a:extLst>
                  <a:ext uri="{FF2B5EF4-FFF2-40B4-BE49-F238E27FC236}">
                    <a16:creationId xmlns:a16="http://schemas.microsoft.com/office/drawing/2014/main" id="{51AA81BD-093C-4951-8A83-B375ADD4A9E5}"/>
                  </a:ext>
                </a:extLst>
              </p14:cNvPr>
              <p14:cNvContentPartPr/>
              <p14:nvPr/>
            </p14:nvContentPartPr>
            <p14:xfrm>
              <a:off x="2260907" y="2271293"/>
              <a:ext cx="97200" cy="5760"/>
            </p14:xfrm>
          </p:contentPart>
        </mc:Choice>
        <mc:Fallback>
          <p:pic>
            <p:nvPicPr>
              <p:cNvPr id="466" name="Freihand 465">
                <a:extLst>
                  <a:ext uri="{FF2B5EF4-FFF2-40B4-BE49-F238E27FC236}">
                    <a16:creationId xmlns:a16="http://schemas.microsoft.com/office/drawing/2014/main" id="{51AA81BD-093C-4951-8A83-B375ADD4A9E5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2256587" y="2266973"/>
                <a:ext cx="10584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1">
            <p14:nvContentPartPr>
              <p14:cNvPr id="467" name="Freihand 466">
                <a:extLst>
                  <a:ext uri="{FF2B5EF4-FFF2-40B4-BE49-F238E27FC236}">
                    <a16:creationId xmlns:a16="http://schemas.microsoft.com/office/drawing/2014/main" id="{730657B3-5C47-411F-9E0C-07809B388746}"/>
                  </a:ext>
                </a:extLst>
              </p14:cNvPr>
              <p14:cNvContentPartPr/>
              <p14:nvPr/>
            </p14:nvContentPartPr>
            <p14:xfrm>
              <a:off x="2250827" y="2311253"/>
              <a:ext cx="107640" cy="8280"/>
            </p14:xfrm>
          </p:contentPart>
        </mc:Choice>
        <mc:Fallback>
          <p:pic>
            <p:nvPicPr>
              <p:cNvPr id="467" name="Freihand 466">
                <a:extLst>
                  <a:ext uri="{FF2B5EF4-FFF2-40B4-BE49-F238E27FC236}">
                    <a16:creationId xmlns:a16="http://schemas.microsoft.com/office/drawing/2014/main" id="{730657B3-5C47-411F-9E0C-07809B388746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2246507" y="2306933"/>
                <a:ext cx="116280" cy="1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3">
            <p14:nvContentPartPr>
              <p14:cNvPr id="470" name="Freihand 469">
                <a:extLst>
                  <a:ext uri="{FF2B5EF4-FFF2-40B4-BE49-F238E27FC236}">
                    <a16:creationId xmlns:a16="http://schemas.microsoft.com/office/drawing/2014/main" id="{8FB8E69B-F6C5-4083-B97B-C853E9289581}"/>
                  </a:ext>
                </a:extLst>
              </p14:cNvPr>
              <p14:cNvContentPartPr/>
              <p14:nvPr/>
            </p14:nvContentPartPr>
            <p14:xfrm>
              <a:off x="2548547" y="2148893"/>
              <a:ext cx="66240" cy="79200"/>
            </p14:xfrm>
          </p:contentPart>
        </mc:Choice>
        <mc:Fallback>
          <p:pic>
            <p:nvPicPr>
              <p:cNvPr id="470" name="Freihand 469">
                <a:extLst>
                  <a:ext uri="{FF2B5EF4-FFF2-40B4-BE49-F238E27FC236}">
                    <a16:creationId xmlns:a16="http://schemas.microsoft.com/office/drawing/2014/main" id="{8FB8E69B-F6C5-4083-B97B-C853E9289581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2544227" y="2144573"/>
                <a:ext cx="74880" cy="8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5">
            <p14:nvContentPartPr>
              <p14:cNvPr id="471" name="Freihand 470">
                <a:extLst>
                  <a:ext uri="{FF2B5EF4-FFF2-40B4-BE49-F238E27FC236}">
                    <a16:creationId xmlns:a16="http://schemas.microsoft.com/office/drawing/2014/main" id="{08EFE614-EE8C-4F96-AE9D-156FD315E5AB}"/>
                  </a:ext>
                </a:extLst>
              </p14:cNvPr>
              <p14:cNvContentPartPr/>
              <p14:nvPr/>
            </p14:nvContentPartPr>
            <p14:xfrm>
              <a:off x="2603267" y="2187053"/>
              <a:ext cx="30600" cy="79200"/>
            </p14:xfrm>
          </p:contentPart>
        </mc:Choice>
        <mc:Fallback>
          <p:pic>
            <p:nvPicPr>
              <p:cNvPr id="471" name="Freihand 470">
                <a:extLst>
                  <a:ext uri="{FF2B5EF4-FFF2-40B4-BE49-F238E27FC236}">
                    <a16:creationId xmlns:a16="http://schemas.microsoft.com/office/drawing/2014/main" id="{08EFE614-EE8C-4F96-AE9D-156FD315E5AB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2598947" y="2182733"/>
                <a:ext cx="39240" cy="8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7">
            <p14:nvContentPartPr>
              <p14:cNvPr id="472" name="Freihand 471">
                <a:extLst>
                  <a:ext uri="{FF2B5EF4-FFF2-40B4-BE49-F238E27FC236}">
                    <a16:creationId xmlns:a16="http://schemas.microsoft.com/office/drawing/2014/main" id="{F301DB0E-3C00-48FD-BED0-C57ACFDF7FAF}"/>
                  </a:ext>
                </a:extLst>
              </p14:cNvPr>
              <p14:cNvContentPartPr/>
              <p14:nvPr/>
            </p14:nvContentPartPr>
            <p14:xfrm>
              <a:off x="2702987" y="2178053"/>
              <a:ext cx="114840" cy="107640"/>
            </p14:xfrm>
          </p:contentPart>
        </mc:Choice>
        <mc:Fallback>
          <p:pic>
            <p:nvPicPr>
              <p:cNvPr id="472" name="Freihand 471">
                <a:extLst>
                  <a:ext uri="{FF2B5EF4-FFF2-40B4-BE49-F238E27FC236}">
                    <a16:creationId xmlns:a16="http://schemas.microsoft.com/office/drawing/2014/main" id="{F301DB0E-3C00-48FD-BED0-C57ACFDF7FAF}"/>
                  </a:ext>
                </a:extLst>
              </p:cNvPr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2698667" y="2173733"/>
                <a:ext cx="12348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9">
            <p14:nvContentPartPr>
              <p14:cNvPr id="474" name="Freihand 473">
                <a:extLst>
                  <a:ext uri="{FF2B5EF4-FFF2-40B4-BE49-F238E27FC236}">
                    <a16:creationId xmlns:a16="http://schemas.microsoft.com/office/drawing/2014/main" id="{20075490-6003-4823-ADE7-FEC714447D8B}"/>
                  </a:ext>
                </a:extLst>
              </p14:cNvPr>
              <p14:cNvContentPartPr/>
              <p14:nvPr/>
            </p14:nvContentPartPr>
            <p14:xfrm>
              <a:off x="3090707" y="2201093"/>
              <a:ext cx="196920" cy="5400"/>
            </p14:xfrm>
          </p:contentPart>
        </mc:Choice>
        <mc:Fallback>
          <p:pic>
            <p:nvPicPr>
              <p:cNvPr id="474" name="Freihand 473">
                <a:extLst>
                  <a:ext uri="{FF2B5EF4-FFF2-40B4-BE49-F238E27FC236}">
                    <a16:creationId xmlns:a16="http://schemas.microsoft.com/office/drawing/2014/main" id="{20075490-6003-4823-ADE7-FEC714447D8B}"/>
                  </a:ext>
                </a:extLst>
              </p:cNvPr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3086387" y="2196773"/>
                <a:ext cx="205560" cy="1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1">
            <p14:nvContentPartPr>
              <p14:cNvPr id="475" name="Freihand 474">
                <a:extLst>
                  <a:ext uri="{FF2B5EF4-FFF2-40B4-BE49-F238E27FC236}">
                    <a16:creationId xmlns:a16="http://schemas.microsoft.com/office/drawing/2014/main" id="{AE42F3F0-FE62-42FE-A4EF-97785E969908}"/>
                  </a:ext>
                </a:extLst>
              </p14:cNvPr>
              <p14:cNvContentPartPr/>
              <p14:nvPr/>
            </p14:nvContentPartPr>
            <p14:xfrm>
              <a:off x="3269627" y="2144213"/>
              <a:ext cx="119520" cy="131760"/>
            </p14:xfrm>
          </p:contentPart>
        </mc:Choice>
        <mc:Fallback>
          <p:pic>
            <p:nvPicPr>
              <p:cNvPr id="475" name="Freihand 474">
                <a:extLst>
                  <a:ext uri="{FF2B5EF4-FFF2-40B4-BE49-F238E27FC236}">
                    <a16:creationId xmlns:a16="http://schemas.microsoft.com/office/drawing/2014/main" id="{AE42F3F0-FE62-42FE-A4EF-97785E969908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3265307" y="2139893"/>
                <a:ext cx="128160" cy="14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3">
            <p14:nvContentPartPr>
              <p14:cNvPr id="477" name="Freihand 476">
                <a:extLst>
                  <a:ext uri="{FF2B5EF4-FFF2-40B4-BE49-F238E27FC236}">
                    <a16:creationId xmlns:a16="http://schemas.microsoft.com/office/drawing/2014/main" id="{C31ADC4F-6735-40F8-A8A0-0872CF32E473}"/>
                  </a:ext>
                </a:extLst>
              </p14:cNvPr>
              <p14:cNvContentPartPr/>
              <p14:nvPr/>
            </p14:nvContentPartPr>
            <p14:xfrm>
              <a:off x="3597227" y="2112893"/>
              <a:ext cx="111960" cy="125280"/>
            </p14:xfrm>
          </p:contentPart>
        </mc:Choice>
        <mc:Fallback>
          <p:pic>
            <p:nvPicPr>
              <p:cNvPr id="477" name="Freihand 476">
                <a:extLst>
                  <a:ext uri="{FF2B5EF4-FFF2-40B4-BE49-F238E27FC236}">
                    <a16:creationId xmlns:a16="http://schemas.microsoft.com/office/drawing/2014/main" id="{C31ADC4F-6735-40F8-A8A0-0872CF32E473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3592907" y="2108573"/>
                <a:ext cx="12060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5">
            <p14:nvContentPartPr>
              <p14:cNvPr id="478" name="Freihand 477">
                <a:extLst>
                  <a:ext uri="{FF2B5EF4-FFF2-40B4-BE49-F238E27FC236}">
                    <a16:creationId xmlns:a16="http://schemas.microsoft.com/office/drawing/2014/main" id="{23503B9F-7122-49F4-9B59-BDC66531C74C}"/>
                  </a:ext>
                </a:extLst>
              </p14:cNvPr>
              <p14:cNvContentPartPr/>
              <p14:nvPr/>
            </p14:nvContentPartPr>
            <p14:xfrm>
              <a:off x="3597947" y="2137013"/>
              <a:ext cx="118440" cy="70560"/>
            </p14:xfrm>
          </p:contentPart>
        </mc:Choice>
        <mc:Fallback>
          <p:pic>
            <p:nvPicPr>
              <p:cNvPr id="478" name="Freihand 477">
                <a:extLst>
                  <a:ext uri="{FF2B5EF4-FFF2-40B4-BE49-F238E27FC236}">
                    <a16:creationId xmlns:a16="http://schemas.microsoft.com/office/drawing/2014/main" id="{23503B9F-7122-49F4-9B59-BDC66531C74C}"/>
                  </a:ext>
                </a:extLst>
              </p:cNvPr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3593627" y="2132693"/>
                <a:ext cx="127080" cy="7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7">
            <p14:nvContentPartPr>
              <p14:cNvPr id="479" name="Freihand 478">
                <a:extLst>
                  <a:ext uri="{FF2B5EF4-FFF2-40B4-BE49-F238E27FC236}">
                    <a16:creationId xmlns:a16="http://schemas.microsoft.com/office/drawing/2014/main" id="{EDDD5F01-899F-4CDA-BBD6-488DD1394805}"/>
                  </a:ext>
                </a:extLst>
              </p14:cNvPr>
              <p14:cNvContentPartPr/>
              <p14:nvPr/>
            </p14:nvContentPartPr>
            <p14:xfrm>
              <a:off x="3775067" y="2173013"/>
              <a:ext cx="38880" cy="106560"/>
            </p14:xfrm>
          </p:contentPart>
        </mc:Choice>
        <mc:Fallback>
          <p:pic>
            <p:nvPicPr>
              <p:cNvPr id="479" name="Freihand 478">
                <a:extLst>
                  <a:ext uri="{FF2B5EF4-FFF2-40B4-BE49-F238E27FC236}">
                    <a16:creationId xmlns:a16="http://schemas.microsoft.com/office/drawing/2014/main" id="{EDDD5F01-899F-4CDA-BBD6-488DD1394805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3770747" y="2168693"/>
                <a:ext cx="47520" cy="11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9">
            <p14:nvContentPartPr>
              <p14:cNvPr id="480" name="Freihand 479">
                <a:extLst>
                  <a:ext uri="{FF2B5EF4-FFF2-40B4-BE49-F238E27FC236}">
                    <a16:creationId xmlns:a16="http://schemas.microsoft.com/office/drawing/2014/main" id="{40BD1B19-EABD-4F1A-A8E8-6299284C2412}"/>
                  </a:ext>
                </a:extLst>
              </p14:cNvPr>
              <p14:cNvContentPartPr/>
              <p14:nvPr/>
            </p14:nvContentPartPr>
            <p14:xfrm>
              <a:off x="3741227" y="2136293"/>
              <a:ext cx="310680" cy="80640"/>
            </p14:xfrm>
          </p:contentPart>
        </mc:Choice>
        <mc:Fallback>
          <p:pic>
            <p:nvPicPr>
              <p:cNvPr id="480" name="Freihand 479">
                <a:extLst>
                  <a:ext uri="{FF2B5EF4-FFF2-40B4-BE49-F238E27FC236}">
                    <a16:creationId xmlns:a16="http://schemas.microsoft.com/office/drawing/2014/main" id="{40BD1B19-EABD-4F1A-A8E8-6299284C2412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3736907" y="2131973"/>
                <a:ext cx="31932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1">
            <p14:nvContentPartPr>
              <p14:cNvPr id="481" name="Freihand 480">
                <a:extLst>
                  <a:ext uri="{FF2B5EF4-FFF2-40B4-BE49-F238E27FC236}">
                    <a16:creationId xmlns:a16="http://schemas.microsoft.com/office/drawing/2014/main" id="{BB0F617D-F683-4494-A923-DA4369FA331B}"/>
                  </a:ext>
                </a:extLst>
              </p14:cNvPr>
              <p14:cNvContentPartPr/>
              <p14:nvPr/>
            </p14:nvContentPartPr>
            <p14:xfrm>
              <a:off x="3924827" y="2174453"/>
              <a:ext cx="129240" cy="7920"/>
            </p14:xfrm>
          </p:contentPart>
        </mc:Choice>
        <mc:Fallback>
          <p:pic>
            <p:nvPicPr>
              <p:cNvPr id="481" name="Freihand 480">
                <a:extLst>
                  <a:ext uri="{FF2B5EF4-FFF2-40B4-BE49-F238E27FC236}">
                    <a16:creationId xmlns:a16="http://schemas.microsoft.com/office/drawing/2014/main" id="{BB0F617D-F683-4494-A923-DA4369FA331B}"/>
                  </a:ext>
                </a:extLst>
              </p:cNvPr>
              <p:cNvPicPr/>
              <p:nvPr/>
            </p:nvPicPr>
            <p:blipFill>
              <a:blip r:embed="rId152"/>
              <a:stretch>
                <a:fillRect/>
              </a:stretch>
            </p:blipFill>
            <p:spPr>
              <a:xfrm>
                <a:off x="3920507" y="2170133"/>
                <a:ext cx="137880" cy="1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3">
            <p14:nvContentPartPr>
              <p14:cNvPr id="483" name="Freihand 482">
                <a:extLst>
                  <a:ext uri="{FF2B5EF4-FFF2-40B4-BE49-F238E27FC236}">
                    <a16:creationId xmlns:a16="http://schemas.microsoft.com/office/drawing/2014/main" id="{A5973AC9-5716-49A5-9943-E69A4EC28C0C}"/>
                  </a:ext>
                </a:extLst>
              </p14:cNvPr>
              <p14:cNvContentPartPr/>
              <p14:nvPr/>
            </p14:nvContentPartPr>
            <p14:xfrm>
              <a:off x="4190867" y="1936853"/>
              <a:ext cx="100800" cy="95760"/>
            </p14:xfrm>
          </p:contentPart>
        </mc:Choice>
        <mc:Fallback>
          <p:pic>
            <p:nvPicPr>
              <p:cNvPr id="483" name="Freihand 482">
                <a:extLst>
                  <a:ext uri="{FF2B5EF4-FFF2-40B4-BE49-F238E27FC236}">
                    <a16:creationId xmlns:a16="http://schemas.microsoft.com/office/drawing/2014/main" id="{A5973AC9-5716-49A5-9943-E69A4EC28C0C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4186547" y="1932533"/>
                <a:ext cx="10944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5">
            <p14:nvContentPartPr>
              <p14:cNvPr id="484" name="Freihand 483">
                <a:extLst>
                  <a:ext uri="{FF2B5EF4-FFF2-40B4-BE49-F238E27FC236}">
                    <a16:creationId xmlns:a16="http://schemas.microsoft.com/office/drawing/2014/main" id="{516F6BFE-C30C-4DA8-9427-50ED8F55F98C}"/>
                  </a:ext>
                </a:extLst>
              </p14:cNvPr>
              <p14:cNvContentPartPr/>
              <p14:nvPr/>
            </p14:nvContentPartPr>
            <p14:xfrm>
              <a:off x="4270787" y="1978973"/>
              <a:ext cx="37440" cy="84240"/>
            </p14:xfrm>
          </p:contentPart>
        </mc:Choice>
        <mc:Fallback>
          <p:pic>
            <p:nvPicPr>
              <p:cNvPr id="484" name="Freihand 483">
                <a:extLst>
                  <a:ext uri="{FF2B5EF4-FFF2-40B4-BE49-F238E27FC236}">
                    <a16:creationId xmlns:a16="http://schemas.microsoft.com/office/drawing/2014/main" id="{516F6BFE-C30C-4DA8-9427-50ED8F55F98C}"/>
                  </a:ext>
                </a:extLst>
              </p:cNvPr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4266467" y="1974653"/>
                <a:ext cx="4608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7">
            <p14:nvContentPartPr>
              <p14:cNvPr id="485" name="Freihand 484">
                <a:extLst>
                  <a:ext uri="{FF2B5EF4-FFF2-40B4-BE49-F238E27FC236}">
                    <a16:creationId xmlns:a16="http://schemas.microsoft.com/office/drawing/2014/main" id="{1FD22B86-EE1D-4E10-80A6-6F48AF7AE7A0}"/>
                  </a:ext>
                </a:extLst>
              </p14:cNvPr>
              <p14:cNvContentPartPr/>
              <p14:nvPr/>
            </p14:nvContentPartPr>
            <p14:xfrm>
              <a:off x="4353587" y="1913813"/>
              <a:ext cx="95040" cy="151920"/>
            </p14:xfrm>
          </p:contentPart>
        </mc:Choice>
        <mc:Fallback>
          <p:pic>
            <p:nvPicPr>
              <p:cNvPr id="485" name="Freihand 484">
                <a:extLst>
                  <a:ext uri="{FF2B5EF4-FFF2-40B4-BE49-F238E27FC236}">
                    <a16:creationId xmlns:a16="http://schemas.microsoft.com/office/drawing/2014/main" id="{1FD22B86-EE1D-4E10-80A6-6F48AF7AE7A0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4349267" y="1909493"/>
                <a:ext cx="103680" cy="16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9">
            <p14:nvContentPartPr>
              <p14:cNvPr id="486" name="Freihand 485">
                <a:extLst>
                  <a:ext uri="{FF2B5EF4-FFF2-40B4-BE49-F238E27FC236}">
                    <a16:creationId xmlns:a16="http://schemas.microsoft.com/office/drawing/2014/main" id="{EC8A6710-2924-4D13-8915-DF9822E01A5E}"/>
                  </a:ext>
                </a:extLst>
              </p14:cNvPr>
              <p14:cNvContentPartPr/>
              <p14:nvPr/>
            </p14:nvContentPartPr>
            <p14:xfrm>
              <a:off x="4192307" y="2105333"/>
              <a:ext cx="276120" cy="39600"/>
            </p14:xfrm>
          </p:contentPart>
        </mc:Choice>
        <mc:Fallback>
          <p:pic>
            <p:nvPicPr>
              <p:cNvPr id="486" name="Freihand 485">
                <a:extLst>
                  <a:ext uri="{FF2B5EF4-FFF2-40B4-BE49-F238E27FC236}">
                    <a16:creationId xmlns:a16="http://schemas.microsoft.com/office/drawing/2014/main" id="{EC8A6710-2924-4D13-8915-DF9822E01A5E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4187987" y="2101013"/>
                <a:ext cx="284760" cy="4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1">
            <p14:nvContentPartPr>
              <p14:cNvPr id="487" name="Freihand 486">
                <a:extLst>
                  <a:ext uri="{FF2B5EF4-FFF2-40B4-BE49-F238E27FC236}">
                    <a16:creationId xmlns:a16="http://schemas.microsoft.com/office/drawing/2014/main" id="{89DB2CA1-9A54-4E6C-AEEC-99EEA68588AE}"/>
                  </a:ext>
                </a:extLst>
              </p14:cNvPr>
              <p14:cNvContentPartPr/>
              <p14:nvPr/>
            </p14:nvContentPartPr>
            <p14:xfrm>
              <a:off x="4274027" y="2214773"/>
              <a:ext cx="90000" cy="110880"/>
            </p14:xfrm>
          </p:contentPart>
        </mc:Choice>
        <mc:Fallback>
          <p:pic>
            <p:nvPicPr>
              <p:cNvPr id="487" name="Freihand 486">
                <a:extLst>
                  <a:ext uri="{FF2B5EF4-FFF2-40B4-BE49-F238E27FC236}">
                    <a16:creationId xmlns:a16="http://schemas.microsoft.com/office/drawing/2014/main" id="{89DB2CA1-9A54-4E6C-AEEC-99EEA68588AE}"/>
                  </a:ext>
                </a:extLst>
              </p:cNvPr>
              <p:cNvPicPr/>
              <p:nvPr/>
            </p:nvPicPr>
            <p:blipFill>
              <a:blip r:embed="rId162"/>
              <a:stretch>
                <a:fillRect/>
              </a:stretch>
            </p:blipFill>
            <p:spPr>
              <a:xfrm>
                <a:off x="4269707" y="2210453"/>
                <a:ext cx="98640" cy="11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3">
            <p14:nvContentPartPr>
              <p14:cNvPr id="488" name="Freihand 487">
                <a:extLst>
                  <a:ext uri="{FF2B5EF4-FFF2-40B4-BE49-F238E27FC236}">
                    <a16:creationId xmlns:a16="http://schemas.microsoft.com/office/drawing/2014/main" id="{3B45DED8-DD4D-42B7-8568-258895936DE0}"/>
                  </a:ext>
                </a:extLst>
              </p14:cNvPr>
              <p14:cNvContentPartPr/>
              <p14:nvPr/>
            </p14:nvContentPartPr>
            <p14:xfrm>
              <a:off x="4324067" y="2181653"/>
              <a:ext cx="92520" cy="2160"/>
            </p14:xfrm>
          </p:contentPart>
        </mc:Choice>
        <mc:Fallback>
          <p:pic>
            <p:nvPicPr>
              <p:cNvPr id="488" name="Freihand 487">
                <a:extLst>
                  <a:ext uri="{FF2B5EF4-FFF2-40B4-BE49-F238E27FC236}">
                    <a16:creationId xmlns:a16="http://schemas.microsoft.com/office/drawing/2014/main" id="{3B45DED8-DD4D-42B7-8568-258895936DE0}"/>
                  </a:ext>
                </a:extLst>
              </p:cNvPr>
              <p:cNvPicPr/>
              <p:nvPr/>
            </p:nvPicPr>
            <p:blipFill>
              <a:blip r:embed="rId164"/>
              <a:stretch>
                <a:fillRect/>
              </a:stretch>
            </p:blipFill>
            <p:spPr>
              <a:xfrm>
                <a:off x="4319747" y="2177333"/>
                <a:ext cx="101160" cy="1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5">
            <p14:nvContentPartPr>
              <p14:cNvPr id="523" name="Freihand 522">
                <a:extLst>
                  <a:ext uri="{FF2B5EF4-FFF2-40B4-BE49-F238E27FC236}">
                    <a16:creationId xmlns:a16="http://schemas.microsoft.com/office/drawing/2014/main" id="{3C10AAE6-CE5B-435F-8C12-8E469CB6620E}"/>
                  </a:ext>
                </a:extLst>
              </p14:cNvPr>
              <p14:cNvContentPartPr/>
              <p14:nvPr/>
            </p14:nvContentPartPr>
            <p14:xfrm>
              <a:off x="4666787" y="2114333"/>
              <a:ext cx="162000" cy="14760"/>
            </p14:xfrm>
          </p:contentPart>
        </mc:Choice>
        <mc:Fallback>
          <p:pic>
            <p:nvPicPr>
              <p:cNvPr id="523" name="Freihand 522">
                <a:extLst>
                  <a:ext uri="{FF2B5EF4-FFF2-40B4-BE49-F238E27FC236}">
                    <a16:creationId xmlns:a16="http://schemas.microsoft.com/office/drawing/2014/main" id="{3C10AAE6-CE5B-435F-8C12-8E469CB6620E}"/>
                  </a:ext>
                </a:extLst>
              </p:cNvPr>
              <p:cNvPicPr/>
              <p:nvPr/>
            </p:nvPicPr>
            <p:blipFill>
              <a:blip r:embed="rId166"/>
              <a:stretch>
                <a:fillRect/>
              </a:stretch>
            </p:blipFill>
            <p:spPr>
              <a:xfrm>
                <a:off x="4662467" y="2110013"/>
                <a:ext cx="17064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7">
            <p14:nvContentPartPr>
              <p14:cNvPr id="524" name="Freihand 523">
                <a:extLst>
                  <a:ext uri="{FF2B5EF4-FFF2-40B4-BE49-F238E27FC236}">
                    <a16:creationId xmlns:a16="http://schemas.microsoft.com/office/drawing/2014/main" id="{CA216C88-6AAD-4546-85A7-704B4EE435B9}"/>
                  </a:ext>
                </a:extLst>
              </p14:cNvPr>
              <p14:cNvContentPartPr/>
              <p14:nvPr/>
            </p14:nvContentPartPr>
            <p14:xfrm>
              <a:off x="4820147" y="2029013"/>
              <a:ext cx="130680" cy="136440"/>
            </p14:xfrm>
          </p:contentPart>
        </mc:Choice>
        <mc:Fallback>
          <p:pic>
            <p:nvPicPr>
              <p:cNvPr id="524" name="Freihand 523">
                <a:extLst>
                  <a:ext uri="{FF2B5EF4-FFF2-40B4-BE49-F238E27FC236}">
                    <a16:creationId xmlns:a16="http://schemas.microsoft.com/office/drawing/2014/main" id="{CA216C88-6AAD-4546-85A7-704B4EE435B9}"/>
                  </a:ext>
                </a:extLst>
              </p:cNvPr>
              <p:cNvPicPr/>
              <p:nvPr/>
            </p:nvPicPr>
            <p:blipFill>
              <a:blip r:embed="rId168"/>
              <a:stretch>
                <a:fillRect/>
              </a:stretch>
            </p:blipFill>
            <p:spPr>
              <a:xfrm>
                <a:off x="4815827" y="2024693"/>
                <a:ext cx="139320" cy="14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9">
            <p14:nvContentPartPr>
              <p14:cNvPr id="526" name="Freihand 525">
                <a:extLst>
                  <a:ext uri="{FF2B5EF4-FFF2-40B4-BE49-F238E27FC236}">
                    <a16:creationId xmlns:a16="http://schemas.microsoft.com/office/drawing/2014/main" id="{88551018-5290-443A-AA59-985493CBC855}"/>
                  </a:ext>
                </a:extLst>
              </p14:cNvPr>
              <p14:cNvContentPartPr/>
              <p14:nvPr/>
            </p14:nvContentPartPr>
            <p14:xfrm>
              <a:off x="5139467" y="2000213"/>
              <a:ext cx="129960" cy="143280"/>
            </p14:xfrm>
          </p:contentPart>
        </mc:Choice>
        <mc:Fallback>
          <p:pic>
            <p:nvPicPr>
              <p:cNvPr id="526" name="Freihand 525">
                <a:extLst>
                  <a:ext uri="{FF2B5EF4-FFF2-40B4-BE49-F238E27FC236}">
                    <a16:creationId xmlns:a16="http://schemas.microsoft.com/office/drawing/2014/main" id="{88551018-5290-443A-AA59-985493CBC855}"/>
                  </a:ext>
                </a:extLst>
              </p:cNvPr>
              <p:cNvPicPr/>
              <p:nvPr/>
            </p:nvPicPr>
            <p:blipFill>
              <a:blip r:embed="rId170"/>
              <a:stretch>
                <a:fillRect/>
              </a:stretch>
            </p:blipFill>
            <p:spPr>
              <a:xfrm>
                <a:off x="5135147" y="1995893"/>
                <a:ext cx="138600" cy="15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1">
            <p14:nvContentPartPr>
              <p14:cNvPr id="527" name="Freihand 526">
                <a:extLst>
                  <a:ext uri="{FF2B5EF4-FFF2-40B4-BE49-F238E27FC236}">
                    <a16:creationId xmlns:a16="http://schemas.microsoft.com/office/drawing/2014/main" id="{CAFAAC45-84CD-4E2F-822B-0A2EECCD63A8}"/>
                  </a:ext>
                </a:extLst>
              </p14:cNvPr>
              <p14:cNvContentPartPr/>
              <p14:nvPr/>
            </p14:nvContentPartPr>
            <p14:xfrm>
              <a:off x="5300747" y="2040533"/>
              <a:ext cx="44280" cy="129600"/>
            </p14:xfrm>
          </p:contentPart>
        </mc:Choice>
        <mc:Fallback>
          <p:pic>
            <p:nvPicPr>
              <p:cNvPr id="527" name="Freihand 526">
                <a:extLst>
                  <a:ext uri="{FF2B5EF4-FFF2-40B4-BE49-F238E27FC236}">
                    <a16:creationId xmlns:a16="http://schemas.microsoft.com/office/drawing/2014/main" id="{CAFAAC45-84CD-4E2F-822B-0A2EECCD63A8}"/>
                  </a:ext>
                </a:extLst>
              </p:cNvPr>
              <p:cNvPicPr/>
              <p:nvPr/>
            </p:nvPicPr>
            <p:blipFill>
              <a:blip r:embed="rId172"/>
              <a:stretch>
                <a:fillRect/>
              </a:stretch>
            </p:blipFill>
            <p:spPr>
              <a:xfrm>
                <a:off x="5296427" y="2036213"/>
                <a:ext cx="52920" cy="1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3">
            <p14:nvContentPartPr>
              <p14:cNvPr id="528" name="Freihand 527">
                <a:extLst>
                  <a:ext uri="{FF2B5EF4-FFF2-40B4-BE49-F238E27FC236}">
                    <a16:creationId xmlns:a16="http://schemas.microsoft.com/office/drawing/2014/main" id="{28AFD746-4AF2-4F30-86D1-75855DD550BD}"/>
                  </a:ext>
                </a:extLst>
              </p14:cNvPr>
              <p14:cNvContentPartPr/>
              <p14:nvPr/>
            </p14:nvContentPartPr>
            <p14:xfrm>
              <a:off x="5295347" y="2082653"/>
              <a:ext cx="100080" cy="16200"/>
            </p14:xfrm>
          </p:contentPart>
        </mc:Choice>
        <mc:Fallback>
          <p:pic>
            <p:nvPicPr>
              <p:cNvPr id="528" name="Freihand 527">
                <a:extLst>
                  <a:ext uri="{FF2B5EF4-FFF2-40B4-BE49-F238E27FC236}">
                    <a16:creationId xmlns:a16="http://schemas.microsoft.com/office/drawing/2014/main" id="{28AFD746-4AF2-4F30-86D1-75855DD550BD}"/>
                  </a:ext>
                </a:extLst>
              </p:cNvPr>
              <p:cNvPicPr/>
              <p:nvPr/>
            </p:nvPicPr>
            <p:blipFill>
              <a:blip r:embed="rId174"/>
              <a:stretch>
                <a:fillRect/>
              </a:stretch>
            </p:blipFill>
            <p:spPr>
              <a:xfrm>
                <a:off x="5291027" y="2078333"/>
                <a:ext cx="108720" cy="2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5">
            <p14:nvContentPartPr>
              <p14:cNvPr id="529" name="Freihand 528">
                <a:extLst>
                  <a:ext uri="{FF2B5EF4-FFF2-40B4-BE49-F238E27FC236}">
                    <a16:creationId xmlns:a16="http://schemas.microsoft.com/office/drawing/2014/main" id="{B459F304-5896-459C-A363-727EFFD97E90}"/>
                  </a:ext>
                </a:extLst>
              </p14:cNvPr>
              <p14:cNvContentPartPr/>
              <p14:nvPr/>
            </p14:nvContentPartPr>
            <p14:xfrm>
              <a:off x="5469587" y="2017853"/>
              <a:ext cx="114840" cy="46800"/>
            </p14:xfrm>
          </p:contentPart>
        </mc:Choice>
        <mc:Fallback>
          <p:pic>
            <p:nvPicPr>
              <p:cNvPr id="529" name="Freihand 528">
                <a:extLst>
                  <a:ext uri="{FF2B5EF4-FFF2-40B4-BE49-F238E27FC236}">
                    <a16:creationId xmlns:a16="http://schemas.microsoft.com/office/drawing/2014/main" id="{B459F304-5896-459C-A363-727EFFD97E90}"/>
                  </a:ext>
                </a:extLst>
              </p:cNvPr>
              <p:cNvPicPr/>
              <p:nvPr/>
            </p:nvPicPr>
            <p:blipFill>
              <a:blip r:embed="rId176"/>
              <a:stretch>
                <a:fillRect/>
              </a:stretch>
            </p:blipFill>
            <p:spPr>
              <a:xfrm>
                <a:off x="5465267" y="2013533"/>
                <a:ext cx="123480" cy="5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7">
            <p14:nvContentPartPr>
              <p14:cNvPr id="532" name="Freihand 531">
                <a:extLst>
                  <a:ext uri="{FF2B5EF4-FFF2-40B4-BE49-F238E27FC236}">
                    <a16:creationId xmlns:a16="http://schemas.microsoft.com/office/drawing/2014/main" id="{5EA6A65B-4820-43C2-9C0D-54D72C4B68D3}"/>
                  </a:ext>
                </a:extLst>
              </p14:cNvPr>
              <p14:cNvContentPartPr/>
              <p14:nvPr/>
            </p14:nvContentPartPr>
            <p14:xfrm>
              <a:off x="5672627" y="1859093"/>
              <a:ext cx="26640" cy="110160"/>
            </p14:xfrm>
          </p:contentPart>
        </mc:Choice>
        <mc:Fallback>
          <p:pic>
            <p:nvPicPr>
              <p:cNvPr id="532" name="Freihand 531">
                <a:extLst>
                  <a:ext uri="{FF2B5EF4-FFF2-40B4-BE49-F238E27FC236}">
                    <a16:creationId xmlns:a16="http://schemas.microsoft.com/office/drawing/2014/main" id="{5EA6A65B-4820-43C2-9C0D-54D72C4B68D3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5668307" y="1854773"/>
                <a:ext cx="35280" cy="11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9">
            <p14:nvContentPartPr>
              <p14:cNvPr id="533" name="Freihand 532">
                <a:extLst>
                  <a:ext uri="{FF2B5EF4-FFF2-40B4-BE49-F238E27FC236}">
                    <a16:creationId xmlns:a16="http://schemas.microsoft.com/office/drawing/2014/main" id="{43D76D4B-A9CB-474E-B46C-598C33114A43}"/>
                  </a:ext>
                </a:extLst>
              </p14:cNvPr>
              <p14:cNvContentPartPr/>
              <p14:nvPr/>
            </p14:nvContentPartPr>
            <p14:xfrm>
              <a:off x="5739947" y="1847573"/>
              <a:ext cx="78120" cy="118080"/>
            </p14:xfrm>
          </p:contentPart>
        </mc:Choice>
        <mc:Fallback>
          <p:pic>
            <p:nvPicPr>
              <p:cNvPr id="533" name="Freihand 532">
                <a:extLst>
                  <a:ext uri="{FF2B5EF4-FFF2-40B4-BE49-F238E27FC236}">
                    <a16:creationId xmlns:a16="http://schemas.microsoft.com/office/drawing/2014/main" id="{43D76D4B-A9CB-474E-B46C-598C33114A43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5735627" y="1843253"/>
                <a:ext cx="86760" cy="12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1">
            <p14:nvContentPartPr>
              <p14:cNvPr id="534" name="Freihand 533">
                <a:extLst>
                  <a:ext uri="{FF2B5EF4-FFF2-40B4-BE49-F238E27FC236}">
                    <a16:creationId xmlns:a16="http://schemas.microsoft.com/office/drawing/2014/main" id="{25CC7B88-9F27-4ADB-ADE5-DA74C650877D}"/>
                  </a:ext>
                </a:extLst>
              </p14:cNvPr>
              <p14:cNvContentPartPr/>
              <p14:nvPr/>
            </p14:nvContentPartPr>
            <p14:xfrm>
              <a:off x="5730947" y="1917413"/>
              <a:ext cx="105120" cy="8280"/>
            </p14:xfrm>
          </p:contentPart>
        </mc:Choice>
        <mc:Fallback>
          <p:pic>
            <p:nvPicPr>
              <p:cNvPr id="534" name="Freihand 533">
                <a:extLst>
                  <a:ext uri="{FF2B5EF4-FFF2-40B4-BE49-F238E27FC236}">
                    <a16:creationId xmlns:a16="http://schemas.microsoft.com/office/drawing/2014/main" id="{25CC7B88-9F27-4ADB-ADE5-DA74C650877D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5726627" y="1913093"/>
                <a:ext cx="113760" cy="1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3">
            <p14:nvContentPartPr>
              <p14:cNvPr id="535" name="Freihand 534">
                <a:extLst>
                  <a:ext uri="{FF2B5EF4-FFF2-40B4-BE49-F238E27FC236}">
                    <a16:creationId xmlns:a16="http://schemas.microsoft.com/office/drawing/2014/main" id="{2985DA26-62CC-4A7E-9BBB-C5A1AD247837}"/>
                  </a:ext>
                </a:extLst>
              </p14:cNvPr>
              <p14:cNvContentPartPr/>
              <p14:nvPr/>
            </p14:nvContentPartPr>
            <p14:xfrm>
              <a:off x="5632307" y="2003093"/>
              <a:ext cx="197280" cy="20880"/>
            </p14:xfrm>
          </p:contentPart>
        </mc:Choice>
        <mc:Fallback>
          <p:pic>
            <p:nvPicPr>
              <p:cNvPr id="535" name="Freihand 534">
                <a:extLst>
                  <a:ext uri="{FF2B5EF4-FFF2-40B4-BE49-F238E27FC236}">
                    <a16:creationId xmlns:a16="http://schemas.microsoft.com/office/drawing/2014/main" id="{2985DA26-62CC-4A7E-9BBB-C5A1AD247837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5627987" y="1998773"/>
                <a:ext cx="20592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5">
            <p14:nvContentPartPr>
              <p14:cNvPr id="536" name="Freihand 535">
                <a:extLst>
                  <a:ext uri="{FF2B5EF4-FFF2-40B4-BE49-F238E27FC236}">
                    <a16:creationId xmlns:a16="http://schemas.microsoft.com/office/drawing/2014/main" id="{AA594BF9-610D-460D-9BF5-2798C56A2482}"/>
                  </a:ext>
                </a:extLst>
              </p14:cNvPr>
              <p14:cNvContentPartPr/>
              <p14:nvPr/>
            </p14:nvContentPartPr>
            <p14:xfrm>
              <a:off x="5696747" y="2091653"/>
              <a:ext cx="98640" cy="74880"/>
            </p14:xfrm>
          </p:contentPart>
        </mc:Choice>
        <mc:Fallback>
          <p:pic>
            <p:nvPicPr>
              <p:cNvPr id="536" name="Freihand 535">
                <a:extLst>
                  <a:ext uri="{FF2B5EF4-FFF2-40B4-BE49-F238E27FC236}">
                    <a16:creationId xmlns:a16="http://schemas.microsoft.com/office/drawing/2014/main" id="{AA594BF9-610D-460D-9BF5-2798C56A2482}"/>
                  </a:ext>
                </a:extLst>
              </p:cNvPr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5692427" y="2087333"/>
                <a:ext cx="107280" cy="8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7">
            <p14:nvContentPartPr>
              <p14:cNvPr id="537" name="Freihand 536">
                <a:extLst>
                  <a:ext uri="{FF2B5EF4-FFF2-40B4-BE49-F238E27FC236}">
                    <a16:creationId xmlns:a16="http://schemas.microsoft.com/office/drawing/2014/main" id="{3ED77315-A931-489A-8187-223B5E3DF272}"/>
                  </a:ext>
                </a:extLst>
              </p14:cNvPr>
              <p14:cNvContentPartPr/>
              <p14:nvPr/>
            </p14:nvContentPartPr>
            <p14:xfrm>
              <a:off x="5934347" y="2035853"/>
              <a:ext cx="86040" cy="3240"/>
            </p14:xfrm>
          </p:contentPart>
        </mc:Choice>
        <mc:Fallback>
          <p:pic>
            <p:nvPicPr>
              <p:cNvPr id="537" name="Freihand 536">
                <a:extLst>
                  <a:ext uri="{FF2B5EF4-FFF2-40B4-BE49-F238E27FC236}">
                    <a16:creationId xmlns:a16="http://schemas.microsoft.com/office/drawing/2014/main" id="{3ED77315-A931-489A-8187-223B5E3DF272}"/>
                  </a:ext>
                </a:extLst>
              </p:cNvPr>
              <p:cNvPicPr/>
              <p:nvPr/>
            </p:nvPicPr>
            <p:blipFill>
              <a:blip r:embed="rId188"/>
              <a:stretch>
                <a:fillRect/>
              </a:stretch>
            </p:blipFill>
            <p:spPr>
              <a:xfrm>
                <a:off x="5930027" y="2031533"/>
                <a:ext cx="94680" cy="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9">
            <p14:nvContentPartPr>
              <p14:cNvPr id="286" name="Freihand 285">
                <a:extLst>
                  <a:ext uri="{FF2B5EF4-FFF2-40B4-BE49-F238E27FC236}">
                    <a16:creationId xmlns:a16="http://schemas.microsoft.com/office/drawing/2014/main" id="{22BCE771-FCC1-4611-99D4-815D848083F7}"/>
                  </a:ext>
                </a:extLst>
              </p14:cNvPr>
              <p14:cNvContentPartPr/>
              <p14:nvPr/>
            </p14:nvContentPartPr>
            <p14:xfrm>
              <a:off x="8585747" y="71693"/>
              <a:ext cx="24840" cy="125640"/>
            </p14:xfrm>
          </p:contentPart>
        </mc:Choice>
        <mc:Fallback>
          <p:pic>
            <p:nvPicPr>
              <p:cNvPr id="286" name="Freihand 285">
                <a:extLst>
                  <a:ext uri="{FF2B5EF4-FFF2-40B4-BE49-F238E27FC236}">
                    <a16:creationId xmlns:a16="http://schemas.microsoft.com/office/drawing/2014/main" id="{22BCE771-FCC1-4611-99D4-815D848083F7}"/>
                  </a:ext>
                </a:extLst>
              </p:cNvPr>
              <p:cNvPicPr/>
              <p:nvPr/>
            </p:nvPicPr>
            <p:blipFill>
              <a:blip r:embed="rId190"/>
              <a:stretch>
                <a:fillRect/>
              </a:stretch>
            </p:blipFill>
            <p:spPr>
              <a:xfrm>
                <a:off x="8581427" y="67373"/>
                <a:ext cx="3348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1">
            <p14:nvContentPartPr>
              <p14:cNvPr id="287" name="Freihand 286">
                <a:extLst>
                  <a:ext uri="{FF2B5EF4-FFF2-40B4-BE49-F238E27FC236}">
                    <a16:creationId xmlns:a16="http://schemas.microsoft.com/office/drawing/2014/main" id="{82871A5E-430C-4EF2-9461-16F87F17A0AC}"/>
                  </a:ext>
                </a:extLst>
              </p14:cNvPr>
              <p14:cNvContentPartPr/>
              <p14:nvPr/>
            </p14:nvContentPartPr>
            <p14:xfrm>
              <a:off x="8596187" y="64493"/>
              <a:ext cx="102960" cy="106200"/>
            </p14:xfrm>
          </p:contentPart>
        </mc:Choice>
        <mc:Fallback>
          <p:pic>
            <p:nvPicPr>
              <p:cNvPr id="287" name="Freihand 286">
                <a:extLst>
                  <a:ext uri="{FF2B5EF4-FFF2-40B4-BE49-F238E27FC236}">
                    <a16:creationId xmlns:a16="http://schemas.microsoft.com/office/drawing/2014/main" id="{82871A5E-430C-4EF2-9461-16F87F17A0AC}"/>
                  </a:ext>
                </a:extLst>
              </p:cNvPr>
              <p:cNvPicPr/>
              <p:nvPr/>
            </p:nvPicPr>
            <p:blipFill>
              <a:blip r:embed="rId192"/>
              <a:stretch>
                <a:fillRect/>
              </a:stretch>
            </p:blipFill>
            <p:spPr>
              <a:xfrm>
                <a:off x="8591867" y="60173"/>
                <a:ext cx="11160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3">
            <p14:nvContentPartPr>
              <p14:cNvPr id="289" name="Freihand 288">
                <a:extLst>
                  <a:ext uri="{FF2B5EF4-FFF2-40B4-BE49-F238E27FC236}">
                    <a16:creationId xmlns:a16="http://schemas.microsoft.com/office/drawing/2014/main" id="{7DDB3881-C561-46C7-9E17-51335B75A94E}"/>
                  </a:ext>
                </a:extLst>
              </p14:cNvPr>
              <p14:cNvContentPartPr/>
              <p14:nvPr/>
            </p14:nvContentPartPr>
            <p14:xfrm>
              <a:off x="8787347" y="105533"/>
              <a:ext cx="11520" cy="15120"/>
            </p14:xfrm>
          </p:contentPart>
        </mc:Choice>
        <mc:Fallback>
          <p:pic>
            <p:nvPicPr>
              <p:cNvPr id="289" name="Freihand 288">
                <a:extLst>
                  <a:ext uri="{FF2B5EF4-FFF2-40B4-BE49-F238E27FC236}">
                    <a16:creationId xmlns:a16="http://schemas.microsoft.com/office/drawing/2014/main" id="{7DDB3881-C561-46C7-9E17-51335B75A94E}"/>
                  </a:ext>
                </a:extLst>
              </p:cNvPr>
              <p:cNvPicPr/>
              <p:nvPr/>
            </p:nvPicPr>
            <p:blipFill>
              <a:blip r:embed="rId194"/>
              <a:stretch>
                <a:fillRect/>
              </a:stretch>
            </p:blipFill>
            <p:spPr>
              <a:xfrm>
                <a:off x="8783027" y="101213"/>
                <a:ext cx="2016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5">
            <p14:nvContentPartPr>
              <p14:cNvPr id="290" name="Freihand 289">
                <a:extLst>
                  <a:ext uri="{FF2B5EF4-FFF2-40B4-BE49-F238E27FC236}">
                    <a16:creationId xmlns:a16="http://schemas.microsoft.com/office/drawing/2014/main" id="{225CC9F6-88D1-4EE5-9D84-3F7A1ABDD2FB}"/>
                  </a:ext>
                </a:extLst>
              </p14:cNvPr>
              <p14:cNvContentPartPr/>
              <p14:nvPr/>
            </p14:nvContentPartPr>
            <p14:xfrm>
              <a:off x="8786987" y="133973"/>
              <a:ext cx="12960" cy="11880"/>
            </p14:xfrm>
          </p:contentPart>
        </mc:Choice>
        <mc:Fallback>
          <p:pic>
            <p:nvPicPr>
              <p:cNvPr id="290" name="Freihand 289">
                <a:extLst>
                  <a:ext uri="{FF2B5EF4-FFF2-40B4-BE49-F238E27FC236}">
                    <a16:creationId xmlns:a16="http://schemas.microsoft.com/office/drawing/2014/main" id="{225CC9F6-88D1-4EE5-9D84-3F7A1ABDD2FB}"/>
                  </a:ext>
                </a:extLst>
              </p:cNvPr>
              <p:cNvPicPr/>
              <p:nvPr/>
            </p:nvPicPr>
            <p:blipFill>
              <a:blip r:embed="rId196"/>
              <a:stretch>
                <a:fillRect/>
              </a:stretch>
            </p:blipFill>
            <p:spPr>
              <a:xfrm>
                <a:off x="8782667" y="129653"/>
                <a:ext cx="21600" cy="2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7">
            <p14:nvContentPartPr>
              <p14:cNvPr id="292" name="Freihand 291">
                <a:extLst>
                  <a:ext uri="{FF2B5EF4-FFF2-40B4-BE49-F238E27FC236}">
                    <a16:creationId xmlns:a16="http://schemas.microsoft.com/office/drawing/2014/main" id="{2F295A91-9DE5-4261-A736-B3CDA6D7AE4F}"/>
                  </a:ext>
                </a:extLst>
              </p14:cNvPr>
              <p14:cNvContentPartPr/>
              <p14:nvPr/>
            </p14:nvContentPartPr>
            <p14:xfrm>
              <a:off x="8937827" y="124253"/>
              <a:ext cx="360" cy="360"/>
            </p14:xfrm>
          </p:contentPart>
        </mc:Choice>
        <mc:Fallback>
          <p:pic>
            <p:nvPicPr>
              <p:cNvPr id="292" name="Freihand 291">
                <a:extLst>
                  <a:ext uri="{FF2B5EF4-FFF2-40B4-BE49-F238E27FC236}">
                    <a16:creationId xmlns:a16="http://schemas.microsoft.com/office/drawing/2014/main" id="{2F295A91-9DE5-4261-A736-B3CDA6D7AE4F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8933507" y="119933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9">
            <p14:nvContentPartPr>
              <p14:cNvPr id="293" name="Freihand 292">
                <a:extLst>
                  <a:ext uri="{FF2B5EF4-FFF2-40B4-BE49-F238E27FC236}">
                    <a16:creationId xmlns:a16="http://schemas.microsoft.com/office/drawing/2014/main" id="{88EE3AEE-6795-4472-81D6-E5B7F3F0A8B5}"/>
                  </a:ext>
                </a:extLst>
              </p14:cNvPr>
              <p14:cNvContentPartPr/>
              <p14:nvPr/>
            </p14:nvContentPartPr>
            <p14:xfrm>
              <a:off x="8941067" y="100133"/>
              <a:ext cx="96840" cy="124920"/>
            </p14:xfrm>
          </p:contentPart>
        </mc:Choice>
        <mc:Fallback>
          <p:pic>
            <p:nvPicPr>
              <p:cNvPr id="293" name="Freihand 292">
                <a:extLst>
                  <a:ext uri="{FF2B5EF4-FFF2-40B4-BE49-F238E27FC236}">
                    <a16:creationId xmlns:a16="http://schemas.microsoft.com/office/drawing/2014/main" id="{88EE3AEE-6795-4472-81D6-E5B7F3F0A8B5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8936747" y="95813"/>
                <a:ext cx="105480" cy="13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1">
            <p14:nvContentPartPr>
              <p14:cNvPr id="294" name="Freihand 293">
                <a:extLst>
                  <a:ext uri="{FF2B5EF4-FFF2-40B4-BE49-F238E27FC236}">
                    <a16:creationId xmlns:a16="http://schemas.microsoft.com/office/drawing/2014/main" id="{95A7B439-0491-4201-9E58-4F4831B7C452}"/>
                  </a:ext>
                </a:extLst>
              </p14:cNvPr>
              <p14:cNvContentPartPr/>
              <p14:nvPr/>
            </p14:nvContentPartPr>
            <p14:xfrm>
              <a:off x="9130067" y="126413"/>
              <a:ext cx="87840" cy="3240"/>
            </p14:xfrm>
          </p:contentPart>
        </mc:Choice>
        <mc:Fallback>
          <p:pic>
            <p:nvPicPr>
              <p:cNvPr id="294" name="Freihand 293">
                <a:extLst>
                  <a:ext uri="{FF2B5EF4-FFF2-40B4-BE49-F238E27FC236}">
                    <a16:creationId xmlns:a16="http://schemas.microsoft.com/office/drawing/2014/main" id="{95A7B439-0491-4201-9E58-4F4831B7C452}"/>
                  </a:ext>
                </a:extLst>
              </p:cNvPr>
              <p:cNvPicPr/>
              <p:nvPr/>
            </p:nvPicPr>
            <p:blipFill>
              <a:blip r:embed="rId202"/>
              <a:stretch>
                <a:fillRect/>
              </a:stretch>
            </p:blipFill>
            <p:spPr>
              <a:xfrm>
                <a:off x="9125747" y="122093"/>
                <a:ext cx="96480" cy="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3">
            <p14:nvContentPartPr>
              <p14:cNvPr id="295" name="Freihand 294">
                <a:extLst>
                  <a:ext uri="{FF2B5EF4-FFF2-40B4-BE49-F238E27FC236}">
                    <a16:creationId xmlns:a16="http://schemas.microsoft.com/office/drawing/2014/main" id="{031DE241-E30A-443F-97BC-D06F9B578973}"/>
                  </a:ext>
                </a:extLst>
              </p14:cNvPr>
              <p14:cNvContentPartPr/>
              <p14:nvPr/>
            </p14:nvContentPartPr>
            <p14:xfrm>
              <a:off x="9128987" y="163853"/>
              <a:ext cx="75600" cy="6840"/>
            </p14:xfrm>
          </p:contentPart>
        </mc:Choice>
        <mc:Fallback>
          <p:pic>
            <p:nvPicPr>
              <p:cNvPr id="295" name="Freihand 294">
                <a:extLst>
                  <a:ext uri="{FF2B5EF4-FFF2-40B4-BE49-F238E27FC236}">
                    <a16:creationId xmlns:a16="http://schemas.microsoft.com/office/drawing/2014/main" id="{031DE241-E30A-443F-97BC-D06F9B578973}"/>
                  </a:ext>
                </a:extLst>
              </p:cNvPr>
              <p:cNvPicPr/>
              <p:nvPr/>
            </p:nvPicPr>
            <p:blipFill>
              <a:blip r:embed="rId204"/>
              <a:stretch>
                <a:fillRect/>
              </a:stretch>
            </p:blipFill>
            <p:spPr>
              <a:xfrm>
                <a:off x="9124667" y="159533"/>
                <a:ext cx="84240" cy="1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5">
            <p14:nvContentPartPr>
              <p14:cNvPr id="297" name="Freihand 296">
                <a:extLst>
                  <a:ext uri="{FF2B5EF4-FFF2-40B4-BE49-F238E27FC236}">
                    <a16:creationId xmlns:a16="http://schemas.microsoft.com/office/drawing/2014/main" id="{F94A8879-EC60-4574-8EFD-AFC75DEF5D7D}"/>
                  </a:ext>
                </a:extLst>
              </p14:cNvPr>
              <p14:cNvContentPartPr/>
              <p14:nvPr/>
            </p14:nvContentPartPr>
            <p14:xfrm>
              <a:off x="9353267" y="44693"/>
              <a:ext cx="101880" cy="87480"/>
            </p14:xfrm>
          </p:contentPart>
        </mc:Choice>
        <mc:Fallback>
          <p:pic>
            <p:nvPicPr>
              <p:cNvPr id="297" name="Freihand 296">
                <a:extLst>
                  <a:ext uri="{FF2B5EF4-FFF2-40B4-BE49-F238E27FC236}">
                    <a16:creationId xmlns:a16="http://schemas.microsoft.com/office/drawing/2014/main" id="{F94A8879-EC60-4574-8EFD-AFC75DEF5D7D}"/>
                  </a:ext>
                </a:extLst>
              </p:cNvPr>
              <p:cNvPicPr/>
              <p:nvPr/>
            </p:nvPicPr>
            <p:blipFill>
              <a:blip r:embed="rId206"/>
              <a:stretch>
                <a:fillRect/>
              </a:stretch>
            </p:blipFill>
            <p:spPr>
              <a:xfrm>
                <a:off x="9348947" y="40373"/>
                <a:ext cx="110520" cy="9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7">
            <p14:nvContentPartPr>
              <p14:cNvPr id="298" name="Freihand 297">
                <a:extLst>
                  <a:ext uri="{FF2B5EF4-FFF2-40B4-BE49-F238E27FC236}">
                    <a16:creationId xmlns:a16="http://schemas.microsoft.com/office/drawing/2014/main" id="{C0DA693F-2287-4813-84D4-6CA3779AB229}"/>
                  </a:ext>
                </a:extLst>
              </p14:cNvPr>
              <p14:cNvContentPartPr/>
              <p14:nvPr/>
            </p14:nvContentPartPr>
            <p14:xfrm>
              <a:off x="9513467" y="52253"/>
              <a:ext cx="42480" cy="61200"/>
            </p14:xfrm>
          </p:contentPart>
        </mc:Choice>
        <mc:Fallback>
          <p:pic>
            <p:nvPicPr>
              <p:cNvPr id="298" name="Freihand 297">
                <a:extLst>
                  <a:ext uri="{FF2B5EF4-FFF2-40B4-BE49-F238E27FC236}">
                    <a16:creationId xmlns:a16="http://schemas.microsoft.com/office/drawing/2014/main" id="{C0DA693F-2287-4813-84D4-6CA3779AB229}"/>
                  </a:ext>
                </a:extLst>
              </p:cNvPr>
              <p:cNvPicPr/>
              <p:nvPr/>
            </p:nvPicPr>
            <p:blipFill>
              <a:blip r:embed="rId208"/>
              <a:stretch>
                <a:fillRect/>
              </a:stretch>
            </p:blipFill>
            <p:spPr>
              <a:xfrm>
                <a:off x="9509147" y="47933"/>
                <a:ext cx="51120" cy="6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9">
            <p14:nvContentPartPr>
              <p14:cNvPr id="299" name="Freihand 298">
                <a:extLst>
                  <a:ext uri="{FF2B5EF4-FFF2-40B4-BE49-F238E27FC236}">
                    <a16:creationId xmlns:a16="http://schemas.microsoft.com/office/drawing/2014/main" id="{915C1B64-8149-4980-A20C-B516A467C169}"/>
                  </a:ext>
                </a:extLst>
              </p14:cNvPr>
              <p14:cNvContentPartPr/>
              <p14:nvPr/>
            </p14:nvContentPartPr>
            <p14:xfrm>
              <a:off x="9512387" y="81773"/>
              <a:ext cx="84240" cy="8640"/>
            </p14:xfrm>
          </p:contentPart>
        </mc:Choice>
        <mc:Fallback>
          <p:pic>
            <p:nvPicPr>
              <p:cNvPr id="299" name="Freihand 298">
                <a:extLst>
                  <a:ext uri="{FF2B5EF4-FFF2-40B4-BE49-F238E27FC236}">
                    <a16:creationId xmlns:a16="http://schemas.microsoft.com/office/drawing/2014/main" id="{915C1B64-8149-4980-A20C-B516A467C169}"/>
                  </a:ext>
                </a:extLst>
              </p:cNvPr>
              <p:cNvPicPr/>
              <p:nvPr/>
            </p:nvPicPr>
            <p:blipFill>
              <a:blip r:embed="rId210"/>
              <a:stretch>
                <a:fillRect/>
              </a:stretch>
            </p:blipFill>
            <p:spPr>
              <a:xfrm>
                <a:off x="9507707" y="77453"/>
                <a:ext cx="92880" cy="1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1">
            <p14:nvContentPartPr>
              <p14:cNvPr id="300" name="Freihand 299">
                <a:extLst>
                  <a:ext uri="{FF2B5EF4-FFF2-40B4-BE49-F238E27FC236}">
                    <a16:creationId xmlns:a16="http://schemas.microsoft.com/office/drawing/2014/main" id="{3EAEECB6-D9B5-4960-9CE5-1F2354DC13D1}"/>
                  </a:ext>
                </a:extLst>
              </p14:cNvPr>
              <p14:cNvContentPartPr/>
              <p14:nvPr/>
            </p14:nvContentPartPr>
            <p14:xfrm>
              <a:off x="9383507" y="131093"/>
              <a:ext cx="191160" cy="14760"/>
            </p14:xfrm>
          </p:contentPart>
        </mc:Choice>
        <mc:Fallback>
          <p:pic>
            <p:nvPicPr>
              <p:cNvPr id="300" name="Freihand 299">
                <a:extLst>
                  <a:ext uri="{FF2B5EF4-FFF2-40B4-BE49-F238E27FC236}">
                    <a16:creationId xmlns:a16="http://schemas.microsoft.com/office/drawing/2014/main" id="{3EAEECB6-D9B5-4960-9CE5-1F2354DC13D1}"/>
                  </a:ext>
                </a:extLst>
              </p:cNvPr>
              <p:cNvPicPr/>
              <p:nvPr/>
            </p:nvPicPr>
            <p:blipFill>
              <a:blip r:embed="rId212"/>
              <a:stretch>
                <a:fillRect/>
              </a:stretch>
            </p:blipFill>
            <p:spPr>
              <a:xfrm>
                <a:off x="9379187" y="126773"/>
                <a:ext cx="19980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3">
            <p14:nvContentPartPr>
              <p14:cNvPr id="302" name="Freihand 301">
                <a:extLst>
                  <a:ext uri="{FF2B5EF4-FFF2-40B4-BE49-F238E27FC236}">
                    <a16:creationId xmlns:a16="http://schemas.microsoft.com/office/drawing/2014/main" id="{E9472616-9CA1-4FDF-A663-01EA9F807F59}"/>
                  </a:ext>
                </a:extLst>
              </p14:cNvPr>
              <p14:cNvContentPartPr/>
              <p14:nvPr/>
            </p14:nvContentPartPr>
            <p14:xfrm>
              <a:off x="9434267" y="194453"/>
              <a:ext cx="79560" cy="67320"/>
            </p14:xfrm>
          </p:contentPart>
        </mc:Choice>
        <mc:Fallback>
          <p:pic>
            <p:nvPicPr>
              <p:cNvPr id="302" name="Freihand 301">
                <a:extLst>
                  <a:ext uri="{FF2B5EF4-FFF2-40B4-BE49-F238E27FC236}">
                    <a16:creationId xmlns:a16="http://schemas.microsoft.com/office/drawing/2014/main" id="{E9472616-9CA1-4FDF-A663-01EA9F807F59}"/>
                  </a:ext>
                </a:extLst>
              </p:cNvPr>
              <p:cNvPicPr/>
              <p:nvPr/>
            </p:nvPicPr>
            <p:blipFill>
              <a:blip r:embed="rId214"/>
              <a:stretch>
                <a:fillRect/>
              </a:stretch>
            </p:blipFill>
            <p:spPr>
              <a:xfrm>
                <a:off x="9429947" y="190133"/>
                <a:ext cx="8820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5">
            <p14:nvContentPartPr>
              <p14:cNvPr id="304" name="Freihand 303">
                <a:extLst>
                  <a:ext uri="{FF2B5EF4-FFF2-40B4-BE49-F238E27FC236}">
                    <a16:creationId xmlns:a16="http://schemas.microsoft.com/office/drawing/2014/main" id="{0FF1FCAA-AB0B-462E-A6C2-DD2A06C2D647}"/>
                  </a:ext>
                </a:extLst>
              </p14:cNvPr>
              <p14:cNvContentPartPr/>
              <p14:nvPr/>
            </p14:nvContentPartPr>
            <p14:xfrm>
              <a:off x="9677627" y="153773"/>
              <a:ext cx="82800" cy="6840"/>
            </p14:xfrm>
          </p:contentPart>
        </mc:Choice>
        <mc:Fallback>
          <p:pic>
            <p:nvPicPr>
              <p:cNvPr id="304" name="Freihand 303">
                <a:extLst>
                  <a:ext uri="{FF2B5EF4-FFF2-40B4-BE49-F238E27FC236}">
                    <a16:creationId xmlns:a16="http://schemas.microsoft.com/office/drawing/2014/main" id="{0FF1FCAA-AB0B-462E-A6C2-DD2A06C2D647}"/>
                  </a:ext>
                </a:extLst>
              </p:cNvPr>
              <p:cNvPicPr/>
              <p:nvPr/>
            </p:nvPicPr>
            <p:blipFill>
              <a:blip r:embed="rId216"/>
              <a:stretch>
                <a:fillRect/>
              </a:stretch>
            </p:blipFill>
            <p:spPr>
              <a:xfrm>
                <a:off x="9673307" y="149453"/>
                <a:ext cx="91440" cy="1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7">
            <p14:nvContentPartPr>
              <p14:cNvPr id="305" name="Freihand 304">
                <a:extLst>
                  <a:ext uri="{FF2B5EF4-FFF2-40B4-BE49-F238E27FC236}">
                    <a16:creationId xmlns:a16="http://schemas.microsoft.com/office/drawing/2014/main" id="{B16AD5E4-4305-4472-8857-E74C077AAE02}"/>
                  </a:ext>
                </a:extLst>
              </p14:cNvPr>
              <p14:cNvContentPartPr/>
              <p14:nvPr/>
            </p14:nvContentPartPr>
            <p14:xfrm>
              <a:off x="9921347" y="62333"/>
              <a:ext cx="5040" cy="56160"/>
            </p14:xfrm>
          </p:contentPart>
        </mc:Choice>
        <mc:Fallback>
          <p:pic>
            <p:nvPicPr>
              <p:cNvPr id="305" name="Freihand 304">
                <a:extLst>
                  <a:ext uri="{FF2B5EF4-FFF2-40B4-BE49-F238E27FC236}">
                    <a16:creationId xmlns:a16="http://schemas.microsoft.com/office/drawing/2014/main" id="{B16AD5E4-4305-4472-8857-E74C077AAE02}"/>
                  </a:ext>
                </a:extLst>
              </p:cNvPr>
              <p:cNvPicPr/>
              <p:nvPr/>
            </p:nvPicPr>
            <p:blipFill>
              <a:blip r:embed="rId218"/>
              <a:stretch>
                <a:fillRect/>
              </a:stretch>
            </p:blipFill>
            <p:spPr>
              <a:xfrm>
                <a:off x="9917027" y="58013"/>
                <a:ext cx="13680" cy="6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9">
            <p14:nvContentPartPr>
              <p14:cNvPr id="306" name="Freihand 305">
                <a:extLst>
                  <a:ext uri="{FF2B5EF4-FFF2-40B4-BE49-F238E27FC236}">
                    <a16:creationId xmlns:a16="http://schemas.microsoft.com/office/drawing/2014/main" id="{817C310A-502F-478D-A94E-616BE9D61106}"/>
                  </a:ext>
                </a:extLst>
              </p14:cNvPr>
              <p14:cNvContentPartPr/>
              <p14:nvPr/>
            </p14:nvContentPartPr>
            <p14:xfrm>
              <a:off x="9861947" y="123893"/>
              <a:ext cx="87480" cy="4680"/>
            </p14:xfrm>
          </p:contentPart>
        </mc:Choice>
        <mc:Fallback>
          <p:pic>
            <p:nvPicPr>
              <p:cNvPr id="306" name="Freihand 305">
                <a:extLst>
                  <a:ext uri="{FF2B5EF4-FFF2-40B4-BE49-F238E27FC236}">
                    <a16:creationId xmlns:a16="http://schemas.microsoft.com/office/drawing/2014/main" id="{817C310A-502F-478D-A94E-616BE9D61106}"/>
                  </a:ext>
                </a:extLst>
              </p:cNvPr>
              <p:cNvPicPr/>
              <p:nvPr/>
            </p:nvPicPr>
            <p:blipFill>
              <a:blip r:embed="rId220"/>
              <a:stretch>
                <a:fillRect/>
              </a:stretch>
            </p:blipFill>
            <p:spPr>
              <a:xfrm>
                <a:off x="9857627" y="119573"/>
                <a:ext cx="96120" cy="1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1">
            <p14:nvContentPartPr>
              <p14:cNvPr id="307" name="Freihand 306">
                <a:extLst>
                  <a:ext uri="{FF2B5EF4-FFF2-40B4-BE49-F238E27FC236}">
                    <a16:creationId xmlns:a16="http://schemas.microsoft.com/office/drawing/2014/main" id="{ADEF2AF7-3E78-4719-B842-73E2FF5D8E69}"/>
                  </a:ext>
                </a:extLst>
              </p14:cNvPr>
              <p14:cNvContentPartPr/>
              <p14:nvPr/>
            </p14:nvContentPartPr>
            <p14:xfrm>
              <a:off x="9885347" y="162773"/>
              <a:ext cx="82800" cy="63000"/>
            </p14:xfrm>
          </p:contentPart>
        </mc:Choice>
        <mc:Fallback>
          <p:pic>
            <p:nvPicPr>
              <p:cNvPr id="307" name="Freihand 306">
                <a:extLst>
                  <a:ext uri="{FF2B5EF4-FFF2-40B4-BE49-F238E27FC236}">
                    <a16:creationId xmlns:a16="http://schemas.microsoft.com/office/drawing/2014/main" id="{ADEF2AF7-3E78-4719-B842-73E2FF5D8E69}"/>
                  </a:ext>
                </a:extLst>
              </p:cNvPr>
              <p:cNvPicPr/>
              <p:nvPr/>
            </p:nvPicPr>
            <p:blipFill>
              <a:blip r:embed="rId222"/>
              <a:stretch>
                <a:fillRect/>
              </a:stretch>
            </p:blipFill>
            <p:spPr>
              <a:xfrm>
                <a:off x="9881027" y="158453"/>
                <a:ext cx="91440" cy="7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3">
            <p14:nvContentPartPr>
              <p14:cNvPr id="309" name="Freihand 308">
                <a:extLst>
                  <a:ext uri="{FF2B5EF4-FFF2-40B4-BE49-F238E27FC236}">
                    <a16:creationId xmlns:a16="http://schemas.microsoft.com/office/drawing/2014/main" id="{89030586-5B28-492C-81E8-E223711B4925}"/>
                  </a:ext>
                </a:extLst>
              </p14:cNvPr>
              <p14:cNvContentPartPr/>
              <p14:nvPr/>
            </p14:nvContentPartPr>
            <p14:xfrm>
              <a:off x="10011347" y="102293"/>
              <a:ext cx="76320" cy="79920"/>
            </p14:xfrm>
          </p:contentPart>
        </mc:Choice>
        <mc:Fallback>
          <p:pic>
            <p:nvPicPr>
              <p:cNvPr id="309" name="Freihand 308">
                <a:extLst>
                  <a:ext uri="{FF2B5EF4-FFF2-40B4-BE49-F238E27FC236}">
                    <a16:creationId xmlns:a16="http://schemas.microsoft.com/office/drawing/2014/main" id="{89030586-5B28-492C-81E8-E223711B4925}"/>
                  </a:ext>
                </a:extLst>
              </p:cNvPr>
              <p:cNvPicPr/>
              <p:nvPr/>
            </p:nvPicPr>
            <p:blipFill>
              <a:blip r:embed="rId224"/>
              <a:stretch>
                <a:fillRect/>
              </a:stretch>
            </p:blipFill>
            <p:spPr>
              <a:xfrm>
                <a:off x="10007027" y="97973"/>
                <a:ext cx="84960" cy="8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5">
            <p14:nvContentPartPr>
              <p14:cNvPr id="310" name="Freihand 309">
                <a:extLst>
                  <a:ext uri="{FF2B5EF4-FFF2-40B4-BE49-F238E27FC236}">
                    <a16:creationId xmlns:a16="http://schemas.microsoft.com/office/drawing/2014/main" id="{4DE1A2F3-C62F-4B45-BB36-998B532FC205}"/>
                  </a:ext>
                </a:extLst>
              </p14:cNvPr>
              <p14:cNvContentPartPr/>
              <p14:nvPr/>
            </p14:nvContentPartPr>
            <p14:xfrm>
              <a:off x="10029347" y="106613"/>
              <a:ext cx="102240" cy="69480"/>
            </p14:xfrm>
          </p:contentPart>
        </mc:Choice>
        <mc:Fallback>
          <p:pic>
            <p:nvPicPr>
              <p:cNvPr id="310" name="Freihand 309">
                <a:extLst>
                  <a:ext uri="{FF2B5EF4-FFF2-40B4-BE49-F238E27FC236}">
                    <a16:creationId xmlns:a16="http://schemas.microsoft.com/office/drawing/2014/main" id="{4DE1A2F3-C62F-4B45-BB36-998B532FC205}"/>
                  </a:ext>
                </a:extLst>
              </p:cNvPr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10025027" y="102293"/>
                <a:ext cx="110880" cy="7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7">
            <p14:nvContentPartPr>
              <p14:cNvPr id="119" name="Freihand 118">
                <a:extLst>
                  <a:ext uri="{FF2B5EF4-FFF2-40B4-BE49-F238E27FC236}">
                    <a16:creationId xmlns:a16="http://schemas.microsoft.com/office/drawing/2014/main" id="{46FED813-ECE7-4308-9DC4-0F0719D668AA}"/>
                  </a:ext>
                </a:extLst>
              </p14:cNvPr>
              <p14:cNvContentPartPr/>
              <p14:nvPr/>
            </p14:nvContentPartPr>
            <p14:xfrm>
              <a:off x="8912627" y="1110667"/>
              <a:ext cx="55080" cy="1818000"/>
            </p14:xfrm>
          </p:contentPart>
        </mc:Choice>
        <mc:Fallback>
          <p:pic>
            <p:nvPicPr>
              <p:cNvPr id="119" name="Freihand 118">
                <a:extLst>
                  <a:ext uri="{FF2B5EF4-FFF2-40B4-BE49-F238E27FC236}">
                    <a16:creationId xmlns:a16="http://schemas.microsoft.com/office/drawing/2014/main" id="{46FED813-ECE7-4308-9DC4-0F0719D668AA}"/>
                  </a:ext>
                </a:extLst>
              </p:cNvPr>
              <p:cNvPicPr/>
              <p:nvPr/>
            </p:nvPicPr>
            <p:blipFill>
              <a:blip r:embed="rId228"/>
              <a:stretch>
                <a:fillRect/>
              </a:stretch>
            </p:blipFill>
            <p:spPr>
              <a:xfrm>
                <a:off x="8908307" y="1106347"/>
                <a:ext cx="63720" cy="182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9">
            <p14:nvContentPartPr>
              <p14:cNvPr id="120" name="Freihand 119">
                <a:extLst>
                  <a:ext uri="{FF2B5EF4-FFF2-40B4-BE49-F238E27FC236}">
                    <a16:creationId xmlns:a16="http://schemas.microsoft.com/office/drawing/2014/main" id="{F50175F9-9862-4C08-851A-E30AEEFD6BA3}"/>
                  </a:ext>
                </a:extLst>
              </p14:cNvPr>
              <p14:cNvContentPartPr/>
              <p14:nvPr/>
            </p14:nvContentPartPr>
            <p14:xfrm>
              <a:off x="8847107" y="2854867"/>
              <a:ext cx="2663640" cy="73440"/>
            </p14:xfrm>
          </p:contentPart>
        </mc:Choice>
        <mc:Fallback>
          <p:pic>
            <p:nvPicPr>
              <p:cNvPr id="120" name="Freihand 119">
                <a:extLst>
                  <a:ext uri="{FF2B5EF4-FFF2-40B4-BE49-F238E27FC236}">
                    <a16:creationId xmlns:a16="http://schemas.microsoft.com/office/drawing/2014/main" id="{F50175F9-9862-4C08-851A-E30AEEFD6BA3}"/>
                  </a:ext>
                </a:extLst>
              </p:cNvPr>
              <p:cNvPicPr/>
              <p:nvPr/>
            </p:nvPicPr>
            <p:blipFill>
              <a:blip r:embed="rId230"/>
              <a:stretch>
                <a:fillRect/>
              </a:stretch>
            </p:blipFill>
            <p:spPr>
              <a:xfrm>
                <a:off x="8842787" y="2850547"/>
                <a:ext cx="2672280" cy="8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1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26CC05BA-714B-45DB-B9CE-F60D5E8A2459}"/>
                  </a:ext>
                </a:extLst>
              </p14:cNvPr>
              <p14:cNvContentPartPr/>
              <p14:nvPr/>
            </p14:nvContentPartPr>
            <p14:xfrm>
              <a:off x="11544947" y="2867827"/>
              <a:ext cx="157680" cy="145800"/>
            </p14:xfrm>
          </p:contentPart>
        </mc:Choice>
        <mc:Fallback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26CC05BA-714B-45DB-B9CE-F60D5E8A2459}"/>
                  </a:ext>
                </a:extLst>
              </p:cNvPr>
              <p:cNvPicPr/>
              <p:nvPr/>
            </p:nvPicPr>
            <p:blipFill>
              <a:blip r:embed="rId232"/>
              <a:stretch>
                <a:fillRect/>
              </a:stretch>
            </p:blipFill>
            <p:spPr>
              <a:xfrm>
                <a:off x="11540627" y="2863507"/>
                <a:ext cx="166320" cy="15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3">
            <p14:nvContentPartPr>
              <p14:cNvPr id="126" name="Freihand 125">
                <a:extLst>
                  <a:ext uri="{FF2B5EF4-FFF2-40B4-BE49-F238E27FC236}">
                    <a16:creationId xmlns:a16="http://schemas.microsoft.com/office/drawing/2014/main" id="{7BBBC2C6-EEFA-45FE-A96B-A05709FAF8D9}"/>
                  </a:ext>
                </a:extLst>
              </p14:cNvPr>
              <p14:cNvContentPartPr/>
              <p14:nvPr/>
            </p14:nvContentPartPr>
            <p14:xfrm>
              <a:off x="11441267" y="3132787"/>
              <a:ext cx="152640" cy="219960"/>
            </p14:xfrm>
          </p:contentPart>
        </mc:Choice>
        <mc:Fallback>
          <p:pic>
            <p:nvPicPr>
              <p:cNvPr id="126" name="Freihand 125">
                <a:extLst>
                  <a:ext uri="{FF2B5EF4-FFF2-40B4-BE49-F238E27FC236}">
                    <a16:creationId xmlns:a16="http://schemas.microsoft.com/office/drawing/2014/main" id="{7BBBC2C6-EEFA-45FE-A96B-A05709FAF8D9}"/>
                  </a:ext>
                </a:extLst>
              </p:cNvPr>
              <p:cNvPicPr/>
              <p:nvPr/>
            </p:nvPicPr>
            <p:blipFill>
              <a:blip r:embed="rId234"/>
              <a:stretch>
                <a:fillRect/>
              </a:stretch>
            </p:blipFill>
            <p:spPr>
              <a:xfrm>
                <a:off x="11436947" y="3128467"/>
                <a:ext cx="161280" cy="22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5">
            <p14:nvContentPartPr>
              <p14:cNvPr id="127" name="Freihand 126">
                <a:extLst>
                  <a:ext uri="{FF2B5EF4-FFF2-40B4-BE49-F238E27FC236}">
                    <a16:creationId xmlns:a16="http://schemas.microsoft.com/office/drawing/2014/main" id="{26198720-AB4C-4B52-9CF8-254FEDA0E0A0}"/>
                  </a:ext>
                </a:extLst>
              </p14:cNvPr>
              <p14:cNvContentPartPr/>
              <p14:nvPr/>
            </p14:nvContentPartPr>
            <p14:xfrm>
              <a:off x="11467187" y="3163027"/>
              <a:ext cx="148320" cy="153720"/>
            </p14:xfrm>
          </p:contentPart>
        </mc:Choice>
        <mc:Fallback>
          <p:pic>
            <p:nvPicPr>
              <p:cNvPr id="127" name="Freihand 126">
                <a:extLst>
                  <a:ext uri="{FF2B5EF4-FFF2-40B4-BE49-F238E27FC236}">
                    <a16:creationId xmlns:a16="http://schemas.microsoft.com/office/drawing/2014/main" id="{26198720-AB4C-4B52-9CF8-254FEDA0E0A0}"/>
                  </a:ext>
                </a:extLst>
              </p:cNvPr>
              <p:cNvPicPr/>
              <p:nvPr/>
            </p:nvPicPr>
            <p:blipFill>
              <a:blip r:embed="rId236"/>
              <a:stretch>
                <a:fillRect/>
              </a:stretch>
            </p:blipFill>
            <p:spPr>
              <a:xfrm>
                <a:off x="11462867" y="3158707"/>
                <a:ext cx="156960" cy="16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7">
            <p14:nvContentPartPr>
              <p14:cNvPr id="122" name="Freihand 121">
                <a:extLst>
                  <a:ext uri="{FF2B5EF4-FFF2-40B4-BE49-F238E27FC236}">
                    <a16:creationId xmlns:a16="http://schemas.microsoft.com/office/drawing/2014/main" id="{DC1C0FF2-406A-4354-88BE-C9B48F9B9671}"/>
                  </a:ext>
                </a:extLst>
              </p14:cNvPr>
              <p14:cNvContentPartPr/>
              <p14:nvPr/>
            </p14:nvContentPartPr>
            <p14:xfrm>
              <a:off x="8790227" y="851467"/>
              <a:ext cx="191520" cy="292680"/>
            </p14:xfrm>
          </p:contentPart>
        </mc:Choice>
        <mc:Fallback>
          <p:pic>
            <p:nvPicPr>
              <p:cNvPr id="122" name="Freihand 121">
                <a:extLst>
                  <a:ext uri="{FF2B5EF4-FFF2-40B4-BE49-F238E27FC236}">
                    <a16:creationId xmlns:a16="http://schemas.microsoft.com/office/drawing/2014/main" id="{DC1C0FF2-406A-4354-88BE-C9B48F9B9671}"/>
                  </a:ext>
                </a:extLst>
              </p:cNvPr>
              <p:cNvPicPr/>
              <p:nvPr/>
            </p:nvPicPr>
            <p:blipFill>
              <a:blip r:embed="rId238"/>
              <a:stretch>
                <a:fillRect/>
              </a:stretch>
            </p:blipFill>
            <p:spPr>
              <a:xfrm>
                <a:off x="8785907" y="847147"/>
                <a:ext cx="200160" cy="30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9">
            <p14:nvContentPartPr>
              <p14:cNvPr id="124" name="Freihand 123">
                <a:extLst>
                  <a:ext uri="{FF2B5EF4-FFF2-40B4-BE49-F238E27FC236}">
                    <a16:creationId xmlns:a16="http://schemas.microsoft.com/office/drawing/2014/main" id="{D8DC58C6-CCF8-47B1-957C-E2EBA531F64A}"/>
                  </a:ext>
                </a:extLst>
              </p14:cNvPr>
              <p14:cNvContentPartPr/>
              <p14:nvPr/>
            </p14:nvContentPartPr>
            <p14:xfrm>
              <a:off x="8509427" y="789907"/>
              <a:ext cx="120960" cy="308160"/>
            </p14:xfrm>
          </p:contentPart>
        </mc:Choice>
        <mc:Fallback>
          <p:pic>
            <p:nvPicPr>
              <p:cNvPr id="124" name="Freihand 123">
                <a:extLst>
                  <a:ext uri="{FF2B5EF4-FFF2-40B4-BE49-F238E27FC236}">
                    <a16:creationId xmlns:a16="http://schemas.microsoft.com/office/drawing/2014/main" id="{D8DC58C6-CCF8-47B1-957C-E2EBA531F64A}"/>
                  </a:ext>
                </a:extLst>
              </p:cNvPr>
              <p:cNvPicPr/>
              <p:nvPr/>
            </p:nvPicPr>
            <p:blipFill>
              <a:blip r:embed="rId240"/>
              <a:stretch>
                <a:fillRect/>
              </a:stretch>
            </p:blipFill>
            <p:spPr>
              <a:xfrm>
                <a:off x="8505107" y="785587"/>
                <a:ext cx="129600" cy="31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1">
            <p14:nvContentPartPr>
              <p14:cNvPr id="205" name="Freihand 204">
                <a:extLst>
                  <a:ext uri="{FF2B5EF4-FFF2-40B4-BE49-F238E27FC236}">
                    <a16:creationId xmlns:a16="http://schemas.microsoft.com/office/drawing/2014/main" id="{3B57549D-853E-45B8-9FAF-399FDC5CF3B1}"/>
                  </a:ext>
                </a:extLst>
              </p14:cNvPr>
              <p14:cNvContentPartPr/>
              <p14:nvPr/>
            </p14:nvContentPartPr>
            <p14:xfrm>
              <a:off x="10052747" y="683707"/>
              <a:ext cx="81360" cy="132840"/>
            </p14:xfrm>
          </p:contentPart>
        </mc:Choice>
        <mc:Fallback>
          <p:pic>
            <p:nvPicPr>
              <p:cNvPr id="205" name="Freihand 204">
                <a:extLst>
                  <a:ext uri="{FF2B5EF4-FFF2-40B4-BE49-F238E27FC236}">
                    <a16:creationId xmlns:a16="http://schemas.microsoft.com/office/drawing/2014/main" id="{3B57549D-853E-45B8-9FAF-399FDC5CF3B1}"/>
                  </a:ext>
                </a:extLst>
              </p:cNvPr>
              <p:cNvPicPr/>
              <p:nvPr/>
            </p:nvPicPr>
            <p:blipFill>
              <a:blip r:embed="rId242"/>
              <a:stretch>
                <a:fillRect/>
              </a:stretch>
            </p:blipFill>
            <p:spPr>
              <a:xfrm>
                <a:off x="10048427" y="679387"/>
                <a:ext cx="90000" cy="1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3">
            <p14:nvContentPartPr>
              <p14:cNvPr id="206" name="Freihand 205">
                <a:extLst>
                  <a:ext uri="{FF2B5EF4-FFF2-40B4-BE49-F238E27FC236}">
                    <a16:creationId xmlns:a16="http://schemas.microsoft.com/office/drawing/2014/main" id="{E035B02C-999B-4B41-8428-35979CC31151}"/>
                  </a:ext>
                </a:extLst>
              </p14:cNvPr>
              <p14:cNvContentPartPr/>
              <p14:nvPr/>
            </p14:nvContentPartPr>
            <p14:xfrm>
              <a:off x="10107827" y="657427"/>
              <a:ext cx="32040" cy="123480"/>
            </p14:xfrm>
          </p:contentPart>
        </mc:Choice>
        <mc:Fallback>
          <p:pic>
            <p:nvPicPr>
              <p:cNvPr id="206" name="Freihand 205">
                <a:extLst>
                  <a:ext uri="{FF2B5EF4-FFF2-40B4-BE49-F238E27FC236}">
                    <a16:creationId xmlns:a16="http://schemas.microsoft.com/office/drawing/2014/main" id="{E035B02C-999B-4B41-8428-35979CC31151}"/>
                  </a:ext>
                </a:extLst>
              </p:cNvPr>
              <p:cNvPicPr/>
              <p:nvPr/>
            </p:nvPicPr>
            <p:blipFill>
              <a:blip r:embed="rId244"/>
              <a:stretch>
                <a:fillRect/>
              </a:stretch>
            </p:blipFill>
            <p:spPr>
              <a:xfrm>
                <a:off x="10103507" y="653107"/>
                <a:ext cx="40680" cy="13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5">
            <p14:nvContentPartPr>
              <p14:cNvPr id="207" name="Freihand 206">
                <a:extLst>
                  <a:ext uri="{FF2B5EF4-FFF2-40B4-BE49-F238E27FC236}">
                    <a16:creationId xmlns:a16="http://schemas.microsoft.com/office/drawing/2014/main" id="{1B313683-6A4F-4BAC-A9E1-150506CEDB71}"/>
                  </a:ext>
                </a:extLst>
              </p14:cNvPr>
              <p14:cNvContentPartPr/>
              <p14:nvPr/>
            </p14:nvContentPartPr>
            <p14:xfrm>
              <a:off x="10092707" y="739507"/>
              <a:ext cx="83880" cy="6120"/>
            </p14:xfrm>
          </p:contentPart>
        </mc:Choice>
        <mc:Fallback>
          <p:pic>
            <p:nvPicPr>
              <p:cNvPr id="207" name="Freihand 206">
                <a:extLst>
                  <a:ext uri="{FF2B5EF4-FFF2-40B4-BE49-F238E27FC236}">
                    <a16:creationId xmlns:a16="http://schemas.microsoft.com/office/drawing/2014/main" id="{1B313683-6A4F-4BAC-A9E1-150506CEDB71}"/>
                  </a:ext>
                </a:extLst>
              </p:cNvPr>
              <p:cNvPicPr/>
              <p:nvPr/>
            </p:nvPicPr>
            <p:blipFill>
              <a:blip r:embed="rId246"/>
              <a:stretch>
                <a:fillRect/>
              </a:stretch>
            </p:blipFill>
            <p:spPr>
              <a:xfrm>
                <a:off x="10088387" y="735187"/>
                <a:ext cx="92520" cy="1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7">
            <p14:nvContentPartPr>
              <p14:cNvPr id="243" name="Freihand 242">
                <a:extLst>
                  <a:ext uri="{FF2B5EF4-FFF2-40B4-BE49-F238E27FC236}">
                    <a16:creationId xmlns:a16="http://schemas.microsoft.com/office/drawing/2014/main" id="{0C798250-3749-4AB4-9C85-E42CA097B366}"/>
                  </a:ext>
                </a:extLst>
              </p14:cNvPr>
              <p14:cNvContentPartPr/>
              <p14:nvPr/>
            </p14:nvContentPartPr>
            <p14:xfrm>
              <a:off x="8523107" y="1297867"/>
              <a:ext cx="131400" cy="159120"/>
            </p14:xfrm>
          </p:contentPart>
        </mc:Choice>
        <mc:Fallback>
          <p:pic>
            <p:nvPicPr>
              <p:cNvPr id="243" name="Freihand 242">
                <a:extLst>
                  <a:ext uri="{FF2B5EF4-FFF2-40B4-BE49-F238E27FC236}">
                    <a16:creationId xmlns:a16="http://schemas.microsoft.com/office/drawing/2014/main" id="{0C798250-3749-4AB4-9C85-E42CA097B366}"/>
                  </a:ext>
                </a:extLst>
              </p:cNvPr>
              <p:cNvPicPr/>
              <p:nvPr/>
            </p:nvPicPr>
            <p:blipFill>
              <a:blip r:embed="rId248"/>
              <a:stretch>
                <a:fillRect/>
              </a:stretch>
            </p:blipFill>
            <p:spPr>
              <a:xfrm>
                <a:off x="8518787" y="1293547"/>
                <a:ext cx="140040" cy="16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9">
            <p14:nvContentPartPr>
              <p14:cNvPr id="244" name="Freihand 243">
                <a:extLst>
                  <a:ext uri="{FF2B5EF4-FFF2-40B4-BE49-F238E27FC236}">
                    <a16:creationId xmlns:a16="http://schemas.microsoft.com/office/drawing/2014/main" id="{D2513EB8-CB01-43BC-BBAF-6EC917E2F531}"/>
                  </a:ext>
                </a:extLst>
              </p14:cNvPr>
              <p14:cNvContentPartPr/>
              <p14:nvPr/>
            </p14:nvContentPartPr>
            <p14:xfrm>
              <a:off x="8653067" y="1396867"/>
              <a:ext cx="15120" cy="74520"/>
            </p14:xfrm>
          </p:contentPart>
        </mc:Choice>
        <mc:Fallback>
          <p:pic>
            <p:nvPicPr>
              <p:cNvPr id="244" name="Freihand 243">
                <a:extLst>
                  <a:ext uri="{FF2B5EF4-FFF2-40B4-BE49-F238E27FC236}">
                    <a16:creationId xmlns:a16="http://schemas.microsoft.com/office/drawing/2014/main" id="{D2513EB8-CB01-43BC-BBAF-6EC917E2F531}"/>
                  </a:ext>
                </a:extLst>
              </p:cNvPr>
              <p:cNvPicPr/>
              <p:nvPr/>
            </p:nvPicPr>
            <p:blipFill>
              <a:blip r:embed="rId250"/>
              <a:stretch>
                <a:fillRect/>
              </a:stretch>
            </p:blipFill>
            <p:spPr>
              <a:xfrm>
                <a:off x="8648747" y="1392547"/>
                <a:ext cx="23760" cy="8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1">
            <p14:nvContentPartPr>
              <p14:cNvPr id="245" name="Freihand 244">
                <a:extLst>
                  <a:ext uri="{FF2B5EF4-FFF2-40B4-BE49-F238E27FC236}">
                    <a16:creationId xmlns:a16="http://schemas.microsoft.com/office/drawing/2014/main" id="{4F81BA45-E389-4C15-9019-69E218D316BA}"/>
                  </a:ext>
                </a:extLst>
              </p14:cNvPr>
              <p14:cNvContentPartPr/>
              <p14:nvPr/>
            </p14:nvContentPartPr>
            <p14:xfrm>
              <a:off x="8693747" y="1290307"/>
              <a:ext cx="112680" cy="155880"/>
            </p14:xfrm>
          </p:contentPart>
        </mc:Choice>
        <mc:Fallback>
          <p:pic>
            <p:nvPicPr>
              <p:cNvPr id="245" name="Freihand 244">
                <a:extLst>
                  <a:ext uri="{FF2B5EF4-FFF2-40B4-BE49-F238E27FC236}">
                    <a16:creationId xmlns:a16="http://schemas.microsoft.com/office/drawing/2014/main" id="{4F81BA45-E389-4C15-9019-69E218D316BA}"/>
                  </a:ext>
                </a:extLst>
              </p:cNvPr>
              <p:cNvPicPr/>
              <p:nvPr/>
            </p:nvPicPr>
            <p:blipFill>
              <a:blip r:embed="rId252"/>
              <a:stretch>
                <a:fillRect/>
              </a:stretch>
            </p:blipFill>
            <p:spPr>
              <a:xfrm>
                <a:off x="8689427" y="1285987"/>
                <a:ext cx="12132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3">
            <p14:nvContentPartPr>
              <p14:cNvPr id="247" name="Freihand 246">
                <a:extLst>
                  <a:ext uri="{FF2B5EF4-FFF2-40B4-BE49-F238E27FC236}">
                    <a16:creationId xmlns:a16="http://schemas.microsoft.com/office/drawing/2014/main" id="{2118847D-C68A-44F8-A53B-5CFB62AC3B50}"/>
                  </a:ext>
                </a:extLst>
              </p14:cNvPr>
              <p14:cNvContentPartPr/>
              <p14:nvPr/>
            </p14:nvContentPartPr>
            <p14:xfrm>
              <a:off x="10489427" y="3085627"/>
              <a:ext cx="16560" cy="128880"/>
            </p14:xfrm>
          </p:contentPart>
        </mc:Choice>
        <mc:Fallback>
          <p:pic>
            <p:nvPicPr>
              <p:cNvPr id="247" name="Freihand 246">
                <a:extLst>
                  <a:ext uri="{FF2B5EF4-FFF2-40B4-BE49-F238E27FC236}">
                    <a16:creationId xmlns:a16="http://schemas.microsoft.com/office/drawing/2014/main" id="{2118847D-C68A-44F8-A53B-5CFB62AC3B50}"/>
                  </a:ext>
                </a:extLst>
              </p:cNvPr>
              <p:cNvPicPr/>
              <p:nvPr/>
            </p:nvPicPr>
            <p:blipFill>
              <a:blip r:embed="rId254"/>
              <a:stretch>
                <a:fillRect/>
              </a:stretch>
            </p:blipFill>
            <p:spPr>
              <a:xfrm>
                <a:off x="10485107" y="3081307"/>
                <a:ext cx="25200" cy="13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5">
            <p14:nvContentPartPr>
              <p14:cNvPr id="248" name="Freihand 247">
                <a:extLst>
                  <a:ext uri="{FF2B5EF4-FFF2-40B4-BE49-F238E27FC236}">
                    <a16:creationId xmlns:a16="http://schemas.microsoft.com/office/drawing/2014/main" id="{D7E7E5F8-7461-47C9-9C00-56D66AD51B37}"/>
                  </a:ext>
                </a:extLst>
              </p14:cNvPr>
              <p14:cNvContentPartPr/>
              <p14:nvPr/>
            </p14:nvContentPartPr>
            <p14:xfrm>
              <a:off x="10576187" y="3069787"/>
              <a:ext cx="87840" cy="174600"/>
            </p14:xfrm>
          </p:contentPart>
        </mc:Choice>
        <mc:Fallback>
          <p:pic>
            <p:nvPicPr>
              <p:cNvPr id="248" name="Freihand 247">
                <a:extLst>
                  <a:ext uri="{FF2B5EF4-FFF2-40B4-BE49-F238E27FC236}">
                    <a16:creationId xmlns:a16="http://schemas.microsoft.com/office/drawing/2014/main" id="{D7E7E5F8-7461-47C9-9C00-56D66AD51B37}"/>
                  </a:ext>
                </a:extLst>
              </p:cNvPr>
              <p:cNvPicPr/>
              <p:nvPr/>
            </p:nvPicPr>
            <p:blipFill>
              <a:blip r:embed="rId256"/>
              <a:stretch>
                <a:fillRect/>
              </a:stretch>
            </p:blipFill>
            <p:spPr>
              <a:xfrm>
                <a:off x="10571867" y="3065467"/>
                <a:ext cx="96480" cy="18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7">
            <p14:nvContentPartPr>
              <p14:cNvPr id="249" name="Freihand 248">
                <a:extLst>
                  <a:ext uri="{FF2B5EF4-FFF2-40B4-BE49-F238E27FC236}">
                    <a16:creationId xmlns:a16="http://schemas.microsoft.com/office/drawing/2014/main" id="{FE6BFDC2-C291-4B2B-9950-1B11EADB01B9}"/>
                  </a:ext>
                </a:extLst>
              </p14:cNvPr>
              <p14:cNvContentPartPr/>
              <p14:nvPr/>
            </p14:nvContentPartPr>
            <p14:xfrm>
              <a:off x="10583027" y="3159067"/>
              <a:ext cx="109440" cy="7920"/>
            </p14:xfrm>
          </p:contentPart>
        </mc:Choice>
        <mc:Fallback>
          <p:pic>
            <p:nvPicPr>
              <p:cNvPr id="249" name="Freihand 248">
                <a:extLst>
                  <a:ext uri="{FF2B5EF4-FFF2-40B4-BE49-F238E27FC236}">
                    <a16:creationId xmlns:a16="http://schemas.microsoft.com/office/drawing/2014/main" id="{FE6BFDC2-C291-4B2B-9950-1B11EADB01B9}"/>
                  </a:ext>
                </a:extLst>
              </p:cNvPr>
              <p:cNvPicPr/>
              <p:nvPr/>
            </p:nvPicPr>
            <p:blipFill>
              <a:blip r:embed="rId258"/>
              <a:stretch>
                <a:fillRect/>
              </a:stretch>
            </p:blipFill>
            <p:spPr>
              <a:xfrm>
                <a:off x="10578707" y="3154747"/>
                <a:ext cx="118080" cy="1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9">
            <p14:nvContentPartPr>
              <p14:cNvPr id="312" name="Freihand 311">
                <a:extLst>
                  <a:ext uri="{FF2B5EF4-FFF2-40B4-BE49-F238E27FC236}">
                    <a16:creationId xmlns:a16="http://schemas.microsoft.com/office/drawing/2014/main" id="{D37280D2-BE64-4940-8D92-E01BBFB7E40D}"/>
                  </a:ext>
                </a:extLst>
              </p14:cNvPr>
              <p14:cNvContentPartPr/>
              <p14:nvPr/>
            </p14:nvContentPartPr>
            <p14:xfrm>
              <a:off x="8956907" y="2872853"/>
              <a:ext cx="15120" cy="528840"/>
            </p14:xfrm>
          </p:contentPart>
        </mc:Choice>
        <mc:Fallback>
          <p:pic>
            <p:nvPicPr>
              <p:cNvPr id="312" name="Freihand 311">
                <a:extLst>
                  <a:ext uri="{FF2B5EF4-FFF2-40B4-BE49-F238E27FC236}">
                    <a16:creationId xmlns:a16="http://schemas.microsoft.com/office/drawing/2014/main" id="{D37280D2-BE64-4940-8D92-E01BBFB7E40D}"/>
                  </a:ext>
                </a:extLst>
              </p:cNvPr>
              <p:cNvPicPr/>
              <p:nvPr/>
            </p:nvPicPr>
            <p:blipFill>
              <a:blip r:embed="rId260"/>
              <a:stretch>
                <a:fillRect/>
              </a:stretch>
            </p:blipFill>
            <p:spPr>
              <a:xfrm>
                <a:off x="8952587" y="2868533"/>
                <a:ext cx="23760" cy="53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1">
            <p14:nvContentPartPr>
              <p14:cNvPr id="314" name="Freihand 313">
                <a:extLst>
                  <a:ext uri="{FF2B5EF4-FFF2-40B4-BE49-F238E27FC236}">
                    <a16:creationId xmlns:a16="http://schemas.microsoft.com/office/drawing/2014/main" id="{8E1D0F9A-9310-4B08-98A1-4A3AE5AC2049}"/>
                  </a:ext>
                </a:extLst>
              </p14:cNvPr>
              <p14:cNvContentPartPr/>
              <p14:nvPr/>
            </p14:nvContentPartPr>
            <p14:xfrm>
              <a:off x="8876987" y="3021533"/>
              <a:ext cx="133200" cy="21240"/>
            </p14:xfrm>
          </p:contentPart>
        </mc:Choice>
        <mc:Fallback>
          <p:pic>
            <p:nvPicPr>
              <p:cNvPr id="314" name="Freihand 313">
                <a:extLst>
                  <a:ext uri="{FF2B5EF4-FFF2-40B4-BE49-F238E27FC236}">
                    <a16:creationId xmlns:a16="http://schemas.microsoft.com/office/drawing/2014/main" id="{8E1D0F9A-9310-4B08-98A1-4A3AE5AC2049}"/>
                  </a:ext>
                </a:extLst>
              </p:cNvPr>
              <p:cNvPicPr/>
              <p:nvPr/>
            </p:nvPicPr>
            <p:blipFill>
              <a:blip r:embed="rId262"/>
              <a:stretch>
                <a:fillRect/>
              </a:stretch>
            </p:blipFill>
            <p:spPr>
              <a:xfrm>
                <a:off x="8872667" y="3017213"/>
                <a:ext cx="14184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3">
            <p14:nvContentPartPr>
              <p14:cNvPr id="315" name="Freihand 314">
                <a:extLst>
                  <a:ext uri="{FF2B5EF4-FFF2-40B4-BE49-F238E27FC236}">
                    <a16:creationId xmlns:a16="http://schemas.microsoft.com/office/drawing/2014/main" id="{03D79437-49B2-4FB0-8EB5-F1568E52BCA1}"/>
                  </a:ext>
                </a:extLst>
              </p14:cNvPr>
              <p14:cNvContentPartPr/>
              <p14:nvPr/>
            </p14:nvContentPartPr>
            <p14:xfrm>
              <a:off x="8617787" y="3036653"/>
              <a:ext cx="54720" cy="1080"/>
            </p14:xfrm>
          </p:contentPart>
        </mc:Choice>
        <mc:Fallback>
          <p:pic>
            <p:nvPicPr>
              <p:cNvPr id="315" name="Freihand 314">
                <a:extLst>
                  <a:ext uri="{FF2B5EF4-FFF2-40B4-BE49-F238E27FC236}">
                    <a16:creationId xmlns:a16="http://schemas.microsoft.com/office/drawing/2014/main" id="{03D79437-49B2-4FB0-8EB5-F1568E52BCA1}"/>
                  </a:ext>
                </a:extLst>
              </p:cNvPr>
              <p:cNvPicPr/>
              <p:nvPr/>
            </p:nvPicPr>
            <p:blipFill>
              <a:blip r:embed="rId264"/>
              <a:stretch>
                <a:fillRect/>
              </a:stretch>
            </p:blipFill>
            <p:spPr>
              <a:xfrm>
                <a:off x="8613467" y="3032333"/>
                <a:ext cx="63360" cy="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5">
            <p14:nvContentPartPr>
              <p14:cNvPr id="316" name="Freihand 315">
                <a:extLst>
                  <a:ext uri="{FF2B5EF4-FFF2-40B4-BE49-F238E27FC236}">
                    <a16:creationId xmlns:a16="http://schemas.microsoft.com/office/drawing/2014/main" id="{6C881B1F-2D84-4C3B-86F3-70C73C5F4724}"/>
                  </a:ext>
                </a:extLst>
              </p14:cNvPr>
              <p14:cNvContentPartPr/>
              <p14:nvPr/>
            </p14:nvContentPartPr>
            <p14:xfrm>
              <a:off x="8675387" y="2939093"/>
              <a:ext cx="96840" cy="68040"/>
            </p14:xfrm>
          </p:contentPart>
        </mc:Choice>
        <mc:Fallback>
          <p:pic>
            <p:nvPicPr>
              <p:cNvPr id="316" name="Freihand 315">
                <a:extLst>
                  <a:ext uri="{FF2B5EF4-FFF2-40B4-BE49-F238E27FC236}">
                    <a16:creationId xmlns:a16="http://schemas.microsoft.com/office/drawing/2014/main" id="{6C881B1F-2D84-4C3B-86F3-70C73C5F4724}"/>
                  </a:ext>
                </a:extLst>
              </p:cNvPr>
              <p:cNvPicPr/>
              <p:nvPr/>
            </p:nvPicPr>
            <p:blipFill>
              <a:blip r:embed="rId266"/>
              <a:stretch>
                <a:fillRect/>
              </a:stretch>
            </p:blipFill>
            <p:spPr>
              <a:xfrm>
                <a:off x="8671067" y="2934773"/>
                <a:ext cx="105480" cy="7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7">
            <p14:nvContentPartPr>
              <p14:cNvPr id="317" name="Freihand 316">
                <a:extLst>
                  <a:ext uri="{FF2B5EF4-FFF2-40B4-BE49-F238E27FC236}">
                    <a16:creationId xmlns:a16="http://schemas.microsoft.com/office/drawing/2014/main" id="{DC533556-9E19-4A09-B401-9EDDED460FF2}"/>
                  </a:ext>
                </a:extLst>
              </p14:cNvPr>
              <p14:cNvContentPartPr/>
              <p14:nvPr/>
            </p14:nvContentPartPr>
            <p14:xfrm>
              <a:off x="8705267" y="3043853"/>
              <a:ext cx="78840" cy="5400"/>
            </p14:xfrm>
          </p:contentPart>
        </mc:Choice>
        <mc:Fallback>
          <p:pic>
            <p:nvPicPr>
              <p:cNvPr id="317" name="Freihand 316">
                <a:extLst>
                  <a:ext uri="{FF2B5EF4-FFF2-40B4-BE49-F238E27FC236}">
                    <a16:creationId xmlns:a16="http://schemas.microsoft.com/office/drawing/2014/main" id="{DC533556-9E19-4A09-B401-9EDDED460FF2}"/>
                  </a:ext>
                </a:extLst>
              </p:cNvPr>
              <p:cNvPicPr/>
              <p:nvPr/>
            </p:nvPicPr>
            <p:blipFill>
              <a:blip r:embed="rId268"/>
              <a:stretch>
                <a:fillRect/>
              </a:stretch>
            </p:blipFill>
            <p:spPr>
              <a:xfrm>
                <a:off x="8700947" y="3039533"/>
                <a:ext cx="87480" cy="1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9">
            <p14:nvContentPartPr>
              <p14:cNvPr id="318" name="Freihand 317">
                <a:extLst>
                  <a:ext uri="{FF2B5EF4-FFF2-40B4-BE49-F238E27FC236}">
                    <a16:creationId xmlns:a16="http://schemas.microsoft.com/office/drawing/2014/main" id="{A02207AC-15BC-410D-A561-3A262BD4A1A5}"/>
                  </a:ext>
                </a:extLst>
              </p14:cNvPr>
              <p14:cNvContentPartPr/>
              <p14:nvPr/>
            </p14:nvContentPartPr>
            <p14:xfrm>
              <a:off x="8693747" y="3089933"/>
              <a:ext cx="73800" cy="108720"/>
            </p14:xfrm>
          </p:contentPart>
        </mc:Choice>
        <mc:Fallback>
          <p:pic>
            <p:nvPicPr>
              <p:cNvPr id="318" name="Freihand 317">
                <a:extLst>
                  <a:ext uri="{FF2B5EF4-FFF2-40B4-BE49-F238E27FC236}">
                    <a16:creationId xmlns:a16="http://schemas.microsoft.com/office/drawing/2014/main" id="{A02207AC-15BC-410D-A561-3A262BD4A1A5}"/>
                  </a:ext>
                </a:extLst>
              </p:cNvPr>
              <p:cNvPicPr/>
              <p:nvPr/>
            </p:nvPicPr>
            <p:blipFill>
              <a:blip r:embed="rId270"/>
              <a:stretch>
                <a:fillRect/>
              </a:stretch>
            </p:blipFill>
            <p:spPr>
              <a:xfrm>
                <a:off x="8689427" y="3085613"/>
                <a:ext cx="82440" cy="11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1">
            <p14:nvContentPartPr>
              <p14:cNvPr id="320" name="Freihand 319">
                <a:extLst>
                  <a:ext uri="{FF2B5EF4-FFF2-40B4-BE49-F238E27FC236}">
                    <a16:creationId xmlns:a16="http://schemas.microsoft.com/office/drawing/2014/main" id="{43EE0A04-7590-4BF1-B05C-E01E4260D8CA}"/>
                  </a:ext>
                </a:extLst>
              </p14:cNvPr>
              <p14:cNvContentPartPr/>
              <p14:nvPr/>
            </p14:nvContentPartPr>
            <p14:xfrm>
              <a:off x="8906147" y="3026213"/>
              <a:ext cx="33840" cy="21600"/>
            </p14:xfrm>
          </p:contentPart>
        </mc:Choice>
        <mc:Fallback>
          <p:pic>
            <p:nvPicPr>
              <p:cNvPr id="320" name="Freihand 319">
                <a:extLst>
                  <a:ext uri="{FF2B5EF4-FFF2-40B4-BE49-F238E27FC236}">
                    <a16:creationId xmlns:a16="http://schemas.microsoft.com/office/drawing/2014/main" id="{43EE0A04-7590-4BF1-B05C-E01E4260D8CA}"/>
                  </a:ext>
                </a:extLst>
              </p:cNvPr>
              <p:cNvPicPr/>
              <p:nvPr/>
            </p:nvPicPr>
            <p:blipFill>
              <a:blip r:embed="rId272"/>
              <a:stretch>
                <a:fillRect/>
              </a:stretch>
            </p:blipFill>
            <p:spPr>
              <a:xfrm>
                <a:off x="8901827" y="3021893"/>
                <a:ext cx="42480" cy="3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3">
            <p14:nvContentPartPr>
              <p14:cNvPr id="321" name="Freihand 320">
                <a:extLst>
                  <a:ext uri="{FF2B5EF4-FFF2-40B4-BE49-F238E27FC236}">
                    <a16:creationId xmlns:a16="http://schemas.microsoft.com/office/drawing/2014/main" id="{D7CAB7EB-33D8-4EDF-999C-8C8D083E0E67}"/>
                  </a:ext>
                </a:extLst>
              </p14:cNvPr>
              <p14:cNvContentPartPr/>
              <p14:nvPr/>
            </p14:nvContentPartPr>
            <p14:xfrm>
              <a:off x="8924867" y="1775933"/>
              <a:ext cx="1806480" cy="1250640"/>
            </p14:xfrm>
          </p:contentPart>
        </mc:Choice>
        <mc:Fallback>
          <p:pic>
            <p:nvPicPr>
              <p:cNvPr id="321" name="Freihand 320">
                <a:extLst>
                  <a:ext uri="{FF2B5EF4-FFF2-40B4-BE49-F238E27FC236}">
                    <a16:creationId xmlns:a16="http://schemas.microsoft.com/office/drawing/2014/main" id="{D7CAB7EB-33D8-4EDF-999C-8C8D083E0E67}"/>
                  </a:ext>
                </a:extLst>
              </p:cNvPr>
              <p:cNvPicPr/>
              <p:nvPr/>
            </p:nvPicPr>
            <p:blipFill>
              <a:blip r:embed="rId274"/>
              <a:stretch>
                <a:fillRect/>
              </a:stretch>
            </p:blipFill>
            <p:spPr>
              <a:xfrm>
                <a:off x="8920547" y="1771613"/>
                <a:ext cx="1815120" cy="125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5">
            <p14:nvContentPartPr>
              <p14:cNvPr id="322" name="Freihand 321">
                <a:extLst>
                  <a:ext uri="{FF2B5EF4-FFF2-40B4-BE49-F238E27FC236}">
                    <a16:creationId xmlns:a16="http://schemas.microsoft.com/office/drawing/2014/main" id="{F81F919C-28F8-4103-9802-62A9539334DC}"/>
                  </a:ext>
                </a:extLst>
              </p14:cNvPr>
              <p14:cNvContentPartPr/>
              <p14:nvPr/>
            </p14:nvContentPartPr>
            <p14:xfrm>
              <a:off x="10862747" y="1639853"/>
              <a:ext cx="112320" cy="150480"/>
            </p14:xfrm>
          </p:contentPart>
        </mc:Choice>
        <mc:Fallback>
          <p:pic>
            <p:nvPicPr>
              <p:cNvPr id="322" name="Freihand 321">
                <a:extLst>
                  <a:ext uri="{FF2B5EF4-FFF2-40B4-BE49-F238E27FC236}">
                    <a16:creationId xmlns:a16="http://schemas.microsoft.com/office/drawing/2014/main" id="{F81F919C-28F8-4103-9802-62A9539334DC}"/>
                  </a:ext>
                </a:extLst>
              </p:cNvPr>
              <p:cNvPicPr/>
              <p:nvPr/>
            </p:nvPicPr>
            <p:blipFill>
              <a:blip r:embed="rId276"/>
              <a:stretch>
                <a:fillRect/>
              </a:stretch>
            </p:blipFill>
            <p:spPr>
              <a:xfrm>
                <a:off x="10858427" y="1635533"/>
                <a:ext cx="12096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7">
            <p14:nvContentPartPr>
              <p14:cNvPr id="323" name="Freihand 322">
                <a:extLst>
                  <a:ext uri="{FF2B5EF4-FFF2-40B4-BE49-F238E27FC236}">
                    <a16:creationId xmlns:a16="http://schemas.microsoft.com/office/drawing/2014/main" id="{AD087C4C-AD4F-4FB1-82A5-0B3A86E3DFD9}"/>
                  </a:ext>
                </a:extLst>
              </p14:cNvPr>
              <p14:cNvContentPartPr/>
              <p14:nvPr/>
            </p14:nvContentPartPr>
            <p14:xfrm>
              <a:off x="10899107" y="1636613"/>
              <a:ext cx="70560" cy="162360"/>
            </p14:xfrm>
          </p:contentPart>
        </mc:Choice>
        <mc:Fallback>
          <p:pic>
            <p:nvPicPr>
              <p:cNvPr id="323" name="Freihand 322">
                <a:extLst>
                  <a:ext uri="{FF2B5EF4-FFF2-40B4-BE49-F238E27FC236}">
                    <a16:creationId xmlns:a16="http://schemas.microsoft.com/office/drawing/2014/main" id="{AD087C4C-AD4F-4FB1-82A5-0B3A86E3DFD9}"/>
                  </a:ext>
                </a:extLst>
              </p:cNvPr>
              <p:cNvPicPr/>
              <p:nvPr/>
            </p:nvPicPr>
            <p:blipFill>
              <a:blip r:embed="rId278"/>
              <a:stretch>
                <a:fillRect/>
              </a:stretch>
            </p:blipFill>
            <p:spPr>
              <a:xfrm>
                <a:off x="10894787" y="1632293"/>
                <a:ext cx="79200" cy="17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9">
            <p14:nvContentPartPr>
              <p14:cNvPr id="324" name="Freihand 323">
                <a:extLst>
                  <a:ext uri="{FF2B5EF4-FFF2-40B4-BE49-F238E27FC236}">
                    <a16:creationId xmlns:a16="http://schemas.microsoft.com/office/drawing/2014/main" id="{3D8400BE-1FD3-4ABE-AA1F-EB1859E09A93}"/>
                  </a:ext>
                </a:extLst>
              </p14:cNvPr>
              <p14:cNvContentPartPr/>
              <p14:nvPr/>
            </p14:nvContentPartPr>
            <p14:xfrm>
              <a:off x="9081107" y="1314773"/>
              <a:ext cx="26280" cy="88200"/>
            </p14:xfrm>
          </p:contentPart>
        </mc:Choice>
        <mc:Fallback>
          <p:pic>
            <p:nvPicPr>
              <p:cNvPr id="324" name="Freihand 323">
                <a:extLst>
                  <a:ext uri="{FF2B5EF4-FFF2-40B4-BE49-F238E27FC236}">
                    <a16:creationId xmlns:a16="http://schemas.microsoft.com/office/drawing/2014/main" id="{3D8400BE-1FD3-4ABE-AA1F-EB1859E09A93}"/>
                  </a:ext>
                </a:extLst>
              </p:cNvPr>
              <p:cNvPicPr/>
              <p:nvPr/>
            </p:nvPicPr>
            <p:blipFill>
              <a:blip r:embed="rId280"/>
              <a:stretch>
                <a:fillRect/>
              </a:stretch>
            </p:blipFill>
            <p:spPr>
              <a:xfrm>
                <a:off x="9076787" y="1310453"/>
                <a:ext cx="34920" cy="9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1">
            <p14:nvContentPartPr>
              <p14:cNvPr id="325" name="Freihand 324">
                <a:extLst>
                  <a:ext uri="{FF2B5EF4-FFF2-40B4-BE49-F238E27FC236}">
                    <a16:creationId xmlns:a16="http://schemas.microsoft.com/office/drawing/2014/main" id="{C9BD98ED-F1C9-4729-952A-16611822909A}"/>
                  </a:ext>
                </a:extLst>
              </p14:cNvPr>
              <p14:cNvContentPartPr/>
              <p14:nvPr/>
            </p14:nvContentPartPr>
            <p14:xfrm>
              <a:off x="9091907" y="1297493"/>
              <a:ext cx="84960" cy="91800"/>
            </p14:xfrm>
          </p:contentPart>
        </mc:Choice>
        <mc:Fallback>
          <p:pic>
            <p:nvPicPr>
              <p:cNvPr id="325" name="Freihand 324">
                <a:extLst>
                  <a:ext uri="{FF2B5EF4-FFF2-40B4-BE49-F238E27FC236}">
                    <a16:creationId xmlns:a16="http://schemas.microsoft.com/office/drawing/2014/main" id="{C9BD98ED-F1C9-4729-952A-16611822909A}"/>
                  </a:ext>
                </a:extLst>
              </p:cNvPr>
              <p:cNvPicPr/>
              <p:nvPr/>
            </p:nvPicPr>
            <p:blipFill>
              <a:blip r:embed="rId282"/>
              <a:stretch>
                <a:fillRect/>
              </a:stretch>
            </p:blipFill>
            <p:spPr>
              <a:xfrm>
                <a:off x="9087587" y="1293173"/>
                <a:ext cx="93600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3">
            <p14:nvContentPartPr>
              <p14:cNvPr id="328" name="Freihand 327">
                <a:extLst>
                  <a:ext uri="{FF2B5EF4-FFF2-40B4-BE49-F238E27FC236}">
                    <a16:creationId xmlns:a16="http://schemas.microsoft.com/office/drawing/2014/main" id="{26BD448C-B697-46B1-A7CA-D1E9A98D2491}"/>
                  </a:ext>
                </a:extLst>
              </p14:cNvPr>
              <p14:cNvContentPartPr/>
              <p14:nvPr/>
            </p14:nvContentPartPr>
            <p14:xfrm>
              <a:off x="9928907" y="2363453"/>
              <a:ext cx="7920" cy="146880"/>
            </p14:xfrm>
          </p:contentPart>
        </mc:Choice>
        <mc:Fallback>
          <p:pic>
            <p:nvPicPr>
              <p:cNvPr id="328" name="Freihand 327">
                <a:extLst>
                  <a:ext uri="{FF2B5EF4-FFF2-40B4-BE49-F238E27FC236}">
                    <a16:creationId xmlns:a16="http://schemas.microsoft.com/office/drawing/2014/main" id="{26BD448C-B697-46B1-A7CA-D1E9A98D2491}"/>
                  </a:ext>
                </a:extLst>
              </p:cNvPr>
              <p:cNvPicPr/>
              <p:nvPr/>
            </p:nvPicPr>
            <p:blipFill>
              <a:blip r:embed="rId284"/>
              <a:stretch>
                <a:fillRect/>
              </a:stretch>
            </p:blipFill>
            <p:spPr>
              <a:xfrm>
                <a:off x="9924587" y="2359133"/>
                <a:ext cx="16560" cy="15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5">
            <p14:nvContentPartPr>
              <p14:cNvPr id="333" name="Freihand 332">
                <a:extLst>
                  <a:ext uri="{FF2B5EF4-FFF2-40B4-BE49-F238E27FC236}">
                    <a16:creationId xmlns:a16="http://schemas.microsoft.com/office/drawing/2014/main" id="{4038DD79-24D2-4F6D-A620-B11652170CD0}"/>
                  </a:ext>
                </a:extLst>
              </p14:cNvPr>
              <p14:cNvContentPartPr/>
              <p14:nvPr/>
            </p14:nvContentPartPr>
            <p14:xfrm>
              <a:off x="8925587" y="2359493"/>
              <a:ext cx="158760" cy="3240"/>
            </p14:xfrm>
          </p:contentPart>
        </mc:Choice>
        <mc:Fallback>
          <p:pic>
            <p:nvPicPr>
              <p:cNvPr id="333" name="Freihand 332">
                <a:extLst>
                  <a:ext uri="{FF2B5EF4-FFF2-40B4-BE49-F238E27FC236}">
                    <a16:creationId xmlns:a16="http://schemas.microsoft.com/office/drawing/2014/main" id="{4038DD79-24D2-4F6D-A620-B11652170CD0}"/>
                  </a:ext>
                </a:extLst>
              </p:cNvPr>
              <p:cNvPicPr/>
              <p:nvPr/>
            </p:nvPicPr>
            <p:blipFill>
              <a:blip r:embed="rId286"/>
              <a:stretch>
                <a:fillRect/>
              </a:stretch>
            </p:blipFill>
            <p:spPr>
              <a:xfrm>
                <a:off x="8921267" y="2355173"/>
                <a:ext cx="167400" cy="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7">
            <p14:nvContentPartPr>
              <p14:cNvPr id="334" name="Freihand 333">
                <a:extLst>
                  <a:ext uri="{FF2B5EF4-FFF2-40B4-BE49-F238E27FC236}">
                    <a16:creationId xmlns:a16="http://schemas.microsoft.com/office/drawing/2014/main" id="{6D71745C-F348-4670-9589-83EE61AD27E1}"/>
                  </a:ext>
                </a:extLst>
              </p14:cNvPr>
              <p14:cNvContentPartPr/>
              <p14:nvPr/>
            </p14:nvContentPartPr>
            <p14:xfrm>
              <a:off x="9234107" y="2343653"/>
              <a:ext cx="718560" cy="21240"/>
            </p14:xfrm>
          </p:contentPart>
        </mc:Choice>
        <mc:Fallback>
          <p:pic>
            <p:nvPicPr>
              <p:cNvPr id="334" name="Freihand 333">
                <a:extLst>
                  <a:ext uri="{FF2B5EF4-FFF2-40B4-BE49-F238E27FC236}">
                    <a16:creationId xmlns:a16="http://schemas.microsoft.com/office/drawing/2014/main" id="{6D71745C-F348-4670-9589-83EE61AD27E1}"/>
                  </a:ext>
                </a:extLst>
              </p:cNvPr>
              <p:cNvPicPr/>
              <p:nvPr/>
            </p:nvPicPr>
            <p:blipFill>
              <a:blip r:embed="rId288"/>
              <a:stretch>
                <a:fillRect/>
              </a:stretch>
            </p:blipFill>
            <p:spPr>
              <a:xfrm>
                <a:off x="9229787" y="2339333"/>
                <a:ext cx="72720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9">
            <p14:nvContentPartPr>
              <p14:cNvPr id="335" name="Freihand 334">
                <a:extLst>
                  <a:ext uri="{FF2B5EF4-FFF2-40B4-BE49-F238E27FC236}">
                    <a16:creationId xmlns:a16="http://schemas.microsoft.com/office/drawing/2014/main" id="{FDB532C0-4479-437E-9936-FA419D172C65}"/>
                  </a:ext>
                </a:extLst>
              </p14:cNvPr>
              <p14:cNvContentPartPr/>
              <p14:nvPr/>
            </p14:nvContentPartPr>
            <p14:xfrm>
              <a:off x="8646227" y="2296493"/>
              <a:ext cx="94680" cy="134640"/>
            </p14:xfrm>
          </p:contentPart>
        </mc:Choice>
        <mc:Fallback>
          <p:pic>
            <p:nvPicPr>
              <p:cNvPr id="335" name="Freihand 334">
                <a:extLst>
                  <a:ext uri="{FF2B5EF4-FFF2-40B4-BE49-F238E27FC236}">
                    <a16:creationId xmlns:a16="http://schemas.microsoft.com/office/drawing/2014/main" id="{FDB532C0-4479-437E-9936-FA419D172C65}"/>
                  </a:ext>
                </a:extLst>
              </p:cNvPr>
              <p:cNvPicPr/>
              <p:nvPr/>
            </p:nvPicPr>
            <p:blipFill>
              <a:blip r:embed="rId290"/>
              <a:stretch>
                <a:fillRect/>
              </a:stretch>
            </p:blipFill>
            <p:spPr>
              <a:xfrm>
                <a:off x="8641907" y="2292173"/>
                <a:ext cx="103320" cy="14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1">
            <p14:nvContentPartPr>
              <p14:cNvPr id="336" name="Freihand 335">
                <a:extLst>
                  <a:ext uri="{FF2B5EF4-FFF2-40B4-BE49-F238E27FC236}">
                    <a16:creationId xmlns:a16="http://schemas.microsoft.com/office/drawing/2014/main" id="{8E823504-D7D7-4170-B8BB-E4AB2320E1D3}"/>
                  </a:ext>
                </a:extLst>
              </p14:cNvPr>
              <p14:cNvContentPartPr/>
              <p14:nvPr/>
            </p14:nvContentPartPr>
            <p14:xfrm>
              <a:off x="8298467" y="2355173"/>
              <a:ext cx="118800" cy="154080"/>
            </p14:xfrm>
          </p:contentPart>
        </mc:Choice>
        <mc:Fallback>
          <p:pic>
            <p:nvPicPr>
              <p:cNvPr id="336" name="Freihand 335">
                <a:extLst>
                  <a:ext uri="{FF2B5EF4-FFF2-40B4-BE49-F238E27FC236}">
                    <a16:creationId xmlns:a16="http://schemas.microsoft.com/office/drawing/2014/main" id="{8E823504-D7D7-4170-B8BB-E4AB2320E1D3}"/>
                  </a:ext>
                </a:extLst>
              </p:cNvPr>
              <p:cNvPicPr/>
              <p:nvPr/>
            </p:nvPicPr>
            <p:blipFill>
              <a:blip r:embed="rId292"/>
              <a:stretch>
                <a:fillRect/>
              </a:stretch>
            </p:blipFill>
            <p:spPr>
              <a:xfrm>
                <a:off x="8294147" y="2350853"/>
                <a:ext cx="127440" cy="16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3">
            <p14:nvContentPartPr>
              <p14:cNvPr id="337" name="Freihand 336">
                <a:extLst>
                  <a:ext uri="{FF2B5EF4-FFF2-40B4-BE49-F238E27FC236}">
                    <a16:creationId xmlns:a16="http://schemas.microsoft.com/office/drawing/2014/main" id="{1C5D6761-458E-435E-8DB0-B736C05F905A}"/>
                  </a:ext>
                </a:extLst>
              </p14:cNvPr>
              <p14:cNvContentPartPr/>
              <p14:nvPr/>
            </p14:nvContentPartPr>
            <p14:xfrm>
              <a:off x="8427707" y="2295053"/>
              <a:ext cx="82080" cy="90720"/>
            </p14:xfrm>
          </p:contentPart>
        </mc:Choice>
        <mc:Fallback>
          <p:pic>
            <p:nvPicPr>
              <p:cNvPr id="337" name="Freihand 336">
                <a:extLst>
                  <a:ext uri="{FF2B5EF4-FFF2-40B4-BE49-F238E27FC236}">
                    <a16:creationId xmlns:a16="http://schemas.microsoft.com/office/drawing/2014/main" id="{1C5D6761-458E-435E-8DB0-B736C05F905A}"/>
                  </a:ext>
                </a:extLst>
              </p:cNvPr>
              <p:cNvPicPr/>
              <p:nvPr/>
            </p:nvPicPr>
            <p:blipFill>
              <a:blip r:embed="rId294"/>
              <a:stretch>
                <a:fillRect/>
              </a:stretch>
            </p:blipFill>
            <p:spPr>
              <a:xfrm>
                <a:off x="8423387" y="2290733"/>
                <a:ext cx="90720" cy="9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5">
            <p14:nvContentPartPr>
              <p14:cNvPr id="368" name="Freihand 367">
                <a:extLst>
                  <a:ext uri="{FF2B5EF4-FFF2-40B4-BE49-F238E27FC236}">
                    <a16:creationId xmlns:a16="http://schemas.microsoft.com/office/drawing/2014/main" id="{0F6EBF7A-46CC-4840-8591-7D8BD3A0CC62}"/>
                  </a:ext>
                </a:extLst>
              </p14:cNvPr>
              <p14:cNvContentPartPr/>
              <p14:nvPr/>
            </p14:nvContentPartPr>
            <p14:xfrm>
              <a:off x="8374787" y="529613"/>
              <a:ext cx="91800" cy="360"/>
            </p14:xfrm>
          </p:contentPart>
        </mc:Choice>
        <mc:Fallback>
          <p:pic>
            <p:nvPicPr>
              <p:cNvPr id="368" name="Freihand 367">
                <a:extLst>
                  <a:ext uri="{FF2B5EF4-FFF2-40B4-BE49-F238E27FC236}">
                    <a16:creationId xmlns:a16="http://schemas.microsoft.com/office/drawing/2014/main" id="{0F6EBF7A-46CC-4840-8591-7D8BD3A0CC62}"/>
                  </a:ext>
                </a:extLst>
              </p:cNvPr>
              <p:cNvPicPr/>
              <p:nvPr/>
            </p:nvPicPr>
            <p:blipFill>
              <a:blip r:embed="rId296"/>
              <a:stretch>
                <a:fillRect/>
              </a:stretch>
            </p:blipFill>
            <p:spPr>
              <a:xfrm>
                <a:off x="8370467" y="525293"/>
                <a:ext cx="10044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7">
            <p14:nvContentPartPr>
              <p14:cNvPr id="369" name="Freihand 368">
                <a:extLst>
                  <a:ext uri="{FF2B5EF4-FFF2-40B4-BE49-F238E27FC236}">
                    <a16:creationId xmlns:a16="http://schemas.microsoft.com/office/drawing/2014/main" id="{35700F72-359D-4662-BBED-1D80B6CB41E8}"/>
                  </a:ext>
                </a:extLst>
              </p14:cNvPr>
              <p14:cNvContentPartPr/>
              <p14:nvPr/>
            </p14:nvContentPartPr>
            <p14:xfrm>
              <a:off x="8518427" y="410813"/>
              <a:ext cx="94680" cy="68040"/>
            </p14:xfrm>
          </p:contentPart>
        </mc:Choice>
        <mc:Fallback>
          <p:pic>
            <p:nvPicPr>
              <p:cNvPr id="369" name="Freihand 368">
                <a:extLst>
                  <a:ext uri="{FF2B5EF4-FFF2-40B4-BE49-F238E27FC236}">
                    <a16:creationId xmlns:a16="http://schemas.microsoft.com/office/drawing/2014/main" id="{35700F72-359D-4662-BBED-1D80B6CB41E8}"/>
                  </a:ext>
                </a:extLst>
              </p:cNvPr>
              <p:cNvPicPr/>
              <p:nvPr/>
            </p:nvPicPr>
            <p:blipFill>
              <a:blip r:embed="rId298"/>
              <a:stretch>
                <a:fillRect/>
              </a:stretch>
            </p:blipFill>
            <p:spPr>
              <a:xfrm>
                <a:off x="8514107" y="406493"/>
                <a:ext cx="103320" cy="7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9">
            <p14:nvContentPartPr>
              <p14:cNvPr id="370" name="Freihand 369">
                <a:extLst>
                  <a:ext uri="{FF2B5EF4-FFF2-40B4-BE49-F238E27FC236}">
                    <a16:creationId xmlns:a16="http://schemas.microsoft.com/office/drawing/2014/main" id="{98669446-078D-4603-9D53-13220209EDEB}"/>
                  </a:ext>
                </a:extLst>
              </p14:cNvPr>
              <p14:cNvContentPartPr/>
              <p14:nvPr/>
            </p14:nvContentPartPr>
            <p14:xfrm>
              <a:off x="8529947" y="509093"/>
              <a:ext cx="91440" cy="8640"/>
            </p14:xfrm>
          </p:contentPart>
        </mc:Choice>
        <mc:Fallback>
          <p:pic>
            <p:nvPicPr>
              <p:cNvPr id="370" name="Freihand 369">
                <a:extLst>
                  <a:ext uri="{FF2B5EF4-FFF2-40B4-BE49-F238E27FC236}">
                    <a16:creationId xmlns:a16="http://schemas.microsoft.com/office/drawing/2014/main" id="{98669446-078D-4603-9D53-13220209EDEB}"/>
                  </a:ext>
                </a:extLst>
              </p:cNvPr>
              <p:cNvPicPr/>
              <p:nvPr/>
            </p:nvPicPr>
            <p:blipFill>
              <a:blip r:embed="rId300"/>
              <a:stretch>
                <a:fillRect/>
              </a:stretch>
            </p:blipFill>
            <p:spPr>
              <a:xfrm>
                <a:off x="8525627" y="504773"/>
                <a:ext cx="100080" cy="1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1">
            <p14:nvContentPartPr>
              <p14:cNvPr id="371" name="Freihand 370">
                <a:extLst>
                  <a:ext uri="{FF2B5EF4-FFF2-40B4-BE49-F238E27FC236}">
                    <a16:creationId xmlns:a16="http://schemas.microsoft.com/office/drawing/2014/main" id="{F2DCB4B3-01A8-4EEC-8C76-6AD6B05B97E4}"/>
                  </a:ext>
                </a:extLst>
              </p14:cNvPr>
              <p14:cNvContentPartPr/>
              <p14:nvPr/>
            </p14:nvContentPartPr>
            <p14:xfrm>
              <a:off x="8497547" y="551213"/>
              <a:ext cx="99360" cy="114480"/>
            </p14:xfrm>
          </p:contentPart>
        </mc:Choice>
        <mc:Fallback>
          <p:pic>
            <p:nvPicPr>
              <p:cNvPr id="371" name="Freihand 370">
                <a:extLst>
                  <a:ext uri="{FF2B5EF4-FFF2-40B4-BE49-F238E27FC236}">
                    <a16:creationId xmlns:a16="http://schemas.microsoft.com/office/drawing/2014/main" id="{F2DCB4B3-01A8-4EEC-8C76-6AD6B05B97E4}"/>
                  </a:ext>
                </a:extLst>
              </p:cNvPr>
              <p:cNvPicPr/>
              <p:nvPr/>
            </p:nvPicPr>
            <p:blipFill>
              <a:blip r:embed="rId302"/>
              <a:stretch>
                <a:fillRect/>
              </a:stretch>
            </p:blipFill>
            <p:spPr>
              <a:xfrm>
                <a:off x="8493227" y="546893"/>
                <a:ext cx="108000" cy="123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3">
            <p14:nvContentPartPr>
              <p14:cNvPr id="372" name="Freihand 371">
                <a:extLst>
                  <a:ext uri="{FF2B5EF4-FFF2-40B4-BE49-F238E27FC236}">
                    <a16:creationId xmlns:a16="http://schemas.microsoft.com/office/drawing/2014/main" id="{C8AFB416-7C62-444C-BE46-1359040C85DA}"/>
                  </a:ext>
                </a:extLst>
              </p14:cNvPr>
              <p14:cNvContentPartPr/>
              <p14:nvPr/>
            </p14:nvContentPartPr>
            <p14:xfrm>
              <a:off x="8722907" y="471293"/>
              <a:ext cx="8640" cy="108000"/>
            </p14:xfrm>
          </p:contentPart>
        </mc:Choice>
        <mc:Fallback>
          <p:pic>
            <p:nvPicPr>
              <p:cNvPr id="372" name="Freihand 371">
                <a:extLst>
                  <a:ext uri="{FF2B5EF4-FFF2-40B4-BE49-F238E27FC236}">
                    <a16:creationId xmlns:a16="http://schemas.microsoft.com/office/drawing/2014/main" id="{C8AFB416-7C62-444C-BE46-1359040C85DA}"/>
                  </a:ext>
                </a:extLst>
              </p:cNvPr>
              <p:cNvPicPr/>
              <p:nvPr/>
            </p:nvPicPr>
            <p:blipFill>
              <a:blip r:embed="rId304"/>
              <a:stretch>
                <a:fillRect/>
              </a:stretch>
            </p:blipFill>
            <p:spPr>
              <a:xfrm>
                <a:off x="8718587" y="466973"/>
                <a:ext cx="17280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5">
            <p14:nvContentPartPr>
              <p14:cNvPr id="373" name="Freihand 372">
                <a:extLst>
                  <a:ext uri="{FF2B5EF4-FFF2-40B4-BE49-F238E27FC236}">
                    <a16:creationId xmlns:a16="http://schemas.microsoft.com/office/drawing/2014/main" id="{84BFCCBA-7997-4E6B-A146-F940CA473436}"/>
                  </a:ext>
                </a:extLst>
              </p14:cNvPr>
              <p14:cNvContentPartPr/>
              <p14:nvPr/>
            </p14:nvContentPartPr>
            <p14:xfrm>
              <a:off x="8667827" y="520613"/>
              <a:ext cx="106920" cy="15840"/>
            </p14:xfrm>
          </p:contentPart>
        </mc:Choice>
        <mc:Fallback>
          <p:pic>
            <p:nvPicPr>
              <p:cNvPr id="373" name="Freihand 372">
                <a:extLst>
                  <a:ext uri="{FF2B5EF4-FFF2-40B4-BE49-F238E27FC236}">
                    <a16:creationId xmlns:a16="http://schemas.microsoft.com/office/drawing/2014/main" id="{84BFCCBA-7997-4E6B-A146-F940CA473436}"/>
                  </a:ext>
                </a:extLst>
              </p:cNvPr>
              <p:cNvPicPr/>
              <p:nvPr/>
            </p:nvPicPr>
            <p:blipFill>
              <a:blip r:embed="rId306"/>
              <a:stretch>
                <a:fillRect/>
              </a:stretch>
            </p:blipFill>
            <p:spPr>
              <a:xfrm>
                <a:off x="8663507" y="516293"/>
                <a:ext cx="115560" cy="2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7">
            <p14:nvContentPartPr>
              <p14:cNvPr id="375" name="Freihand 374">
                <a:extLst>
                  <a:ext uri="{FF2B5EF4-FFF2-40B4-BE49-F238E27FC236}">
                    <a16:creationId xmlns:a16="http://schemas.microsoft.com/office/drawing/2014/main" id="{880DB392-A770-485B-94AD-DAC9BB5AD853}"/>
                  </a:ext>
                </a:extLst>
              </p14:cNvPr>
              <p14:cNvContentPartPr/>
              <p14:nvPr/>
            </p14:nvContentPartPr>
            <p14:xfrm>
              <a:off x="8826587" y="441773"/>
              <a:ext cx="83160" cy="99360"/>
            </p14:xfrm>
          </p:contentPart>
        </mc:Choice>
        <mc:Fallback>
          <p:pic>
            <p:nvPicPr>
              <p:cNvPr id="375" name="Freihand 374">
                <a:extLst>
                  <a:ext uri="{FF2B5EF4-FFF2-40B4-BE49-F238E27FC236}">
                    <a16:creationId xmlns:a16="http://schemas.microsoft.com/office/drawing/2014/main" id="{880DB392-A770-485B-94AD-DAC9BB5AD853}"/>
                  </a:ext>
                </a:extLst>
              </p:cNvPr>
              <p:cNvPicPr/>
              <p:nvPr/>
            </p:nvPicPr>
            <p:blipFill>
              <a:blip r:embed="rId308"/>
              <a:stretch>
                <a:fillRect/>
              </a:stretch>
            </p:blipFill>
            <p:spPr>
              <a:xfrm>
                <a:off x="8822267" y="437453"/>
                <a:ext cx="9180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9">
            <p14:nvContentPartPr>
              <p14:cNvPr id="376" name="Freihand 375">
                <a:extLst>
                  <a:ext uri="{FF2B5EF4-FFF2-40B4-BE49-F238E27FC236}">
                    <a16:creationId xmlns:a16="http://schemas.microsoft.com/office/drawing/2014/main" id="{885FB326-A191-4880-9352-54AA8F2FFCFB}"/>
                  </a:ext>
                </a:extLst>
              </p14:cNvPr>
              <p14:cNvContentPartPr/>
              <p14:nvPr/>
            </p14:nvContentPartPr>
            <p14:xfrm>
              <a:off x="8821547" y="291293"/>
              <a:ext cx="64080" cy="81360"/>
            </p14:xfrm>
          </p:contentPart>
        </mc:Choice>
        <mc:Fallback>
          <p:pic>
            <p:nvPicPr>
              <p:cNvPr id="376" name="Freihand 375">
                <a:extLst>
                  <a:ext uri="{FF2B5EF4-FFF2-40B4-BE49-F238E27FC236}">
                    <a16:creationId xmlns:a16="http://schemas.microsoft.com/office/drawing/2014/main" id="{885FB326-A191-4880-9352-54AA8F2FFCFB}"/>
                  </a:ext>
                </a:extLst>
              </p:cNvPr>
              <p:cNvPicPr/>
              <p:nvPr/>
            </p:nvPicPr>
            <p:blipFill>
              <a:blip r:embed="rId310"/>
              <a:stretch>
                <a:fillRect/>
              </a:stretch>
            </p:blipFill>
            <p:spPr>
              <a:xfrm>
                <a:off x="8817227" y="286973"/>
                <a:ext cx="72720" cy="9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1">
            <p14:nvContentPartPr>
              <p14:cNvPr id="377" name="Freihand 376">
                <a:extLst>
                  <a:ext uri="{FF2B5EF4-FFF2-40B4-BE49-F238E27FC236}">
                    <a16:creationId xmlns:a16="http://schemas.microsoft.com/office/drawing/2014/main" id="{0934600D-2605-4AD0-AD63-5742A02B0A5D}"/>
                  </a:ext>
                </a:extLst>
              </p14:cNvPr>
              <p14:cNvContentPartPr/>
              <p14:nvPr/>
            </p14:nvContentPartPr>
            <p14:xfrm>
              <a:off x="8819027" y="333413"/>
              <a:ext cx="50400" cy="12240"/>
            </p14:xfrm>
          </p:contentPart>
        </mc:Choice>
        <mc:Fallback>
          <p:pic>
            <p:nvPicPr>
              <p:cNvPr id="377" name="Freihand 376">
                <a:extLst>
                  <a:ext uri="{FF2B5EF4-FFF2-40B4-BE49-F238E27FC236}">
                    <a16:creationId xmlns:a16="http://schemas.microsoft.com/office/drawing/2014/main" id="{0934600D-2605-4AD0-AD63-5742A02B0A5D}"/>
                  </a:ext>
                </a:extLst>
              </p:cNvPr>
              <p:cNvPicPr/>
              <p:nvPr/>
            </p:nvPicPr>
            <p:blipFill>
              <a:blip r:embed="rId312"/>
              <a:stretch>
                <a:fillRect/>
              </a:stretch>
            </p:blipFill>
            <p:spPr>
              <a:xfrm>
                <a:off x="8814707" y="329093"/>
                <a:ext cx="59040" cy="2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3">
            <p14:nvContentPartPr>
              <p14:cNvPr id="379" name="Freihand 378">
                <a:extLst>
                  <a:ext uri="{FF2B5EF4-FFF2-40B4-BE49-F238E27FC236}">
                    <a16:creationId xmlns:a16="http://schemas.microsoft.com/office/drawing/2014/main" id="{3BEFF737-9E0E-4479-9D95-D2A546CD4502}"/>
                  </a:ext>
                </a:extLst>
              </p14:cNvPr>
              <p14:cNvContentPartPr/>
              <p14:nvPr/>
            </p14:nvContentPartPr>
            <p14:xfrm>
              <a:off x="9028547" y="455813"/>
              <a:ext cx="12600" cy="87840"/>
            </p14:xfrm>
          </p:contentPart>
        </mc:Choice>
        <mc:Fallback>
          <p:pic>
            <p:nvPicPr>
              <p:cNvPr id="379" name="Freihand 378">
                <a:extLst>
                  <a:ext uri="{FF2B5EF4-FFF2-40B4-BE49-F238E27FC236}">
                    <a16:creationId xmlns:a16="http://schemas.microsoft.com/office/drawing/2014/main" id="{3BEFF737-9E0E-4479-9D95-D2A546CD4502}"/>
                  </a:ext>
                </a:extLst>
              </p:cNvPr>
              <p:cNvPicPr/>
              <p:nvPr/>
            </p:nvPicPr>
            <p:blipFill>
              <a:blip r:embed="rId314"/>
              <a:stretch>
                <a:fillRect/>
              </a:stretch>
            </p:blipFill>
            <p:spPr>
              <a:xfrm>
                <a:off x="9024227" y="451493"/>
                <a:ext cx="21240" cy="9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5">
            <p14:nvContentPartPr>
              <p14:cNvPr id="380" name="Freihand 379">
                <a:extLst>
                  <a:ext uri="{FF2B5EF4-FFF2-40B4-BE49-F238E27FC236}">
                    <a16:creationId xmlns:a16="http://schemas.microsoft.com/office/drawing/2014/main" id="{DD0A7997-0CC1-4B8E-8D53-1FF23936E1E8}"/>
                  </a:ext>
                </a:extLst>
              </p14:cNvPr>
              <p14:cNvContentPartPr/>
              <p14:nvPr/>
            </p14:nvContentPartPr>
            <p14:xfrm>
              <a:off x="8992187" y="485333"/>
              <a:ext cx="68400" cy="12960"/>
            </p14:xfrm>
          </p:contentPart>
        </mc:Choice>
        <mc:Fallback>
          <p:pic>
            <p:nvPicPr>
              <p:cNvPr id="380" name="Freihand 379">
                <a:extLst>
                  <a:ext uri="{FF2B5EF4-FFF2-40B4-BE49-F238E27FC236}">
                    <a16:creationId xmlns:a16="http://schemas.microsoft.com/office/drawing/2014/main" id="{DD0A7997-0CC1-4B8E-8D53-1FF23936E1E8}"/>
                  </a:ext>
                </a:extLst>
              </p:cNvPr>
              <p:cNvPicPr/>
              <p:nvPr/>
            </p:nvPicPr>
            <p:blipFill>
              <a:blip r:embed="rId316"/>
              <a:stretch>
                <a:fillRect/>
              </a:stretch>
            </p:blipFill>
            <p:spPr>
              <a:xfrm>
                <a:off x="8987867" y="481013"/>
                <a:ext cx="7704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7">
            <p14:nvContentPartPr>
              <p14:cNvPr id="381" name="Freihand 380">
                <a:extLst>
                  <a:ext uri="{FF2B5EF4-FFF2-40B4-BE49-F238E27FC236}">
                    <a16:creationId xmlns:a16="http://schemas.microsoft.com/office/drawing/2014/main" id="{065A5F6E-6283-47F6-BA69-C1C534DF1D5F}"/>
                  </a:ext>
                </a:extLst>
              </p14:cNvPr>
              <p14:cNvContentPartPr/>
              <p14:nvPr/>
            </p14:nvContentPartPr>
            <p14:xfrm>
              <a:off x="9110267" y="371573"/>
              <a:ext cx="111240" cy="108720"/>
            </p14:xfrm>
          </p:contentPart>
        </mc:Choice>
        <mc:Fallback>
          <p:pic>
            <p:nvPicPr>
              <p:cNvPr id="381" name="Freihand 380">
                <a:extLst>
                  <a:ext uri="{FF2B5EF4-FFF2-40B4-BE49-F238E27FC236}">
                    <a16:creationId xmlns:a16="http://schemas.microsoft.com/office/drawing/2014/main" id="{065A5F6E-6283-47F6-BA69-C1C534DF1D5F}"/>
                  </a:ext>
                </a:extLst>
              </p:cNvPr>
              <p:cNvPicPr/>
              <p:nvPr/>
            </p:nvPicPr>
            <p:blipFill>
              <a:blip r:embed="rId318"/>
              <a:stretch>
                <a:fillRect/>
              </a:stretch>
            </p:blipFill>
            <p:spPr>
              <a:xfrm>
                <a:off x="9105947" y="367253"/>
                <a:ext cx="119880" cy="11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9">
            <p14:nvContentPartPr>
              <p14:cNvPr id="382" name="Freihand 381">
                <a:extLst>
                  <a:ext uri="{FF2B5EF4-FFF2-40B4-BE49-F238E27FC236}">
                    <a16:creationId xmlns:a16="http://schemas.microsoft.com/office/drawing/2014/main" id="{883EF260-E3BC-4FF1-AADA-BEBEF6F40175}"/>
                  </a:ext>
                </a:extLst>
              </p14:cNvPr>
              <p14:cNvContentPartPr/>
              <p14:nvPr/>
            </p14:nvContentPartPr>
            <p14:xfrm>
              <a:off x="9121427" y="529973"/>
              <a:ext cx="79200" cy="104760"/>
            </p14:xfrm>
          </p:contentPart>
        </mc:Choice>
        <mc:Fallback>
          <p:pic>
            <p:nvPicPr>
              <p:cNvPr id="382" name="Freihand 381">
                <a:extLst>
                  <a:ext uri="{FF2B5EF4-FFF2-40B4-BE49-F238E27FC236}">
                    <a16:creationId xmlns:a16="http://schemas.microsoft.com/office/drawing/2014/main" id="{883EF260-E3BC-4FF1-AADA-BEBEF6F40175}"/>
                  </a:ext>
                </a:extLst>
              </p:cNvPr>
              <p:cNvPicPr/>
              <p:nvPr/>
            </p:nvPicPr>
            <p:blipFill>
              <a:blip r:embed="rId320"/>
              <a:stretch>
                <a:fillRect/>
              </a:stretch>
            </p:blipFill>
            <p:spPr>
              <a:xfrm>
                <a:off x="9117107" y="525653"/>
                <a:ext cx="87840" cy="11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1">
            <p14:nvContentPartPr>
              <p14:cNvPr id="383" name="Freihand 382">
                <a:extLst>
                  <a:ext uri="{FF2B5EF4-FFF2-40B4-BE49-F238E27FC236}">
                    <a16:creationId xmlns:a16="http://schemas.microsoft.com/office/drawing/2014/main" id="{73B31B82-7F42-42DB-9DD2-887F9238DFC9}"/>
                  </a:ext>
                </a:extLst>
              </p14:cNvPr>
              <p14:cNvContentPartPr/>
              <p14:nvPr/>
            </p14:nvContentPartPr>
            <p14:xfrm>
              <a:off x="9286667" y="457253"/>
              <a:ext cx="78120" cy="117720"/>
            </p14:xfrm>
          </p:contentPart>
        </mc:Choice>
        <mc:Fallback>
          <p:pic>
            <p:nvPicPr>
              <p:cNvPr id="383" name="Freihand 382">
                <a:extLst>
                  <a:ext uri="{FF2B5EF4-FFF2-40B4-BE49-F238E27FC236}">
                    <a16:creationId xmlns:a16="http://schemas.microsoft.com/office/drawing/2014/main" id="{73B31B82-7F42-42DB-9DD2-887F9238DFC9}"/>
                  </a:ext>
                </a:extLst>
              </p:cNvPr>
              <p:cNvPicPr/>
              <p:nvPr/>
            </p:nvPicPr>
            <p:blipFill>
              <a:blip r:embed="rId322"/>
              <a:stretch>
                <a:fillRect/>
              </a:stretch>
            </p:blipFill>
            <p:spPr>
              <a:xfrm>
                <a:off x="9282347" y="452933"/>
                <a:ext cx="8676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3">
            <p14:nvContentPartPr>
              <p14:cNvPr id="384" name="Freihand 383">
                <a:extLst>
                  <a:ext uri="{FF2B5EF4-FFF2-40B4-BE49-F238E27FC236}">
                    <a16:creationId xmlns:a16="http://schemas.microsoft.com/office/drawing/2014/main" id="{D09DCE39-31E8-41C6-9354-89268CB38A76}"/>
                  </a:ext>
                </a:extLst>
              </p14:cNvPr>
              <p14:cNvContentPartPr/>
              <p14:nvPr/>
            </p14:nvContentPartPr>
            <p14:xfrm>
              <a:off x="9272987" y="479213"/>
              <a:ext cx="136800" cy="64800"/>
            </p14:xfrm>
          </p:contentPart>
        </mc:Choice>
        <mc:Fallback>
          <p:pic>
            <p:nvPicPr>
              <p:cNvPr id="384" name="Freihand 383">
                <a:extLst>
                  <a:ext uri="{FF2B5EF4-FFF2-40B4-BE49-F238E27FC236}">
                    <a16:creationId xmlns:a16="http://schemas.microsoft.com/office/drawing/2014/main" id="{D09DCE39-31E8-41C6-9354-89268CB38A76}"/>
                  </a:ext>
                </a:extLst>
              </p:cNvPr>
              <p:cNvPicPr/>
              <p:nvPr/>
            </p:nvPicPr>
            <p:blipFill>
              <a:blip r:embed="rId324"/>
              <a:stretch>
                <a:fillRect/>
              </a:stretch>
            </p:blipFill>
            <p:spPr>
              <a:xfrm>
                <a:off x="9268667" y="474893"/>
                <a:ext cx="145440" cy="7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5">
            <p14:nvContentPartPr>
              <p14:cNvPr id="386" name="Freihand 385">
                <a:extLst>
                  <a:ext uri="{FF2B5EF4-FFF2-40B4-BE49-F238E27FC236}">
                    <a16:creationId xmlns:a16="http://schemas.microsoft.com/office/drawing/2014/main" id="{439B45F2-74E4-41FB-BDB0-AE8FDB0E105D}"/>
                  </a:ext>
                </a:extLst>
              </p14:cNvPr>
              <p14:cNvContentPartPr/>
              <p14:nvPr/>
            </p14:nvContentPartPr>
            <p14:xfrm>
              <a:off x="8953307" y="1499093"/>
              <a:ext cx="1578600" cy="1193760"/>
            </p14:xfrm>
          </p:contentPart>
        </mc:Choice>
        <mc:Fallback>
          <p:pic>
            <p:nvPicPr>
              <p:cNvPr id="386" name="Freihand 385">
                <a:extLst>
                  <a:ext uri="{FF2B5EF4-FFF2-40B4-BE49-F238E27FC236}">
                    <a16:creationId xmlns:a16="http://schemas.microsoft.com/office/drawing/2014/main" id="{439B45F2-74E4-41FB-BDB0-AE8FDB0E105D}"/>
                  </a:ext>
                </a:extLst>
              </p:cNvPr>
              <p:cNvPicPr/>
              <p:nvPr/>
            </p:nvPicPr>
            <p:blipFill>
              <a:blip r:embed="rId326"/>
              <a:stretch>
                <a:fillRect/>
              </a:stretch>
            </p:blipFill>
            <p:spPr>
              <a:xfrm>
                <a:off x="8948987" y="1494773"/>
                <a:ext cx="1587240" cy="120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7">
            <p14:nvContentPartPr>
              <p14:cNvPr id="388" name="Freihand 387">
                <a:extLst>
                  <a:ext uri="{FF2B5EF4-FFF2-40B4-BE49-F238E27FC236}">
                    <a16:creationId xmlns:a16="http://schemas.microsoft.com/office/drawing/2014/main" id="{ACB21DAB-9636-46D9-B8B1-D8FF619D8E1B}"/>
                  </a:ext>
                </a:extLst>
              </p14:cNvPr>
              <p14:cNvContentPartPr/>
              <p14:nvPr/>
            </p14:nvContentPartPr>
            <p14:xfrm>
              <a:off x="10716587" y="1309013"/>
              <a:ext cx="77760" cy="93240"/>
            </p14:xfrm>
          </p:contentPart>
        </mc:Choice>
        <mc:Fallback>
          <p:pic>
            <p:nvPicPr>
              <p:cNvPr id="388" name="Freihand 387">
                <a:extLst>
                  <a:ext uri="{FF2B5EF4-FFF2-40B4-BE49-F238E27FC236}">
                    <a16:creationId xmlns:a16="http://schemas.microsoft.com/office/drawing/2014/main" id="{ACB21DAB-9636-46D9-B8B1-D8FF619D8E1B}"/>
                  </a:ext>
                </a:extLst>
              </p:cNvPr>
              <p:cNvPicPr/>
              <p:nvPr/>
            </p:nvPicPr>
            <p:blipFill>
              <a:blip r:embed="rId328"/>
              <a:stretch>
                <a:fillRect/>
              </a:stretch>
            </p:blipFill>
            <p:spPr>
              <a:xfrm>
                <a:off x="10712267" y="1304693"/>
                <a:ext cx="8640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9">
            <p14:nvContentPartPr>
              <p14:cNvPr id="389" name="Freihand 388">
                <a:extLst>
                  <a:ext uri="{FF2B5EF4-FFF2-40B4-BE49-F238E27FC236}">
                    <a16:creationId xmlns:a16="http://schemas.microsoft.com/office/drawing/2014/main" id="{EAAE1C49-0C1A-4D95-96C7-8B06BFECE9D4}"/>
                  </a:ext>
                </a:extLst>
              </p14:cNvPr>
              <p14:cNvContentPartPr/>
              <p14:nvPr/>
            </p14:nvContentPartPr>
            <p14:xfrm>
              <a:off x="10787147" y="1294973"/>
              <a:ext cx="12240" cy="92880"/>
            </p14:xfrm>
          </p:contentPart>
        </mc:Choice>
        <mc:Fallback>
          <p:pic>
            <p:nvPicPr>
              <p:cNvPr id="389" name="Freihand 388">
                <a:extLst>
                  <a:ext uri="{FF2B5EF4-FFF2-40B4-BE49-F238E27FC236}">
                    <a16:creationId xmlns:a16="http://schemas.microsoft.com/office/drawing/2014/main" id="{EAAE1C49-0C1A-4D95-96C7-8B06BFECE9D4}"/>
                  </a:ext>
                </a:extLst>
              </p:cNvPr>
              <p:cNvPicPr/>
              <p:nvPr/>
            </p:nvPicPr>
            <p:blipFill>
              <a:blip r:embed="rId330"/>
              <a:stretch>
                <a:fillRect/>
              </a:stretch>
            </p:blipFill>
            <p:spPr>
              <a:xfrm>
                <a:off x="10782827" y="1290653"/>
                <a:ext cx="2088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1">
            <p14:nvContentPartPr>
              <p14:cNvPr id="390" name="Freihand 389">
                <a:extLst>
                  <a:ext uri="{FF2B5EF4-FFF2-40B4-BE49-F238E27FC236}">
                    <a16:creationId xmlns:a16="http://schemas.microsoft.com/office/drawing/2014/main" id="{09852972-9BE6-4F98-A714-77DD52C28AF8}"/>
                  </a:ext>
                </a:extLst>
              </p14:cNvPr>
              <p14:cNvContentPartPr/>
              <p14:nvPr/>
            </p14:nvContentPartPr>
            <p14:xfrm>
              <a:off x="10746827" y="1344293"/>
              <a:ext cx="66960" cy="16200"/>
            </p14:xfrm>
          </p:contentPart>
        </mc:Choice>
        <mc:Fallback>
          <p:pic>
            <p:nvPicPr>
              <p:cNvPr id="390" name="Freihand 389">
                <a:extLst>
                  <a:ext uri="{FF2B5EF4-FFF2-40B4-BE49-F238E27FC236}">
                    <a16:creationId xmlns:a16="http://schemas.microsoft.com/office/drawing/2014/main" id="{09852972-9BE6-4F98-A714-77DD52C28AF8}"/>
                  </a:ext>
                </a:extLst>
              </p:cNvPr>
              <p:cNvPicPr/>
              <p:nvPr/>
            </p:nvPicPr>
            <p:blipFill>
              <a:blip r:embed="rId332"/>
              <a:stretch>
                <a:fillRect/>
              </a:stretch>
            </p:blipFill>
            <p:spPr>
              <a:xfrm>
                <a:off x="10742507" y="1339973"/>
                <a:ext cx="75600" cy="2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3">
            <p14:nvContentPartPr>
              <p14:cNvPr id="391" name="Freihand 390">
                <a:extLst>
                  <a:ext uri="{FF2B5EF4-FFF2-40B4-BE49-F238E27FC236}">
                    <a16:creationId xmlns:a16="http://schemas.microsoft.com/office/drawing/2014/main" id="{0DF9F1E2-1E46-4847-B566-F8D942EB7AEA}"/>
                  </a:ext>
                </a:extLst>
              </p14:cNvPr>
              <p14:cNvContentPartPr/>
              <p14:nvPr/>
            </p14:nvContentPartPr>
            <p14:xfrm>
              <a:off x="10838267" y="1320893"/>
              <a:ext cx="109800" cy="96120"/>
            </p14:xfrm>
          </p:contentPart>
        </mc:Choice>
        <mc:Fallback>
          <p:pic>
            <p:nvPicPr>
              <p:cNvPr id="391" name="Freihand 390">
                <a:extLst>
                  <a:ext uri="{FF2B5EF4-FFF2-40B4-BE49-F238E27FC236}">
                    <a16:creationId xmlns:a16="http://schemas.microsoft.com/office/drawing/2014/main" id="{0DF9F1E2-1E46-4847-B566-F8D942EB7AEA}"/>
                  </a:ext>
                </a:extLst>
              </p:cNvPr>
              <p:cNvPicPr/>
              <p:nvPr/>
            </p:nvPicPr>
            <p:blipFill>
              <a:blip r:embed="rId334"/>
              <a:stretch>
                <a:fillRect/>
              </a:stretch>
            </p:blipFill>
            <p:spPr>
              <a:xfrm>
                <a:off x="10833947" y="1316573"/>
                <a:ext cx="11844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5">
            <p14:nvContentPartPr>
              <p14:cNvPr id="393" name="Freihand 392">
                <a:extLst>
                  <a:ext uri="{FF2B5EF4-FFF2-40B4-BE49-F238E27FC236}">
                    <a16:creationId xmlns:a16="http://schemas.microsoft.com/office/drawing/2014/main" id="{6308C199-5482-4BEB-A6A5-1F2F5B88637D}"/>
                  </a:ext>
                </a:extLst>
              </p14:cNvPr>
              <p14:cNvContentPartPr/>
              <p14:nvPr/>
            </p14:nvContentPartPr>
            <p14:xfrm>
              <a:off x="8673947" y="2595293"/>
              <a:ext cx="62640" cy="65160"/>
            </p14:xfrm>
          </p:contentPart>
        </mc:Choice>
        <mc:Fallback>
          <p:pic>
            <p:nvPicPr>
              <p:cNvPr id="393" name="Freihand 392">
                <a:extLst>
                  <a:ext uri="{FF2B5EF4-FFF2-40B4-BE49-F238E27FC236}">
                    <a16:creationId xmlns:a16="http://schemas.microsoft.com/office/drawing/2014/main" id="{6308C199-5482-4BEB-A6A5-1F2F5B88637D}"/>
                  </a:ext>
                </a:extLst>
              </p:cNvPr>
              <p:cNvPicPr/>
              <p:nvPr/>
            </p:nvPicPr>
            <p:blipFill>
              <a:blip r:embed="rId336"/>
              <a:stretch>
                <a:fillRect/>
              </a:stretch>
            </p:blipFill>
            <p:spPr>
              <a:xfrm>
                <a:off x="8669627" y="2590973"/>
                <a:ext cx="71280" cy="7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7">
            <p14:nvContentPartPr>
              <p14:cNvPr id="394" name="Freihand 393">
                <a:extLst>
                  <a:ext uri="{FF2B5EF4-FFF2-40B4-BE49-F238E27FC236}">
                    <a16:creationId xmlns:a16="http://schemas.microsoft.com/office/drawing/2014/main" id="{10C2EC4B-27F8-49C0-9BF9-B10ADAF94BB7}"/>
                  </a:ext>
                </a:extLst>
              </p14:cNvPr>
              <p14:cNvContentPartPr/>
              <p14:nvPr/>
            </p14:nvContentPartPr>
            <p14:xfrm>
              <a:off x="8703467" y="2617973"/>
              <a:ext cx="26640" cy="79200"/>
            </p14:xfrm>
          </p:contentPart>
        </mc:Choice>
        <mc:Fallback>
          <p:pic>
            <p:nvPicPr>
              <p:cNvPr id="394" name="Freihand 393">
                <a:extLst>
                  <a:ext uri="{FF2B5EF4-FFF2-40B4-BE49-F238E27FC236}">
                    <a16:creationId xmlns:a16="http://schemas.microsoft.com/office/drawing/2014/main" id="{10C2EC4B-27F8-49C0-9BF9-B10ADAF94BB7}"/>
                  </a:ext>
                </a:extLst>
              </p:cNvPr>
              <p:cNvPicPr/>
              <p:nvPr/>
            </p:nvPicPr>
            <p:blipFill>
              <a:blip r:embed="rId338"/>
              <a:stretch>
                <a:fillRect/>
              </a:stretch>
            </p:blipFill>
            <p:spPr>
              <a:xfrm>
                <a:off x="8699147" y="2613653"/>
                <a:ext cx="35280" cy="8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9">
            <p14:nvContentPartPr>
              <p14:cNvPr id="395" name="Freihand 394">
                <a:extLst>
                  <a:ext uri="{FF2B5EF4-FFF2-40B4-BE49-F238E27FC236}">
                    <a16:creationId xmlns:a16="http://schemas.microsoft.com/office/drawing/2014/main" id="{E1630CB9-45D0-4145-BCE8-E2D4EBEBA33E}"/>
                  </a:ext>
                </a:extLst>
              </p14:cNvPr>
              <p14:cNvContentPartPr/>
              <p14:nvPr/>
            </p14:nvContentPartPr>
            <p14:xfrm>
              <a:off x="8635787" y="2692493"/>
              <a:ext cx="144360" cy="25920"/>
            </p14:xfrm>
          </p:contentPart>
        </mc:Choice>
        <mc:Fallback>
          <p:pic>
            <p:nvPicPr>
              <p:cNvPr id="395" name="Freihand 394">
                <a:extLst>
                  <a:ext uri="{FF2B5EF4-FFF2-40B4-BE49-F238E27FC236}">
                    <a16:creationId xmlns:a16="http://schemas.microsoft.com/office/drawing/2014/main" id="{E1630CB9-45D0-4145-BCE8-E2D4EBEBA33E}"/>
                  </a:ext>
                </a:extLst>
              </p:cNvPr>
              <p:cNvPicPr/>
              <p:nvPr/>
            </p:nvPicPr>
            <p:blipFill>
              <a:blip r:embed="rId340"/>
              <a:stretch>
                <a:fillRect/>
              </a:stretch>
            </p:blipFill>
            <p:spPr>
              <a:xfrm>
                <a:off x="8631467" y="2688173"/>
                <a:ext cx="15300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1">
            <p14:nvContentPartPr>
              <p14:cNvPr id="396" name="Freihand 395">
                <a:extLst>
                  <a:ext uri="{FF2B5EF4-FFF2-40B4-BE49-F238E27FC236}">
                    <a16:creationId xmlns:a16="http://schemas.microsoft.com/office/drawing/2014/main" id="{43BB1218-29DC-4CD8-9494-AA147C1823FD}"/>
                  </a:ext>
                </a:extLst>
              </p14:cNvPr>
              <p14:cNvContentPartPr/>
              <p14:nvPr/>
            </p14:nvContentPartPr>
            <p14:xfrm>
              <a:off x="8651627" y="2742893"/>
              <a:ext cx="85320" cy="78120"/>
            </p14:xfrm>
          </p:contentPart>
        </mc:Choice>
        <mc:Fallback>
          <p:pic>
            <p:nvPicPr>
              <p:cNvPr id="396" name="Freihand 395">
                <a:extLst>
                  <a:ext uri="{FF2B5EF4-FFF2-40B4-BE49-F238E27FC236}">
                    <a16:creationId xmlns:a16="http://schemas.microsoft.com/office/drawing/2014/main" id="{43BB1218-29DC-4CD8-9494-AA147C1823FD}"/>
                  </a:ext>
                </a:extLst>
              </p:cNvPr>
              <p:cNvPicPr/>
              <p:nvPr/>
            </p:nvPicPr>
            <p:blipFill>
              <a:blip r:embed="rId342"/>
              <a:stretch>
                <a:fillRect/>
              </a:stretch>
            </p:blipFill>
            <p:spPr>
              <a:xfrm>
                <a:off x="8647307" y="2738573"/>
                <a:ext cx="93960" cy="8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3">
            <p14:nvContentPartPr>
              <p14:cNvPr id="490" name="Freihand 489">
                <a:extLst>
                  <a:ext uri="{FF2B5EF4-FFF2-40B4-BE49-F238E27FC236}">
                    <a16:creationId xmlns:a16="http://schemas.microsoft.com/office/drawing/2014/main" id="{37B22DDC-0C32-42A4-99AB-FD67B8F60B2C}"/>
                  </a:ext>
                </a:extLst>
              </p14:cNvPr>
              <p14:cNvContentPartPr/>
              <p14:nvPr/>
            </p14:nvContentPartPr>
            <p14:xfrm>
              <a:off x="9725867" y="2120453"/>
              <a:ext cx="11520" cy="364680"/>
            </p14:xfrm>
          </p:contentPart>
        </mc:Choice>
        <mc:Fallback>
          <p:pic>
            <p:nvPicPr>
              <p:cNvPr id="490" name="Freihand 489">
                <a:extLst>
                  <a:ext uri="{FF2B5EF4-FFF2-40B4-BE49-F238E27FC236}">
                    <a16:creationId xmlns:a16="http://schemas.microsoft.com/office/drawing/2014/main" id="{37B22DDC-0C32-42A4-99AB-FD67B8F60B2C}"/>
                  </a:ext>
                </a:extLst>
              </p:cNvPr>
              <p:cNvPicPr/>
              <p:nvPr/>
            </p:nvPicPr>
            <p:blipFill>
              <a:blip r:embed="rId344"/>
              <a:stretch>
                <a:fillRect/>
              </a:stretch>
            </p:blipFill>
            <p:spPr>
              <a:xfrm>
                <a:off x="9721547" y="2116133"/>
                <a:ext cx="20160" cy="37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5">
            <p14:nvContentPartPr>
              <p14:cNvPr id="329" name="Freihand 328">
                <a:extLst>
                  <a:ext uri="{FF2B5EF4-FFF2-40B4-BE49-F238E27FC236}">
                    <a16:creationId xmlns:a16="http://schemas.microsoft.com/office/drawing/2014/main" id="{A969E67A-D37B-4BCE-991C-E669B881D79D}"/>
                  </a:ext>
                </a:extLst>
              </p14:cNvPr>
              <p14:cNvContentPartPr/>
              <p14:nvPr/>
            </p14:nvContentPartPr>
            <p14:xfrm>
              <a:off x="9915227" y="2674493"/>
              <a:ext cx="34920" cy="225720"/>
            </p14:xfrm>
          </p:contentPart>
        </mc:Choice>
        <mc:Fallback>
          <p:pic>
            <p:nvPicPr>
              <p:cNvPr id="329" name="Freihand 328">
                <a:extLst>
                  <a:ext uri="{FF2B5EF4-FFF2-40B4-BE49-F238E27FC236}">
                    <a16:creationId xmlns:a16="http://schemas.microsoft.com/office/drawing/2014/main" id="{A969E67A-D37B-4BCE-991C-E669B881D79D}"/>
                  </a:ext>
                </a:extLst>
              </p:cNvPr>
              <p:cNvPicPr/>
              <p:nvPr/>
            </p:nvPicPr>
            <p:blipFill>
              <a:blip r:embed="rId346"/>
              <a:stretch>
                <a:fillRect/>
              </a:stretch>
            </p:blipFill>
            <p:spPr>
              <a:xfrm>
                <a:off x="9910907" y="2670173"/>
                <a:ext cx="43560" cy="23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7">
            <p14:nvContentPartPr>
              <p14:cNvPr id="330" name="Freihand 329">
                <a:extLst>
                  <a:ext uri="{FF2B5EF4-FFF2-40B4-BE49-F238E27FC236}">
                    <a16:creationId xmlns:a16="http://schemas.microsoft.com/office/drawing/2014/main" id="{5BF07601-2CE3-42D4-A242-E8A6B9F3BDD7}"/>
                  </a:ext>
                </a:extLst>
              </p14:cNvPr>
              <p14:cNvContentPartPr/>
              <p14:nvPr/>
            </p14:nvContentPartPr>
            <p14:xfrm>
              <a:off x="9816947" y="3011813"/>
              <a:ext cx="101520" cy="130320"/>
            </p14:xfrm>
          </p:contentPart>
        </mc:Choice>
        <mc:Fallback>
          <p:pic>
            <p:nvPicPr>
              <p:cNvPr id="330" name="Freihand 329">
                <a:extLst>
                  <a:ext uri="{FF2B5EF4-FFF2-40B4-BE49-F238E27FC236}">
                    <a16:creationId xmlns:a16="http://schemas.microsoft.com/office/drawing/2014/main" id="{5BF07601-2CE3-42D4-A242-E8A6B9F3BDD7}"/>
                  </a:ext>
                </a:extLst>
              </p:cNvPr>
              <p:cNvPicPr/>
              <p:nvPr/>
            </p:nvPicPr>
            <p:blipFill>
              <a:blip r:embed="rId348"/>
              <a:stretch>
                <a:fillRect/>
              </a:stretch>
            </p:blipFill>
            <p:spPr>
              <a:xfrm>
                <a:off x="9812627" y="3007493"/>
                <a:ext cx="110160" cy="13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9">
            <p14:nvContentPartPr>
              <p14:cNvPr id="331" name="Freihand 330">
                <a:extLst>
                  <a:ext uri="{FF2B5EF4-FFF2-40B4-BE49-F238E27FC236}">
                    <a16:creationId xmlns:a16="http://schemas.microsoft.com/office/drawing/2014/main" id="{6FED395E-3FAA-4C1F-AE2D-51150BC1F5DA}"/>
                  </a:ext>
                </a:extLst>
              </p14:cNvPr>
              <p14:cNvContentPartPr/>
              <p14:nvPr/>
            </p14:nvContentPartPr>
            <p14:xfrm>
              <a:off x="9949067" y="3023333"/>
              <a:ext cx="68400" cy="142200"/>
            </p14:xfrm>
          </p:contentPart>
        </mc:Choice>
        <mc:Fallback>
          <p:pic>
            <p:nvPicPr>
              <p:cNvPr id="331" name="Freihand 330">
                <a:extLst>
                  <a:ext uri="{FF2B5EF4-FFF2-40B4-BE49-F238E27FC236}">
                    <a16:creationId xmlns:a16="http://schemas.microsoft.com/office/drawing/2014/main" id="{6FED395E-3FAA-4C1F-AE2D-51150BC1F5DA}"/>
                  </a:ext>
                </a:extLst>
              </p:cNvPr>
              <p:cNvPicPr/>
              <p:nvPr/>
            </p:nvPicPr>
            <p:blipFill>
              <a:blip r:embed="rId350"/>
              <a:stretch>
                <a:fillRect/>
              </a:stretch>
            </p:blipFill>
            <p:spPr>
              <a:xfrm>
                <a:off x="9944747" y="3019013"/>
                <a:ext cx="7704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1">
            <p14:nvContentPartPr>
              <p14:cNvPr id="339" name="Freihand 338">
                <a:extLst>
                  <a:ext uri="{FF2B5EF4-FFF2-40B4-BE49-F238E27FC236}">
                    <a16:creationId xmlns:a16="http://schemas.microsoft.com/office/drawing/2014/main" id="{607D7FE2-85FB-430D-951E-5C3CF0598224}"/>
                  </a:ext>
                </a:extLst>
              </p14:cNvPr>
              <p14:cNvContentPartPr/>
              <p14:nvPr/>
            </p14:nvContentPartPr>
            <p14:xfrm>
              <a:off x="9854027" y="3342653"/>
              <a:ext cx="86400" cy="105480"/>
            </p14:xfrm>
          </p:contentPart>
        </mc:Choice>
        <mc:Fallback>
          <p:pic>
            <p:nvPicPr>
              <p:cNvPr id="339" name="Freihand 338">
                <a:extLst>
                  <a:ext uri="{FF2B5EF4-FFF2-40B4-BE49-F238E27FC236}">
                    <a16:creationId xmlns:a16="http://schemas.microsoft.com/office/drawing/2014/main" id="{607D7FE2-85FB-430D-951E-5C3CF0598224}"/>
                  </a:ext>
                </a:extLst>
              </p:cNvPr>
              <p:cNvPicPr/>
              <p:nvPr/>
            </p:nvPicPr>
            <p:blipFill>
              <a:blip r:embed="rId352"/>
              <a:stretch>
                <a:fillRect/>
              </a:stretch>
            </p:blipFill>
            <p:spPr>
              <a:xfrm>
                <a:off x="9849707" y="3338333"/>
                <a:ext cx="95040" cy="11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3">
            <p14:nvContentPartPr>
              <p14:cNvPr id="340" name="Freihand 339">
                <a:extLst>
                  <a:ext uri="{FF2B5EF4-FFF2-40B4-BE49-F238E27FC236}">
                    <a16:creationId xmlns:a16="http://schemas.microsoft.com/office/drawing/2014/main" id="{14FE242A-F9AD-4820-AC76-0F037C36BDDB}"/>
                  </a:ext>
                </a:extLst>
              </p14:cNvPr>
              <p14:cNvContentPartPr/>
              <p14:nvPr/>
            </p14:nvContentPartPr>
            <p14:xfrm>
              <a:off x="9863387" y="3357773"/>
              <a:ext cx="87120" cy="85680"/>
            </p14:xfrm>
          </p:contentPart>
        </mc:Choice>
        <mc:Fallback>
          <p:pic>
            <p:nvPicPr>
              <p:cNvPr id="340" name="Freihand 339">
                <a:extLst>
                  <a:ext uri="{FF2B5EF4-FFF2-40B4-BE49-F238E27FC236}">
                    <a16:creationId xmlns:a16="http://schemas.microsoft.com/office/drawing/2014/main" id="{14FE242A-F9AD-4820-AC76-0F037C36BDDB}"/>
                  </a:ext>
                </a:extLst>
              </p:cNvPr>
              <p:cNvPicPr/>
              <p:nvPr/>
            </p:nvPicPr>
            <p:blipFill>
              <a:blip r:embed="rId354"/>
              <a:stretch>
                <a:fillRect/>
              </a:stretch>
            </p:blipFill>
            <p:spPr>
              <a:xfrm>
                <a:off x="9859067" y="3353453"/>
                <a:ext cx="95760" cy="9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5">
            <p14:nvContentPartPr>
              <p14:cNvPr id="341" name="Freihand 340">
                <a:extLst>
                  <a:ext uri="{FF2B5EF4-FFF2-40B4-BE49-F238E27FC236}">
                    <a16:creationId xmlns:a16="http://schemas.microsoft.com/office/drawing/2014/main" id="{7440FCE5-8797-4780-B539-3654E117BBC8}"/>
                  </a:ext>
                </a:extLst>
              </p14:cNvPr>
              <p14:cNvContentPartPr/>
              <p14:nvPr/>
            </p14:nvContentPartPr>
            <p14:xfrm>
              <a:off x="9977147" y="3278213"/>
              <a:ext cx="118080" cy="111960"/>
            </p14:xfrm>
          </p:contentPart>
        </mc:Choice>
        <mc:Fallback>
          <p:pic>
            <p:nvPicPr>
              <p:cNvPr id="341" name="Freihand 340">
                <a:extLst>
                  <a:ext uri="{FF2B5EF4-FFF2-40B4-BE49-F238E27FC236}">
                    <a16:creationId xmlns:a16="http://schemas.microsoft.com/office/drawing/2014/main" id="{7440FCE5-8797-4780-B539-3654E117BBC8}"/>
                  </a:ext>
                </a:extLst>
              </p:cNvPr>
              <p:cNvPicPr/>
              <p:nvPr/>
            </p:nvPicPr>
            <p:blipFill>
              <a:blip r:embed="rId356"/>
              <a:stretch>
                <a:fillRect/>
              </a:stretch>
            </p:blipFill>
            <p:spPr>
              <a:xfrm>
                <a:off x="9972827" y="3273893"/>
                <a:ext cx="126720" cy="12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7">
            <p14:nvContentPartPr>
              <p14:cNvPr id="491" name="Freihand 490">
                <a:extLst>
                  <a:ext uri="{FF2B5EF4-FFF2-40B4-BE49-F238E27FC236}">
                    <a16:creationId xmlns:a16="http://schemas.microsoft.com/office/drawing/2014/main" id="{AE63D66D-2515-45F9-8FD1-2B3E1AB5EDB1}"/>
                  </a:ext>
                </a:extLst>
              </p14:cNvPr>
              <p14:cNvContentPartPr/>
              <p14:nvPr/>
            </p14:nvContentPartPr>
            <p14:xfrm>
              <a:off x="9733427" y="2627693"/>
              <a:ext cx="1440" cy="24840"/>
            </p14:xfrm>
          </p:contentPart>
        </mc:Choice>
        <mc:Fallback>
          <p:pic>
            <p:nvPicPr>
              <p:cNvPr id="491" name="Freihand 490">
                <a:extLst>
                  <a:ext uri="{FF2B5EF4-FFF2-40B4-BE49-F238E27FC236}">
                    <a16:creationId xmlns:a16="http://schemas.microsoft.com/office/drawing/2014/main" id="{AE63D66D-2515-45F9-8FD1-2B3E1AB5EDB1}"/>
                  </a:ext>
                </a:extLst>
              </p:cNvPr>
              <p:cNvPicPr/>
              <p:nvPr/>
            </p:nvPicPr>
            <p:blipFill>
              <a:blip r:embed="rId358"/>
              <a:stretch>
                <a:fillRect/>
              </a:stretch>
            </p:blipFill>
            <p:spPr>
              <a:xfrm>
                <a:off x="9729107" y="2623373"/>
                <a:ext cx="10080" cy="3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9">
            <p14:nvContentPartPr>
              <p14:cNvPr id="492" name="Freihand 491">
                <a:extLst>
                  <a:ext uri="{FF2B5EF4-FFF2-40B4-BE49-F238E27FC236}">
                    <a16:creationId xmlns:a16="http://schemas.microsoft.com/office/drawing/2014/main" id="{88F74F12-E1EA-4CFC-BDD4-2ABA9AA107B5}"/>
                  </a:ext>
                </a:extLst>
              </p14:cNvPr>
              <p14:cNvContentPartPr/>
              <p14:nvPr/>
            </p14:nvContentPartPr>
            <p14:xfrm>
              <a:off x="9728747" y="2740733"/>
              <a:ext cx="5040" cy="158400"/>
            </p14:xfrm>
          </p:contentPart>
        </mc:Choice>
        <mc:Fallback>
          <p:pic>
            <p:nvPicPr>
              <p:cNvPr id="492" name="Freihand 491">
                <a:extLst>
                  <a:ext uri="{FF2B5EF4-FFF2-40B4-BE49-F238E27FC236}">
                    <a16:creationId xmlns:a16="http://schemas.microsoft.com/office/drawing/2014/main" id="{88F74F12-E1EA-4CFC-BDD4-2ABA9AA107B5}"/>
                  </a:ext>
                </a:extLst>
              </p:cNvPr>
              <p:cNvPicPr/>
              <p:nvPr/>
            </p:nvPicPr>
            <p:blipFill>
              <a:blip r:embed="rId360"/>
              <a:stretch>
                <a:fillRect/>
              </a:stretch>
            </p:blipFill>
            <p:spPr>
              <a:xfrm>
                <a:off x="9724427" y="2736413"/>
                <a:ext cx="13680" cy="16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1">
            <p14:nvContentPartPr>
              <p14:cNvPr id="494" name="Freihand 493">
                <a:extLst>
                  <a:ext uri="{FF2B5EF4-FFF2-40B4-BE49-F238E27FC236}">
                    <a16:creationId xmlns:a16="http://schemas.microsoft.com/office/drawing/2014/main" id="{6321FBBC-76E2-4A15-8E2C-1A99992C5DE6}"/>
                  </a:ext>
                </a:extLst>
              </p14:cNvPr>
              <p14:cNvContentPartPr/>
              <p14:nvPr/>
            </p14:nvContentPartPr>
            <p14:xfrm>
              <a:off x="9545507" y="2969693"/>
              <a:ext cx="41400" cy="89280"/>
            </p14:xfrm>
          </p:contentPart>
        </mc:Choice>
        <mc:Fallback>
          <p:pic>
            <p:nvPicPr>
              <p:cNvPr id="494" name="Freihand 493">
                <a:extLst>
                  <a:ext uri="{FF2B5EF4-FFF2-40B4-BE49-F238E27FC236}">
                    <a16:creationId xmlns:a16="http://schemas.microsoft.com/office/drawing/2014/main" id="{6321FBBC-76E2-4A15-8E2C-1A99992C5DE6}"/>
                  </a:ext>
                </a:extLst>
              </p:cNvPr>
              <p:cNvPicPr/>
              <p:nvPr/>
            </p:nvPicPr>
            <p:blipFill>
              <a:blip r:embed="rId362"/>
              <a:stretch>
                <a:fillRect/>
              </a:stretch>
            </p:blipFill>
            <p:spPr>
              <a:xfrm>
                <a:off x="9541187" y="2965373"/>
                <a:ext cx="50040" cy="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3">
            <p14:nvContentPartPr>
              <p14:cNvPr id="495" name="Freihand 494">
                <a:extLst>
                  <a:ext uri="{FF2B5EF4-FFF2-40B4-BE49-F238E27FC236}">
                    <a16:creationId xmlns:a16="http://schemas.microsoft.com/office/drawing/2014/main" id="{89F4E18D-1D4E-4787-A95C-D5430A715D7E}"/>
                  </a:ext>
                </a:extLst>
              </p14:cNvPr>
              <p14:cNvContentPartPr/>
              <p14:nvPr/>
            </p14:nvContentPartPr>
            <p14:xfrm>
              <a:off x="9571067" y="3025133"/>
              <a:ext cx="11520" cy="71640"/>
            </p14:xfrm>
          </p:contentPart>
        </mc:Choice>
        <mc:Fallback>
          <p:pic>
            <p:nvPicPr>
              <p:cNvPr id="495" name="Freihand 494">
                <a:extLst>
                  <a:ext uri="{FF2B5EF4-FFF2-40B4-BE49-F238E27FC236}">
                    <a16:creationId xmlns:a16="http://schemas.microsoft.com/office/drawing/2014/main" id="{89F4E18D-1D4E-4787-A95C-D5430A715D7E}"/>
                  </a:ext>
                </a:extLst>
              </p:cNvPr>
              <p:cNvPicPr/>
              <p:nvPr/>
            </p:nvPicPr>
            <p:blipFill>
              <a:blip r:embed="rId364"/>
              <a:stretch>
                <a:fillRect/>
              </a:stretch>
            </p:blipFill>
            <p:spPr>
              <a:xfrm>
                <a:off x="9566747" y="3020813"/>
                <a:ext cx="20160" cy="8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5">
            <p14:nvContentPartPr>
              <p14:cNvPr id="496" name="Freihand 495">
                <a:extLst>
                  <a:ext uri="{FF2B5EF4-FFF2-40B4-BE49-F238E27FC236}">
                    <a16:creationId xmlns:a16="http://schemas.microsoft.com/office/drawing/2014/main" id="{91F6472E-949C-4659-86D9-F587E4082888}"/>
                  </a:ext>
                </a:extLst>
              </p14:cNvPr>
              <p14:cNvContentPartPr/>
              <p14:nvPr/>
            </p14:nvContentPartPr>
            <p14:xfrm>
              <a:off x="9610307" y="2997413"/>
              <a:ext cx="42480" cy="87840"/>
            </p14:xfrm>
          </p:contentPart>
        </mc:Choice>
        <mc:Fallback>
          <p:pic>
            <p:nvPicPr>
              <p:cNvPr id="496" name="Freihand 495">
                <a:extLst>
                  <a:ext uri="{FF2B5EF4-FFF2-40B4-BE49-F238E27FC236}">
                    <a16:creationId xmlns:a16="http://schemas.microsoft.com/office/drawing/2014/main" id="{91F6472E-949C-4659-86D9-F587E4082888}"/>
                  </a:ext>
                </a:extLst>
              </p:cNvPr>
              <p:cNvPicPr/>
              <p:nvPr/>
            </p:nvPicPr>
            <p:blipFill>
              <a:blip r:embed="rId366"/>
              <a:stretch>
                <a:fillRect/>
              </a:stretch>
            </p:blipFill>
            <p:spPr>
              <a:xfrm>
                <a:off x="9605987" y="2993093"/>
                <a:ext cx="51120" cy="9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7">
            <p14:nvContentPartPr>
              <p14:cNvPr id="497" name="Freihand 496">
                <a:extLst>
                  <a:ext uri="{FF2B5EF4-FFF2-40B4-BE49-F238E27FC236}">
                    <a16:creationId xmlns:a16="http://schemas.microsoft.com/office/drawing/2014/main" id="{1E06E612-742C-4337-857E-CC9E6AA7C5E0}"/>
                  </a:ext>
                </a:extLst>
              </p14:cNvPr>
              <p14:cNvContentPartPr/>
              <p14:nvPr/>
            </p14:nvContentPartPr>
            <p14:xfrm>
              <a:off x="9545147" y="3113333"/>
              <a:ext cx="120960" cy="36000"/>
            </p14:xfrm>
          </p:contentPart>
        </mc:Choice>
        <mc:Fallback>
          <p:pic>
            <p:nvPicPr>
              <p:cNvPr id="497" name="Freihand 496">
                <a:extLst>
                  <a:ext uri="{FF2B5EF4-FFF2-40B4-BE49-F238E27FC236}">
                    <a16:creationId xmlns:a16="http://schemas.microsoft.com/office/drawing/2014/main" id="{1E06E612-742C-4337-857E-CC9E6AA7C5E0}"/>
                  </a:ext>
                </a:extLst>
              </p:cNvPr>
              <p:cNvPicPr/>
              <p:nvPr/>
            </p:nvPicPr>
            <p:blipFill>
              <a:blip r:embed="rId368"/>
              <a:stretch>
                <a:fillRect/>
              </a:stretch>
            </p:blipFill>
            <p:spPr>
              <a:xfrm>
                <a:off x="9540827" y="3109013"/>
                <a:ext cx="12960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9">
            <p14:nvContentPartPr>
              <p14:cNvPr id="498" name="Freihand 497">
                <a:extLst>
                  <a:ext uri="{FF2B5EF4-FFF2-40B4-BE49-F238E27FC236}">
                    <a16:creationId xmlns:a16="http://schemas.microsoft.com/office/drawing/2014/main" id="{CC3E411E-D963-4984-B367-258C657C40D1}"/>
                  </a:ext>
                </a:extLst>
              </p14:cNvPr>
              <p14:cNvContentPartPr/>
              <p14:nvPr/>
            </p14:nvContentPartPr>
            <p14:xfrm>
              <a:off x="9546587" y="3177053"/>
              <a:ext cx="58320" cy="103320"/>
            </p14:xfrm>
          </p:contentPart>
        </mc:Choice>
        <mc:Fallback>
          <p:pic>
            <p:nvPicPr>
              <p:cNvPr id="498" name="Freihand 497">
                <a:extLst>
                  <a:ext uri="{FF2B5EF4-FFF2-40B4-BE49-F238E27FC236}">
                    <a16:creationId xmlns:a16="http://schemas.microsoft.com/office/drawing/2014/main" id="{CC3E411E-D963-4984-B367-258C657C40D1}"/>
                  </a:ext>
                </a:extLst>
              </p:cNvPr>
              <p:cNvPicPr/>
              <p:nvPr/>
            </p:nvPicPr>
            <p:blipFill>
              <a:blip r:embed="rId370"/>
              <a:stretch>
                <a:fillRect/>
              </a:stretch>
            </p:blipFill>
            <p:spPr>
              <a:xfrm>
                <a:off x="9542267" y="3172733"/>
                <a:ext cx="6696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1">
            <p14:nvContentPartPr>
              <p14:cNvPr id="499" name="Freihand 498">
                <a:extLst>
                  <a:ext uri="{FF2B5EF4-FFF2-40B4-BE49-F238E27FC236}">
                    <a16:creationId xmlns:a16="http://schemas.microsoft.com/office/drawing/2014/main" id="{6DAEFEB5-2305-41E0-A2AA-791FDA60762F}"/>
                  </a:ext>
                </a:extLst>
              </p14:cNvPr>
              <p14:cNvContentPartPr/>
              <p14:nvPr/>
            </p14:nvContentPartPr>
            <p14:xfrm>
              <a:off x="9555947" y="3172373"/>
              <a:ext cx="80640" cy="15120"/>
            </p14:xfrm>
          </p:contentPart>
        </mc:Choice>
        <mc:Fallback>
          <p:pic>
            <p:nvPicPr>
              <p:cNvPr id="499" name="Freihand 498">
                <a:extLst>
                  <a:ext uri="{FF2B5EF4-FFF2-40B4-BE49-F238E27FC236}">
                    <a16:creationId xmlns:a16="http://schemas.microsoft.com/office/drawing/2014/main" id="{6DAEFEB5-2305-41E0-A2AA-791FDA60762F}"/>
                  </a:ext>
                </a:extLst>
              </p:cNvPr>
              <p:cNvPicPr/>
              <p:nvPr/>
            </p:nvPicPr>
            <p:blipFill>
              <a:blip r:embed="rId372"/>
              <a:stretch>
                <a:fillRect/>
              </a:stretch>
            </p:blipFill>
            <p:spPr>
              <a:xfrm>
                <a:off x="9551627" y="3168053"/>
                <a:ext cx="8928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3">
            <p14:nvContentPartPr>
              <p14:cNvPr id="500" name="Freihand 499">
                <a:extLst>
                  <a:ext uri="{FF2B5EF4-FFF2-40B4-BE49-F238E27FC236}">
                    <a16:creationId xmlns:a16="http://schemas.microsoft.com/office/drawing/2014/main" id="{CAEB5E85-3D1A-4391-9455-D262E174D67A}"/>
                  </a:ext>
                </a:extLst>
              </p14:cNvPr>
              <p14:cNvContentPartPr/>
              <p14:nvPr/>
            </p14:nvContentPartPr>
            <p14:xfrm>
              <a:off x="9400427" y="3374693"/>
              <a:ext cx="71640" cy="95040"/>
            </p14:xfrm>
          </p:contentPart>
        </mc:Choice>
        <mc:Fallback>
          <p:pic>
            <p:nvPicPr>
              <p:cNvPr id="500" name="Freihand 499">
                <a:extLst>
                  <a:ext uri="{FF2B5EF4-FFF2-40B4-BE49-F238E27FC236}">
                    <a16:creationId xmlns:a16="http://schemas.microsoft.com/office/drawing/2014/main" id="{CAEB5E85-3D1A-4391-9455-D262E174D67A}"/>
                  </a:ext>
                </a:extLst>
              </p:cNvPr>
              <p:cNvPicPr/>
              <p:nvPr/>
            </p:nvPicPr>
            <p:blipFill>
              <a:blip r:embed="rId374"/>
              <a:stretch>
                <a:fillRect/>
              </a:stretch>
            </p:blipFill>
            <p:spPr>
              <a:xfrm>
                <a:off x="9396107" y="3370373"/>
                <a:ext cx="8028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5">
            <p14:nvContentPartPr>
              <p14:cNvPr id="501" name="Freihand 500">
                <a:extLst>
                  <a:ext uri="{FF2B5EF4-FFF2-40B4-BE49-F238E27FC236}">
                    <a16:creationId xmlns:a16="http://schemas.microsoft.com/office/drawing/2014/main" id="{B2220619-42A3-459B-B5B7-F1C1C34AEEB0}"/>
                  </a:ext>
                </a:extLst>
              </p14:cNvPr>
              <p14:cNvContentPartPr/>
              <p14:nvPr/>
            </p14:nvContentPartPr>
            <p14:xfrm>
              <a:off x="9401507" y="3396653"/>
              <a:ext cx="118800" cy="41400"/>
            </p14:xfrm>
          </p:contentPart>
        </mc:Choice>
        <mc:Fallback>
          <p:pic>
            <p:nvPicPr>
              <p:cNvPr id="501" name="Freihand 500">
                <a:extLst>
                  <a:ext uri="{FF2B5EF4-FFF2-40B4-BE49-F238E27FC236}">
                    <a16:creationId xmlns:a16="http://schemas.microsoft.com/office/drawing/2014/main" id="{B2220619-42A3-459B-B5B7-F1C1C34AEEB0}"/>
                  </a:ext>
                </a:extLst>
              </p:cNvPr>
              <p:cNvPicPr/>
              <p:nvPr/>
            </p:nvPicPr>
            <p:blipFill>
              <a:blip r:embed="rId376"/>
              <a:stretch>
                <a:fillRect/>
              </a:stretch>
            </p:blipFill>
            <p:spPr>
              <a:xfrm>
                <a:off x="9397187" y="3392333"/>
                <a:ext cx="127440" cy="5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7">
            <p14:nvContentPartPr>
              <p14:cNvPr id="502" name="Freihand 501">
                <a:extLst>
                  <a:ext uri="{FF2B5EF4-FFF2-40B4-BE49-F238E27FC236}">
                    <a16:creationId xmlns:a16="http://schemas.microsoft.com/office/drawing/2014/main" id="{3DDD4159-B2F7-41C3-A53D-ED7489813286}"/>
                  </a:ext>
                </a:extLst>
              </p14:cNvPr>
              <p14:cNvContentPartPr/>
              <p14:nvPr/>
            </p14:nvContentPartPr>
            <p14:xfrm>
              <a:off x="9512387" y="3399893"/>
              <a:ext cx="95040" cy="105840"/>
            </p14:xfrm>
          </p:contentPart>
        </mc:Choice>
        <mc:Fallback>
          <p:pic>
            <p:nvPicPr>
              <p:cNvPr id="502" name="Freihand 501">
                <a:extLst>
                  <a:ext uri="{FF2B5EF4-FFF2-40B4-BE49-F238E27FC236}">
                    <a16:creationId xmlns:a16="http://schemas.microsoft.com/office/drawing/2014/main" id="{3DDD4159-B2F7-41C3-A53D-ED7489813286}"/>
                  </a:ext>
                </a:extLst>
              </p:cNvPr>
              <p:cNvPicPr/>
              <p:nvPr/>
            </p:nvPicPr>
            <p:blipFill>
              <a:blip r:embed="rId378"/>
              <a:stretch>
                <a:fillRect/>
              </a:stretch>
            </p:blipFill>
            <p:spPr>
              <a:xfrm>
                <a:off x="9507707" y="3395573"/>
                <a:ext cx="103680" cy="11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9">
            <p14:nvContentPartPr>
              <p14:cNvPr id="505" name="Freihand 504">
                <a:extLst>
                  <a:ext uri="{FF2B5EF4-FFF2-40B4-BE49-F238E27FC236}">
                    <a16:creationId xmlns:a16="http://schemas.microsoft.com/office/drawing/2014/main" id="{3070154E-1A01-4137-8B60-BD80E119890F}"/>
                  </a:ext>
                </a:extLst>
              </p14:cNvPr>
              <p14:cNvContentPartPr/>
              <p14:nvPr/>
            </p14:nvContentPartPr>
            <p14:xfrm>
              <a:off x="8909387" y="2517533"/>
              <a:ext cx="153360" cy="1800"/>
            </p14:xfrm>
          </p:contentPart>
        </mc:Choice>
        <mc:Fallback>
          <p:pic>
            <p:nvPicPr>
              <p:cNvPr id="505" name="Freihand 504">
                <a:extLst>
                  <a:ext uri="{FF2B5EF4-FFF2-40B4-BE49-F238E27FC236}">
                    <a16:creationId xmlns:a16="http://schemas.microsoft.com/office/drawing/2014/main" id="{3070154E-1A01-4137-8B60-BD80E119890F}"/>
                  </a:ext>
                </a:extLst>
              </p:cNvPr>
              <p:cNvPicPr/>
              <p:nvPr/>
            </p:nvPicPr>
            <p:blipFill>
              <a:blip r:embed="rId380"/>
              <a:stretch>
                <a:fillRect/>
              </a:stretch>
            </p:blipFill>
            <p:spPr>
              <a:xfrm>
                <a:off x="8905067" y="2513213"/>
                <a:ext cx="162000" cy="1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1">
            <p14:nvContentPartPr>
              <p14:cNvPr id="506" name="Freihand 505">
                <a:extLst>
                  <a:ext uri="{FF2B5EF4-FFF2-40B4-BE49-F238E27FC236}">
                    <a16:creationId xmlns:a16="http://schemas.microsoft.com/office/drawing/2014/main" id="{1702C5BA-5259-4E6B-8FE1-700C43DC312B}"/>
                  </a:ext>
                </a:extLst>
              </p14:cNvPr>
              <p14:cNvContentPartPr/>
              <p14:nvPr/>
            </p14:nvContentPartPr>
            <p14:xfrm>
              <a:off x="9171467" y="2510693"/>
              <a:ext cx="429120" cy="7200"/>
            </p14:xfrm>
          </p:contentPart>
        </mc:Choice>
        <mc:Fallback>
          <p:pic>
            <p:nvPicPr>
              <p:cNvPr id="506" name="Freihand 505">
                <a:extLst>
                  <a:ext uri="{FF2B5EF4-FFF2-40B4-BE49-F238E27FC236}">
                    <a16:creationId xmlns:a16="http://schemas.microsoft.com/office/drawing/2014/main" id="{1702C5BA-5259-4E6B-8FE1-700C43DC312B}"/>
                  </a:ext>
                </a:extLst>
              </p:cNvPr>
              <p:cNvPicPr/>
              <p:nvPr/>
            </p:nvPicPr>
            <p:blipFill>
              <a:blip r:embed="rId382"/>
              <a:stretch>
                <a:fillRect/>
              </a:stretch>
            </p:blipFill>
            <p:spPr>
              <a:xfrm>
                <a:off x="9166787" y="2506373"/>
                <a:ext cx="437760" cy="1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3">
            <p14:nvContentPartPr>
              <p14:cNvPr id="507" name="Freihand 506">
                <a:extLst>
                  <a:ext uri="{FF2B5EF4-FFF2-40B4-BE49-F238E27FC236}">
                    <a16:creationId xmlns:a16="http://schemas.microsoft.com/office/drawing/2014/main" id="{95F2AC0C-3DB1-4DAE-94D0-15EA6A72FBEE}"/>
                  </a:ext>
                </a:extLst>
              </p14:cNvPr>
              <p14:cNvContentPartPr/>
              <p14:nvPr/>
            </p14:nvContentPartPr>
            <p14:xfrm>
              <a:off x="9677627" y="2494493"/>
              <a:ext cx="52200" cy="5400"/>
            </p14:xfrm>
          </p:contentPart>
        </mc:Choice>
        <mc:Fallback>
          <p:pic>
            <p:nvPicPr>
              <p:cNvPr id="507" name="Freihand 506">
                <a:extLst>
                  <a:ext uri="{FF2B5EF4-FFF2-40B4-BE49-F238E27FC236}">
                    <a16:creationId xmlns:a16="http://schemas.microsoft.com/office/drawing/2014/main" id="{95F2AC0C-3DB1-4DAE-94D0-15EA6A72FBEE}"/>
                  </a:ext>
                </a:extLst>
              </p:cNvPr>
              <p:cNvPicPr/>
              <p:nvPr/>
            </p:nvPicPr>
            <p:blipFill>
              <a:blip r:embed="rId384"/>
              <a:stretch>
                <a:fillRect/>
              </a:stretch>
            </p:blipFill>
            <p:spPr>
              <a:xfrm>
                <a:off x="9673307" y="2490173"/>
                <a:ext cx="60840" cy="1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5">
            <p14:nvContentPartPr>
              <p14:cNvPr id="509" name="Freihand 508">
                <a:extLst>
                  <a:ext uri="{FF2B5EF4-FFF2-40B4-BE49-F238E27FC236}">
                    <a16:creationId xmlns:a16="http://schemas.microsoft.com/office/drawing/2014/main" id="{09940EAE-59D0-4737-A306-BF3120F41D10}"/>
                  </a:ext>
                </a:extLst>
              </p14:cNvPr>
              <p14:cNvContentPartPr/>
              <p14:nvPr/>
            </p14:nvContentPartPr>
            <p14:xfrm>
              <a:off x="8933147" y="2095613"/>
              <a:ext cx="79560" cy="6120"/>
            </p14:xfrm>
          </p:contentPart>
        </mc:Choice>
        <mc:Fallback>
          <p:pic>
            <p:nvPicPr>
              <p:cNvPr id="509" name="Freihand 508">
                <a:extLst>
                  <a:ext uri="{FF2B5EF4-FFF2-40B4-BE49-F238E27FC236}">
                    <a16:creationId xmlns:a16="http://schemas.microsoft.com/office/drawing/2014/main" id="{09940EAE-59D0-4737-A306-BF3120F41D10}"/>
                  </a:ext>
                </a:extLst>
              </p:cNvPr>
              <p:cNvPicPr/>
              <p:nvPr/>
            </p:nvPicPr>
            <p:blipFill>
              <a:blip r:embed="rId386"/>
              <a:stretch>
                <a:fillRect/>
              </a:stretch>
            </p:blipFill>
            <p:spPr>
              <a:xfrm>
                <a:off x="8928827" y="2091293"/>
                <a:ext cx="88200" cy="1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7">
            <p14:nvContentPartPr>
              <p14:cNvPr id="510" name="Freihand 509">
                <a:extLst>
                  <a:ext uri="{FF2B5EF4-FFF2-40B4-BE49-F238E27FC236}">
                    <a16:creationId xmlns:a16="http://schemas.microsoft.com/office/drawing/2014/main" id="{0B705B25-4A9C-4922-9E5F-52D153F815F6}"/>
                  </a:ext>
                </a:extLst>
              </p14:cNvPr>
              <p14:cNvContentPartPr/>
              <p14:nvPr/>
            </p14:nvContentPartPr>
            <p14:xfrm>
              <a:off x="9186227" y="2086973"/>
              <a:ext cx="294480" cy="13680"/>
            </p14:xfrm>
          </p:contentPart>
        </mc:Choice>
        <mc:Fallback>
          <p:pic>
            <p:nvPicPr>
              <p:cNvPr id="510" name="Freihand 509">
                <a:extLst>
                  <a:ext uri="{FF2B5EF4-FFF2-40B4-BE49-F238E27FC236}">
                    <a16:creationId xmlns:a16="http://schemas.microsoft.com/office/drawing/2014/main" id="{0B705B25-4A9C-4922-9E5F-52D153F815F6}"/>
                  </a:ext>
                </a:extLst>
              </p:cNvPr>
              <p:cNvPicPr/>
              <p:nvPr/>
            </p:nvPicPr>
            <p:blipFill>
              <a:blip r:embed="rId388"/>
              <a:stretch>
                <a:fillRect/>
              </a:stretch>
            </p:blipFill>
            <p:spPr>
              <a:xfrm>
                <a:off x="9181907" y="2082653"/>
                <a:ext cx="30312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9">
            <p14:nvContentPartPr>
              <p14:cNvPr id="511" name="Freihand 510">
                <a:extLst>
                  <a:ext uri="{FF2B5EF4-FFF2-40B4-BE49-F238E27FC236}">
                    <a16:creationId xmlns:a16="http://schemas.microsoft.com/office/drawing/2014/main" id="{BE968154-1874-42D1-A9A0-19D396B15328}"/>
                  </a:ext>
                </a:extLst>
              </p14:cNvPr>
              <p14:cNvContentPartPr/>
              <p14:nvPr/>
            </p14:nvContentPartPr>
            <p14:xfrm>
              <a:off x="9644147" y="2092373"/>
              <a:ext cx="57240" cy="7560"/>
            </p14:xfrm>
          </p:contentPart>
        </mc:Choice>
        <mc:Fallback>
          <p:pic>
            <p:nvPicPr>
              <p:cNvPr id="511" name="Freihand 510">
                <a:extLst>
                  <a:ext uri="{FF2B5EF4-FFF2-40B4-BE49-F238E27FC236}">
                    <a16:creationId xmlns:a16="http://schemas.microsoft.com/office/drawing/2014/main" id="{BE968154-1874-42D1-A9A0-19D396B15328}"/>
                  </a:ext>
                </a:extLst>
              </p:cNvPr>
              <p:cNvPicPr/>
              <p:nvPr/>
            </p:nvPicPr>
            <p:blipFill>
              <a:blip r:embed="rId390"/>
              <a:stretch>
                <a:fillRect/>
              </a:stretch>
            </p:blipFill>
            <p:spPr>
              <a:xfrm>
                <a:off x="9639827" y="2088053"/>
                <a:ext cx="65880" cy="1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1">
            <p14:nvContentPartPr>
              <p14:cNvPr id="517" name="Freihand 516">
                <a:extLst>
                  <a:ext uri="{FF2B5EF4-FFF2-40B4-BE49-F238E27FC236}">
                    <a16:creationId xmlns:a16="http://schemas.microsoft.com/office/drawing/2014/main" id="{DD38D4E6-E12E-4C8B-9A2C-9F06497B5F11}"/>
                  </a:ext>
                </a:extLst>
              </p14:cNvPr>
              <p14:cNvContentPartPr/>
              <p14:nvPr/>
            </p14:nvContentPartPr>
            <p14:xfrm>
              <a:off x="8630387" y="2538053"/>
              <a:ext cx="6480" cy="13680"/>
            </p14:xfrm>
          </p:contentPart>
        </mc:Choice>
        <mc:Fallback>
          <p:pic>
            <p:nvPicPr>
              <p:cNvPr id="517" name="Freihand 516">
                <a:extLst>
                  <a:ext uri="{FF2B5EF4-FFF2-40B4-BE49-F238E27FC236}">
                    <a16:creationId xmlns:a16="http://schemas.microsoft.com/office/drawing/2014/main" id="{DD38D4E6-E12E-4C8B-9A2C-9F06497B5F11}"/>
                  </a:ext>
                </a:extLst>
              </p:cNvPr>
              <p:cNvPicPr/>
              <p:nvPr/>
            </p:nvPicPr>
            <p:blipFill>
              <a:blip r:embed="rId392"/>
              <a:stretch>
                <a:fillRect/>
              </a:stretch>
            </p:blipFill>
            <p:spPr>
              <a:xfrm>
                <a:off x="8626067" y="2533733"/>
                <a:ext cx="1512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3">
            <p14:nvContentPartPr>
              <p14:cNvPr id="518" name="Freihand 517">
                <a:extLst>
                  <a:ext uri="{FF2B5EF4-FFF2-40B4-BE49-F238E27FC236}">
                    <a16:creationId xmlns:a16="http://schemas.microsoft.com/office/drawing/2014/main" id="{A148A944-8A3A-4D40-9859-C874FC818D0A}"/>
                  </a:ext>
                </a:extLst>
              </p14:cNvPr>
              <p14:cNvContentPartPr/>
              <p14:nvPr/>
            </p14:nvContentPartPr>
            <p14:xfrm>
              <a:off x="8624267" y="2492693"/>
              <a:ext cx="76320" cy="109080"/>
            </p14:xfrm>
          </p:contentPart>
        </mc:Choice>
        <mc:Fallback>
          <p:pic>
            <p:nvPicPr>
              <p:cNvPr id="518" name="Freihand 517">
                <a:extLst>
                  <a:ext uri="{FF2B5EF4-FFF2-40B4-BE49-F238E27FC236}">
                    <a16:creationId xmlns:a16="http://schemas.microsoft.com/office/drawing/2014/main" id="{A148A944-8A3A-4D40-9859-C874FC818D0A}"/>
                  </a:ext>
                </a:extLst>
              </p:cNvPr>
              <p:cNvPicPr/>
              <p:nvPr/>
            </p:nvPicPr>
            <p:blipFill>
              <a:blip r:embed="rId394"/>
              <a:stretch>
                <a:fillRect/>
              </a:stretch>
            </p:blipFill>
            <p:spPr>
              <a:xfrm>
                <a:off x="8619947" y="2488373"/>
                <a:ext cx="8496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5">
            <p14:nvContentPartPr>
              <p14:cNvPr id="519" name="Freihand 518">
                <a:extLst>
                  <a:ext uri="{FF2B5EF4-FFF2-40B4-BE49-F238E27FC236}">
                    <a16:creationId xmlns:a16="http://schemas.microsoft.com/office/drawing/2014/main" id="{727627FD-0D08-4A89-BA92-5D988F25F268}"/>
                  </a:ext>
                </a:extLst>
              </p14:cNvPr>
              <p14:cNvContentPartPr/>
              <p14:nvPr/>
            </p14:nvContentPartPr>
            <p14:xfrm>
              <a:off x="8614187" y="2479373"/>
              <a:ext cx="122400" cy="132840"/>
            </p14:xfrm>
          </p:contentPart>
        </mc:Choice>
        <mc:Fallback>
          <p:pic>
            <p:nvPicPr>
              <p:cNvPr id="519" name="Freihand 518">
                <a:extLst>
                  <a:ext uri="{FF2B5EF4-FFF2-40B4-BE49-F238E27FC236}">
                    <a16:creationId xmlns:a16="http://schemas.microsoft.com/office/drawing/2014/main" id="{727627FD-0D08-4A89-BA92-5D988F25F268}"/>
                  </a:ext>
                </a:extLst>
              </p:cNvPr>
              <p:cNvPicPr/>
              <p:nvPr/>
            </p:nvPicPr>
            <p:blipFill>
              <a:blip r:embed="rId396"/>
              <a:stretch>
                <a:fillRect/>
              </a:stretch>
            </p:blipFill>
            <p:spPr>
              <a:xfrm>
                <a:off x="8609867" y="2475053"/>
                <a:ext cx="131040" cy="1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7">
            <p14:nvContentPartPr>
              <p14:cNvPr id="520" name="Freihand 519">
                <a:extLst>
                  <a:ext uri="{FF2B5EF4-FFF2-40B4-BE49-F238E27FC236}">
                    <a16:creationId xmlns:a16="http://schemas.microsoft.com/office/drawing/2014/main" id="{0191E514-F34B-4CAE-8421-B2138D8A7A27}"/>
                  </a:ext>
                </a:extLst>
              </p14:cNvPr>
              <p14:cNvContentPartPr/>
              <p14:nvPr/>
            </p14:nvContentPartPr>
            <p14:xfrm>
              <a:off x="8727947" y="2518613"/>
              <a:ext cx="69120" cy="87120"/>
            </p14:xfrm>
          </p:contentPart>
        </mc:Choice>
        <mc:Fallback>
          <p:pic>
            <p:nvPicPr>
              <p:cNvPr id="520" name="Freihand 519">
                <a:extLst>
                  <a:ext uri="{FF2B5EF4-FFF2-40B4-BE49-F238E27FC236}">
                    <a16:creationId xmlns:a16="http://schemas.microsoft.com/office/drawing/2014/main" id="{0191E514-F34B-4CAE-8421-B2138D8A7A27}"/>
                  </a:ext>
                </a:extLst>
              </p:cNvPr>
              <p:cNvPicPr/>
              <p:nvPr/>
            </p:nvPicPr>
            <p:blipFill>
              <a:blip r:embed="rId398"/>
              <a:stretch>
                <a:fillRect/>
              </a:stretch>
            </p:blipFill>
            <p:spPr>
              <a:xfrm>
                <a:off x="8723627" y="2514293"/>
                <a:ext cx="77760" cy="9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9">
            <p14:nvContentPartPr>
              <p14:cNvPr id="521" name="Freihand 520">
                <a:extLst>
                  <a:ext uri="{FF2B5EF4-FFF2-40B4-BE49-F238E27FC236}">
                    <a16:creationId xmlns:a16="http://schemas.microsoft.com/office/drawing/2014/main" id="{907A1933-4F17-43B8-B741-34649BD8F5CE}"/>
                  </a:ext>
                </a:extLst>
              </p14:cNvPr>
              <p14:cNvContentPartPr/>
              <p14:nvPr/>
            </p14:nvContentPartPr>
            <p14:xfrm>
              <a:off x="8717507" y="2549933"/>
              <a:ext cx="97200" cy="1440"/>
            </p14:xfrm>
          </p:contentPart>
        </mc:Choice>
        <mc:Fallback>
          <p:pic>
            <p:nvPicPr>
              <p:cNvPr id="521" name="Freihand 520">
                <a:extLst>
                  <a:ext uri="{FF2B5EF4-FFF2-40B4-BE49-F238E27FC236}">
                    <a16:creationId xmlns:a16="http://schemas.microsoft.com/office/drawing/2014/main" id="{907A1933-4F17-43B8-B741-34649BD8F5CE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8713187" y="2545613"/>
                <a:ext cx="105840" cy="1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0">
            <p14:nvContentPartPr>
              <p14:cNvPr id="539" name="Freihand 538">
                <a:extLst>
                  <a:ext uri="{FF2B5EF4-FFF2-40B4-BE49-F238E27FC236}">
                    <a16:creationId xmlns:a16="http://schemas.microsoft.com/office/drawing/2014/main" id="{91179EE6-07A0-464D-AAA0-7D7443339E17}"/>
                  </a:ext>
                </a:extLst>
              </p14:cNvPr>
              <p14:cNvContentPartPr/>
              <p14:nvPr/>
            </p14:nvContentPartPr>
            <p14:xfrm>
              <a:off x="6133427" y="1839293"/>
              <a:ext cx="87480" cy="93240"/>
            </p14:xfrm>
          </p:contentPart>
        </mc:Choice>
        <mc:Fallback>
          <p:pic>
            <p:nvPicPr>
              <p:cNvPr id="539" name="Freihand 538">
                <a:extLst>
                  <a:ext uri="{FF2B5EF4-FFF2-40B4-BE49-F238E27FC236}">
                    <a16:creationId xmlns:a16="http://schemas.microsoft.com/office/drawing/2014/main" id="{91179EE6-07A0-464D-AAA0-7D7443339E17}"/>
                  </a:ext>
                </a:extLst>
              </p:cNvPr>
              <p:cNvPicPr/>
              <p:nvPr/>
            </p:nvPicPr>
            <p:blipFill>
              <a:blip r:embed="rId401"/>
              <a:stretch>
                <a:fillRect/>
              </a:stretch>
            </p:blipFill>
            <p:spPr>
              <a:xfrm>
                <a:off x="6129107" y="1834973"/>
                <a:ext cx="9612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2">
            <p14:nvContentPartPr>
              <p14:cNvPr id="540" name="Freihand 539">
                <a:extLst>
                  <a:ext uri="{FF2B5EF4-FFF2-40B4-BE49-F238E27FC236}">
                    <a16:creationId xmlns:a16="http://schemas.microsoft.com/office/drawing/2014/main" id="{52D5C2A3-0DC7-42D1-8DB3-4BA0B2B7294A}"/>
                  </a:ext>
                </a:extLst>
              </p14:cNvPr>
              <p14:cNvContentPartPr/>
              <p14:nvPr/>
            </p14:nvContentPartPr>
            <p14:xfrm>
              <a:off x="6202907" y="1872773"/>
              <a:ext cx="24120" cy="101520"/>
            </p14:xfrm>
          </p:contentPart>
        </mc:Choice>
        <mc:Fallback>
          <p:pic>
            <p:nvPicPr>
              <p:cNvPr id="540" name="Freihand 539">
                <a:extLst>
                  <a:ext uri="{FF2B5EF4-FFF2-40B4-BE49-F238E27FC236}">
                    <a16:creationId xmlns:a16="http://schemas.microsoft.com/office/drawing/2014/main" id="{52D5C2A3-0DC7-42D1-8DB3-4BA0B2B7294A}"/>
                  </a:ext>
                </a:extLst>
              </p:cNvPr>
              <p:cNvPicPr/>
              <p:nvPr/>
            </p:nvPicPr>
            <p:blipFill>
              <a:blip r:embed="rId403"/>
              <a:stretch>
                <a:fillRect/>
              </a:stretch>
            </p:blipFill>
            <p:spPr>
              <a:xfrm>
                <a:off x="6198587" y="1868453"/>
                <a:ext cx="32760" cy="1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4">
            <p14:nvContentPartPr>
              <p14:cNvPr id="541" name="Freihand 540">
                <a:extLst>
                  <a:ext uri="{FF2B5EF4-FFF2-40B4-BE49-F238E27FC236}">
                    <a16:creationId xmlns:a16="http://schemas.microsoft.com/office/drawing/2014/main" id="{BE2BF19C-CF24-4A5E-85BA-B399CF1D2C62}"/>
                  </a:ext>
                </a:extLst>
              </p14:cNvPr>
              <p14:cNvContentPartPr/>
              <p14:nvPr/>
            </p14:nvContentPartPr>
            <p14:xfrm>
              <a:off x="6264827" y="1825613"/>
              <a:ext cx="72360" cy="145080"/>
            </p14:xfrm>
          </p:contentPart>
        </mc:Choice>
        <mc:Fallback>
          <p:pic>
            <p:nvPicPr>
              <p:cNvPr id="541" name="Freihand 540">
                <a:extLst>
                  <a:ext uri="{FF2B5EF4-FFF2-40B4-BE49-F238E27FC236}">
                    <a16:creationId xmlns:a16="http://schemas.microsoft.com/office/drawing/2014/main" id="{BE2BF19C-CF24-4A5E-85BA-B399CF1D2C62}"/>
                  </a:ext>
                </a:extLst>
              </p:cNvPr>
              <p:cNvPicPr/>
              <p:nvPr/>
            </p:nvPicPr>
            <p:blipFill>
              <a:blip r:embed="rId405"/>
              <a:stretch>
                <a:fillRect/>
              </a:stretch>
            </p:blipFill>
            <p:spPr>
              <a:xfrm>
                <a:off x="6260507" y="1821293"/>
                <a:ext cx="81000" cy="15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6">
            <p14:nvContentPartPr>
              <p14:cNvPr id="542" name="Freihand 541">
                <a:extLst>
                  <a:ext uri="{FF2B5EF4-FFF2-40B4-BE49-F238E27FC236}">
                    <a16:creationId xmlns:a16="http://schemas.microsoft.com/office/drawing/2014/main" id="{231693EE-AD9D-4118-B207-144AF53FC11B}"/>
                  </a:ext>
                </a:extLst>
              </p14:cNvPr>
              <p14:cNvContentPartPr/>
              <p14:nvPr/>
            </p14:nvContentPartPr>
            <p14:xfrm>
              <a:off x="6155387" y="1991573"/>
              <a:ext cx="201960" cy="29880"/>
            </p14:xfrm>
          </p:contentPart>
        </mc:Choice>
        <mc:Fallback>
          <p:pic>
            <p:nvPicPr>
              <p:cNvPr id="542" name="Freihand 541">
                <a:extLst>
                  <a:ext uri="{FF2B5EF4-FFF2-40B4-BE49-F238E27FC236}">
                    <a16:creationId xmlns:a16="http://schemas.microsoft.com/office/drawing/2014/main" id="{231693EE-AD9D-4118-B207-144AF53FC11B}"/>
                  </a:ext>
                </a:extLst>
              </p:cNvPr>
              <p:cNvPicPr/>
              <p:nvPr/>
            </p:nvPicPr>
            <p:blipFill>
              <a:blip r:embed="rId407"/>
              <a:stretch>
                <a:fillRect/>
              </a:stretch>
            </p:blipFill>
            <p:spPr>
              <a:xfrm>
                <a:off x="6151067" y="1987253"/>
                <a:ext cx="210600" cy="3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8">
            <p14:nvContentPartPr>
              <p14:cNvPr id="543" name="Freihand 542">
                <a:extLst>
                  <a:ext uri="{FF2B5EF4-FFF2-40B4-BE49-F238E27FC236}">
                    <a16:creationId xmlns:a16="http://schemas.microsoft.com/office/drawing/2014/main" id="{134293FC-7FFF-483A-8176-F51C8F98D7F9}"/>
                  </a:ext>
                </a:extLst>
              </p14:cNvPr>
              <p14:cNvContentPartPr/>
              <p14:nvPr/>
            </p14:nvContentPartPr>
            <p14:xfrm>
              <a:off x="6132347" y="2078693"/>
              <a:ext cx="107280" cy="86760"/>
            </p14:xfrm>
          </p:contentPart>
        </mc:Choice>
        <mc:Fallback>
          <p:pic>
            <p:nvPicPr>
              <p:cNvPr id="543" name="Freihand 542">
                <a:extLst>
                  <a:ext uri="{FF2B5EF4-FFF2-40B4-BE49-F238E27FC236}">
                    <a16:creationId xmlns:a16="http://schemas.microsoft.com/office/drawing/2014/main" id="{134293FC-7FFF-483A-8176-F51C8F98D7F9}"/>
                  </a:ext>
                </a:extLst>
              </p:cNvPr>
              <p:cNvPicPr/>
              <p:nvPr/>
            </p:nvPicPr>
            <p:blipFill>
              <a:blip r:embed="rId409"/>
              <a:stretch>
                <a:fillRect/>
              </a:stretch>
            </p:blipFill>
            <p:spPr>
              <a:xfrm>
                <a:off x="6128027" y="2074373"/>
                <a:ext cx="11592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0">
            <p14:nvContentPartPr>
              <p14:cNvPr id="544" name="Freihand 543">
                <a:extLst>
                  <a:ext uri="{FF2B5EF4-FFF2-40B4-BE49-F238E27FC236}">
                    <a16:creationId xmlns:a16="http://schemas.microsoft.com/office/drawing/2014/main" id="{A256E019-1CC4-4222-8CAE-A12B34ADAA51}"/>
                  </a:ext>
                </a:extLst>
              </p14:cNvPr>
              <p14:cNvContentPartPr/>
              <p14:nvPr/>
            </p14:nvContentPartPr>
            <p14:xfrm>
              <a:off x="6247187" y="2090933"/>
              <a:ext cx="86040" cy="78840"/>
            </p14:xfrm>
          </p:contentPart>
        </mc:Choice>
        <mc:Fallback>
          <p:pic>
            <p:nvPicPr>
              <p:cNvPr id="544" name="Freihand 543">
                <a:extLst>
                  <a:ext uri="{FF2B5EF4-FFF2-40B4-BE49-F238E27FC236}">
                    <a16:creationId xmlns:a16="http://schemas.microsoft.com/office/drawing/2014/main" id="{A256E019-1CC4-4222-8CAE-A12B34ADAA51}"/>
                  </a:ext>
                </a:extLst>
              </p:cNvPr>
              <p:cNvPicPr/>
              <p:nvPr/>
            </p:nvPicPr>
            <p:blipFill>
              <a:blip r:embed="rId411"/>
              <a:stretch>
                <a:fillRect/>
              </a:stretch>
            </p:blipFill>
            <p:spPr>
              <a:xfrm>
                <a:off x="6242867" y="2086613"/>
                <a:ext cx="94680" cy="8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2">
            <p14:nvContentPartPr>
              <p14:cNvPr id="549" name="Freihand 548">
                <a:extLst>
                  <a:ext uri="{FF2B5EF4-FFF2-40B4-BE49-F238E27FC236}">
                    <a16:creationId xmlns:a16="http://schemas.microsoft.com/office/drawing/2014/main" id="{9007033C-D432-49F0-B728-88A691699CE6}"/>
                  </a:ext>
                </a:extLst>
              </p14:cNvPr>
              <p14:cNvContentPartPr/>
              <p14:nvPr/>
            </p14:nvContentPartPr>
            <p14:xfrm>
              <a:off x="6450227" y="1995893"/>
              <a:ext cx="136440" cy="1440"/>
            </p14:xfrm>
          </p:contentPart>
        </mc:Choice>
        <mc:Fallback>
          <p:pic>
            <p:nvPicPr>
              <p:cNvPr id="549" name="Freihand 548">
                <a:extLst>
                  <a:ext uri="{FF2B5EF4-FFF2-40B4-BE49-F238E27FC236}">
                    <a16:creationId xmlns:a16="http://schemas.microsoft.com/office/drawing/2014/main" id="{9007033C-D432-49F0-B728-88A691699CE6}"/>
                  </a:ext>
                </a:extLst>
              </p:cNvPr>
              <p:cNvPicPr/>
              <p:nvPr/>
            </p:nvPicPr>
            <p:blipFill>
              <a:blip r:embed="rId413"/>
              <a:stretch>
                <a:fillRect/>
              </a:stretch>
            </p:blipFill>
            <p:spPr>
              <a:xfrm>
                <a:off x="6445907" y="1991573"/>
                <a:ext cx="145080" cy="1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4">
            <p14:nvContentPartPr>
              <p14:cNvPr id="550" name="Freihand 549">
                <a:extLst>
                  <a:ext uri="{FF2B5EF4-FFF2-40B4-BE49-F238E27FC236}">
                    <a16:creationId xmlns:a16="http://schemas.microsoft.com/office/drawing/2014/main" id="{57C88C8C-B961-436F-AA03-5F771B611A83}"/>
                  </a:ext>
                </a:extLst>
              </p14:cNvPr>
              <p14:cNvContentPartPr/>
              <p14:nvPr/>
            </p14:nvContentPartPr>
            <p14:xfrm>
              <a:off x="6464627" y="2043053"/>
              <a:ext cx="112680" cy="2160"/>
            </p14:xfrm>
          </p:contentPart>
        </mc:Choice>
        <mc:Fallback>
          <p:pic>
            <p:nvPicPr>
              <p:cNvPr id="550" name="Freihand 549">
                <a:extLst>
                  <a:ext uri="{FF2B5EF4-FFF2-40B4-BE49-F238E27FC236}">
                    <a16:creationId xmlns:a16="http://schemas.microsoft.com/office/drawing/2014/main" id="{57C88C8C-B961-436F-AA03-5F771B611A83}"/>
                  </a:ext>
                </a:extLst>
              </p:cNvPr>
              <p:cNvPicPr/>
              <p:nvPr/>
            </p:nvPicPr>
            <p:blipFill>
              <a:blip r:embed="rId415"/>
              <a:stretch>
                <a:fillRect/>
              </a:stretch>
            </p:blipFill>
            <p:spPr>
              <a:xfrm>
                <a:off x="6460307" y="2038733"/>
                <a:ext cx="121320" cy="1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6">
            <p14:nvContentPartPr>
              <p14:cNvPr id="552" name="Freihand 551">
                <a:extLst>
                  <a:ext uri="{FF2B5EF4-FFF2-40B4-BE49-F238E27FC236}">
                    <a16:creationId xmlns:a16="http://schemas.microsoft.com/office/drawing/2014/main" id="{49176080-F4B3-44EB-887F-1FD0B47DEE0E}"/>
                  </a:ext>
                </a:extLst>
              </p14:cNvPr>
              <p14:cNvContentPartPr/>
              <p14:nvPr/>
            </p14:nvContentPartPr>
            <p14:xfrm>
              <a:off x="6634187" y="1824893"/>
              <a:ext cx="126720" cy="141120"/>
            </p14:xfrm>
          </p:contentPart>
        </mc:Choice>
        <mc:Fallback>
          <p:pic>
            <p:nvPicPr>
              <p:cNvPr id="552" name="Freihand 551">
                <a:extLst>
                  <a:ext uri="{FF2B5EF4-FFF2-40B4-BE49-F238E27FC236}">
                    <a16:creationId xmlns:a16="http://schemas.microsoft.com/office/drawing/2014/main" id="{49176080-F4B3-44EB-887F-1FD0B47DEE0E}"/>
                  </a:ext>
                </a:extLst>
              </p:cNvPr>
              <p:cNvPicPr/>
              <p:nvPr/>
            </p:nvPicPr>
            <p:blipFill>
              <a:blip r:embed="rId417"/>
              <a:stretch>
                <a:fillRect/>
              </a:stretch>
            </p:blipFill>
            <p:spPr>
              <a:xfrm>
                <a:off x="6629867" y="1820573"/>
                <a:ext cx="135360" cy="14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8">
            <p14:nvContentPartPr>
              <p14:cNvPr id="553" name="Freihand 552">
                <a:extLst>
                  <a:ext uri="{FF2B5EF4-FFF2-40B4-BE49-F238E27FC236}">
                    <a16:creationId xmlns:a16="http://schemas.microsoft.com/office/drawing/2014/main" id="{E03B3326-2A02-4137-ACAC-1AEEAABCC1E3}"/>
                  </a:ext>
                </a:extLst>
              </p14:cNvPr>
              <p14:cNvContentPartPr/>
              <p14:nvPr/>
            </p14:nvContentPartPr>
            <p14:xfrm>
              <a:off x="6791507" y="1839293"/>
              <a:ext cx="86760" cy="86760"/>
            </p14:xfrm>
          </p:contentPart>
        </mc:Choice>
        <mc:Fallback>
          <p:pic>
            <p:nvPicPr>
              <p:cNvPr id="553" name="Freihand 552">
                <a:extLst>
                  <a:ext uri="{FF2B5EF4-FFF2-40B4-BE49-F238E27FC236}">
                    <a16:creationId xmlns:a16="http://schemas.microsoft.com/office/drawing/2014/main" id="{E03B3326-2A02-4137-ACAC-1AEEAABCC1E3}"/>
                  </a:ext>
                </a:extLst>
              </p:cNvPr>
              <p:cNvPicPr/>
              <p:nvPr/>
            </p:nvPicPr>
            <p:blipFill>
              <a:blip r:embed="rId419"/>
              <a:stretch>
                <a:fillRect/>
              </a:stretch>
            </p:blipFill>
            <p:spPr>
              <a:xfrm>
                <a:off x="6787187" y="1834973"/>
                <a:ext cx="95400" cy="9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0">
            <p14:nvContentPartPr>
              <p14:cNvPr id="554" name="Freihand 553">
                <a:extLst>
                  <a:ext uri="{FF2B5EF4-FFF2-40B4-BE49-F238E27FC236}">
                    <a16:creationId xmlns:a16="http://schemas.microsoft.com/office/drawing/2014/main" id="{26368FBF-312C-4908-920D-2239B112D926}"/>
                  </a:ext>
                </a:extLst>
              </p14:cNvPr>
              <p14:cNvContentPartPr/>
              <p14:nvPr/>
            </p14:nvContentPartPr>
            <p14:xfrm>
              <a:off x="6818147" y="1829573"/>
              <a:ext cx="102960" cy="3240"/>
            </p14:xfrm>
          </p:contentPart>
        </mc:Choice>
        <mc:Fallback>
          <p:pic>
            <p:nvPicPr>
              <p:cNvPr id="554" name="Freihand 553">
                <a:extLst>
                  <a:ext uri="{FF2B5EF4-FFF2-40B4-BE49-F238E27FC236}">
                    <a16:creationId xmlns:a16="http://schemas.microsoft.com/office/drawing/2014/main" id="{26368FBF-312C-4908-920D-2239B112D926}"/>
                  </a:ext>
                </a:extLst>
              </p:cNvPr>
              <p:cNvPicPr/>
              <p:nvPr/>
            </p:nvPicPr>
            <p:blipFill>
              <a:blip r:embed="rId421"/>
              <a:stretch>
                <a:fillRect/>
              </a:stretch>
            </p:blipFill>
            <p:spPr>
              <a:xfrm>
                <a:off x="6813827" y="1825253"/>
                <a:ext cx="111600" cy="1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2">
            <p14:nvContentPartPr>
              <p14:cNvPr id="555" name="Freihand 554">
                <a:extLst>
                  <a:ext uri="{FF2B5EF4-FFF2-40B4-BE49-F238E27FC236}">
                    <a16:creationId xmlns:a16="http://schemas.microsoft.com/office/drawing/2014/main" id="{DC72A3B3-395B-49AE-807F-6EF72A443E91}"/>
                  </a:ext>
                </a:extLst>
              </p14:cNvPr>
              <p14:cNvContentPartPr/>
              <p14:nvPr/>
            </p14:nvContentPartPr>
            <p14:xfrm>
              <a:off x="6969347" y="1883933"/>
              <a:ext cx="57600" cy="2880"/>
            </p14:xfrm>
          </p:contentPart>
        </mc:Choice>
        <mc:Fallback>
          <p:pic>
            <p:nvPicPr>
              <p:cNvPr id="555" name="Freihand 554">
                <a:extLst>
                  <a:ext uri="{FF2B5EF4-FFF2-40B4-BE49-F238E27FC236}">
                    <a16:creationId xmlns:a16="http://schemas.microsoft.com/office/drawing/2014/main" id="{DC72A3B3-395B-49AE-807F-6EF72A443E91}"/>
                  </a:ext>
                </a:extLst>
              </p:cNvPr>
              <p:cNvPicPr/>
              <p:nvPr/>
            </p:nvPicPr>
            <p:blipFill>
              <a:blip r:embed="rId423"/>
              <a:stretch>
                <a:fillRect/>
              </a:stretch>
            </p:blipFill>
            <p:spPr>
              <a:xfrm>
                <a:off x="6965027" y="1879613"/>
                <a:ext cx="66240" cy="1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4">
            <p14:nvContentPartPr>
              <p14:cNvPr id="556" name="Freihand 555">
                <a:extLst>
                  <a:ext uri="{FF2B5EF4-FFF2-40B4-BE49-F238E27FC236}">
                    <a16:creationId xmlns:a16="http://schemas.microsoft.com/office/drawing/2014/main" id="{7885C171-9190-46F5-9F8D-C653A51B4C82}"/>
                  </a:ext>
                </a:extLst>
              </p14:cNvPr>
              <p14:cNvContentPartPr/>
              <p14:nvPr/>
            </p14:nvContentPartPr>
            <p14:xfrm>
              <a:off x="7075547" y="1800053"/>
              <a:ext cx="46800" cy="140400"/>
            </p14:xfrm>
          </p:contentPart>
        </mc:Choice>
        <mc:Fallback>
          <p:pic>
            <p:nvPicPr>
              <p:cNvPr id="556" name="Freihand 555">
                <a:extLst>
                  <a:ext uri="{FF2B5EF4-FFF2-40B4-BE49-F238E27FC236}">
                    <a16:creationId xmlns:a16="http://schemas.microsoft.com/office/drawing/2014/main" id="{7885C171-9190-46F5-9F8D-C653A51B4C82}"/>
                  </a:ext>
                </a:extLst>
              </p:cNvPr>
              <p:cNvPicPr/>
              <p:nvPr/>
            </p:nvPicPr>
            <p:blipFill>
              <a:blip r:embed="rId425"/>
              <a:stretch>
                <a:fillRect/>
              </a:stretch>
            </p:blipFill>
            <p:spPr>
              <a:xfrm>
                <a:off x="7071227" y="1795733"/>
                <a:ext cx="55440" cy="14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6">
            <p14:nvContentPartPr>
              <p14:cNvPr id="557" name="Freihand 556">
                <a:extLst>
                  <a:ext uri="{FF2B5EF4-FFF2-40B4-BE49-F238E27FC236}">
                    <a16:creationId xmlns:a16="http://schemas.microsoft.com/office/drawing/2014/main" id="{ADA7463E-9039-4F91-9A99-1B0DFD64EBA6}"/>
                  </a:ext>
                </a:extLst>
              </p14:cNvPr>
              <p14:cNvContentPartPr/>
              <p14:nvPr/>
            </p14:nvContentPartPr>
            <p14:xfrm>
              <a:off x="7171307" y="1816253"/>
              <a:ext cx="71280" cy="103320"/>
            </p14:xfrm>
          </p:contentPart>
        </mc:Choice>
        <mc:Fallback>
          <p:pic>
            <p:nvPicPr>
              <p:cNvPr id="557" name="Freihand 556">
                <a:extLst>
                  <a:ext uri="{FF2B5EF4-FFF2-40B4-BE49-F238E27FC236}">
                    <a16:creationId xmlns:a16="http://schemas.microsoft.com/office/drawing/2014/main" id="{ADA7463E-9039-4F91-9A99-1B0DFD64EBA6}"/>
                  </a:ext>
                </a:extLst>
              </p:cNvPr>
              <p:cNvPicPr/>
              <p:nvPr/>
            </p:nvPicPr>
            <p:blipFill>
              <a:blip r:embed="rId427"/>
              <a:stretch>
                <a:fillRect/>
              </a:stretch>
            </p:blipFill>
            <p:spPr>
              <a:xfrm>
                <a:off x="7166987" y="1811933"/>
                <a:ext cx="7992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8">
            <p14:nvContentPartPr>
              <p14:cNvPr id="558" name="Freihand 557">
                <a:extLst>
                  <a:ext uri="{FF2B5EF4-FFF2-40B4-BE49-F238E27FC236}">
                    <a16:creationId xmlns:a16="http://schemas.microsoft.com/office/drawing/2014/main" id="{E11DB9AB-E2C9-4CC2-AB28-7CB36FA0B6DC}"/>
                  </a:ext>
                </a:extLst>
              </p14:cNvPr>
              <p14:cNvContentPartPr/>
              <p14:nvPr/>
            </p14:nvContentPartPr>
            <p14:xfrm>
              <a:off x="6613307" y="1971773"/>
              <a:ext cx="618120" cy="42480"/>
            </p14:xfrm>
          </p:contentPart>
        </mc:Choice>
        <mc:Fallback>
          <p:pic>
            <p:nvPicPr>
              <p:cNvPr id="558" name="Freihand 557">
                <a:extLst>
                  <a:ext uri="{FF2B5EF4-FFF2-40B4-BE49-F238E27FC236}">
                    <a16:creationId xmlns:a16="http://schemas.microsoft.com/office/drawing/2014/main" id="{E11DB9AB-E2C9-4CC2-AB28-7CB36FA0B6DC}"/>
                  </a:ext>
                </a:extLst>
              </p:cNvPr>
              <p:cNvPicPr/>
              <p:nvPr/>
            </p:nvPicPr>
            <p:blipFill>
              <a:blip r:embed="rId429"/>
              <a:stretch>
                <a:fillRect/>
              </a:stretch>
            </p:blipFill>
            <p:spPr>
              <a:xfrm>
                <a:off x="6608987" y="1967453"/>
                <a:ext cx="626760" cy="5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0">
            <p14:nvContentPartPr>
              <p14:cNvPr id="560" name="Freihand 559">
                <a:extLst>
                  <a:ext uri="{FF2B5EF4-FFF2-40B4-BE49-F238E27FC236}">
                    <a16:creationId xmlns:a16="http://schemas.microsoft.com/office/drawing/2014/main" id="{4AA6748B-BDB1-4F3B-A4FE-171BDA926E66}"/>
                  </a:ext>
                </a:extLst>
              </p14:cNvPr>
              <p14:cNvContentPartPr/>
              <p14:nvPr/>
            </p14:nvContentPartPr>
            <p14:xfrm>
              <a:off x="6759107" y="2093813"/>
              <a:ext cx="176760" cy="83160"/>
            </p14:xfrm>
          </p:contentPart>
        </mc:Choice>
        <mc:Fallback>
          <p:pic>
            <p:nvPicPr>
              <p:cNvPr id="560" name="Freihand 559">
                <a:extLst>
                  <a:ext uri="{FF2B5EF4-FFF2-40B4-BE49-F238E27FC236}">
                    <a16:creationId xmlns:a16="http://schemas.microsoft.com/office/drawing/2014/main" id="{4AA6748B-BDB1-4F3B-A4FE-171BDA926E66}"/>
                  </a:ext>
                </a:extLst>
              </p:cNvPr>
              <p:cNvPicPr/>
              <p:nvPr/>
            </p:nvPicPr>
            <p:blipFill>
              <a:blip r:embed="rId431"/>
              <a:stretch>
                <a:fillRect/>
              </a:stretch>
            </p:blipFill>
            <p:spPr>
              <a:xfrm>
                <a:off x="6754787" y="2089493"/>
                <a:ext cx="18540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2">
            <p14:nvContentPartPr>
              <p14:cNvPr id="561" name="Freihand 560">
                <a:extLst>
                  <a:ext uri="{FF2B5EF4-FFF2-40B4-BE49-F238E27FC236}">
                    <a16:creationId xmlns:a16="http://schemas.microsoft.com/office/drawing/2014/main" id="{6FB3A24A-D43F-4776-9FE1-4DBF0A0CCB75}"/>
                  </a:ext>
                </a:extLst>
              </p14:cNvPr>
              <p14:cNvContentPartPr/>
              <p14:nvPr/>
            </p14:nvContentPartPr>
            <p14:xfrm>
              <a:off x="6950267" y="2091653"/>
              <a:ext cx="72720" cy="75600"/>
            </p14:xfrm>
          </p:contentPart>
        </mc:Choice>
        <mc:Fallback>
          <p:pic>
            <p:nvPicPr>
              <p:cNvPr id="561" name="Freihand 560">
                <a:extLst>
                  <a:ext uri="{FF2B5EF4-FFF2-40B4-BE49-F238E27FC236}">
                    <a16:creationId xmlns:a16="http://schemas.microsoft.com/office/drawing/2014/main" id="{6FB3A24A-D43F-4776-9FE1-4DBF0A0CCB75}"/>
                  </a:ext>
                </a:extLst>
              </p:cNvPr>
              <p:cNvPicPr/>
              <p:nvPr/>
            </p:nvPicPr>
            <p:blipFill>
              <a:blip r:embed="rId433"/>
              <a:stretch>
                <a:fillRect/>
              </a:stretch>
            </p:blipFill>
            <p:spPr>
              <a:xfrm>
                <a:off x="6945947" y="2087333"/>
                <a:ext cx="8136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4">
            <p14:nvContentPartPr>
              <p14:cNvPr id="563" name="Freihand 562">
                <a:extLst>
                  <a:ext uri="{FF2B5EF4-FFF2-40B4-BE49-F238E27FC236}">
                    <a16:creationId xmlns:a16="http://schemas.microsoft.com/office/drawing/2014/main" id="{4BF1733C-5D8C-4B9B-9797-D28E8DE990ED}"/>
                  </a:ext>
                </a:extLst>
              </p14:cNvPr>
              <p14:cNvContentPartPr/>
              <p14:nvPr/>
            </p14:nvContentPartPr>
            <p14:xfrm>
              <a:off x="7361027" y="1965653"/>
              <a:ext cx="126720" cy="13680"/>
            </p14:xfrm>
          </p:contentPart>
        </mc:Choice>
        <mc:Fallback>
          <p:pic>
            <p:nvPicPr>
              <p:cNvPr id="563" name="Freihand 562">
                <a:extLst>
                  <a:ext uri="{FF2B5EF4-FFF2-40B4-BE49-F238E27FC236}">
                    <a16:creationId xmlns:a16="http://schemas.microsoft.com/office/drawing/2014/main" id="{4BF1733C-5D8C-4B9B-9797-D28E8DE990ED}"/>
                  </a:ext>
                </a:extLst>
              </p:cNvPr>
              <p:cNvPicPr/>
              <p:nvPr/>
            </p:nvPicPr>
            <p:blipFill>
              <a:blip r:embed="rId435"/>
              <a:stretch>
                <a:fillRect/>
              </a:stretch>
            </p:blipFill>
            <p:spPr>
              <a:xfrm>
                <a:off x="7356707" y="1961333"/>
                <a:ext cx="13536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6">
            <p14:nvContentPartPr>
              <p14:cNvPr id="564" name="Freihand 563">
                <a:extLst>
                  <a:ext uri="{FF2B5EF4-FFF2-40B4-BE49-F238E27FC236}">
                    <a16:creationId xmlns:a16="http://schemas.microsoft.com/office/drawing/2014/main" id="{BE935B59-0ECC-4981-B0E9-3DA1CE91D9BE}"/>
                  </a:ext>
                </a:extLst>
              </p14:cNvPr>
              <p14:cNvContentPartPr/>
              <p14:nvPr/>
            </p14:nvContentPartPr>
            <p14:xfrm>
              <a:off x="7375427" y="2004173"/>
              <a:ext cx="99000" cy="15480"/>
            </p14:xfrm>
          </p:contentPart>
        </mc:Choice>
        <mc:Fallback>
          <p:pic>
            <p:nvPicPr>
              <p:cNvPr id="564" name="Freihand 563">
                <a:extLst>
                  <a:ext uri="{FF2B5EF4-FFF2-40B4-BE49-F238E27FC236}">
                    <a16:creationId xmlns:a16="http://schemas.microsoft.com/office/drawing/2014/main" id="{BE935B59-0ECC-4981-B0E9-3DA1CE91D9BE}"/>
                  </a:ext>
                </a:extLst>
              </p:cNvPr>
              <p:cNvPicPr/>
              <p:nvPr/>
            </p:nvPicPr>
            <p:blipFill>
              <a:blip r:embed="rId437"/>
              <a:stretch>
                <a:fillRect/>
              </a:stretch>
            </p:blipFill>
            <p:spPr>
              <a:xfrm>
                <a:off x="7371107" y="1999853"/>
                <a:ext cx="10764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8">
            <p14:nvContentPartPr>
              <p14:cNvPr id="566" name="Freihand 565">
                <a:extLst>
                  <a:ext uri="{FF2B5EF4-FFF2-40B4-BE49-F238E27FC236}">
                    <a16:creationId xmlns:a16="http://schemas.microsoft.com/office/drawing/2014/main" id="{D56128CA-7A43-4B2B-ACDD-836F891149DB}"/>
                  </a:ext>
                </a:extLst>
              </p14:cNvPr>
              <p14:cNvContentPartPr/>
              <p14:nvPr/>
            </p14:nvContentPartPr>
            <p14:xfrm>
              <a:off x="7543907" y="1839293"/>
              <a:ext cx="107280" cy="117000"/>
            </p14:xfrm>
          </p:contentPart>
        </mc:Choice>
        <mc:Fallback>
          <p:pic>
            <p:nvPicPr>
              <p:cNvPr id="566" name="Freihand 565">
                <a:extLst>
                  <a:ext uri="{FF2B5EF4-FFF2-40B4-BE49-F238E27FC236}">
                    <a16:creationId xmlns:a16="http://schemas.microsoft.com/office/drawing/2014/main" id="{D56128CA-7A43-4B2B-ACDD-836F891149DB}"/>
                  </a:ext>
                </a:extLst>
              </p:cNvPr>
              <p:cNvPicPr/>
              <p:nvPr/>
            </p:nvPicPr>
            <p:blipFill>
              <a:blip r:embed="rId439"/>
              <a:stretch>
                <a:fillRect/>
              </a:stretch>
            </p:blipFill>
            <p:spPr>
              <a:xfrm>
                <a:off x="7539587" y="1834973"/>
                <a:ext cx="115920" cy="1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0">
            <p14:nvContentPartPr>
              <p14:cNvPr id="567" name="Freihand 566">
                <a:extLst>
                  <a:ext uri="{FF2B5EF4-FFF2-40B4-BE49-F238E27FC236}">
                    <a16:creationId xmlns:a16="http://schemas.microsoft.com/office/drawing/2014/main" id="{5A093A3D-FE68-4085-B8E2-4D85F0D1E7F7}"/>
                  </a:ext>
                </a:extLst>
              </p14:cNvPr>
              <p14:cNvContentPartPr/>
              <p14:nvPr/>
            </p14:nvContentPartPr>
            <p14:xfrm>
              <a:off x="7600787" y="1888253"/>
              <a:ext cx="105120" cy="170640"/>
            </p14:xfrm>
          </p:contentPart>
        </mc:Choice>
        <mc:Fallback>
          <p:pic>
            <p:nvPicPr>
              <p:cNvPr id="567" name="Freihand 566">
                <a:extLst>
                  <a:ext uri="{FF2B5EF4-FFF2-40B4-BE49-F238E27FC236}">
                    <a16:creationId xmlns:a16="http://schemas.microsoft.com/office/drawing/2014/main" id="{5A093A3D-FE68-4085-B8E2-4D85F0D1E7F7}"/>
                  </a:ext>
                </a:extLst>
              </p:cNvPr>
              <p:cNvPicPr/>
              <p:nvPr/>
            </p:nvPicPr>
            <p:blipFill>
              <a:blip r:embed="rId441"/>
              <a:stretch>
                <a:fillRect/>
              </a:stretch>
            </p:blipFill>
            <p:spPr>
              <a:xfrm>
                <a:off x="7596467" y="1883933"/>
                <a:ext cx="113760" cy="17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2">
            <p14:nvContentPartPr>
              <p14:cNvPr id="568" name="Freihand 567">
                <a:extLst>
                  <a:ext uri="{FF2B5EF4-FFF2-40B4-BE49-F238E27FC236}">
                    <a16:creationId xmlns:a16="http://schemas.microsoft.com/office/drawing/2014/main" id="{E7A2D286-809F-4CF7-B0A7-11E15286DB66}"/>
                  </a:ext>
                </a:extLst>
              </p14:cNvPr>
              <p14:cNvContentPartPr/>
              <p14:nvPr/>
            </p14:nvContentPartPr>
            <p14:xfrm>
              <a:off x="7706987" y="1881413"/>
              <a:ext cx="198720" cy="120240"/>
            </p14:xfrm>
          </p:contentPart>
        </mc:Choice>
        <mc:Fallback>
          <p:pic>
            <p:nvPicPr>
              <p:cNvPr id="568" name="Freihand 567">
                <a:extLst>
                  <a:ext uri="{FF2B5EF4-FFF2-40B4-BE49-F238E27FC236}">
                    <a16:creationId xmlns:a16="http://schemas.microsoft.com/office/drawing/2014/main" id="{E7A2D286-809F-4CF7-B0A7-11E15286DB66}"/>
                  </a:ext>
                </a:extLst>
              </p:cNvPr>
              <p:cNvPicPr/>
              <p:nvPr/>
            </p:nvPicPr>
            <p:blipFill>
              <a:blip r:embed="rId443"/>
              <a:stretch>
                <a:fillRect/>
              </a:stretch>
            </p:blipFill>
            <p:spPr>
              <a:xfrm>
                <a:off x="7702667" y="1877093"/>
                <a:ext cx="207360" cy="12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4">
            <p14:nvContentPartPr>
              <p14:cNvPr id="513" name="Freihand 512">
                <a:extLst>
                  <a:ext uri="{FF2B5EF4-FFF2-40B4-BE49-F238E27FC236}">
                    <a16:creationId xmlns:a16="http://schemas.microsoft.com/office/drawing/2014/main" id="{041795D0-6072-4669-967A-98C49517B123}"/>
                  </a:ext>
                </a:extLst>
              </p14:cNvPr>
              <p14:cNvContentPartPr/>
              <p14:nvPr/>
            </p14:nvContentPartPr>
            <p14:xfrm>
              <a:off x="8564867" y="2048453"/>
              <a:ext cx="93600" cy="129960"/>
            </p14:xfrm>
          </p:contentPart>
        </mc:Choice>
        <mc:Fallback>
          <p:pic>
            <p:nvPicPr>
              <p:cNvPr id="513" name="Freihand 512">
                <a:extLst>
                  <a:ext uri="{FF2B5EF4-FFF2-40B4-BE49-F238E27FC236}">
                    <a16:creationId xmlns:a16="http://schemas.microsoft.com/office/drawing/2014/main" id="{041795D0-6072-4669-967A-98C49517B123}"/>
                  </a:ext>
                </a:extLst>
              </p:cNvPr>
              <p:cNvPicPr/>
              <p:nvPr/>
            </p:nvPicPr>
            <p:blipFill>
              <a:blip r:embed="rId445"/>
              <a:stretch>
                <a:fillRect/>
              </a:stretch>
            </p:blipFill>
            <p:spPr>
              <a:xfrm>
                <a:off x="8560547" y="2044133"/>
                <a:ext cx="102240" cy="1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6">
            <p14:nvContentPartPr>
              <p14:cNvPr id="514" name="Freihand 513">
                <a:extLst>
                  <a:ext uri="{FF2B5EF4-FFF2-40B4-BE49-F238E27FC236}">
                    <a16:creationId xmlns:a16="http://schemas.microsoft.com/office/drawing/2014/main" id="{1C6A2511-8001-4F88-A9A6-526B4C3CA801}"/>
                  </a:ext>
                </a:extLst>
              </p14:cNvPr>
              <p14:cNvContentPartPr/>
              <p14:nvPr/>
            </p14:nvContentPartPr>
            <p14:xfrm>
              <a:off x="8707067" y="2085533"/>
              <a:ext cx="23400" cy="105480"/>
            </p14:xfrm>
          </p:contentPart>
        </mc:Choice>
        <mc:Fallback>
          <p:pic>
            <p:nvPicPr>
              <p:cNvPr id="514" name="Freihand 513">
                <a:extLst>
                  <a:ext uri="{FF2B5EF4-FFF2-40B4-BE49-F238E27FC236}">
                    <a16:creationId xmlns:a16="http://schemas.microsoft.com/office/drawing/2014/main" id="{1C6A2511-8001-4F88-A9A6-526B4C3CA801}"/>
                  </a:ext>
                </a:extLst>
              </p:cNvPr>
              <p:cNvPicPr/>
              <p:nvPr/>
            </p:nvPicPr>
            <p:blipFill>
              <a:blip r:embed="rId447"/>
              <a:stretch>
                <a:fillRect/>
              </a:stretch>
            </p:blipFill>
            <p:spPr>
              <a:xfrm>
                <a:off x="8702747" y="2081213"/>
                <a:ext cx="32040" cy="11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8">
            <p14:nvContentPartPr>
              <p14:cNvPr id="515" name="Freihand 514">
                <a:extLst>
                  <a:ext uri="{FF2B5EF4-FFF2-40B4-BE49-F238E27FC236}">
                    <a16:creationId xmlns:a16="http://schemas.microsoft.com/office/drawing/2014/main" id="{CDA44352-DE12-43FF-8E5D-761BC0867F6E}"/>
                  </a:ext>
                </a:extLst>
              </p14:cNvPr>
              <p14:cNvContentPartPr/>
              <p14:nvPr/>
            </p14:nvContentPartPr>
            <p14:xfrm>
              <a:off x="8689427" y="2134133"/>
              <a:ext cx="64080" cy="7560"/>
            </p14:xfrm>
          </p:contentPart>
        </mc:Choice>
        <mc:Fallback>
          <p:pic>
            <p:nvPicPr>
              <p:cNvPr id="515" name="Freihand 514">
                <a:extLst>
                  <a:ext uri="{FF2B5EF4-FFF2-40B4-BE49-F238E27FC236}">
                    <a16:creationId xmlns:a16="http://schemas.microsoft.com/office/drawing/2014/main" id="{CDA44352-DE12-43FF-8E5D-761BC0867F6E}"/>
                  </a:ext>
                </a:extLst>
              </p:cNvPr>
              <p:cNvPicPr/>
              <p:nvPr/>
            </p:nvPicPr>
            <p:blipFill>
              <a:blip r:embed="rId449"/>
              <a:stretch>
                <a:fillRect/>
              </a:stretch>
            </p:blipFill>
            <p:spPr>
              <a:xfrm>
                <a:off x="8685107" y="2129813"/>
                <a:ext cx="72720" cy="1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0">
            <p14:nvContentPartPr>
              <p14:cNvPr id="570" name="Freihand 569">
                <a:extLst>
                  <a:ext uri="{FF2B5EF4-FFF2-40B4-BE49-F238E27FC236}">
                    <a16:creationId xmlns:a16="http://schemas.microsoft.com/office/drawing/2014/main" id="{59263608-455C-4C4B-B71E-CD91FF417BA9}"/>
                  </a:ext>
                </a:extLst>
              </p14:cNvPr>
              <p14:cNvContentPartPr/>
              <p14:nvPr/>
            </p14:nvContentPartPr>
            <p14:xfrm>
              <a:off x="8230427" y="1993733"/>
              <a:ext cx="96840" cy="113760"/>
            </p14:xfrm>
          </p:contentPart>
        </mc:Choice>
        <mc:Fallback>
          <p:pic>
            <p:nvPicPr>
              <p:cNvPr id="570" name="Freihand 569">
                <a:extLst>
                  <a:ext uri="{FF2B5EF4-FFF2-40B4-BE49-F238E27FC236}">
                    <a16:creationId xmlns:a16="http://schemas.microsoft.com/office/drawing/2014/main" id="{59263608-455C-4C4B-B71E-CD91FF417BA9}"/>
                  </a:ext>
                </a:extLst>
              </p:cNvPr>
              <p:cNvPicPr/>
              <p:nvPr/>
            </p:nvPicPr>
            <p:blipFill>
              <a:blip r:embed="rId451"/>
              <a:stretch>
                <a:fillRect/>
              </a:stretch>
            </p:blipFill>
            <p:spPr>
              <a:xfrm>
                <a:off x="8226107" y="1989413"/>
                <a:ext cx="105480" cy="12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2">
            <p14:nvContentPartPr>
              <p14:cNvPr id="571" name="Freihand 570">
                <a:extLst>
                  <a:ext uri="{FF2B5EF4-FFF2-40B4-BE49-F238E27FC236}">
                    <a16:creationId xmlns:a16="http://schemas.microsoft.com/office/drawing/2014/main" id="{06C8C83C-2D1E-4F93-BCF1-A4BAAE0918E2}"/>
                  </a:ext>
                </a:extLst>
              </p14:cNvPr>
              <p14:cNvContentPartPr/>
              <p14:nvPr/>
            </p14:nvContentPartPr>
            <p14:xfrm>
              <a:off x="8304587" y="2053133"/>
              <a:ext cx="27720" cy="97920"/>
            </p14:xfrm>
          </p:contentPart>
        </mc:Choice>
        <mc:Fallback>
          <p:pic>
            <p:nvPicPr>
              <p:cNvPr id="571" name="Freihand 570">
                <a:extLst>
                  <a:ext uri="{FF2B5EF4-FFF2-40B4-BE49-F238E27FC236}">
                    <a16:creationId xmlns:a16="http://schemas.microsoft.com/office/drawing/2014/main" id="{06C8C83C-2D1E-4F93-BCF1-A4BAAE0918E2}"/>
                  </a:ext>
                </a:extLst>
              </p:cNvPr>
              <p:cNvPicPr/>
              <p:nvPr/>
            </p:nvPicPr>
            <p:blipFill>
              <a:blip r:embed="rId453"/>
              <a:stretch>
                <a:fillRect/>
              </a:stretch>
            </p:blipFill>
            <p:spPr>
              <a:xfrm>
                <a:off x="8300267" y="2048813"/>
                <a:ext cx="3636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4">
            <p14:nvContentPartPr>
              <p14:cNvPr id="572" name="Freihand 571">
                <a:extLst>
                  <a:ext uri="{FF2B5EF4-FFF2-40B4-BE49-F238E27FC236}">
                    <a16:creationId xmlns:a16="http://schemas.microsoft.com/office/drawing/2014/main" id="{5BC450CE-69D6-4831-9747-1018376E344F}"/>
                  </a:ext>
                </a:extLst>
              </p14:cNvPr>
              <p14:cNvContentPartPr/>
              <p14:nvPr/>
            </p14:nvContentPartPr>
            <p14:xfrm>
              <a:off x="8369387" y="2101373"/>
              <a:ext cx="26280" cy="82080"/>
            </p14:xfrm>
          </p:contentPart>
        </mc:Choice>
        <mc:Fallback>
          <p:pic>
            <p:nvPicPr>
              <p:cNvPr id="572" name="Freihand 571">
                <a:extLst>
                  <a:ext uri="{FF2B5EF4-FFF2-40B4-BE49-F238E27FC236}">
                    <a16:creationId xmlns:a16="http://schemas.microsoft.com/office/drawing/2014/main" id="{5BC450CE-69D6-4831-9747-1018376E344F}"/>
                  </a:ext>
                </a:extLst>
              </p:cNvPr>
              <p:cNvPicPr/>
              <p:nvPr/>
            </p:nvPicPr>
            <p:blipFill>
              <a:blip r:embed="rId455"/>
              <a:stretch>
                <a:fillRect/>
              </a:stretch>
            </p:blipFill>
            <p:spPr>
              <a:xfrm>
                <a:off x="8365067" y="2097053"/>
                <a:ext cx="34920" cy="9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6">
            <p14:nvContentPartPr>
              <p14:cNvPr id="573" name="Freihand 572">
                <a:extLst>
                  <a:ext uri="{FF2B5EF4-FFF2-40B4-BE49-F238E27FC236}">
                    <a16:creationId xmlns:a16="http://schemas.microsoft.com/office/drawing/2014/main" id="{F7297CE3-3149-4405-94B2-E6932E134DFA}"/>
                  </a:ext>
                </a:extLst>
              </p14:cNvPr>
              <p14:cNvContentPartPr/>
              <p14:nvPr/>
            </p14:nvContentPartPr>
            <p14:xfrm>
              <a:off x="8422307" y="2022533"/>
              <a:ext cx="79560" cy="94320"/>
            </p14:xfrm>
          </p:contentPart>
        </mc:Choice>
        <mc:Fallback>
          <p:pic>
            <p:nvPicPr>
              <p:cNvPr id="573" name="Freihand 572">
                <a:extLst>
                  <a:ext uri="{FF2B5EF4-FFF2-40B4-BE49-F238E27FC236}">
                    <a16:creationId xmlns:a16="http://schemas.microsoft.com/office/drawing/2014/main" id="{F7297CE3-3149-4405-94B2-E6932E134DFA}"/>
                  </a:ext>
                </a:extLst>
              </p:cNvPr>
              <p:cNvPicPr/>
              <p:nvPr/>
            </p:nvPicPr>
            <p:blipFill>
              <a:blip r:embed="rId457"/>
              <a:stretch>
                <a:fillRect/>
              </a:stretch>
            </p:blipFill>
            <p:spPr>
              <a:xfrm>
                <a:off x="8417987" y="2018213"/>
                <a:ext cx="8820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8">
            <p14:nvContentPartPr>
              <p14:cNvPr id="579" name="Freihand 578">
                <a:extLst>
                  <a:ext uri="{FF2B5EF4-FFF2-40B4-BE49-F238E27FC236}">
                    <a16:creationId xmlns:a16="http://schemas.microsoft.com/office/drawing/2014/main" id="{605E95AB-A989-47A4-BFB8-38E9E685EC92}"/>
                  </a:ext>
                </a:extLst>
              </p14:cNvPr>
              <p14:cNvContentPartPr/>
              <p14:nvPr/>
            </p14:nvContentPartPr>
            <p14:xfrm>
              <a:off x="8162747" y="2148893"/>
              <a:ext cx="5760" cy="7200"/>
            </p14:xfrm>
          </p:contentPart>
        </mc:Choice>
        <mc:Fallback>
          <p:pic>
            <p:nvPicPr>
              <p:cNvPr id="579" name="Freihand 578">
                <a:extLst>
                  <a:ext uri="{FF2B5EF4-FFF2-40B4-BE49-F238E27FC236}">
                    <a16:creationId xmlns:a16="http://schemas.microsoft.com/office/drawing/2014/main" id="{605E95AB-A989-47A4-BFB8-38E9E685EC92}"/>
                  </a:ext>
                </a:extLst>
              </p:cNvPr>
              <p:cNvPicPr/>
              <p:nvPr/>
            </p:nvPicPr>
            <p:blipFill>
              <a:blip r:embed="rId459"/>
              <a:stretch>
                <a:fillRect/>
              </a:stretch>
            </p:blipFill>
            <p:spPr>
              <a:xfrm>
                <a:off x="8158427" y="2144573"/>
                <a:ext cx="14400" cy="1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0">
            <p14:nvContentPartPr>
              <p14:cNvPr id="580" name="Freihand 579">
                <a:extLst>
                  <a:ext uri="{FF2B5EF4-FFF2-40B4-BE49-F238E27FC236}">
                    <a16:creationId xmlns:a16="http://schemas.microsoft.com/office/drawing/2014/main" id="{4101C2C4-CDB7-4F3C-8625-D35BF9EF57BD}"/>
                  </a:ext>
                </a:extLst>
              </p14:cNvPr>
              <p14:cNvContentPartPr/>
              <p14:nvPr/>
            </p14:nvContentPartPr>
            <p14:xfrm>
              <a:off x="8090027" y="2126213"/>
              <a:ext cx="82800" cy="422280"/>
            </p14:xfrm>
          </p:contentPart>
        </mc:Choice>
        <mc:Fallback>
          <p:pic>
            <p:nvPicPr>
              <p:cNvPr id="580" name="Freihand 579">
                <a:extLst>
                  <a:ext uri="{FF2B5EF4-FFF2-40B4-BE49-F238E27FC236}">
                    <a16:creationId xmlns:a16="http://schemas.microsoft.com/office/drawing/2014/main" id="{4101C2C4-CDB7-4F3C-8625-D35BF9EF57BD}"/>
                  </a:ext>
                </a:extLst>
              </p:cNvPr>
              <p:cNvPicPr/>
              <p:nvPr/>
            </p:nvPicPr>
            <p:blipFill>
              <a:blip r:embed="rId461"/>
              <a:stretch>
                <a:fillRect/>
              </a:stretch>
            </p:blipFill>
            <p:spPr>
              <a:xfrm>
                <a:off x="8085707" y="2121893"/>
                <a:ext cx="91440" cy="43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2">
            <p14:nvContentPartPr>
              <p14:cNvPr id="575" name="Freihand 574">
                <a:extLst>
                  <a:ext uri="{FF2B5EF4-FFF2-40B4-BE49-F238E27FC236}">
                    <a16:creationId xmlns:a16="http://schemas.microsoft.com/office/drawing/2014/main" id="{E4F40A6E-A873-49ED-959B-4AD744A4EA2B}"/>
                  </a:ext>
                </a:extLst>
              </p14:cNvPr>
              <p14:cNvContentPartPr/>
              <p14:nvPr/>
            </p14:nvContentPartPr>
            <p14:xfrm>
              <a:off x="5212187" y="2414213"/>
              <a:ext cx="80640" cy="171360"/>
            </p14:xfrm>
          </p:contentPart>
        </mc:Choice>
        <mc:Fallback>
          <p:pic>
            <p:nvPicPr>
              <p:cNvPr id="575" name="Freihand 574">
                <a:extLst>
                  <a:ext uri="{FF2B5EF4-FFF2-40B4-BE49-F238E27FC236}">
                    <a16:creationId xmlns:a16="http://schemas.microsoft.com/office/drawing/2014/main" id="{E4F40A6E-A873-49ED-959B-4AD744A4EA2B}"/>
                  </a:ext>
                </a:extLst>
              </p:cNvPr>
              <p:cNvPicPr/>
              <p:nvPr/>
            </p:nvPicPr>
            <p:blipFill>
              <a:blip r:embed="rId463"/>
              <a:stretch>
                <a:fillRect/>
              </a:stretch>
            </p:blipFill>
            <p:spPr>
              <a:xfrm>
                <a:off x="5207867" y="2409893"/>
                <a:ext cx="89280" cy="18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4">
            <p14:nvContentPartPr>
              <p14:cNvPr id="576" name="Freihand 575">
                <a:extLst>
                  <a:ext uri="{FF2B5EF4-FFF2-40B4-BE49-F238E27FC236}">
                    <a16:creationId xmlns:a16="http://schemas.microsoft.com/office/drawing/2014/main" id="{1696A33E-9F68-4F95-9666-BC0CE3DA605B}"/>
                  </a:ext>
                </a:extLst>
              </p14:cNvPr>
              <p14:cNvContentPartPr/>
              <p14:nvPr/>
            </p14:nvContentPartPr>
            <p14:xfrm>
              <a:off x="5333867" y="2446973"/>
              <a:ext cx="64080" cy="92520"/>
            </p14:xfrm>
          </p:contentPart>
        </mc:Choice>
        <mc:Fallback>
          <p:pic>
            <p:nvPicPr>
              <p:cNvPr id="576" name="Freihand 575">
                <a:extLst>
                  <a:ext uri="{FF2B5EF4-FFF2-40B4-BE49-F238E27FC236}">
                    <a16:creationId xmlns:a16="http://schemas.microsoft.com/office/drawing/2014/main" id="{1696A33E-9F68-4F95-9666-BC0CE3DA605B}"/>
                  </a:ext>
                </a:extLst>
              </p:cNvPr>
              <p:cNvPicPr/>
              <p:nvPr/>
            </p:nvPicPr>
            <p:blipFill>
              <a:blip r:embed="rId465"/>
              <a:stretch>
                <a:fillRect/>
              </a:stretch>
            </p:blipFill>
            <p:spPr>
              <a:xfrm>
                <a:off x="5329547" y="2442653"/>
                <a:ext cx="7272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6">
            <p14:nvContentPartPr>
              <p14:cNvPr id="577" name="Freihand 576">
                <a:extLst>
                  <a:ext uri="{FF2B5EF4-FFF2-40B4-BE49-F238E27FC236}">
                    <a16:creationId xmlns:a16="http://schemas.microsoft.com/office/drawing/2014/main" id="{FDBF13F8-D763-4C10-B5A3-7D77FCC43DD7}"/>
                  </a:ext>
                </a:extLst>
              </p14:cNvPr>
              <p14:cNvContentPartPr/>
              <p14:nvPr/>
            </p14:nvContentPartPr>
            <p14:xfrm>
              <a:off x="5323787" y="2480093"/>
              <a:ext cx="89640" cy="14760"/>
            </p14:xfrm>
          </p:contentPart>
        </mc:Choice>
        <mc:Fallback>
          <p:pic>
            <p:nvPicPr>
              <p:cNvPr id="577" name="Freihand 576">
                <a:extLst>
                  <a:ext uri="{FF2B5EF4-FFF2-40B4-BE49-F238E27FC236}">
                    <a16:creationId xmlns:a16="http://schemas.microsoft.com/office/drawing/2014/main" id="{FDBF13F8-D763-4C10-B5A3-7D77FCC43DD7}"/>
                  </a:ext>
                </a:extLst>
              </p:cNvPr>
              <p:cNvPicPr/>
              <p:nvPr/>
            </p:nvPicPr>
            <p:blipFill>
              <a:blip r:embed="rId467"/>
              <a:stretch>
                <a:fillRect/>
              </a:stretch>
            </p:blipFill>
            <p:spPr>
              <a:xfrm>
                <a:off x="5319467" y="2475773"/>
                <a:ext cx="9828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8">
            <p14:nvContentPartPr>
              <p14:cNvPr id="582" name="Freihand 581">
                <a:extLst>
                  <a:ext uri="{FF2B5EF4-FFF2-40B4-BE49-F238E27FC236}">
                    <a16:creationId xmlns:a16="http://schemas.microsoft.com/office/drawing/2014/main" id="{7455D570-5B6A-48C2-B095-2B92502799F0}"/>
                  </a:ext>
                </a:extLst>
              </p14:cNvPr>
              <p14:cNvContentPartPr/>
              <p14:nvPr/>
            </p14:nvContentPartPr>
            <p14:xfrm>
              <a:off x="5538707" y="2387573"/>
              <a:ext cx="97560" cy="16200"/>
            </p14:xfrm>
          </p:contentPart>
        </mc:Choice>
        <mc:Fallback>
          <p:pic>
            <p:nvPicPr>
              <p:cNvPr id="582" name="Freihand 581">
                <a:extLst>
                  <a:ext uri="{FF2B5EF4-FFF2-40B4-BE49-F238E27FC236}">
                    <a16:creationId xmlns:a16="http://schemas.microsoft.com/office/drawing/2014/main" id="{7455D570-5B6A-48C2-B095-2B92502799F0}"/>
                  </a:ext>
                </a:extLst>
              </p:cNvPr>
              <p:cNvPicPr/>
              <p:nvPr/>
            </p:nvPicPr>
            <p:blipFill>
              <a:blip r:embed="rId469"/>
              <a:stretch>
                <a:fillRect/>
              </a:stretch>
            </p:blipFill>
            <p:spPr>
              <a:xfrm>
                <a:off x="5534387" y="2383253"/>
                <a:ext cx="106200" cy="2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0">
            <p14:nvContentPartPr>
              <p14:cNvPr id="583" name="Freihand 582">
                <a:extLst>
                  <a:ext uri="{FF2B5EF4-FFF2-40B4-BE49-F238E27FC236}">
                    <a16:creationId xmlns:a16="http://schemas.microsoft.com/office/drawing/2014/main" id="{F0F65FE9-52C0-4E0A-BA24-A2CE6C2C168E}"/>
                  </a:ext>
                </a:extLst>
              </p14:cNvPr>
              <p14:cNvContentPartPr/>
              <p14:nvPr/>
            </p14:nvContentPartPr>
            <p14:xfrm>
              <a:off x="5539427" y="2419973"/>
              <a:ext cx="94680" cy="15120"/>
            </p14:xfrm>
          </p:contentPart>
        </mc:Choice>
        <mc:Fallback>
          <p:pic>
            <p:nvPicPr>
              <p:cNvPr id="583" name="Freihand 582">
                <a:extLst>
                  <a:ext uri="{FF2B5EF4-FFF2-40B4-BE49-F238E27FC236}">
                    <a16:creationId xmlns:a16="http://schemas.microsoft.com/office/drawing/2014/main" id="{F0F65FE9-52C0-4E0A-BA24-A2CE6C2C168E}"/>
                  </a:ext>
                </a:extLst>
              </p:cNvPr>
              <p:cNvPicPr/>
              <p:nvPr/>
            </p:nvPicPr>
            <p:blipFill>
              <a:blip r:embed="rId471"/>
              <a:stretch>
                <a:fillRect/>
              </a:stretch>
            </p:blipFill>
            <p:spPr>
              <a:xfrm>
                <a:off x="5535107" y="2415653"/>
                <a:ext cx="10332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2">
            <p14:nvContentPartPr>
              <p14:cNvPr id="584" name="Freihand 583">
                <a:extLst>
                  <a:ext uri="{FF2B5EF4-FFF2-40B4-BE49-F238E27FC236}">
                    <a16:creationId xmlns:a16="http://schemas.microsoft.com/office/drawing/2014/main" id="{0CFE4603-E497-452C-A9F0-FFF3A1008DD1}"/>
                  </a:ext>
                </a:extLst>
              </p14:cNvPr>
              <p14:cNvContentPartPr/>
              <p14:nvPr/>
            </p14:nvContentPartPr>
            <p14:xfrm>
              <a:off x="5746067" y="2368853"/>
              <a:ext cx="94320" cy="126360"/>
            </p14:xfrm>
          </p:contentPart>
        </mc:Choice>
        <mc:Fallback>
          <p:pic>
            <p:nvPicPr>
              <p:cNvPr id="584" name="Freihand 583">
                <a:extLst>
                  <a:ext uri="{FF2B5EF4-FFF2-40B4-BE49-F238E27FC236}">
                    <a16:creationId xmlns:a16="http://schemas.microsoft.com/office/drawing/2014/main" id="{0CFE4603-E497-452C-A9F0-FFF3A1008DD1}"/>
                  </a:ext>
                </a:extLst>
              </p:cNvPr>
              <p:cNvPicPr/>
              <p:nvPr/>
            </p:nvPicPr>
            <p:blipFill>
              <a:blip r:embed="rId473"/>
              <a:stretch>
                <a:fillRect/>
              </a:stretch>
            </p:blipFill>
            <p:spPr>
              <a:xfrm>
                <a:off x="5741747" y="2364533"/>
                <a:ext cx="102960" cy="13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4">
            <p14:nvContentPartPr>
              <p14:cNvPr id="585" name="Freihand 584">
                <a:extLst>
                  <a:ext uri="{FF2B5EF4-FFF2-40B4-BE49-F238E27FC236}">
                    <a16:creationId xmlns:a16="http://schemas.microsoft.com/office/drawing/2014/main" id="{A8835D33-5BCE-41D3-B844-5CAB622D814A}"/>
                  </a:ext>
                </a:extLst>
              </p14:cNvPr>
              <p14:cNvContentPartPr/>
              <p14:nvPr/>
            </p14:nvContentPartPr>
            <p14:xfrm>
              <a:off x="5862707" y="2419973"/>
              <a:ext cx="48240" cy="96480"/>
            </p14:xfrm>
          </p:contentPart>
        </mc:Choice>
        <mc:Fallback>
          <p:pic>
            <p:nvPicPr>
              <p:cNvPr id="585" name="Freihand 584">
                <a:extLst>
                  <a:ext uri="{FF2B5EF4-FFF2-40B4-BE49-F238E27FC236}">
                    <a16:creationId xmlns:a16="http://schemas.microsoft.com/office/drawing/2014/main" id="{A8835D33-5BCE-41D3-B844-5CAB622D814A}"/>
                  </a:ext>
                </a:extLst>
              </p:cNvPr>
              <p:cNvPicPr/>
              <p:nvPr/>
            </p:nvPicPr>
            <p:blipFill>
              <a:blip r:embed="rId475"/>
              <a:stretch>
                <a:fillRect/>
              </a:stretch>
            </p:blipFill>
            <p:spPr>
              <a:xfrm>
                <a:off x="5858387" y="2415653"/>
                <a:ext cx="5688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6">
            <p14:nvContentPartPr>
              <p14:cNvPr id="586" name="Freihand 585">
                <a:extLst>
                  <a:ext uri="{FF2B5EF4-FFF2-40B4-BE49-F238E27FC236}">
                    <a16:creationId xmlns:a16="http://schemas.microsoft.com/office/drawing/2014/main" id="{025D87F6-B07D-4FFF-98FE-6BB7C2921362}"/>
                  </a:ext>
                </a:extLst>
              </p14:cNvPr>
              <p14:cNvContentPartPr/>
              <p14:nvPr/>
            </p14:nvContentPartPr>
            <p14:xfrm>
              <a:off x="5845427" y="2398013"/>
              <a:ext cx="235440" cy="67680"/>
            </p14:xfrm>
          </p:contentPart>
        </mc:Choice>
        <mc:Fallback>
          <p:pic>
            <p:nvPicPr>
              <p:cNvPr id="586" name="Freihand 585">
                <a:extLst>
                  <a:ext uri="{FF2B5EF4-FFF2-40B4-BE49-F238E27FC236}">
                    <a16:creationId xmlns:a16="http://schemas.microsoft.com/office/drawing/2014/main" id="{025D87F6-B07D-4FFF-98FE-6BB7C2921362}"/>
                  </a:ext>
                </a:extLst>
              </p:cNvPr>
              <p:cNvPicPr/>
              <p:nvPr/>
            </p:nvPicPr>
            <p:blipFill>
              <a:blip r:embed="rId477"/>
              <a:stretch>
                <a:fillRect/>
              </a:stretch>
            </p:blipFill>
            <p:spPr>
              <a:xfrm>
                <a:off x="5841107" y="2393693"/>
                <a:ext cx="244080" cy="7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8">
            <p14:nvContentPartPr>
              <p14:cNvPr id="588" name="Freihand 587">
                <a:extLst>
                  <a:ext uri="{FF2B5EF4-FFF2-40B4-BE49-F238E27FC236}">
                    <a16:creationId xmlns:a16="http://schemas.microsoft.com/office/drawing/2014/main" id="{46916B11-9B48-4E04-BE75-E3456E4D2EAE}"/>
                  </a:ext>
                </a:extLst>
              </p14:cNvPr>
              <p14:cNvContentPartPr/>
              <p14:nvPr/>
            </p14:nvContentPartPr>
            <p14:xfrm>
              <a:off x="6175547" y="2330693"/>
              <a:ext cx="64080" cy="97560"/>
            </p14:xfrm>
          </p:contentPart>
        </mc:Choice>
        <mc:Fallback>
          <p:pic>
            <p:nvPicPr>
              <p:cNvPr id="588" name="Freihand 587">
                <a:extLst>
                  <a:ext uri="{FF2B5EF4-FFF2-40B4-BE49-F238E27FC236}">
                    <a16:creationId xmlns:a16="http://schemas.microsoft.com/office/drawing/2014/main" id="{46916B11-9B48-4E04-BE75-E3456E4D2EAE}"/>
                  </a:ext>
                </a:extLst>
              </p:cNvPr>
              <p:cNvPicPr/>
              <p:nvPr/>
            </p:nvPicPr>
            <p:blipFill>
              <a:blip r:embed="rId479"/>
              <a:stretch>
                <a:fillRect/>
              </a:stretch>
            </p:blipFill>
            <p:spPr>
              <a:xfrm>
                <a:off x="6171227" y="2326373"/>
                <a:ext cx="72720" cy="10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0">
            <p14:nvContentPartPr>
              <p14:cNvPr id="589" name="Freihand 588">
                <a:extLst>
                  <a:ext uri="{FF2B5EF4-FFF2-40B4-BE49-F238E27FC236}">
                    <a16:creationId xmlns:a16="http://schemas.microsoft.com/office/drawing/2014/main" id="{9441AB01-BA96-45FB-97D3-E1B3E6F63918}"/>
                  </a:ext>
                </a:extLst>
              </p14:cNvPr>
              <p14:cNvContentPartPr/>
              <p14:nvPr/>
            </p14:nvContentPartPr>
            <p14:xfrm>
              <a:off x="6158987" y="2372453"/>
              <a:ext cx="108720" cy="2520"/>
            </p14:xfrm>
          </p:contentPart>
        </mc:Choice>
        <mc:Fallback>
          <p:pic>
            <p:nvPicPr>
              <p:cNvPr id="589" name="Freihand 588">
                <a:extLst>
                  <a:ext uri="{FF2B5EF4-FFF2-40B4-BE49-F238E27FC236}">
                    <a16:creationId xmlns:a16="http://schemas.microsoft.com/office/drawing/2014/main" id="{9441AB01-BA96-45FB-97D3-E1B3E6F63918}"/>
                  </a:ext>
                </a:extLst>
              </p:cNvPr>
              <p:cNvPicPr/>
              <p:nvPr/>
            </p:nvPicPr>
            <p:blipFill>
              <a:blip r:embed="rId481"/>
              <a:stretch>
                <a:fillRect/>
              </a:stretch>
            </p:blipFill>
            <p:spPr>
              <a:xfrm>
                <a:off x="6154667" y="2368133"/>
                <a:ext cx="117360" cy="1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2">
            <p14:nvContentPartPr>
              <p14:cNvPr id="590" name="Freihand 589">
                <a:extLst>
                  <a:ext uri="{FF2B5EF4-FFF2-40B4-BE49-F238E27FC236}">
                    <a16:creationId xmlns:a16="http://schemas.microsoft.com/office/drawing/2014/main" id="{23566B64-E8BA-41DF-A193-69362D337DE3}"/>
                  </a:ext>
                </a:extLst>
              </p14:cNvPr>
              <p14:cNvContentPartPr/>
              <p14:nvPr/>
            </p14:nvContentPartPr>
            <p14:xfrm>
              <a:off x="6359507" y="2371373"/>
              <a:ext cx="120960" cy="37800"/>
            </p14:xfrm>
          </p:contentPart>
        </mc:Choice>
        <mc:Fallback>
          <p:pic>
            <p:nvPicPr>
              <p:cNvPr id="590" name="Freihand 589">
                <a:extLst>
                  <a:ext uri="{FF2B5EF4-FFF2-40B4-BE49-F238E27FC236}">
                    <a16:creationId xmlns:a16="http://schemas.microsoft.com/office/drawing/2014/main" id="{23566B64-E8BA-41DF-A193-69362D337DE3}"/>
                  </a:ext>
                </a:extLst>
              </p:cNvPr>
              <p:cNvPicPr/>
              <p:nvPr/>
            </p:nvPicPr>
            <p:blipFill>
              <a:blip r:embed="rId483"/>
              <a:stretch>
                <a:fillRect/>
              </a:stretch>
            </p:blipFill>
            <p:spPr>
              <a:xfrm>
                <a:off x="6355187" y="2367053"/>
                <a:ext cx="129600" cy="4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4">
            <p14:nvContentPartPr>
              <p14:cNvPr id="591" name="Freihand 590">
                <a:extLst>
                  <a:ext uri="{FF2B5EF4-FFF2-40B4-BE49-F238E27FC236}">
                    <a16:creationId xmlns:a16="http://schemas.microsoft.com/office/drawing/2014/main" id="{7C02ED21-2589-4A50-AD14-56E269F9EC7A}"/>
                  </a:ext>
                </a:extLst>
              </p14:cNvPr>
              <p14:cNvContentPartPr/>
              <p14:nvPr/>
            </p14:nvContentPartPr>
            <p14:xfrm>
              <a:off x="6559667" y="2287493"/>
              <a:ext cx="56160" cy="87120"/>
            </p14:xfrm>
          </p:contentPart>
        </mc:Choice>
        <mc:Fallback>
          <p:pic>
            <p:nvPicPr>
              <p:cNvPr id="591" name="Freihand 590">
                <a:extLst>
                  <a:ext uri="{FF2B5EF4-FFF2-40B4-BE49-F238E27FC236}">
                    <a16:creationId xmlns:a16="http://schemas.microsoft.com/office/drawing/2014/main" id="{7C02ED21-2589-4A50-AD14-56E269F9EC7A}"/>
                  </a:ext>
                </a:extLst>
              </p:cNvPr>
              <p:cNvPicPr/>
              <p:nvPr/>
            </p:nvPicPr>
            <p:blipFill>
              <a:blip r:embed="rId485"/>
              <a:stretch>
                <a:fillRect/>
              </a:stretch>
            </p:blipFill>
            <p:spPr>
              <a:xfrm>
                <a:off x="6555347" y="2283173"/>
                <a:ext cx="64800" cy="9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6">
            <p14:nvContentPartPr>
              <p14:cNvPr id="592" name="Freihand 591">
                <a:extLst>
                  <a:ext uri="{FF2B5EF4-FFF2-40B4-BE49-F238E27FC236}">
                    <a16:creationId xmlns:a16="http://schemas.microsoft.com/office/drawing/2014/main" id="{A741CFCE-68A7-4ECF-B55F-5967CB5C8874}"/>
                  </a:ext>
                </a:extLst>
              </p14:cNvPr>
              <p14:cNvContentPartPr/>
              <p14:nvPr/>
            </p14:nvContentPartPr>
            <p14:xfrm>
              <a:off x="6615827" y="2342213"/>
              <a:ext cx="43920" cy="126000"/>
            </p14:xfrm>
          </p:contentPart>
        </mc:Choice>
        <mc:Fallback>
          <p:pic>
            <p:nvPicPr>
              <p:cNvPr id="592" name="Freihand 591">
                <a:extLst>
                  <a:ext uri="{FF2B5EF4-FFF2-40B4-BE49-F238E27FC236}">
                    <a16:creationId xmlns:a16="http://schemas.microsoft.com/office/drawing/2014/main" id="{A741CFCE-68A7-4ECF-B55F-5967CB5C8874}"/>
                  </a:ext>
                </a:extLst>
              </p:cNvPr>
              <p:cNvPicPr/>
              <p:nvPr/>
            </p:nvPicPr>
            <p:blipFill>
              <a:blip r:embed="rId487"/>
              <a:stretch>
                <a:fillRect/>
              </a:stretch>
            </p:blipFill>
            <p:spPr>
              <a:xfrm>
                <a:off x="6611507" y="2337893"/>
                <a:ext cx="52560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8">
            <p14:nvContentPartPr>
              <p14:cNvPr id="593" name="Freihand 592">
                <a:extLst>
                  <a:ext uri="{FF2B5EF4-FFF2-40B4-BE49-F238E27FC236}">
                    <a16:creationId xmlns:a16="http://schemas.microsoft.com/office/drawing/2014/main" id="{E2806732-31A0-4E56-8E18-509A90704665}"/>
                  </a:ext>
                </a:extLst>
              </p14:cNvPr>
              <p14:cNvContentPartPr/>
              <p14:nvPr/>
            </p14:nvContentPartPr>
            <p14:xfrm>
              <a:off x="6698987" y="2311973"/>
              <a:ext cx="125280" cy="86400"/>
            </p14:xfrm>
          </p:contentPart>
        </mc:Choice>
        <mc:Fallback>
          <p:pic>
            <p:nvPicPr>
              <p:cNvPr id="593" name="Freihand 592">
                <a:extLst>
                  <a:ext uri="{FF2B5EF4-FFF2-40B4-BE49-F238E27FC236}">
                    <a16:creationId xmlns:a16="http://schemas.microsoft.com/office/drawing/2014/main" id="{E2806732-31A0-4E56-8E18-509A90704665}"/>
                  </a:ext>
                </a:extLst>
              </p:cNvPr>
              <p:cNvPicPr/>
              <p:nvPr/>
            </p:nvPicPr>
            <p:blipFill>
              <a:blip r:embed="rId489"/>
              <a:stretch>
                <a:fillRect/>
              </a:stretch>
            </p:blipFill>
            <p:spPr>
              <a:xfrm>
                <a:off x="6694667" y="2307653"/>
                <a:ext cx="13392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0">
            <p14:nvContentPartPr>
              <p14:cNvPr id="594" name="Freihand 593">
                <a:extLst>
                  <a:ext uri="{FF2B5EF4-FFF2-40B4-BE49-F238E27FC236}">
                    <a16:creationId xmlns:a16="http://schemas.microsoft.com/office/drawing/2014/main" id="{8FE62010-C415-4F00-ADF8-E2477B1EDA41}"/>
                  </a:ext>
                </a:extLst>
              </p14:cNvPr>
              <p14:cNvContentPartPr/>
              <p14:nvPr/>
            </p14:nvContentPartPr>
            <p14:xfrm>
              <a:off x="6867107" y="2365973"/>
              <a:ext cx="90000" cy="5760"/>
            </p14:xfrm>
          </p:contentPart>
        </mc:Choice>
        <mc:Fallback>
          <p:pic>
            <p:nvPicPr>
              <p:cNvPr id="594" name="Freihand 593">
                <a:extLst>
                  <a:ext uri="{FF2B5EF4-FFF2-40B4-BE49-F238E27FC236}">
                    <a16:creationId xmlns:a16="http://schemas.microsoft.com/office/drawing/2014/main" id="{8FE62010-C415-4F00-ADF8-E2477B1EDA41}"/>
                  </a:ext>
                </a:extLst>
              </p:cNvPr>
              <p:cNvPicPr/>
              <p:nvPr/>
            </p:nvPicPr>
            <p:blipFill>
              <a:blip r:embed="rId491"/>
              <a:stretch>
                <a:fillRect/>
              </a:stretch>
            </p:blipFill>
            <p:spPr>
              <a:xfrm>
                <a:off x="6862787" y="2361653"/>
                <a:ext cx="9864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2">
            <p14:nvContentPartPr>
              <p14:cNvPr id="595" name="Freihand 594">
                <a:extLst>
                  <a:ext uri="{FF2B5EF4-FFF2-40B4-BE49-F238E27FC236}">
                    <a16:creationId xmlns:a16="http://schemas.microsoft.com/office/drawing/2014/main" id="{17A6D6E5-D1B5-4997-88C7-22E72DDFC721}"/>
                  </a:ext>
                </a:extLst>
              </p14:cNvPr>
              <p14:cNvContentPartPr/>
              <p14:nvPr/>
            </p14:nvContentPartPr>
            <p14:xfrm>
              <a:off x="7029467" y="2304773"/>
              <a:ext cx="104760" cy="86400"/>
            </p14:xfrm>
          </p:contentPart>
        </mc:Choice>
        <mc:Fallback>
          <p:pic>
            <p:nvPicPr>
              <p:cNvPr id="595" name="Freihand 594">
                <a:extLst>
                  <a:ext uri="{FF2B5EF4-FFF2-40B4-BE49-F238E27FC236}">
                    <a16:creationId xmlns:a16="http://schemas.microsoft.com/office/drawing/2014/main" id="{17A6D6E5-D1B5-4997-88C7-22E72DDFC721}"/>
                  </a:ext>
                </a:extLst>
              </p:cNvPr>
              <p:cNvPicPr/>
              <p:nvPr/>
            </p:nvPicPr>
            <p:blipFill>
              <a:blip r:embed="rId493"/>
              <a:stretch>
                <a:fillRect/>
              </a:stretch>
            </p:blipFill>
            <p:spPr>
              <a:xfrm>
                <a:off x="7025147" y="2300453"/>
                <a:ext cx="11340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4">
            <p14:nvContentPartPr>
              <p14:cNvPr id="596" name="Freihand 595">
                <a:extLst>
                  <a:ext uri="{FF2B5EF4-FFF2-40B4-BE49-F238E27FC236}">
                    <a16:creationId xmlns:a16="http://schemas.microsoft.com/office/drawing/2014/main" id="{D3800E94-2846-41DE-86F6-359BE0D7754E}"/>
                  </a:ext>
                </a:extLst>
              </p14:cNvPr>
              <p14:cNvContentPartPr/>
              <p14:nvPr/>
            </p14:nvContentPartPr>
            <p14:xfrm>
              <a:off x="7212347" y="2337173"/>
              <a:ext cx="105480" cy="37800"/>
            </p14:xfrm>
          </p:contentPart>
        </mc:Choice>
        <mc:Fallback>
          <p:pic>
            <p:nvPicPr>
              <p:cNvPr id="596" name="Freihand 595">
                <a:extLst>
                  <a:ext uri="{FF2B5EF4-FFF2-40B4-BE49-F238E27FC236}">
                    <a16:creationId xmlns:a16="http://schemas.microsoft.com/office/drawing/2014/main" id="{D3800E94-2846-41DE-86F6-359BE0D7754E}"/>
                  </a:ext>
                </a:extLst>
              </p:cNvPr>
              <p:cNvPicPr/>
              <p:nvPr/>
            </p:nvPicPr>
            <p:blipFill>
              <a:blip r:embed="rId495"/>
              <a:stretch>
                <a:fillRect/>
              </a:stretch>
            </p:blipFill>
            <p:spPr>
              <a:xfrm>
                <a:off x="7208027" y="2332853"/>
                <a:ext cx="114120" cy="4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6">
            <p14:nvContentPartPr>
              <p14:cNvPr id="598" name="Freihand 597">
                <a:extLst>
                  <a:ext uri="{FF2B5EF4-FFF2-40B4-BE49-F238E27FC236}">
                    <a16:creationId xmlns:a16="http://schemas.microsoft.com/office/drawing/2014/main" id="{15AE4266-5464-4E25-B63B-316340A19144}"/>
                  </a:ext>
                </a:extLst>
              </p14:cNvPr>
              <p14:cNvContentPartPr/>
              <p14:nvPr/>
            </p14:nvContentPartPr>
            <p14:xfrm>
              <a:off x="7393427" y="2287493"/>
              <a:ext cx="98280" cy="86040"/>
            </p14:xfrm>
          </p:contentPart>
        </mc:Choice>
        <mc:Fallback>
          <p:pic>
            <p:nvPicPr>
              <p:cNvPr id="598" name="Freihand 597">
                <a:extLst>
                  <a:ext uri="{FF2B5EF4-FFF2-40B4-BE49-F238E27FC236}">
                    <a16:creationId xmlns:a16="http://schemas.microsoft.com/office/drawing/2014/main" id="{15AE4266-5464-4E25-B63B-316340A19144}"/>
                  </a:ext>
                </a:extLst>
              </p:cNvPr>
              <p:cNvPicPr/>
              <p:nvPr/>
            </p:nvPicPr>
            <p:blipFill>
              <a:blip r:embed="rId497"/>
              <a:stretch>
                <a:fillRect/>
              </a:stretch>
            </p:blipFill>
            <p:spPr>
              <a:xfrm>
                <a:off x="7389107" y="2283173"/>
                <a:ext cx="106920" cy="9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8">
            <p14:nvContentPartPr>
              <p14:cNvPr id="599" name="Freihand 598">
                <a:extLst>
                  <a:ext uri="{FF2B5EF4-FFF2-40B4-BE49-F238E27FC236}">
                    <a16:creationId xmlns:a16="http://schemas.microsoft.com/office/drawing/2014/main" id="{BF3FAE08-07A2-4749-BA32-CFE21E1CFE3B}"/>
                  </a:ext>
                </a:extLst>
              </p14:cNvPr>
              <p14:cNvContentPartPr/>
              <p14:nvPr/>
            </p14:nvContentPartPr>
            <p14:xfrm>
              <a:off x="7498187" y="2361653"/>
              <a:ext cx="26280" cy="56880"/>
            </p14:xfrm>
          </p:contentPart>
        </mc:Choice>
        <mc:Fallback>
          <p:pic>
            <p:nvPicPr>
              <p:cNvPr id="599" name="Freihand 598">
                <a:extLst>
                  <a:ext uri="{FF2B5EF4-FFF2-40B4-BE49-F238E27FC236}">
                    <a16:creationId xmlns:a16="http://schemas.microsoft.com/office/drawing/2014/main" id="{BF3FAE08-07A2-4749-BA32-CFE21E1CFE3B}"/>
                  </a:ext>
                </a:extLst>
              </p:cNvPr>
              <p:cNvPicPr/>
              <p:nvPr/>
            </p:nvPicPr>
            <p:blipFill>
              <a:blip r:embed="rId499"/>
              <a:stretch>
                <a:fillRect/>
              </a:stretch>
            </p:blipFill>
            <p:spPr>
              <a:xfrm>
                <a:off x="7493867" y="2357333"/>
                <a:ext cx="3492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0">
            <p14:nvContentPartPr>
              <p14:cNvPr id="600" name="Freihand 599">
                <a:extLst>
                  <a:ext uri="{FF2B5EF4-FFF2-40B4-BE49-F238E27FC236}">
                    <a16:creationId xmlns:a16="http://schemas.microsoft.com/office/drawing/2014/main" id="{A087E489-66A4-4A82-B1B3-9272BBD56AE5}"/>
                  </a:ext>
                </a:extLst>
              </p14:cNvPr>
              <p14:cNvContentPartPr/>
              <p14:nvPr/>
            </p14:nvContentPartPr>
            <p14:xfrm>
              <a:off x="7573787" y="2282093"/>
              <a:ext cx="106200" cy="89280"/>
            </p14:xfrm>
          </p:contentPart>
        </mc:Choice>
        <mc:Fallback>
          <p:pic>
            <p:nvPicPr>
              <p:cNvPr id="600" name="Freihand 599">
                <a:extLst>
                  <a:ext uri="{FF2B5EF4-FFF2-40B4-BE49-F238E27FC236}">
                    <a16:creationId xmlns:a16="http://schemas.microsoft.com/office/drawing/2014/main" id="{A087E489-66A4-4A82-B1B3-9272BBD56AE5}"/>
                  </a:ext>
                </a:extLst>
              </p:cNvPr>
              <p:cNvPicPr/>
              <p:nvPr/>
            </p:nvPicPr>
            <p:blipFill>
              <a:blip r:embed="rId501"/>
              <a:stretch>
                <a:fillRect/>
              </a:stretch>
            </p:blipFill>
            <p:spPr>
              <a:xfrm>
                <a:off x="7569467" y="2277773"/>
                <a:ext cx="114840" cy="9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2">
            <p14:nvContentPartPr>
              <p14:cNvPr id="602" name="Freihand 601">
                <a:extLst>
                  <a:ext uri="{FF2B5EF4-FFF2-40B4-BE49-F238E27FC236}">
                    <a16:creationId xmlns:a16="http://schemas.microsoft.com/office/drawing/2014/main" id="{62011187-7125-4001-B07D-46F5CCEBCF18}"/>
                  </a:ext>
                </a:extLst>
              </p14:cNvPr>
              <p14:cNvContentPartPr/>
              <p14:nvPr/>
            </p14:nvContentPartPr>
            <p14:xfrm>
              <a:off x="7915787" y="2302973"/>
              <a:ext cx="82800" cy="95760"/>
            </p14:xfrm>
          </p:contentPart>
        </mc:Choice>
        <mc:Fallback>
          <p:pic>
            <p:nvPicPr>
              <p:cNvPr id="602" name="Freihand 601">
                <a:extLst>
                  <a:ext uri="{FF2B5EF4-FFF2-40B4-BE49-F238E27FC236}">
                    <a16:creationId xmlns:a16="http://schemas.microsoft.com/office/drawing/2014/main" id="{62011187-7125-4001-B07D-46F5CCEBCF18}"/>
                  </a:ext>
                </a:extLst>
              </p:cNvPr>
              <p:cNvPicPr/>
              <p:nvPr/>
            </p:nvPicPr>
            <p:blipFill>
              <a:blip r:embed="rId503"/>
              <a:stretch>
                <a:fillRect/>
              </a:stretch>
            </p:blipFill>
            <p:spPr>
              <a:xfrm>
                <a:off x="7911467" y="2298653"/>
                <a:ext cx="9144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4">
            <p14:nvContentPartPr>
              <p14:cNvPr id="603" name="Freihand 602">
                <a:extLst>
                  <a:ext uri="{FF2B5EF4-FFF2-40B4-BE49-F238E27FC236}">
                    <a16:creationId xmlns:a16="http://schemas.microsoft.com/office/drawing/2014/main" id="{F748E3E8-D172-4383-846C-9096AC509374}"/>
                  </a:ext>
                </a:extLst>
              </p14:cNvPr>
              <p14:cNvContentPartPr/>
              <p14:nvPr/>
            </p14:nvContentPartPr>
            <p14:xfrm>
              <a:off x="7862507" y="2342933"/>
              <a:ext cx="148320" cy="12960"/>
            </p14:xfrm>
          </p:contentPart>
        </mc:Choice>
        <mc:Fallback>
          <p:pic>
            <p:nvPicPr>
              <p:cNvPr id="603" name="Freihand 602">
                <a:extLst>
                  <a:ext uri="{FF2B5EF4-FFF2-40B4-BE49-F238E27FC236}">
                    <a16:creationId xmlns:a16="http://schemas.microsoft.com/office/drawing/2014/main" id="{F748E3E8-D172-4383-846C-9096AC509374}"/>
                  </a:ext>
                </a:extLst>
              </p:cNvPr>
              <p:cNvPicPr/>
              <p:nvPr/>
            </p:nvPicPr>
            <p:blipFill>
              <a:blip r:embed="rId505"/>
              <a:stretch>
                <a:fillRect/>
              </a:stretch>
            </p:blipFill>
            <p:spPr>
              <a:xfrm>
                <a:off x="7858187" y="2338613"/>
                <a:ext cx="15696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6">
            <p14:nvContentPartPr>
              <p14:cNvPr id="605" name="Freihand 604">
                <a:extLst>
                  <a:ext uri="{FF2B5EF4-FFF2-40B4-BE49-F238E27FC236}">
                    <a16:creationId xmlns:a16="http://schemas.microsoft.com/office/drawing/2014/main" id="{C0C65471-260F-410B-8F83-79700BC6CD2E}"/>
                  </a:ext>
                </a:extLst>
              </p14:cNvPr>
              <p14:cNvContentPartPr/>
              <p14:nvPr/>
            </p14:nvContentPartPr>
            <p14:xfrm>
              <a:off x="8298107" y="2504573"/>
              <a:ext cx="107640" cy="63720"/>
            </p14:xfrm>
          </p:contentPart>
        </mc:Choice>
        <mc:Fallback>
          <p:pic>
            <p:nvPicPr>
              <p:cNvPr id="605" name="Freihand 604">
                <a:extLst>
                  <a:ext uri="{FF2B5EF4-FFF2-40B4-BE49-F238E27FC236}">
                    <a16:creationId xmlns:a16="http://schemas.microsoft.com/office/drawing/2014/main" id="{C0C65471-260F-410B-8F83-79700BC6CD2E}"/>
                  </a:ext>
                </a:extLst>
              </p:cNvPr>
              <p:cNvPicPr/>
              <p:nvPr/>
            </p:nvPicPr>
            <p:blipFill>
              <a:blip r:embed="rId507"/>
              <a:stretch>
                <a:fillRect/>
              </a:stretch>
            </p:blipFill>
            <p:spPr>
              <a:xfrm>
                <a:off x="8293787" y="2500253"/>
                <a:ext cx="116280" cy="7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8">
            <p14:nvContentPartPr>
              <p14:cNvPr id="606" name="Freihand 605">
                <a:extLst>
                  <a:ext uri="{FF2B5EF4-FFF2-40B4-BE49-F238E27FC236}">
                    <a16:creationId xmlns:a16="http://schemas.microsoft.com/office/drawing/2014/main" id="{8081654A-0087-4552-83DD-0A763EE907EF}"/>
                  </a:ext>
                </a:extLst>
              </p14:cNvPr>
              <p14:cNvContentPartPr/>
              <p14:nvPr/>
            </p14:nvContentPartPr>
            <p14:xfrm>
              <a:off x="8389187" y="2572613"/>
              <a:ext cx="16200" cy="59760"/>
            </p14:xfrm>
          </p:contentPart>
        </mc:Choice>
        <mc:Fallback>
          <p:pic>
            <p:nvPicPr>
              <p:cNvPr id="606" name="Freihand 605">
                <a:extLst>
                  <a:ext uri="{FF2B5EF4-FFF2-40B4-BE49-F238E27FC236}">
                    <a16:creationId xmlns:a16="http://schemas.microsoft.com/office/drawing/2014/main" id="{8081654A-0087-4552-83DD-0A763EE907EF}"/>
                  </a:ext>
                </a:extLst>
              </p:cNvPr>
              <p:cNvPicPr/>
              <p:nvPr/>
            </p:nvPicPr>
            <p:blipFill>
              <a:blip r:embed="rId509"/>
              <a:stretch>
                <a:fillRect/>
              </a:stretch>
            </p:blipFill>
            <p:spPr>
              <a:xfrm>
                <a:off x="8384867" y="2568293"/>
                <a:ext cx="24840" cy="6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0">
            <p14:nvContentPartPr>
              <p14:cNvPr id="607" name="Freihand 606">
                <a:extLst>
                  <a:ext uri="{FF2B5EF4-FFF2-40B4-BE49-F238E27FC236}">
                    <a16:creationId xmlns:a16="http://schemas.microsoft.com/office/drawing/2014/main" id="{D9FBBCB5-D67C-48B6-9366-CF8B900D5E30}"/>
                  </a:ext>
                </a:extLst>
              </p14:cNvPr>
              <p14:cNvContentPartPr/>
              <p14:nvPr/>
            </p14:nvContentPartPr>
            <p14:xfrm>
              <a:off x="8453987" y="2503493"/>
              <a:ext cx="79920" cy="86760"/>
            </p14:xfrm>
          </p:contentPart>
        </mc:Choice>
        <mc:Fallback>
          <p:pic>
            <p:nvPicPr>
              <p:cNvPr id="607" name="Freihand 606">
                <a:extLst>
                  <a:ext uri="{FF2B5EF4-FFF2-40B4-BE49-F238E27FC236}">
                    <a16:creationId xmlns:a16="http://schemas.microsoft.com/office/drawing/2014/main" id="{D9FBBCB5-D67C-48B6-9366-CF8B900D5E30}"/>
                  </a:ext>
                </a:extLst>
              </p:cNvPr>
              <p:cNvPicPr/>
              <p:nvPr/>
            </p:nvPicPr>
            <p:blipFill>
              <a:blip r:embed="rId511"/>
              <a:stretch>
                <a:fillRect/>
              </a:stretch>
            </p:blipFill>
            <p:spPr>
              <a:xfrm>
                <a:off x="8449667" y="2499173"/>
                <a:ext cx="88560" cy="95400"/>
              </a:xfrm>
              <a:prstGeom prst="rect">
                <a:avLst/>
              </a:prstGeom>
            </p:spPr>
          </p:pic>
        </mc:Fallback>
      </mc:AlternateContent>
      <p:grpSp>
        <p:nvGrpSpPr>
          <p:cNvPr id="616" name="Gruppieren 615">
            <a:extLst>
              <a:ext uri="{FF2B5EF4-FFF2-40B4-BE49-F238E27FC236}">
                <a16:creationId xmlns:a16="http://schemas.microsoft.com/office/drawing/2014/main" id="{9FCDEAF7-4CCA-4B13-ADEE-618B8795CE20}"/>
              </a:ext>
            </a:extLst>
          </p:cNvPr>
          <p:cNvGrpSpPr/>
          <p:nvPr/>
        </p:nvGrpSpPr>
        <p:grpSpPr>
          <a:xfrm>
            <a:off x="-11413" y="1156013"/>
            <a:ext cx="223200" cy="232200"/>
            <a:chOff x="-11413" y="1156013"/>
            <a:chExt cx="223200" cy="232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2">
              <p14:nvContentPartPr>
                <p14:cNvPr id="614" name="Freihand 613">
                  <a:extLst>
                    <a:ext uri="{FF2B5EF4-FFF2-40B4-BE49-F238E27FC236}">
                      <a16:creationId xmlns:a16="http://schemas.microsoft.com/office/drawing/2014/main" id="{4DBB8BED-28D1-4819-807D-4B566BE3521C}"/>
                    </a:ext>
                  </a:extLst>
                </p14:cNvPr>
                <p14:cNvContentPartPr/>
                <p14:nvPr/>
              </p14:nvContentPartPr>
              <p14:xfrm>
                <a:off x="49787" y="1201373"/>
                <a:ext cx="73440" cy="113400"/>
              </p14:xfrm>
            </p:contentPart>
          </mc:Choice>
          <mc:Fallback>
            <p:pic>
              <p:nvPicPr>
                <p:cNvPr id="614" name="Freihand 613">
                  <a:extLst>
                    <a:ext uri="{FF2B5EF4-FFF2-40B4-BE49-F238E27FC236}">
                      <a16:creationId xmlns:a16="http://schemas.microsoft.com/office/drawing/2014/main" id="{4DBB8BED-28D1-4819-807D-4B566BE3521C}"/>
                    </a:ext>
                  </a:extLst>
                </p:cNvPr>
                <p:cNvPicPr/>
                <p:nvPr/>
              </p:nvPicPr>
              <p:blipFill>
                <a:blip r:embed="rId513"/>
                <a:stretch>
                  <a:fillRect/>
                </a:stretch>
              </p:blipFill>
              <p:spPr>
                <a:xfrm>
                  <a:off x="45467" y="1197053"/>
                  <a:ext cx="8208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4">
              <p14:nvContentPartPr>
                <p14:cNvPr id="615" name="Freihand 614">
                  <a:extLst>
                    <a:ext uri="{FF2B5EF4-FFF2-40B4-BE49-F238E27FC236}">
                      <a16:creationId xmlns:a16="http://schemas.microsoft.com/office/drawing/2014/main" id="{7216878A-B736-401C-84C2-3CC5897E3E73}"/>
                    </a:ext>
                  </a:extLst>
                </p14:cNvPr>
                <p14:cNvContentPartPr/>
                <p14:nvPr/>
              </p14:nvContentPartPr>
              <p14:xfrm>
                <a:off x="-11413" y="1156013"/>
                <a:ext cx="223200" cy="232200"/>
              </p14:xfrm>
            </p:contentPart>
          </mc:Choice>
          <mc:Fallback>
            <p:pic>
              <p:nvPicPr>
                <p:cNvPr id="615" name="Freihand 614">
                  <a:extLst>
                    <a:ext uri="{FF2B5EF4-FFF2-40B4-BE49-F238E27FC236}">
                      <a16:creationId xmlns:a16="http://schemas.microsoft.com/office/drawing/2014/main" id="{7216878A-B736-401C-84C2-3CC5897E3E73}"/>
                    </a:ext>
                  </a:extLst>
                </p:cNvPr>
                <p:cNvPicPr/>
                <p:nvPr/>
              </p:nvPicPr>
              <p:blipFill>
                <a:blip r:embed="rId515"/>
                <a:stretch>
                  <a:fillRect/>
                </a:stretch>
              </p:blipFill>
              <p:spPr>
                <a:xfrm>
                  <a:off x="-15733" y="1151693"/>
                  <a:ext cx="231840" cy="240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16">
            <p14:nvContentPartPr>
              <p14:cNvPr id="623" name="Freihand 622">
                <a:extLst>
                  <a:ext uri="{FF2B5EF4-FFF2-40B4-BE49-F238E27FC236}">
                    <a16:creationId xmlns:a16="http://schemas.microsoft.com/office/drawing/2014/main" id="{CDF9884C-A65F-4234-88B7-012655642B70}"/>
                  </a:ext>
                </a:extLst>
              </p14:cNvPr>
              <p14:cNvContentPartPr/>
              <p14:nvPr/>
            </p14:nvContentPartPr>
            <p14:xfrm>
              <a:off x="3501107" y="2356613"/>
              <a:ext cx="1018440" cy="69480"/>
            </p14:xfrm>
          </p:contentPart>
        </mc:Choice>
        <mc:Fallback>
          <p:pic>
            <p:nvPicPr>
              <p:cNvPr id="623" name="Freihand 622">
                <a:extLst>
                  <a:ext uri="{FF2B5EF4-FFF2-40B4-BE49-F238E27FC236}">
                    <a16:creationId xmlns:a16="http://schemas.microsoft.com/office/drawing/2014/main" id="{CDF9884C-A65F-4234-88B7-012655642B70}"/>
                  </a:ext>
                </a:extLst>
              </p:cNvPr>
              <p:cNvPicPr/>
              <p:nvPr/>
            </p:nvPicPr>
            <p:blipFill>
              <a:blip r:embed="rId517"/>
              <a:stretch>
                <a:fillRect/>
              </a:stretch>
            </p:blipFill>
            <p:spPr>
              <a:xfrm>
                <a:off x="3496787" y="2352293"/>
                <a:ext cx="1027080" cy="78120"/>
              </a:xfrm>
              <a:prstGeom prst="rect">
                <a:avLst/>
              </a:prstGeom>
            </p:spPr>
          </p:pic>
        </mc:Fallback>
      </mc:AlternateContent>
      <p:grpSp>
        <p:nvGrpSpPr>
          <p:cNvPr id="630" name="Gruppieren 629">
            <a:extLst>
              <a:ext uri="{FF2B5EF4-FFF2-40B4-BE49-F238E27FC236}">
                <a16:creationId xmlns:a16="http://schemas.microsoft.com/office/drawing/2014/main" id="{EB263633-2003-4637-9FD0-CA1446E16583}"/>
              </a:ext>
            </a:extLst>
          </p:cNvPr>
          <p:cNvGrpSpPr/>
          <p:nvPr/>
        </p:nvGrpSpPr>
        <p:grpSpPr>
          <a:xfrm>
            <a:off x="11267" y="2722733"/>
            <a:ext cx="1798920" cy="378000"/>
            <a:chOff x="11267" y="2722733"/>
            <a:chExt cx="1798920" cy="378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8">
              <p14:nvContentPartPr>
                <p14:cNvPr id="609" name="Freihand 608">
                  <a:extLst>
                    <a:ext uri="{FF2B5EF4-FFF2-40B4-BE49-F238E27FC236}">
                      <a16:creationId xmlns:a16="http://schemas.microsoft.com/office/drawing/2014/main" id="{458CE47E-F992-4F76-B024-1C639F72FC85}"/>
                    </a:ext>
                  </a:extLst>
                </p14:cNvPr>
                <p14:cNvContentPartPr/>
                <p14:nvPr/>
              </p14:nvContentPartPr>
              <p14:xfrm>
                <a:off x="393587" y="2938373"/>
                <a:ext cx="28440" cy="162360"/>
              </p14:xfrm>
            </p:contentPart>
          </mc:Choice>
          <mc:Fallback>
            <p:pic>
              <p:nvPicPr>
                <p:cNvPr id="609" name="Freihand 608">
                  <a:extLst>
                    <a:ext uri="{FF2B5EF4-FFF2-40B4-BE49-F238E27FC236}">
                      <a16:creationId xmlns:a16="http://schemas.microsoft.com/office/drawing/2014/main" id="{458CE47E-F992-4F76-B024-1C639F72FC85}"/>
                    </a:ext>
                  </a:extLst>
                </p:cNvPr>
                <p:cNvPicPr/>
                <p:nvPr/>
              </p:nvPicPr>
              <p:blipFill>
                <a:blip r:embed="rId519"/>
                <a:stretch>
                  <a:fillRect/>
                </a:stretch>
              </p:blipFill>
              <p:spPr>
                <a:xfrm>
                  <a:off x="389267" y="2934053"/>
                  <a:ext cx="3708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0">
              <p14:nvContentPartPr>
                <p14:cNvPr id="610" name="Freihand 609">
                  <a:extLst>
                    <a:ext uri="{FF2B5EF4-FFF2-40B4-BE49-F238E27FC236}">
                      <a16:creationId xmlns:a16="http://schemas.microsoft.com/office/drawing/2014/main" id="{8B22812D-588D-45E9-B5F5-0B0CA2786293}"/>
                    </a:ext>
                  </a:extLst>
                </p14:cNvPr>
                <p14:cNvContentPartPr/>
                <p14:nvPr/>
              </p14:nvContentPartPr>
              <p14:xfrm>
                <a:off x="326627" y="2929013"/>
                <a:ext cx="214200" cy="7560"/>
              </p14:xfrm>
            </p:contentPart>
          </mc:Choice>
          <mc:Fallback>
            <p:pic>
              <p:nvPicPr>
                <p:cNvPr id="610" name="Freihand 609">
                  <a:extLst>
                    <a:ext uri="{FF2B5EF4-FFF2-40B4-BE49-F238E27FC236}">
                      <a16:creationId xmlns:a16="http://schemas.microsoft.com/office/drawing/2014/main" id="{8B22812D-588D-45E9-B5F5-0B0CA2786293}"/>
                    </a:ext>
                  </a:extLst>
                </p:cNvPr>
                <p:cNvPicPr/>
                <p:nvPr/>
              </p:nvPicPr>
              <p:blipFill>
                <a:blip r:embed="rId521"/>
                <a:stretch>
                  <a:fillRect/>
                </a:stretch>
              </p:blipFill>
              <p:spPr>
                <a:xfrm>
                  <a:off x="322307" y="2924693"/>
                  <a:ext cx="22284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2">
              <p14:nvContentPartPr>
                <p14:cNvPr id="611" name="Freihand 610">
                  <a:extLst>
                    <a:ext uri="{FF2B5EF4-FFF2-40B4-BE49-F238E27FC236}">
                      <a16:creationId xmlns:a16="http://schemas.microsoft.com/office/drawing/2014/main" id="{2DC275B3-A1F9-4314-AE26-4A59732E7F3A}"/>
                    </a:ext>
                  </a:extLst>
                </p14:cNvPr>
                <p14:cNvContentPartPr/>
                <p14:nvPr/>
              </p14:nvContentPartPr>
              <p14:xfrm>
                <a:off x="588707" y="2997053"/>
                <a:ext cx="162000" cy="8640"/>
              </p14:xfrm>
            </p:contentPart>
          </mc:Choice>
          <mc:Fallback>
            <p:pic>
              <p:nvPicPr>
                <p:cNvPr id="611" name="Freihand 610">
                  <a:extLst>
                    <a:ext uri="{FF2B5EF4-FFF2-40B4-BE49-F238E27FC236}">
                      <a16:creationId xmlns:a16="http://schemas.microsoft.com/office/drawing/2014/main" id="{2DC275B3-A1F9-4314-AE26-4A59732E7F3A}"/>
                    </a:ext>
                  </a:extLst>
                </p:cNvPr>
                <p:cNvPicPr/>
                <p:nvPr/>
              </p:nvPicPr>
              <p:blipFill>
                <a:blip r:embed="rId523"/>
                <a:stretch>
                  <a:fillRect/>
                </a:stretch>
              </p:blipFill>
              <p:spPr>
                <a:xfrm>
                  <a:off x="584387" y="2992733"/>
                  <a:ext cx="17064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4">
              <p14:nvContentPartPr>
                <p14:cNvPr id="612" name="Freihand 611">
                  <a:extLst>
                    <a:ext uri="{FF2B5EF4-FFF2-40B4-BE49-F238E27FC236}">
                      <a16:creationId xmlns:a16="http://schemas.microsoft.com/office/drawing/2014/main" id="{7978DFE9-A96A-4F72-A434-6773C802BBBA}"/>
                    </a:ext>
                  </a:extLst>
                </p14:cNvPr>
                <p14:cNvContentPartPr/>
                <p14:nvPr/>
              </p14:nvContentPartPr>
              <p14:xfrm>
                <a:off x="606347" y="3054293"/>
                <a:ext cx="177840" cy="17280"/>
              </p14:xfrm>
            </p:contentPart>
          </mc:Choice>
          <mc:Fallback>
            <p:pic>
              <p:nvPicPr>
                <p:cNvPr id="612" name="Freihand 611">
                  <a:extLst>
                    <a:ext uri="{FF2B5EF4-FFF2-40B4-BE49-F238E27FC236}">
                      <a16:creationId xmlns:a16="http://schemas.microsoft.com/office/drawing/2014/main" id="{7978DFE9-A96A-4F72-A434-6773C802BBBA}"/>
                    </a:ext>
                  </a:extLst>
                </p:cNvPr>
                <p:cNvPicPr/>
                <p:nvPr/>
              </p:nvPicPr>
              <p:blipFill>
                <a:blip r:embed="rId525"/>
                <a:stretch>
                  <a:fillRect/>
                </a:stretch>
              </p:blipFill>
              <p:spPr>
                <a:xfrm>
                  <a:off x="602027" y="3049973"/>
                  <a:ext cx="18648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6">
              <p14:nvContentPartPr>
                <p14:cNvPr id="620" name="Freihand 619">
                  <a:extLst>
                    <a:ext uri="{FF2B5EF4-FFF2-40B4-BE49-F238E27FC236}">
                      <a16:creationId xmlns:a16="http://schemas.microsoft.com/office/drawing/2014/main" id="{E27FD37D-315B-483D-AE57-7EBA5043F681}"/>
                    </a:ext>
                  </a:extLst>
                </p14:cNvPr>
                <p14:cNvContentPartPr/>
                <p14:nvPr/>
              </p14:nvContentPartPr>
              <p14:xfrm>
                <a:off x="76427" y="2797613"/>
                <a:ext cx="92520" cy="127080"/>
              </p14:xfrm>
            </p:contentPart>
          </mc:Choice>
          <mc:Fallback>
            <p:pic>
              <p:nvPicPr>
                <p:cNvPr id="620" name="Freihand 619">
                  <a:extLst>
                    <a:ext uri="{FF2B5EF4-FFF2-40B4-BE49-F238E27FC236}">
                      <a16:creationId xmlns:a16="http://schemas.microsoft.com/office/drawing/2014/main" id="{E27FD37D-315B-483D-AE57-7EBA5043F681}"/>
                    </a:ext>
                  </a:extLst>
                </p:cNvPr>
                <p:cNvPicPr/>
                <p:nvPr/>
              </p:nvPicPr>
              <p:blipFill>
                <a:blip r:embed="rId527"/>
                <a:stretch>
                  <a:fillRect/>
                </a:stretch>
              </p:blipFill>
              <p:spPr>
                <a:xfrm>
                  <a:off x="72107" y="2793293"/>
                  <a:ext cx="10116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8">
              <p14:nvContentPartPr>
                <p14:cNvPr id="621" name="Freihand 620">
                  <a:extLst>
                    <a:ext uri="{FF2B5EF4-FFF2-40B4-BE49-F238E27FC236}">
                      <a16:creationId xmlns:a16="http://schemas.microsoft.com/office/drawing/2014/main" id="{BCD9B99E-6D2E-4793-9E3B-CEB94FCFEFBD}"/>
                    </a:ext>
                  </a:extLst>
                </p14:cNvPr>
                <p14:cNvContentPartPr/>
                <p14:nvPr/>
              </p14:nvContentPartPr>
              <p14:xfrm>
                <a:off x="11267" y="2722733"/>
                <a:ext cx="214560" cy="251640"/>
              </p14:xfrm>
            </p:contentPart>
          </mc:Choice>
          <mc:Fallback>
            <p:pic>
              <p:nvPicPr>
                <p:cNvPr id="621" name="Freihand 620">
                  <a:extLst>
                    <a:ext uri="{FF2B5EF4-FFF2-40B4-BE49-F238E27FC236}">
                      <a16:creationId xmlns:a16="http://schemas.microsoft.com/office/drawing/2014/main" id="{BCD9B99E-6D2E-4793-9E3B-CEB94FCFEFBD}"/>
                    </a:ext>
                  </a:extLst>
                </p:cNvPr>
                <p:cNvPicPr/>
                <p:nvPr/>
              </p:nvPicPr>
              <p:blipFill>
                <a:blip r:embed="rId529"/>
                <a:stretch>
                  <a:fillRect/>
                </a:stretch>
              </p:blipFill>
              <p:spPr>
                <a:xfrm>
                  <a:off x="6947" y="2718413"/>
                  <a:ext cx="223200" cy="26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0">
              <p14:nvContentPartPr>
                <p14:cNvPr id="624" name="Freihand 623">
                  <a:extLst>
                    <a:ext uri="{FF2B5EF4-FFF2-40B4-BE49-F238E27FC236}">
                      <a16:creationId xmlns:a16="http://schemas.microsoft.com/office/drawing/2014/main" id="{79DD4F53-E608-4C06-9A79-15294BA7B092}"/>
                    </a:ext>
                  </a:extLst>
                </p14:cNvPr>
                <p14:cNvContentPartPr/>
                <p14:nvPr/>
              </p14:nvContentPartPr>
              <p14:xfrm>
                <a:off x="954107" y="2900213"/>
                <a:ext cx="82440" cy="176040"/>
              </p14:xfrm>
            </p:contentPart>
          </mc:Choice>
          <mc:Fallback>
            <p:pic>
              <p:nvPicPr>
                <p:cNvPr id="624" name="Freihand 623">
                  <a:extLst>
                    <a:ext uri="{FF2B5EF4-FFF2-40B4-BE49-F238E27FC236}">
                      <a16:creationId xmlns:a16="http://schemas.microsoft.com/office/drawing/2014/main" id="{79DD4F53-E608-4C06-9A79-15294BA7B092}"/>
                    </a:ext>
                  </a:extLst>
                </p:cNvPr>
                <p:cNvPicPr/>
                <p:nvPr/>
              </p:nvPicPr>
              <p:blipFill>
                <a:blip r:embed="rId531"/>
                <a:stretch>
                  <a:fillRect/>
                </a:stretch>
              </p:blipFill>
              <p:spPr>
                <a:xfrm>
                  <a:off x="949787" y="2895893"/>
                  <a:ext cx="9108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2">
              <p14:nvContentPartPr>
                <p14:cNvPr id="625" name="Freihand 624">
                  <a:extLst>
                    <a:ext uri="{FF2B5EF4-FFF2-40B4-BE49-F238E27FC236}">
                      <a16:creationId xmlns:a16="http://schemas.microsoft.com/office/drawing/2014/main" id="{01564855-39A2-4B73-938C-D02A2273084D}"/>
                    </a:ext>
                  </a:extLst>
                </p14:cNvPr>
                <p14:cNvContentPartPr/>
                <p14:nvPr/>
              </p14:nvContentPartPr>
              <p14:xfrm>
                <a:off x="900107" y="2966813"/>
                <a:ext cx="291960" cy="18360"/>
              </p14:xfrm>
            </p:contentPart>
          </mc:Choice>
          <mc:Fallback>
            <p:pic>
              <p:nvPicPr>
                <p:cNvPr id="625" name="Freihand 624">
                  <a:extLst>
                    <a:ext uri="{FF2B5EF4-FFF2-40B4-BE49-F238E27FC236}">
                      <a16:creationId xmlns:a16="http://schemas.microsoft.com/office/drawing/2014/main" id="{01564855-39A2-4B73-938C-D02A2273084D}"/>
                    </a:ext>
                  </a:extLst>
                </p:cNvPr>
                <p:cNvPicPr/>
                <p:nvPr/>
              </p:nvPicPr>
              <p:blipFill>
                <a:blip r:embed="rId533"/>
                <a:stretch>
                  <a:fillRect/>
                </a:stretch>
              </p:blipFill>
              <p:spPr>
                <a:xfrm>
                  <a:off x="895787" y="2962493"/>
                  <a:ext cx="30060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4">
              <p14:nvContentPartPr>
                <p14:cNvPr id="626" name="Freihand 625">
                  <a:extLst>
                    <a:ext uri="{FF2B5EF4-FFF2-40B4-BE49-F238E27FC236}">
                      <a16:creationId xmlns:a16="http://schemas.microsoft.com/office/drawing/2014/main" id="{C5CD4B2D-631B-4610-949A-523F1255F4E1}"/>
                    </a:ext>
                  </a:extLst>
                </p14:cNvPr>
                <p14:cNvContentPartPr/>
                <p14:nvPr/>
              </p14:nvContentPartPr>
              <p14:xfrm>
                <a:off x="1304387" y="2908493"/>
                <a:ext cx="98640" cy="117360"/>
              </p14:xfrm>
            </p:contentPart>
          </mc:Choice>
          <mc:Fallback>
            <p:pic>
              <p:nvPicPr>
                <p:cNvPr id="626" name="Freihand 625">
                  <a:extLst>
                    <a:ext uri="{FF2B5EF4-FFF2-40B4-BE49-F238E27FC236}">
                      <a16:creationId xmlns:a16="http://schemas.microsoft.com/office/drawing/2014/main" id="{C5CD4B2D-631B-4610-949A-523F1255F4E1}"/>
                    </a:ext>
                  </a:extLst>
                </p:cNvPr>
                <p:cNvPicPr/>
                <p:nvPr/>
              </p:nvPicPr>
              <p:blipFill>
                <a:blip r:embed="rId535"/>
                <a:stretch>
                  <a:fillRect/>
                </a:stretch>
              </p:blipFill>
              <p:spPr>
                <a:xfrm>
                  <a:off x="1300067" y="2904173"/>
                  <a:ext cx="1072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6">
              <p14:nvContentPartPr>
                <p14:cNvPr id="627" name="Freihand 626">
                  <a:extLst>
                    <a:ext uri="{FF2B5EF4-FFF2-40B4-BE49-F238E27FC236}">
                      <a16:creationId xmlns:a16="http://schemas.microsoft.com/office/drawing/2014/main" id="{74BE7521-7792-42D5-9944-E55D03FA8DF3}"/>
                    </a:ext>
                  </a:extLst>
                </p14:cNvPr>
                <p14:cNvContentPartPr/>
                <p14:nvPr/>
              </p14:nvContentPartPr>
              <p14:xfrm>
                <a:off x="1295387" y="2924693"/>
                <a:ext cx="244080" cy="154440"/>
              </p14:xfrm>
            </p:contentPart>
          </mc:Choice>
          <mc:Fallback>
            <p:pic>
              <p:nvPicPr>
                <p:cNvPr id="627" name="Freihand 626">
                  <a:extLst>
                    <a:ext uri="{FF2B5EF4-FFF2-40B4-BE49-F238E27FC236}">
                      <a16:creationId xmlns:a16="http://schemas.microsoft.com/office/drawing/2014/main" id="{74BE7521-7792-42D5-9944-E55D03FA8DF3}"/>
                    </a:ext>
                  </a:extLst>
                </p:cNvPr>
                <p:cNvPicPr/>
                <p:nvPr/>
              </p:nvPicPr>
              <p:blipFill>
                <a:blip r:embed="rId537"/>
                <a:stretch>
                  <a:fillRect/>
                </a:stretch>
              </p:blipFill>
              <p:spPr>
                <a:xfrm>
                  <a:off x="1291067" y="2920373"/>
                  <a:ext cx="2527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8">
              <p14:nvContentPartPr>
                <p14:cNvPr id="628" name="Freihand 627">
                  <a:extLst>
                    <a:ext uri="{FF2B5EF4-FFF2-40B4-BE49-F238E27FC236}">
                      <a16:creationId xmlns:a16="http://schemas.microsoft.com/office/drawing/2014/main" id="{ED150284-FC53-4EF6-8324-F05DA70A131F}"/>
                    </a:ext>
                  </a:extLst>
                </p14:cNvPr>
                <p14:cNvContentPartPr/>
                <p14:nvPr/>
              </p14:nvContentPartPr>
              <p14:xfrm>
                <a:off x="1432907" y="3031613"/>
                <a:ext cx="153000" cy="11880"/>
              </p14:xfrm>
            </p:contentPart>
          </mc:Choice>
          <mc:Fallback>
            <p:pic>
              <p:nvPicPr>
                <p:cNvPr id="628" name="Freihand 627">
                  <a:extLst>
                    <a:ext uri="{FF2B5EF4-FFF2-40B4-BE49-F238E27FC236}">
                      <a16:creationId xmlns:a16="http://schemas.microsoft.com/office/drawing/2014/main" id="{ED150284-FC53-4EF6-8324-F05DA70A131F}"/>
                    </a:ext>
                  </a:extLst>
                </p:cNvPr>
                <p:cNvPicPr/>
                <p:nvPr/>
              </p:nvPicPr>
              <p:blipFill>
                <a:blip r:embed="rId539"/>
                <a:stretch>
                  <a:fillRect/>
                </a:stretch>
              </p:blipFill>
              <p:spPr>
                <a:xfrm>
                  <a:off x="1428587" y="3027293"/>
                  <a:ext cx="1616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0">
              <p14:nvContentPartPr>
                <p14:cNvPr id="629" name="Freihand 628">
                  <a:extLst>
                    <a:ext uri="{FF2B5EF4-FFF2-40B4-BE49-F238E27FC236}">
                      <a16:creationId xmlns:a16="http://schemas.microsoft.com/office/drawing/2014/main" id="{DA74B28B-4C16-4A4D-BDCB-892C75B0EA31}"/>
                    </a:ext>
                  </a:extLst>
                </p14:cNvPr>
                <p14:cNvContentPartPr/>
                <p14:nvPr/>
              </p14:nvContentPartPr>
              <p14:xfrm>
                <a:off x="1613987" y="2957093"/>
                <a:ext cx="196200" cy="76680"/>
              </p14:xfrm>
            </p:contentPart>
          </mc:Choice>
          <mc:Fallback>
            <p:pic>
              <p:nvPicPr>
                <p:cNvPr id="629" name="Freihand 628">
                  <a:extLst>
                    <a:ext uri="{FF2B5EF4-FFF2-40B4-BE49-F238E27FC236}">
                      <a16:creationId xmlns:a16="http://schemas.microsoft.com/office/drawing/2014/main" id="{DA74B28B-4C16-4A4D-BDCB-892C75B0EA31}"/>
                    </a:ext>
                  </a:extLst>
                </p:cNvPr>
                <p:cNvPicPr/>
                <p:nvPr/>
              </p:nvPicPr>
              <p:blipFill>
                <a:blip r:embed="rId541"/>
                <a:stretch>
                  <a:fillRect/>
                </a:stretch>
              </p:blipFill>
              <p:spPr>
                <a:xfrm>
                  <a:off x="1609667" y="2952773"/>
                  <a:ext cx="204840" cy="85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52" name="Gruppieren 651">
            <a:extLst>
              <a:ext uri="{FF2B5EF4-FFF2-40B4-BE49-F238E27FC236}">
                <a16:creationId xmlns:a16="http://schemas.microsoft.com/office/drawing/2014/main" id="{87EB26A2-595C-447B-8248-65401AE133E8}"/>
              </a:ext>
            </a:extLst>
          </p:cNvPr>
          <p:cNvGrpSpPr/>
          <p:nvPr/>
        </p:nvGrpSpPr>
        <p:grpSpPr>
          <a:xfrm>
            <a:off x="2008907" y="2732453"/>
            <a:ext cx="2256480" cy="420480"/>
            <a:chOff x="2008907" y="2732453"/>
            <a:chExt cx="2256480" cy="420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42">
              <p14:nvContentPartPr>
                <p14:cNvPr id="631" name="Freihand 630">
                  <a:extLst>
                    <a:ext uri="{FF2B5EF4-FFF2-40B4-BE49-F238E27FC236}">
                      <a16:creationId xmlns:a16="http://schemas.microsoft.com/office/drawing/2014/main" id="{1C64BE46-F6E1-4AB7-BF18-8DE6E35AE13F}"/>
                    </a:ext>
                  </a:extLst>
                </p14:cNvPr>
                <p14:cNvContentPartPr/>
                <p14:nvPr/>
              </p14:nvContentPartPr>
              <p14:xfrm>
                <a:off x="2008907" y="2885453"/>
                <a:ext cx="133200" cy="137520"/>
              </p14:xfrm>
            </p:contentPart>
          </mc:Choice>
          <mc:Fallback>
            <p:pic>
              <p:nvPicPr>
                <p:cNvPr id="631" name="Freihand 630">
                  <a:extLst>
                    <a:ext uri="{FF2B5EF4-FFF2-40B4-BE49-F238E27FC236}">
                      <a16:creationId xmlns:a16="http://schemas.microsoft.com/office/drawing/2014/main" id="{1C64BE46-F6E1-4AB7-BF18-8DE6E35AE13F}"/>
                    </a:ext>
                  </a:extLst>
                </p:cNvPr>
                <p:cNvPicPr/>
                <p:nvPr/>
              </p:nvPicPr>
              <p:blipFill>
                <a:blip r:embed="rId543"/>
                <a:stretch>
                  <a:fillRect/>
                </a:stretch>
              </p:blipFill>
              <p:spPr>
                <a:xfrm>
                  <a:off x="2004587" y="2881133"/>
                  <a:ext cx="141840" cy="14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4">
              <p14:nvContentPartPr>
                <p14:cNvPr id="632" name="Freihand 631">
                  <a:extLst>
                    <a:ext uri="{FF2B5EF4-FFF2-40B4-BE49-F238E27FC236}">
                      <a16:creationId xmlns:a16="http://schemas.microsoft.com/office/drawing/2014/main" id="{45E3CDC8-EEF7-4283-B1BA-9C5FA2F60798}"/>
                    </a:ext>
                  </a:extLst>
                </p14:cNvPr>
                <p14:cNvContentPartPr/>
                <p14:nvPr/>
              </p14:nvContentPartPr>
              <p14:xfrm>
                <a:off x="2246147" y="2974733"/>
                <a:ext cx="15120" cy="4680"/>
              </p14:xfrm>
            </p:contentPart>
          </mc:Choice>
          <mc:Fallback>
            <p:pic>
              <p:nvPicPr>
                <p:cNvPr id="632" name="Freihand 631">
                  <a:extLst>
                    <a:ext uri="{FF2B5EF4-FFF2-40B4-BE49-F238E27FC236}">
                      <a16:creationId xmlns:a16="http://schemas.microsoft.com/office/drawing/2014/main" id="{45E3CDC8-EEF7-4283-B1BA-9C5FA2F60798}"/>
                    </a:ext>
                  </a:extLst>
                </p:cNvPr>
                <p:cNvPicPr/>
                <p:nvPr/>
              </p:nvPicPr>
              <p:blipFill>
                <a:blip r:embed="rId545"/>
                <a:stretch>
                  <a:fillRect/>
                </a:stretch>
              </p:blipFill>
              <p:spPr>
                <a:xfrm>
                  <a:off x="2241827" y="2970413"/>
                  <a:ext cx="2376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6">
              <p14:nvContentPartPr>
                <p14:cNvPr id="633" name="Freihand 632">
                  <a:extLst>
                    <a:ext uri="{FF2B5EF4-FFF2-40B4-BE49-F238E27FC236}">
                      <a16:creationId xmlns:a16="http://schemas.microsoft.com/office/drawing/2014/main" id="{F2A9163C-6B41-4B2D-91BE-5A5C6558D9DD}"/>
                    </a:ext>
                  </a:extLst>
                </p14:cNvPr>
                <p14:cNvContentPartPr/>
                <p14:nvPr/>
              </p14:nvContentPartPr>
              <p14:xfrm>
                <a:off x="2417147" y="2812013"/>
                <a:ext cx="104040" cy="133920"/>
              </p14:xfrm>
            </p:contentPart>
          </mc:Choice>
          <mc:Fallback>
            <p:pic>
              <p:nvPicPr>
                <p:cNvPr id="633" name="Freihand 632">
                  <a:extLst>
                    <a:ext uri="{FF2B5EF4-FFF2-40B4-BE49-F238E27FC236}">
                      <a16:creationId xmlns:a16="http://schemas.microsoft.com/office/drawing/2014/main" id="{F2A9163C-6B41-4B2D-91BE-5A5C6558D9DD}"/>
                    </a:ext>
                  </a:extLst>
                </p:cNvPr>
                <p:cNvPicPr/>
                <p:nvPr/>
              </p:nvPicPr>
              <p:blipFill>
                <a:blip r:embed="rId547"/>
                <a:stretch>
                  <a:fillRect/>
                </a:stretch>
              </p:blipFill>
              <p:spPr>
                <a:xfrm>
                  <a:off x="2412827" y="2807693"/>
                  <a:ext cx="11268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8">
              <p14:nvContentPartPr>
                <p14:cNvPr id="634" name="Freihand 633">
                  <a:extLst>
                    <a:ext uri="{FF2B5EF4-FFF2-40B4-BE49-F238E27FC236}">
                      <a16:creationId xmlns:a16="http://schemas.microsoft.com/office/drawing/2014/main" id="{3F42B7CE-B5C3-418A-A845-77B1459AE44D}"/>
                    </a:ext>
                  </a:extLst>
                </p14:cNvPr>
                <p14:cNvContentPartPr/>
                <p14:nvPr/>
              </p14:nvContentPartPr>
              <p14:xfrm>
                <a:off x="2528387" y="2799773"/>
                <a:ext cx="92520" cy="140400"/>
              </p14:xfrm>
            </p:contentPart>
          </mc:Choice>
          <mc:Fallback>
            <p:pic>
              <p:nvPicPr>
                <p:cNvPr id="634" name="Freihand 633">
                  <a:extLst>
                    <a:ext uri="{FF2B5EF4-FFF2-40B4-BE49-F238E27FC236}">
                      <a16:creationId xmlns:a16="http://schemas.microsoft.com/office/drawing/2014/main" id="{3F42B7CE-B5C3-418A-A845-77B1459AE44D}"/>
                    </a:ext>
                  </a:extLst>
                </p:cNvPr>
                <p:cNvPicPr/>
                <p:nvPr/>
              </p:nvPicPr>
              <p:blipFill>
                <a:blip r:embed="rId549"/>
                <a:stretch>
                  <a:fillRect/>
                </a:stretch>
              </p:blipFill>
              <p:spPr>
                <a:xfrm>
                  <a:off x="2524067" y="2795453"/>
                  <a:ext cx="10116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0">
              <p14:nvContentPartPr>
                <p14:cNvPr id="635" name="Freihand 634">
                  <a:extLst>
                    <a:ext uri="{FF2B5EF4-FFF2-40B4-BE49-F238E27FC236}">
                      <a16:creationId xmlns:a16="http://schemas.microsoft.com/office/drawing/2014/main" id="{D290B452-C14A-485E-BB8F-65C0AEF3DE21}"/>
                    </a:ext>
                  </a:extLst>
                </p14:cNvPr>
                <p14:cNvContentPartPr/>
                <p14:nvPr/>
              </p14:nvContentPartPr>
              <p14:xfrm>
                <a:off x="2425067" y="2980853"/>
                <a:ext cx="221760" cy="17280"/>
              </p14:xfrm>
            </p:contentPart>
          </mc:Choice>
          <mc:Fallback>
            <p:pic>
              <p:nvPicPr>
                <p:cNvPr id="635" name="Freihand 634">
                  <a:extLst>
                    <a:ext uri="{FF2B5EF4-FFF2-40B4-BE49-F238E27FC236}">
                      <a16:creationId xmlns:a16="http://schemas.microsoft.com/office/drawing/2014/main" id="{D290B452-C14A-485E-BB8F-65C0AEF3DE21}"/>
                    </a:ext>
                  </a:extLst>
                </p:cNvPr>
                <p:cNvPicPr/>
                <p:nvPr/>
              </p:nvPicPr>
              <p:blipFill>
                <a:blip r:embed="rId551"/>
                <a:stretch>
                  <a:fillRect/>
                </a:stretch>
              </p:blipFill>
              <p:spPr>
                <a:xfrm>
                  <a:off x="2420747" y="2976533"/>
                  <a:ext cx="23040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2">
              <p14:nvContentPartPr>
                <p14:cNvPr id="636" name="Freihand 635">
                  <a:extLst>
                    <a:ext uri="{FF2B5EF4-FFF2-40B4-BE49-F238E27FC236}">
                      <a16:creationId xmlns:a16="http://schemas.microsoft.com/office/drawing/2014/main" id="{BE50D0DE-5676-4398-A8B6-1F3CD147288A}"/>
                    </a:ext>
                  </a:extLst>
                </p14:cNvPr>
                <p14:cNvContentPartPr/>
                <p14:nvPr/>
              </p14:nvContentPartPr>
              <p14:xfrm>
                <a:off x="2459267" y="3052493"/>
                <a:ext cx="115560" cy="90720"/>
              </p14:xfrm>
            </p:contentPart>
          </mc:Choice>
          <mc:Fallback>
            <p:pic>
              <p:nvPicPr>
                <p:cNvPr id="636" name="Freihand 635">
                  <a:extLst>
                    <a:ext uri="{FF2B5EF4-FFF2-40B4-BE49-F238E27FC236}">
                      <a16:creationId xmlns:a16="http://schemas.microsoft.com/office/drawing/2014/main" id="{BE50D0DE-5676-4398-A8B6-1F3CD147288A}"/>
                    </a:ext>
                  </a:extLst>
                </p:cNvPr>
                <p:cNvPicPr/>
                <p:nvPr/>
              </p:nvPicPr>
              <p:blipFill>
                <a:blip r:embed="rId553"/>
                <a:stretch>
                  <a:fillRect/>
                </a:stretch>
              </p:blipFill>
              <p:spPr>
                <a:xfrm>
                  <a:off x="2454947" y="3048173"/>
                  <a:ext cx="12420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4">
              <p14:nvContentPartPr>
                <p14:cNvPr id="637" name="Freihand 636">
                  <a:extLst>
                    <a:ext uri="{FF2B5EF4-FFF2-40B4-BE49-F238E27FC236}">
                      <a16:creationId xmlns:a16="http://schemas.microsoft.com/office/drawing/2014/main" id="{CEEFA39F-6308-4862-868B-D5CDC71B95C2}"/>
                    </a:ext>
                  </a:extLst>
                </p14:cNvPr>
                <p14:cNvContentPartPr/>
                <p14:nvPr/>
              </p14:nvContentPartPr>
              <p14:xfrm>
                <a:off x="2518667" y="3024773"/>
                <a:ext cx="107280" cy="15480"/>
              </p14:xfrm>
            </p:contentPart>
          </mc:Choice>
          <mc:Fallback>
            <p:pic>
              <p:nvPicPr>
                <p:cNvPr id="637" name="Freihand 636">
                  <a:extLst>
                    <a:ext uri="{FF2B5EF4-FFF2-40B4-BE49-F238E27FC236}">
                      <a16:creationId xmlns:a16="http://schemas.microsoft.com/office/drawing/2014/main" id="{CEEFA39F-6308-4862-868B-D5CDC71B95C2}"/>
                    </a:ext>
                  </a:extLst>
                </p:cNvPr>
                <p:cNvPicPr/>
                <p:nvPr/>
              </p:nvPicPr>
              <p:blipFill>
                <a:blip r:embed="rId555"/>
                <a:stretch>
                  <a:fillRect/>
                </a:stretch>
              </p:blipFill>
              <p:spPr>
                <a:xfrm>
                  <a:off x="2514347" y="3020453"/>
                  <a:ext cx="11592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6">
              <p14:nvContentPartPr>
                <p14:cNvPr id="638" name="Freihand 637">
                  <a:extLst>
                    <a:ext uri="{FF2B5EF4-FFF2-40B4-BE49-F238E27FC236}">
                      <a16:creationId xmlns:a16="http://schemas.microsoft.com/office/drawing/2014/main" id="{F029D061-C849-48F6-8B70-104EAD97FD5D}"/>
                    </a:ext>
                  </a:extLst>
                </p14:cNvPr>
                <p14:cNvContentPartPr/>
                <p14:nvPr/>
              </p14:nvContentPartPr>
              <p14:xfrm>
                <a:off x="2770307" y="2955293"/>
                <a:ext cx="155520" cy="44280"/>
              </p14:xfrm>
            </p:contentPart>
          </mc:Choice>
          <mc:Fallback>
            <p:pic>
              <p:nvPicPr>
                <p:cNvPr id="638" name="Freihand 637">
                  <a:extLst>
                    <a:ext uri="{FF2B5EF4-FFF2-40B4-BE49-F238E27FC236}">
                      <a16:creationId xmlns:a16="http://schemas.microsoft.com/office/drawing/2014/main" id="{F029D061-C849-48F6-8B70-104EAD97FD5D}"/>
                    </a:ext>
                  </a:extLst>
                </p:cNvPr>
                <p:cNvPicPr/>
                <p:nvPr/>
              </p:nvPicPr>
              <p:blipFill>
                <a:blip r:embed="rId557"/>
                <a:stretch>
                  <a:fillRect/>
                </a:stretch>
              </p:blipFill>
              <p:spPr>
                <a:xfrm>
                  <a:off x="2765987" y="2950973"/>
                  <a:ext cx="16416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8">
              <p14:nvContentPartPr>
                <p14:cNvPr id="639" name="Freihand 638">
                  <a:extLst>
                    <a:ext uri="{FF2B5EF4-FFF2-40B4-BE49-F238E27FC236}">
                      <a16:creationId xmlns:a16="http://schemas.microsoft.com/office/drawing/2014/main" id="{B72A0A53-43A0-4BBC-BC2D-C333434E81A0}"/>
                    </a:ext>
                  </a:extLst>
                </p14:cNvPr>
                <p14:cNvContentPartPr/>
                <p14:nvPr/>
              </p14:nvContentPartPr>
              <p14:xfrm>
                <a:off x="3100067" y="2732453"/>
                <a:ext cx="158040" cy="186120"/>
              </p14:xfrm>
            </p:contentPart>
          </mc:Choice>
          <mc:Fallback>
            <p:pic>
              <p:nvPicPr>
                <p:cNvPr id="639" name="Freihand 638">
                  <a:extLst>
                    <a:ext uri="{FF2B5EF4-FFF2-40B4-BE49-F238E27FC236}">
                      <a16:creationId xmlns:a16="http://schemas.microsoft.com/office/drawing/2014/main" id="{B72A0A53-43A0-4BBC-BC2D-C333434E81A0}"/>
                    </a:ext>
                  </a:extLst>
                </p:cNvPr>
                <p:cNvPicPr/>
                <p:nvPr/>
              </p:nvPicPr>
              <p:blipFill>
                <a:blip r:embed="rId559"/>
                <a:stretch>
                  <a:fillRect/>
                </a:stretch>
              </p:blipFill>
              <p:spPr>
                <a:xfrm>
                  <a:off x="3095747" y="2728133"/>
                  <a:ext cx="16668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0">
              <p14:nvContentPartPr>
                <p14:cNvPr id="640" name="Freihand 639">
                  <a:extLst>
                    <a:ext uri="{FF2B5EF4-FFF2-40B4-BE49-F238E27FC236}">
                      <a16:creationId xmlns:a16="http://schemas.microsoft.com/office/drawing/2014/main" id="{6A552F02-8466-4A37-9C9E-7F080B64ECAD}"/>
                    </a:ext>
                  </a:extLst>
                </p14:cNvPr>
                <p14:cNvContentPartPr/>
                <p14:nvPr/>
              </p14:nvContentPartPr>
              <p14:xfrm>
                <a:off x="3280067" y="2751173"/>
                <a:ext cx="138600" cy="139680"/>
              </p14:xfrm>
            </p:contentPart>
          </mc:Choice>
          <mc:Fallback>
            <p:pic>
              <p:nvPicPr>
                <p:cNvPr id="640" name="Freihand 639">
                  <a:extLst>
                    <a:ext uri="{FF2B5EF4-FFF2-40B4-BE49-F238E27FC236}">
                      <a16:creationId xmlns:a16="http://schemas.microsoft.com/office/drawing/2014/main" id="{6A552F02-8466-4A37-9C9E-7F080B64ECAD}"/>
                    </a:ext>
                  </a:extLst>
                </p:cNvPr>
                <p:cNvPicPr/>
                <p:nvPr/>
              </p:nvPicPr>
              <p:blipFill>
                <a:blip r:embed="rId561"/>
                <a:stretch>
                  <a:fillRect/>
                </a:stretch>
              </p:blipFill>
              <p:spPr>
                <a:xfrm>
                  <a:off x="3275747" y="2746853"/>
                  <a:ext cx="14724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2">
              <p14:nvContentPartPr>
                <p14:cNvPr id="641" name="Freihand 640">
                  <a:extLst>
                    <a:ext uri="{FF2B5EF4-FFF2-40B4-BE49-F238E27FC236}">
                      <a16:creationId xmlns:a16="http://schemas.microsoft.com/office/drawing/2014/main" id="{9EE771CE-4EA8-4952-904E-A0FA6E313490}"/>
                    </a:ext>
                  </a:extLst>
                </p14:cNvPr>
                <p14:cNvContentPartPr/>
                <p14:nvPr/>
              </p14:nvContentPartPr>
              <p14:xfrm>
                <a:off x="3076307" y="2939813"/>
                <a:ext cx="383400" cy="36720"/>
              </p14:xfrm>
            </p:contentPart>
          </mc:Choice>
          <mc:Fallback>
            <p:pic>
              <p:nvPicPr>
                <p:cNvPr id="641" name="Freihand 640">
                  <a:extLst>
                    <a:ext uri="{FF2B5EF4-FFF2-40B4-BE49-F238E27FC236}">
                      <a16:creationId xmlns:a16="http://schemas.microsoft.com/office/drawing/2014/main" id="{9EE771CE-4EA8-4952-904E-A0FA6E313490}"/>
                    </a:ext>
                  </a:extLst>
                </p:cNvPr>
                <p:cNvPicPr/>
                <p:nvPr/>
              </p:nvPicPr>
              <p:blipFill>
                <a:blip r:embed="rId563"/>
                <a:stretch>
                  <a:fillRect/>
                </a:stretch>
              </p:blipFill>
              <p:spPr>
                <a:xfrm>
                  <a:off x="3071987" y="2935493"/>
                  <a:ext cx="39204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4">
              <p14:nvContentPartPr>
                <p14:cNvPr id="643" name="Freihand 642">
                  <a:extLst>
                    <a:ext uri="{FF2B5EF4-FFF2-40B4-BE49-F238E27FC236}">
                      <a16:creationId xmlns:a16="http://schemas.microsoft.com/office/drawing/2014/main" id="{D1C09D0A-9690-47AA-846A-D60E38455D9A}"/>
                    </a:ext>
                  </a:extLst>
                </p14:cNvPr>
                <p14:cNvContentPartPr/>
                <p14:nvPr/>
              </p14:nvContentPartPr>
              <p14:xfrm>
                <a:off x="3152627" y="3038093"/>
                <a:ext cx="129960" cy="114840"/>
              </p14:xfrm>
            </p:contentPart>
          </mc:Choice>
          <mc:Fallback>
            <p:pic>
              <p:nvPicPr>
                <p:cNvPr id="643" name="Freihand 642">
                  <a:extLst>
                    <a:ext uri="{FF2B5EF4-FFF2-40B4-BE49-F238E27FC236}">
                      <a16:creationId xmlns:a16="http://schemas.microsoft.com/office/drawing/2014/main" id="{D1C09D0A-9690-47AA-846A-D60E38455D9A}"/>
                    </a:ext>
                  </a:extLst>
                </p:cNvPr>
                <p:cNvPicPr/>
                <p:nvPr/>
              </p:nvPicPr>
              <p:blipFill>
                <a:blip r:embed="rId565"/>
                <a:stretch>
                  <a:fillRect/>
                </a:stretch>
              </p:blipFill>
              <p:spPr>
                <a:xfrm>
                  <a:off x="3148307" y="3033773"/>
                  <a:ext cx="138600" cy="12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6">
              <p14:nvContentPartPr>
                <p14:cNvPr id="644" name="Freihand 643">
                  <a:extLst>
                    <a:ext uri="{FF2B5EF4-FFF2-40B4-BE49-F238E27FC236}">
                      <a16:creationId xmlns:a16="http://schemas.microsoft.com/office/drawing/2014/main" id="{B14CF68D-3D3B-4488-ABE3-579948324792}"/>
                    </a:ext>
                  </a:extLst>
                </p14:cNvPr>
                <p14:cNvContentPartPr/>
                <p14:nvPr/>
              </p14:nvContentPartPr>
              <p14:xfrm>
                <a:off x="3197627" y="3025493"/>
                <a:ext cx="120960" cy="8280"/>
              </p14:xfrm>
            </p:contentPart>
          </mc:Choice>
          <mc:Fallback>
            <p:pic>
              <p:nvPicPr>
                <p:cNvPr id="644" name="Freihand 643">
                  <a:extLst>
                    <a:ext uri="{FF2B5EF4-FFF2-40B4-BE49-F238E27FC236}">
                      <a16:creationId xmlns:a16="http://schemas.microsoft.com/office/drawing/2014/main" id="{B14CF68D-3D3B-4488-ABE3-579948324792}"/>
                    </a:ext>
                  </a:extLst>
                </p:cNvPr>
                <p:cNvPicPr/>
                <p:nvPr/>
              </p:nvPicPr>
              <p:blipFill>
                <a:blip r:embed="rId567"/>
                <a:stretch>
                  <a:fillRect/>
                </a:stretch>
              </p:blipFill>
              <p:spPr>
                <a:xfrm>
                  <a:off x="3193307" y="3021173"/>
                  <a:ext cx="1296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8">
              <p14:nvContentPartPr>
                <p14:cNvPr id="646" name="Freihand 645">
                  <a:extLst>
                    <a:ext uri="{FF2B5EF4-FFF2-40B4-BE49-F238E27FC236}">
                      <a16:creationId xmlns:a16="http://schemas.microsoft.com/office/drawing/2014/main" id="{89AB0776-4CC4-407F-8A13-5A252A227F9C}"/>
                    </a:ext>
                  </a:extLst>
                </p14:cNvPr>
                <p14:cNvContentPartPr/>
                <p14:nvPr/>
              </p14:nvContentPartPr>
              <p14:xfrm>
                <a:off x="3566627" y="2906333"/>
                <a:ext cx="114120" cy="9720"/>
              </p14:xfrm>
            </p:contentPart>
          </mc:Choice>
          <mc:Fallback>
            <p:pic>
              <p:nvPicPr>
                <p:cNvPr id="646" name="Freihand 645">
                  <a:extLst>
                    <a:ext uri="{FF2B5EF4-FFF2-40B4-BE49-F238E27FC236}">
                      <a16:creationId xmlns:a16="http://schemas.microsoft.com/office/drawing/2014/main" id="{89AB0776-4CC4-407F-8A13-5A252A227F9C}"/>
                    </a:ext>
                  </a:extLst>
                </p:cNvPr>
                <p:cNvPicPr/>
                <p:nvPr/>
              </p:nvPicPr>
              <p:blipFill>
                <a:blip r:embed="rId569"/>
                <a:stretch>
                  <a:fillRect/>
                </a:stretch>
              </p:blipFill>
              <p:spPr>
                <a:xfrm>
                  <a:off x="3562307" y="2902013"/>
                  <a:ext cx="12276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0">
              <p14:nvContentPartPr>
                <p14:cNvPr id="647" name="Freihand 646">
                  <a:extLst>
                    <a:ext uri="{FF2B5EF4-FFF2-40B4-BE49-F238E27FC236}">
                      <a16:creationId xmlns:a16="http://schemas.microsoft.com/office/drawing/2014/main" id="{987DC5A5-1987-4ABC-86E7-474834EEAA5D}"/>
                    </a:ext>
                  </a:extLst>
                </p14:cNvPr>
                <p14:cNvContentPartPr/>
                <p14:nvPr/>
              </p14:nvContentPartPr>
              <p14:xfrm>
                <a:off x="3564827" y="2963573"/>
                <a:ext cx="146160" cy="11520"/>
              </p14:xfrm>
            </p:contentPart>
          </mc:Choice>
          <mc:Fallback>
            <p:pic>
              <p:nvPicPr>
                <p:cNvPr id="647" name="Freihand 646">
                  <a:extLst>
                    <a:ext uri="{FF2B5EF4-FFF2-40B4-BE49-F238E27FC236}">
                      <a16:creationId xmlns:a16="http://schemas.microsoft.com/office/drawing/2014/main" id="{987DC5A5-1987-4ABC-86E7-474834EEAA5D}"/>
                    </a:ext>
                  </a:extLst>
                </p:cNvPr>
                <p:cNvPicPr/>
                <p:nvPr/>
              </p:nvPicPr>
              <p:blipFill>
                <a:blip r:embed="rId571"/>
                <a:stretch>
                  <a:fillRect/>
                </a:stretch>
              </p:blipFill>
              <p:spPr>
                <a:xfrm>
                  <a:off x="3560507" y="2959253"/>
                  <a:ext cx="15480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2">
              <p14:nvContentPartPr>
                <p14:cNvPr id="648" name="Freihand 647">
                  <a:extLst>
                    <a:ext uri="{FF2B5EF4-FFF2-40B4-BE49-F238E27FC236}">
                      <a16:creationId xmlns:a16="http://schemas.microsoft.com/office/drawing/2014/main" id="{64AF8AEF-EB23-4486-B7A4-EB06B60B56D2}"/>
                    </a:ext>
                  </a:extLst>
                </p14:cNvPr>
                <p14:cNvContentPartPr/>
                <p14:nvPr/>
              </p14:nvContentPartPr>
              <p14:xfrm>
                <a:off x="3855707" y="2813813"/>
                <a:ext cx="19440" cy="113760"/>
              </p14:xfrm>
            </p:contentPart>
          </mc:Choice>
          <mc:Fallback>
            <p:pic>
              <p:nvPicPr>
                <p:cNvPr id="648" name="Freihand 647">
                  <a:extLst>
                    <a:ext uri="{FF2B5EF4-FFF2-40B4-BE49-F238E27FC236}">
                      <a16:creationId xmlns:a16="http://schemas.microsoft.com/office/drawing/2014/main" id="{64AF8AEF-EB23-4486-B7A4-EB06B60B56D2}"/>
                    </a:ext>
                  </a:extLst>
                </p:cNvPr>
                <p:cNvPicPr/>
                <p:nvPr/>
              </p:nvPicPr>
              <p:blipFill>
                <a:blip r:embed="rId573"/>
                <a:stretch>
                  <a:fillRect/>
                </a:stretch>
              </p:blipFill>
              <p:spPr>
                <a:xfrm>
                  <a:off x="3851387" y="2809493"/>
                  <a:ext cx="280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4">
              <p14:nvContentPartPr>
                <p14:cNvPr id="649" name="Freihand 648">
                  <a:extLst>
                    <a:ext uri="{FF2B5EF4-FFF2-40B4-BE49-F238E27FC236}">
                      <a16:creationId xmlns:a16="http://schemas.microsoft.com/office/drawing/2014/main" id="{17FFA0E5-DBBB-4F5A-B0CF-4913073DD6FB}"/>
                    </a:ext>
                  </a:extLst>
                </p14:cNvPr>
                <p14:cNvContentPartPr/>
                <p14:nvPr/>
              </p14:nvContentPartPr>
              <p14:xfrm>
                <a:off x="3925187" y="2818853"/>
                <a:ext cx="89640" cy="117720"/>
              </p14:xfrm>
            </p:contentPart>
          </mc:Choice>
          <mc:Fallback>
            <p:pic>
              <p:nvPicPr>
                <p:cNvPr id="649" name="Freihand 648">
                  <a:extLst>
                    <a:ext uri="{FF2B5EF4-FFF2-40B4-BE49-F238E27FC236}">
                      <a16:creationId xmlns:a16="http://schemas.microsoft.com/office/drawing/2014/main" id="{17FFA0E5-DBBB-4F5A-B0CF-4913073DD6FB}"/>
                    </a:ext>
                  </a:extLst>
                </p:cNvPr>
                <p:cNvPicPr/>
                <p:nvPr/>
              </p:nvPicPr>
              <p:blipFill>
                <a:blip r:embed="rId575"/>
                <a:stretch>
                  <a:fillRect/>
                </a:stretch>
              </p:blipFill>
              <p:spPr>
                <a:xfrm>
                  <a:off x="3920867" y="2814533"/>
                  <a:ext cx="9828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6">
              <p14:nvContentPartPr>
                <p14:cNvPr id="650" name="Freihand 649">
                  <a:extLst>
                    <a:ext uri="{FF2B5EF4-FFF2-40B4-BE49-F238E27FC236}">
                      <a16:creationId xmlns:a16="http://schemas.microsoft.com/office/drawing/2014/main" id="{AD87013C-09DE-4F3E-9094-A6BE58AFC282}"/>
                    </a:ext>
                  </a:extLst>
                </p14:cNvPr>
                <p14:cNvContentPartPr/>
                <p14:nvPr/>
              </p14:nvContentPartPr>
              <p14:xfrm>
                <a:off x="3933827" y="2880773"/>
                <a:ext cx="131760" cy="79200"/>
              </p14:xfrm>
            </p:contentPart>
          </mc:Choice>
          <mc:Fallback>
            <p:pic>
              <p:nvPicPr>
                <p:cNvPr id="650" name="Freihand 649">
                  <a:extLst>
                    <a:ext uri="{FF2B5EF4-FFF2-40B4-BE49-F238E27FC236}">
                      <a16:creationId xmlns:a16="http://schemas.microsoft.com/office/drawing/2014/main" id="{AD87013C-09DE-4F3E-9094-A6BE58AFC282}"/>
                    </a:ext>
                  </a:extLst>
                </p:cNvPr>
                <p:cNvPicPr/>
                <p:nvPr/>
              </p:nvPicPr>
              <p:blipFill>
                <a:blip r:embed="rId577"/>
                <a:stretch>
                  <a:fillRect/>
                </a:stretch>
              </p:blipFill>
              <p:spPr>
                <a:xfrm>
                  <a:off x="3929507" y="2876453"/>
                  <a:ext cx="14040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8">
              <p14:nvContentPartPr>
                <p14:cNvPr id="651" name="Freihand 650">
                  <a:extLst>
                    <a:ext uri="{FF2B5EF4-FFF2-40B4-BE49-F238E27FC236}">
                      <a16:creationId xmlns:a16="http://schemas.microsoft.com/office/drawing/2014/main" id="{B3CC63F9-13CA-40F6-AE2F-656E0866F324}"/>
                    </a:ext>
                  </a:extLst>
                </p14:cNvPr>
                <p14:cNvContentPartPr/>
                <p14:nvPr/>
              </p14:nvContentPartPr>
              <p14:xfrm>
                <a:off x="4146227" y="2831093"/>
                <a:ext cx="119160" cy="95760"/>
              </p14:xfrm>
            </p:contentPart>
          </mc:Choice>
          <mc:Fallback>
            <p:pic>
              <p:nvPicPr>
                <p:cNvPr id="651" name="Freihand 650">
                  <a:extLst>
                    <a:ext uri="{FF2B5EF4-FFF2-40B4-BE49-F238E27FC236}">
                      <a16:creationId xmlns:a16="http://schemas.microsoft.com/office/drawing/2014/main" id="{B3CC63F9-13CA-40F6-AE2F-656E0866F324}"/>
                    </a:ext>
                  </a:extLst>
                </p:cNvPr>
                <p:cNvPicPr/>
                <p:nvPr/>
              </p:nvPicPr>
              <p:blipFill>
                <a:blip r:embed="rId579"/>
                <a:stretch>
                  <a:fillRect/>
                </a:stretch>
              </p:blipFill>
              <p:spPr>
                <a:xfrm>
                  <a:off x="4141907" y="2826773"/>
                  <a:ext cx="127800" cy="104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60" name="Gruppieren 659">
            <a:extLst>
              <a:ext uri="{FF2B5EF4-FFF2-40B4-BE49-F238E27FC236}">
                <a16:creationId xmlns:a16="http://schemas.microsoft.com/office/drawing/2014/main" id="{15675B2F-C1DC-433E-9C2B-BD1453CE2F55}"/>
              </a:ext>
            </a:extLst>
          </p:cNvPr>
          <p:cNvGrpSpPr/>
          <p:nvPr/>
        </p:nvGrpSpPr>
        <p:grpSpPr>
          <a:xfrm>
            <a:off x="4764707" y="2774573"/>
            <a:ext cx="385200" cy="145080"/>
            <a:chOff x="4764707" y="2774573"/>
            <a:chExt cx="385200" cy="145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80">
              <p14:nvContentPartPr>
                <p14:cNvPr id="656" name="Freihand 655">
                  <a:extLst>
                    <a:ext uri="{FF2B5EF4-FFF2-40B4-BE49-F238E27FC236}">
                      <a16:creationId xmlns:a16="http://schemas.microsoft.com/office/drawing/2014/main" id="{77EED0C7-DA83-4954-AF39-6CBA236D49B2}"/>
                    </a:ext>
                  </a:extLst>
                </p14:cNvPr>
                <p14:cNvContentPartPr/>
                <p14:nvPr/>
              </p14:nvContentPartPr>
              <p14:xfrm>
                <a:off x="4792067" y="2782493"/>
                <a:ext cx="120600" cy="123120"/>
              </p14:xfrm>
            </p:contentPart>
          </mc:Choice>
          <mc:Fallback>
            <p:pic>
              <p:nvPicPr>
                <p:cNvPr id="656" name="Freihand 655">
                  <a:extLst>
                    <a:ext uri="{FF2B5EF4-FFF2-40B4-BE49-F238E27FC236}">
                      <a16:creationId xmlns:a16="http://schemas.microsoft.com/office/drawing/2014/main" id="{77EED0C7-DA83-4954-AF39-6CBA236D49B2}"/>
                    </a:ext>
                  </a:extLst>
                </p:cNvPr>
                <p:cNvPicPr/>
                <p:nvPr/>
              </p:nvPicPr>
              <p:blipFill>
                <a:blip r:embed="rId581"/>
                <a:stretch>
                  <a:fillRect/>
                </a:stretch>
              </p:blipFill>
              <p:spPr>
                <a:xfrm>
                  <a:off x="4787747" y="2778173"/>
                  <a:ext cx="12924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2">
              <p14:nvContentPartPr>
                <p14:cNvPr id="657" name="Freihand 656">
                  <a:extLst>
                    <a:ext uri="{FF2B5EF4-FFF2-40B4-BE49-F238E27FC236}">
                      <a16:creationId xmlns:a16="http://schemas.microsoft.com/office/drawing/2014/main" id="{1FCC55FB-F7EC-455F-AE5C-72D73CDAF62C}"/>
                    </a:ext>
                  </a:extLst>
                </p14:cNvPr>
                <p14:cNvContentPartPr/>
                <p14:nvPr/>
              </p14:nvContentPartPr>
              <p14:xfrm>
                <a:off x="4875587" y="2774573"/>
                <a:ext cx="35280" cy="140400"/>
              </p14:xfrm>
            </p:contentPart>
          </mc:Choice>
          <mc:Fallback>
            <p:pic>
              <p:nvPicPr>
                <p:cNvPr id="657" name="Freihand 656">
                  <a:extLst>
                    <a:ext uri="{FF2B5EF4-FFF2-40B4-BE49-F238E27FC236}">
                      <a16:creationId xmlns:a16="http://schemas.microsoft.com/office/drawing/2014/main" id="{1FCC55FB-F7EC-455F-AE5C-72D73CDAF62C}"/>
                    </a:ext>
                  </a:extLst>
                </p:cNvPr>
                <p:cNvPicPr/>
                <p:nvPr/>
              </p:nvPicPr>
              <p:blipFill>
                <a:blip r:embed="rId583"/>
                <a:stretch>
                  <a:fillRect/>
                </a:stretch>
              </p:blipFill>
              <p:spPr>
                <a:xfrm>
                  <a:off x="4871267" y="2770253"/>
                  <a:ext cx="4392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4">
              <p14:nvContentPartPr>
                <p14:cNvPr id="658" name="Freihand 657">
                  <a:extLst>
                    <a:ext uri="{FF2B5EF4-FFF2-40B4-BE49-F238E27FC236}">
                      <a16:creationId xmlns:a16="http://schemas.microsoft.com/office/drawing/2014/main" id="{9FF8CC62-89F7-4FF0-9240-038AF6AA9214}"/>
                    </a:ext>
                  </a:extLst>
                </p14:cNvPr>
                <p14:cNvContentPartPr/>
                <p14:nvPr/>
              </p14:nvContentPartPr>
              <p14:xfrm>
                <a:off x="4764707" y="2914613"/>
                <a:ext cx="162000" cy="5040"/>
              </p14:xfrm>
            </p:contentPart>
          </mc:Choice>
          <mc:Fallback>
            <p:pic>
              <p:nvPicPr>
                <p:cNvPr id="658" name="Freihand 657">
                  <a:extLst>
                    <a:ext uri="{FF2B5EF4-FFF2-40B4-BE49-F238E27FC236}">
                      <a16:creationId xmlns:a16="http://schemas.microsoft.com/office/drawing/2014/main" id="{9FF8CC62-89F7-4FF0-9240-038AF6AA9214}"/>
                    </a:ext>
                  </a:extLst>
                </p:cNvPr>
                <p:cNvPicPr/>
                <p:nvPr/>
              </p:nvPicPr>
              <p:blipFill>
                <a:blip r:embed="rId585"/>
                <a:stretch>
                  <a:fillRect/>
                </a:stretch>
              </p:blipFill>
              <p:spPr>
                <a:xfrm>
                  <a:off x="4760387" y="2910293"/>
                  <a:ext cx="17064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6">
              <p14:nvContentPartPr>
                <p14:cNvPr id="659" name="Freihand 658">
                  <a:extLst>
                    <a:ext uri="{FF2B5EF4-FFF2-40B4-BE49-F238E27FC236}">
                      <a16:creationId xmlns:a16="http://schemas.microsoft.com/office/drawing/2014/main" id="{B32349A9-D837-4E38-8C83-D4597C69B5B0}"/>
                    </a:ext>
                  </a:extLst>
                </p14:cNvPr>
                <p14:cNvContentPartPr/>
                <p14:nvPr/>
              </p14:nvContentPartPr>
              <p14:xfrm>
                <a:off x="4973147" y="2797973"/>
                <a:ext cx="176760" cy="88200"/>
              </p14:xfrm>
            </p:contentPart>
          </mc:Choice>
          <mc:Fallback>
            <p:pic>
              <p:nvPicPr>
                <p:cNvPr id="659" name="Freihand 658">
                  <a:extLst>
                    <a:ext uri="{FF2B5EF4-FFF2-40B4-BE49-F238E27FC236}">
                      <a16:creationId xmlns:a16="http://schemas.microsoft.com/office/drawing/2014/main" id="{B32349A9-D837-4E38-8C83-D4597C69B5B0}"/>
                    </a:ext>
                  </a:extLst>
                </p:cNvPr>
                <p:cNvPicPr/>
                <p:nvPr/>
              </p:nvPicPr>
              <p:blipFill>
                <a:blip r:embed="rId587"/>
                <a:stretch>
                  <a:fillRect/>
                </a:stretch>
              </p:blipFill>
              <p:spPr>
                <a:xfrm>
                  <a:off x="4968827" y="2793653"/>
                  <a:ext cx="185400" cy="96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63" name="Gruppieren 662">
            <a:extLst>
              <a:ext uri="{FF2B5EF4-FFF2-40B4-BE49-F238E27FC236}">
                <a16:creationId xmlns:a16="http://schemas.microsoft.com/office/drawing/2014/main" id="{1DBFA6AB-5F00-45B9-85EA-6F8C1C626151}"/>
              </a:ext>
            </a:extLst>
          </p:cNvPr>
          <p:cNvGrpSpPr/>
          <p:nvPr/>
        </p:nvGrpSpPr>
        <p:grpSpPr>
          <a:xfrm>
            <a:off x="5240627" y="2801213"/>
            <a:ext cx="164160" cy="66240"/>
            <a:chOff x="5240627" y="2801213"/>
            <a:chExt cx="164160" cy="66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88">
              <p14:nvContentPartPr>
                <p14:cNvPr id="661" name="Freihand 660">
                  <a:extLst>
                    <a:ext uri="{FF2B5EF4-FFF2-40B4-BE49-F238E27FC236}">
                      <a16:creationId xmlns:a16="http://schemas.microsoft.com/office/drawing/2014/main" id="{63140C27-3BD6-4B40-99DC-08CE4B380BAA}"/>
                    </a:ext>
                  </a:extLst>
                </p14:cNvPr>
                <p14:cNvContentPartPr/>
                <p14:nvPr/>
              </p14:nvContentPartPr>
              <p14:xfrm>
                <a:off x="5240627" y="2801213"/>
                <a:ext cx="138600" cy="17640"/>
              </p14:xfrm>
            </p:contentPart>
          </mc:Choice>
          <mc:Fallback>
            <p:pic>
              <p:nvPicPr>
                <p:cNvPr id="661" name="Freihand 660">
                  <a:extLst>
                    <a:ext uri="{FF2B5EF4-FFF2-40B4-BE49-F238E27FC236}">
                      <a16:creationId xmlns:a16="http://schemas.microsoft.com/office/drawing/2014/main" id="{63140C27-3BD6-4B40-99DC-08CE4B380BAA}"/>
                    </a:ext>
                  </a:extLst>
                </p:cNvPr>
                <p:cNvPicPr/>
                <p:nvPr/>
              </p:nvPicPr>
              <p:blipFill>
                <a:blip r:embed="rId589"/>
                <a:stretch>
                  <a:fillRect/>
                </a:stretch>
              </p:blipFill>
              <p:spPr>
                <a:xfrm>
                  <a:off x="5236307" y="2796893"/>
                  <a:ext cx="14724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0">
              <p14:nvContentPartPr>
                <p14:cNvPr id="662" name="Freihand 661">
                  <a:extLst>
                    <a:ext uri="{FF2B5EF4-FFF2-40B4-BE49-F238E27FC236}">
                      <a16:creationId xmlns:a16="http://schemas.microsoft.com/office/drawing/2014/main" id="{E8B79F1F-A0A9-4876-AB88-15F210A7A8FA}"/>
                    </a:ext>
                  </a:extLst>
                </p14:cNvPr>
                <p14:cNvContentPartPr/>
                <p14:nvPr/>
              </p14:nvContentPartPr>
              <p14:xfrm>
                <a:off x="5244587" y="2862773"/>
                <a:ext cx="160200" cy="4680"/>
              </p14:xfrm>
            </p:contentPart>
          </mc:Choice>
          <mc:Fallback>
            <p:pic>
              <p:nvPicPr>
                <p:cNvPr id="662" name="Freihand 661">
                  <a:extLst>
                    <a:ext uri="{FF2B5EF4-FFF2-40B4-BE49-F238E27FC236}">
                      <a16:creationId xmlns:a16="http://schemas.microsoft.com/office/drawing/2014/main" id="{E8B79F1F-A0A9-4876-AB88-15F210A7A8FA}"/>
                    </a:ext>
                  </a:extLst>
                </p:cNvPr>
                <p:cNvPicPr/>
                <p:nvPr/>
              </p:nvPicPr>
              <p:blipFill>
                <a:blip r:embed="rId591"/>
                <a:stretch>
                  <a:fillRect/>
                </a:stretch>
              </p:blipFill>
              <p:spPr>
                <a:xfrm>
                  <a:off x="5240267" y="2858453"/>
                  <a:ext cx="168840" cy="13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73" name="Gruppieren 672">
            <a:extLst>
              <a:ext uri="{FF2B5EF4-FFF2-40B4-BE49-F238E27FC236}">
                <a16:creationId xmlns:a16="http://schemas.microsoft.com/office/drawing/2014/main" id="{FD686F80-2FA3-458D-AE53-F33EF0422A08}"/>
              </a:ext>
            </a:extLst>
          </p:cNvPr>
          <p:cNvGrpSpPr/>
          <p:nvPr/>
        </p:nvGrpSpPr>
        <p:grpSpPr>
          <a:xfrm>
            <a:off x="8894627" y="1136933"/>
            <a:ext cx="1292400" cy="1405440"/>
            <a:chOff x="8894627" y="1136933"/>
            <a:chExt cx="1292400" cy="1405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92">
              <p14:nvContentPartPr>
                <p14:cNvPr id="664" name="Freihand 663">
                  <a:extLst>
                    <a:ext uri="{FF2B5EF4-FFF2-40B4-BE49-F238E27FC236}">
                      <a16:creationId xmlns:a16="http://schemas.microsoft.com/office/drawing/2014/main" id="{0C2B7A0D-8149-4CE3-8E8B-C54606843E1B}"/>
                    </a:ext>
                  </a:extLst>
                </p14:cNvPr>
                <p14:cNvContentPartPr/>
                <p14:nvPr/>
              </p14:nvContentPartPr>
              <p14:xfrm>
                <a:off x="8894627" y="2089133"/>
                <a:ext cx="259560" cy="453240"/>
              </p14:xfrm>
            </p:contentPart>
          </mc:Choice>
          <mc:Fallback>
            <p:pic>
              <p:nvPicPr>
                <p:cNvPr id="664" name="Freihand 663">
                  <a:extLst>
                    <a:ext uri="{FF2B5EF4-FFF2-40B4-BE49-F238E27FC236}">
                      <a16:creationId xmlns:a16="http://schemas.microsoft.com/office/drawing/2014/main" id="{0C2B7A0D-8149-4CE3-8E8B-C54606843E1B}"/>
                    </a:ext>
                  </a:extLst>
                </p:cNvPr>
                <p:cNvPicPr/>
                <p:nvPr/>
              </p:nvPicPr>
              <p:blipFill>
                <a:blip r:embed="rId593"/>
                <a:stretch>
                  <a:fillRect/>
                </a:stretch>
              </p:blipFill>
              <p:spPr>
                <a:xfrm>
                  <a:off x="8890307" y="2084813"/>
                  <a:ext cx="268200" cy="46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4">
              <p14:nvContentPartPr>
                <p14:cNvPr id="665" name="Freihand 664">
                  <a:extLst>
                    <a:ext uri="{FF2B5EF4-FFF2-40B4-BE49-F238E27FC236}">
                      <a16:creationId xmlns:a16="http://schemas.microsoft.com/office/drawing/2014/main" id="{81F177D8-C7FF-4E4B-AE0A-367DBAE1C433}"/>
                    </a:ext>
                  </a:extLst>
                </p14:cNvPr>
                <p14:cNvContentPartPr/>
                <p14:nvPr/>
              </p14:nvContentPartPr>
              <p14:xfrm>
                <a:off x="9047627" y="2135933"/>
                <a:ext cx="223560" cy="389880"/>
              </p14:xfrm>
            </p:contentPart>
          </mc:Choice>
          <mc:Fallback>
            <p:pic>
              <p:nvPicPr>
                <p:cNvPr id="665" name="Freihand 664">
                  <a:extLst>
                    <a:ext uri="{FF2B5EF4-FFF2-40B4-BE49-F238E27FC236}">
                      <a16:creationId xmlns:a16="http://schemas.microsoft.com/office/drawing/2014/main" id="{81F177D8-C7FF-4E4B-AE0A-367DBAE1C433}"/>
                    </a:ext>
                  </a:extLst>
                </p:cNvPr>
                <p:cNvPicPr/>
                <p:nvPr/>
              </p:nvPicPr>
              <p:blipFill>
                <a:blip r:embed="rId595"/>
                <a:stretch>
                  <a:fillRect/>
                </a:stretch>
              </p:blipFill>
              <p:spPr>
                <a:xfrm>
                  <a:off x="9043307" y="2131613"/>
                  <a:ext cx="232200" cy="39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6">
              <p14:nvContentPartPr>
                <p14:cNvPr id="666" name="Freihand 665">
                  <a:extLst>
                    <a:ext uri="{FF2B5EF4-FFF2-40B4-BE49-F238E27FC236}">
                      <a16:creationId xmlns:a16="http://schemas.microsoft.com/office/drawing/2014/main" id="{D9DD7D42-35B7-404F-99F8-36600FA8EEB5}"/>
                    </a:ext>
                  </a:extLst>
                </p14:cNvPr>
                <p14:cNvContentPartPr/>
                <p14:nvPr/>
              </p14:nvContentPartPr>
              <p14:xfrm>
                <a:off x="9195227" y="2123333"/>
                <a:ext cx="243360" cy="393120"/>
              </p14:xfrm>
            </p:contentPart>
          </mc:Choice>
          <mc:Fallback>
            <p:pic>
              <p:nvPicPr>
                <p:cNvPr id="666" name="Freihand 665">
                  <a:extLst>
                    <a:ext uri="{FF2B5EF4-FFF2-40B4-BE49-F238E27FC236}">
                      <a16:creationId xmlns:a16="http://schemas.microsoft.com/office/drawing/2014/main" id="{D9DD7D42-35B7-404F-99F8-36600FA8EEB5}"/>
                    </a:ext>
                  </a:extLst>
                </p:cNvPr>
                <p:cNvPicPr/>
                <p:nvPr/>
              </p:nvPicPr>
              <p:blipFill>
                <a:blip r:embed="rId597"/>
                <a:stretch>
                  <a:fillRect/>
                </a:stretch>
              </p:blipFill>
              <p:spPr>
                <a:xfrm>
                  <a:off x="9190907" y="2119013"/>
                  <a:ext cx="252000" cy="40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8">
              <p14:nvContentPartPr>
                <p14:cNvPr id="667" name="Freihand 666">
                  <a:extLst>
                    <a:ext uri="{FF2B5EF4-FFF2-40B4-BE49-F238E27FC236}">
                      <a16:creationId xmlns:a16="http://schemas.microsoft.com/office/drawing/2014/main" id="{25B81DF7-EA5B-4F8B-A205-1168CBA636ED}"/>
                    </a:ext>
                  </a:extLst>
                </p14:cNvPr>
                <p14:cNvContentPartPr/>
                <p14:nvPr/>
              </p14:nvContentPartPr>
              <p14:xfrm>
                <a:off x="9327707" y="2131613"/>
                <a:ext cx="200880" cy="329400"/>
              </p14:xfrm>
            </p:contentPart>
          </mc:Choice>
          <mc:Fallback>
            <p:pic>
              <p:nvPicPr>
                <p:cNvPr id="667" name="Freihand 666">
                  <a:extLst>
                    <a:ext uri="{FF2B5EF4-FFF2-40B4-BE49-F238E27FC236}">
                      <a16:creationId xmlns:a16="http://schemas.microsoft.com/office/drawing/2014/main" id="{25B81DF7-EA5B-4F8B-A205-1168CBA636ED}"/>
                    </a:ext>
                  </a:extLst>
                </p:cNvPr>
                <p:cNvPicPr/>
                <p:nvPr/>
              </p:nvPicPr>
              <p:blipFill>
                <a:blip r:embed="rId599"/>
                <a:stretch>
                  <a:fillRect/>
                </a:stretch>
              </p:blipFill>
              <p:spPr>
                <a:xfrm>
                  <a:off x="9323387" y="2127293"/>
                  <a:ext cx="209520" cy="33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0">
              <p14:nvContentPartPr>
                <p14:cNvPr id="668" name="Freihand 667">
                  <a:extLst>
                    <a:ext uri="{FF2B5EF4-FFF2-40B4-BE49-F238E27FC236}">
                      <a16:creationId xmlns:a16="http://schemas.microsoft.com/office/drawing/2014/main" id="{5D034111-9E3A-4F9A-8DB8-D80B648AAD26}"/>
                    </a:ext>
                  </a:extLst>
                </p14:cNvPr>
                <p14:cNvContentPartPr/>
                <p14:nvPr/>
              </p14:nvContentPartPr>
              <p14:xfrm>
                <a:off x="9451907" y="2152493"/>
                <a:ext cx="192240" cy="293040"/>
              </p14:xfrm>
            </p:contentPart>
          </mc:Choice>
          <mc:Fallback>
            <p:pic>
              <p:nvPicPr>
                <p:cNvPr id="668" name="Freihand 667">
                  <a:extLst>
                    <a:ext uri="{FF2B5EF4-FFF2-40B4-BE49-F238E27FC236}">
                      <a16:creationId xmlns:a16="http://schemas.microsoft.com/office/drawing/2014/main" id="{5D034111-9E3A-4F9A-8DB8-D80B648AAD26}"/>
                    </a:ext>
                  </a:extLst>
                </p:cNvPr>
                <p:cNvPicPr/>
                <p:nvPr/>
              </p:nvPicPr>
              <p:blipFill>
                <a:blip r:embed="rId601"/>
                <a:stretch>
                  <a:fillRect/>
                </a:stretch>
              </p:blipFill>
              <p:spPr>
                <a:xfrm>
                  <a:off x="9447587" y="2148173"/>
                  <a:ext cx="200880" cy="30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2">
              <p14:nvContentPartPr>
                <p14:cNvPr id="669" name="Freihand 668">
                  <a:extLst>
                    <a:ext uri="{FF2B5EF4-FFF2-40B4-BE49-F238E27FC236}">
                      <a16:creationId xmlns:a16="http://schemas.microsoft.com/office/drawing/2014/main" id="{64AE1C4C-D5E9-4B6D-9E7D-80108EC8DF69}"/>
                    </a:ext>
                  </a:extLst>
                </p14:cNvPr>
                <p14:cNvContentPartPr/>
                <p14:nvPr/>
              </p14:nvContentPartPr>
              <p14:xfrm>
                <a:off x="9543347" y="2186693"/>
                <a:ext cx="137520" cy="281880"/>
              </p14:xfrm>
            </p:contentPart>
          </mc:Choice>
          <mc:Fallback>
            <p:pic>
              <p:nvPicPr>
                <p:cNvPr id="669" name="Freihand 668">
                  <a:extLst>
                    <a:ext uri="{FF2B5EF4-FFF2-40B4-BE49-F238E27FC236}">
                      <a16:creationId xmlns:a16="http://schemas.microsoft.com/office/drawing/2014/main" id="{64AE1C4C-D5E9-4B6D-9E7D-80108EC8DF69}"/>
                    </a:ext>
                  </a:extLst>
                </p:cNvPr>
                <p:cNvPicPr/>
                <p:nvPr/>
              </p:nvPicPr>
              <p:blipFill>
                <a:blip r:embed="rId603"/>
                <a:stretch>
                  <a:fillRect/>
                </a:stretch>
              </p:blipFill>
              <p:spPr>
                <a:xfrm>
                  <a:off x="9539027" y="2182373"/>
                  <a:ext cx="146160" cy="29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4">
              <p14:nvContentPartPr>
                <p14:cNvPr id="670" name="Freihand 669">
                  <a:extLst>
                    <a:ext uri="{FF2B5EF4-FFF2-40B4-BE49-F238E27FC236}">
                      <a16:creationId xmlns:a16="http://schemas.microsoft.com/office/drawing/2014/main" id="{7B3262BF-860D-403B-B0D4-CBBC58818773}"/>
                    </a:ext>
                  </a:extLst>
                </p14:cNvPr>
                <p14:cNvContentPartPr/>
                <p14:nvPr/>
              </p14:nvContentPartPr>
              <p14:xfrm>
                <a:off x="9263987" y="1487213"/>
                <a:ext cx="633600" cy="727200"/>
              </p14:xfrm>
            </p:contentPart>
          </mc:Choice>
          <mc:Fallback>
            <p:pic>
              <p:nvPicPr>
                <p:cNvPr id="670" name="Freihand 669">
                  <a:extLst>
                    <a:ext uri="{FF2B5EF4-FFF2-40B4-BE49-F238E27FC236}">
                      <a16:creationId xmlns:a16="http://schemas.microsoft.com/office/drawing/2014/main" id="{7B3262BF-860D-403B-B0D4-CBBC58818773}"/>
                    </a:ext>
                  </a:extLst>
                </p:cNvPr>
                <p:cNvPicPr/>
                <p:nvPr/>
              </p:nvPicPr>
              <p:blipFill>
                <a:blip r:embed="rId605"/>
                <a:stretch>
                  <a:fillRect/>
                </a:stretch>
              </p:blipFill>
              <p:spPr>
                <a:xfrm>
                  <a:off x="9259667" y="1482893"/>
                  <a:ext cx="642240" cy="73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6">
              <p14:nvContentPartPr>
                <p14:cNvPr id="671" name="Freihand 670">
                  <a:extLst>
                    <a:ext uri="{FF2B5EF4-FFF2-40B4-BE49-F238E27FC236}">
                      <a16:creationId xmlns:a16="http://schemas.microsoft.com/office/drawing/2014/main" id="{6CE2076C-99C1-4ADC-9601-82BE4B86D295}"/>
                    </a:ext>
                  </a:extLst>
                </p14:cNvPr>
                <p14:cNvContentPartPr/>
                <p14:nvPr/>
              </p14:nvContentPartPr>
              <p14:xfrm>
                <a:off x="9924227" y="1203173"/>
                <a:ext cx="45720" cy="270720"/>
              </p14:xfrm>
            </p:contentPart>
          </mc:Choice>
          <mc:Fallback>
            <p:pic>
              <p:nvPicPr>
                <p:cNvPr id="671" name="Freihand 670">
                  <a:extLst>
                    <a:ext uri="{FF2B5EF4-FFF2-40B4-BE49-F238E27FC236}">
                      <a16:creationId xmlns:a16="http://schemas.microsoft.com/office/drawing/2014/main" id="{6CE2076C-99C1-4ADC-9601-82BE4B86D295}"/>
                    </a:ext>
                  </a:extLst>
                </p:cNvPr>
                <p:cNvPicPr/>
                <p:nvPr/>
              </p:nvPicPr>
              <p:blipFill>
                <a:blip r:embed="rId607"/>
                <a:stretch>
                  <a:fillRect/>
                </a:stretch>
              </p:blipFill>
              <p:spPr>
                <a:xfrm>
                  <a:off x="9919907" y="1198853"/>
                  <a:ext cx="54360" cy="27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8">
              <p14:nvContentPartPr>
                <p14:cNvPr id="672" name="Freihand 671">
                  <a:extLst>
                    <a:ext uri="{FF2B5EF4-FFF2-40B4-BE49-F238E27FC236}">
                      <a16:creationId xmlns:a16="http://schemas.microsoft.com/office/drawing/2014/main" id="{4A9EE329-8EC1-47E1-896B-7A5A4F247CED}"/>
                    </a:ext>
                  </a:extLst>
                </p14:cNvPr>
                <p14:cNvContentPartPr/>
                <p14:nvPr/>
              </p14:nvContentPartPr>
              <p14:xfrm>
                <a:off x="9853307" y="1136933"/>
                <a:ext cx="333720" cy="123480"/>
              </p14:xfrm>
            </p:contentPart>
          </mc:Choice>
          <mc:Fallback>
            <p:pic>
              <p:nvPicPr>
                <p:cNvPr id="672" name="Freihand 671">
                  <a:extLst>
                    <a:ext uri="{FF2B5EF4-FFF2-40B4-BE49-F238E27FC236}">
                      <a16:creationId xmlns:a16="http://schemas.microsoft.com/office/drawing/2014/main" id="{4A9EE329-8EC1-47E1-896B-7A5A4F247CED}"/>
                    </a:ext>
                  </a:extLst>
                </p:cNvPr>
                <p:cNvPicPr/>
                <p:nvPr/>
              </p:nvPicPr>
              <p:blipFill>
                <a:blip r:embed="rId609"/>
                <a:stretch>
                  <a:fillRect/>
                </a:stretch>
              </p:blipFill>
              <p:spPr>
                <a:xfrm>
                  <a:off x="9848987" y="1132613"/>
                  <a:ext cx="342360" cy="132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10">
            <p14:nvContentPartPr>
              <p14:cNvPr id="674" name="Freihand 673">
                <a:extLst>
                  <a:ext uri="{FF2B5EF4-FFF2-40B4-BE49-F238E27FC236}">
                    <a16:creationId xmlns:a16="http://schemas.microsoft.com/office/drawing/2014/main" id="{F1B3D3BB-188D-40B2-B41D-EF4BB1AA03A0}"/>
                  </a:ext>
                </a:extLst>
              </p14:cNvPr>
              <p14:cNvContentPartPr/>
              <p14:nvPr/>
            </p14:nvContentPartPr>
            <p14:xfrm>
              <a:off x="3888827" y="3018293"/>
              <a:ext cx="360" cy="360"/>
            </p14:xfrm>
          </p:contentPart>
        </mc:Choice>
        <mc:Fallback>
          <p:pic>
            <p:nvPicPr>
              <p:cNvPr id="674" name="Freihand 673">
                <a:extLst>
                  <a:ext uri="{FF2B5EF4-FFF2-40B4-BE49-F238E27FC236}">
                    <a16:creationId xmlns:a16="http://schemas.microsoft.com/office/drawing/2014/main" id="{F1B3D3BB-188D-40B2-B41D-EF4BB1AA03A0}"/>
                  </a:ext>
                </a:extLst>
              </p:cNvPr>
              <p:cNvPicPr/>
              <p:nvPr/>
            </p:nvPicPr>
            <p:blipFill>
              <a:blip r:embed="rId611"/>
              <a:stretch>
                <a:fillRect/>
              </a:stretch>
            </p:blipFill>
            <p:spPr>
              <a:xfrm>
                <a:off x="3884507" y="3013973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2">
            <p14:nvContentPartPr>
              <p14:cNvPr id="677" name="Freihand 676">
                <a:extLst>
                  <a:ext uri="{FF2B5EF4-FFF2-40B4-BE49-F238E27FC236}">
                    <a16:creationId xmlns:a16="http://schemas.microsoft.com/office/drawing/2014/main" id="{A5408BE0-2CA2-4252-8225-4504F08689FF}"/>
                  </a:ext>
                </a:extLst>
              </p14:cNvPr>
              <p14:cNvContentPartPr/>
              <p14:nvPr/>
            </p14:nvContentPartPr>
            <p14:xfrm>
              <a:off x="183707" y="2806973"/>
              <a:ext cx="423360" cy="401760"/>
            </p14:xfrm>
          </p:contentPart>
        </mc:Choice>
        <mc:Fallback>
          <p:pic>
            <p:nvPicPr>
              <p:cNvPr id="677" name="Freihand 676">
                <a:extLst>
                  <a:ext uri="{FF2B5EF4-FFF2-40B4-BE49-F238E27FC236}">
                    <a16:creationId xmlns:a16="http://schemas.microsoft.com/office/drawing/2014/main" id="{A5408BE0-2CA2-4252-8225-4504F08689FF}"/>
                  </a:ext>
                </a:extLst>
              </p:cNvPr>
              <p:cNvPicPr/>
              <p:nvPr/>
            </p:nvPicPr>
            <p:blipFill>
              <a:blip r:embed="rId613"/>
              <a:stretch>
                <a:fillRect/>
              </a:stretch>
            </p:blipFill>
            <p:spPr>
              <a:xfrm>
                <a:off x="179387" y="2802653"/>
                <a:ext cx="432000" cy="41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4">
            <p14:nvContentPartPr>
              <p14:cNvPr id="678" name="Freihand 677">
                <a:extLst>
                  <a:ext uri="{FF2B5EF4-FFF2-40B4-BE49-F238E27FC236}">
                    <a16:creationId xmlns:a16="http://schemas.microsoft.com/office/drawing/2014/main" id="{BD15D27E-1158-45B1-AC47-C5C675603113}"/>
                  </a:ext>
                </a:extLst>
              </p14:cNvPr>
              <p14:cNvContentPartPr/>
              <p14:nvPr/>
            </p14:nvContentPartPr>
            <p14:xfrm>
              <a:off x="4664627" y="2623013"/>
              <a:ext cx="637200" cy="498960"/>
            </p14:xfrm>
          </p:contentPart>
        </mc:Choice>
        <mc:Fallback>
          <p:pic>
            <p:nvPicPr>
              <p:cNvPr id="678" name="Freihand 677">
                <a:extLst>
                  <a:ext uri="{FF2B5EF4-FFF2-40B4-BE49-F238E27FC236}">
                    <a16:creationId xmlns:a16="http://schemas.microsoft.com/office/drawing/2014/main" id="{BD15D27E-1158-45B1-AC47-C5C675603113}"/>
                  </a:ext>
                </a:extLst>
              </p:cNvPr>
              <p:cNvPicPr/>
              <p:nvPr/>
            </p:nvPicPr>
            <p:blipFill>
              <a:blip r:embed="rId615"/>
              <a:stretch>
                <a:fillRect/>
              </a:stretch>
            </p:blipFill>
            <p:spPr>
              <a:xfrm>
                <a:off x="4660307" y="2618693"/>
                <a:ext cx="645840" cy="50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6">
            <p14:nvContentPartPr>
              <p14:cNvPr id="687" name="Freihand 686">
                <a:extLst>
                  <a:ext uri="{FF2B5EF4-FFF2-40B4-BE49-F238E27FC236}">
                    <a16:creationId xmlns:a16="http://schemas.microsoft.com/office/drawing/2014/main" id="{296C2213-751E-4059-8BD2-405570C1DABC}"/>
                  </a:ext>
                </a:extLst>
              </p14:cNvPr>
              <p14:cNvContentPartPr/>
              <p14:nvPr/>
            </p14:nvContentPartPr>
            <p14:xfrm>
              <a:off x="9737747" y="2331413"/>
              <a:ext cx="162360" cy="43560"/>
            </p14:xfrm>
          </p:contentPart>
        </mc:Choice>
        <mc:Fallback>
          <p:pic>
            <p:nvPicPr>
              <p:cNvPr id="687" name="Freihand 686">
                <a:extLst>
                  <a:ext uri="{FF2B5EF4-FFF2-40B4-BE49-F238E27FC236}">
                    <a16:creationId xmlns:a16="http://schemas.microsoft.com/office/drawing/2014/main" id="{296C2213-751E-4059-8BD2-405570C1DABC}"/>
                  </a:ext>
                </a:extLst>
              </p:cNvPr>
              <p:cNvPicPr/>
              <p:nvPr/>
            </p:nvPicPr>
            <p:blipFill>
              <a:blip r:embed="rId617"/>
              <a:stretch>
                <a:fillRect/>
              </a:stretch>
            </p:blipFill>
            <p:spPr>
              <a:xfrm>
                <a:off x="9733427" y="2327093"/>
                <a:ext cx="171000" cy="5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8">
            <p14:nvContentPartPr>
              <p14:cNvPr id="689" name="Freihand 688">
                <a:extLst>
                  <a:ext uri="{FF2B5EF4-FFF2-40B4-BE49-F238E27FC236}">
                    <a16:creationId xmlns:a16="http://schemas.microsoft.com/office/drawing/2014/main" id="{305D20E3-714C-490C-9374-DD39C12744D1}"/>
                  </a:ext>
                </a:extLst>
              </p14:cNvPr>
              <p14:cNvContentPartPr/>
              <p14:nvPr/>
            </p14:nvContentPartPr>
            <p14:xfrm>
              <a:off x="9725867" y="2832533"/>
              <a:ext cx="203400" cy="44640"/>
            </p14:xfrm>
          </p:contentPart>
        </mc:Choice>
        <mc:Fallback>
          <p:pic>
            <p:nvPicPr>
              <p:cNvPr id="689" name="Freihand 688">
                <a:extLst>
                  <a:ext uri="{FF2B5EF4-FFF2-40B4-BE49-F238E27FC236}">
                    <a16:creationId xmlns:a16="http://schemas.microsoft.com/office/drawing/2014/main" id="{305D20E3-714C-490C-9374-DD39C12744D1}"/>
                  </a:ext>
                </a:extLst>
              </p:cNvPr>
              <p:cNvPicPr/>
              <p:nvPr/>
            </p:nvPicPr>
            <p:blipFill>
              <a:blip r:embed="rId619"/>
              <a:stretch>
                <a:fillRect/>
              </a:stretch>
            </p:blipFill>
            <p:spPr>
              <a:xfrm>
                <a:off x="9721547" y="2828213"/>
                <a:ext cx="212040" cy="5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0">
            <p14:nvContentPartPr>
              <p14:cNvPr id="690" name="Freihand 689">
                <a:extLst>
                  <a:ext uri="{FF2B5EF4-FFF2-40B4-BE49-F238E27FC236}">
                    <a16:creationId xmlns:a16="http://schemas.microsoft.com/office/drawing/2014/main" id="{9076C7F0-7C37-432D-AAA8-B1EF04446FA3}"/>
                  </a:ext>
                </a:extLst>
              </p14:cNvPr>
              <p14:cNvContentPartPr/>
              <p14:nvPr/>
            </p14:nvContentPartPr>
            <p14:xfrm>
              <a:off x="9704987" y="2104253"/>
              <a:ext cx="32400" cy="345600"/>
            </p14:xfrm>
          </p:contentPart>
        </mc:Choice>
        <mc:Fallback>
          <p:pic>
            <p:nvPicPr>
              <p:cNvPr id="690" name="Freihand 689">
                <a:extLst>
                  <a:ext uri="{FF2B5EF4-FFF2-40B4-BE49-F238E27FC236}">
                    <a16:creationId xmlns:a16="http://schemas.microsoft.com/office/drawing/2014/main" id="{9076C7F0-7C37-432D-AAA8-B1EF04446FA3}"/>
                  </a:ext>
                </a:extLst>
              </p:cNvPr>
              <p:cNvPicPr/>
              <p:nvPr/>
            </p:nvPicPr>
            <p:blipFill>
              <a:blip r:embed="rId621"/>
              <a:stretch>
                <a:fillRect/>
              </a:stretch>
            </p:blipFill>
            <p:spPr>
              <a:xfrm>
                <a:off x="9700667" y="2099933"/>
                <a:ext cx="41040" cy="354240"/>
              </a:xfrm>
              <a:prstGeom prst="rect">
                <a:avLst/>
              </a:prstGeom>
            </p:spPr>
          </p:pic>
        </mc:Fallback>
      </mc:AlternateContent>
      <p:grpSp>
        <p:nvGrpSpPr>
          <p:cNvPr id="704" name="Gruppieren 703">
            <a:extLst>
              <a:ext uri="{FF2B5EF4-FFF2-40B4-BE49-F238E27FC236}">
                <a16:creationId xmlns:a16="http://schemas.microsoft.com/office/drawing/2014/main" id="{1457137F-4341-4978-BC9D-37614BE4DDAD}"/>
              </a:ext>
            </a:extLst>
          </p:cNvPr>
          <p:cNvGrpSpPr/>
          <p:nvPr/>
        </p:nvGrpSpPr>
        <p:grpSpPr>
          <a:xfrm>
            <a:off x="9710027" y="1319453"/>
            <a:ext cx="721080" cy="1202040"/>
            <a:chOff x="9710027" y="1319453"/>
            <a:chExt cx="721080" cy="1202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22">
              <p14:nvContentPartPr>
                <p14:cNvPr id="679" name="Freihand 678">
                  <a:extLst>
                    <a:ext uri="{FF2B5EF4-FFF2-40B4-BE49-F238E27FC236}">
                      <a16:creationId xmlns:a16="http://schemas.microsoft.com/office/drawing/2014/main" id="{85D2E397-45AA-4794-BE84-7C86E2B97724}"/>
                    </a:ext>
                  </a:extLst>
                </p14:cNvPr>
                <p14:cNvContentPartPr/>
                <p14:nvPr/>
              </p14:nvContentPartPr>
              <p14:xfrm>
                <a:off x="9716147" y="2102453"/>
                <a:ext cx="43920" cy="419040"/>
              </p14:xfrm>
            </p:contentPart>
          </mc:Choice>
          <mc:Fallback>
            <p:pic>
              <p:nvPicPr>
                <p:cNvPr id="679" name="Freihand 678">
                  <a:extLst>
                    <a:ext uri="{FF2B5EF4-FFF2-40B4-BE49-F238E27FC236}">
                      <a16:creationId xmlns:a16="http://schemas.microsoft.com/office/drawing/2014/main" id="{85D2E397-45AA-4794-BE84-7C86E2B97724}"/>
                    </a:ext>
                  </a:extLst>
                </p:cNvPr>
                <p:cNvPicPr/>
                <p:nvPr/>
              </p:nvPicPr>
              <p:blipFill>
                <a:blip r:embed="rId623"/>
                <a:stretch>
                  <a:fillRect/>
                </a:stretch>
              </p:blipFill>
              <p:spPr>
                <a:xfrm>
                  <a:off x="9711827" y="2098133"/>
                  <a:ext cx="52560" cy="42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4">
              <p14:nvContentPartPr>
                <p14:cNvPr id="680" name="Freihand 679">
                  <a:extLst>
                    <a:ext uri="{FF2B5EF4-FFF2-40B4-BE49-F238E27FC236}">
                      <a16:creationId xmlns:a16="http://schemas.microsoft.com/office/drawing/2014/main" id="{FB86A8E2-B278-4C5A-8D16-CB7111B17619}"/>
                    </a:ext>
                  </a:extLst>
                </p14:cNvPr>
                <p14:cNvContentPartPr/>
                <p14:nvPr/>
              </p14:nvContentPartPr>
              <p14:xfrm>
                <a:off x="9720827" y="2067533"/>
                <a:ext cx="223920" cy="411840"/>
              </p14:xfrm>
            </p:contentPart>
          </mc:Choice>
          <mc:Fallback>
            <p:pic>
              <p:nvPicPr>
                <p:cNvPr id="680" name="Freihand 679">
                  <a:extLst>
                    <a:ext uri="{FF2B5EF4-FFF2-40B4-BE49-F238E27FC236}">
                      <a16:creationId xmlns:a16="http://schemas.microsoft.com/office/drawing/2014/main" id="{FB86A8E2-B278-4C5A-8D16-CB7111B17619}"/>
                    </a:ext>
                  </a:extLst>
                </p:cNvPr>
                <p:cNvPicPr/>
                <p:nvPr/>
              </p:nvPicPr>
              <p:blipFill>
                <a:blip r:embed="rId625"/>
                <a:stretch>
                  <a:fillRect/>
                </a:stretch>
              </p:blipFill>
              <p:spPr>
                <a:xfrm>
                  <a:off x="9716507" y="2063213"/>
                  <a:ext cx="232560" cy="42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6">
              <p14:nvContentPartPr>
                <p14:cNvPr id="681" name="Freihand 680">
                  <a:extLst>
                    <a:ext uri="{FF2B5EF4-FFF2-40B4-BE49-F238E27FC236}">
                      <a16:creationId xmlns:a16="http://schemas.microsoft.com/office/drawing/2014/main" id="{B64352E2-87F4-40F7-8755-C16B98AFF55C}"/>
                    </a:ext>
                  </a:extLst>
                </p14:cNvPr>
                <p14:cNvContentPartPr/>
                <p14:nvPr/>
              </p14:nvContentPartPr>
              <p14:xfrm>
                <a:off x="9770507" y="2211893"/>
                <a:ext cx="71280" cy="193320"/>
              </p14:xfrm>
            </p:contentPart>
          </mc:Choice>
          <mc:Fallback>
            <p:pic>
              <p:nvPicPr>
                <p:cNvPr id="681" name="Freihand 680">
                  <a:extLst>
                    <a:ext uri="{FF2B5EF4-FFF2-40B4-BE49-F238E27FC236}">
                      <a16:creationId xmlns:a16="http://schemas.microsoft.com/office/drawing/2014/main" id="{B64352E2-87F4-40F7-8755-C16B98AFF55C}"/>
                    </a:ext>
                  </a:extLst>
                </p:cNvPr>
                <p:cNvPicPr/>
                <p:nvPr/>
              </p:nvPicPr>
              <p:blipFill>
                <a:blip r:embed="rId627"/>
                <a:stretch>
                  <a:fillRect/>
                </a:stretch>
              </p:blipFill>
              <p:spPr>
                <a:xfrm>
                  <a:off x="9766187" y="2207573"/>
                  <a:ext cx="7992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8">
              <p14:nvContentPartPr>
                <p14:cNvPr id="682" name="Freihand 681">
                  <a:extLst>
                    <a:ext uri="{FF2B5EF4-FFF2-40B4-BE49-F238E27FC236}">
                      <a16:creationId xmlns:a16="http://schemas.microsoft.com/office/drawing/2014/main" id="{A4202F33-B5D6-4233-88AC-9A0FC24CA51C}"/>
                    </a:ext>
                  </a:extLst>
                </p14:cNvPr>
                <p14:cNvContentPartPr/>
                <p14:nvPr/>
              </p14:nvContentPartPr>
              <p14:xfrm>
                <a:off x="9795707" y="1579013"/>
                <a:ext cx="320040" cy="815400"/>
              </p14:xfrm>
            </p:contentPart>
          </mc:Choice>
          <mc:Fallback>
            <p:pic>
              <p:nvPicPr>
                <p:cNvPr id="682" name="Freihand 681">
                  <a:extLst>
                    <a:ext uri="{FF2B5EF4-FFF2-40B4-BE49-F238E27FC236}">
                      <a16:creationId xmlns:a16="http://schemas.microsoft.com/office/drawing/2014/main" id="{A4202F33-B5D6-4233-88AC-9A0FC24CA51C}"/>
                    </a:ext>
                  </a:extLst>
                </p:cNvPr>
                <p:cNvPicPr/>
                <p:nvPr/>
              </p:nvPicPr>
              <p:blipFill>
                <a:blip r:embed="rId629"/>
                <a:stretch>
                  <a:fillRect/>
                </a:stretch>
              </p:blipFill>
              <p:spPr>
                <a:xfrm>
                  <a:off x="9791387" y="1574693"/>
                  <a:ext cx="328680" cy="82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0">
              <p14:nvContentPartPr>
                <p14:cNvPr id="683" name="Freihand 682">
                  <a:extLst>
                    <a:ext uri="{FF2B5EF4-FFF2-40B4-BE49-F238E27FC236}">
                      <a16:creationId xmlns:a16="http://schemas.microsoft.com/office/drawing/2014/main" id="{10D19BBD-639C-4D72-938F-04A1EAF9EB94}"/>
                    </a:ext>
                  </a:extLst>
                </p14:cNvPr>
                <p14:cNvContentPartPr/>
                <p14:nvPr/>
              </p14:nvContentPartPr>
              <p14:xfrm>
                <a:off x="10157147" y="1358333"/>
                <a:ext cx="96840" cy="195120"/>
              </p14:xfrm>
            </p:contentPart>
          </mc:Choice>
          <mc:Fallback>
            <p:pic>
              <p:nvPicPr>
                <p:cNvPr id="683" name="Freihand 682">
                  <a:extLst>
                    <a:ext uri="{FF2B5EF4-FFF2-40B4-BE49-F238E27FC236}">
                      <a16:creationId xmlns:a16="http://schemas.microsoft.com/office/drawing/2014/main" id="{10D19BBD-639C-4D72-938F-04A1EAF9EB94}"/>
                    </a:ext>
                  </a:extLst>
                </p:cNvPr>
                <p:cNvPicPr/>
                <p:nvPr/>
              </p:nvPicPr>
              <p:blipFill>
                <a:blip r:embed="rId631"/>
                <a:stretch>
                  <a:fillRect/>
                </a:stretch>
              </p:blipFill>
              <p:spPr>
                <a:xfrm>
                  <a:off x="10152827" y="1354013"/>
                  <a:ext cx="10548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2">
              <p14:nvContentPartPr>
                <p14:cNvPr id="684" name="Freihand 683">
                  <a:extLst>
                    <a:ext uri="{FF2B5EF4-FFF2-40B4-BE49-F238E27FC236}">
                      <a16:creationId xmlns:a16="http://schemas.microsoft.com/office/drawing/2014/main" id="{CC29D912-ABA8-4D03-BB2A-1F3845E78A60}"/>
                    </a:ext>
                  </a:extLst>
                </p14:cNvPr>
                <p14:cNvContentPartPr/>
                <p14:nvPr/>
              </p14:nvContentPartPr>
              <p14:xfrm>
                <a:off x="10175507" y="1463093"/>
                <a:ext cx="92520" cy="58320"/>
              </p14:xfrm>
            </p:contentPart>
          </mc:Choice>
          <mc:Fallback>
            <p:pic>
              <p:nvPicPr>
                <p:cNvPr id="684" name="Freihand 683">
                  <a:extLst>
                    <a:ext uri="{FF2B5EF4-FFF2-40B4-BE49-F238E27FC236}">
                      <a16:creationId xmlns:a16="http://schemas.microsoft.com/office/drawing/2014/main" id="{CC29D912-ABA8-4D03-BB2A-1F3845E78A60}"/>
                    </a:ext>
                  </a:extLst>
                </p:cNvPr>
                <p:cNvPicPr/>
                <p:nvPr/>
              </p:nvPicPr>
              <p:blipFill>
                <a:blip r:embed="rId633"/>
                <a:stretch>
                  <a:fillRect/>
                </a:stretch>
              </p:blipFill>
              <p:spPr>
                <a:xfrm>
                  <a:off x="10171187" y="1458773"/>
                  <a:ext cx="10116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4">
              <p14:nvContentPartPr>
                <p14:cNvPr id="685" name="Freihand 684">
                  <a:extLst>
                    <a:ext uri="{FF2B5EF4-FFF2-40B4-BE49-F238E27FC236}">
                      <a16:creationId xmlns:a16="http://schemas.microsoft.com/office/drawing/2014/main" id="{648AC5FC-1D69-4D59-9897-CCA32F3C3714}"/>
                    </a:ext>
                  </a:extLst>
                </p14:cNvPr>
                <p14:cNvContentPartPr/>
                <p14:nvPr/>
              </p14:nvContentPartPr>
              <p14:xfrm>
                <a:off x="10292507" y="1319453"/>
                <a:ext cx="138600" cy="133200"/>
              </p14:xfrm>
            </p:contentPart>
          </mc:Choice>
          <mc:Fallback>
            <p:pic>
              <p:nvPicPr>
                <p:cNvPr id="685" name="Freihand 684">
                  <a:extLst>
                    <a:ext uri="{FF2B5EF4-FFF2-40B4-BE49-F238E27FC236}">
                      <a16:creationId xmlns:a16="http://schemas.microsoft.com/office/drawing/2014/main" id="{648AC5FC-1D69-4D59-9897-CCA32F3C3714}"/>
                    </a:ext>
                  </a:extLst>
                </p:cNvPr>
                <p:cNvPicPr/>
                <p:nvPr/>
              </p:nvPicPr>
              <p:blipFill>
                <a:blip r:embed="rId635"/>
                <a:stretch>
                  <a:fillRect/>
                </a:stretch>
              </p:blipFill>
              <p:spPr>
                <a:xfrm>
                  <a:off x="10288187" y="1315133"/>
                  <a:ext cx="14724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6">
              <p14:nvContentPartPr>
                <p14:cNvPr id="703" name="Freihand 702">
                  <a:extLst>
                    <a:ext uri="{FF2B5EF4-FFF2-40B4-BE49-F238E27FC236}">
                      <a16:creationId xmlns:a16="http://schemas.microsoft.com/office/drawing/2014/main" id="{682859A3-F473-4D14-850B-CA4DF8FCA246}"/>
                    </a:ext>
                  </a:extLst>
                </p14:cNvPr>
                <p14:cNvContentPartPr/>
                <p14:nvPr/>
              </p14:nvContentPartPr>
              <p14:xfrm>
                <a:off x="9710027" y="2125493"/>
                <a:ext cx="24480" cy="369720"/>
              </p14:xfrm>
            </p:contentPart>
          </mc:Choice>
          <mc:Fallback>
            <p:pic>
              <p:nvPicPr>
                <p:cNvPr id="703" name="Freihand 702">
                  <a:extLst>
                    <a:ext uri="{FF2B5EF4-FFF2-40B4-BE49-F238E27FC236}">
                      <a16:creationId xmlns:a16="http://schemas.microsoft.com/office/drawing/2014/main" id="{682859A3-F473-4D14-850B-CA4DF8FCA246}"/>
                    </a:ext>
                  </a:extLst>
                </p:cNvPr>
                <p:cNvPicPr/>
                <p:nvPr/>
              </p:nvPicPr>
              <p:blipFill>
                <a:blip r:embed="rId637"/>
                <a:stretch>
                  <a:fillRect/>
                </a:stretch>
              </p:blipFill>
              <p:spPr>
                <a:xfrm>
                  <a:off x="9705707" y="2121173"/>
                  <a:ext cx="33120" cy="378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37" name="Gruppieren 736">
            <a:extLst>
              <a:ext uri="{FF2B5EF4-FFF2-40B4-BE49-F238E27FC236}">
                <a16:creationId xmlns:a16="http://schemas.microsoft.com/office/drawing/2014/main" id="{18ABEDD6-115D-4180-B37A-B4EB4D6F359A}"/>
              </a:ext>
            </a:extLst>
          </p:cNvPr>
          <p:cNvGrpSpPr/>
          <p:nvPr/>
        </p:nvGrpSpPr>
        <p:grpSpPr>
          <a:xfrm>
            <a:off x="14867" y="-33240"/>
            <a:ext cx="8186040" cy="1110427"/>
            <a:chOff x="14867" y="-33240"/>
            <a:chExt cx="8186040" cy="1110427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38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168048E6-2630-42EB-8FA4-74F7F6053B3C}"/>
                    </a:ext>
                  </a:extLst>
                </p14:cNvPr>
                <p14:cNvContentPartPr/>
                <p14:nvPr/>
              </p14:nvContentPartPr>
              <p14:xfrm>
                <a:off x="1193147" y="153427"/>
                <a:ext cx="23760" cy="14544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168048E6-2630-42EB-8FA4-74F7F6053B3C}"/>
                    </a:ext>
                  </a:extLst>
                </p:cNvPr>
                <p:cNvPicPr/>
                <p:nvPr/>
              </p:nvPicPr>
              <p:blipFill>
                <a:blip r:embed="rId639"/>
                <a:stretch>
                  <a:fillRect/>
                </a:stretch>
              </p:blipFill>
              <p:spPr>
                <a:xfrm>
                  <a:off x="1188827" y="149107"/>
                  <a:ext cx="3240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0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083D2BB1-C59E-436B-9003-272D1CDC9A3D}"/>
                    </a:ext>
                  </a:extLst>
                </p14:cNvPr>
                <p14:cNvContentPartPr/>
                <p14:nvPr/>
              </p14:nvContentPartPr>
              <p14:xfrm>
                <a:off x="1142387" y="225787"/>
                <a:ext cx="118440" cy="324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083D2BB1-C59E-436B-9003-272D1CDC9A3D}"/>
                    </a:ext>
                  </a:extLst>
                </p:cNvPr>
                <p:cNvPicPr/>
                <p:nvPr/>
              </p:nvPicPr>
              <p:blipFill>
                <a:blip r:embed="rId641"/>
                <a:stretch>
                  <a:fillRect/>
                </a:stretch>
              </p:blipFill>
              <p:spPr>
                <a:xfrm>
                  <a:off x="1138067" y="221467"/>
                  <a:ext cx="12708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2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BFEEBCA7-3E46-4E67-A242-1378D418767D}"/>
                    </a:ext>
                  </a:extLst>
                </p14:cNvPr>
                <p14:cNvContentPartPr/>
                <p14:nvPr/>
              </p14:nvContentPartPr>
              <p14:xfrm>
                <a:off x="132587" y="99067"/>
                <a:ext cx="181440" cy="28296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BFEEBCA7-3E46-4E67-A242-1378D418767D}"/>
                    </a:ext>
                  </a:extLst>
                </p:cNvPr>
                <p:cNvPicPr/>
                <p:nvPr/>
              </p:nvPicPr>
              <p:blipFill>
                <a:blip r:embed="rId643"/>
                <a:stretch>
                  <a:fillRect/>
                </a:stretch>
              </p:blipFill>
              <p:spPr>
                <a:xfrm>
                  <a:off x="128267" y="94747"/>
                  <a:ext cx="190080" cy="29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4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5B90F3DC-558C-4651-B70F-4F755025138C}"/>
                    </a:ext>
                  </a:extLst>
                </p14:cNvPr>
                <p14:cNvContentPartPr/>
                <p14:nvPr/>
              </p14:nvContentPartPr>
              <p14:xfrm>
                <a:off x="183347" y="222547"/>
                <a:ext cx="181440" cy="349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5B90F3DC-558C-4651-B70F-4F755025138C}"/>
                    </a:ext>
                  </a:extLst>
                </p:cNvPr>
                <p:cNvPicPr/>
                <p:nvPr/>
              </p:nvPicPr>
              <p:blipFill>
                <a:blip r:embed="rId645"/>
                <a:stretch>
                  <a:fillRect/>
                </a:stretch>
              </p:blipFill>
              <p:spPr>
                <a:xfrm>
                  <a:off x="179027" y="218227"/>
                  <a:ext cx="19008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6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77A29E85-4F1A-44F0-A9CA-E04D61BFE7A8}"/>
                    </a:ext>
                  </a:extLst>
                </p14:cNvPr>
                <p14:cNvContentPartPr/>
                <p14:nvPr/>
              </p14:nvContentPartPr>
              <p14:xfrm>
                <a:off x="464147" y="212467"/>
                <a:ext cx="17640" cy="950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77A29E85-4F1A-44F0-A9CA-E04D61BFE7A8}"/>
                    </a:ext>
                  </a:extLst>
                </p:cNvPr>
                <p:cNvPicPr/>
                <p:nvPr/>
              </p:nvPicPr>
              <p:blipFill>
                <a:blip r:embed="rId647"/>
                <a:stretch>
                  <a:fillRect/>
                </a:stretch>
              </p:blipFill>
              <p:spPr>
                <a:xfrm>
                  <a:off x="459827" y="208147"/>
                  <a:ext cx="2628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8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852E4630-EF1B-4887-A7B7-C8012DC5C1F9}"/>
                    </a:ext>
                  </a:extLst>
                </p14:cNvPr>
                <p14:cNvContentPartPr/>
                <p14:nvPr/>
              </p14:nvContentPartPr>
              <p14:xfrm>
                <a:off x="755387" y="121027"/>
                <a:ext cx="165960" cy="15804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852E4630-EF1B-4887-A7B7-C8012DC5C1F9}"/>
                    </a:ext>
                  </a:extLst>
                </p:cNvPr>
                <p:cNvPicPr/>
                <p:nvPr/>
              </p:nvPicPr>
              <p:blipFill>
                <a:blip r:embed="rId649"/>
                <a:stretch>
                  <a:fillRect/>
                </a:stretch>
              </p:blipFill>
              <p:spPr>
                <a:xfrm>
                  <a:off x="751067" y="116707"/>
                  <a:ext cx="17460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C91FD523-342E-4D76-89A9-F0FEB7A08775}"/>
                    </a:ext>
                  </a:extLst>
                </p14:cNvPr>
                <p14:cNvContentPartPr/>
                <p14:nvPr/>
              </p14:nvContentPartPr>
              <p14:xfrm>
                <a:off x="509147" y="186907"/>
                <a:ext cx="75600" cy="1134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C91FD523-342E-4D76-89A9-F0FEB7A08775}"/>
                    </a:ext>
                  </a:extLst>
                </p:cNvPr>
                <p:cNvPicPr/>
                <p:nvPr/>
              </p:nvPicPr>
              <p:blipFill>
                <a:blip r:embed="rId651"/>
                <a:stretch>
                  <a:fillRect/>
                </a:stretch>
              </p:blipFill>
              <p:spPr>
                <a:xfrm>
                  <a:off x="504827" y="182587"/>
                  <a:ext cx="8424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2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5A7BDB8A-34DF-4CE5-A2C9-D344A02129DC}"/>
                    </a:ext>
                  </a:extLst>
                </p14:cNvPr>
                <p14:cNvContentPartPr/>
                <p14:nvPr/>
              </p14:nvContentPartPr>
              <p14:xfrm>
                <a:off x="508067" y="219307"/>
                <a:ext cx="91800" cy="586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5A7BDB8A-34DF-4CE5-A2C9-D344A02129DC}"/>
                    </a:ext>
                  </a:extLst>
                </p:cNvPr>
                <p:cNvPicPr/>
                <p:nvPr/>
              </p:nvPicPr>
              <p:blipFill>
                <a:blip r:embed="rId653"/>
                <a:stretch>
                  <a:fillRect/>
                </a:stretch>
              </p:blipFill>
              <p:spPr>
                <a:xfrm>
                  <a:off x="503747" y="214987"/>
                  <a:ext cx="10044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4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974ADBCE-40E0-4BAC-9FA3-F35E669AEBA7}"/>
                    </a:ext>
                  </a:extLst>
                </p14:cNvPr>
                <p14:cNvContentPartPr/>
                <p14:nvPr/>
              </p14:nvContentPartPr>
              <p14:xfrm>
                <a:off x="644147" y="219307"/>
                <a:ext cx="66960" cy="57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974ADBCE-40E0-4BAC-9FA3-F35E669AEBA7}"/>
                    </a:ext>
                  </a:extLst>
                </p:cNvPr>
                <p:cNvPicPr/>
                <p:nvPr/>
              </p:nvPicPr>
              <p:blipFill>
                <a:blip r:embed="rId655"/>
                <a:stretch>
                  <a:fillRect/>
                </a:stretch>
              </p:blipFill>
              <p:spPr>
                <a:xfrm>
                  <a:off x="639827" y="214987"/>
                  <a:ext cx="7560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6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7B214F0D-F623-4B5B-9AC3-89480FD47D32}"/>
                    </a:ext>
                  </a:extLst>
                </p14:cNvPr>
                <p14:cNvContentPartPr/>
                <p14:nvPr/>
              </p14:nvContentPartPr>
              <p14:xfrm>
                <a:off x="644147" y="256027"/>
                <a:ext cx="81360" cy="612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7B214F0D-F623-4B5B-9AC3-89480FD47D32}"/>
                    </a:ext>
                  </a:extLst>
                </p:cNvPr>
                <p:cNvPicPr/>
                <p:nvPr/>
              </p:nvPicPr>
              <p:blipFill>
                <a:blip r:embed="rId657"/>
                <a:stretch>
                  <a:fillRect/>
                </a:stretch>
              </p:blipFill>
              <p:spPr>
                <a:xfrm>
                  <a:off x="639827" y="251707"/>
                  <a:ext cx="9000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8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0E26CA28-61F1-445A-99A4-A190B62CAC90}"/>
                    </a:ext>
                  </a:extLst>
                </p14:cNvPr>
                <p14:cNvContentPartPr/>
                <p14:nvPr/>
              </p14:nvContentPartPr>
              <p14:xfrm>
                <a:off x="1394027" y="121027"/>
                <a:ext cx="115560" cy="12492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0E26CA28-61F1-445A-99A4-A190B62CAC90}"/>
                    </a:ext>
                  </a:extLst>
                </p:cNvPr>
                <p:cNvPicPr/>
                <p:nvPr/>
              </p:nvPicPr>
              <p:blipFill>
                <a:blip r:embed="rId659"/>
                <a:stretch>
                  <a:fillRect/>
                </a:stretch>
              </p:blipFill>
              <p:spPr>
                <a:xfrm>
                  <a:off x="1389707" y="116707"/>
                  <a:ext cx="12420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0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A821F005-4D12-4144-85A3-1A3A7610CF3A}"/>
                    </a:ext>
                  </a:extLst>
                </p14:cNvPr>
                <p14:cNvContentPartPr/>
                <p14:nvPr/>
              </p14:nvContentPartPr>
              <p14:xfrm>
                <a:off x="1615427" y="167467"/>
                <a:ext cx="120960" cy="19800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A821F005-4D12-4144-85A3-1A3A7610CF3A}"/>
                    </a:ext>
                  </a:extLst>
                </p:cNvPr>
                <p:cNvPicPr/>
                <p:nvPr/>
              </p:nvPicPr>
              <p:blipFill>
                <a:blip r:embed="rId661"/>
                <a:stretch>
                  <a:fillRect/>
                </a:stretch>
              </p:blipFill>
              <p:spPr>
                <a:xfrm>
                  <a:off x="1611107" y="163147"/>
                  <a:ext cx="12960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2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E28D387B-3FC8-4D30-80CC-B2364C89A838}"/>
                    </a:ext>
                  </a:extLst>
                </p14:cNvPr>
                <p14:cNvContentPartPr/>
                <p14:nvPr/>
              </p14:nvContentPartPr>
              <p14:xfrm>
                <a:off x="2282867" y="101227"/>
                <a:ext cx="30240" cy="10980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E28D387B-3FC8-4D30-80CC-B2364C89A838}"/>
                    </a:ext>
                  </a:extLst>
                </p:cNvPr>
                <p:cNvPicPr/>
                <p:nvPr/>
              </p:nvPicPr>
              <p:blipFill>
                <a:blip r:embed="rId663"/>
                <a:stretch>
                  <a:fillRect/>
                </a:stretch>
              </p:blipFill>
              <p:spPr>
                <a:xfrm>
                  <a:off x="2278547" y="96907"/>
                  <a:ext cx="3888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4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8A92953B-A6AD-452A-92A4-462D690CCCAB}"/>
                    </a:ext>
                  </a:extLst>
                </p14:cNvPr>
                <p14:cNvContentPartPr/>
                <p14:nvPr/>
              </p14:nvContentPartPr>
              <p14:xfrm>
                <a:off x="2291507" y="85387"/>
                <a:ext cx="141480" cy="10080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8A92953B-A6AD-452A-92A4-462D690CCCAB}"/>
                    </a:ext>
                  </a:extLst>
                </p:cNvPr>
                <p:cNvPicPr/>
                <p:nvPr/>
              </p:nvPicPr>
              <p:blipFill>
                <a:blip r:embed="rId665"/>
                <a:stretch>
                  <a:fillRect/>
                </a:stretch>
              </p:blipFill>
              <p:spPr>
                <a:xfrm>
                  <a:off x="2287187" y="81067"/>
                  <a:ext cx="15012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6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185C8A9D-23F5-413A-B474-E84056ECCA07}"/>
                    </a:ext>
                  </a:extLst>
                </p14:cNvPr>
                <p14:cNvContentPartPr/>
                <p14:nvPr/>
              </p14:nvContentPartPr>
              <p14:xfrm>
                <a:off x="2908187" y="45787"/>
                <a:ext cx="128160" cy="14400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185C8A9D-23F5-413A-B474-E84056ECCA07}"/>
                    </a:ext>
                  </a:extLst>
                </p:cNvPr>
                <p:cNvPicPr/>
                <p:nvPr/>
              </p:nvPicPr>
              <p:blipFill>
                <a:blip r:embed="rId667"/>
                <a:stretch>
                  <a:fillRect/>
                </a:stretch>
              </p:blipFill>
              <p:spPr>
                <a:xfrm>
                  <a:off x="2903867" y="41467"/>
                  <a:ext cx="1368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8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463DC78E-CB9B-4762-88B3-F04963B41BF9}"/>
                    </a:ext>
                  </a:extLst>
                </p14:cNvPr>
                <p14:cNvContentPartPr/>
                <p14:nvPr/>
              </p14:nvContentPartPr>
              <p14:xfrm>
                <a:off x="2903507" y="135787"/>
                <a:ext cx="127800" cy="79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463DC78E-CB9B-4762-88B3-F04963B41BF9}"/>
                    </a:ext>
                  </a:extLst>
                </p:cNvPr>
                <p:cNvPicPr/>
                <p:nvPr/>
              </p:nvPicPr>
              <p:blipFill>
                <a:blip r:embed="rId669"/>
                <a:stretch>
                  <a:fillRect/>
                </a:stretch>
              </p:blipFill>
              <p:spPr>
                <a:xfrm>
                  <a:off x="2899187" y="131467"/>
                  <a:ext cx="13644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0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EBBA6FC6-A510-44D0-9484-A9234640E0A0}"/>
                    </a:ext>
                  </a:extLst>
                </p14:cNvPr>
                <p14:cNvContentPartPr/>
                <p14:nvPr/>
              </p14:nvContentPartPr>
              <p14:xfrm>
                <a:off x="3175307" y="123187"/>
                <a:ext cx="96840" cy="1404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EBBA6FC6-A510-44D0-9484-A9234640E0A0}"/>
                    </a:ext>
                  </a:extLst>
                </p:cNvPr>
                <p:cNvPicPr/>
                <p:nvPr/>
              </p:nvPicPr>
              <p:blipFill>
                <a:blip r:embed="rId671"/>
                <a:stretch>
                  <a:fillRect/>
                </a:stretch>
              </p:blipFill>
              <p:spPr>
                <a:xfrm>
                  <a:off x="3170987" y="118867"/>
                  <a:ext cx="10548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2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E966539E-1C63-42C3-B87A-3193B5B543E9}"/>
                    </a:ext>
                  </a:extLst>
                </p14:cNvPr>
                <p14:cNvContentPartPr/>
                <p14:nvPr/>
              </p14:nvContentPartPr>
              <p14:xfrm>
                <a:off x="3423707" y="73507"/>
                <a:ext cx="127080" cy="10260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E966539E-1C63-42C3-B87A-3193B5B543E9}"/>
                    </a:ext>
                  </a:extLst>
                </p:cNvPr>
                <p:cNvPicPr/>
                <p:nvPr/>
              </p:nvPicPr>
              <p:blipFill>
                <a:blip r:embed="rId673"/>
                <a:stretch>
                  <a:fillRect/>
                </a:stretch>
              </p:blipFill>
              <p:spPr>
                <a:xfrm>
                  <a:off x="3419387" y="69187"/>
                  <a:ext cx="13572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4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882CAFDD-6AA1-42C0-AF92-527B7C48FA84}"/>
                    </a:ext>
                  </a:extLst>
                </p14:cNvPr>
                <p14:cNvContentPartPr/>
                <p14:nvPr/>
              </p14:nvContentPartPr>
              <p14:xfrm>
                <a:off x="3653027" y="116707"/>
                <a:ext cx="120240" cy="15264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882CAFDD-6AA1-42C0-AF92-527B7C48FA84}"/>
                    </a:ext>
                  </a:extLst>
                </p:cNvPr>
                <p:cNvPicPr/>
                <p:nvPr/>
              </p:nvPicPr>
              <p:blipFill>
                <a:blip r:embed="rId675"/>
                <a:stretch>
                  <a:fillRect/>
                </a:stretch>
              </p:blipFill>
              <p:spPr>
                <a:xfrm>
                  <a:off x="3648707" y="112387"/>
                  <a:ext cx="128880" cy="16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6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3D4D20F2-CFF2-4813-8CEE-8CA52E684130}"/>
                    </a:ext>
                  </a:extLst>
                </p14:cNvPr>
                <p14:cNvContentPartPr/>
                <p14:nvPr/>
              </p14:nvContentPartPr>
              <p14:xfrm>
                <a:off x="135827" y="455467"/>
                <a:ext cx="120600" cy="13284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3D4D20F2-CFF2-4813-8CEE-8CA52E684130}"/>
                    </a:ext>
                  </a:extLst>
                </p:cNvPr>
                <p:cNvPicPr/>
                <p:nvPr/>
              </p:nvPicPr>
              <p:blipFill>
                <a:blip r:embed="rId677"/>
                <a:stretch>
                  <a:fillRect/>
                </a:stretch>
              </p:blipFill>
              <p:spPr>
                <a:xfrm>
                  <a:off x="131507" y="451147"/>
                  <a:ext cx="12924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8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BA76F832-4BDA-4D2D-9994-92F72343CCE1}"/>
                    </a:ext>
                  </a:extLst>
                </p14:cNvPr>
                <p14:cNvContentPartPr/>
                <p14:nvPr/>
              </p14:nvContentPartPr>
              <p14:xfrm>
                <a:off x="286307" y="445747"/>
                <a:ext cx="169920" cy="13968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BA76F832-4BDA-4D2D-9994-92F72343CCE1}"/>
                    </a:ext>
                  </a:extLst>
                </p:cNvPr>
                <p:cNvPicPr/>
                <p:nvPr/>
              </p:nvPicPr>
              <p:blipFill>
                <a:blip r:embed="rId679"/>
                <a:stretch>
                  <a:fillRect/>
                </a:stretch>
              </p:blipFill>
              <p:spPr>
                <a:xfrm>
                  <a:off x="281987" y="441427"/>
                  <a:ext cx="17856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0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15D5CCA5-B841-435D-A57E-6BCD68230D5F}"/>
                    </a:ext>
                  </a:extLst>
                </p14:cNvPr>
                <p14:cNvContentPartPr/>
                <p14:nvPr/>
              </p14:nvContentPartPr>
              <p14:xfrm>
                <a:off x="421307" y="566347"/>
                <a:ext cx="36720" cy="324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15D5CCA5-B841-435D-A57E-6BCD68230D5F}"/>
                    </a:ext>
                  </a:extLst>
                </p:cNvPr>
                <p:cNvPicPr/>
                <p:nvPr/>
              </p:nvPicPr>
              <p:blipFill>
                <a:blip r:embed="rId681"/>
                <a:stretch>
                  <a:fillRect/>
                </a:stretch>
              </p:blipFill>
              <p:spPr>
                <a:xfrm>
                  <a:off x="416987" y="562027"/>
                  <a:ext cx="4536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2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AB48FD04-42E7-46B6-8E99-731C8B8E50A8}"/>
                    </a:ext>
                  </a:extLst>
                </p14:cNvPr>
                <p14:cNvContentPartPr/>
                <p14:nvPr/>
              </p14:nvContentPartPr>
              <p14:xfrm>
                <a:off x="473867" y="444307"/>
                <a:ext cx="42480" cy="14868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AB48FD04-42E7-46B6-8E99-731C8B8E50A8}"/>
                    </a:ext>
                  </a:extLst>
                </p:cNvPr>
                <p:cNvPicPr/>
                <p:nvPr/>
              </p:nvPicPr>
              <p:blipFill>
                <a:blip r:embed="rId683"/>
                <a:stretch>
                  <a:fillRect/>
                </a:stretch>
              </p:blipFill>
              <p:spPr>
                <a:xfrm>
                  <a:off x="469547" y="439987"/>
                  <a:ext cx="5112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4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ED4D37D0-8005-4F4E-AED0-3C85F2598702}"/>
                    </a:ext>
                  </a:extLst>
                </p14:cNvPr>
                <p14:cNvContentPartPr/>
                <p14:nvPr/>
              </p14:nvContentPartPr>
              <p14:xfrm>
                <a:off x="580067" y="577867"/>
                <a:ext cx="360" cy="36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ED4D37D0-8005-4F4E-AED0-3C85F2598702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575747" y="573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5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1B65F71-D7A7-4957-8A07-41F13BE4B55C}"/>
                    </a:ext>
                  </a:extLst>
                </p14:cNvPr>
                <p14:cNvContentPartPr/>
                <p14:nvPr/>
              </p14:nvContentPartPr>
              <p14:xfrm>
                <a:off x="641627" y="511267"/>
                <a:ext cx="103320" cy="1620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1B65F71-D7A7-4957-8A07-41F13BE4B55C}"/>
                    </a:ext>
                  </a:extLst>
                </p:cNvPr>
                <p:cNvPicPr/>
                <p:nvPr/>
              </p:nvPicPr>
              <p:blipFill>
                <a:blip r:embed="rId686"/>
                <a:stretch>
                  <a:fillRect/>
                </a:stretch>
              </p:blipFill>
              <p:spPr>
                <a:xfrm>
                  <a:off x="637307" y="506947"/>
                  <a:ext cx="11196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7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410B1C8A-6833-41A5-B48C-947C7F78D0D3}"/>
                    </a:ext>
                  </a:extLst>
                </p14:cNvPr>
                <p14:cNvContentPartPr/>
                <p14:nvPr/>
              </p14:nvContentPartPr>
              <p14:xfrm>
                <a:off x="765107" y="452587"/>
                <a:ext cx="110520" cy="14508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410B1C8A-6833-41A5-B48C-947C7F78D0D3}"/>
                    </a:ext>
                  </a:extLst>
                </p:cNvPr>
                <p:cNvPicPr/>
                <p:nvPr/>
              </p:nvPicPr>
              <p:blipFill>
                <a:blip r:embed="rId688"/>
                <a:stretch>
                  <a:fillRect/>
                </a:stretch>
              </p:blipFill>
              <p:spPr>
                <a:xfrm>
                  <a:off x="760787" y="448267"/>
                  <a:ext cx="11916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9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F62C9DA7-A3CB-470F-83CD-FCB83F0E387F}"/>
                    </a:ext>
                  </a:extLst>
                </p14:cNvPr>
                <p14:cNvContentPartPr/>
                <p14:nvPr/>
              </p14:nvContentPartPr>
              <p14:xfrm>
                <a:off x="922427" y="434227"/>
                <a:ext cx="132840" cy="16920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F62C9DA7-A3CB-470F-83CD-FCB83F0E387F}"/>
                    </a:ext>
                  </a:extLst>
                </p:cNvPr>
                <p:cNvPicPr/>
                <p:nvPr/>
              </p:nvPicPr>
              <p:blipFill>
                <a:blip r:embed="rId690"/>
                <a:stretch>
                  <a:fillRect/>
                </a:stretch>
              </p:blipFill>
              <p:spPr>
                <a:xfrm>
                  <a:off x="918107" y="429907"/>
                  <a:ext cx="14148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1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3D0760CF-3F95-4530-8E9A-A67D8C8E3CAC}"/>
                    </a:ext>
                  </a:extLst>
                </p14:cNvPr>
                <p14:cNvContentPartPr/>
                <p14:nvPr/>
              </p14:nvContentPartPr>
              <p14:xfrm>
                <a:off x="2641787" y="410107"/>
                <a:ext cx="77040" cy="11988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3D0760CF-3F95-4530-8E9A-A67D8C8E3CAC}"/>
                    </a:ext>
                  </a:extLst>
                </p:cNvPr>
                <p:cNvPicPr/>
                <p:nvPr/>
              </p:nvPicPr>
              <p:blipFill>
                <a:blip r:embed="rId692"/>
                <a:stretch>
                  <a:fillRect/>
                </a:stretch>
              </p:blipFill>
              <p:spPr>
                <a:xfrm>
                  <a:off x="2637467" y="405787"/>
                  <a:ext cx="8568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3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EF0A5637-B14A-42AC-BE21-209F0812C173}"/>
                    </a:ext>
                  </a:extLst>
                </p14:cNvPr>
                <p14:cNvContentPartPr/>
                <p14:nvPr/>
              </p14:nvContentPartPr>
              <p14:xfrm>
                <a:off x="2758067" y="383467"/>
                <a:ext cx="173880" cy="13896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EF0A5637-B14A-42AC-BE21-209F0812C173}"/>
                    </a:ext>
                  </a:extLst>
                </p:cNvPr>
                <p:cNvPicPr/>
                <p:nvPr/>
              </p:nvPicPr>
              <p:blipFill>
                <a:blip r:embed="rId694"/>
                <a:stretch>
                  <a:fillRect/>
                </a:stretch>
              </p:blipFill>
              <p:spPr>
                <a:xfrm>
                  <a:off x="2753747" y="379147"/>
                  <a:ext cx="18252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5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DC3FAC49-D05B-43CB-A509-1BC00C6F883D}"/>
                    </a:ext>
                  </a:extLst>
                </p14:cNvPr>
                <p14:cNvContentPartPr/>
                <p14:nvPr/>
              </p14:nvContentPartPr>
              <p14:xfrm>
                <a:off x="2925467" y="446107"/>
                <a:ext cx="126720" cy="6876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DC3FAC49-D05B-43CB-A509-1BC00C6F883D}"/>
                    </a:ext>
                  </a:extLst>
                </p:cNvPr>
                <p:cNvPicPr/>
                <p:nvPr/>
              </p:nvPicPr>
              <p:blipFill>
                <a:blip r:embed="rId696"/>
                <a:stretch>
                  <a:fillRect/>
                </a:stretch>
              </p:blipFill>
              <p:spPr>
                <a:xfrm>
                  <a:off x="2921147" y="441787"/>
                  <a:ext cx="13536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7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B8497F14-A1C7-416D-85D9-11A4D6ED7213}"/>
                    </a:ext>
                  </a:extLst>
                </p14:cNvPr>
                <p14:cNvContentPartPr/>
                <p14:nvPr/>
              </p14:nvContentPartPr>
              <p14:xfrm>
                <a:off x="3071627" y="378067"/>
                <a:ext cx="232560" cy="22932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B8497F14-A1C7-416D-85D9-11A4D6ED7213}"/>
                    </a:ext>
                  </a:extLst>
                </p:cNvPr>
                <p:cNvPicPr/>
                <p:nvPr/>
              </p:nvPicPr>
              <p:blipFill>
                <a:blip r:embed="rId698"/>
                <a:stretch>
                  <a:fillRect/>
                </a:stretch>
              </p:blipFill>
              <p:spPr>
                <a:xfrm>
                  <a:off x="3067307" y="373747"/>
                  <a:ext cx="24120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9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0B43DCEE-E6E2-45FF-9867-348D6B8E8317}"/>
                    </a:ext>
                  </a:extLst>
                </p14:cNvPr>
                <p14:cNvContentPartPr/>
                <p14:nvPr/>
              </p14:nvContentPartPr>
              <p14:xfrm>
                <a:off x="3313187" y="347467"/>
                <a:ext cx="126360" cy="15660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0B43DCEE-E6E2-45FF-9867-348D6B8E8317}"/>
                    </a:ext>
                  </a:extLst>
                </p:cNvPr>
                <p:cNvPicPr/>
                <p:nvPr/>
              </p:nvPicPr>
              <p:blipFill>
                <a:blip r:embed="rId700"/>
                <a:stretch>
                  <a:fillRect/>
                </a:stretch>
              </p:blipFill>
              <p:spPr>
                <a:xfrm>
                  <a:off x="3308867" y="343147"/>
                  <a:ext cx="13500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1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B29D94FC-6BA2-4409-ADAB-4766C75E5F67}"/>
                    </a:ext>
                  </a:extLst>
                </p14:cNvPr>
                <p14:cNvContentPartPr/>
                <p14:nvPr/>
              </p14:nvContentPartPr>
              <p14:xfrm>
                <a:off x="3384107" y="451507"/>
                <a:ext cx="118440" cy="5364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B29D94FC-6BA2-4409-ADAB-4766C75E5F67}"/>
                    </a:ext>
                  </a:extLst>
                </p:cNvPr>
                <p:cNvPicPr/>
                <p:nvPr/>
              </p:nvPicPr>
              <p:blipFill>
                <a:blip r:embed="rId702"/>
                <a:stretch>
                  <a:fillRect/>
                </a:stretch>
              </p:blipFill>
              <p:spPr>
                <a:xfrm>
                  <a:off x="3379787" y="447187"/>
                  <a:ext cx="12708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4D055C0F-512E-4BFF-920F-7D77CEE1C23B}"/>
                    </a:ext>
                  </a:extLst>
                </p14:cNvPr>
                <p14:cNvContentPartPr/>
                <p14:nvPr/>
              </p14:nvContentPartPr>
              <p14:xfrm>
                <a:off x="2541347" y="115987"/>
                <a:ext cx="5400" cy="756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4D055C0F-512E-4BFF-920F-7D77CEE1C23B}"/>
                    </a:ext>
                  </a:extLst>
                </p:cNvPr>
                <p:cNvPicPr/>
                <p:nvPr/>
              </p:nvPicPr>
              <p:blipFill>
                <a:blip r:embed="rId704"/>
                <a:stretch>
                  <a:fillRect/>
                </a:stretch>
              </p:blipFill>
              <p:spPr>
                <a:xfrm>
                  <a:off x="2537027" y="111667"/>
                  <a:ext cx="1404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2B31A9A3-9715-4AC0-87E6-864E21D59D49}"/>
                    </a:ext>
                  </a:extLst>
                </p14:cNvPr>
                <p14:cNvContentPartPr/>
                <p14:nvPr/>
              </p14:nvContentPartPr>
              <p14:xfrm>
                <a:off x="2530547" y="170707"/>
                <a:ext cx="11160" cy="1368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2B31A9A3-9715-4AC0-87E6-864E21D59D49}"/>
                    </a:ext>
                  </a:extLst>
                </p:cNvPr>
                <p:cNvPicPr/>
                <p:nvPr/>
              </p:nvPicPr>
              <p:blipFill>
                <a:blip r:embed="rId706"/>
                <a:stretch>
                  <a:fillRect/>
                </a:stretch>
              </p:blipFill>
              <p:spPr>
                <a:xfrm>
                  <a:off x="2526227" y="166387"/>
                  <a:ext cx="198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7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045CCF2D-BE93-43C1-82BA-0FCE8FF0AC12}"/>
                    </a:ext>
                  </a:extLst>
                </p14:cNvPr>
                <p14:cNvContentPartPr/>
                <p14:nvPr/>
              </p14:nvContentPartPr>
              <p14:xfrm>
                <a:off x="2649707" y="105907"/>
                <a:ext cx="40680" cy="1008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045CCF2D-BE93-43C1-82BA-0FCE8FF0AC12}"/>
                    </a:ext>
                  </a:extLst>
                </p:cNvPr>
                <p:cNvPicPr/>
                <p:nvPr/>
              </p:nvPicPr>
              <p:blipFill>
                <a:blip r:embed="rId708"/>
                <a:stretch>
                  <a:fillRect/>
                </a:stretch>
              </p:blipFill>
              <p:spPr>
                <a:xfrm>
                  <a:off x="2645387" y="101587"/>
                  <a:ext cx="4932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9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BFEEC3F9-9FD1-4A72-A6EC-656A7872EBB5}"/>
                    </a:ext>
                  </a:extLst>
                </p14:cNvPr>
                <p14:cNvContentPartPr/>
                <p14:nvPr/>
              </p14:nvContentPartPr>
              <p14:xfrm>
                <a:off x="2642867" y="143347"/>
                <a:ext cx="56160" cy="1476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BFEEC3F9-9FD1-4A72-A6EC-656A7872EBB5}"/>
                    </a:ext>
                  </a:extLst>
                </p:cNvPr>
                <p:cNvPicPr/>
                <p:nvPr/>
              </p:nvPicPr>
              <p:blipFill>
                <a:blip r:embed="rId710"/>
                <a:stretch>
                  <a:fillRect/>
                </a:stretch>
              </p:blipFill>
              <p:spPr>
                <a:xfrm>
                  <a:off x="2638547" y="139027"/>
                  <a:ext cx="6480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1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DAE72177-2D27-4356-9642-BD48E0F27A0D}"/>
                    </a:ext>
                  </a:extLst>
                </p14:cNvPr>
                <p14:cNvContentPartPr/>
                <p14:nvPr/>
              </p14:nvContentPartPr>
              <p14:xfrm>
                <a:off x="2567267" y="94027"/>
                <a:ext cx="29880" cy="10944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DAE72177-2D27-4356-9642-BD48E0F27A0D}"/>
                    </a:ext>
                  </a:extLst>
                </p:cNvPr>
                <p:cNvPicPr/>
                <p:nvPr/>
              </p:nvPicPr>
              <p:blipFill>
                <a:blip r:embed="rId712"/>
                <a:stretch>
                  <a:fillRect/>
                </a:stretch>
              </p:blipFill>
              <p:spPr>
                <a:xfrm>
                  <a:off x="2562947" y="89707"/>
                  <a:ext cx="38520" cy="11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3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A4D39B33-8DE5-4C56-A459-32AF1EEF60B3}"/>
                    </a:ext>
                  </a:extLst>
                </p14:cNvPr>
                <p14:cNvContentPartPr/>
                <p14:nvPr/>
              </p14:nvContentPartPr>
              <p14:xfrm>
                <a:off x="2543147" y="81067"/>
                <a:ext cx="101160" cy="12924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A4D39B33-8DE5-4C56-A459-32AF1EEF60B3}"/>
                    </a:ext>
                  </a:extLst>
                </p:cNvPr>
                <p:cNvPicPr/>
                <p:nvPr/>
              </p:nvPicPr>
              <p:blipFill>
                <a:blip r:embed="rId714"/>
                <a:stretch>
                  <a:fillRect/>
                </a:stretch>
              </p:blipFill>
              <p:spPr>
                <a:xfrm>
                  <a:off x="2538827" y="76747"/>
                  <a:ext cx="10980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5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BB04F5CA-D72F-4BAD-A32A-5EC359794F3C}"/>
                    </a:ext>
                  </a:extLst>
                </p14:cNvPr>
                <p14:cNvContentPartPr/>
                <p14:nvPr/>
              </p14:nvContentPartPr>
              <p14:xfrm>
                <a:off x="237707" y="869827"/>
                <a:ext cx="160920" cy="20736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BB04F5CA-D72F-4BAD-A32A-5EC359794F3C}"/>
                    </a:ext>
                  </a:extLst>
                </p:cNvPr>
                <p:cNvPicPr/>
                <p:nvPr/>
              </p:nvPicPr>
              <p:blipFill>
                <a:blip r:embed="rId716"/>
                <a:stretch>
                  <a:fillRect/>
                </a:stretch>
              </p:blipFill>
              <p:spPr>
                <a:xfrm>
                  <a:off x="233387" y="865507"/>
                  <a:ext cx="16956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7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728DE7B1-CACE-4994-9B40-77407CA388E9}"/>
                    </a:ext>
                  </a:extLst>
                </p14:cNvPr>
                <p14:cNvContentPartPr/>
                <p14:nvPr/>
              </p14:nvContentPartPr>
              <p14:xfrm>
                <a:off x="299987" y="964147"/>
                <a:ext cx="135000" cy="1188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728DE7B1-CACE-4994-9B40-77407CA388E9}"/>
                    </a:ext>
                  </a:extLst>
                </p:cNvPr>
                <p:cNvPicPr/>
                <p:nvPr/>
              </p:nvPicPr>
              <p:blipFill>
                <a:blip r:embed="rId718"/>
                <a:stretch>
                  <a:fillRect/>
                </a:stretch>
              </p:blipFill>
              <p:spPr>
                <a:xfrm>
                  <a:off x="295667" y="959827"/>
                  <a:ext cx="1436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9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7097C8CC-324A-4982-ABD3-F2B53521EEC8}"/>
                    </a:ext>
                  </a:extLst>
                </p14:cNvPr>
                <p14:cNvContentPartPr/>
                <p14:nvPr/>
              </p14:nvContentPartPr>
              <p14:xfrm>
                <a:off x="537947" y="934987"/>
                <a:ext cx="105480" cy="6840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7097C8CC-324A-4982-ABD3-F2B53521EEC8}"/>
                    </a:ext>
                  </a:extLst>
                </p:cNvPr>
                <p:cNvPicPr/>
                <p:nvPr/>
              </p:nvPicPr>
              <p:blipFill>
                <a:blip r:embed="rId720"/>
                <a:stretch>
                  <a:fillRect/>
                </a:stretch>
              </p:blipFill>
              <p:spPr>
                <a:xfrm>
                  <a:off x="533627" y="930667"/>
                  <a:ext cx="11412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1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5A47830F-5F67-4B18-83E8-752D55779924}"/>
                    </a:ext>
                  </a:extLst>
                </p14:cNvPr>
                <p14:cNvContentPartPr/>
                <p14:nvPr/>
              </p14:nvContentPartPr>
              <p14:xfrm>
                <a:off x="767627" y="887827"/>
                <a:ext cx="37440" cy="12168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5A47830F-5F67-4B18-83E8-752D55779924}"/>
                    </a:ext>
                  </a:extLst>
                </p:cNvPr>
                <p:cNvPicPr/>
                <p:nvPr/>
              </p:nvPicPr>
              <p:blipFill>
                <a:blip r:embed="rId722"/>
                <a:stretch>
                  <a:fillRect/>
                </a:stretch>
              </p:blipFill>
              <p:spPr>
                <a:xfrm>
                  <a:off x="763307" y="883507"/>
                  <a:ext cx="4608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3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F1F53A2C-3F62-4740-AC78-3D5B05142E4C}"/>
                    </a:ext>
                  </a:extLst>
                </p14:cNvPr>
                <p14:cNvContentPartPr/>
                <p14:nvPr/>
              </p14:nvContentPartPr>
              <p14:xfrm>
                <a:off x="796427" y="879547"/>
                <a:ext cx="85320" cy="12600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F1F53A2C-3F62-4740-AC78-3D5B05142E4C}"/>
                    </a:ext>
                  </a:extLst>
                </p:cNvPr>
                <p:cNvPicPr/>
                <p:nvPr/>
              </p:nvPicPr>
              <p:blipFill>
                <a:blip r:embed="rId724"/>
                <a:stretch>
                  <a:fillRect/>
                </a:stretch>
              </p:blipFill>
              <p:spPr>
                <a:xfrm>
                  <a:off x="792107" y="875227"/>
                  <a:ext cx="939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5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55D92CBA-79F6-4E19-B99B-B3C66E419E04}"/>
                    </a:ext>
                  </a:extLst>
                </p14:cNvPr>
                <p14:cNvContentPartPr/>
                <p14:nvPr/>
              </p14:nvContentPartPr>
              <p14:xfrm>
                <a:off x="246707" y="737347"/>
                <a:ext cx="115200" cy="6264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55D92CBA-79F6-4E19-B99B-B3C66E419E04}"/>
                    </a:ext>
                  </a:extLst>
                </p:cNvPr>
                <p:cNvPicPr/>
                <p:nvPr/>
              </p:nvPicPr>
              <p:blipFill>
                <a:blip r:embed="rId726"/>
                <a:stretch>
                  <a:fillRect/>
                </a:stretch>
              </p:blipFill>
              <p:spPr>
                <a:xfrm>
                  <a:off x="242387" y="733027"/>
                  <a:ext cx="12384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7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3E4E525D-D504-4F88-A737-AF47B90617D2}"/>
                    </a:ext>
                  </a:extLst>
                </p14:cNvPr>
                <p14:cNvContentPartPr/>
                <p14:nvPr/>
              </p14:nvContentPartPr>
              <p14:xfrm>
                <a:off x="951227" y="734107"/>
                <a:ext cx="60480" cy="8064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3E4E525D-D504-4F88-A737-AF47B90617D2}"/>
                    </a:ext>
                  </a:extLst>
                </p:cNvPr>
                <p:cNvPicPr/>
                <p:nvPr/>
              </p:nvPicPr>
              <p:blipFill>
                <a:blip r:embed="rId728"/>
                <a:stretch>
                  <a:fillRect/>
                </a:stretch>
              </p:blipFill>
              <p:spPr>
                <a:xfrm>
                  <a:off x="946907" y="729787"/>
                  <a:ext cx="6912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9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292144F7-8D52-4031-B069-57019B467CF0}"/>
                    </a:ext>
                  </a:extLst>
                </p14:cNvPr>
                <p14:cNvContentPartPr/>
                <p14:nvPr/>
              </p14:nvContentPartPr>
              <p14:xfrm>
                <a:off x="1270907" y="871267"/>
                <a:ext cx="170280" cy="10620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292144F7-8D52-4031-B069-57019B467CF0}"/>
                    </a:ext>
                  </a:extLst>
                </p:cNvPr>
                <p:cNvPicPr/>
                <p:nvPr/>
              </p:nvPicPr>
              <p:blipFill>
                <a:blip r:embed="rId730"/>
                <a:stretch>
                  <a:fillRect/>
                </a:stretch>
              </p:blipFill>
              <p:spPr>
                <a:xfrm>
                  <a:off x="1266587" y="866947"/>
                  <a:ext cx="17892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1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4C97DF78-1D82-4D9F-9E83-8ADE59E32198}"/>
                    </a:ext>
                  </a:extLst>
                </p14:cNvPr>
                <p14:cNvContentPartPr/>
                <p14:nvPr/>
              </p14:nvContentPartPr>
              <p14:xfrm>
                <a:off x="1612187" y="883147"/>
                <a:ext cx="19800" cy="10080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4C97DF78-1D82-4D9F-9E83-8ADE59E32198}"/>
                    </a:ext>
                  </a:extLst>
                </p:cNvPr>
                <p:cNvPicPr/>
                <p:nvPr/>
              </p:nvPicPr>
              <p:blipFill>
                <a:blip r:embed="rId732"/>
                <a:stretch>
                  <a:fillRect/>
                </a:stretch>
              </p:blipFill>
              <p:spPr>
                <a:xfrm>
                  <a:off x="1607867" y="878827"/>
                  <a:ext cx="2844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3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A245AF7E-1F80-4263-B887-38A3A90A4019}"/>
                    </a:ext>
                  </a:extLst>
                </p14:cNvPr>
                <p14:cNvContentPartPr/>
                <p14:nvPr/>
              </p14:nvContentPartPr>
              <p14:xfrm>
                <a:off x="1569347" y="911227"/>
                <a:ext cx="84960" cy="1404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A245AF7E-1F80-4263-B887-38A3A90A4019}"/>
                    </a:ext>
                  </a:extLst>
                </p:cNvPr>
                <p:cNvPicPr/>
                <p:nvPr/>
              </p:nvPicPr>
              <p:blipFill>
                <a:blip r:embed="rId734"/>
                <a:stretch>
                  <a:fillRect/>
                </a:stretch>
              </p:blipFill>
              <p:spPr>
                <a:xfrm>
                  <a:off x="1565027" y="906907"/>
                  <a:ext cx="9360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5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3274C219-F86C-412B-BDB7-AE2EEA3BA48B}"/>
                    </a:ext>
                  </a:extLst>
                </p14:cNvPr>
                <p14:cNvContentPartPr/>
                <p14:nvPr/>
              </p14:nvContentPartPr>
              <p14:xfrm>
                <a:off x="1721267" y="858307"/>
                <a:ext cx="75600" cy="11268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3274C219-F86C-412B-BDB7-AE2EEA3BA48B}"/>
                    </a:ext>
                  </a:extLst>
                </p:cNvPr>
                <p:cNvPicPr/>
                <p:nvPr/>
              </p:nvPicPr>
              <p:blipFill>
                <a:blip r:embed="rId736"/>
                <a:stretch>
                  <a:fillRect/>
                </a:stretch>
              </p:blipFill>
              <p:spPr>
                <a:xfrm>
                  <a:off x="1716947" y="853987"/>
                  <a:ext cx="8424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7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0D24645A-1F9C-4E34-B2C7-62D07061D433}"/>
                    </a:ext>
                  </a:extLst>
                </p14:cNvPr>
                <p14:cNvContentPartPr/>
                <p14:nvPr/>
              </p14:nvContentPartPr>
              <p14:xfrm>
                <a:off x="1885427" y="875227"/>
                <a:ext cx="109440" cy="15912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0D24645A-1F9C-4E34-B2C7-62D07061D433}"/>
                    </a:ext>
                  </a:extLst>
                </p:cNvPr>
                <p:cNvPicPr/>
                <p:nvPr/>
              </p:nvPicPr>
              <p:blipFill>
                <a:blip r:embed="rId738"/>
                <a:stretch>
                  <a:fillRect/>
                </a:stretch>
              </p:blipFill>
              <p:spPr>
                <a:xfrm>
                  <a:off x="1881107" y="870907"/>
                  <a:ext cx="11808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9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D22BC5D3-B5F8-47E6-AF32-682DE4A2079C}"/>
                    </a:ext>
                  </a:extLst>
                </p14:cNvPr>
                <p14:cNvContentPartPr/>
                <p14:nvPr/>
              </p14:nvContentPartPr>
              <p14:xfrm>
                <a:off x="2190707" y="901867"/>
                <a:ext cx="112320" cy="972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D22BC5D3-B5F8-47E6-AF32-682DE4A2079C}"/>
                    </a:ext>
                  </a:extLst>
                </p:cNvPr>
                <p:cNvPicPr/>
                <p:nvPr/>
              </p:nvPicPr>
              <p:blipFill>
                <a:blip r:embed="rId740"/>
                <a:stretch>
                  <a:fillRect/>
                </a:stretch>
              </p:blipFill>
              <p:spPr>
                <a:xfrm>
                  <a:off x="2186387" y="897547"/>
                  <a:ext cx="12096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1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4DE1A40C-038E-4855-90BA-8E980C9D0787}"/>
                    </a:ext>
                  </a:extLst>
                </p14:cNvPr>
                <p14:cNvContentPartPr/>
                <p14:nvPr/>
              </p14:nvContentPartPr>
              <p14:xfrm>
                <a:off x="2210867" y="921667"/>
                <a:ext cx="137520" cy="2988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4DE1A40C-038E-4855-90BA-8E980C9D0787}"/>
                    </a:ext>
                  </a:extLst>
                </p:cNvPr>
                <p:cNvPicPr/>
                <p:nvPr/>
              </p:nvPicPr>
              <p:blipFill>
                <a:blip r:embed="rId742"/>
                <a:stretch>
                  <a:fillRect/>
                </a:stretch>
              </p:blipFill>
              <p:spPr>
                <a:xfrm>
                  <a:off x="2206547" y="917347"/>
                  <a:ext cx="14616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3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97D819F2-5DD8-409A-B27B-FC1C9761B4BD}"/>
                    </a:ext>
                  </a:extLst>
                </p14:cNvPr>
                <p14:cNvContentPartPr/>
                <p14:nvPr/>
              </p14:nvContentPartPr>
              <p14:xfrm>
                <a:off x="2516867" y="824827"/>
                <a:ext cx="20880" cy="11016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97D819F2-5DD8-409A-B27B-FC1C9761B4BD}"/>
                    </a:ext>
                  </a:extLst>
                </p:cNvPr>
                <p:cNvPicPr/>
                <p:nvPr/>
              </p:nvPicPr>
              <p:blipFill>
                <a:blip r:embed="rId744"/>
                <a:stretch>
                  <a:fillRect/>
                </a:stretch>
              </p:blipFill>
              <p:spPr>
                <a:xfrm>
                  <a:off x="2512547" y="820507"/>
                  <a:ext cx="2952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5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4C0084B5-9518-4864-A76C-3D35D1478078}"/>
                    </a:ext>
                  </a:extLst>
                </p14:cNvPr>
                <p14:cNvContentPartPr/>
                <p14:nvPr/>
              </p14:nvContentPartPr>
              <p14:xfrm>
                <a:off x="2575547" y="801067"/>
                <a:ext cx="97200" cy="12420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4C0084B5-9518-4864-A76C-3D35D1478078}"/>
                    </a:ext>
                  </a:extLst>
                </p:cNvPr>
                <p:cNvPicPr/>
                <p:nvPr/>
              </p:nvPicPr>
              <p:blipFill>
                <a:blip r:embed="rId746"/>
                <a:stretch>
                  <a:fillRect/>
                </a:stretch>
              </p:blipFill>
              <p:spPr>
                <a:xfrm>
                  <a:off x="2571227" y="796747"/>
                  <a:ext cx="10584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7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6AB71AC1-9FF8-4660-9FB8-581DED111424}"/>
                    </a:ext>
                  </a:extLst>
                </p14:cNvPr>
                <p14:cNvContentPartPr/>
                <p14:nvPr/>
              </p14:nvContentPartPr>
              <p14:xfrm>
                <a:off x="2802707" y="860107"/>
                <a:ext cx="89640" cy="2340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6AB71AC1-9FF8-4660-9FB8-581DED111424}"/>
                    </a:ext>
                  </a:extLst>
                </p:cNvPr>
                <p:cNvPicPr/>
                <p:nvPr/>
              </p:nvPicPr>
              <p:blipFill>
                <a:blip r:embed="rId748"/>
                <a:stretch>
                  <a:fillRect/>
                </a:stretch>
              </p:blipFill>
              <p:spPr>
                <a:xfrm>
                  <a:off x="2798387" y="855787"/>
                  <a:ext cx="9828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9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A2435277-8ACD-4AD1-978C-046E2AD36084}"/>
                    </a:ext>
                  </a:extLst>
                </p14:cNvPr>
                <p14:cNvContentPartPr/>
                <p14:nvPr/>
              </p14:nvContentPartPr>
              <p14:xfrm>
                <a:off x="3026987" y="783427"/>
                <a:ext cx="95040" cy="11412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A2435277-8ACD-4AD1-978C-046E2AD36084}"/>
                    </a:ext>
                  </a:extLst>
                </p:cNvPr>
                <p:cNvPicPr/>
                <p:nvPr/>
              </p:nvPicPr>
              <p:blipFill>
                <a:blip r:embed="rId750"/>
                <a:stretch>
                  <a:fillRect/>
                </a:stretch>
              </p:blipFill>
              <p:spPr>
                <a:xfrm>
                  <a:off x="3022667" y="779107"/>
                  <a:ext cx="10368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1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2E9D2737-7DF9-4427-817A-E4B6F523FC14}"/>
                    </a:ext>
                  </a:extLst>
                </p14:cNvPr>
                <p14:cNvContentPartPr/>
                <p14:nvPr/>
              </p14:nvContentPartPr>
              <p14:xfrm>
                <a:off x="3187187" y="828067"/>
                <a:ext cx="129240" cy="15228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2E9D2737-7DF9-4427-817A-E4B6F523FC14}"/>
                    </a:ext>
                  </a:extLst>
                </p:cNvPr>
                <p:cNvPicPr/>
                <p:nvPr/>
              </p:nvPicPr>
              <p:blipFill>
                <a:blip r:embed="rId752"/>
                <a:stretch>
                  <a:fillRect/>
                </a:stretch>
              </p:blipFill>
              <p:spPr>
                <a:xfrm>
                  <a:off x="3182867" y="823747"/>
                  <a:ext cx="13788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3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EDD91374-566D-4ACE-9FF9-C591FC7CA3CC}"/>
                    </a:ext>
                  </a:extLst>
                </p14:cNvPr>
                <p14:cNvContentPartPr/>
                <p14:nvPr/>
              </p14:nvContentPartPr>
              <p14:xfrm>
                <a:off x="3479867" y="822307"/>
                <a:ext cx="112320" cy="612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EDD91374-566D-4ACE-9FF9-C591FC7CA3CC}"/>
                    </a:ext>
                  </a:extLst>
                </p:cNvPr>
                <p:cNvPicPr/>
                <p:nvPr/>
              </p:nvPicPr>
              <p:blipFill>
                <a:blip r:embed="rId754"/>
                <a:stretch>
                  <a:fillRect/>
                </a:stretch>
              </p:blipFill>
              <p:spPr>
                <a:xfrm>
                  <a:off x="3475547" y="817987"/>
                  <a:ext cx="12096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5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15559446-1D15-4763-AE06-A4C2E632EEC2}"/>
                    </a:ext>
                  </a:extLst>
                </p14:cNvPr>
                <p14:cNvContentPartPr/>
                <p14:nvPr/>
              </p14:nvContentPartPr>
              <p14:xfrm>
                <a:off x="3492827" y="857227"/>
                <a:ext cx="109440" cy="972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15559446-1D15-4763-AE06-A4C2E632EEC2}"/>
                    </a:ext>
                  </a:extLst>
                </p:cNvPr>
                <p:cNvPicPr/>
                <p:nvPr/>
              </p:nvPicPr>
              <p:blipFill>
                <a:blip r:embed="rId756"/>
                <a:stretch>
                  <a:fillRect/>
                </a:stretch>
              </p:blipFill>
              <p:spPr>
                <a:xfrm>
                  <a:off x="3488507" y="852907"/>
                  <a:ext cx="11808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7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C36609F2-E531-4843-89F7-CF0664D42B74}"/>
                    </a:ext>
                  </a:extLst>
                </p14:cNvPr>
                <p14:cNvContentPartPr/>
                <p14:nvPr/>
              </p14:nvContentPartPr>
              <p14:xfrm>
                <a:off x="3615947" y="796387"/>
                <a:ext cx="115200" cy="12600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C36609F2-E531-4843-89F7-CF0664D42B74}"/>
                    </a:ext>
                  </a:extLst>
                </p:cNvPr>
                <p:cNvPicPr/>
                <p:nvPr/>
              </p:nvPicPr>
              <p:blipFill>
                <a:blip r:embed="rId758"/>
                <a:stretch>
                  <a:fillRect/>
                </a:stretch>
              </p:blipFill>
              <p:spPr>
                <a:xfrm>
                  <a:off x="3611627" y="792067"/>
                  <a:ext cx="12384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9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BA8A9FCA-AB06-4518-970E-473E3979D4AC}"/>
                    </a:ext>
                  </a:extLst>
                </p14:cNvPr>
                <p14:cNvContentPartPr/>
                <p14:nvPr/>
              </p14:nvContentPartPr>
              <p14:xfrm>
                <a:off x="3921947" y="711067"/>
                <a:ext cx="96840" cy="15300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BA8A9FCA-AB06-4518-970E-473E3979D4AC}"/>
                    </a:ext>
                  </a:extLst>
                </p:cNvPr>
                <p:cNvPicPr/>
                <p:nvPr/>
              </p:nvPicPr>
              <p:blipFill>
                <a:blip r:embed="rId760"/>
                <a:stretch>
                  <a:fillRect/>
                </a:stretch>
              </p:blipFill>
              <p:spPr>
                <a:xfrm>
                  <a:off x="3917627" y="706747"/>
                  <a:ext cx="10548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1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927A34F4-93BE-4EF6-939A-B453F76BFF8E}"/>
                    </a:ext>
                  </a:extLst>
                </p14:cNvPr>
                <p14:cNvContentPartPr/>
                <p14:nvPr/>
              </p14:nvContentPartPr>
              <p14:xfrm>
                <a:off x="3972347" y="712147"/>
                <a:ext cx="95760" cy="252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927A34F4-93BE-4EF6-939A-B453F76BFF8E}"/>
                    </a:ext>
                  </a:extLst>
                </p:cNvPr>
                <p:cNvPicPr/>
                <p:nvPr/>
              </p:nvPicPr>
              <p:blipFill>
                <a:blip r:embed="rId762"/>
                <a:stretch>
                  <a:fillRect/>
                </a:stretch>
              </p:blipFill>
              <p:spPr>
                <a:xfrm>
                  <a:off x="3968027" y="707827"/>
                  <a:ext cx="10440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3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2CED1A3C-1E26-453D-BBC9-468B9E65B364}"/>
                    </a:ext>
                  </a:extLst>
                </p14:cNvPr>
                <p14:cNvContentPartPr/>
                <p14:nvPr/>
              </p14:nvContentPartPr>
              <p14:xfrm>
                <a:off x="4099067" y="745987"/>
                <a:ext cx="112320" cy="18324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2CED1A3C-1E26-453D-BBC9-468B9E65B364}"/>
                    </a:ext>
                  </a:extLst>
                </p:cNvPr>
                <p:cNvPicPr/>
                <p:nvPr/>
              </p:nvPicPr>
              <p:blipFill>
                <a:blip r:embed="rId764"/>
                <a:stretch>
                  <a:fillRect/>
                </a:stretch>
              </p:blipFill>
              <p:spPr>
                <a:xfrm>
                  <a:off x="4094747" y="741667"/>
                  <a:ext cx="12096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5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D6268B80-275F-4A90-BC86-F88C53C06D44}"/>
                    </a:ext>
                  </a:extLst>
                </p14:cNvPr>
                <p14:cNvContentPartPr/>
                <p14:nvPr/>
              </p14:nvContentPartPr>
              <p14:xfrm>
                <a:off x="4296347" y="773707"/>
                <a:ext cx="117360" cy="5112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D6268B80-275F-4A90-BC86-F88C53C06D44}"/>
                    </a:ext>
                  </a:extLst>
                </p:cNvPr>
                <p:cNvPicPr/>
                <p:nvPr/>
              </p:nvPicPr>
              <p:blipFill>
                <a:blip r:embed="rId766"/>
                <a:stretch>
                  <a:fillRect/>
                </a:stretch>
              </p:blipFill>
              <p:spPr>
                <a:xfrm>
                  <a:off x="4292027" y="769387"/>
                  <a:ext cx="12600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7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6CE26D24-99DE-4A63-9113-BBB7EB92C2AF}"/>
                    </a:ext>
                  </a:extLst>
                </p14:cNvPr>
                <p14:cNvContentPartPr/>
                <p14:nvPr/>
              </p14:nvContentPartPr>
              <p14:xfrm>
                <a:off x="4559867" y="736987"/>
                <a:ext cx="11160" cy="8460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6CE26D24-99DE-4A63-9113-BBB7EB92C2AF}"/>
                    </a:ext>
                  </a:extLst>
                </p:cNvPr>
                <p:cNvPicPr/>
                <p:nvPr/>
              </p:nvPicPr>
              <p:blipFill>
                <a:blip r:embed="rId768"/>
                <a:stretch>
                  <a:fillRect/>
                </a:stretch>
              </p:blipFill>
              <p:spPr>
                <a:xfrm>
                  <a:off x="4555547" y="732667"/>
                  <a:ext cx="1980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9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89F8B8A5-F963-4CA0-B064-37FBA37482EA}"/>
                    </a:ext>
                  </a:extLst>
                </p14:cNvPr>
                <p14:cNvContentPartPr/>
                <p14:nvPr/>
              </p14:nvContentPartPr>
              <p14:xfrm>
                <a:off x="4644467" y="715747"/>
                <a:ext cx="88560" cy="13140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89F8B8A5-F963-4CA0-B064-37FBA37482EA}"/>
                    </a:ext>
                  </a:extLst>
                </p:cNvPr>
                <p:cNvPicPr/>
                <p:nvPr/>
              </p:nvPicPr>
              <p:blipFill>
                <a:blip r:embed="rId770"/>
                <a:stretch>
                  <a:fillRect/>
                </a:stretch>
              </p:blipFill>
              <p:spPr>
                <a:xfrm>
                  <a:off x="4640147" y="711427"/>
                  <a:ext cx="9720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1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85345BA9-75F6-48E3-88E4-EA7ECF4C98C7}"/>
                    </a:ext>
                  </a:extLst>
                </p14:cNvPr>
                <p14:cNvContentPartPr/>
                <p14:nvPr/>
              </p14:nvContentPartPr>
              <p14:xfrm>
                <a:off x="4666427" y="678307"/>
                <a:ext cx="104040" cy="3276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85345BA9-75F6-48E3-88E4-EA7ECF4C98C7}"/>
                    </a:ext>
                  </a:extLst>
                </p:cNvPr>
                <p:cNvPicPr/>
                <p:nvPr/>
              </p:nvPicPr>
              <p:blipFill>
                <a:blip r:embed="rId772"/>
                <a:stretch>
                  <a:fillRect/>
                </a:stretch>
              </p:blipFill>
              <p:spPr>
                <a:xfrm>
                  <a:off x="4662107" y="673987"/>
                  <a:ext cx="11268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3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439CD95B-D9F2-4B94-A92B-0FDD048D2EA9}"/>
                    </a:ext>
                  </a:extLst>
                </p14:cNvPr>
                <p14:cNvContentPartPr/>
                <p14:nvPr/>
              </p14:nvContentPartPr>
              <p14:xfrm>
                <a:off x="4926347" y="757867"/>
                <a:ext cx="111960" cy="2268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439CD95B-D9F2-4B94-A92B-0FDD048D2EA9}"/>
                    </a:ext>
                  </a:extLst>
                </p:cNvPr>
                <p:cNvPicPr/>
                <p:nvPr/>
              </p:nvPicPr>
              <p:blipFill>
                <a:blip r:embed="rId774"/>
                <a:stretch>
                  <a:fillRect/>
                </a:stretch>
              </p:blipFill>
              <p:spPr>
                <a:xfrm>
                  <a:off x="4922027" y="753547"/>
                  <a:ext cx="12060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5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F3B43000-50F8-42EC-83CD-52851DEA5D4D}"/>
                    </a:ext>
                  </a:extLst>
                </p14:cNvPr>
                <p14:cNvContentPartPr/>
                <p14:nvPr/>
              </p14:nvContentPartPr>
              <p14:xfrm>
                <a:off x="4933547" y="797107"/>
                <a:ext cx="107640" cy="1980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F3B43000-50F8-42EC-83CD-52851DEA5D4D}"/>
                    </a:ext>
                  </a:extLst>
                </p:cNvPr>
                <p:cNvPicPr/>
                <p:nvPr/>
              </p:nvPicPr>
              <p:blipFill>
                <a:blip r:embed="rId776"/>
                <a:stretch>
                  <a:fillRect/>
                </a:stretch>
              </p:blipFill>
              <p:spPr>
                <a:xfrm>
                  <a:off x="4929227" y="792787"/>
                  <a:ext cx="11628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7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84423931-6451-401D-987B-241F50B48FF6}"/>
                    </a:ext>
                  </a:extLst>
                </p14:cNvPr>
                <p14:cNvContentPartPr/>
                <p14:nvPr/>
              </p14:nvContentPartPr>
              <p14:xfrm>
                <a:off x="5053427" y="747067"/>
                <a:ext cx="91800" cy="9900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84423931-6451-401D-987B-241F50B48FF6}"/>
                    </a:ext>
                  </a:extLst>
                </p:cNvPr>
                <p:cNvPicPr/>
                <p:nvPr/>
              </p:nvPicPr>
              <p:blipFill>
                <a:blip r:embed="rId778"/>
                <a:stretch>
                  <a:fillRect/>
                </a:stretch>
              </p:blipFill>
              <p:spPr>
                <a:xfrm>
                  <a:off x="5049107" y="742747"/>
                  <a:ext cx="10044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9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4818C2FF-FE37-4E6E-B899-E28ABF44CE21}"/>
                    </a:ext>
                  </a:extLst>
                </p14:cNvPr>
                <p14:cNvContentPartPr/>
                <p14:nvPr/>
              </p14:nvContentPartPr>
              <p14:xfrm>
                <a:off x="5296787" y="733387"/>
                <a:ext cx="136080" cy="18036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4818C2FF-FE37-4E6E-B899-E28ABF44CE21}"/>
                    </a:ext>
                  </a:extLst>
                </p:cNvPr>
                <p:cNvPicPr/>
                <p:nvPr/>
              </p:nvPicPr>
              <p:blipFill>
                <a:blip r:embed="rId780"/>
                <a:stretch>
                  <a:fillRect/>
                </a:stretch>
              </p:blipFill>
              <p:spPr>
                <a:xfrm>
                  <a:off x="5292467" y="729067"/>
                  <a:ext cx="1447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1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933E0866-278D-4A44-B8A1-3251E2754C28}"/>
                    </a:ext>
                  </a:extLst>
                </p14:cNvPr>
                <p14:cNvContentPartPr/>
                <p14:nvPr/>
              </p14:nvContentPartPr>
              <p14:xfrm>
                <a:off x="5440067" y="655987"/>
                <a:ext cx="90360" cy="12132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933E0866-278D-4A44-B8A1-3251E2754C28}"/>
                    </a:ext>
                  </a:extLst>
                </p:cNvPr>
                <p:cNvPicPr/>
                <p:nvPr/>
              </p:nvPicPr>
              <p:blipFill>
                <a:blip r:embed="rId782"/>
                <a:stretch>
                  <a:fillRect/>
                </a:stretch>
              </p:blipFill>
              <p:spPr>
                <a:xfrm>
                  <a:off x="5435747" y="651667"/>
                  <a:ext cx="9900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3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45D9A292-9423-4833-8BD6-8FFF40B346FE}"/>
                    </a:ext>
                  </a:extLst>
                </p14:cNvPr>
                <p14:cNvContentPartPr/>
                <p14:nvPr/>
              </p14:nvContentPartPr>
              <p14:xfrm>
                <a:off x="5615747" y="731227"/>
                <a:ext cx="111960" cy="1404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45D9A292-9423-4833-8BD6-8FFF40B346FE}"/>
                    </a:ext>
                  </a:extLst>
                </p:cNvPr>
                <p:cNvPicPr/>
                <p:nvPr/>
              </p:nvPicPr>
              <p:blipFill>
                <a:blip r:embed="rId784"/>
                <a:stretch>
                  <a:fillRect/>
                </a:stretch>
              </p:blipFill>
              <p:spPr>
                <a:xfrm>
                  <a:off x="5611427" y="726907"/>
                  <a:ext cx="12060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5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95C0488D-6300-4B23-9F87-9ACBD3F5D2C6}"/>
                    </a:ext>
                  </a:extLst>
                </p14:cNvPr>
                <p14:cNvContentPartPr/>
                <p14:nvPr/>
              </p14:nvContentPartPr>
              <p14:xfrm>
                <a:off x="5597747" y="775867"/>
                <a:ext cx="120240" cy="828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95C0488D-6300-4B23-9F87-9ACBD3F5D2C6}"/>
                    </a:ext>
                  </a:extLst>
                </p:cNvPr>
                <p:cNvPicPr/>
                <p:nvPr/>
              </p:nvPicPr>
              <p:blipFill>
                <a:blip r:embed="rId786"/>
                <a:stretch>
                  <a:fillRect/>
                </a:stretch>
              </p:blipFill>
              <p:spPr>
                <a:xfrm>
                  <a:off x="5593427" y="771547"/>
                  <a:ext cx="1288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7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76CAB5BA-D2C8-488D-B76B-8E4755C581EF}"/>
                    </a:ext>
                  </a:extLst>
                </p14:cNvPr>
                <p14:cNvContentPartPr/>
                <p14:nvPr/>
              </p14:nvContentPartPr>
              <p14:xfrm>
                <a:off x="5777027" y="662467"/>
                <a:ext cx="103320" cy="17712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76CAB5BA-D2C8-488D-B76B-8E4755C581EF}"/>
                    </a:ext>
                  </a:extLst>
                </p:cNvPr>
                <p:cNvPicPr/>
                <p:nvPr/>
              </p:nvPicPr>
              <p:blipFill>
                <a:blip r:embed="rId788"/>
                <a:stretch>
                  <a:fillRect/>
                </a:stretch>
              </p:blipFill>
              <p:spPr>
                <a:xfrm>
                  <a:off x="5772707" y="658147"/>
                  <a:ext cx="11196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9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10B6B63D-E002-4D6C-9875-F008C460DFE6}"/>
                    </a:ext>
                  </a:extLst>
                </p14:cNvPr>
                <p14:cNvContentPartPr/>
                <p14:nvPr/>
              </p14:nvContentPartPr>
              <p14:xfrm>
                <a:off x="1392947" y="461587"/>
                <a:ext cx="106920" cy="12636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10B6B63D-E002-4D6C-9875-F008C460DFE6}"/>
                    </a:ext>
                  </a:extLst>
                </p:cNvPr>
                <p:cNvPicPr/>
                <p:nvPr/>
              </p:nvPicPr>
              <p:blipFill>
                <a:blip r:embed="rId790"/>
                <a:stretch>
                  <a:fillRect/>
                </a:stretch>
              </p:blipFill>
              <p:spPr>
                <a:xfrm>
                  <a:off x="1388627" y="457267"/>
                  <a:ext cx="11556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1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A05BAD11-721B-4D20-8F86-AF2737733DF7}"/>
                    </a:ext>
                  </a:extLst>
                </p14:cNvPr>
                <p14:cNvContentPartPr/>
                <p14:nvPr/>
              </p14:nvContentPartPr>
              <p14:xfrm>
                <a:off x="1527947" y="438547"/>
                <a:ext cx="193680" cy="13860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A05BAD11-721B-4D20-8F86-AF2737733DF7}"/>
                    </a:ext>
                  </a:extLst>
                </p:cNvPr>
                <p:cNvPicPr/>
                <p:nvPr/>
              </p:nvPicPr>
              <p:blipFill>
                <a:blip r:embed="rId792"/>
                <a:stretch>
                  <a:fillRect/>
                </a:stretch>
              </p:blipFill>
              <p:spPr>
                <a:xfrm>
                  <a:off x="1523627" y="434227"/>
                  <a:ext cx="20232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3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BDBB4A1E-ADFA-47B6-A8EF-106908D2EA92}"/>
                    </a:ext>
                  </a:extLst>
                </p14:cNvPr>
                <p14:cNvContentPartPr/>
                <p14:nvPr/>
              </p14:nvContentPartPr>
              <p14:xfrm>
                <a:off x="1738547" y="499387"/>
                <a:ext cx="171000" cy="5364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BDBB4A1E-ADFA-47B6-A8EF-106908D2EA92}"/>
                    </a:ext>
                  </a:extLst>
                </p:cNvPr>
                <p:cNvPicPr/>
                <p:nvPr/>
              </p:nvPicPr>
              <p:blipFill>
                <a:blip r:embed="rId794"/>
                <a:stretch>
                  <a:fillRect/>
                </a:stretch>
              </p:blipFill>
              <p:spPr>
                <a:xfrm>
                  <a:off x="1734227" y="495067"/>
                  <a:ext cx="17964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5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177276B6-5237-4D4C-B9F7-E6AFEBF76E50}"/>
                    </a:ext>
                  </a:extLst>
                </p14:cNvPr>
                <p14:cNvContentPartPr/>
                <p14:nvPr/>
              </p14:nvContentPartPr>
              <p14:xfrm>
                <a:off x="1949867" y="517387"/>
                <a:ext cx="84600" cy="900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177276B6-5237-4D4C-B9F7-E6AFEBF76E50}"/>
                    </a:ext>
                  </a:extLst>
                </p:cNvPr>
                <p:cNvPicPr/>
                <p:nvPr/>
              </p:nvPicPr>
              <p:blipFill>
                <a:blip r:embed="rId657"/>
                <a:stretch>
                  <a:fillRect/>
                </a:stretch>
              </p:blipFill>
              <p:spPr>
                <a:xfrm>
                  <a:off x="1945547" y="513067"/>
                  <a:ext cx="9324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6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C9D4DB59-2670-425E-813C-F6D87BB809FC}"/>
                    </a:ext>
                  </a:extLst>
                </p14:cNvPr>
                <p14:cNvContentPartPr/>
                <p14:nvPr/>
              </p14:nvContentPartPr>
              <p14:xfrm>
                <a:off x="2152907" y="431707"/>
                <a:ext cx="139680" cy="14220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C9D4DB59-2670-425E-813C-F6D87BB809FC}"/>
                    </a:ext>
                  </a:extLst>
                </p:cNvPr>
                <p:cNvPicPr/>
                <p:nvPr/>
              </p:nvPicPr>
              <p:blipFill>
                <a:blip r:embed="rId797"/>
                <a:stretch>
                  <a:fillRect/>
                </a:stretch>
              </p:blipFill>
              <p:spPr>
                <a:xfrm>
                  <a:off x="2148587" y="427387"/>
                  <a:ext cx="14832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8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BC8EA17F-F893-4465-BA0C-7E3E054898DA}"/>
                    </a:ext>
                  </a:extLst>
                </p14:cNvPr>
                <p14:cNvContentPartPr/>
                <p14:nvPr/>
              </p14:nvContentPartPr>
              <p14:xfrm>
                <a:off x="2332187" y="425587"/>
                <a:ext cx="92880" cy="14724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BC8EA17F-F893-4465-BA0C-7E3E054898DA}"/>
                    </a:ext>
                  </a:extLst>
                </p:cNvPr>
                <p:cNvPicPr/>
                <p:nvPr/>
              </p:nvPicPr>
              <p:blipFill>
                <a:blip r:embed="rId799"/>
                <a:stretch>
                  <a:fillRect/>
                </a:stretch>
              </p:blipFill>
              <p:spPr>
                <a:xfrm>
                  <a:off x="2327867" y="421267"/>
                  <a:ext cx="10152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0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F40E5FA8-64D9-41AF-B01E-E5885750642C}"/>
                    </a:ext>
                  </a:extLst>
                </p14:cNvPr>
                <p14:cNvContentPartPr/>
                <p14:nvPr/>
              </p14:nvContentPartPr>
              <p14:xfrm>
                <a:off x="1418147" y="629347"/>
                <a:ext cx="1010880" cy="5328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F40E5FA8-64D9-41AF-B01E-E5885750642C}"/>
                    </a:ext>
                  </a:extLst>
                </p:cNvPr>
                <p:cNvPicPr/>
                <p:nvPr/>
              </p:nvPicPr>
              <p:blipFill>
                <a:blip r:embed="rId801"/>
                <a:stretch>
                  <a:fillRect/>
                </a:stretch>
              </p:blipFill>
              <p:spPr>
                <a:xfrm>
                  <a:off x="1413827" y="625027"/>
                  <a:ext cx="101952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2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6B2D5A6D-BCC4-40E0-8AD3-5CE23D0B8C06}"/>
                    </a:ext>
                  </a:extLst>
                </p14:cNvPr>
                <p14:cNvContentPartPr/>
                <p14:nvPr/>
              </p14:nvContentPartPr>
              <p14:xfrm>
                <a:off x="1077947" y="374467"/>
                <a:ext cx="86760" cy="8424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6B2D5A6D-BCC4-40E0-8AD3-5CE23D0B8C06}"/>
                    </a:ext>
                  </a:extLst>
                </p:cNvPr>
                <p:cNvPicPr/>
                <p:nvPr/>
              </p:nvPicPr>
              <p:blipFill>
                <a:blip r:embed="rId803"/>
                <a:stretch>
                  <a:fillRect/>
                </a:stretch>
              </p:blipFill>
              <p:spPr>
                <a:xfrm>
                  <a:off x="1073627" y="370147"/>
                  <a:ext cx="9540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4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CA444E52-B3B2-498B-8F4A-04C89789C370}"/>
                    </a:ext>
                  </a:extLst>
                </p14:cNvPr>
                <p14:cNvContentPartPr/>
                <p14:nvPr/>
              </p14:nvContentPartPr>
              <p14:xfrm>
                <a:off x="1008107" y="335947"/>
                <a:ext cx="196560" cy="162360"/>
              </p14:xfrm>
            </p:contentPart>
          </mc:Choice>
          <mc:Fallback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CA444E52-B3B2-498B-8F4A-04C89789C370}"/>
                    </a:ext>
                  </a:extLst>
                </p:cNvPr>
                <p:cNvPicPr/>
                <p:nvPr/>
              </p:nvPicPr>
              <p:blipFill>
                <a:blip r:embed="rId805"/>
                <a:stretch>
                  <a:fillRect/>
                </a:stretch>
              </p:blipFill>
              <p:spPr>
                <a:xfrm>
                  <a:off x="1003787" y="331627"/>
                  <a:ext cx="20520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6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4882C993-1D28-415C-B191-3895F038157F}"/>
                    </a:ext>
                  </a:extLst>
                </p14:cNvPr>
                <p14:cNvContentPartPr/>
                <p14:nvPr/>
              </p14:nvContentPartPr>
              <p14:xfrm>
                <a:off x="129347" y="725827"/>
                <a:ext cx="360" cy="36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4882C993-1D28-415C-B191-3895F038157F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125027" y="7215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7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7710BF74-723D-4249-BB31-4B19E7DA1FBC}"/>
                    </a:ext>
                  </a:extLst>
                </p14:cNvPr>
                <p14:cNvContentPartPr/>
                <p14:nvPr/>
              </p14:nvContentPartPr>
              <p14:xfrm>
                <a:off x="60947" y="679747"/>
                <a:ext cx="76320" cy="9360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7710BF74-723D-4249-BB31-4B19E7DA1FBC}"/>
                    </a:ext>
                  </a:extLst>
                </p:cNvPr>
                <p:cNvPicPr/>
                <p:nvPr/>
              </p:nvPicPr>
              <p:blipFill>
                <a:blip r:embed="rId808"/>
                <a:stretch>
                  <a:fillRect/>
                </a:stretch>
              </p:blipFill>
              <p:spPr>
                <a:xfrm>
                  <a:off x="56627" y="675427"/>
                  <a:ext cx="8496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9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8C0DAC7E-5A75-4265-99DC-4468D43F9A5C}"/>
                    </a:ext>
                  </a:extLst>
                </p14:cNvPr>
                <p14:cNvContentPartPr/>
                <p14:nvPr/>
              </p14:nvContentPartPr>
              <p14:xfrm>
                <a:off x="14867" y="652747"/>
                <a:ext cx="162720" cy="17424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8C0DAC7E-5A75-4265-99DC-4468D43F9A5C}"/>
                    </a:ext>
                  </a:extLst>
                </p:cNvPr>
                <p:cNvPicPr/>
                <p:nvPr/>
              </p:nvPicPr>
              <p:blipFill>
                <a:blip r:embed="rId810"/>
                <a:stretch>
                  <a:fillRect/>
                </a:stretch>
              </p:blipFill>
              <p:spPr>
                <a:xfrm>
                  <a:off x="10547" y="648427"/>
                  <a:ext cx="17136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1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172E27F6-A7C5-4654-ABC9-128CB1117661}"/>
                    </a:ext>
                  </a:extLst>
                </p14:cNvPr>
                <p14:cNvContentPartPr/>
                <p14:nvPr/>
              </p14:nvContentPartPr>
              <p14:xfrm>
                <a:off x="2169467" y="292387"/>
                <a:ext cx="71280" cy="7452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172E27F6-A7C5-4654-ABC9-128CB1117661}"/>
                    </a:ext>
                  </a:extLst>
                </p:cNvPr>
                <p:cNvPicPr/>
                <p:nvPr/>
              </p:nvPicPr>
              <p:blipFill>
                <a:blip r:embed="rId812"/>
                <a:stretch>
                  <a:fillRect/>
                </a:stretch>
              </p:blipFill>
              <p:spPr>
                <a:xfrm>
                  <a:off x="2165147" y="288067"/>
                  <a:ext cx="79920" cy="8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3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96A06EA8-B008-4F6E-B3DD-256F7723571B}"/>
                    </a:ext>
                  </a:extLst>
                </p14:cNvPr>
                <p14:cNvContentPartPr/>
                <p14:nvPr/>
              </p14:nvContentPartPr>
              <p14:xfrm>
                <a:off x="2081627" y="254947"/>
                <a:ext cx="250560" cy="17532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96A06EA8-B008-4F6E-B3DD-256F7723571B}"/>
                    </a:ext>
                  </a:extLst>
                </p:cNvPr>
                <p:cNvPicPr/>
                <p:nvPr/>
              </p:nvPicPr>
              <p:blipFill>
                <a:blip r:embed="rId814"/>
                <a:stretch>
                  <a:fillRect/>
                </a:stretch>
              </p:blipFill>
              <p:spPr>
                <a:xfrm>
                  <a:off x="2077307" y="250627"/>
                  <a:ext cx="25920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5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F54A5D9F-BEA7-4639-9D44-D5EF4837EAD4}"/>
                    </a:ext>
                  </a:extLst>
                </p14:cNvPr>
                <p14:cNvContentPartPr/>
                <p14:nvPr/>
              </p14:nvContentPartPr>
              <p14:xfrm>
                <a:off x="4411187" y="91147"/>
                <a:ext cx="61200" cy="9792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F54A5D9F-BEA7-4639-9D44-D5EF4837EAD4}"/>
                    </a:ext>
                  </a:extLst>
                </p:cNvPr>
                <p:cNvPicPr/>
                <p:nvPr/>
              </p:nvPicPr>
              <p:blipFill>
                <a:blip r:embed="rId816"/>
                <a:stretch>
                  <a:fillRect/>
                </a:stretch>
              </p:blipFill>
              <p:spPr>
                <a:xfrm>
                  <a:off x="4406867" y="86827"/>
                  <a:ext cx="6984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7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BA0EED72-8EE7-470E-BC49-14FF255CA99B}"/>
                    </a:ext>
                  </a:extLst>
                </p14:cNvPr>
                <p14:cNvContentPartPr/>
                <p14:nvPr/>
              </p14:nvContentPartPr>
              <p14:xfrm>
                <a:off x="4366907" y="107347"/>
                <a:ext cx="133920" cy="1512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BA0EED72-8EE7-470E-BC49-14FF255CA99B}"/>
                    </a:ext>
                  </a:extLst>
                </p:cNvPr>
                <p:cNvPicPr/>
                <p:nvPr/>
              </p:nvPicPr>
              <p:blipFill>
                <a:blip r:embed="rId818"/>
                <a:stretch>
                  <a:fillRect/>
                </a:stretch>
              </p:blipFill>
              <p:spPr>
                <a:xfrm>
                  <a:off x="4362587" y="103027"/>
                  <a:ext cx="14256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9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82CC6B37-CA7D-4B42-8DF7-A95C904874C5}"/>
                    </a:ext>
                  </a:extLst>
                </p14:cNvPr>
                <p14:cNvContentPartPr/>
                <p14:nvPr/>
              </p14:nvContentPartPr>
              <p14:xfrm>
                <a:off x="4566707" y="117067"/>
                <a:ext cx="99000" cy="972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82CC6B37-CA7D-4B42-8DF7-A95C904874C5}"/>
                    </a:ext>
                  </a:extLst>
                </p:cNvPr>
                <p:cNvPicPr/>
                <p:nvPr/>
              </p:nvPicPr>
              <p:blipFill>
                <a:blip r:embed="rId820"/>
                <a:stretch>
                  <a:fillRect/>
                </a:stretch>
              </p:blipFill>
              <p:spPr>
                <a:xfrm>
                  <a:off x="4562387" y="112747"/>
                  <a:ext cx="10764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1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9257E88E-EF67-49DF-926B-D0AB4C085E76}"/>
                    </a:ext>
                  </a:extLst>
                </p14:cNvPr>
                <p14:cNvContentPartPr/>
                <p14:nvPr/>
              </p14:nvContentPartPr>
              <p14:xfrm>
                <a:off x="4585067" y="151267"/>
                <a:ext cx="102240" cy="115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9257E88E-EF67-49DF-926B-D0AB4C085E76}"/>
                    </a:ext>
                  </a:extLst>
                </p:cNvPr>
                <p:cNvPicPr/>
                <p:nvPr/>
              </p:nvPicPr>
              <p:blipFill>
                <a:blip r:embed="rId822"/>
                <a:stretch>
                  <a:fillRect/>
                </a:stretch>
              </p:blipFill>
              <p:spPr>
                <a:xfrm>
                  <a:off x="4580747" y="146947"/>
                  <a:ext cx="11088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3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CF6620A1-871E-4F6A-9B45-737ECA381DC0}"/>
                    </a:ext>
                  </a:extLst>
                </p14:cNvPr>
                <p14:cNvContentPartPr/>
                <p14:nvPr/>
              </p14:nvContentPartPr>
              <p14:xfrm>
                <a:off x="4811507" y="91867"/>
                <a:ext cx="137160" cy="8172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CF6620A1-871E-4F6A-9B45-737ECA381DC0}"/>
                    </a:ext>
                  </a:extLst>
                </p:cNvPr>
                <p:cNvPicPr/>
                <p:nvPr/>
              </p:nvPicPr>
              <p:blipFill>
                <a:blip r:embed="rId824"/>
                <a:stretch>
                  <a:fillRect/>
                </a:stretch>
              </p:blipFill>
              <p:spPr>
                <a:xfrm>
                  <a:off x="4807187" y="87547"/>
                  <a:ext cx="14580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5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5CB10CB4-A7F5-459E-9859-C8480AC44420}"/>
                    </a:ext>
                  </a:extLst>
                </p14:cNvPr>
                <p14:cNvContentPartPr/>
                <p14:nvPr/>
              </p14:nvContentPartPr>
              <p14:xfrm>
                <a:off x="5009867" y="41107"/>
                <a:ext cx="55080" cy="13968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5CB10CB4-A7F5-459E-9859-C8480AC44420}"/>
                    </a:ext>
                  </a:extLst>
                </p:cNvPr>
                <p:cNvPicPr/>
                <p:nvPr/>
              </p:nvPicPr>
              <p:blipFill>
                <a:blip r:embed="rId826"/>
                <a:stretch>
                  <a:fillRect/>
                </a:stretch>
              </p:blipFill>
              <p:spPr>
                <a:xfrm>
                  <a:off x="5005547" y="36787"/>
                  <a:ext cx="6372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7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37106DB3-BD91-4A2B-9123-E998548D988A}"/>
                    </a:ext>
                  </a:extLst>
                </p14:cNvPr>
                <p14:cNvContentPartPr/>
                <p14:nvPr/>
              </p14:nvContentPartPr>
              <p14:xfrm>
                <a:off x="5115707" y="53707"/>
                <a:ext cx="72720" cy="8532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37106DB3-BD91-4A2B-9123-E998548D988A}"/>
                    </a:ext>
                  </a:extLst>
                </p:cNvPr>
                <p:cNvPicPr/>
                <p:nvPr/>
              </p:nvPicPr>
              <p:blipFill>
                <a:blip r:embed="rId828"/>
                <a:stretch>
                  <a:fillRect/>
                </a:stretch>
              </p:blipFill>
              <p:spPr>
                <a:xfrm>
                  <a:off x="5111387" y="49387"/>
                  <a:ext cx="8136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9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B5CD23D4-D9EF-44BD-84C5-5DE3B508EC99}"/>
                    </a:ext>
                  </a:extLst>
                </p14:cNvPr>
                <p14:cNvContentPartPr/>
                <p14:nvPr/>
              </p14:nvContentPartPr>
              <p14:xfrm>
                <a:off x="5150267" y="52627"/>
                <a:ext cx="138240" cy="1152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B5CD23D4-D9EF-44BD-84C5-5DE3B508EC99}"/>
                    </a:ext>
                  </a:extLst>
                </p:cNvPr>
                <p:cNvPicPr/>
                <p:nvPr/>
              </p:nvPicPr>
              <p:blipFill>
                <a:blip r:embed="rId830"/>
                <a:stretch>
                  <a:fillRect/>
                </a:stretch>
              </p:blipFill>
              <p:spPr>
                <a:xfrm>
                  <a:off x="5145947" y="48307"/>
                  <a:ext cx="14688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1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8478F92F-9A99-4926-B5C3-83F7ECB7BA0C}"/>
                    </a:ext>
                  </a:extLst>
                </p14:cNvPr>
                <p14:cNvContentPartPr/>
                <p14:nvPr/>
              </p14:nvContentPartPr>
              <p14:xfrm>
                <a:off x="5274107" y="103747"/>
                <a:ext cx="99720" cy="13860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8478F92F-9A99-4926-B5C3-83F7ECB7BA0C}"/>
                    </a:ext>
                  </a:extLst>
                </p:cNvPr>
                <p:cNvPicPr/>
                <p:nvPr/>
              </p:nvPicPr>
              <p:blipFill>
                <a:blip r:embed="rId832"/>
                <a:stretch>
                  <a:fillRect/>
                </a:stretch>
              </p:blipFill>
              <p:spPr>
                <a:xfrm>
                  <a:off x="5269787" y="99427"/>
                  <a:ext cx="10836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8C425C6D-BFB3-4D8A-A4D1-095F11559083}"/>
                    </a:ext>
                  </a:extLst>
                </p14:cNvPr>
                <p14:cNvContentPartPr/>
                <p14:nvPr/>
              </p14:nvContentPartPr>
              <p14:xfrm>
                <a:off x="5418827" y="54067"/>
                <a:ext cx="55800" cy="12204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8C425C6D-BFB3-4D8A-A4D1-095F11559083}"/>
                    </a:ext>
                  </a:extLst>
                </p:cNvPr>
                <p:cNvPicPr/>
                <p:nvPr/>
              </p:nvPicPr>
              <p:blipFill>
                <a:blip r:embed="rId834"/>
                <a:stretch>
                  <a:fillRect/>
                </a:stretch>
              </p:blipFill>
              <p:spPr>
                <a:xfrm>
                  <a:off x="5414507" y="49747"/>
                  <a:ext cx="6444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5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797E2A1B-4F50-4854-AB0D-2BF2F9AFE700}"/>
                    </a:ext>
                  </a:extLst>
                </p14:cNvPr>
                <p14:cNvContentPartPr/>
                <p14:nvPr/>
              </p14:nvContentPartPr>
              <p14:xfrm>
                <a:off x="5513867" y="52267"/>
                <a:ext cx="96120" cy="11052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797E2A1B-4F50-4854-AB0D-2BF2F9AFE700}"/>
                    </a:ext>
                  </a:extLst>
                </p:cNvPr>
                <p:cNvPicPr/>
                <p:nvPr/>
              </p:nvPicPr>
              <p:blipFill>
                <a:blip r:embed="rId836"/>
                <a:stretch>
                  <a:fillRect/>
                </a:stretch>
              </p:blipFill>
              <p:spPr>
                <a:xfrm>
                  <a:off x="5509547" y="47947"/>
                  <a:ext cx="10476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7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8DF5F774-1D6E-4EA3-AB12-8B41E645E733}"/>
                    </a:ext>
                  </a:extLst>
                </p14:cNvPr>
                <p14:cNvContentPartPr/>
                <p14:nvPr/>
              </p14:nvContentPartPr>
              <p14:xfrm>
                <a:off x="5617907" y="105547"/>
                <a:ext cx="43560" cy="5364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8DF5F774-1D6E-4EA3-AB12-8B41E645E733}"/>
                    </a:ext>
                  </a:extLst>
                </p:cNvPr>
                <p:cNvPicPr/>
                <p:nvPr/>
              </p:nvPicPr>
              <p:blipFill>
                <a:blip r:embed="rId838"/>
                <a:stretch>
                  <a:fillRect/>
                </a:stretch>
              </p:blipFill>
              <p:spPr>
                <a:xfrm>
                  <a:off x="5613587" y="101227"/>
                  <a:ext cx="5220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9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83DFA32A-4AE1-4D58-AB40-C5C90EC911E1}"/>
                    </a:ext>
                  </a:extLst>
                </p14:cNvPr>
                <p14:cNvContentPartPr/>
                <p14:nvPr/>
              </p14:nvContentPartPr>
              <p14:xfrm>
                <a:off x="5693867" y="108787"/>
                <a:ext cx="51840" cy="6732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83DFA32A-4AE1-4D58-AB40-C5C90EC911E1}"/>
                    </a:ext>
                  </a:extLst>
                </p:cNvPr>
                <p:cNvPicPr/>
                <p:nvPr/>
              </p:nvPicPr>
              <p:blipFill>
                <a:blip r:embed="rId840"/>
                <a:stretch>
                  <a:fillRect/>
                </a:stretch>
              </p:blipFill>
              <p:spPr>
                <a:xfrm>
                  <a:off x="5689547" y="104467"/>
                  <a:ext cx="6048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1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221D252D-34A4-4567-8B8D-A15626827CDA}"/>
                    </a:ext>
                  </a:extLst>
                </p14:cNvPr>
                <p14:cNvContentPartPr/>
                <p14:nvPr/>
              </p14:nvContentPartPr>
              <p14:xfrm>
                <a:off x="5753987" y="55867"/>
                <a:ext cx="164520" cy="10296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221D252D-34A4-4567-8B8D-A15626827CDA}"/>
                    </a:ext>
                  </a:extLst>
                </p:cNvPr>
                <p:cNvPicPr/>
                <p:nvPr/>
              </p:nvPicPr>
              <p:blipFill>
                <a:blip r:embed="rId842"/>
                <a:stretch>
                  <a:fillRect/>
                </a:stretch>
              </p:blipFill>
              <p:spPr>
                <a:xfrm>
                  <a:off x="5749667" y="51547"/>
                  <a:ext cx="17316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3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03965019-4E64-4785-A989-0A5E5401552B}"/>
                    </a:ext>
                  </a:extLst>
                </p14:cNvPr>
                <p14:cNvContentPartPr/>
                <p14:nvPr/>
              </p14:nvContentPartPr>
              <p14:xfrm>
                <a:off x="5808707" y="41107"/>
                <a:ext cx="27720" cy="252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03965019-4E64-4785-A989-0A5E5401552B}"/>
                    </a:ext>
                  </a:extLst>
                </p:cNvPr>
                <p:cNvPicPr/>
                <p:nvPr/>
              </p:nvPicPr>
              <p:blipFill>
                <a:blip r:embed="rId844"/>
                <a:stretch>
                  <a:fillRect/>
                </a:stretch>
              </p:blipFill>
              <p:spPr>
                <a:xfrm>
                  <a:off x="5804387" y="36787"/>
                  <a:ext cx="3636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5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717FEA5F-B923-4479-B455-01FA5F30967E}"/>
                    </a:ext>
                  </a:extLst>
                </p14:cNvPr>
                <p14:cNvContentPartPr/>
                <p14:nvPr/>
              </p14:nvContentPartPr>
              <p14:xfrm>
                <a:off x="5879627" y="22387"/>
                <a:ext cx="63000" cy="18756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717FEA5F-B923-4479-B455-01FA5F30967E}"/>
                    </a:ext>
                  </a:extLst>
                </p:cNvPr>
                <p:cNvPicPr/>
                <p:nvPr/>
              </p:nvPicPr>
              <p:blipFill>
                <a:blip r:embed="rId846"/>
                <a:stretch>
                  <a:fillRect/>
                </a:stretch>
              </p:blipFill>
              <p:spPr>
                <a:xfrm>
                  <a:off x="5875307" y="18067"/>
                  <a:ext cx="7164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7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13BFCDA1-0FCF-47CF-AC0A-FA97239F325F}"/>
                    </a:ext>
                  </a:extLst>
                </p14:cNvPr>
                <p14:cNvContentPartPr/>
                <p14:nvPr/>
              </p14:nvContentPartPr>
              <p14:xfrm>
                <a:off x="3736187" y="384907"/>
                <a:ext cx="147600" cy="11160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13BFCDA1-0FCF-47CF-AC0A-FA97239F325F}"/>
                    </a:ext>
                  </a:extLst>
                </p:cNvPr>
                <p:cNvPicPr/>
                <p:nvPr/>
              </p:nvPicPr>
              <p:blipFill>
                <a:blip r:embed="rId848"/>
                <a:stretch>
                  <a:fillRect/>
                </a:stretch>
              </p:blipFill>
              <p:spPr>
                <a:xfrm>
                  <a:off x="3731867" y="380587"/>
                  <a:ext cx="15624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9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9D523C83-7628-4098-B8A0-77C90E64E60E}"/>
                    </a:ext>
                  </a:extLst>
                </p14:cNvPr>
                <p14:cNvContentPartPr/>
                <p14:nvPr/>
              </p14:nvContentPartPr>
              <p14:xfrm>
                <a:off x="3907187" y="424867"/>
                <a:ext cx="93960" cy="8568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9D523C83-7628-4098-B8A0-77C90E64E60E}"/>
                    </a:ext>
                  </a:extLst>
                </p:cNvPr>
                <p:cNvPicPr/>
                <p:nvPr/>
              </p:nvPicPr>
              <p:blipFill>
                <a:blip r:embed="rId850"/>
                <a:stretch>
                  <a:fillRect/>
                </a:stretch>
              </p:blipFill>
              <p:spPr>
                <a:xfrm>
                  <a:off x="3902867" y="420547"/>
                  <a:ext cx="10260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1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17BBC290-7963-4996-BEE8-19598DC817FC}"/>
                    </a:ext>
                  </a:extLst>
                </p14:cNvPr>
                <p14:cNvContentPartPr/>
                <p14:nvPr/>
              </p14:nvContentPartPr>
              <p14:xfrm>
                <a:off x="4003307" y="371947"/>
                <a:ext cx="52200" cy="12168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17BBC290-7963-4996-BEE8-19598DC817FC}"/>
                    </a:ext>
                  </a:extLst>
                </p:cNvPr>
                <p:cNvPicPr/>
                <p:nvPr/>
              </p:nvPicPr>
              <p:blipFill>
                <a:blip r:embed="rId852"/>
                <a:stretch>
                  <a:fillRect/>
                </a:stretch>
              </p:blipFill>
              <p:spPr>
                <a:xfrm>
                  <a:off x="3998987" y="367627"/>
                  <a:ext cx="6084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3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53B8CA4D-FD09-4726-B023-5070E8474CD3}"/>
                    </a:ext>
                  </a:extLst>
                </p14:cNvPr>
                <p14:cNvContentPartPr/>
                <p14:nvPr/>
              </p14:nvContentPartPr>
              <p14:xfrm>
                <a:off x="4086107" y="366907"/>
                <a:ext cx="44280" cy="12528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53B8CA4D-FD09-4726-B023-5070E8474CD3}"/>
                    </a:ext>
                  </a:extLst>
                </p:cNvPr>
                <p:cNvPicPr/>
                <p:nvPr/>
              </p:nvPicPr>
              <p:blipFill>
                <a:blip r:embed="rId854"/>
                <a:stretch>
                  <a:fillRect/>
                </a:stretch>
              </p:blipFill>
              <p:spPr>
                <a:xfrm>
                  <a:off x="4081787" y="362587"/>
                  <a:ext cx="5292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5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E737C8B8-F02B-47D1-9BED-F94FFBF04F7B}"/>
                    </a:ext>
                  </a:extLst>
                </p14:cNvPr>
                <p14:cNvContentPartPr/>
                <p14:nvPr/>
              </p14:nvContentPartPr>
              <p14:xfrm>
                <a:off x="4164227" y="361507"/>
                <a:ext cx="55440" cy="17892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E737C8B8-F02B-47D1-9BED-F94FFBF04F7B}"/>
                    </a:ext>
                  </a:extLst>
                </p:cNvPr>
                <p:cNvPicPr/>
                <p:nvPr/>
              </p:nvPicPr>
              <p:blipFill>
                <a:blip r:embed="rId856"/>
                <a:stretch>
                  <a:fillRect/>
                </a:stretch>
              </p:blipFill>
              <p:spPr>
                <a:xfrm>
                  <a:off x="4159907" y="357187"/>
                  <a:ext cx="6408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7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637BD3D5-8BDD-4E48-9371-1476109A849A}"/>
                    </a:ext>
                  </a:extLst>
                </p14:cNvPr>
                <p14:cNvContentPartPr/>
                <p14:nvPr/>
              </p14:nvContentPartPr>
              <p14:xfrm>
                <a:off x="4223627" y="339187"/>
                <a:ext cx="188280" cy="16596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637BD3D5-8BDD-4E48-9371-1476109A849A}"/>
                    </a:ext>
                  </a:extLst>
                </p:cNvPr>
                <p:cNvPicPr/>
                <p:nvPr/>
              </p:nvPicPr>
              <p:blipFill>
                <a:blip r:embed="rId858"/>
                <a:stretch>
                  <a:fillRect/>
                </a:stretch>
              </p:blipFill>
              <p:spPr>
                <a:xfrm>
                  <a:off x="4219307" y="334867"/>
                  <a:ext cx="19692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9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B04D24C8-80AC-4A40-9CC9-993BEECA1622}"/>
                    </a:ext>
                  </a:extLst>
                </p14:cNvPr>
                <p14:cNvContentPartPr/>
                <p14:nvPr/>
              </p14:nvContentPartPr>
              <p14:xfrm>
                <a:off x="4429187" y="414067"/>
                <a:ext cx="57960" cy="7956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B04D24C8-80AC-4A40-9CC9-993BEECA1622}"/>
                    </a:ext>
                  </a:extLst>
                </p:cNvPr>
                <p:cNvPicPr/>
                <p:nvPr/>
              </p:nvPicPr>
              <p:blipFill>
                <a:blip r:embed="rId860"/>
                <a:stretch>
                  <a:fillRect/>
                </a:stretch>
              </p:blipFill>
              <p:spPr>
                <a:xfrm>
                  <a:off x="4424867" y="409747"/>
                  <a:ext cx="6660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1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851AF534-9687-4990-B060-48BE2B5A6ECB}"/>
                    </a:ext>
                  </a:extLst>
                </p14:cNvPr>
                <p14:cNvContentPartPr/>
                <p14:nvPr/>
              </p14:nvContentPartPr>
              <p14:xfrm>
                <a:off x="4545107" y="341347"/>
                <a:ext cx="323280" cy="12420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851AF534-9687-4990-B060-48BE2B5A6ECB}"/>
                    </a:ext>
                  </a:extLst>
                </p:cNvPr>
                <p:cNvPicPr/>
                <p:nvPr/>
              </p:nvPicPr>
              <p:blipFill>
                <a:blip r:embed="rId862"/>
                <a:stretch>
                  <a:fillRect/>
                </a:stretch>
              </p:blipFill>
              <p:spPr>
                <a:xfrm>
                  <a:off x="4540787" y="337027"/>
                  <a:ext cx="33192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3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7A35A0F2-A6DF-4AF8-9863-0B0AE629C8A5}"/>
                    </a:ext>
                  </a:extLst>
                </p14:cNvPr>
                <p14:cNvContentPartPr/>
                <p14:nvPr/>
              </p14:nvContentPartPr>
              <p14:xfrm>
                <a:off x="4888907" y="397867"/>
                <a:ext cx="53280" cy="7236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7A35A0F2-A6DF-4AF8-9863-0B0AE629C8A5}"/>
                    </a:ext>
                  </a:extLst>
                </p:cNvPr>
                <p:cNvPicPr/>
                <p:nvPr/>
              </p:nvPicPr>
              <p:blipFill>
                <a:blip r:embed="rId864"/>
                <a:stretch>
                  <a:fillRect/>
                </a:stretch>
              </p:blipFill>
              <p:spPr>
                <a:xfrm>
                  <a:off x="4884587" y="393547"/>
                  <a:ext cx="6192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7DC32C6D-1E76-411D-BEEC-7D0736C59F4A}"/>
                    </a:ext>
                  </a:extLst>
                </p14:cNvPr>
                <p14:cNvContentPartPr/>
                <p14:nvPr/>
              </p14:nvContentPartPr>
              <p14:xfrm>
                <a:off x="4969547" y="334507"/>
                <a:ext cx="106920" cy="11664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7DC32C6D-1E76-411D-BEEC-7D0736C59F4A}"/>
                    </a:ext>
                  </a:extLst>
                </p:cNvPr>
                <p:cNvPicPr/>
                <p:nvPr/>
              </p:nvPicPr>
              <p:blipFill>
                <a:blip r:embed="rId866"/>
                <a:stretch>
                  <a:fillRect/>
                </a:stretch>
              </p:blipFill>
              <p:spPr>
                <a:xfrm>
                  <a:off x="4965227" y="330187"/>
                  <a:ext cx="11556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7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954D3386-7080-4DAA-A42F-F5DE47A72BA0}"/>
                    </a:ext>
                  </a:extLst>
                </p14:cNvPr>
                <p14:cNvContentPartPr/>
                <p14:nvPr/>
              </p14:nvContentPartPr>
              <p14:xfrm>
                <a:off x="5266187" y="344947"/>
                <a:ext cx="80280" cy="10080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954D3386-7080-4DAA-A42F-F5DE47A72BA0}"/>
                    </a:ext>
                  </a:extLst>
                </p:cNvPr>
                <p:cNvPicPr/>
                <p:nvPr/>
              </p:nvPicPr>
              <p:blipFill>
                <a:blip r:embed="rId868"/>
                <a:stretch>
                  <a:fillRect/>
                </a:stretch>
              </p:blipFill>
              <p:spPr>
                <a:xfrm>
                  <a:off x="5261867" y="340627"/>
                  <a:ext cx="8892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9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42250364-2835-41FA-873F-5389E6AB3A64}"/>
                    </a:ext>
                  </a:extLst>
                </p14:cNvPr>
                <p14:cNvContentPartPr/>
                <p14:nvPr/>
              </p14:nvContentPartPr>
              <p14:xfrm>
                <a:off x="5405147" y="290587"/>
                <a:ext cx="152280" cy="14616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42250364-2835-41FA-873F-5389E6AB3A64}"/>
                    </a:ext>
                  </a:extLst>
                </p:cNvPr>
                <p:cNvPicPr/>
                <p:nvPr/>
              </p:nvPicPr>
              <p:blipFill>
                <a:blip r:embed="rId870"/>
                <a:stretch>
                  <a:fillRect/>
                </a:stretch>
              </p:blipFill>
              <p:spPr>
                <a:xfrm>
                  <a:off x="5400827" y="286267"/>
                  <a:ext cx="16092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1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352E8324-CF06-471A-93AD-3FAA5D042E9B}"/>
                    </a:ext>
                  </a:extLst>
                </p14:cNvPr>
                <p14:cNvContentPartPr/>
                <p14:nvPr/>
              </p14:nvContentPartPr>
              <p14:xfrm>
                <a:off x="5579387" y="366907"/>
                <a:ext cx="100080" cy="5364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352E8324-CF06-471A-93AD-3FAA5D042E9B}"/>
                    </a:ext>
                  </a:extLst>
                </p:cNvPr>
                <p:cNvPicPr/>
                <p:nvPr/>
              </p:nvPicPr>
              <p:blipFill>
                <a:blip r:embed="rId872"/>
                <a:stretch>
                  <a:fillRect/>
                </a:stretch>
              </p:blipFill>
              <p:spPr>
                <a:xfrm>
                  <a:off x="5575067" y="362587"/>
                  <a:ext cx="10872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3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6A727B02-3451-4786-ACFB-FE2D4CD271FB}"/>
                    </a:ext>
                  </a:extLst>
                </p14:cNvPr>
                <p14:cNvContentPartPr/>
                <p14:nvPr/>
              </p14:nvContentPartPr>
              <p14:xfrm>
                <a:off x="5720147" y="299947"/>
                <a:ext cx="40680" cy="11880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6A727B02-3451-4786-ACFB-FE2D4CD271FB}"/>
                    </a:ext>
                  </a:extLst>
                </p:cNvPr>
                <p:cNvPicPr/>
                <p:nvPr/>
              </p:nvPicPr>
              <p:blipFill>
                <a:blip r:embed="rId874"/>
                <a:stretch>
                  <a:fillRect/>
                </a:stretch>
              </p:blipFill>
              <p:spPr>
                <a:xfrm>
                  <a:off x="5715827" y="295627"/>
                  <a:ext cx="4932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5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8B1F5049-3DAC-4E89-A8E8-69D54694B311}"/>
                    </a:ext>
                  </a:extLst>
                </p14:cNvPr>
                <p14:cNvContentPartPr/>
                <p14:nvPr/>
              </p14:nvContentPartPr>
              <p14:xfrm>
                <a:off x="5771627" y="368707"/>
                <a:ext cx="74880" cy="4464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8B1F5049-3DAC-4E89-A8E8-69D54694B311}"/>
                    </a:ext>
                  </a:extLst>
                </p:cNvPr>
                <p:cNvPicPr/>
                <p:nvPr/>
              </p:nvPicPr>
              <p:blipFill>
                <a:blip r:embed="rId876"/>
                <a:stretch>
                  <a:fillRect/>
                </a:stretch>
              </p:blipFill>
              <p:spPr>
                <a:xfrm>
                  <a:off x="5767307" y="364387"/>
                  <a:ext cx="8352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7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EF6348E8-0DBC-4869-A92F-8771D1944B74}"/>
                    </a:ext>
                  </a:extLst>
                </p14:cNvPr>
                <p14:cNvContentPartPr/>
                <p14:nvPr/>
              </p14:nvContentPartPr>
              <p14:xfrm>
                <a:off x="5873507" y="343867"/>
                <a:ext cx="54360" cy="7884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EF6348E8-0DBC-4869-A92F-8771D1944B74}"/>
                    </a:ext>
                  </a:extLst>
                </p:cNvPr>
                <p:cNvPicPr/>
                <p:nvPr/>
              </p:nvPicPr>
              <p:blipFill>
                <a:blip r:embed="rId878"/>
                <a:stretch>
                  <a:fillRect/>
                </a:stretch>
              </p:blipFill>
              <p:spPr>
                <a:xfrm>
                  <a:off x="5869187" y="339547"/>
                  <a:ext cx="6300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9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B9BC77A9-896E-4002-B06C-61DE3EBDD9EA}"/>
                    </a:ext>
                  </a:extLst>
                </p14:cNvPr>
                <p14:cNvContentPartPr/>
                <p14:nvPr/>
              </p14:nvContentPartPr>
              <p14:xfrm>
                <a:off x="5938667" y="272947"/>
                <a:ext cx="109080" cy="14004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B9BC77A9-896E-4002-B06C-61DE3EBDD9EA}"/>
                    </a:ext>
                  </a:extLst>
                </p:cNvPr>
                <p:cNvPicPr/>
                <p:nvPr/>
              </p:nvPicPr>
              <p:blipFill>
                <a:blip r:embed="rId880"/>
                <a:stretch>
                  <a:fillRect/>
                </a:stretch>
              </p:blipFill>
              <p:spPr>
                <a:xfrm>
                  <a:off x="5934347" y="268627"/>
                  <a:ext cx="11772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1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3914BD1F-1E71-49A3-82CF-69E495ED0669}"/>
                    </a:ext>
                  </a:extLst>
                </p14:cNvPr>
                <p14:cNvContentPartPr/>
                <p14:nvPr/>
              </p14:nvContentPartPr>
              <p14:xfrm>
                <a:off x="466667" y="44347"/>
                <a:ext cx="1051560" cy="32364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3914BD1F-1E71-49A3-82CF-69E495ED0669}"/>
                    </a:ext>
                  </a:extLst>
                </p:cNvPr>
                <p:cNvPicPr/>
                <p:nvPr/>
              </p:nvPicPr>
              <p:blipFill>
                <a:blip r:embed="rId882"/>
                <a:stretch>
                  <a:fillRect/>
                </a:stretch>
              </p:blipFill>
              <p:spPr>
                <a:xfrm>
                  <a:off x="462347" y="40027"/>
                  <a:ext cx="1060200" cy="33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3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58D65B71-BE77-4492-8C35-3AD380EFEF56}"/>
                    </a:ext>
                  </a:extLst>
                </p14:cNvPr>
                <p14:cNvContentPartPr/>
                <p14:nvPr/>
              </p14:nvContentPartPr>
              <p14:xfrm>
                <a:off x="454067" y="38947"/>
                <a:ext cx="1290240" cy="345960"/>
              </p14:xfrm>
            </p:contentPart>
          </mc:Choice>
          <mc:Fallback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58D65B71-BE77-4492-8C35-3AD380EFEF56}"/>
                    </a:ext>
                  </a:extLst>
                </p:cNvPr>
                <p:cNvPicPr/>
                <p:nvPr/>
              </p:nvPicPr>
              <p:blipFill>
                <a:blip r:embed="rId884"/>
                <a:stretch>
                  <a:fillRect/>
                </a:stretch>
              </p:blipFill>
              <p:spPr>
                <a:xfrm>
                  <a:off x="449747" y="34627"/>
                  <a:ext cx="1298880" cy="35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5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DA3744AA-7869-4EF6-8899-7925B5C09888}"/>
                    </a:ext>
                  </a:extLst>
                </p14:cNvPr>
                <p14:cNvContentPartPr/>
                <p14:nvPr/>
              </p14:nvContentPartPr>
              <p14:xfrm>
                <a:off x="2171627" y="-4613"/>
                <a:ext cx="1465200" cy="294120"/>
              </p14:xfrm>
            </p:contentPart>
          </mc:Choice>
          <mc:Fallback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DA3744AA-7869-4EF6-8899-7925B5C09888}"/>
                    </a:ext>
                  </a:extLst>
                </p:cNvPr>
                <p:cNvPicPr/>
                <p:nvPr/>
              </p:nvPicPr>
              <p:blipFill>
                <a:blip r:embed="rId886"/>
                <a:stretch>
                  <a:fillRect/>
                </a:stretch>
              </p:blipFill>
              <p:spPr>
                <a:xfrm>
                  <a:off x="2167307" y="-8933"/>
                  <a:ext cx="147384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7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976140E1-40B9-4464-B802-D72FFBAB2EEB}"/>
                    </a:ext>
                  </a:extLst>
                </p14:cNvPr>
                <p14:cNvContentPartPr/>
                <p14:nvPr/>
              </p14:nvContentPartPr>
              <p14:xfrm>
                <a:off x="3538907" y="61800"/>
                <a:ext cx="61920" cy="180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976140E1-40B9-4464-B802-D72FFBAB2EEB}"/>
                    </a:ext>
                  </a:extLst>
                </p:cNvPr>
                <p:cNvPicPr/>
                <p:nvPr/>
              </p:nvPicPr>
              <p:blipFill>
                <a:blip r:embed="rId888"/>
                <a:stretch>
                  <a:fillRect/>
                </a:stretch>
              </p:blipFill>
              <p:spPr>
                <a:xfrm>
                  <a:off x="3534587" y="57480"/>
                  <a:ext cx="7056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9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130D500D-4AAE-4CF6-8658-FA7C411EBCCF}"/>
                    </a:ext>
                  </a:extLst>
                </p14:cNvPr>
                <p14:cNvContentPartPr/>
                <p14:nvPr/>
              </p14:nvContentPartPr>
              <p14:xfrm>
                <a:off x="2247587" y="-33240"/>
                <a:ext cx="1627200" cy="29772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130D500D-4AAE-4CF6-8658-FA7C411EBCCF}"/>
                    </a:ext>
                  </a:extLst>
                </p:cNvPr>
                <p:cNvPicPr/>
                <p:nvPr/>
              </p:nvPicPr>
              <p:blipFill>
                <a:blip r:embed="rId890"/>
                <a:stretch>
                  <a:fillRect/>
                </a:stretch>
              </p:blipFill>
              <p:spPr>
                <a:xfrm>
                  <a:off x="2243267" y="-37560"/>
                  <a:ext cx="1635840" cy="30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1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E3793EEC-39DD-4D10-93A9-28D2B27C756B}"/>
                    </a:ext>
                  </a:extLst>
                </p14:cNvPr>
                <p14:cNvContentPartPr/>
                <p14:nvPr/>
              </p14:nvContentPartPr>
              <p14:xfrm>
                <a:off x="474227" y="296693"/>
                <a:ext cx="1122480" cy="120240"/>
              </p14:xfrm>
            </p:contentPart>
          </mc:Choice>
          <mc:Fallback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E3793EEC-39DD-4D10-93A9-28D2B27C756B}"/>
                    </a:ext>
                  </a:extLst>
                </p:cNvPr>
                <p:cNvPicPr/>
                <p:nvPr/>
              </p:nvPicPr>
              <p:blipFill>
                <a:blip r:embed="rId892"/>
                <a:stretch>
                  <a:fillRect/>
                </a:stretch>
              </p:blipFill>
              <p:spPr>
                <a:xfrm>
                  <a:off x="469907" y="292373"/>
                  <a:ext cx="113112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3">
              <p14:nvContentPartPr>
                <p14:cNvPr id="345" name="Freihand 344">
                  <a:extLst>
                    <a:ext uri="{FF2B5EF4-FFF2-40B4-BE49-F238E27FC236}">
                      <a16:creationId xmlns:a16="http://schemas.microsoft.com/office/drawing/2014/main" id="{054BD011-BEFA-438F-AF20-AC46FC434C61}"/>
                    </a:ext>
                  </a:extLst>
                </p14:cNvPr>
                <p14:cNvContentPartPr/>
                <p14:nvPr/>
              </p14:nvContentPartPr>
              <p14:xfrm>
                <a:off x="2327867" y="277613"/>
                <a:ext cx="1342440" cy="51840"/>
              </p14:xfrm>
            </p:contentPart>
          </mc:Choice>
          <mc:Fallback>
            <p:pic>
              <p:nvPicPr>
                <p:cNvPr id="345" name="Freihand 344">
                  <a:extLst>
                    <a:ext uri="{FF2B5EF4-FFF2-40B4-BE49-F238E27FC236}">
                      <a16:creationId xmlns:a16="http://schemas.microsoft.com/office/drawing/2014/main" id="{054BD011-BEFA-438F-AF20-AC46FC434C61}"/>
                    </a:ext>
                  </a:extLst>
                </p:cNvPr>
                <p:cNvPicPr/>
                <p:nvPr/>
              </p:nvPicPr>
              <p:blipFill>
                <a:blip r:embed="rId894"/>
                <a:stretch>
                  <a:fillRect/>
                </a:stretch>
              </p:blipFill>
              <p:spPr>
                <a:xfrm>
                  <a:off x="2323547" y="273293"/>
                  <a:ext cx="135108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5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B03114ED-8F83-4B76-9B82-1A38226E2454}"/>
                    </a:ext>
                  </a:extLst>
                </p14:cNvPr>
                <p14:cNvContentPartPr/>
                <p14:nvPr/>
              </p14:nvContentPartPr>
              <p14:xfrm>
                <a:off x="2346947" y="257813"/>
                <a:ext cx="1381680" cy="66240"/>
              </p14:xfrm>
            </p:contentPart>
          </mc:Choice>
          <mc:Fallback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B03114ED-8F83-4B76-9B82-1A38226E2454}"/>
                    </a:ext>
                  </a:extLst>
                </p:cNvPr>
                <p:cNvPicPr/>
                <p:nvPr/>
              </p:nvPicPr>
              <p:blipFill>
                <a:blip r:embed="rId896"/>
                <a:stretch>
                  <a:fillRect/>
                </a:stretch>
              </p:blipFill>
              <p:spPr>
                <a:xfrm>
                  <a:off x="2342627" y="253493"/>
                  <a:ext cx="139032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7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AAB155C5-2FED-4100-84A6-3FBCAD41A34F}"/>
                    </a:ext>
                  </a:extLst>
                </p14:cNvPr>
                <p14:cNvContentPartPr/>
                <p14:nvPr/>
              </p14:nvContentPartPr>
              <p14:xfrm>
                <a:off x="530027" y="333053"/>
                <a:ext cx="1173240" cy="24840"/>
              </p14:xfrm>
            </p:contentPart>
          </mc:Choice>
          <mc:Fallback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AAB155C5-2FED-4100-84A6-3FBCAD41A34F}"/>
                    </a:ext>
                  </a:extLst>
                </p:cNvPr>
                <p:cNvPicPr/>
                <p:nvPr/>
              </p:nvPicPr>
              <p:blipFill>
                <a:blip r:embed="rId898"/>
                <a:stretch>
                  <a:fillRect/>
                </a:stretch>
              </p:blipFill>
              <p:spPr>
                <a:xfrm>
                  <a:off x="525707" y="328733"/>
                  <a:ext cx="118188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9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BFD62114-7872-4D00-B72A-FD24198DB7E4}"/>
                    </a:ext>
                  </a:extLst>
                </p14:cNvPr>
                <p14:cNvContentPartPr/>
                <p14:nvPr/>
              </p14:nvContentPartPr>
              <p14:xfrm>
                <a:off x="6605747" y="671107"/>
                <a:ext cx="135720" cy="13716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BFD62114-7872-4D00-B72A-FD24198DB7E4}"/>
                    </a:ext>
                  </a:extLst>
                </p:cNvPr>
                <p:cNvPicPr/>
                <p:nvPr/>
              </p:nvPicPr>
              <p:blipFill>
                <a:blip r:embed="rId900"/>
                <a:stretch>
                  <a:fillRect/>
                </a:stretch>
              </p:blipFill>
              <p:spPr>
                <a:xfrm>
                  <a:off x="6601427" y="666787"/>
                  <a:ext cx="14436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1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3027E207-E47F-4098-8F7E-47510BCA6C91}"/>
                    </a:ext>
                  </a:extLst>
                </p14:cNvPr>
                <p14:cNvContentPartPr/>
                <p14:nvPr/>
              </p14:nvContentPartPr>
              <p14:xfrm>
                <a:off x="6766307" y="688387"/>
                <a:ext cx="122040" cy="10656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3027E207-E47F-4098-8F7E-47510BCA6C91}"/>
                    </a:ext>
                  </a:extLst>
                </p:cNvPr>
                <p:cNvPicPr/>
                <p:nvPr/>
              </p:nvPicPr>
              <p:blipFill>
                <a:blip r:embed="rId902"/>
                <a:stretch>
                  <a:fillRect/>
                </a:stretch>
              </p:blipFill>
              <p:spPr>
                <a:xfrm>
                  <a:off x="6761987" y="684067"/>
                  <a:ext cx="13068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3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E9850B9C-7328-45BC-A5E4-3D8BEA89F742}"/>
                    </a:ext>
                  </a:extLst>
                </p14:cNvPr>
                <p14:cNvContentPartPr/>
                <p14:nvPr/>
              </p14:nvContentPartPr>
              <p14:xfrm>
                <a:off x="6127307" y="719347"/>
                <a:ext cx="106920" cy="10980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E9850B9C-7328-45BC-A5E4-3D8BEA89F742}"/>
                    </a:ext>
                  </a:extLst>
                </p:cNvPr>
                <p:cNvPicPr/>
                <p:nvPr/>
              </p:nvPicPr>
              <p:blipFill>
                <a:blip r:embed="rId904"/>
                <a:stretch>
                  <a:fillRect/>
                </a:stretch>
              </p:blipFill>
              <p:spPr>
                <a:xfrm>
                  <a:off x="6122987" y="715027"/>
                  <a:ext cx="11556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5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E3E87A82-1D33-4F6C-80D4-CC15D91CFD6D}"/>
                    </a:ext>
                  </a:extLst>
                </p14:cNvPr>
                <p14:cNvContentPartPr/>
                <p14:nvPr/>
              </p14:nvContentPartPr>
              <p14:xfrm>
                <a:off x="6133067" y="750307"/>
                <a:ext cx="91440" cy="5652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E3E87A82-1D33-4F6C-80D4-CC15D91CFD6D}"/>
                    </a:ext>
                  </a:extLst>
                </p:cNvPr>
                <p:cNvPicPr/>
                <p:nvPr/>
              </p:nvPicPr>
              <p:blipFill>
                <a:blip r:embed="rId906"/>
                <a:stretch>
                  <a:fillRect/>
                </a:stretch>
              </p:blipFill>
              <p:spPr>
                <a:xfrm>
                  <a:off x="6128747" y="745987"/>
                  <a:ext cx="10008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7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F8914D3D-73FD-40E2-A354-8E40487FAE0F}"/>
                    </a:ext>
                  </a:extLst>
                </p14:cNvPr>
                <p14:cNvContentPartPr/>
                <p14:nvPr/>
              </p14:nvContentPartPr>
              <p14:xfrm>
                <a:off x="6273827" y="629347"/>
                <a:ext cx="105120" cy="10044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F8914D3D-73FD-40E2-A354-8E40487FAE0F}"/>
                    </a:ext>
                  </a:extLst>
                </p:cNvPr>
                <p:cNvPicPr/>
                <p:nvPr/>
              </p:nvPicPr>
              <p:blipFill>
                <a:blip r:embed="rId908"/>
                <a:stretch>
                  <a:fillRect/>
                </a:stretch>
              </p:blipFill>
              <p:spPr>
                <a:xfrm>
                  <a:off x="6269507" y="625027"/>
                  <a:ext cx="11376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9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D158B084-B4FB-43D1-AB07-217324D9DCC6}"/>
                    </a:ext>
                  </a:extLst>
                </p14:cNvPr>
                <p14:cNvContentPartPr/>
                <p14:nvPr/>
              </p14:nvContentPartPr>
              <p14:xfrm>
                <a:off x="6395507" y="747787"/>
                <a:ext cx="119520" cy="360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D158B084-B4FB-43D1-AB07-217324D9DCC6}"/>
                    </a:ext>
                  </a:extLst>
                </p:cNvPr>
                <p:cNvPicPr/>
                <p:nvPr/>
              </p:nvPicPr>
              <p:blipFill>
                <a:blip r:embed="rId910"/>
                <a:stretch>
                  <a:fillRect/>
                </a:stretch>
              </p:blipFill>
              <p:spPr>
                <a:xfrm>
                  <a:off x="6391187" y="743467"/>
                  <a:ext cx="12816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1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E360280A-3C74-4122-BE3F-00482BE3CB64}"/>
                    </a:ext>
                  </a:extLst>
                </p14:cNvPr>
                <p14:cNvContentPartPr/>
                <p14:nvPr/>
              </p14:nvContentPartPr>
              <p14:xfrm>
                <a:off x="6391187" y="780547"/>
                <a:ext cx="132480" cy="1872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E360280A-3C74-4122-BE3F-00482BE3CB64}"/>
                    </a:ext>
                  </a:extLst>
                </p:cNvPr>
                <p:cNvPicPr/>
                <p:nvPr/>
              </p:nvPicPr>
              <p:blipFill>
                <a:blip r:embed="rId912"/>
                <a:stretch>
                  <a:fillRect/>
                </a:stretch>
              </p:blipFill>
              <p:spPr>
                <a:xfrm>
                  <a:off x="6386867" y="776227"/>
                  <a:ext cx="14112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3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7FA80C4C-2573-4B3B-81C7-01C4D56F0482}"/>
                    </a:ext>
                  </a:extLst>
                </p14:cNvPr>
                <p14:cNvContentPartPr/>
                <p14:nvPr/>
              </p14:nvContentPartPr>
              <p14:xfrm>
                <a:off x="6348707" y="46493"/>
                <a:ext cx="123120" cy="136800"/>
              </p14:xfrm>
            </p:contentPart>
          </mc:Choice>
          <mc:Fallback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7FA80C4C-2573-4B3B-81C7-01C4D56F0482}"/>
                    </a:ext>
                  </a:extLst>
                </p:cNvPr>
                <p:cNvPicPr/>
                <p:nvPr/>
              </p:nvPicPr>
              <p:blipFill>
                <a:blip r:embed="rId914"/>
                <a:stretch>
                  <a:fillRect/>
                </a:stretch>
              </p:blipFill>
              <p:spPr>
                <a:xfrm>
                  <a:off x="6344387" y="42173"/>
                  <a:ext cx="13176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5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3229B1D9-03EF-4E45-A70F-D71364278E85}"/>
                    </a:ext>
                  </a:extLst>
                </p14:cNvPr>
                <p14:cNvContentPartPr/>
                <p14:nvPr/>
              </p14:nvContentPartPr>
              <p14:xfrm>
                <a:off x="6423947" y="114893"/>
                <a:ext cx="65880" cy="21240"/>
              </p14:xfrm>
            </p:contentPart>
          </mc:Choice>
          <mc:Fallback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3229B1D9-03EF-4E45-A70F-D71364278E85}"/>
                    </a:ext>
                  </a:extLst>
                </p:cNvPr>
                <p:cNvPicPr/>
                <p:nvPr/>
              </p:nvPicPr>
              <p:blipFill>
                <a:blip r:embed="rId916"/>
                <a:stretch>
                  <a:fillRect/>
                </a:stretch>
              </p:blipFill>
              <p:spPr>
                <a:xfrm>
                  <a:off x="6419627" y="110573"/>
                  <a:ext cx="7452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7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922BB88F-EE43-409D-BD17-65EEC4A9587E}"/>
                    </a:ext>
                  </a:extLst>
                </p14:cNvPr>
                <p14:cNvContentPartPr/>
                <p14:nvPr/>
              </p14:nvContentPartPr>
              <p14:xfrm>
                <a:off x="6642467" y="86813"/>
                <a:ext cx="360" cy="36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922BB88F-EE43-409D-BD17-65EEC4A9587E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6638147" y="8249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8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8B017F18-9086-473A-B3CF-033697F00ACF}"/>
                    </a:ext>
                  </a:extLst>
                </p14:cNvPr>
                <p14:cNvContentPartPr/>
                <p14:nvPr/>
              </p14:nvContentPartPr>
              <p14:xfrm>
                <a:off x="6641747" y="139373"/>
                <a:ext cx="19440" cy="1116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8B017F18-9086-473A-B3CF-033697F00ACF}"/>
                    </a:ext>
                  </a:extLst>
                </p:cNvPr>
                <p:cNvPicPr/>
                <p:nvPr/>
              </p:nvPicPr>
              <p:blipFill>
                <a:blip r:embed="rId919"/>
                <a:stretch>
                  <a:fillRect/>
                </a:stretch>
              </p:blipFill>
              <p:spPr>
                <a:xfrm>
                  <a:off x="6637427" y="135053"/>
                  <a:ext cx="280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0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8A9C4DF4-117D-4508-8D91-2E8ABF5BAD8B}"/>
                    </a:ext>
                  </a:extLst>
                </p14:cNvPr>
                <p14:cNvContentPartPr/>
                <p14:nvPr/>
              </p14:nvContentPartPr>
              <p14:xfrm>
                <a:off x="6847667" y="73853"/>
                <a:ext cx="87480" cy="14364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8A9C4DF4-117D-4508-8D91-2E8ABF5BAD8B}"/>
                    </a:ext>
                  </a:extLst>
                </p:cNvPr>
                <p:cNvPicPr/>
                <p:nvPr/>
              </p:nvPicPr>
              <p:blipFill>
                <a:blip r:embed="rId921"/>
                <a:stretch>
                  <a:fillRect/>
                </a:stretch>
              </p:blipFill>
              <p:spPr>
                <a:xfrm>
                  <a:off x="6843347" y="69533"/>
                  <a:ext cx="9612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2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E597A86E-F6DC-416B-91D9-6F89805E589F}"/>
                    </a:ext>
                  </a:extLst>
                </p14:cNvPr>
                <p14:cNvContentPartPr/>
                <p14:nvPr/>
              </p14:nvContentPartPr>
              <p14:xfrm>
                <a:off x="7035947" y="98693"/>
                <a:ext cx="54000" cy="1656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E597A86E-F6DC-416B-91D9-6F89805E589F}"/>
                    </a:ext>
                  </a:extLst>
                </p:cNvPr>
                <p:cNvPicPr/>
                <p:nvPr/>
              </p:nvPicPr>
              <p:blipFill>
                <a:blip r:embed="rId923"/>
                <a:stretch>
                  <a:fillRect/>
                </a:stretch>
              </p:blipFill>
              <p:spPr>
                <a:xfrm>
                  <a:off x="7031627" y="94373"/>
                  <a:ext cx="6264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4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934E6747-6969-4C68-8343-D466EBB8B04E}"/>
                    </a:ext>
                  </a:extLst>
                </p14:cNvPr>
                <p14:cNvContentPartPr/>
                <p14:nvPr/>
              </p14:nvContentPartPr>
              <p14:xfrm>
                <a:off x="7029467" y="128933"/>
                <a:ext cx="83520" cy="1188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934E6747-6969-4C68-8343-D466EBB8B04E}"/>
                    </a:ext>
                  </a:extLst>
                </p:cNvPr>
                <p:cNvPicPr/>
                <p:nvPr/>
              </p:nvPicPr>
              <p:blipFill>
                <a:blip r:embed="rId925"/>
                <a:stretch>
                  <a:fillRect/>
                </a:stretch>
              </p:blipFill>
              <p:spPr>
                <a:xfrm>
                  <a:off x="7025147" y="124613"/>
                  <a:ext cx="9216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6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F69BA1A1-FE29-4133-9466-41C571327A64}"/>
                    </a:ext>
                  </a:extLst>
                </p14:cNvPr>
                <p14:cNvContentPartPr/>
                <p14:nvPr/>
              </p14:nvContentPartPr>
              <p14:xfrm>
                <a:off x="7203707" y="117413"/>
                <a:ext cx="79560" cy="756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F69BA1A1-FE29-4133-9466-41C571327A64}"/>
                    </a:ext>
                  </a:extLst>
                </p:cNvPr>
                <p:cNvPicPr/>
                <p:nvPr/>
              </p:nvPicPr>
              <p:blipFill>
                <a:blip r:embed="rId927"/>
                <a:stretch>
                  <a:fillRect/>
                </a:stretch>
              </p:blipFill>
              <p:spPr>
                <a:xfrm>
                  <a:off x="7199387" y="113093"/>
                  <a:ext cx="8820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8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DA223961-99F7-4F65-8C64-22C497A64A6F}"/>
                    </a:ext>
                  </a:extLst>
                </p14:cNvPr>
                <p14:cNvContentPartPr/>
                <p14:nvPr/>
              </p14:nvContentPartPr>
              <p14:xfrm>
                <a:off x="7357787" y="31733"/>
                <a:ext cx="95040" cy="6048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DA223961-99F7-4F65-8C64-22C497A64A6F}"/>
                    </a:ext>
                  </a:extLst>
                </p:cNvPr>
                <p:cNvPicPr/>
                <p:nvPr/>
              </p:nvPicPr>
              <p:blipFill>
                <a:blip r:embed="rId929"/>
                <a:stretch>
                  <a:fillRect/>
                </a:stretch>
              </p:blipFill>
              <p:spPr>
                <a:xfrm>
                  <a:off x="7353467" y="27413"/>
                  <a:ext cx="10368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0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CFB68909-624B-41AA-9D51-CB6CDA5ADFCF}"/>
                    </a:ext>
                  </a:extLst>
                </p14:cNvPr>
                <p14:cNvContentPartPr/>
                <p14:nvPr/>
              </p14:nvContentPartPr>
              <p14:xfrm>
                <a:off x="7337627" y="134693"/>
                <a:ext cx="145800" cy="1584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CFB68909-624B-41AA-9D51-CB6CDA5ADFCF}"/>
                    </a:ext>
                  </a:extLst>
                </p:cNvPr>
                <p:cNvPicPr/>
                <p:nvPr/>
              </p:nvPicPr>
              <p:blipFill>
                <a:blip r:embed="rId931"/>
                <a:stretch>
                  <a:fillRect/>
                </a:stretch>
              </p:blipFill>
              <p:spPr>
                <a:xfrm>
                  <a:off x="7333307" y="130373"/>
                  <a:ext cx="15444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2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C01F9D49-6BE8-4615-936B-45AAEB941D8E}"/>
                    </a:ext>
                  </a:extLst>
                </p14:cNvPr>
                <p14:cNvContentPartPr/>
                <p14:nvPr/>
              </p14:nvContentPartPr>
              <p14:xfrm>
                <a:off x="7336547" y="199853"/>
                <a:ext cx="111240" cy="10656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C01F9D49-6BE8-4615-936B-45AAEB941D8E}"/>
                    </a:ext>
                  </a:extLst>
                </p:cNvPr>
                <p:cNvPicPr/>
                <p:nvPr/>
              </p:nvPicPr>
              <p:blipFill>
                <a:blip r:embed="rId933"/>
                <a:stretch>
                  <a:fillRect/>
                </a:stretch>
              </p:blipFill>
              <p:spPr>
                <a:xfrm>
                  <a:off x="7332227" y="195533"/>
                  <a:ext cx="11988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4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3D6541F7-1B5A-4F95-BF49-FA5BAEFCF2C7}"/>
                    </a:ext>
                  </a:extLst>
                </p14:cNvPr>
                <p14:cNvContentPartPr/>
                <p14:nvPr/>
              </p14:nvContentPartPr>
              <p14:xfrm>
                <a:off x="7633547" y="88613"/>
                <a:ext cx="11520" cy="11772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3D6541F7-1B5A-4F95-BF49-FA5BAEFCF2C7}"/>
                    </a:ext>
                  </a:extLst>
                </p:cNvPr>
                <p:cNvPicPr/>
                <p:nvPr/>
              </p:nvPicPr>
              <p:blipFill>
                <a:blip r:embed="rId935"/>
                <a:stretch>
                  <a:fillRect/>
                </a:stretch>
              </p:blipFill>
              <p:spPr>
                <a:xfrm>
                  <a:off x="7629227" y="84293"/>
                  <a:ext cx="2016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6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4C2A23F2-B48A-4F0C-8F1E-5036DA96521C}"/>
                    </a:ext>
                  </a:extLst>
                </p14:cNvPr>
                <p14:cNvContentPartPr/>
                <p14:nvPr/>
              </p14:nvContentPartPr>
              <p14:xfrm>
                <a:off x="7615187" y="127133"/>
                <a:ext cx="101880" cy="432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4C2A23F2-B48A-4F0C-8F1E-5036DA96521C}"/>
                    </a:ext>
                  </a:extLst>
                </p:cNvPr>
                <p:cNvPicPr/>
                <p:nvPr/>
              </p:nvPicPr>
              <p:blipFill>
                <a:blip r:embed="rId937"/>
                <a:stretch>
                  <a:fillRect/>
                </a:stretch>
              </p:blipFill>
              <p:spPr>
                <a:xfrm>
                  <a:off x="7610867" y="122813"/>
                  <a:ext cx="11052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8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6DD715D1-3AC0-4701-AD51-BC6266478A59}"/>
                    </a:ext>
                  </a:extLst>
                </p14:cNvPr>
                <p14:cNvContentPartPr/>
                <p14:nvPr/>
              </p14:nvContentPartPr>
              <p14:xfrm>
                <a:off x="7848107" y="37133"/>
                <a:ext cx="77760" cy="8136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6DD715D1-3AC0-4701-AD51-BC6266478A59}"/>
                    </a:ext>
                  </a:extLst>
                </p:cNvPr>
                <p:cNvPicPr/>
                <p:nvPr/>
              </p:nvPicPr>
              <p:blipFill>
                <a:blip r:embed="rId939"/>
                <a:stretch>
                  <a:fillRect/>
                </a:stretch>
              </p:blipFill>
              <p:spPr>
                <a:xfrm>
                  <a:off x="7843787" y="32813"/>
                  <a:ext cx="8640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0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17F937DD-CE50-4C05-86CD-E8B400D32F9A}"/>
                    </a:ext>
                  </a:extLst>
                </p14:cNvPr>
                <p14:cNvContentPartPr/>
                <p14:nvPr/>
              </p14:nvContentPartPr>
              <p14:xfrm>
                <a:off x="7844147" y="121373"/>
                <a:ext cx="95760" cy="828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17F937DD-CE50-4C05-86CD-E8B400D32F9A}"/>
                    </a:ext>
                  </a:extLst>
                </p:cNvPr>
                <p:cNvPicPr/>
                <p:nvPr/>
              </p:nvPicPr>
              <p:blipFill>
                <a:blip r:embed="rId941"/>
                <a:stretch>
                  <a:fillRect/>
                </a:stretch>
              </p:blipFill>
              <p:spPr>
                <a:xfrm>
                  <a:off x="7839827" y="117053"/>
                  <a:ext cx="1044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2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113E0F4D-D710-46E3-99E2-57823A7A7E18}"/>
                    </a:ext>
                  </a:extLst>
                </p14:cNvPr>
                <p14:cNvContentPartPr/>
                <p14:nvPr/>
              </p14:nvContentPartPr>
              <p14:xfrm>
                <a:off x="7854587" y="150173"/>
                <a:ext cx="70200" cy="10224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113E0F4D-D710-46E3-99E2-57823A7A7E18}"/>
                    </a:ext>
                  </a:extLst>
                </p:cNvPr>
                <p:cNvPicPr/>
                <p:nvPr/>
              </p:nvPicPr>
              <p:blipFill>
                <a:blip r:embed="rId943"/>
                <a:stretch>
                  <a:fillRect/>
                </a:stretch>
              </p:blipFill>
              <p:spPr>
                <a:xfrm>
                  <a:off x="7850267" y="145853"/>
                  <a:ext cx="7884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4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1B121ED0-AC68-472B-BCE8-6613DEB95926}"/>
                    </a:ext>
                  </a:extLst>
                </p14:cNvPr>
                <p14:cNvContentPartPr/>
                <p14:nvPr/>
              </p14:nvContentPartPr>
              <p14:xfrm>
                <a:off x="8029907" y="94013"/>
                <a:ext cx="76320" cy="9684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1B121ED0-AC68-472B-BCE8-6613DEB95926}"/>
                    </a:ext>
                  </a:extLst>
                </p:cNvPr>
                <p:cNvPicPr/>
                <p:nvPr/>
              </p:nvPicPr>
              <p:blipFill>
                <a:blip r:embed="rId945"/>
                <a:stretch>
                  <a:fillRect/>
                </a:stretch>
              </p:blipFill>
              <p:spPr>
                <a:xfrm>
                  <a:off x="8025587" y="89693"/>
                  <a:ext cx="8496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6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9C5498C3-129D-4BBD-B106-E95918A236B0}"/>
                    </a:ext>
                  </a:extLst>
                </p14:cNvPr>
                <p14:cNvContentPartPr/>
                <p14:nvPr/>
              </p14:nvContentPartPr>
              <p14:xfrm>
                <a:off x="8029907" y="113453"/>
                <a:ext cx="85320" cy="3276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9C5498C3-129D-4BBD-B106-E95918A236B0}"/>
                    </a:ext>
                  </a:extLst>
                </p:cNvPr>
                <p:cNvPicPr/>
                <p:nvPr/>
              </p:nvPicPr>
              <p:blipFill>
                <a:blip r:embed="rId947"/>
                <a:stretch>
                  <a:fillRect/>
                </a:stretch>
              </p:blipFill>
              <p:spPr>
                <a:xfrm>
                  <a:off x="8025587" y="109133"/>
                  <a:ext cx="9396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8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F841C7DA-779D-4B6C-8F6E-5B08A5DF918A}"/>
                    </a:ext>
                  </a:extLst>
                </p14:cNvPr>
                <p14:cNvContentPartPr/>
                <p14:nvPr/>
              </p14:nvContentPartPr>
              <p14:xfrm>
                <a:off x="7257347" y="499013"/>
                <a:ext cx="164880" cy="174240"/>
              </p14:xfrm>
            </p:contentPart>
          </mc:Choice>
          <mc:Fallback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F841C7DA-779D-4B6C-8F6E-5B08A5DF918A}"/>
                    </a:ext>
                  </a:extLst>
                </p:cNvPr>
                <p:cNvPicPr/>
                <p:nvPr/>
              </p:nvPicPr>
              <p:blipFill>
                <a:blip r:embed="rId949"/>
                <a:stretch>
                  <a:fillRect/>
                </a:stretch>
              </p:blipFill>
              <p:spPr>
                <a:xfrm>
                  <a:off x="7253027" y="494693"/>
                  <a:ext cx="17352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0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8B35B1FF-3692-4159-855F-51366C593A80}"/>
                    </a:ext>
                  </a:extLst>
                </p14:cNvPr>
                <p14:cNvContentPartPr/>
                <p14:nvPr/>
              </p14:nvContentPartPr>
              <p14:xfrm>
                <a:off x="7308827" y="580733"/>
                <a:ext cx="118440" cy="16560"/>
              </p14:xfrm>
            </p:contentPart>
          </mc:Choice>
          <mc:Fallback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8B35B1FF-3692-4159-855F-51366C593A80}"/>
                    </a:ext>
                  </a:extLst>
                </p:cNvPr>
                <p:cNvPicPr/>
                <p:nvPr/>
              </p:nvPicPr>
              <p:blipFill>
                <a:blip r:embed="rId951"/>
                <a:stretch>
                  <a:fillRect/>
                </a:stretch>
              </p:blipFill>
              <p:spPr>
                <a:xfrm>
                  <a:off x="7304507" y="576413"/>
                  <a:ext cx="12708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2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41FA657D-7B80-4621-B714-C2BF2C97718F}"/>
                    </a:ext>
                  </a:extLst>
                </p14:cNvPr>
                <p14:cNvContentPartPr/>
                <p14:nvPr/>
              </p14:nvContentPartPr>
              <p14:xfrm>
                <a:off x="7427627" y="597653"/>
                <a:ext cx="72720" cy="144720"/>
              </p14:xfrm>
            </p:contentPart>
          </mc:Choice>
          <mc:Fallback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41FA657D-7B80-4621-B714-C2BF2C97718F}"/>
                    </a:ext>
                  </a:extLst>
                </p:cNvPr>
                <p:cNvPicPr/>
                <p:nvPr/>
              </p:nvPicPr>
              <p:blipFill>
                <a:blip r:embed="rId953"/>
                <a:stretch>
                  <a:fillRect/>
                </a:stretch>
              </p:blipFill>
              <p:spPr>
                <a:xfrm>
                  <a:off x="7423307" y="593333"/>
                  <a:ext cx="813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4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4194368D-79EB-4F61-876B-F23081B4D28F}"/>
                    </a:ext>
                  </a:extLst>
                </p14:cNvPr>
                <p14:cNvContentPartPr/>
                <p14:nvPr/>
              </p14:nvContentPartPr>
              <p14:xfrm>
                <a:off x="7426547" y="643373"/>
                <a:ext cx="98640" cy="20520"/>
              </p14:xfrm>
            </p:contentPart>
          </mc:Choice>
          <mc:Fallback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4194368D-79EB-4F61-876B-F23081B4D28F}"/>
                    </a:ext>
                  </a:extLst>
                </p:cNvPr>
                <p:cNvPicPr/>
                <p:nvPr/>
              </p:nvPicPr>
              <p:blipFill>
                <a:blip r:embed="rId955"/>
                <a:stretch>
                  <a:fillRect/>
                </a:stretch>
              </p:blipFill>
              <p:spPr>
                <a:xfrm>
                  <a:off x="7422227" y="639053"/>
                  <a:ext cx="10728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6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9647565E-F576-469B-8487-CD3F47D86242}"/>
                    </a:ext>
                  </a:extLst>
                </p14:cNvPr>
                <p14:cNvContentPartPr/>
                <p14:nvPr/>
              </p14:nvContentPartPr>
              <p14:xfrm>
                <a:off x="7628507" y="522053"/>
                <a:ext cx="20880" cy="93960"/>
              </p14:xfrm>
            </p:contentPart>
          </mc:Choice>
          <mc:Fallback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9647565E-F576-469B-8487-CD3F47D86242}"/>
                    </a:ext>
                  </a:extLst>
                </p:cNvPr>
                <p:cNvPicPr/>
                <p:nvPr/>
              </p:nvPicPr>
              <p:blipFill>
                <a:blip r:embed="rId957"/>
                <a:stretch>
                  <a:fillRect/>
                </a:stretch>
              </p:blipFill>
              <p:spPr>
                <a:xfrm>
                  <a:off x="7624187" y="517733"/>
                  <a:ext cx="2952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8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9D7AA2DA-2E37-4531-AD88-19834B89D448}"/>
                    </a:ext>
                  </a:extLst>
                </p14:cNvPr>
                <p14:cNvContentPartPr/>
                <p14:nvPr/>
              </p14:nvContentPartPr>
              <p14:xfrm>
                <a:off x="7764587" y="517733"/>
                <a:ext cx="93240" cy="136080"/>
              </p14:xfrm>
            </p:contentPart>
          </mc:Choice>
          <mc:Fallback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9D7AA2DA-2E37-4531-AD88-19834B89D448}"/>
                    </a:ext>
                  </a:extLst>
                </p:cNvPr>
                <p:cNvPicPr/>
                <p:nvPr/>
              </p:nvPicPr>
              <p:blipFill>
                <a:blip r:embed="rId959"/>
                <a:stretch>
                  <a:fillRect/>
                </a:stretch>
              </p:blipFill>
              <p:spPr>
                <a:xfrm>
                  <a:off x="7760267" y="513413"/>
                  <a:ext cx="10188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0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842BA21A-D5CC-4643-9E36-CAA0BA07D694}"/>
                    </a:ext>
                  </a:extLst>
                </p14:cNvPr>
                <p14:cNvContentPartPr/>
                <p14:nvPr/>
              </p14:nvContentPartPr>
              <p14:xfrm>
                <a:off x="7796627" y="562733"/>
                <a:ext cx="91440" cy="13320"/>
              </p14:xfrm>
            </p:contentPart>
          </mc:Choice>
          <mc:Fallback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842BA21A-D5CC-4643-9E36-CAA0BA07D694}"/>
                    </a:ext>
                  </a:extLst>
                </p:cNvPr>
                <p:cNvPicPr/>
                <p:nvPr/>
              </p:nvPicPr>
              <p:blipFill>
                <a:blip r:embed="rId961"/>
                <a:stretch>
                  <a:fillRect/>
                </a:stretch>
              </p:blipFill>
              <p:spPr>
                <a:xfrm>
                  <a:off x="7792307" y="558413"/>
                  <a:ext cx="10008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2">
              <p14:nvContentPartPr>
                <p14:cNvPr id="360" name="Freihand 359">
                  <a:extLst>
                    <a:ext uri="{FF2B5EF4-FFF2-40B4-BE49-F238E27FC236}">
                      <a16:creationId xmlns:a16="http://schemas.microsoft.com/office/drawing/2014/main" id="{A14DEDB5-81EA-44AA-80C7-CD20B3DF1732}"/>
                    </a:ext>
                  </a:extLst>
                </p14:cNvPr>
                <p14:cNvContentPartPr/>
                <p14:nvPr/>
              </p14:nvContentPartPr>
              <p14:xfrm>
                <a:off x="7942787" y="497573"/>
                <a:ext cx="80640" cy="105480"/>
              </p14:xfrm>
            </p:contentPart>
          </mc:Choice>
          <mc:Fallback>
            <p:pic>
              <p:nvPicPr>
                <p:cNvPr id="360" name="Freihand 359">
                  <a:extLst>
                    <a:ext uri="{FF2B5EF4-FFF2-40B4-BE49-F238E27FC236}">
                      <a16:creationId xmlns:a16="http://schemas.microsoft.com/office/drawing/2014/main" id="{A14DEDB5-81EA-44AA-80C7-CD20B3DF1732}"/>
                    </a:ext>
                  </a:extLst>
                </p:cNvPr>
                <p:cNvPicPr/>
                <p:nvPr/>
              </p:nvPicPr>
              <p:blipFill>
                <a:blip r:embed="rId963"/>
                <a:stretch>
                  <a:fillRect/>
                </a:stretch>
              </p:blipFill>
              <p:spPr>
                <a:xfrm>
                  <a:off x="7938467" y="493253"/>
                  <a:ext cx="8928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4">
              <p14:nvContentPartPr>
                <p14:cNvPr id="361" name="Freihand 360">
                  <a:extLst>
                    <a:ext uri="{FF2B5EF4-FFF2-40B4-BE49-F238E27FC236}">
                      <a16:creationId xmlns:a16="http://schemas.microsoft.com/office/drawing/2014/main" id="{7DFFB28A-0A0F-4D9F-BB4F-B8B3BEC63929}"/>
                    </a:ext>
                  </a:extLst>
                </p14:cNvPr>
                <p14:cNvContentPartPr/>
                <p14:nvPr/>
              </p14:nvContentPartPr>
              <p14:xfrm>
                <a:off x="8084987" y="471653"/>
                <a:ext cx="50040" cy="112320"/>
              </p14:xfrm>
            </p:contentPart>
          </mc:Choice>
          <mc:Fallback>
            <p:pic>
              <p:nvPicPr>
                <p:cNvPr id="361" name="Freihand 360">
                  <a:extLst>
                    <a:ext uri="{FF2B5EF4-FFF2-40B4-BE49-F238E27FC236}">
                      <a16:creationId xmlns:a16="http://schemas.microsoft.com/office/drawing/2014/main" id="{7DFFB28A-0A0F-4D9F-BB4F-B8B3BEC63929}"/>
                    </a:ext>
                  </a:extLst>
                </p:cNvPr>
                <p:cNvPicPr/>
                <p:nvPr/>
              </p:nvPicPr>
              <p:blipFill>
                <a:blip r:embed="rId965"/>
                <a:stretch>
                  <a:fillRect/>
                </a:stretch>
              </p:blipFill>
              <p:spPr>
                <a:xfrm>
                  <a:off x="8080667" y="467333"/>
                  <a:ext cx="5868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6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69C653FC-DCB6-446C-9ADC-0BD582F4A727}"/>
                    </a:ext>
                  </a:extLst>
                </p14:cNvPr>
                <p14:cNvContentPartPr/>
                <p14:nvPr/>
              </p14:nvContentPartPr>
              <p14:xfrm>
                <a:off x="8053667" y="515573"/>
                <a:ext cx="70920" cy="13680"/>
              </p14:xfrm>
            </p:contentPart>
          </mc:Choice>
          <mc:Fallback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69C653FC-DCB6-446C-9ADC-0BD582F4A727}"/>
                    </a:ext>
                  </a:extLst>
                </p:cNvPr>
                <p:cNvPicPr/>
                <p:nvPr/>
              </p:nvPicPr>
              <p:blipFill>
                <a:blip r:embed="rId967"/>
                <a:stretch>
                  <a:fillRect/>
                </a:stretch>
              </p:blipFill>
              <p:spPr>
                <a:xfrm>
                  <a:off x="8049347" y="511253"/>
                  <a:ext cx="7956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8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91DD4F14-CCBD-45C4-A26F-1FDD2DC0A6F9}"/>
                    </a:ext>
                  </a:extLst>
                </p14:cNvPr>
                <p14:cNvContentPartPr/>
                <p14:nvPr/>
              </p14:nvContentPartPr>
              <p14:xfrm>
                <a:off x="8154467" y="401813"/>
                <a:ext cx="46440" cy="62640"/>
              </p14:xfrm>
            </p:contentPart>
          </mc:Choice>
          <mc:Fallback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91DD4F14-CCBD-45C4-A26F-1FDD2DC0A6F9}"/>
                    </a:ext>
                  </a:extLst>
                </p:cNvPr>
                <p:cNvPicPr/>
                <p:nvPr/>
              </p:nvPicPr>
              <p:blipFill>
                <a:blip r:embed="rId969"/>
                <a:stretch>
                  <a:fillRect/>
                </a:stretch>
              </p:blipFill>
              <p:spPr>
                <a:xfrm>
                  <a:off x="8150147" y="397493"/>
                  <a:ext cx="5508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0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111210BD-1062-4AA1-B134-DAC429887C1B}"/>
                    </a:ext>
                  </a:extLst>
                </p14:cNvPr>
                <p14:cNvContentPartPr/>
                <p14:nvPr/>
              </p14:nvContentPartPr>
              <p14:xfrm>
                <a:off x="7764947" y="427013"/>
                <a:ext cx="63360" cy="63720"/>
              </p14:xfrm>
            </p:contentPart>
          </mc:Choice>
          <mc:Fallback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111210BD-1062-4AA1-B134-DAC429887C1B}"/>
                    </a:ext>
                  </a:extLst>
                </p:cNvPr>
                <p:cNvPicPr/>
                <p:nvPr/>
              </p:nvPicPr>
              <p:blipFill>
                <a:blip r:embed="rId971"/>
                <a:stretch>
                  <a:fillRect/>
                </a:stretch>
              </p:blipFill>
              <p:spPr>
                <a:xfrm>
                  <a:off x="7760627" y="422693"/>
                  <a:ext cx="7200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2">
              <p14:nvContentPartPr>
                <p14:cNvPr id="617" name="Freihand 616">
                  <a:extLst>
                    <a:ext uri="{FF2B5EF4-FFF2-40B4-BE49-F238E27FC236}">
                      <a16:creationId xmlns:a16="http://schemas.microsoft.com/office/drawing/2014/main" id="{878DCD97-C95F-49AA-B489-731365DE1999}"/>
                    </a:ext>
                  </a:extLst>
                </p14:cNvPr>
                <p14:cNvContentPartPr/>
                <p14:nvPr/>
              </p14:nvContentPartPr>
              <p14:xfrm>
                <a:off x="2926187" y="289493"/>
                <a:ext cx="87840" cy="122400"/>
              </p14:xfrm>
            </p:contentPart>
          </mc:Choice>
          <mc:Fallback>
            <p:pic>
              <p:nvPicPr>
                <p:cNvPr id="617" name="Freihand 616">
                  <a:extLst>
                    <a:ext uri="{FF2B5EF4-FFF2-40B4-BE49-F238E27FC236}">
                      <a16:creationId xmlns:a16="http://schemas.microsoft.com/office/drawing/2014/main" id="{878DCD97-C95F-49AA-B489-731365DE1999}"/>
                    </a:ext>
                  </a:extLst>
                </p:cNvPr>
                <p:cNvPicPr/>
                <p:nvPr/>
              </p:nvPicPr>
              <p:blipFill>
                <a:blip r:embed="rId973"/>
                <a:stretch>
                  <a:fillRect/>
                </a:stretch>
              </p:blipFill>
              <p:spPr>
                <a:xfrm>
                  <a:off x="2921867" y="285173"/>
                  <a:ext cx="9648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4">
              <p14:nvContentPartPr>
                <p14:cNvPr id="618" name="Freihand 617">
                  <a:extLst>
                    <a:ext uri="{FF2B5EF4-FFF2-40B4-BE49-F238E27FC236}">
                      <a16:creationId xmlns:a16="http://schemas.microsoft.com/office/drawing/2014/main" id="{44D05419-0E31-4898-ACE3-63029DECD408}"/>
                    </a:ext>
                  </a:extLst>
                </p14:cNvPr>
                <p14:cNvContentPartPr/>
                <p14:nvPr/>
              </p14:nvContentPartPr>
              <p14:xfrm>
                <a:off x="2867147" y="234773"/>
                <a:ext cx="209160" cy="194040"/>
              </p14:xfrm>
            </p:contentPart>
          </mc:Choice>
          <mc:Fallback>
            <p:pic>
              <p:nvPicPr>
                <p:cNvPr id="618" name="Freihand 617">
                  <a:extLst>
                    <a:ext uri="{FF2B5EF4-FFF2-40B4-BE49-F238E27FC236}">
                      <a16:creationId xmlns:a16="http://schemas.microsoft.com/office/drawing/2014/main" id="{44D05419-0E31-4898-ACE3-63029DECD408}"/>
                    </a:ext>
                  </a:extLst>
                </p:cNvPr>
                <p:cNvPicPr/>
                <p:nvPr/>
              </p:nvPicPr>
              <p:blipFill>
                <a:blip r:embed="rId975"/>
                <a:stretch>
                  <a:fillRect/>
                </a:stretch>
              </p:blipFill>
              <p:spPr>
                <a:xfrm>
                  <a:off x="2862827" y="230453"/>
                  <a:ext cx="21780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6">
              <p14:nvContentPartPr>
                <p14:cNvPr id="653" name="Freihand 652">
                  <a:extLst>
                    <a:ext uri="{FF2B5EF4-FFF2-40B4-BE49-F238E27FC236}">
                      <a16:creationId xmlns:a16="http://schemas.microsoft.com/office/drawing/2014/main" id="{CF36BA45-EE46-4F45-A1EE-967E7712F5CA}"/>
                    </a:ext>
                  </a:extLst>
                </p14:cNvPr>
                <p14:cNvContentPartPr/>
                <p14:nvPr/>
              </p14:nvContentPartPr>
              <p14:xfrm>
                <a:off x="4270067" y="249533"/>
                <a:ext cx="78480" cy="86040"/>
              </p14:xfrm>
            </p:contentPart>
          </mc:Choice>
          <mc:Fallback>
            <p:pic>
              <p:nvPicPr>
                <p:cNvPr id="653" name="Freihand 652">
                  <a:extLst>
                    <a:ext uri="{FF2B5EF4-FFF2-40B4-BE49-F238E27FC236}">
                      <a16:creationId xmlns:a16="http://schemas.microsoft.com/office/drawing/2014/main" id="{CF36BA45-EE46-4F45-A1EE-967E7712F5CA}"/>
                    </a:ext>
                  </a:extLst>
                </p:cNvPr>
                <p:cNvPicPr/>
                <p:nvPr/>
              </p:nvPicPr>
              <p:blipFill>
                <a:blip r:embed="rId977"/>
                <a:stretch>
                  <a:fillRect/>
                </a:stretch>
              </p:blipFill>
              <p:spPr>
                <a:xfrm>
                  <a:off x="4265747" y="245213"/>
                  <a:ext cx="8712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8">
              <p14:nvContentPartPr>
                <p14:cNvPr id="654" name="Freihand 653">
                  <a:extLst>
                    <a:ext uri="{FF2B5EF4-FFF2-40B4-BE49-F238E27FC236}">
                      <a16:creationId xmlns:a16="http://schemas.microsoft.com/office/drawing/2014/main" id="{CECCF404-816F-415B-9F13-428B1D29BE44}"/>
                    </a:ext>
                  </a:extLst>
                </p14:cNvPr>
                <p14:cNvContentPartPr/>
                <p14:nvPr/>
              </p14:nvContentPartPr>
              <p14:xfrm>
                <a:off x="4185827" y="221093"/>
                <a:ext cx="230400" cy="156960"/>
              </p14:xfrm>
            </p:contentPart>
          </mc:Choice>
          <mc:Fallback>
            <p:pic>
              <p:nvPicPr>
                <p:cNvPr id="654" name="Freihand 653">
                  <a:extLst>
                    <a:ext uri="{FF2B5EF4-FFF2-40B4-BE49-F238E27FC236}">
                      <a16:creationId xmlns:a16="http://schemas.microsoft.com/office/drawing/2014/main" id="{CECCF404-816F-415B-9F13-428B1D29BE44}"/>
                    </a:ext>
                  </a:extLst>
                </p:cNvPr>
                <p:cNvPicPr/>
                <p:nvPr/>
              </p:nvPicPr>
              <p:blipFill>
                <a:blip r:embed="rId979"/>
                <a:stretch>
                  <a:fillRect/>
                </a:stretch>
              </p:blipFill>
              <p:spPr>
                <a:xfrm>
                  <a:off x="4181507" y="216773"/>
                  <a:ext cx="23904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0">
              <p14:nvContentPartPr>
                <p14:cNvPr id="734" name="Freihand 733">
                  <a:extLst>
                    <a:ext uri="{FF2B5EF4-FFF2-40B4-BE49-F238E27FC236}">
                      <a16:creationId xmlns:a16="http://schemas.microsoft.com/office/drawing/2014/main" id="{AB135961-4653-4EB8-85D2-40FBF09562C3}"/>
                    </a:ext>
                  </a:extLst>
                </p14:cNvPr>
                <p14:cNvContentPartPr/>
                <p14:nvPr/>
              </p14:nvContentPartPr>
              <p14:xfrm>
                <a:off x="5538347" y="211013"/>
                <a:ext cx="87840" cy="95040"/>
              </p14:xfrm>
            </p:contentPart>
          </mc:Choice>
          <mc:Fallback>
            <p:pic>
              <p:nvPicPr>
                <p:cNvPr id="734" name="Freihand 733">
                  <a:extLst>
                    <a:ext uri="{FF2B5EF4-FFF2-40B4-BE49-F238E27FC236}">
                      <a16:creationId xmlns:a16="http://schemas.microsoft.com/office/drawing/2014/main" id="{AB135961-4653-4EB8-85D2-40FBF09562C3}"/>
                    </a:ext>
                  </a:extLst>
                </p:cNvPr>
                <p:cNvPicPr/>
                <p:nvPr/>
              </p:nvPicPr>
              <p:blipFill>
                <a:blip r:embed="rId981"/>
                <a:stretch>
                  <a:fillRect/>
                </a:stretch>
              </p:blipFill>
              <p:spPr>
                <a:xfrm>
                  <a:off x="5534027" y="206693"/>
                  <a:ext cx="9648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2">
              <p14:nvContentPartPr>
                <p14:cNvPr id="735" name="Freihand 734">
                  <a:extLst>
                    <a:ext uri="{FF2B5EF4-FFF2-40B4-BE49-F238E27FC236}">
                      <a16:creationId xmlns:a16="http://schemas.microsoft.com/office/drawing/2014/main" id="{5B99853F-D836-48F9-8E26-201FA119C597}"/>
                    </a:ext>
                  </a:extLst>
                </p14:cNvPr>
                <p14:cNvContentPartPr/>
                <p14:nvPr/>
              </p14:nvContentPartPr>
              <p14:xfrm>
                <a:off x="5573267" y="203813"/>
                <a:ext cx="111960" cy="2520"/>
              </p14:xfrm>
            </p:contentPart>
          </mc:Choice>
          <mc:Fallback>
            <p:pic>
              <p:nvPicPr>
                <p:cNvPr id="735" name="Freihand 734">
                  <a:extLst>
                    <a:ext uri="{FF2B5EF4-FFF2-40B4-BE49-F238E27FC236}">
                      <a16:creationId xmlns:a16="http://schemas.microsoft.com/office/drawing/2014/main" id="{5B99853F-D836-48F9-8E26-201FA119C597}"/>
                    </a:ext>
                  </a:extLst>
                </p:cNvPr>
                <p:cNvPicPr/>
                <p:nvPr/>
              </p:nvPicPr>
              <p:blipFill>
                <a:blip r:embed="rId983"/>
                <a:stretch>
                  <a:fillRect/>
                </a:stretch>
              </p:blipFill>
              <p:spPr>
                <a:xfrm>
                  <a:off x="5568947" y="199493"/>
                  <a:ext cx="12060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4">
              <p14:nvContentPartPr>
                <p14:cNvPr id="736" name="Freihand 735">
                  <a:extLst>
                    <a:ext uri="{FF2B5EF4-FFF2-40B4-BE49-F238E27FC236}">
                      <a16:creationId xmlns:a16="http://schemas.microsoft.com/office/drawing/2014/main" id="{7CAE9D06-2ED6-4730-B8CD-8A2C08804127}"/>
                    </a:ext>
                  </a:extLst>
                </p14:cNvPr>
                <p14:cNvContentPartPr/>
                <p14:nvPr/>
              </p14:nvContentPartPr>
              <p14:xfrm>
                <a:off x="5471027" y="166013"/>
                <a:ext cx="290160" cy="200520"/>
              </p14:xfrm>
            </p:contentPart>
          </mc:Choice>
          <mc:Fallback>
            <p:pic>
              <p:nvPicPr>
                <p:cNvPr id="736" name="Freihand 735">
                  <a:extLst>
                    <a:ext uri="{FF2B5EF4-FFF2-40B4-BE49-F238E27FC236}">
                      <a16:creationId xmlns:a16="http://schemas.microsoft.com/office/drawing/2014/main" id="{7CAE9D06-2ED6-4730-B8CD-8A2C08804127}"/>
                    </a:ext>
                  </a:extLst>
                </p:cNvPr>
                <p:cNvPicPr/>
                <p:nvPr/>
              </p:nvPicPr>
              <p:blipFill>
                <a:blip r:embed="rId985"/>
                <a:stretch>
                  <a:fillRect/>
                </a:stretch>
              </p:blipFill>
              <p:spPr>
                <a:xfrm>
                  <a:off x="5466707" y="161693"/>
                  <a:ext cx="298800" cy="209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45" name="Gruppieren 744">
            <a:extLst>
              <a:ext uri="{FF2B5EF4-FFF2-40B4-BE49-F238E27FC236}">
                <a16:creationId xmlns:a16="http://schemas.microsoft.com/office/drawing/2014/main" id="{2C8882F7-051B-4E24-B549-FD5DB1D89274}"/>
              </a:ext>
            </a:extLst>
          </p:cNvPr>
          <p:cNvGrpSpPr/>
          <p:nvPr/>
        </p:nvGrpSpPr>
        <p:grpSpPr>
          <a:xfrm>
            <a:off x="344987" y="3338333"/>
            <a:ext cx="857520" cy="178920"/>
            <a:chOff x="344987" y="3338333"/>
            <a:chExt cx="857520" cy="178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86">
              <p14:nvContentPartPr>
                <p14:cNvPr id="738" name="Freihand 737">
                  <a:extLst>
                    <a:ext uri="{FF2B5EF4-FFF2-40B4-BE49-F238E27FC236}">
                      <a16:creationId xmlns:a16="http://schemas.microsoft.com/office/drawing/2014/main" id="{8416781A-D818-4CB8-B61A-A9773F02EDEC}"/>
                    </a:ext>
                  </a:extLst>
                </p14:cNvPr>
                <p14:cNvContentPartPr/>
                <p14:nvPr/>
              </p14:nvContentPartPr>
              <p14:xfrm>
                <a:off x="344987" y="3384773"/>
                <a:ext cx="105480" cy="132480"/>
              </p14:xfrm>
            </p:contentPart>
          </mc:Choice>
          <mc:Fallback>
            <p:pic>
              <p:nvPicPr>
                <p:cNvPr id="738" name="Freihand 737">
                  <a:extLst>
                    <a:ext uri="{FF2B5EF4-FFF2-40B4-BE49-F238E27FC236}">
                      <a16:creationId xmlns:a16="http://schemas.microsoft.com/office/drawing/2014/main" id="{8416781A-D818-4CB8-B61A-A9773F02EDEC}"/>
                    </a:ext>
                  </a:extLst>
                </p:cNvPr>
                <p:cNvPicPr/>
                <p:nvPr/>
              </p:nvPicPr>
              <p:blipFill>
                <a:blip r:embed="rId987"/>
                <a:stretch>
                  <a:fillRect/>
                </a:stretch>
              </p:blipFill>
              <p:spPr>
                <a:xfrm>
                  <a:off x="340667" y="3380453"/>
                  <a:ext cx="114120" cy="14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8">
              <p14:nvContentPartPr>
                <p14:cNvPr id="739" name="Freihand 738">
                  <a:extLst>
                    <a:ext uri="{FF2B5EF4-FFF2-40B4-BE49-F238E27FC236}">
                      <a16:creationId xmlns:a16="http://schemas.microsoft.com/office/drawing/2014/main" id="{58D0D941-6FEE-4E1F-8F66-26FC19C8FF38}"/>
                    </a:ext>
                  </a:extLst>
                </p14:cNvPr>
                <p14:cNvContentPartPr/>
                <p14:nvPr/>
              </p14:nvContentPartPr>
              <p14:xfrm>
                <a:off x="509147" y="3379013"/>
                <a:ext cx="24120" cy="127800"/>
              </p14:xfrm>
            </p:contentPart>
          </mc:Choice>
          <mc:Fallback>
            <p:pic>
              <p:nvPicPr>
                <p:cNvPr id="739" name="Freihand 738">
                  <a:extLst>
                    <a:ext uri="{FF2B5EF4-FFF2-40B4-BE49-F238E27FC236}">
                      <a16:creationId xmlns:a16="http://schemas.microsoft.com/office/drawing/2014/main" id="{58D0D941-6FEE-4E1F-8F66-26FC19C8FF38}"/>
                    </a:ext>
                  </a:extLst>
                </p:cNvPr>
                <p:cNvPicPr/>
                <p:nvPr/>
              </p:nvPicPr>
              <p:blipFill>
                <a:blip r:embed="rId989"/>
                <a:stretch>
                  <a:fillRect/>
                </a:stretch>
              </p:blipFill>
              <p:spPr>
                <a:xfrm>
                  <a:off x="504827" y="3374693"/>
                  <a:ext cx="3276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0">
              <p14:nvContentPartPr>
                <p14:cNvPr id="740" name="Freihand 739">
                  <a:extLst>
                    <a:ext uri="{FF2B5EF4-FFF2-40B4-BE49-F238E27FC236}">
                      <a16:creationId xmlns:a16="http://schemas.microsoft.com/office/drawing/2014/main" id="{C0E5CC39-1AA3-486D-AC30-76ABB2B9EC69}"/>
                    </a:ext>
                  </a:extLst>
                </p14:cNvPr>
                <p14:cNvContentPartPr/>
                <p14:nvPr/>
              </p14:nvContentPartPr>
              <p14:xfrm>
                <a:off x="477827" y="3441293"/>
                <a:ext cx="93600" cy="18720"/>
              </p14:xfrm>
            </p:contentPart>
          </mc:Choice>
          <mc:Fallback>
            <p:pic>
              <p:nvPicPr>
                <p:cNvPr id="740" name="Freihand 739">
                  <a:extLst>
                    <a:ext uri="{FF2B5EF4-FFF2-40B4-BE49-F238E27FC236}">
                      <a16:creationId xmlns:a16="http://schemas.microsoft.com/office/drawing/2014/main" id="{C0E5CC39-1AA3-486D-AC30-76ABB2B9EC69}"/>
                    </a:ext>
                  </a:extLst>
                </p:cNvPr>
                <p:cNvPicPr/>
                <p:nvPr/>
              </p:nvPicPr>
              <p:blipFill>
                <a:blip r:embed="rId991"/>
                <a:stretch>
                  <a:fillRect/>
                </a:stretch>
              </p:blipFill>
              <p:spPr>
                <a:xfrm>
                  <a:off x="473507" y="3436973"/>
                  <a:ext cx="10224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2">
              <p14:nvContentPartPr>
                <p14:cNvPr id="741" name="Freihand 740">
                  <a:extLst>
                    <a:ext uri="{FF2B5EF4-FFF2-40B4-BE49-F238E27FC236}">
                      <a16:creationId xmlns:a16="http://schemas.microsoft.com/office/drawing/2014/main" id="{4D8B03F7-EC91-40A9-A350-553B55506E46}"/>
                    </a:ext>
                  </a:extLst>
                </p14:cNvPr>
                <p14:cNvContentPartPr/>
                <p14:nvPr/>
              </p14:nvContentPartPr>
              <p14:xfrm>
                <a:off x="641267" y="3451733"/>
                <a:ext cx="54360" cy="6840"/>
              </p14:xfrm>
            </p:contentPart>
          </mc:Choice>
          <mc:Fallback>
            <p:pic>
              <p:nvPicPr>
                <p:cNvPr id="741" name="Freihand 740">
                  <a:extLst>
                    <a:ext uri="{FF2B5EF4-FFF2-40B4-BE49-F238E27FC236}">
                      <a16:creationId xmlns:a16="http://schemas.microsoft.com/office/drawing/2014/main" id="{4D8B03F7-EC91-40A9-A350-553B55506E46}"/>
                    </a:ext>
                  </a:extLst>
                </p:cNvPr>
                <p:cNvPicPr/>
                <p:nvPr/>
              </p:nvPicPr>
              <p:blipFill>
                <a:blip r:embed="rId993"/>
                <a:stretch>
                  <a:fillRect/>
                </a:stretch>
              </p:blipFill>
              <p:spPr>
                <a:xfrm>
                  <a:off x="636947" y="3447413"/>
                  <a:ext cx="6300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4">
              <p14:nvContentPartPr>
                <p14:cNvPr id="742" name="Freihand 741">
                  <a:extLst>
                    <a:ext uri="{FF2B5EF4-FFF2-40B4-BE49-F238E27FC236}">
                      <a16:creationId xmlns:a16="http://schemas.microsoft.com/office/drawing/2014/main" id="{75AE879F-1B7E-4C3C-967A-61C1AD9A4C19}"/>
                    </a:ext>
                  </a:extLst>
                </p14:cNvPr>
                <p14:cNvContentPartPr/>
                <p14:nvPr/>
              </p14:nvContentPartPr>
              <p14:xfrm>
                <a:off x="751067" y="3370013"/>
                <a:ext cx="89280" cy="121320"/>
              </p14:xfrm>
            </p:contentPart>
          </mc:Choice>
          <mc:Fallback>
            <p:pic>
              <p:nvPicPr>
                <p:cNvPr id="742" name="Freihand 741">
                  <a:extLst>
                    <a:ext uri="{FF2B5EF4-FFF2-40B4-BE49-F238E27FC236}">
                      <a16:creationId xmlns:a16="http://schemas.microsoft.com/office/drawing/2014/main" id="{75AE879F-1B7E-4C3C-967A-61C1AD9A4C19}"/>
                    </a:ext>
                  </a:extLst>
                </p:cNvPr>
                <p:cNvPicPr/>
                <p:nvPr/>
              </p:nvPicPr>
              <p:blipFill>
                <a:blip r:embed="rId995"/>
                <a:stretch>
                  <a:fillRect/>
                </a:stretch>
              </p:blipFill>
              <p:spPr>
                <a:xfrm>
                  <a:off x="746747" y="3365693"/>
                  <a:ext cx="9792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6">
              <p14:nvContentPartPr>
                <p14:cNvPr id="743" name="Freihand 742">
                  <a:extLst>
                    <a:ext uri="{FF2B5EF4-FFF2-40B4-BE49-F238E27FC236}">
                      <a16:creationId xmlns:a16="http://schemas.microsoft.com/office/drawing/2014/main" id="{59E47056-94A9-474A-9039-6944D730BF32}"/>
                    </a:ext>
                  </a:extLst>
                </p14:cNvPr>
                <p14:cNvContentPartPr/>
                <p14:nvPr/>
              </p14:nvContentPartPr>
              <p14:xfrm>
                <a:off x="924227" y="3417533"/>
                <a:ext cx="107640" cy="2160"/>
              </p14:xfrm>
            </p:contentPart>
          </mc:Choice>
          <mc:Fallback>
            <p:pic>
              <p:nvPicPr>
                <p:cNvPr id="743" name="Freihand 742">
                  <a:extLst>
                    <a:ext uri="{FF2B5EF4-FFF2-40B4-BE49-F238E27FC236}">
                      <a16:creationId xmlns:a16="http://schemas.microsoft.com/office/drawing/2014/main" id="{59E47056-94A9-474A-9039-6944D730BF32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919907" y="3413213"/>
                  <a:ext cx="11628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7">
              <p14:nvContentPartPr>
                <p14:cNvPr id="744" name="Freihand 743">
                  <a:extLst>
                    <a:ext uri="{FF2B5EF4-FFF2-40B4-BE49-F238E27FC236}">
                      <a16:creationId xmlns:a16="http://schemas.microsoft.com/office/drawing/2014/main" id="{F08438F7-B9CF-4BDC-8949-26E122857D21}"/>
                    </a:ext>
                  </a:extLst>
                </p14:cNvPr>
                <p14:cNvContentPartPr/>
                <p14:nvPr/>
              </p14:nvContentPartPr>
              <p14:xfrm>
                <a:off x="1095947" y="3338333"/>
                <a:ext cx="106560" cy="108720"/>
              </p14:xfrm>
            </p:contentPart>
          </mc:Choice>
          <mc:Fallback>
            <p:pic>
              <p:nvPicPr>
                <p:cNvPr id="744" name="Freihand 743">
                  <a:extLst>
                    <a:ext uri="{FF2B5EF4-FFF2-40B4-BE49-F238E27FC236}">
                      <a16:creationId xmlns:a16="http://schemas.microsoft.com/office/drawing/2014/main" id="{F08438F7-B9CF-4BDC-8949-26E122857D21}"/>
                    </a:ext>
                  </a:extLst>
                </p:cNvPr>
                <p:cNvPicPr/>
                <p:nvPr/>
              </p:nvPicPr>
              <p:blipFill>
                <a:blip r:embed="rId998"/>
                <a:stretch>
                  <a:fillRect/>
                </a:stretch>
              </p:blipFill>
              <p:spPr>
                <a:xfrm>
                  <a:off x="1091627" y="3334013"/>
                  <a:ext cx="115200" cy="117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99">
            <p14:nvContentPartPr>
              <p14:cNvPr id="746" name="Freihand 745">
                <a:extLst>
                  <a:ext uri="{FF2B5EF4-FFF2-40B4-BE49-F238E27FC236}">
                    <a16:creationId xmlns:a16="http://schemas.microsoft.com/office/drawing/2014/main" id="{480A119D-F411-43D9-9151-EF63F3133554}"/>
                  </a:ext>
                </a:extLst>
              </p14:cNvPr>
              <p14:cNvContentPartPr/>
              <p14:nvPr/>
            </p14:nvContentPartPr>
            <p14:xfrm>
              <a:off x="166787" y="3246173"/>
              <a:ext cx="1135800" cy="460800"/>
            </p14:xfrm>
          </p:contentPart>
        </mc:Choice>
        <mc:Fallback>
          <p:pic>
            <p:nvPicPr>
              <p:cNvPr id="746" name="Freihand 745">
                <a:extLst>
                  <a:ext uri="{FF2B5EF4-FFF2-40B4-BE49-F238E27FC236}">
                    <a16:creationId xmlns:a16="http://schemas.microsoft.com/office/drawing/2014/main" id="{480A119D-F411-43D9-9151-EF63F3133554}"/>
                  </a:ext>
                </a:extLst>
              </p:cNvPr>
              <p:cNvPicPr/>
              <p:nvPr/>
            </p:nvPicPr>
            <p:blipFill>
              <a:blip r:embed="rId1000"/>
              <a:stretch>
                <a:fillRect/>
              </a:stretch>
            </p:blipFill>
            <p:spPr>
              <a:xfrm>
                <a:off x="162467" y="3241853"/>
                <a:ext cx="1144440" cy="46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01">
            <p14:nvContentPartPr>
              <p14:cNvPr id="747" name="Freihand 746">
                <a:extLst>
                  <a:ext uri="{FF2B5EF4-FFF2-40B4-BE49-F238E27FC236}">
                    <a16:creationId xmlns:a16="http://schemas.microsoft.com/office/drawing/2014/main" id="{D72F56C4-EF0A-4F87-9B45-E6ACF912FEA8}"/>
                  </a:ext>
                </a:extLst>
              </p14:cNvPr>
              <p14:cNvContentPartPr/>
              <p14:nvPr/>
            </p14:nvContentPartPr>
            <p14:xfrm>
              <a:off x="154907" y="3243653"/>
              <a:ext cx="1138320" cy="441720"/>
            </p14:xfrm>
          </p:contentPart>
        </mc:Choice>
        <mc:Fallback>
          <p:pic>
            <p:nvPicPr>
              <p:cNvPr id="747" name="Freihand 746">
                <a:extLst>
                  <a:ext uri="{FF2B5EF4-FFF2-40B4-BE49-F238E27FC236}">
                    <a16:creationId xmlns:a16="http://schemas.microsoft.com/office/drawing/2014/main" id="{D72F56C4-EF0A-4F87-9B45-E6ACF912FEA8}"/>
                  </a:ext>
                </a:extLst>
              </p:cNvPr>
              <p:cNvPicPr/>
              <p:nvPr/>
            </p:nvPicPr>
            <p:blipFill>
              <a:blip r:embed="rId1002"/>
              <a:stretch>
                <a:fillRect/>
              </a:stretch>
            </p:blipFill>
            <p:spPr>
              <a:xfrm>
                <a:off x="150587" y="3239333"/>
                <a:ext cx="1146960" cy="450360"/>
              </a:xfrm>
              <a:prstGeom prst="rect">
                <a:avLst/>
              </a:prstGeom>
            </p:spPr>
          </p:pic>
        </mc:Fallback>
      </mc:AlternateContent>
      <p:grpSp>
        <p:nvGrpSpPr>
          <p:cNvPr id="756" name="Gruppieren 755">
            <a:extLst>
              <a:ext uri="{FF2B5EF4-FFF2-40B4-BE49-F238E27FC236}">
                <a16:creationId xmlns:a16="http://schemas.microsoft.com/office/drawing/2014/main" id="{3B33A78C-6904-4628-B4DB-F78F512A22DC}"/>
              </a:ext>
            </a:extLst>
          </p:cNvPr>
          <p:cNvGrpSpPr/>
          <p:nvPr/>
        </p:nvGrpSpPr>
        <p:grpSpPr>
          <a:xfrm>
            <a:off x="5503427" y="2459933"/>
            <a:ext cx="2207880" cy="537480"/>
            <a:chOff x="5503427" y="2459933"/>
            <a:chExt cx="2207880" cy="537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03">
              <p14:nvContentPartPr>
                <p14:cNvPr id="692" name="Freihand 691">
                  <a:extLst>
                    <a:ext uri="{FF2B5EF4-FFF2-40B4-BE49-F238E27FC236}">
                      <a16:creationId xmlns:a16="http://schemas.microsoft.com/office/drawing/2014/main" id="{2761EBFA-976F-4442-A470-34C1166AF7DA}"/>
                    </a:ext>
                  </a:extLst>
                </p14:cNvPr>
                <p14:cNvContentPartPr/>
                <p14:nvPr/>
              </p14:nvContentPartPr>
              <p14:xfrm>
                <a:off x="5556347" y="2647133"/>
                <a:ext cx="45000" cy="83880"/>
              </p14:xfrm>
            </p:contentPart>
          </mc:Choice>
          <mc:Fallback>
            <p:pic>
              <p:nvPicPr>
                <p:cNvPr id="692" name="Freihand 691">
                  <a:extLst>
                    <a:ext uri="{FF2B5EF4-FFF2-40B4-BE49-F238E27FC236}">
                      <a16:creationId xmlns:a16="http://schemas.microsoft.com/office/drawing/2014/main" id="{2761EBFA-976F-4442-A470-34C1166AF7DA}"/>
                    </a:ext>
                  </a:extLst>
                </p:cNvPr>
                <p:cNvPicPr/>
                <p:nvPr/>
              </p:nvPicPr>
              <p:blipFill>
                <a:blip r:embed="rId1004"/>
                <a:stretch>
                  <a:fillRect/>
                </a:stretch>
              </p:blipFill>
              <p:spPr>
                <a:xfrm>
                  <a:off x="5552027" y="2642813"/>
                  <a:ext cx="5364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5">
              <p14:nvContentPartPr>
                <p14:cNvPr id="693" name="Freihand 692">
                  <a:extLst>
                    <a:ext uri="{FF2B5EF4-FFF2-40B4-BE49-F238E27FC236}">
                      <a16:creationId xmlns:a16="http://schemas.microsoft.com/office/drawing/2014/main" id="{A35B6754-C6DE-4046-A33D-4AA7FB1B95CB}"/>
                    </a:ext>
                  </a:extLst>
                </p14:cNvPr>
                <p14:cNvContentPartPr/>
                <p14:nvPr/>
              </p14:nvContentPartPr>
              <p14:xfrm>
                <a:off x="5525747" y="2669453"/>
                <a:ext cx="109800" cy="49320"/>
              </p14:xfrm>
            </p:contentPart>
          </mc:Choice>
          <mc:Fallback>
            <p:pic>
              <p:nvPicPr>
                <p:cNvPr id="693" name="Freihand 692">
                  <a:extLst>
                    <a:ext uri="{FF2B5EF4-FFF2-40B4-BE49-F238E27FC236}">
                      <a16:creationId xmlns:a16="http://schemas.microsoft.com/office/drawing/2014/main" id="{A35B6754-C6DE-4046-A33D-4AA7FB1B95CB}"/>
                    </a:ext>
                  </a:extLst>
                </p:cNvPr>
                <p:cNvPicPr/>
                <p:nvPr/>
              </p:nvPicPr>
              <p:blipFill>
                <a:blip r:embed="rId1006"/>
                <a:stretch>
                  <a:fillRect/>
                </a:stretch>
              </p:blipFill>
              <p:spPr>
                <a:xfrm>
                  <a:off x="5521427" y="2665133"/>
                  <a:ext cx="11844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7">
              <p14:nvContentPartPr>
                <p14:cNvPr id="694" name="Freihand 693">
                  <a:extLst>
                    <a:ext uri="{FF2B5EF4-FFF2-40B4-BE49-F238E27FC236}">
                      <a16:creationId xmlns:a16="http://schemas.microsoft.com/office/drawing/2014/main" id="{2DC015D3-B9E5-4B89-BA94-19CD9A1D360D}"/>
                    </a:ext>
                  </a:extLst>
                </p14:cNvPr>
                <p14:cNvContentPartPr/>
                <p14:nvPr/>
              </p14:nvContentPartPr>
              <p14:xfrm>
                <a:off x="5629427" y="2575133"/>
                <a:ext cx="91440" cy="95400"/>
              </p14:xfrm>
            </p:contentPart>
          </mc:Choice>
          <mc:Fallback>
            <p:pic>
              <p:nvPicPr>
                <p:cNvPr id="694" name="Freihand 693">
                  <a:extLst>
                    <a:ext uri="{FF2B5EF4-FFF2-40B4-BE49-F238E27FC236}">
                      <a16:creationId xmlns:a16="http://schemas.microsoft.com/office/drawing/2014/main" id="{2DC015D3-B9E5-4B89-BA94-19CD9A1D360D}"/>
                    </a:ext>
                  </a:extLst>
                </p:cNvPr>
                <p:cNvPicPr/>
                <p:nvPr/>
              </p:nvPicPr>
              <p:blipFill>
                <a:blip r:embed="rId1008"/>
                <a:stretch>
                  <a:fillRect/>
                </a:stretch>
              </p:blipFill>
              <p:spPr>
                <a:xfrm>
                  <a:off x="5625107" y="2570813"/>
                  <a:ext cx="10008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9">
              <p14:nvContentPartPr>
                <p14:cNvPr id="695" name="Freihand 694">
                  <a:extLst>
                    <a:ext uri="{FF2B5EF4-FFF2-40B4-BE49-F238E27FC236}">
                      <a16:creationId xmlns:a16="http://schemas.microsoft.com/office/drawing/2014/main" id="{9C0BA992-E65F-4588-B4B2-26F3CA998383}"/>
                    </a:ext>
                  </a:extLst>
                </p14:cNvPr>
                <p14:cNvContentPartPr/>
                <p14:nvPr/>
              </p14:nvContentPartPr>
              <p14:xfrm>
                <a:off x="5775947" y="2683853"/>
                <a:ext cx="72720" cy="5760"/>
              </p14:xfrm>
            </p:contentPart>
          </mc:Choice>
          <mc:Fallback>
            <p:pic>
              <p:nvPicPr>
                <p:cNvPr id="695" name="Freihand 694">
                  <a:extLst>
                    <a:ext uri="{FF2B5EF4-FFF2-40B4-BE49-F238E27FC236}">
                      <a16:creationId xmlns:a16="http://schemas.microsoft.com/office/drawing/2014/main" id="{9C0BA992-E65F-4588-B4B2-26F3CA998383}"/>
                    </a:ext>
                  </a:extLst>
                </p:cNvPr>
                <p:cNvPicPr/>
                <p:nvPr/>
              </p:nvPicPr>
              <p:blipFill>
                <a:blip r:embed="rId1010"/>
                <a:stretch>
                  <a:fillRect/>
                </a:stretch>
              </p:blipFill>
              <p:spPr>
                <a:xfrm>
                  <a:off x="5771627" y="2679533"/>
                  <a:ext cx="8136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1">
              <p14:nvContentPartPr>
                <p14:cNvPr id="696" name="Freihand 695">
                  <a:extLst>
                    <a:ext uri="{FF2B5EF4-FFF2-40B4-BE49-F238E27FC236}">
                      <a16:creationId xmlns:a16="http://schemas.microsoft.com/office/drawing/2014/main" id="{77B57B30-CA46-4CF7-A9CB-3E6BBB6B8CB3}"/>
                    </a:ext>
                  </a:extLst>
                </p14:cNvPr>
                <p14:cNvContentPartPr/>
                <p14:nvPr/>
              </p14:nvContentPartPr>
              <p14:xfrm>
                <a:off x="5913107" y="2628773"/>
                <a:ext cx="98640" cy="89280"/>
              </p14:xfrm>
            </p:contentPart>
          </mc:Choice>
          <mc:Fallback>
            <p:pic>
              <p:nvPicPr>
                <p:cNvPr id="696" name="Freihand 695">
                  <a:extLst>
                    <a:ext uri="{FF2B5EF4-FFF2-40B4-BE49-F238E27FC236}">
                      <a16:creationId xmlns:a16="http://schemas.microsoft.com/office/drawing/2014/main" id="{77B57B30-CA46-4CF7-A9CB-3E6BBB6B8CB3}"/>
                    </a:ext>
                  </a:extLst>
                </p:cNvPr>
                <p:cNvPicPr/>
                <p:nvPr/>
              </p:nvPicPr>
              <p:blipFill>
                <a:blip r:embed="rId1012"/>
                <a:stretch>
                  <a:fillRect/>
                </a:stretch>
              </p:blipFill>
              <p:spPr>
                <a:xfrm>
                  <a:off x="5908787" y="2624453"/>
                  <a:ext cx="10728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3">
              <p14:nvContentPartPr>
                <p14:cNvPr id="697" name="Freihand 696">
                  <a:extLst>
                    <a:ext uri="{FF2B5EF4-FFF2-40B4-BE49-F238E27FC236}">
                      <a16:creationId xmlns:a16="http://schemas.microsoft.com/office/drawing/2014/main" id="{D5665AC3-DDB4-4503-889A-69CF50E10928}"/>
                    </a:ext>
                  </a:extLst>
                </p14:cNvPr>
                <p14:cNvContentPartPr/>
                <p14:nvPr/>
              </p14:nvContentPartPr>
              <p14:xfrm>
                <a:off x="5920307" y="2642453"/>
                <a:ext cx="186120" cy="84600"/>
              </p14:xfrm>
            </p:contentPart>
          </mc:Choice>
          <mc:Fallback>
            <p:pic>
              <p:nvPicPr>
                <p:cNvPr id="697" name="Freihand 696">
                  <a:extLst>
                    <a:ext uri="{FF2B5EF4-FFF2-40B4-BE49-F238E27FC236}">
                      <a16:creationId xmlns:a16="http://schemas.microsoft.com/office/drawing/2014/main" id="{D5665AC3-DDB4-4503-889A-69CF50E10928}"/>
                    </a:ext>
                  </a:extLst>
                </p:cNvPr>
                <p:cNvPicPr/>
                <p:nvPr/>
              </p:nvPicPr>
              <p:blipFill>
                <a:blip r:embed="rId1014"/>
                <a:stretch>
                  <a:fillRect/>
                </a:stretch>
              </p:blipFill>
              <p:spPr>
                <a:xfrm>
                  <a:off x="5915987" y="2638133"/>
                  <a:ext cx="19476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5">
              <p14:nvContentPartPr>
                <p14:cNvPr id="698" name="Freihand 697">
                  <a:extLst>
                    <a:ext uri="{FF2B5EF4-FFF2-40B4-BE49-F238E27FC236}">
                      <a16:creationId xmlns:a16="http://schemas.microsoft.com/office/drawing/2014/main" id="{2BC1A856-A5BA-4103-B633-360864980FDE}"/>
                    </a:ext>
                  </a:extLst>
                </p14:cNvPr>
                <p14:cNvContentPartPr/>
                <p14:nvPr/>
              </p14:nvContentPartPr>
              <p14:xfrm>
                <a:off x="6010667" y="2693933"/>
                <a:ext cx="91440" cy="6120"/>
              </p14:xfrm>
            </p:contentPart>
          </mc:Choice>
          <mc:Fallback>
            <p:pic>
              <p:nvPicPr>
                <p:cNvPr id="698" name="Freihand 697">
                  <a:extLst>
                    <a:ext uri="{FF2B5EF4-FFF2-40B4-BE49-F238E27FC236}">
                      <a16:creationId xmlns:a16="http://schemas.microsoft.com/office/drawing/2014/main" id="{2BC1A856-A5BA-4103-B633-360864980FDE}"/>
                    </a:ext>
                  </a:extLst>
                </p:cNvPr>
                <p:cNvPicPr/>
                <p:nvPr/>
              </p:nvPicPr>
              <p:blipFill>
                <a:blip r:embed="rId1016"/>
                <a:stretch>
                  <a:fillRect/>
                </a:stretch>
              </p:blipFill>
              <p:spPr>
                <a:xfrm>
                  <a:off x="6006347" y="2689613"/>
                  <a:ext cx="10008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7">
              <p14:nvContentPartPr>
                <p14:cNvPr id="700" name="Freihand 699">
                  <a:extLst>
                    <a:ext uri="{FF2B5EF4-FFF2-40B4-BE49-F238E27FC236}">
                      <a16:creationId xmlns:a16="http://schemas.microsoft.com/office/drawing/2014/main" id="{DA131305-39FC-4481-8154-6408AF4006B9}"/>
                    </a:ext>
                  </a:extLst>
                </p14:cNvPr>
                <p14:cNvContentPartPr/>
                <p14:nvPr/>
              </p14:nvContentPartPr>
              <p14:xfrm>
                <a:off x="6052067" y="2585573"/>
                <a:ext cx="81360" cy="184320"/>
              </p14:xfrm>
            </p:contentPart>
          </mc:Choice>
          <mc:Fallback>
            <p:pic>
              <p:nvPicPr>
                <p:cNvPr id="700" name="Freihand 699">
                  <a:extLst>
                    <a:ext uri="{FF2B5EF4-FFF2-40B4-BE49-F238E27FC236}">
                      <a16:creationId xmlns:a16="http://schemas.microsoft.com/office/drawing/2014/main" id="{DA131305-39FC-4481-8154-6408AF4006B9}"/>
                    </a:ext>
                  </a:extLst>
                </p:cNvPr>
                <p:cNvPicPr/>
                <p:nvPr/>
              </p:nvPicPr>
              <p:blipFill>
                <a:blip r:embed="rId1018"/>
                <a:stretch>
                  <a:fillRect/>
                </a:stretch>
              </p:blipFill>
              <p:spPr>
                <a:xfrm>
                  <a:off x="6047747" y="2581253"/>
                  <a:ext cx="9000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9">
              <p14:nvContentPartPr>
                <p14:cNvPr id="701" name="Freihand 700">
                  <a:extLst>
                    <a:ext uri="{FF2B5EF4-FFF2-40B4-BE49-F238E27FC236}">
                      <a16:creationId xmlns:a16="http://schemas.microsoft.com/office/drawing/2014/main" id="{39E4A2BB-964A-4127-87CA-CECB5EDC923A}"/>
                    </a:ext>
                  </a:extLst>
                </p14:cNvPr>
                <p14:cNvContentPartPr/>
                <p14:nvPr/>
              </p14:nvContentPartPr>
              <p14:xfrm>
                <a:off x="5503427" y="2567213"/>
                <a:ext cx="84600" cy="209880"/>
              </p14:xfrm>
            </p:contentPart>
          </mc:Choice>
          <mc:Fallback>
            <p:pic>
              <p:nvPicPr>
                <p:cNvPr id="701" name="Freihand 700">
                  <a:extLst>
                    <a:ext uri="{FF2B5EF4-FFF2-40B4-BE49-F238E27FC236}">
                      <a16:creationId xmlns:a16="http://schemas.microsoft.com/office/drawing/2014/main" id="{39E4A2BB-964A-4127-87CA-CECB5EDC923A}"/>
                    </a:ext>
                  </a:extLst>
                </p:cNvPr>
                <p:cNvPicPr/>
                <p:nvPr/>
              </p:nvPicPr>
              <p:blipFill>
                <a:blip r:embed="rId1020"/>
                <a:stretch>
                  <a:fillRect/>
                </a:stretch>
              </p:blipFill>
              <p:spPr>
                <a:xfrm>
                  <a:off x="5499107" y="2562893"/>
                  <a:ext cx="9324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1">
              <p14:nvContentPartPr>
                <p14:cNvPr id="705" name="Freihand 704">
                  <a:extLst>
                    <a:ext uri="{FF2B5EF4-FFF2-40B4-BE49-F238E27FC236}">
                      <a16:creationId xmlns:a16="http://schemas.microsoft.com/office/drawing/2014/main" id="{C82C17E4-6BF6-4D4F-B5FE-C2B9E9024A2E}"/>
                    </a:ext>
                  </a:extLst>
                </p14:cNvPr>
                <p14:cNvContentPartPr/>
                <p14:nvPr/>
              </p14:nvContentPartPr>
              <p14:xfrm>
                <a:off x="6225227" y="2576573"/>
                <a:ext cx="61560" cy="130680"/>
              </p14:xfrm>
            </p:contentPart>
          </mc:Choice>
          <mc:Fallback>
            <p:pic>
              <p:nvPicPr>
                <p:cNvPr id="705" name="Freihand 704">
                  <a:extLst>
                    <a:ext uri="{FF2B5EF4-FFF2-40B4-BE49-F238E27FC236}">
                      <a16:creationId xmlns:a16="http://schemas.microsoft.com/office/drawing/2014/main" id="{C82C17E4-6BF6-4D4F-B5FE-C2B9E9024A2E}"/>
                    </a:ext>
                  </a:extLst>
                </p:cNvPr>
                <p:cNvPicPr/>
                <p:nvPr/>
              </p:nvPicPr>
              <p:blipFill>
                <a:blip r:embed="rId1022"/>
                <a:stretch>
                  <a:fillRect/>
                </a:stretch>
              </p:blipFill>
              <p:spPr>
                <a:xfrm>
                  <a:off x="6220907" y="2572253"/>
                  <a:ext cx="7020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3">
              <p14:nvContentPartPr>
                <p14:cNvPr id="706" name="Freihand 705">
                  <a:extLst>
                    <a:ext uri="{FF2B5EF4-FFF2-40B4-BE49-F238E27FC236}">
                      <a16:creationId xmlns:a16="http://schemas.microsoft.com/office/drawing/2014/main" id="{8B8B0AF2-6B77-40BE-B54A-A11EF73F0AFF}"/>
                    </a:ext>
                  </a:extLst>
                </p14:cNvPr>
                <p14:cNvContentPartPr/>
                <p14:nvPr/>
              </p14:nvContentPartPr>
              <p14:xfrm>
                <a:off x="6197147" y="2620133"/>
                <a:ext cx="109800" cy="14040"/>
              </p14:xfrm>
            </p:contentPart>
          </mc:Choice>
          <mc:Fallback>
            <p:pic>
              <p:nvPicPr>
                <p:cNvPr id="706" name="Freihand 705">
                  <a:extLst>
                    <a:ext uri="{FF2B5EF4-FFF2-40B4-BE49-F238E27FC236}">
                      <a16:creationId xmlns:a16="http://schemas.microsoft.com/office/drawing/2014/main" id="{8B8B0AF2-6B77-40BE-B54A-A11EF73F0AFF}"/>
                    </a:ext>
                  </a:extLst>
                </p:cNvPr>
                <p:cNvPicPr/>
                <p:nvPr/>
              </p:nvPicPr>
              <p:blipFill>
                <a:blip r:embed="rId1024"/>
                <a:stretch>
                  <a:fillRect/>
                </a:stretch>
              </p:blipFill>
              <p:spPr>
                <a:xfrm>
                  <a:off x="6192827" y="2615813"/>
                  <a:ext cx="11844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5">
              <p14:nvContentPartPr>
                <p14:cNvPr id="708" name="Freihand 707">
                  <a:extLst>
                    <a:ext uri="{FF2B5EF4-FFF2-40B4-BE49-F238E27FC236}">
                      <a16:creationId xmlns:a16="http://schemas.microsoft.com/office/drawing/2014/main" id="{950D9B29-C67B-4293-8320-9BFBD0BAD646}"/>
                    </a:ext>
                  </a:extLst>
                </p14:cNvPr>
                <p14:cNvContentPartPr/>
                <p14:nvPr/>
              </p14:nvContentPartPr>
              <p14:xfrm>
                <a:off x="5535107" y="2790773"/>
                <a:ext cx="748440" cy="45000"/>
              </p14:xfrm>
            </p:contentPart>
          </mc:Choice>
          <mc:Fallback>
            <p:pic>
              <p:nvPicPr>
                <p:cNvPr id="708" name="Freihand 707">
                  <a:extLst>
                    <a:ext uri="{FF2B5EF4-FFF2-40B4-BE49-F238E27FC236}">
                      <a16:creationId xmlns:a16="http://schemas.microsoft.com/office/drawing/2014/main" id="{950D9B29-C67B-4293-8320-9BFBD0BAD646}"/>
                    </a:ext>
                  </a:extLst>
                </p:cNvPr>
                <p:cNvPicPr/>
                <p:nvPr/>
              </p:nvPicPr>
              <p:blipFill>
                <a:blip r:embed="rId1026"/>
                <a:stretch>
                  <a:fillRect/>
                </a:stretch>
              </p:blipFill>
              <p:spPr>
                <a:xfrm>
                  <a:off x="5530787" y="2786453"/>
                  <a:ext cx="757080" cy="5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7">
              <p14:nvContentPartPr>
                <p14:cNvPr id="709" name="Freihand 708">
                  <a:extLst>
                    <a:ext uri="{FF2B5EF4-FFF2-40B4-BE49-F238E27FC236}">
                      <a16:creationId xmlns:a16="http://schemas.microsoft.com/office/drawing/2014/main" id="{F9F7EA93-0112-4BE3-880C-83FC70ED5883}"/>
                    </a:ext>
                  </a:extLst>
                </p14:cNvPr>
                <p14:cNvContentPartPr/>
                <p14:nvPr/>
              </p14:nvContentPartPr>
              <p14:xfrm>
                <a:off x="5779187" y="2910293"/>
                <a:ext cx="122760" cy="87120"/>
              </p14:xfrm>
            </p:contentPart>
          </mc:Choice>
          <mc:Fallback>
            <p:pic>
              <p:nvPicPr>
                <p:cNvPr id="709" name="Freihand 708">
                  <a:extLst>
                    <a:ext uri="{FF2B5EF4-FFF2-40B4-BE49-F238E27FC236}">
                      <a16:creationId xmlns:a16="http://schemas.microsoft.com/office/drawing/2014/main" id="{F9F7EA93-0112-4BE3-880C-83FC70ED5883}"/>
                    </a:ext>
                  </a:extLst>
                </p:cNvPr>
                <p:cNvPicPr/>
                <p:nvPr/>
              </p:nvPicPr>
              <p:blipFill>
                <a:blip r:embed="rId1028"/>
                <a:stretch>
                  <a:fillRect/>
                </a:stretch>
              </p:blipFill>
              <p:spPr>
                <a:xfrm>
                  <a:off x="5774867" y="2905973"/>
                  <a:ext cx="13140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9">
              <p14:nvContentPartPr>
                <p14:cNvPr id="710" name="Freihand 709">
                  <a:extLst>
                    <a:ext uri="{FF2B5EF4-FFF2-40B4-BE49-F238E27FC236}">
                      <a16:creationId xmlns:a16="http://schemas.microsoft.com/office/drawing/2014/main" id="{D9C032B9-AF8D-4E39-B863-F18274EB5181}"/>
                    </a:ext>
                  </a:extLst>
                </p14:cNvPr>
                <p14:cNvContentPartPr/>
                <p14:nvPr/>
              </p14:nvContentPartPr>
              <p14:xfrm>
                <a:off x="6353027" y="2795813"/>
                <a:ext cx="127800" cy="2160"/>
              </p14:xfrm>
            </p:contentPart>
          </mc:Choice>
          <mc:Fallback>
            <p:pic>
              <p:nvPicPr>
                <p:cNvPr id="710" name="Freihand 709">
                  <a:extLst>
                    <a:ext uri="{FF2B5EF4-FFF2-40B4-BE49-F238E27FC236}">
                      <a16:creationId xmlns:a16="http://schemas.microsoft.com/office/drawing/2014/main" id="{D9C032B9-AF8D-4E39-B863-F18274EB5181}"/>
                    </a:ext>
                  </a:extLst>
                </p:cNvPr>
                <p:cNvPicPr/>
                <p:nvPr/>
              </p:nvPicPr>
              <p:blipFill>
                <a:blip r:embed="rId1030"/>
                <a:stretch>
                  <a:fillRect/>
                </a:stretch>
              </p:blipFill>
              <p:spPr>
                <a:xfrm>
                  <a:off x="6348707" y="2791493"/>
                  <a:ext cx="13644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1">
              <p14:nvContentPartPr>
                <p14:cNvPr id="711" name="Freihand 710">
                  <a:extLst>
                    <a:ext uri="{FF2B5EF4-FFF2-40B4-BE49-F238E27FC236}">
                      <a16:creationId xmlns:a16="http://schemas.microsoft.com/office/drawing/2014/main" id="{85B992AF-E238-4CD7-9150-B6AB21791056}"/>
                    </a:ext>
                  </a:extLst>
                </p14:cNvPr>
                <p14:cNvContentPartPr/>
                <p14:nvPr/>
              </p14:nvContentPartPr>
              <p14:xfrm>
                <a:off x="6362387" y="2830013"/>
                <a:ext cx="172080" cy="11520"/>
              </p14:xfrm>
            </p:contentPart>
          </mc:Choice>
          <mc:Fallback>
            <p:pic>
              <p:nvPicPr>
                <p:cNvPr id="711" name="Freihand 710">
                  <a:extLst>
                    <a:ext uri="{FF2B5EF4-FFF2-40B4-BE49-F238E27FC236}">
                      <a16:creationId xmlns:a16="http://schemas.microsoft.com/office/drawing/2014/main" id="{85B992AF-E238-4CD7-9150-B6AB21791056}"/>
                    </a:ext>
                  </a:extLst>
                </p:cNvPr>
                <p:cNvPicPr/>
                <p:nvPr/>
              </p:nvPicPr>
              <p:blipFill>
                <a:blip r:embed="rId1032"/>
                <a:stretch>
                  <a:fillRect/>
                </a:stretch>
              </p:blipFill>
              <p:spPr>
                <a:xfrm>
                  <a:off x="6358067" y="2825693"/>
                  <a:ext cx="18072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3">
              <p14:nvContentPartPr>
                <p14:cNvPr id="713" name="Freihand 712">
                  <a:extLst>
                    <a:ext uri="{FF2B5EF4-FFF2-40B4-BE49-F238E27FC236}">
                      <a16:creationId xmlns:a16="http://schemas.microsoft.com/office/drawing/2014/main" id="{7FB9FDC5-A662-4746-8A4E-53C09F9561FC}"/>
                    </a:ext>
                  </a:extLst>
                </p14:cNvPr>
                <p14:cNvContentPartPr/>
                <p14:nvPr/>
              </p14:nvContentPartPr>
              <p14:xfrm>
                <a:off x="6624107" y="2599613"/>
                <a:ext cx="13320" cy="113400"/>
              </p14:xfrm>
            </p:contentPart>
          </mc:Choice>
          <mc:Fallback>
            <p:pic>
              <p:nvPicPr>
                <p:cNvPr id="713" name="Freihand 712">
                  <a:extLst>
                    <a:ext uri="{FF2B5EF4-FFF2-40B4-BE49-F238E27FC236}">
                      <a16:creationId xmlns:a16="http://schemas.microsoft.com/office/drawing/2014/main" id="{7FB9FDC5-A662-4746-8A4E-53C09F9561FC}"/>
                    </a:ext>
                  </a:extLst>
                </p:cNvPr>
                <p:cNvPicPr/>
                <p:nvPr/>
              </p:nvPicPr>
              <p:blipFill>
                <a:blip r:embed="rId1034"/>
                <a:stretch>
                  <a:fillRect/>
                </a:stretch>
              </p:blipFill>
              <p:spPr>
                <a:xfrm>
                  <a:off x="6619787" y="2595293"/>
                  <a:ext cx="2196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5">
              <p14:nvContentPartPr>
                <p14:cNvPr id="714" name="Freihand 713">
                  <a:extLst>
                    <a:ext uri="{FF2B5EF4-FFF2-40B4-BE49-F238E27FC236}">
                      <a16:creationId xmlns:a16="http://schemas.microsoft.com/office/drawing/2014/main" id="{B0F1529F-2DF7-44D5-B40A-872FA7A331BD}"/>
                    </a:ext>
                  </a:extLst>
                </p14:cNvPr>
                <p14:cNvContentPartPr/>
                <p14:nvPr/>
              </p14:nvContentPartPr>
              <p14:xfrm>
                <a:off x="6667307" y="2612213"/>
                <a:ext cx="11520" cy="124560"/>
              </p14:xfrm>
            </p:contentPart>
          </mc:Choice>
          <mc:Fallback>
            <p:pic>
              <p:nvPicPr>
                <p:cNvPr id="714" name="Freihand 713">
                  <a:extLst>
                    <a:ext uri="{FF2B5EF4-FFF2-40B4-BE49-F238E27FC236}">
                      <a16:creationId xmlns:a16="http://schemas.microsoft.com/office/drawing/2014/main" id="{B0F1529F-2DF7-44D5-B40A-872FA7A331BD}"/>
                    </a:ext>
                  </a:extLst>
                </p:cNvPr>
                <p:cNvPicPr/>
                <p:nvPr/>
              </p:nvPicPr>
              <p:blipFill>
                <a:blip r:embed="rId1036"/>
                <a:stretch>
                  <a:fillRect/>
                </a:stretch>
              </p:blipFill>
              <p:spPr>
                <a:xfrm>
                  <a:off x="6662987" y="2607893"/>
                  <a:ext cx="2016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7">
              <p14:nvContentPartPr>
                <p14:cNvPr id="716" name="Freihand 715">
                  <a:extLst>
                    <a:ext uri="{FF2B5EF4-FFF2-40B4-BE49-F238E27FC236}">
                      <a16:creationId xmlns:a16="http://schemas.microsoft.com/office/drawing/2014/main" id="{82FAD63A-320C-49BD-96B1-C1EF6D4323A7}"/>
                    </a:ext>
                  </a:extLst>
                </p14:cNvPr>
                <p14:cNvContentPartPr/>
                <p14:nvPr/>
              </p14:nvContentPartPr>
              <p14:xfrm>
                <a:off x="6741467" y="2656853"/>
                <a:ext cx="108360" cy="15840"/>
              </p14:xfrm>
            </p:contentPart>
          </mc:Choice>
          <mc:Fallback>
            <p:pic>
              <p:nvPicPr>
                <p:cNvPr id="716" name="Freihand 715">
                  <a:extLst>
                    <a:ext uri="{FF2B5EF4-FFF2-40B4-BE49-F238E27FC236}">
                      <a16:creationId xmlns:a16="http://schemas.microsoft.com/office/drawing/2014/main" id="{82FAD63A-320C-49BD-96B1-C1EF6D4323A7}"/>
                    </a:ext>
                  </a:extLst>
                </p:cNvPr>
                <p:cNvPicPr/>
                <p:nvPr/>
              </p:nvPicPr>
              <p:blipFill>
                <a:blip r:embed="rId1038"/>
                <a:stretch>
                  <a:fillRect/>
                </a:stretch>
              </p:blipFill>
              <p:spPr>
                <a:xfrm>
                  <a:off x="6737147" y="2652533"/>
                  <a:ext cx="11700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9">
              <p14:nvContentPartPr>
                <p14:cNvPr id="718" name="Freihand 717">
                  <a:extLst>
                    <a:ext uri="{FF2B5EF4-FFF2-40B4-BE49-F238E27FC236}">
                      <a16:creationId xmlns:a16="http://schemas.microsoft.com/office/drawing/2014/main" id="{A9E0D8F3-DCF1-498C-8554-2C200B7E6B20}"/>
                    </a:ext>
                  </a:extLst>
                </p14:cNvPr>
                <p14:cNvContentPartPr/>
                <p14:nvPr/>
              </p14:nvContentPartPr>
              <p14:xfrm>
                <a:off x="6929027" y="2515733"/>
                <a:ext cx="50760" cy="63360"/>
              </p14:xfrm>
            </p:contentPart>
          </mc:Choice>
          <mc:Fallback>
            <p:pic>
              <p:nvPicPr>
                <p:cNvPr id="718" name="Freihand 717">
                  <a:extLst>
                    <a:ext uri="{FF2B5EF4-FFF2-40B4-BE49-F238E27FC236}">
                      <a16:creationId xmlns:a16="http://schemas.microsoft.com/office/drawing/2014/main" id="{A9E0D8F3-DCF1-498C-8554-2C200B7E6B20}"/>
                    </a:ext>
                  </a:extLst>
                </p:cNvPr>
                <p:cNvPicPr/>
                <p:nvPr/>
              </p:nvPicPr>
              <p:blipFill>
                <a:blip r:embed="rId1040"/>
                <a:stretch>
                  <a:fillRect/>
                </a:stretch>
              </p:blipFill>
              <p:spPr>
                <a:xfrm>
                  <a:off x="6924707" y="2511413"/>
                  <a:ext cx="594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1">
              <p14:nvContentPartPr>
                <p14:cNvPr id="719" name="Freihand 718">
                  <a:extLst>
                    <a:ext uri="{FF2B5EF4-FFF2-40B4-BE49-F238E27FC236}">
                      <a16:creationId xmlns:a16="http://schemas.microsoft.com/office/drawing/2014/main" id="{8A6973CD-C1B6-4F43-93D2-ED0DD48F9855}"/>
                    </a:ext>
                  </a:extLst>
                </p14:cNvPr>
                <p14:cNvContentPartPr/>
                <p14:nvPr/>
              </p14:nvContentPartPr>
              <p14:xfrm>
                <a:off x="6965747" y="2531933"/>
                <a:ext cx="22320" cy="71640"/>
              </p14:xfrm>
            </p:contentPart>
          </mc:Choice>
          <mc:Fallback>
            <p:pic>
              <p:nvPicPr>
                <p:cNvPr id="719" name="Freihand 718">
                  <a:extLst>
                    <a:ext uri="{FF2B5EF4-FFF2-40B4-BE49-F238E27FC236}">
                      <a16:creationId xmlns:a16="http://schemas.microsoft.com/office/drawing/2014/main" id="{8A6973CD-C1B6-4F43-93D2-ED0DD48F9855}"/>
                    </a:ext>
                  </a:extLst>
                </p:cNvPr>
                <p:cNvPicPr/>
                <p:nvPr/>
              </p:nvPicPr>
              <p:blipFill>
                <a:blip r:embed="rId1042"/>
                <a:stretch>
                  <a:fillRect/>
                </a:stretch>
              </p:blipFill>
              <p:spPr>
                <a:xfrm>
                  <a:off x="6961427" y="2527613"/>
                  <a:ext cx="3096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3">
              <p14:nvContentPartPr>
                <p14:cNvPr id="720" name="Freihand 719">
                  <a:extLst>
                    <a:ext uri="{FF2B5EF4-FFF2-40B4-BE49-F238E27FC236}">
                      <a16:creationId xmlns:a16="http://schemas.microsoft.com/office/drawing/2014/main" id="{E850C62E-5D6C-4C0B-B9DE-03D115A65135}"/>
                    </a:ext>
                  </a:extLst>
                </p14:cNvPr>
                <p14:cNvContentPartPr/>
                <p14:nvPr/>
              </p14:nvContentPartPr>
              <p14:xfrm>
                <a:off x="7017227" y="2503493"/>
                <a:ext cx="49320" cy="84600"/>
              </p14:xfrm>
            </p:contentPart>
          </mc:Choice>
          <mc:Fallback>
            <p:pic>
              <p:nvPicPr>
                <p:cNvPr id="720" name="Freihand 719">
                  <a:extLst>
                    <a:ext uri="{FF2B5EF4-FFF2-40B4-BE49-F238E27FC236}">
                      <a16:creationId xmlns:a16="http://schemas.microsoft.com/office/drawing/2014/main" id="{E850C62E-5D6C-4C0B-B9DE-03D115A65135}"/>
                    </a:ext>
                  </a:extLst>
                </p:cNvPr>
                <p:cNvPicPr/>
                <p:nvPr/>
              </p:nvPicPr>
              <p:blipFill>
                <a:blip r:embed="rId1044"/>
                <a:stretch>
                  <a:fillRect/>
                </a:stretch>
              </p:blipFill>
              <p:spPr>
                <a:xfrm>
                  <a:off x="7012907" y="2499173"/>
                  <a:ext cx="5796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5">
              <p14:nvContentPartPr>
                <p14:cNvPr id="721" name="Freihand 720">
                  <a:extLst>
                    <a:ext uri="{FF2B5EF4-FFF2-40B4-BE49-F238E27FC236}">
                      <a16:creationId xmlns:a16="http://schemas.microsoft.com/office/drawing/2014/main" id="{7FD12500-67D4-48DD-810E-72C6D05FCA22}"/>
                    </a:ext>
                  </a:extLst>
                </p14:cNvPr>
                <p14:cNvContentPartPr/>
                <p14:nvPr/>
              </p14:nvContentPartPr>
              <p14:xfrm>
                <a:off x="6925067" y="2617253"/>
                <a:ext cx="146160" cy="19800"/>
              </p14:xfrm>
            </p:contentPart>
          </mc:Choice>
          <mc:Fallback>
            <p:pic>
              <p:nvPicPr>
                <p:cNvPr id="721" name="Freihand 720">
                  <a:extLst>
                    <a:ext uri="{FF2B5EF4-FFF2-40B4-BE49-F238E27FC236}">
                      <a16:creationId xmlns:a16="http://schemas.microsoft.com/office/drawing/2014/main" id="{7FD12500-67D4-48DD-810E-72C6D05FCA22}"/>
                    </a:ext>
                  </a:extLst>
                </p:cNvPr>
                <p:cNvPicPr/>
                <p:nvPr/>
              </p:nvPicPr>
              <p:blipFill>
                <a:blip r:embed="rId1046"/>
                <a:stretch>
                  <a:fillRect/>
                </a:stretch>
              </p:blipFill>
              <p:spPr>
                <a:xfrm>
                  <a:off x="6920747" y="2612933"/>
                  <a:ext cx="15480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7">
              <p14:nvContentPartPr>
                <p14:cNvPr id="722" name="Freihand 721">
                  <a:extLst>
                    <a:ext uri="{FF2B5EF4-FFF2-40B4-BE49-F238E27FC236}">
                      <a16:creationId xmlns:a16="http://schemas.microsoft.com/office/drawing/2014/main" id="{FB6F9E19-AE70-446C-A738-67F87B1EC580}"/>
                    </a:ext>
                  </a:extLst>
                </p14:cNvPr>
                <p14:cNvContentPartPr/>
                <p14:nvPr/>
              </p14:nvContentPartPr>
              <p14:xfrm>
                <a:off x="6948107" y="2660453"/>
                <a:ext cx="69120" cy="66600"/>
              </p14:xfrm>
            </p:contentPart>
          </mc:Choice>
          <mc:Fallback>
            <p:pic>
              <p:nvPicPr>
                <p:cNvPr id="722" name="Freihand 721">
                  <a:extLst>
                    <a:ext uri="{FF2B5EF4-FFF2-40B4-BE49-F238E27FC236}">
                      <a16:creationId xmlns:a16="http://schemas.microsoft.com/office/drawing/2014/main" id="{FB6F9E19-AE70-446C-A738-67F87B1EC580}"/>
                    </a:ext>
                  </a:extLst>
                </p:cNvPr>
                <p:cNvPicPr/>
                <p:nvPr/>
              </p:nvPicPr>
              <p:blipFill>
                <a:blip r:embed="rId1048"/>
                <a:stretch>
                  <a:fillRect/>
                </a:stretch>
              </p:blipFill>
              <p:spPr>
                <a:xfrm>
                  <a:off x="6943787" y="2656133"/>
                  <a:ext cx="7776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9">
              <p14:nvContentPartPr>
                <p14:cNvPr id="723" name="Freihand 722">
                  <a:extLst>
                    <a:ext uri="{FF2B5EF4-FFF2-40B4-BE49-F238E27FC236}">
                      <a16:creationId xmlns:a16="http://schemas.microsoft.com/office/drawing/2014/main" id="{811D4E3E-AC08-4A78-872E-8B4AF77EE3F4}"/>
                    </a:ext>
                  </a:extLst>
                </p14:cNvPr>
                <p14:cNvContentPartPr/>
                <p14:nvPr/>
              </p14:nvContentPartPr>
              <p14:xfrm>
                <a:off x="6968267" y="2645693"/>
                <a:ext cx="77040" cy="13680"/>
              </p14:xfrm>
            </p:contentPart>
          </mc:Choice>
          <mc:Fallback>
            <p:pic>
              <p:nvPicPr>
                <p:cNvPr id="723" name="Freihand 722">
                  <a:extLst>
                    <a:ext uri="{FF2B5EF4-FFF2-40B4-BE49-F238E27FC236}">
                      <a16:creationId xmlns:a16="http://schemas.microsoft.com/office/drawing/2014/main" id="{811D4E3E-AC08-4A78-872E-8B4AF77EE3F4}"/>
                    </a:ext>
                  </a:extLst>
                </p:cNvPr>
                <p:cNvPicPr/>
                <p:nvPr/>
              </p:nvPicPr>
              <p:blipFill>
                <a:blip r:embed="rId1050"/>
                <a:stretch>
                  <a:fillRect/>
                </a:stretch>
              </p:blipFill>
              <p:spPr>
                <a:xfrm>
                  <a:off x="6963947" y="2641373"/>
                  <a:ext cx="8568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1">
              <p14:nvContentPartPr>
                <p14:cNvPr id="724" name="Freihand 723">
                  <a:extLst>
                    <a:ext uri="{FF2B5EF4-FFF2-40B4-BE49-F238E27FC236}">
                      <a16:creationId xmlns:a16="http://schemas.microsoft.com/office/drawing/2014/main" id="{7540D429-DF0C-466E-B0F7-37C7F4BC8727}"/>
                    </a:ext>
                  </a:extLst>
                </p14:cNvPr>
                <p14:cNvContentPartPr/>
                <p14:nvPr/>
              </p14:nvContentPartPr>
              <p14:xfrm>
                <a:off x="6624107" y="2792573"/>
                <a:ext cx="408240" cy="15840"/>
              </p14:xfrm>
            </p:contentPart>
          </mc:Choice>
          <mc:Fallback>
            <p:pic>
              <p:nvPicPr>
                <p:cNvPr id="724" name="Freihand 723">
                  <a:extLst>
                    <a:ext uri="{FF2B5EF4-FFF2-40B4-BE49-F238E27FC236}">
                      <a16:creationId xmlns:a16="http://schemas.microsoft.com/office/drawing/2014/main" id="{7540D429-DF0C-466E-B0F7-37C7F4BC8727}"/>
                    </a:ext>
                  </a:extLst>
                </p:cNvPr>
                <p:cNvPicPr/>
                <p:nvPr/>
              </p:nvPicPr>
              <p:blipFill>
                <a:blip r:embed="rId1052"/>
                <a:stretch>
                  <a:fillRect/>
                </a:stretch>
              </p:blipFill>
              <p:spPr>
                <a:xfrm>
                  <a:off x="6619787" y="2788253"/>
                  <a:ext cx="41688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3">
              <p14:nvContentPartPr>
                <p14:cNvPr id="725" name="Freihand 724">
                  <a:extLst>
                    <a:ext uri="{FF2B5EF4-FFF2-40B4-BE49-F238E27FC236}">
                      <a16:creationId xmlns:a16="http://schemas.microsoft.com/office/drawing/2014/main" id="{6BE2B5FB-01CC-4EC9-899F-AE53E10C36B5}"/>
                    </a:ext>
                  </a:extLst>
                </p14:cNvPr>
                <p14:cNvContentPartPr/>
                <p14:nvPr/>
              </p14:nvContentPartPr>
              <p14:xfrm>
                <a:off x="6739667" y="2896613"/>
                <a:ext cx="123840" cy="86400"/>
              </p14:xfrm>
            </p:contentPart>
          </mc:Choice>
          <mc:Fallback>
            <p:pic>
              <p:nvPicPr>
                <p:cNvPr id="725" name="Freihand 724">
                  <a:extLst>
                    <a:ext uri="{FF2B5EF4-FFF2-40B4-BE49-F238E27FC236}">
                      <a16:creationId xmlns:a16="http://schemas.microsoft.com/office/drawing/2014/main" id="{6BE2B5FB-01CC-4EC9-899F-AE53E10C36B5}"/>
                    </a:ext>
                  </a:extLst>
                </p:cNvPr>
                <p:cNvPicPr/>
                <p:nvPr/>
              </p:nvPicPr>
              <p:blipFill>
                <a:blip r:embed="rId1054"/>
                <a:stretch>
                  <a:fillRect/>
                </a:stretch>
              </p:blipFill>
              <p:spPr>
                <a:xfrm>
                  <a:off x="6735347" y="2892293"/>
                  <a:ext cx="13248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5">
              <p14:nvContentPartPr>
                <p14:cNvPr id="727" name="Freihand 726">
                  <a:extLst>
                    <a:ext uri="{FF2B5EF4-FFF2-40B4-BE49-F238E27FC236}">
                      <a16:creationId xmlns:a16="http://schemas.microsoft.com/office/drawing/2014/main" id="{113B7612-50EE-48F4-A61C-D80113E06A4C}"/>
                    </a:ext>
                  </a:extLst>
                </p14:cNvPr>
                <p14:cNvContentPartPr/>
                <p14:nvPr/>
              </p14:nvContentPartPr>
              <p14:xfrm>
                <a:off x="7072667" y="2794373"/>
                <a:ext cx="154800" cy="6120"/>
              </p14:xfrm>
            </p:contentPart>
          </mc:Choice>
          <mc:Fallback>
            <p:pic>
              <p:nvPicPr>
                <p:cNvPr id="727" name="Freihand 726">
                  <a:extLst>
                    <a:ext uri="{FF2B5EF4-FFF2-40B4-BE49-F238E27FC236}">
                      <a16:creationId xmlns:a16="http://schemas.microsoft.com/office/drawing/2014/main" id="{113B7612-50EE-48F4-A61C-D80113E06A4C}"/>
                    </a:ext>
                  </a:extLst>
                </p:cNvPr>
                <p:cNvPicPr/>
                <p:nvPr/>
              </p:nvPicPr>
              <p:blipFill>
                <a:blip r:embed="rId1056"/>
                <a:stretch>
                  <a:fillRect/>
                </a:stretch>
              </p:blipFill>
              <p:spPr>
                <a:xfrm>
                  <a:off x="7068347" y="2790053"/>
                  <a:ext cx="16344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7">
              <p14:nvContentPartPr>
                <p14:cNvPr id="728" name="Freihand 727">
                  <a:extLst>
                    <a:ext uri="{FF2B5EF4-FFF2-40B4-BE49-F238E27FC236}">
                      <a16:creationId xmlns:a16="http://schemas.microsoft.com/office/drawing/2014/main" id="{0A508F61-0BEA-4534-B664-2C35B550D694}"/>
                    </a:ext>
                  </a:extLst>
                </p14:cNvPr>
                <p14:cNvContentPartPr/>
                <p14:nvPr/>
              </p14:nvContentPartPr>
              <p14:xfrm>
                <a:off x="7102547" y="2841893"/>
                <a:ext cx="150120" cy="6480"/>
              </p14:xfrm>
            </p:contentPart>
          </mc:Choice>
          <mc:Fallback>
            <p:pic>
              <p:nvPicPr>
                <p:cNvPr id="728" name="Freihand 727">
                  <a:extLst>
                    <a:ext uri="{FF2B5EF4-FFF2-40B4-BE49-F238E27FC236}">
                      <a16:creationId xmlns:a16="http://schemas.microsoft.com/office/drawing/2014/main" id="{0A508F61-0BEA-4534-B664-2C35B550D694}"/>
                    </a:ext>
                  </a:extLst>
                </p:cNvPr>
                <p:cNvPicPr/>
                <p:nvPr/>
              </p:nvPicPr>
              <p:blipFill>
                <a:blip r:embed="rId1058"/>
                <a:stretch>
                  <a:fillRect/>
                </a:stretch>
              </p:blipFill>
              <p:spPr>
                <a:xfrm>
                  <a:off x="7098227" y="2837573"/>
                  <a:ext cx="15876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9">
              <p14:nvContentPartPr>
                <p14:cNvPr id="748" name="Freihand 747">
                  <a:extLst>
                    <a:ext uri="{FF2B5EF4-FFF2-40B4-BE49-F238E27FC236}">
                      <a16:creationId xmlns:a16="http://schemas.microsoft.com/office/drawing/2014/main" id="{5509024B-B79C-4C37-BB09-C3D9C0F433EB}"/>
                    </a:ext>
                  </a:extLst>
                </p14:cNvPr>
                <p14:cNvContentPartPr/>
                <p14:nvPr/>
              </p14:nvContentPartPr>
              <p14:xfrm>
                <a:off x="7017227" y="2459933"/>
                <a:ext cx="120240" cy="252000"/>
              </p14:xfrm>
            </p:contentPart>
          </mc:Choice>
          <mc:Fallback>
            <p:pic>
              <p:nvPicPr>
                <p:cNvPr id="748" name="Freihand 747">
                  <a:extLst>
                    <a:ext uri="{FF2B5EF4-FFF2-40B4-BE49-F238E27FC236}">
                      <a16:creationId xmlns:a16="http://schemas.microsoft.com/office/drawing/2014/main" id="{5509024B-B79C-4C37-BB09-C3D9C0F433EB}"/>
                    </a:ext>
                  </a:extLst>
                </p:cNvPr>
                <p:cNvPicPr/>
                <p:nvPr/>
              </p:nvPicPr>
              <p:blipFill>
                <a:blip r:embed="rId1060"/>
                <a:stretch>
                  <a:fillRect/>
                </a:stretch>
              </p:blipFill>
              <p:spPr>
                <a:xfrm>
                  <a:off x="7012907" y="2455613"/>
                  <a:ext cx="12888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1">
              <p14:nvContentPartPr>
                <p14:cNvPr id="749" name="Freihand 748">
                  <a:extLst>
                    <a:ext uri="{FF2B5EF4-FFF2-40B4-BE49-F238E27FC236}">
                      <a16:creationId xmlns:a16="http://schemas.microsoft.com/office/drawing/2014/main" id="{3354AFC4-21F8-4E41-AA1C-080A7C429AF0}"/>
                    </a:ext>
                  </a:extLst>
                </p14:cNvPr>
                <p14:cNvContentPartPr/>
                <p14:nvPr/>
              </p14:nvContentPartPr>
              <p14:xfrm>
                <a:off x="6520067" y="2482973"/>
                <a:ext cx="121680" cy="299160"/>
              </p14:xfrm>
            </p:contentPart>
          </mc:Choice>
          <mc:Fallback>
            <p:pic>
              <p:nvPicPr>
                <p:cNvPr id="749" name="Freihand 748">
                  <a:extLst>
                    <a:ext uri="{FF2B5EF4-FFF2-40B4-BE49-F238E27FC236}">
                      <a16:creationId xmlns:a16="http://schemas.microsoft.com/office/drawing/2014/main" id="{3354AFC4-21F8-4E41-AA1C-080A7C429AF0}"/>
                    </a:ext>
                  </a:extLst>
                </p:cNvPr>
                <p:cNvPicPr/>
                <p:nvPr/>
              </p:nvPicPr>
              <p:blipFill>
                <a:blip r:embed="rId1062"/>
                <a:stretch>
                  <a:fillRect/>
                </a:stretch>
              </p:blipFill>
              <p:spPr>
                <a:xfrm>
                  <a:off x="6515747" y="2478653"/>
                  <a:ext cx="130320" cy="30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3">
              <p14:nvContentPartPr>
                <p14:cNvPr id="750" name="Freihand 749">
                  <a:extLst>
                    <a:ext uri="{FF2B5EF4-FFF2-40B4-BE49-F238E27FC236}">
                      <a16:creationId xmlns:a16="http://schemas.microsoft.com/office/drawing/2014/main" id="{200353B4-7C50-49A9-A425-511F94BC522B}"/>
                    </a:ext>
                  </a:extLst>
                </p14:cNvPr>
                <p14:cNvContentPartPr/>
                <p14:nvPr/>
              </p14:nvContentPartPr>
              <p14:xfrm>
                <a:off x="7152947" y="2575133"/>
                <a:ext cx="20880" cy="6120"/>
              </p14:xfrm>
            </p:contentPart>
          </mc:Choice>
          <mc:Fallback>
            <p:pic>
              <p:nvPicPr>
                <p:cNvPr id="750" name="Freihand 749">
                  <a:extLst>
                    <a:ext uri="{FF2B5EF4-FFF2-40B4-BE49-F238E27FC236}">
                      <a16:creationId xmlns:a16="http://schemas.microsoft.com/office/drawing/2014/main" id="{200353B4-7C50-49A9-A425-511F94BC522B}"/>
                    </a:ext>
                  </a:extLst>
                </p:cNvPr>
                <p:cNvPicPr/>
                <p:nvPr/>
              </p:nvPicPr>
              <p:blipFill>
                <a:blip r:embed="rId1064"/>
                <a:stretch>
                  <a:fillRect/>
                </a:stretch>
              </p:blipFill>
              <p:spPr>
                <a:xfrm>
                  <a:off x="7148627" y="2570813"/>
                  <a:ext cx="2952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5">
              <p14:nvContentPartPr>
                <p14:cNvPr id="751" name="Freihand 750">
                  <a:extLst>
                    <a:ext uri="{FF2B5EF4-FFF2-40B4-BE49-F238E27FC236}">
                      <a16:creationId xmlns:a16="http://schemas.microsoft.com/office/drawing/2014/main" id="{F379DC23-A841-4E9B-812E-56EBA1593DE7}"/>
                    </a:ext>
                  </a:extLst>
                </p14:cNvPr>
                <p14:cNvContentPartPr/>
                <p14:nvPr/>
              </p14:nvContentPartPr>
              <p14:xfrm>
                <a:off x="7191467" y="2500973"/>
                <a:ext cx="103680" cy="119880"/>
              </p14:xfrm>
            </p:contentPart>
          </mc:Choice>
          <mc:Fallback>
            <p:pic>
              <p:nvPicPr>
                <p:cNvPr id="751" name="Freihand 750">
                  <a:extLst>
                    <a:ext uri="{FF2B5EF4-FFF2-40B4-BE49-F238E27FC236}">
                      <a16:creationId xmlns:a16="http://schemas.microsoft.com/office/drawing/2014/main" id="{F379DC23-A841-4E9B-812E-56EBA1593DE7}"/>
                    </a:ext>
                  </a:extLst>
                </p:cNvPr>
                <p:cNvPicPr/>
                <p:nvPr/>
              </p:nvPicPr>
              <p:blipFill>
                <a:blip r:embed="rId1066"/>
                <a:stretch>
                  <a:fillRect/>
                </a:stretch>
              </p:blipFill>
              <p:spPr>
                <a:xfrm>
                  <a:off x="7187147" y="2496653"/>
                  <a:ext cx="11232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7">
              <p14:nvContentPartPr>
                <p14:cNvPr id="753" name="Freihand 752">
                  <a:extLst>
                    <a:ext uri="{FF2B5EF4-FFF2-40B4-BE49-F238E27FC236}">
                      <a16:creationId xmlns:a16="http://schemas.microsoft.com/office/drawing/2014/main" id="{5135A235-B3D4-434E-85F5-7492F88BBD98}"/>
                    </a:ext>
                  </a:extLst>
                </p14:cNvPr>
                <p14:cNvContentPartPr/>
                <p14:nvPr/>
              </p14:nvContentPartPr>
              <p14:xfrm>
                <a:off x="7389827" y="2700413"/>
                <a:ext cx="138240" cy="132120"/>
              </p14:xfrm>
            </p:contentPart>
          </mc:Choice>
          <mc:Fallback>
            <p:pic>
              <p:nvPicPr>
                <p:cNvPr id="753" name="Freihand 752">
                  <a:extLst>
                    <a:ext uri="{FF2B5EF4-FFF2-40B4-BE49-F238E27FC236}">
                      <a16:creationId xmlns:a16="http://schemas.microsoft.com/office/drawing/2014/main" id="{5135A235-B3D4-434E-85F5-7492F88BBD98}"/>
                    </a:ext>
                  </a:extLst>
                </p:cNvPr>
                <p:cNvPicPr/>
                <p:nvPr/>
              </p:nvPicPr>
              <p:blipFill>
                <a:blip r:embed="rId1068"/>
                <a:stretch>
                  <a:fillRect/>
                </a:stretch>
              </p:blipFill>
              <p:spPr>
                <a:xfrm>
                  <a:off x="7385507" y="2696093"/>
                  <a:ext cx="14688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9">
              <p14:nvContentPartPr>
                <p14:cNvPr id="754" name="Freihand 753">
                  <a:extLst>
                    <a:ext uri="{FF2B5EF4-FFF2-40B4-BE49-F238E27FC236}">
                      <a16:creationId xmlns:a16="http://schemas.microsoft.com/office/drawing/2014/main" id="{1346FB82-C02E-4ECE-BFD3-70C1C00EA818}"/>
                    </a:ext>
                  </a:extLst>
                </p14:cNvPr>
                <p14:cNvContentPartPr/>
                <p14:nvPr/>
              </p14:nvContentPartPr>
              <p14:xfrm>
                <a:off x="7533107" y="2791493"/>
                <a:ext cx="12240" cy="79560"/>
              </p14:xfrm>
            </p:contentPart>
          </mc:Choice>
          <mc:Fallback>
            <p:pic>
              <p:nvPicPr>
                <p:cNvPr id="754" name="Freihand 753">
                  <a:extLst>
                    <a:ext uri="{FF2B5EF4-FFF2-40B4-BE49-F238E27FC236}">
                      <a16:creationId xmlns:a16="http://schemas.microsoft.com/office/drawing/2014/main" id="{1346FB82-C02E-4ECE-BFD3-70C1C00EA818}"/>
                    </a:ext>
                  </a:extLst>
                </p:cNvPr>
                <p:cNvPicPr/>
                <p:nvPr/>
              </p:nvPicPr>
              <p:blipFill>
                <a:blip r:embed="rId1070"/>
                <a:stretch>
                  <a:fillRect/>
                </a:stretch>
              </p:blipFill>
              <p:spPr>
                <a:xfrm>
                  <a:off x="7528787" y="2787173"/>
                  <a:ext cx="2088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1">
              <p14:nvContentPartPr>
                <p14:cNvPr id="755" name="Freihand 754">
                  <a:extLst>
                    <a:ext uri="{FF2B5EF4-FFF2-40B4-BE49-F238E27FC236}">
                      <a16:creationId xmlns:a16="http://schemas.microsoft.com/office/drawing/2014/main" id="{BE54B6B4-90E3-4A01-8AA0-2346EA3DFAD1}"/>
                    </a:ext>
                  </a:extLst>
                </p14:cNvPr>
                <p14:cNvContentPartPr/>
                <p14:nvPr/>
              </p14:nvContentPartPr>
              <p14:xfrm>
                <a:off x="7606907" y="2665133"/>
                <a:ext cx="104400" cy="189720"/>
              </p14:xfrm>
            </p:contentPart>
          </mc:Choice>
          <mc:Fallback>
            <p:pic>
              <p:nvPicPr>
                <p:cNvPr id="755" name="Freihand 754">
                  <a:extLst>
                    <a:ext uri="{FF2B5EF4-FFF2-40B4-BE49-F238E27FC236}">
                      <a16:creationId xmlns:a16="http://schemas.microsoft.com/office/drawing/2014/main" id="{BE54B6B4-90E3-4A01-8AA0-2346EA3DFAD1}"/>
                    </a:ext>
                  </a:extLst>
                </p:cNvPr>
                <p:cNvPicPr/>
                <p:nvPr/>
              </p:nvPicPr>
              <p:blipFill>
                <a:blip r:embed="rId1072"/>
                <a:stretch>
                  <a:fillRect/>
                </a:stretch>
              </p:blipFill>
              <p:spPr>
                <a:xfrm>
                  <a:off x="7602587" y="2660813"/>
                  <a:ext cx="113040" cy="198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69" name="Gruppieren 768">
            <a:extLst>
              <a:ext uri="{FF2B5EF4-FFF2-40B4-BE49-F238E27FC236}">
                <a16:creationId xmlns:a16="http://schemas.microsoft.com/office/drawing/2014/main" id="{CAB5C36D-45E1-4FCF-9401-40A59F76A6A4}"/>
              </a:ext>
            </a:extLst>
          </p:cNvPr>
          <p:cNvGrpSpPr/>
          <p:nvPr/>
        </p:nvGrpSpPr>
        <p:grpSpPr>
          <a:xfrm>
            <a:off x="8913707" y="1265093"/>
            <a:ext cx="764280" cy="1093680"/>
            <a:chOff x="8913707" y="1265093"/>
            <a:chExt cx="764280" cy="1093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73">
              <p14:nvContentPartPr>
                <p14:cNvPr id="757" name="Freihand 756">
                  <a:extLst>
                    <a:ext uri="{FF2B5EF4-FFF2-40B4-BE49-F238E27FC236}">
                      <a16:creationId xmlns:a16="http://schemas.microsoft.com/office/drawing/2014/main" id="{15EB5EF8-A2ED-4E8D-B4B1-EDF6F7ACE9D3}"/>
                    </a:ext>
                  </a:extLst>
                </p14:cNvPr>
                <p14:cNvContentPartPr/>
                <p14:nvPr/>
              </p14:nvContentPartPr>
              <p14:xfrm>
                <a:off x="8913707" y="2087333"/>
                <a:ext cx="764280" cy="271440"/>
              </p14:xfrm>
            </p:contentPart>
          </mc:Choice>
          <mc:Fallback>
            <p:pic>
              <p:nvPicPr>
                <p:cNvPr id="757" name="Freihand 756">
                  <a:extLst>
                    <a:ext uri="{FF2B5EF4-FFF2-40B4-BE49-F238E27FC236}">
                      <a16:creationId xmlns:a16="http://schemas.microsoft.com/office/drawing/2014/main" id="{15EB5EF8-A2ED-4E8D-B4B1-EDF6F7ACE9D3}"/>
                    </a:ext>
                  </a:extLst>
                </p:cNvPr>
                <p:cNvPicPr/>
                <p:nvPr/>
              </p:nvPicPr>
              <p:blipFill>
                <a:blip r:embed="rId1074"/>
                <a:stretch>
                  <a:fillRect/>
                </a:stretch>
              </p:blipFill>
              <p:spPr>
                <a:xfrm>
                  <a:off x="8909387" y="2083013"/>
                  <a:ext cx="772920" cy="28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5">
              <p14:nvContentPartPr>
                <p14:cNvPr id="758" name="Freihand 757">
                  <a:extLst>
                    <a:ext uri="{FF2B5EF4-FFF2-40B4-BE49-F238E27FC236}">
                      <a16:creationId xmlns:a16="http://schemas.microsoft.com/office/drawing/2014/main" id="{50527DA1-E3B4-4AE5-9B8F-99C8B58627B6}"/>
                    </a:ext>
                  </a:extLst>
                </p14:cNvPr>
                <p14:cNvContentPartPr/>
                <p14:nvPr/>
              </p14:nvContentPartPr>
              <p14:xfrm>
                <a:off x="9015227" y="2150693"/>
                <a:ext cx="528840" cy="46800"/>
              </p14:xfrm>
            </p:contentPart>
          </mc:Choice>
          <mc:Fallback>
            <p:pic>
              <p:nvPicPr>
                <p:cNvPr id="758" name="Freihand 757">
                  <a:extLst>
                    <a:ext uri="{FF2B5EF4-FFF2-40B4-BE49-F238E27FC236}">
                      <a16:creationId xmlns:a16="http://schemas.microsoft.com/office/drawing/2014/main" id="{50527DA1-E3B4-4AE5-9B8F-99C8B58627B6}"/>
                    </a:ext>
                  </a:extLst>
                </p:cNvPr>
                <p:cNvPicPr/>
                <p:nvPr/>
              </p:nvPicPr>
              <p:blipFill>
                <a:blip r:embed="rId1076"/>
                <a:stretch>
                  <a:fillRect/>
                </a:stretch>
              </p:blipFill>
              <p:spPr>
                <a:xfrm>
                  <a:off x="9010907" y="2146373"/>
                  <a:ext cx="53748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7">
              <p14:nvContentPartPr>
                <p14:cNvPr id="759" name="Freihand 758">
                  <a:extLst>
                    <a:ext uri="{FF2B5EF4-FFF2-40B4-BE49-F238E27FC236}">
                      <a16:creationId xmlns:a16="http://schemas.microsoft.com/office/drawing/2014/main" id="{7942AF73-7330-413C-9DBE-FB60B88EE99B}"/>
                    </a:ext>
                  </a:extLst>
                </p14:cNvPr>
                <p14:cNvContentPartPr/>
                <p14:nvPr/>
              </p14:nvContentPartPr>
              <p14:xfrm>
                <a:off x="9150227" y="2210813"/>
                <a:ext cx="358560" cy="51480"/>
              </p14:xfrm>
            </p:contentPart>
          </mc:Choice>
          <mc:Fallback>
            <p:pic>
              <p:nvPicPr>
                <p:cNvPr id="759" name="Freihand 758">
                  <a:extLst>
                    <a:ext uri="{FF2B5EF4-FFF2-40B4-BE49-F238E27FC236}">
                      <a16:creationId xmlns:a16="http://schemas.microsoft.com/office/drawing/2014/main" id="{7942AF73-7330-413C-9DBE-FB60B88EE99B}"/>
                    </a:ext>
                  </a:extLst>
                </p:cNvPr>
                <p:cNvPicPr/>
                <p:nvPr/>
              </p:nvPicPr>
              <p:blipFill>
                <a:blip r:embed="rId1078"/>
                <a:stretch>
                  <a:fillRect/>
                </a:stretch>
              </p:blipFill>
              <p:spPr>
                <a:xfrm>
                  <a:off x="9145907" y="2206493"/>
                  <a:ext cx="36720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9">
              <p14:nvContentPartPr>
                <p14:cNvPr id="760" name="Freihand 759">
                  <a:extLst>
                    <a:ext uri="{FF2B5EF4-FFF2-40B4-BE49-F238E27FC236}">
                      <a16:creationId xmlns:a16="http://schemas.microsoft.com/office/drawing/2014/main" id="{6D1CBAC7-C3AD-4C00-B839-5B68CD54F099}"/>
                    </a:ext>
                  </a:extLst>
                </p14:cNvPr>
                <p14:cNvContentPartPr/>
                <p14:nvPr/>
              </p14:nvContentPartPr>
              <p14:xfrm>
                <a:off x="9111707" y="1265093"/>
                <a:ext cx="419040" cy="961920"/>
              </p14:xfrm>
            </p:contentPart>
          </mc:Choice>
          <mc:Fallback>
            <p:pic>
              <p:nvPicPr>
                <p:cNvPr id="760" name="Freihand 759">
                  <a:extLst>
                    <a:ext uri="{FF2B5EF4-FFF2-40B4-BE49-F238E27FC236}">
                      <a16:creationId xmlns:a16="http://schemas.microsoft.com/office/drawing/2014/main" id="{6D1CBAC7-C3AD-4C00-B839-5B68CD54F099}"/>
                    </a:ext>
                  </a:extLst>
                </p:cNvPr>
                <p:cNvPicPr/>
                <p:nvPr/>
              </p:nvPicPr>
              <p:blipFill>
                <a:blip r:embed="rId1080"/>
                <a:stretch>
                  <a:fillRect/>
                </a:stretch>
              </p:blipFill>
              <p:spPr>
                <a:xfrm>
                  <a:off x="9107387" y="1260773"/>
                  <a:ext cx="427680" cy="970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68" name="Gruppieren 767">
            <a:extLst>
              <a:ext uri="{FF2B5EF4-FFF2-40B4-BE49-F238E27FC236}">
                <a16:creationId xmlns:a16="http://schemas.microsoft.com/office/drawing/2014/main" id="{19E525F1-229A-4C31-9498-8819D0D8DFF2}"/>
              </a:ext>
            </a:extLst>
          </p:cNvPr>
          <p:cNvGrpSpPr/>
          <p:nvPr/>
        </p:nvGrpSpPr>
        <p:grpSpPr>
          <a:xfrm>
            <a:off x="9475667" y="834533"/>
            <a:ext cx="505440" cy="299880"/>
            <a:chOff x="9475667" y="834533"/>
            <a:chExt cx="505440" cy="299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81">
              <p14:nvContentPartPr>
                <p14:cNvPr id="761" name="Freihand 760">
                  <a:extLst>
                    <a:ext uri="{FF2B5EF4-FFF2-40B4-BE49-F238E27FC236}">
                      <a16:creationId xmlns:a16="http://schemas.microsoft.com/office/drawing/2014/main" id="{1109A3DB-3DA5-477A-94E2-BCC437BF025B}"/>
                    </a:ext>
                  </a:extLst>
                </p14:cNvPr>
                <p14:cNvContentPartPr/>
                <p14:nvPr/>
              </p14:nvContentPartPr>
              <p14:xfrm>
                <a:off x="9475667" y="951173"/>
                <a:ext cx="110160" cy="183240"/>
              </p14:xfrm>
            </p:contentPart>
          </mc:Choice>
          <mc:Fallback>
            <p:pic>
              <p:nvPicPr>
                <p:cNvPr id="761" name="Freihand 760">
                  <a:extLst>
                    <a:ext uri="{FF2B5EF4-FFF2-40B4-BE49-F238E27FC236}">
                      <a16:creationId xmlns:a16="http://schemas.microsoft.com/office/drawing/2014/main" id="{1109A3DB-3DA5-477A-94E2-BCC437BF025B}"/>
                    </a:ext>
                  </a:extLst>
                </p:cNvPr>
                <p:cNvPicPr/>
                <p:nvPr/>
              </p:nvPicPr>
              <p:blipFill>
                <a:blip r:embed="rId1082"/>
                <a:stretch>
                  <a:fillRect/>
                </a:stretch>
              </p:blipFill>
              <p:spPr>
                <a:xfrm>
                  <a:off x="9471347" y="946853"/>
                  <a:ext cx="11880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3">
              <p14:nvContentPartPr>
                <p14:cNvPr id="762" name="Freihand 761">
                  <a:extLst>
                    <a:ext uri="{FF2B5EF4-FFF2-40B4-BE49-F238E27FC236}">
                      <a16:creationId xmlns:a16="http://schemas.microsoft.com/office/drawing/2014/main" id="{6ECC6DC9-3B6B-43FE-832F-FA0950FD23B7}"/>
                    </a:ext>
                  </a:extLst>
                </p14:cNvPr>
                <p14:cNvContentPartPr/>
                <p14:nvPr/>
              </p14:nvContentPartPr>
              <p14:xfrm>
                <a:off x="9626867" y="939293"/>
                <a:ext cx="28080" cy="149400"/>
              </p14:xfrm>
            </p:contentPart>
          </mc:Choice>
          <mc:Fallback>
            <p:pic>
              <p:nvPicPr>
                <p:cNvPr id="762" name="Freihand 761">
                  <a:extLst>
                    <a:ext uri="{FF2B5EF4-FFF2-40B4-BE49-F238E27FC236}">
                      <a16:creationId xmlns:a16="http://schemas.microsoft.com/office/drawing/2014/main" id="{6ECC6DC9-3B6B-43FE-832F-FA0950FD23B7}"/>
                    </a:ext>
                  </a:extLst>
                </p:cNvPr>
                <p:cNvPicPr/>
                <p:nvPr/>
              </p:nvPicPr>
              <p:blipFill>
                <a:blip r:embed="rId1084"/>
                <a:stretch>
                  <a:fillRect/>
                </a:stretch>
              </p:blipFill>
              <p:spPr>
                <a:xfrm>
                  <a:off x="9622547" y="934973"/>
                  <a:ext cx="3672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5">
              <p14:nvContentPartPr>
                <p14:cNvPr id="763" name="Freihand 762">
                  <a:extLst>
                    <a:ext uri="{FF2B5EF4-FFF2-40B4-BE49-F238E27FC236}">
                      <a16:creationId xmlns:a16="http://schemas.microsoft.com/office/drawing/2014/main" id="{D2C4B5FA-FCF8-4154-99B9-64F87476B0DD}"/>
                    </a:ext>
                  </a:extLst>
                </p14:cNvPr>
                <p14:cNvContentPartPr/>
                <p14:nvPr/>
              </p14:nvContentPartPr>
              <p14:xfrm>
                <a:off x="9589427" y="1016693"/>
                <a:ext cx="86760" cy="16920"/>
              </p14:xfrm>
            </p:contentPart>
          </mc:Choice>
          <mc:Fallback>
            <p:pic>
              <p:nvPicPr>
                <p:cNvPr id="763" name="Freihand 762">
                  <a:extLst>
                    <a:ext uri="{FF2B5EF4-FFF2-40B4-BE49-F238E27FC236}">
                      <a16:creationId xmlns:a16="http://schemas.microsoft.com/office/drawing/2014/main" id="{D2C4B5FA-FCF8-4154-99B9-64F87476B0DD}"/>
                    </a:ext>
                  </a:extLst>
                </p:cNvPr>
                <p:cNvPicPr/>
                <p:nvPr/>
              </p:nvPicPr>
              <p:blipFill>
                <a:blip r:embed="rId1086"/>
                <a:stretch>
                  <a:fillRect/>
                </a:stretch>
              </p:blipFill>
              <p:spPr>
                <a:xfrm>
                  <a:off x="9585107" y="1012373"/>
                  <a:ext cx="9540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7">
              <p14:nvContentPartPr>
                <p14:cNvPr id="764" name="Freihand 763">
                  <a:extLst>
                    <a:ext uri="{FF2B5EF4-FFF2-40B4-BE49-F238E27FC236}">
                      <a16:creationId xmlns:a16="http://schemas.microsoft.com/office/drawing/2014/main" id="{AE97551A-973D-4638-938B-1C4FC1C74390}"/>
                    </a:ext>
                  </a:extLst>
                </p14:cNvPr>
                <p14:cNvContentPartPr/>
                <p14:nvPr/>
              </p14:nvContentPartPr>
              <p14:xfrm>
                <a:off x="9703907" y="913013"/>
                <a:ext cx="100800" cy="120600"/>
              </p14:xfrm>
            </p:contentPart>
          </mc:Choice>
          <mc:Fallback>
            <p:pic>
              <p:nvPicPr>
                <p:cNvPr id="764" name="Freihand 763">
                  <a:extLst>
                    <a:ext uri="{FF2B5EF4-FFF2-40B4-BE49-F238E27FC236}">
                      <a16:creationId xmlns:a16="http://schemas.microsoft.com/office/drawing/2014/main" id="{AE97551A-973D-4638-938B-1C4FC1C74390}"/>
                    </a:ext>
                  </a:extLst>
                </p:cNvPr>
                <p:cNvPicPr/>
                <p:nvPr/>
              </p:nvPicPr>
              <p:blipFill>
                <a:blip r:embed="rId1088"/>
                <a:stretch>
                  <a:fillRect/>
                </a:stretch>
              </p:blipFill>
              <p:spPr>
                <a:xfrm>
                  <a:off x="9699587" y="908693"/>
                  <a:ext cx="10944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9">
              <p14:nvContentPartPr>
                <p14:cNvPr id="765" name="Freihand 764">
                  <a:extLst>
                    <a:ext uri="{FF2B5EF4-FFF2-40B4-BE49-F238E27FC236}">
                      <a16:creationId xmlns:a16="http://schemas.microsoft.com/office/drawing/2014/main" id="{94FBB63A-E5A3-4424-A037-F9FD24F5287F}"/>
                    </a:ext>
                  </a:extLst>
                </p14:cNvPr>
                <p14:cNvContentPartPr/>
                <p14:nvPr/>
              </p14:nvContentPartPr>
              <p14:xfrm>
                <a:off x="9787067" y="918053"/>
                <a:ext cx="90720" cy="30240"/>
              </p14:xfrm>
            </p:contentPart>
          </mc:Choice>
          <mc:Fallback>
            <p:pic>
              <p:nvPicPr>
                <p:cNvPr id="765" name="Freihand 764">
                  <a:extLst>
                    <a:ext uri="{FF2B5EF4-FFF2-40B4-BE49-F238E27FC236}">
                      <a16:creationId xmlns:a16="http://schemas.microsoft.com/office/drawing/2014/main" id="{94FBB63A-E5A3-4424-A037-F9FD24F5287F}"/>
                    </a:ext>
                  </a:extLst>
                </p:cNvPr>
                <p:cNvPicPr/>
                <p:nvPr/>
              </p:nvPicPr>
              <p:blipFill>
                <a:blip r:embed="rId1090"/>
                <a:stretch>
                  <a:fillRect/>
                </a:stretch>
              </p:blipFill>
              <p:spPr>
                <a:xfrm>
                  <a:off x="9782747" y="913733"/>
                  <a:ext cx="9936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1">
              <p14:nvContentPartPr>
                <p14:cNvPr id="766" name="Freihand 765">
                  <a:extLst>
                    <a:ext uri="{FF2B5EF4-FFF2-40B4-BE49-F238E27FC236}">
                      <a16:creationId xmlns:a16="http://schemas.microsoft.com/office/drawing/2014/main" id="{8B2F5CE9-D116-4013-8A69-4B4C55014AA9}"/>
                    </a:ext>
                  </a:extLst>
                </p14:cNvPr>
                <p14:cNvContentPartPr/>
                <p14:nvPr/>
              </p14:nvContentPartPr>
              <p14:xfrm>
                <a:off x="9906587" y="862253"/>
                <a:ext cx="2880" cy="99720"/>
              </p14:xfrm>
            </p:contentPart>
          </mc:Choice>
          <mc:Fallback>
            <p:pic>
              <p:nvPicPr>
                <p:cNvPr id="766" name="Freihand 765">
                  <a:extLst>
                    <a:ext uri="{FF2B5EF4-FFF2-40B4-BE49-F238E27FC236}">
                      <a16:creationId xmlns:a16="http://schemas.microsoft.com/office/drawing/2014/main" id="{8B2F5CE9-D116-4013-8A69-4B4C55014AA9}"/>
                    </a:ext>
                  </a:extLst>
                </p:cNvPr>
                <p:cNvPicPr/>
                <p:nvPr/>
              </p:nvPicPr>
              <p:blipFill>
                <a:blip r:embed="rId1092"/>
                <a:stretch>
                  <a:fillRect/>
                </a:stretch>
              </p:blipFill>
              <p:spPr>
                <a:xfrm>
                  <a:off x="9902267" y="857933"/>
                  <a:ext cx="1152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3">
              <p14:nvContentPartPr>
                <p14:cNvPr id="767" name="Freihand 766">
                  <a:extLst>
                    <a:ext uri="{FF2B5EF4-FFF2-40B4-BE49-F238E27FC236}">
                      <a16:creationId xmlns:a16="http://schemas.microsoft.com/office/drawing/2014/main" id="{7E607E37-EDCB-423D-8BC4-9BAF346C350C}"/>
                    </a:ext>
                  </a:extLst>
                </p14:cNvPr>
                <p14:cNvContentPartPr/>
                <p14:nvPr/>
              </p14:nvContentPartPr>
              <p14:xfrm>
                <a:off x="9909107" y="834533"/>
                <a:ext cx="72000" cy="116280"/>
              </p14:xfrm>
            </p:contentPart>
          </mc:Choice>
          <mc:Fallback>
            <p:pic>
              <p:nvPicPr>
                <p:cNvPr id="767" name="Freihand 766">
                  <a:extLst>
                    <a:ext uri="{FF2B5EF4-FFF2-40B4-BE49-F238E27FC236}">
                      <a16:creationId xmlns:a16="http://schemas.microsoft.com/office/drawing/2014/main" id="{7E607E37-EDCB-423D-8BC4-9BAF346C350C}"/>
                    </a:ext>
                  </a:extLst>
                </p:cNvPr>
                <p:cNvPicPr/>
                <p:nvPr/>
              </p:nvPicPr>
              <p:blipFill>
                <a:blip r:embed="rId1094"/>
                <a:stretch>
                  <a:fillRect/>
                </a:stretch>
              </p:blipFill>
              <p:spPr>
                <a:xfrm>
                  <a:off x="9904787" y="830213"/>
                  <a:ext cx="80640" cy="124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095">
            <p14:nvContentPartPr>
              <p14:cNvPr id="770" name="Freihand 769">
                <a:extLst>
                  <a:ext uri="{FF2B5EF4-FFF2-40B4-BE49-F238E27FC236}">
                    <a16:creationId xmlns:a16="http://schemas.microsoft.com/office/drawing/2014/main" id="{69868137-88B8-4A32-8F6F-AD4130F67639}"/>
                  </a:ext>
                </a:extLst>
              </p14:cNvPr>
              <p14:cNvContentPartPr/>
              <p14:nvPr/>
            </p14:nvContentPartPr>
            <p14:xfrm>
              <a:off x="1439387" y="3395933"/>
              <a:ext cx="209160" cy="11880"/>
            </p14:xfrm>
          </p:contentPart>
        </mc:Choice>
        <mc:Fallback>
          <p:pic>
            <p:nvPicPr>
              <p:cNvPr id="770" name="Freihand 769">
                <a:extLst>
                  <a:ext uri="{FF2B5EF4-FFF2-40B4-BE49-F238E27FC236}">
                    <a16:creationId xmlns:a16="http://schemas.microsoft.com/office/drawing/2014/main" id="{69868137-88B8-4A32-8F6F-AD4130F67639}"/>
                  </a:ext>
                </a:extLst>
              </p:cNvPr>
              <p:cNvPicPr/>
              <p:nvPr/>
            </p:nvPicPr>
            <p:blipFill>
              <a:blip r:embed="rId1096"/>
              <a:stretch>
                <a:fillRect/>
              </a:stretch>
            </p:blipFill>
            <p:spPr>
              <a:xfrm>
                <a:off x="1435067" y="3391613"/>
                <a:ext cx="217800" cy="2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97">
            <p14:nvContentPartPr>
              <p14:cNvPr id="771" name="Freihand 770">
                <a:extLst>
                  <a:ext uri="{FF2B5EF4-FFF2-40B4-BE49-F238E27FC236}">
                    <a16:creationId xmlns:a16="http://schemas.microsoft.com/office/drawing/2014/main" id="{306657D0-660B-4C80-827B-8A48F7239EAF}"/>
                  </a:ext>
                </a:extLst>
              </p14:cNvPr>
              <p14:cNvContentPartPr/>
              <p14:nvPr/>
            </p14:nvContentPartPr>
            <p14:xfrm>
              <a:off x="1467107" y="3439853"/>
              <a:ext cx="174960" cy="20880"/>
            </p14:xfrm>
          </p:contentPart>
        </mc:Choice>
        <mc:Fallback>
          <p:pic>
            <p:nvPicPr>
              <p:cNvPr id="771" name="Freihand 770">
                <a:extLst>
                  <a:ext uri="{FF2B5EF4-FFF2-40B4-BE49-F238E27FC236}">
                    <a16:creationId xmlns:a16="http://schemas.microsoft.com/office/drawing/2014/main" id="{306657D0-660B-4C80-827B-8A48F7239EAF}"/>
                  </a:ext>
                </a:extLst>
              </p:cNvPr>
              <p:cNvPicPr/>
              <p:nvPr/>
            </p:nvPicPr>
            <p:blipFill>
              <a:blip r:embed="rId1098"/>
              <a:stretch>
                <a:fillRect/>
              </a:stretch>
            </p:blipFill>
            <p:spPr>
              <a:xfrm>
                <a:off x="1462787" y="3435533"/>
                <a:ext cx="18360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99">
            <p14:nvContentPartPr>
              <p14:cNvPr id="773" name="Freihand 772">
                <a:extLst>
                  <a:ext uri="{FF2B5EF4-FFF2-40B4-BE49-F238E27FC236}">
                    <a16:creationId xmlns:a16="http://schemas.microsoft.com/office/drawing/2014/main" id="{681BFA96-94E9-43E6-BDB5-EA7579318E3B}"/>
                  </a:ext>
                </a:extLst>
              </p14:cNvPr>
              <p14:cNvContentPartPr/>
              <p14:nvPr/>
            </p14:nvContentPartPr>
            <p14:xfrm>
              <a:off x="1883267" y="3291893"/>
              <a:ext cx="114840" cy="179280"/>
            </p14:xfrm>
          </p:contentPart>
        </mc:Choice>
        <mc:Fallback>
          <p:pic>
            <p:nvPicPr>
              <p:cNvPr id="773" name="Freihand 772">
                <a:extLst>
                  <a:ext uri="{FF2B5EF4-FFF2-40B4-BE49-F238E27FC236}">
                    <a16:creationId xmlns:a16="http://schemas.microsoft.com/office/drawing/2014/main" id="{681BFA96-94E9-43E6-BDB5-EA7579318E3B}"/>
                  </a:ext>
                </a:extLst>
              </p:cNvPr>
              <p:cNvPicPr/>
              <p:nvPr/>
            </p:nvPicPr>
            <p:blipFill>
              <a:blip r:embed="rId1100"/>
              <a:stretch>
                <a:fillRect/>
              </a:stretch>
            </p:blipFill>
            <p:spPr>
              <a:xfrm>
                <a:off x="1878947" y="3287573"/>
                <a:ext cx="123480" cy="18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01">
            <p14:nvContentPartPr>
              <p14:cNvPr id="774" name="Freihand 773">
                <a:extLst>
                  <a:ext uri="{FF2B5EF4-FFF2-40B4-BE49-F238E27FC236}">
                    <a16:creationId xmlns:a16="http://schemas.microsoft.com/office/drawing/2014/main" id="{466D3972-2E9D-4943-BC05-2B2F353CE133}"/>
                  </a:ext>
                </a:extLst>
              </p14:cNvPr>
              <p14:cNvContentPartPr/>
              <p14:nvPr/>
            </p14:nvContentPartPr>
            <p14:xfrm>
              <a:off x="2048147" y="3352733"/>
              <a:ext cx="69480" cy="118080"/>
            </p14:xfrm>
          </p:contentPart>
        </mc:Choice>
        <mc:Fallback>
          <p:pic>
            <p:nvPicPr>
              <p:cNvPr id="774" name="Freihand 773">
                <a:extLst>
                  <a:ext uri="{FF2B5EF4-FFF2-40B4-BE49-F238E27FC236}">
                    <a16:creationId xmlns:a16="http://schemas.microsoft.com/office/drawing/2014/main" id="{466D3972-2E9D-4943-BC05-2B2F353CE133}"/>
                  </a:ext>
                </a:extLst>
              </p:cNvPr>
              <p:cNvPicPr/>
              <p:nvPr/>
            </p:nvPicPr>
            <p:blipFill>
              <a:blip r:embed="rId1102"/>
              <a:stretch>
                <a:fillRect/>
              </a:stretch>
            </p:blipFill>
            <p:spPr>
              <a:xfrm>
                <a:off x="2043827" y="3348413"/>
                <a:ext cx="78120" cy="12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03">
            <p14:nvContentPartPr>
              <p14:cNvPr id="775" name="Freihand 774">
                <a:extLst>
                  <a:ext uri="{FF2B5EF4-FFF2-40B4-BE49-F238E27FC236}">
                    <a16:creationId xmlns:a16="http://schemas.microsoft.com/office/drawing/2014/main" id="{E78AA201-6D93-4834-ADDB-A1F2A401DE36}"/>
                  </a:ext>
                </a:extLst>
              </p14:cNvPr>
              <p14:cNvContentPartPr/>
              <p14:nvPr/>
            </p14:nvContentPartPr>
            <p14:xfrm>
              <a:off x="2028347" y="3395933"/>
              <a:ext cx="119520" cy="9000"/>
            </p14:xfrm>
          </p:contentPart>
        </mc:Choice>
        <mc:Fallback>
          <p:pic>
            <p:nvPicPr>
              <p:cNvPr id="775" name="Freihand 774">
                <a:extLst>
                  <a:ext uri="{FF2B5EF4-FFF2-40B4-BE49-F238E27FC236}">
                    <a16:creationId xmlns:a16="http://schemas.microsoft.com/office/drawing/2014/main" id="{E78AA201-6D93-4834-ADDB-A1F2A401DE36}"/>
                  </a:ext>
                </a:extLst>
              </p:cNvPr>
              <p:cNvPicPr/>
              <p:nvPr/>
            </p:nvPicPr>
            <p:blipFill>
              <a:blip r:embed="rId1104"/>
              <a:stretch>
                <a:fillRect/>
              </a:stretch>
            </p:blipFill>
            <p:spPr>
              <a:xfrm>
                <a:off x="2024027" y="3391613"/>
                <a:ext cx="128160" cy="1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05">
            <p14:nvContentPartPr>
              <p14:cNvPr id="776" name="Freihand 775">
                <a:extLst>
                  <a:ext uri="{FF2B5EF4-FFF2-40B4-BE49-F238E27FC236}">
                    <a16:creationId xmlns:a16="http://schemas.microsoft.com/office/drawing/2014/main" id="{02009FBA-7822-4FD9-8EFC-3A178F02F7E0}"/>
                  </a:ext>
                </a:extLst>
              </p14:cNvPr>
              <p14:cNvContentPartPr/>
              <p14:nvPr/>
            </p14:nvContentPartPr>
            <p14:xfrm>
              <a:off x="2219507" y="3346253"/>
              <a:ext cx="100080" cy="8280"/>
            </p14:xfrm>
          </p:contentPart>
        </mc:Choice>
        <mc:Fallback>
          <p:pic>
            <p:nvPicPr>
              <p:cNvPr id="776" name="Freihand 775">
                <a:extLst>
                  <a:ext uri="{FF2B5EF4-FFF2-40B4-BE49-F238E27FC236}">
                    <a16:creationId xmlns:a16="http://schemas.microsoft.com/office/drawing/2014/main" id="{02009FBA-7822-4FD9-8EFC-3A178F02F7E0}"/>
                  </a:ext>
                </a:extLst>
              </p:cNvPr>
              <p:cNvPicPr/>
              <p:nvPr/>
            </p:nvPicPr>
            <p:blipFill>
              <a:blip r:embed="rId1106"/>
              <a:stretch>
                <a:fillRect/>
              </a:stretch>
            </p:blipFill>
            <p:spPr>
              <a:xfrm>
                <a:off x="2215187" y="3341933"/>
                <a:ext cx="108720" cy="1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07">
            <p14:nvContentPartPr>
              <p14:cNvPr id="778" name="Freihand 777">
                <a:extLst>
                  <a:ext uri="{FF2B5EF4-FFF2-40B4-BE49-F238E27FC236}">
                    <a16:creationId xmlns:a16="http://schemas.microsoft.com/office/drawing/2014/main" id="{DF719AFF-148E-4AD9-9C01-18CB8339CEB9}"/>
                  </a:ext>
                </a:extLst>
              </p14:cNvPr>
              <p14:cNvContentPartPr/>
              <p14:nvPr/>
            </p14:nvContentPartPr>
            <p14:xfrm>
              <a:off x="2438027" y="3274973"/>
              <a:ext cx="118080" cy="168120"/>
            </p14:xfrm>
          </p:contentPart>
        </mc:Choice>
        <mc:Fallback>
          <p:pic>
            <p:nvPicPr>
              <p:cNvPr id="778" name="Freihand 777">
                <a:extLst>
                  <a:ext uri="{FF2B5EF4-FFF2-40B4-BE49-F238E27FC236}">
                    <a16:creationId xmlns:a16="http://schemas.microsoft.com/office/drawing/2014/main" id="{DF719AFF-148E-4AD9-9C01-18CB8339CEB9}"/>
                  </a:ext>
                </a:extLst>
              </p:cNvPr>
              <p:cNvPicPr/>
              <p:nvPr/>
            </p:nvPicPr>
            <p:blipFill>
              <a:blip r:embed="rId1108"/>
              <a:stretch>
                <a:fillRect/>
              </a:stretch>
            </p:blipFill>
            <p:spPr>
              <a:xfrm>
                <a:off x="2433707" y="3270653"/>
                <a:ext cx="126720" cy="17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09">
            <p14:nvContentPartPr>
              <p14:cNvPr id="779" name="Freihand 778">
                <a:extLst>
                  <a:ext uri="{FF2B5EF4-FFF2-40B4-BE49-F238E27FC236}">
                    <a16:creationId xmlns:a16="http://schemas.microsoft.com/office/drawing/2014/main" id="{4466E244-16CC-418E-A1FA-1523FEF2457E}"/>
                  </a:ext>
                </a:extLst>
              </p14:cNvPr>
              <p14:cNvContentPartPr/>
              <p14:nvPr/>
            </p14:nvContentPartPr>
            <p14:xfrm>
              <a:off x="2584547" y="3233573"/>
              <a:ext cx="94320" cy="93240"/>
            </p14:xfrm>
          </p:contentPart>
        </mc:Choice>
        <mc:Fallback>
          <p:pic>
            <p:nvPicPr>
              <p:cNvPr id="779" name="Freihand 778">
                <a:extLst>
                  <a:ext uri="{FF2B5EF4-FFF2-40B4-BE49-F238E27FC236}">
                    <a16:creationId xmlns:a16="http://schemas.microsoft.com/office/drawing/2014/main" id="{4466E244-16CC-418E-A1FA-1523FEF2457E}"/>
                  </a:ext>
                </a:extLst>
              </p:cNvPr>
              <p:cNvPicPr/>
              <p:nvPr/>
            </p:nvPicPr>
            <p:blipFill>
              <a:blip r:embed="rId1110"/>
              <a:stretch>
                <a:fillRect/>
              </a:stretch>
            </p:blipFill>
            <p:spPr>
              <a:xfrm>
                <a:off x="2580227" y="3229253"/>
                <a:ext cx="102960" cy="10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1">
            <p14:nvContentPartPr>
              <p14:cNvPr id="780" name="Freihand 779">
                <a:extLst>
                  <a:ext uri="{FF2B5EF4-FFF2-40B4-BE49-F238E27FC236}">
                    <a16:creationId xmlns:a16="http://schemas.microsoft.com/office/drawing/2014/main" id="{7F788A9D-F086-4F6A-B7E3-7F78B4DD636C}"/>
                  </a:ext>
                </a:extLst>
              </p14:cNvPr>
              <p14:cNvContentPartPr/>
              <p14:nvPr/>
            </p14:nvContentPartPr>
            <p14:xfrm>
              <a:off x="2584187" y="3204773"/>
              <a:ext cx="173880" cy="282960"/>
            </p14:xfrm>
          </p:contentPart>
        </mc:Choice>
        <mc:Fallback>
          <p:pic>
            <p:nvPicPr>
              <p:cNvPr id="780" name="Freihand 779">
                <a:extLst>
                  <a:ext uri="{FF2B5EF4-FFF2-40B4-BE49-F238E27FC236}">
                    <a16:creationId xmlns:a16="http://schemas.microsoft.com/office/drawing/2014/main" id="{7F788A9D-F086-4F6A-B7E3-7F78B4DD636C}"/>
                  </a:ext>
                </a:extLst>
              </p:cNvPr>
              <p:cNvPicPr/>
              <p:nvPr/>
            </p:nvPicPr>
            <p:blipFill>
              <a:blip r:embed="rId1112"/>
              <a:stretch>
                <a:fillRect/>
              </a:stretch>
            </p:blipFill>
            <p:spPr>
              <a:xfrm>
                <a:off x="2579867" y="3200453"/>
                <a:ext cx="182520" cy="29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3">
            <p14:nvContentPartPr>
              <p14:cNvPr id="781" name="Freihand 780">
                <a:extLst>
                  <a:ext uri="{FF2B5EF4-FFF2-40B4-BE49-F238E27FC236}">
                    <a16:creationId xmlns:a16="http://schemas.microsoft.com/office/drawing/2014/main" id="{D6F71327-12EA-4BC0-A613-C9E58B3DDC09}"/>
                  </a:ext>
                </a:extLst>
              </p14:cNvPr>
              <p14:cNvContentPartPr/>
              <p14:nvPr/>
            </p14:nvContentPartPr>
            <p14:xfrm>
              <a:off x="1780667" y="3217373"/>
              <a:ext cx="135360" cy="354240"/>
            </p14:xfrm>
          </p:contentPart>
        </mc:Choice>
        <mc:Fallback>
          <p:pic>
            <p:nvPicPr>
              <p:cNvPr id="781" name="Freihand 780">
                <a:extLst>
                  <a:ext uri="{FF2B5EF4-FFF2-40B4-BE49-F238E27FC236}">
                    <a16:creationId xmlns:a16="http://schemas.microsoft.com/office/drawing/2014/main" id="{D6F71327-12EA-4BC0-A613-C9E58B3DDC09}"/>
                  </a:ext>
                </a:extLst>
              </p:cNvPr>
              <p:cNvPicPr/>
              <p:nvPr/>
            </p:nvPicPr>
            <p:blipFill>
              <a:blip r:embed="rId1114"/>
              <a:stretch>
                <a:fillRect/>
              </a:stretch>
            </p:blipFill>
            <p:spPr>
              <a:xfrm>
                <a:off x="1776347" y="3213053"/>
                <a:ext cx="144000" cy="36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5">
            <p14:nvContentPartPr>
              <p14:cNvPr id="783" name="Freihand 782">
                <a:extLst>
                  <a:ext uri="{FF2B5EF4-FFF2-40B4-BE49-F238E27FC236}">
                    <a16:creationId xmlns:a16="http://schemas.microsoft.com/office/drawing/2014/main" id="{9738B107-59F8-4953-B252-626322274DE7}"/>
                  </a:ext>
                </a:extLst>
              </p14:cNvPr>
              <p14:cNvContentPartPr/>
              <p14:nvPr/>
            </p14:nvContentPartPr>
            <p14:xfrm>
              <a:off x="2841227" y="3267773"/>
              <a:ext cx="125280" cy="124200"/>
            </p14:xfrm>
          </p:contentPart>
        </mc:Choice>
        <mc:Fallback>
          <p:pic>
            <p:nvPicPr>
              <p:cNvPr id="783" name="Freihand 782">
                <a:extLst>
                  <a:ext uri="{FF2B5EF4-FFF2-40B4-BE49-F238E27FC236}">
                    <a16:creationId xmlns:a16="http://schemas.microsoft.com/office/drawing/2014/main" id="{9738B107-59F8-4953-B252-626322274DE7}"/>
                  </a:ext>
                </a:extLst>
              </p:cNvPr>
              <p:cNvPicPr/>
              <p:nvPr/>
            </p:nvPicPr>
            <p:blipFill>
              <a:blip r:embed="rId1116"/>
              <a:stretch>
                <a:fillRect/>
              </a:stretch>
            </p:blipFill>
            <p:spPr>
              <a:xfrm>
                <a:off x="2836907" y="3263453"/>
                <a:ext cx="133920" cy="13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7">
            <p14:nvContentPartPr>
              <p14:cNvPr id="784" name="Freihand 783">
                <a:extLst>
                  <a:ext uri="{FF2B5EF4-FFF2-40B4-BE49-F238E27FC236}">
                    <a16:creationId xmlns:a16="http://schemas.microsoft.com/office/drawing/2014/main" id="{8228FAA8-7C08-4F9B-930D-8B451C51F4B4}"/>
                  </a:ext>
                </a:extLst>
              </p14:cNvPr>
              <p14:cNvContentPartPr/>
              <p14:nvPr/>
            </p14:nvContentPartPr>
            <p14:xfrm>
              <a:off x="2852027" y="3272813"/>
              <a:ext cx="131400" cy="83160"/>
            </p14:xfrm>
          </p:contentPart>
        </mc:Choice>
        <mc:Fallback>
          <p:pic>
            <p:nvPicPr>
              <p:cNvPr id="784" name="Freihand 783">
                <a:extLst>
                  <a:ext uri="{FF2B5EF4-FFF2-40B4-BE49-F238E27FC236}">
                    <a16:creationId xmlns:a16="http://schemas.microsoft.com/office/drawing/2014/main" id="{8228FAA8-7C08-4F9B-930D-8B451C51F4B4}"/>
                  </a:ext>
                </a:extLst>
              </p:cNvPr>
              <p:cNvPicPr/>
              <p:nvPr/>
            </p:nvPicPr>
            <p:blipFill>
              <a:blip r:embed="rId1118"/>
              <a:stretch>
                <a:fillRect/>
              </a:stretch>
            </p:blipFill>
            <p:spPr>
              <a:xfrm>
                <a:off x="2847707" y="3268493"/>
                <a:ext cx="140040" cy="9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9">
            <p14:nvContentPartPr>
              <p14:cNvPr id="785" name="Freihand 784">
                <a:extLst>
                  <a:ext uri="{FF2B5EF4-FFF2-40B4-BE49-F238E27FC236}">
                    <a16:creationId xmlns:a16="http://schemas.microsoft.com/office/drawing/2014/main" id="{6FEDD030-2487-4676-BD2E-2222E903D134}"/>
                  </a:ext>
                </a:extLst>
              </p14:cNvPr>
              <p14:cNvContentPartPr/>
              <p14:nvPr/>
            </p14:nvContentPartPr>
            <p14:xfrm>
              <a:off x="3024467" y="3325373"/>
              <a:ext cx="57600" cy="108720"/>
            </p14:xfrm>
          </p:contentPart>
        </mc:Choice>
        <mc:Fallback>
          <p:pic>
            <p:nvPicPr>
              <p:cNvPr id="785" name="Freihand 784">
                <a:extLst>
                  <a:ext uri="{FF2B5EF4-FFF2-40B4-BE49-F238E27FC236}">
                    <a16:creationId xmlns:a16="http://schemas.microsoft.com/office/drawing/2014/main" id="{6FEDD030-2487-4676-BD2E-2222E903D134}"/>
                  </a:ext>
                </a:extLst>
              </p:cNvPr>
              <p:cNvPicPr/>
              <p:nvPr/>
            </p:nvPicPr>
            <p:blipFill>
              <a:blip r:embed="rId1120"/>
              <a:stretch>
                <a:fillRect/>
              </a:stretch>
            </p:blipFill>
            <p:spPr>
              <a:xfrm>
                <a:off x="3020147" y="3321053"/>
                <a:ext cx="66240" cy="11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21">
            <p14:nvContentPartPr>
              <p14:cNvPr id="786" name="Freihand 785">
                <a:extLst>
                  <a:ext uri="{FF2B5EF4-FFF2-40B4-BE49-F238E27FC236}">
                    <a16:creationId xmlns:a16="http://schemas.microsoft.com/office/drawing/2014/main" id="{858F3AC4-D7FD-465B-8A36-0DFAD27C1580}"/>
                  </a:ext>
                </a:extLst>
              </p14:cNvPr>
              <p14:cNvContentPartPr/>
              <p14:nvPr/>
            </p14:nvContentPartPr>
            <p14:xfrm>
              <a:off x="3002867" y="3361733"/>
              <a:ext cx="103680" cy="12240"/>
            </p14:xfrm>
          </p:contentPart>
        </mc:Choice>
        <mc:Fallback>
          <p:pic>
            <p:nvPicPr>
              <p:cNvPr id="786" name="Freihand 785">
                <a:extLst>
                  <a:ext uri="{FF2B5EF4-FFF2-40B4-BE49-F238E27FC236}">
                    <a16:creationId xmlns:a16="http://schemas.microsoft.com/office/drawing/2014/main" id="{858F3AC4-D7FD-465B-8A36-0DFAD27C1580}"/>
                  </a:ext>
                </a:extLst>
              </p:cNvPr>
              <p:cNvPicPr/>
              <p:nvPr/>
            </p:nvPicPr>
            <p:blipFill>
              <a:blip r:embed="rId1122"/>
              <a:stretch>
                <a:fillRect/>
              </a:stretch>
            </p:blipFill>
            <p:spPr>
              <a:xfrm>
                <a:off x="2998547" y="3357413"/>
                <a:ext cx="112320" cy="2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23">
            <p14:nvContentPartPr>
              <p14:cNvPr id="788" name="Freihand 787">
                <a:extLst>
                  <a:ext uri="{FF2B5EF4-FFF2-40B4-BE49-F238E27FC236}">
                    <a16:creationId xmlns:a16="http://schemas.microsoft.com/office/drawing/2014/main" id="{41987CFD-8E52-449D-A571-51BD4E59C9A7}"/>
                  </a:ext>
                </a:extLst>
              </p14:cNvPr>
              <p14:cNvContentPartPr/>
              <p14:nvPr/>
            </p14:nvContentPartPr>
            <p14:xfrm>
              <a:off x="3256667" y="3315653"/>
              <a:ext cx="193320" cy="8280"/>
            </p14:xfrm>
          </p:contentPart>
        </mc:Choice>
        <mc:Fallback>
          <p:pic>
            <p:nvPicPr>
              <p:cNvPr id="788" name="Freihand 787">
                <a:extLst>
                  <a:ext uri="{FF2B5EF4-FFF2-40B4-BE49-F238E27FC236}">
                    <a16:creationId xmlns:a16="http://schemas.microsoft.com/office/drawing/2014/main" id="{41987CFD-8E52-449D-A571-51BD4E59C9A7}"/>
                  </a:ext>
                </a:extLst>
              </p:cNvPr>
              <p:cNvPicPr/>
              <p:nvPr/>
            </p:nvPicPr>
            <p:blipFill>
              <a:blip r:embed="rId1124"/>
              <a:stretch>
                <a:fillRect/>
              </a:stretch>
            </p:blipFill>
            <p:spPr>
              <a:xfrm>
                <a:off x="3252347" y="3311333"/>
                <a:ext cx="201960" cy="1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25">
            <p14:nvContentPartPr>
              <p14:cNvPr id="789" name="Freihand 788">
                <a:extLst>
                  <a:ext uri="{FF2B5EF4-FFF2-40B4-BE49-F238E27FC236}">
                    <a16:creationId xmlns:a16="http://schemas.microsoft.com/office/drawing/2014/main" id="{EAEB42E0-1547-45B4-8DE8-6FCC0FCDB55C}"/>
                  </a:ext>
                </a:extLst>
              </p14:cNvPr>
              <p14:cNvContentPartPr/>
              <p14:nvPr/>
            </p14:nvContentPartPr>
            <p14:xfrm>
              <a:off x="3293027" y="3360653"/>
              <a:ext cx="159840" cy="10080"/>
            </p14:xfrm>
          </p:contentPart>
        </mc:Choice>
        <mc:Fallback>
          <p:pic>
            <p:nvPicPr>
              <p:cNvPr id="789" name="Freihand 788">
                <a:extLst>
                  <a:ext uri="{FF2B5EF4-FFF2-40B4-BE49-F238E27FC236}">
                    <a16:creationId xmlns:a16="http://schemas.microsoft.com/office/drawing/2014/main" id="{EAEB42E0-1547-45B4-8DE8-6FCC0FCDB55C}"/>
                  </a:ext>
                </a:extLst>
              </p:cNvPr>
              <p:cNvPicPr/>
              <p:nvPr/>
            </p:nvPicPr>
            <p:blipFill>
              <a:blip r:embed="rId1126"/>
              <a:stretch>
                <a:fillRect/>
              </a:stretch>
            </p:blipFill>
            <p:spPr>
              <a:xfrm>
                <a:off x="3288707" y="3356333"/>
                <a:ext cx="16848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27">
            <p14:nvContentPartPr>
              <p14:cNvPr id="791" name="Freihand 790">
                <a:extLst>
                  <a:ext uri="{FF2B5EF4-FFF2-40B4-BE49-F238E27FC236}">
                    <a16:creationId xmlns:a16="http://schemas.microsoft.com/office/drawing/2014/main" id="{FA74D425-D227-4725-A71F-ED886C24D3B9}"/>
                  </a:ext>
                </a:extLst>
              </p14:cNvPr>
              <p14:cNvContentPartPr/>
              <p14:nvPr/>
            </p14:nvContentPartPr>
            <p14:xfrm>
              <a:off x="3691907" y="3170213"/>
              <a:ext cx="60120" cy="84960"/>
            </p14:xfrm>
          </p:contentPart>
        </mc:Choice>
        <mc:Fallback>
          <p:pic>
            <p:nvPicPr>
              <p:cNvPr id="791" name="Freihand 790">
                <a:extLst>
                  <a:ext uri="{FF2B5EF4-FFF2-40B4-BE49-F238E27FC236}">
                    <a16:creationId xmlns:a16="http://schemas.microsoft.com/office/drawing/2014/main" id="{FA74D425-D227-4725-A71F-ED886C24D3B9}"/>
                  </a:ext>
                </a:extLst>
              </p:cNvPr>
              <p:cNvPicPr/>
              <p:nvPr/>
            </p:nvPicPr>
            <p:blipFill>
              <a:blip r:embed="rId1128"/>
              <a:stretch>
                <a:fillRect/>
              </a:stretch>
            </p:blipFill>
            <p:spPr>
              <a:xfrm>
                <a:off x="3687587" y="3165893"/>
                <a:ext cx="6876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29">
            <p14:nvContentPartPr>
              <p14:cNvPr id="792" name="Freihand 791">
                <a:extLst>
                  <a:ext uri="{FF2B5EF4-FFF2-40B4-BE49-F238E27FC236}">
                    <a16:creationId xmlns:a16="http://schemas.microsoft.com/office/drawing/2014/main" id="{F861A2E6-E551-4C5A-893E-7BAEFB20D247}"/>
                  </a:ext>
                </a:extLst>
              </p14:cNvPr>
              <p14:cNvContentPartPr/>
              <p14:nvPr/>
            </p14:nvContentPartPr>
            <p14:xfrm>
              <a:off x="3740147" y="3217733"/>
              <a:ext cx="26640" cy="94320"/>
            </p14:xfrm>
          </p:contentPart>
        </mc:Choice>
        <mc:Fallback>
          <p:pic>
            <p:nvPicPr>
              <p:cNvPr id="792" name="Freihand 791">
                <a:extLst>
                  <a:ext uri="{FF2B5EF4-FFF2-40B4-BE49-F238E27FC236}">
                    <a16:creationId xmlns:a16="http://schemas.microsoft.com/office/drawing/2014/main" id="{F861A2E6-E551-4C5A-893E-7BAEFB20D247}"/>
                  </a:ext>
                </a:extLst>
              </p:cNvPr>
              <p:cNvPicPr/>
              <p:nvPr/>
            </p:nvPicPr>
            <p:blipFill>
              <a:blip r:embed="rId1130"/>
              <a:stretch>
                <a:fillRect/>
              </a:stretch>
            </p:blipFill>
            <p:spPr>
              <a:xfrm>
                <a:off x="3735827" y="3213413"/>
                <a:ext cx="3528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1">
            <p14:nvContentPartPr>
              <p14:cNvPr id="793" name="Freihand 792">
                <a:extLst>
                  <a:ext uri="{FF2B5EF4-FFF2-40B4-BE49-F238E27FC236}">
                    <a16:creationId xmlns:a16="http://schemas.microsoft.com/office/drawing/2014/main" id="{401CE882-2A49-45C3-8CFB-D6C5634F7A96}"/>
                  </a:ext>
                </a:extLst>
              </p14:cNvPr>
              <p14:cNvContentPartPr/>
              <p14:nvPr/>
            </p14:nvContentPartPr>
            <p14:xfrm>
              <a:off x="3801347" y="3195773"/>
              <a:ext cx="160920" cy="154800"/>
            </p14:xfrm>
          </p:contentPart>
        </mc:Choice>
        <mc:Fallback>
          <p:pic>
            <p:nvPicPr>
              <p:cNvPr id="793" name="Freihand 792">
                <a:extLst>
                  <a:ext uri="{FF2B5EF4-FFF2-40B4-BE49-F238E27FC236}">
                    <a16:creationId xmlns:a16="http://schemas.microsoft.com/office/drawing/2014/main" id="{401CE882-2A49-45C3-8CFB-D6C5634F7A96}"/>
                  </a:ext>
                </a:extLst>
              </p:cNvPr>
              <p:cNvPicPr/>
              <p:nvPr/>
            </p:nvPicPr>
            <p:blipFill>
              <a:blip r:embed="rId1132"/>
              <a:stretch>
                <a:fillRect/>
              </a:stretch>
            </p:blipFill>
            <p:spPr>
              <a:xfrm>
                <a:off x="3797027" y="3191453"/>
                <a:ext cx="169560" cy="1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3">
            <p14:nvContentPartPr>
              <p14:cNvPr id="794" name="Freihand 793">
                <a:extLst>
                  <a:ext uri="{FF2B5EF4-FFF2-40B4-BE49-F238E27FC236}">
                    <a16:creationId xmlns:a16="http://schemas.microsoft.com/office/drawing/2014/main" id="{CAE0DEEA-AC49-467D-8258-FEE077EE8012}"/>
                  </a:ext>
                </a:extLst>
              </p14:cNvPr>
              <p14:cNvContentPartPr/>
              <p14:nvPr/>
            </p14:nvContentPartPr>
            <p14:xfrm>
              <a:off x="4064147" y="3246893"/>
              <a:ext cx="85320" cy="4320"/>
            </p14:xfrm>
          </p:contentPart>
        </mc:Choice>
        <mc:Fallback>
          <p:pic>
            <p:nvPicPr>
              <p:cNvPr id="794" name="Freihand 793">
                <a:extLst>
                  <a:ext uri="{FF2B5EF4-FFF2-40B4-BE49-F238E27FC236}">
                    <a16:creationId xmlns:a16="http://schemas.microsoft.com/office/drawing/2014/main" id="{CAE0DEEA-AC49-467D-8258-FEE077EE8012}"/>
                  </a:ext>
                </a:extLst>
              </p:cNvPr>
              <p:cNvPicPr/>
              <p:nvPr/>
            </p:nvPicPr>
            <p:blipFill>
              <a:blip r:embed="rId1134"/>
              <a:stretch>
                <a:fillRect/>
              </a:stretch>
            </p:blipFill>
            <p:spPr>
              <a:xfrm>
                <a:off x="4059827" y="3242573"/>
                <a:ext cx="93960" cy="1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5">
            <p14:nvContentPartPr>
              <p14:cNvPr id="796" name="Freihand 795">
                <a:extLst>
                  <a:ext uri="{FF2B5EF4-FFF2-40B4-BE49-F238E27FC236}">
                    <a16:creationId xmlns:a16="http://schemas.microsoft.com/office/drawing/2014/main" id="{541BAD53-65A3-4608-A01E-AD0A43189B87}"/>
                  </a:ext>
                </a:extLst>
              </p14:cNvPr>
              <p14:cNvContentPartPr/>
              <p14:nvPr/>
            </p14:nvContentPartPr>
            <p14:xfrm>
              <a:off x="4203827" y="3134933"/>
              <a:ext cx="96840" cy="133920"/>
            </p14:xfrm>
          </p:contentPart>
        </mc:Choice>
        <mc:Fallback>
          <p:pic>
            <p:nvPicPr>
              <p:cNvPr id="796" name="Freihand 795">
                <a:extLst>
                  <a:ext uri="{FF2B5EF4-FFF2-40B4-BE49-F238E27FC236}">
                    <a16:creationId xmlns:a16="http://schemas.microsoft.com/office/drawing/2014/main" id="{541BAD53-65A3-4608-A01E-AD0A43189B87}"/>
                  </a:ext>
                </a:extLst>
              </p:cNvPr>
              <p:cNvPicPr/>
              <p:nvPr/>
            </p:nvPicPr>
            <p:blipFill>
              <a:blip r:embed="rId1136"/>
              <a:stretch>
                <a:fillRect/>
              </a:stretch>
            </p:blipFill>
            <p:spPr>
              <a:xfrm>
                <a:off x="4199507" y="3130613"/>
                <a:ext cx="105480" cy="14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7">
            <p14:nvContentPartPr>
              <p14:cNvPr id="797" name="Freihand 796">
                <a:extLst>
                  <a:ext uri="{FF2B5EF4-FFF2-40B4-BE49-F238E27FC236}">
                    <a16:creationId xmlns:a16="http://schemas.microsoft.com/office/drawing/2014/main" id="{37F47593-D5AE-4397-B497-E4E74BCC5773}"/>
                  </a:ext>
                </a:extLst>
              </p14:cNvPr>
              <p14:cNvContentPartPr/>
              <p14:nvPr/>
            </p14:nvContentPartPr>
            <p14:xfrm>
              <a:off x="4268267" y="3111173"/>
              <a:ext cx="119160" cy="240480"/>
            </p14:xfrm>
          </p:contentPart>
        </mc:Choice>
        <mc:Fallback>
          <p:pic>
            <p:nvPicPr>
              <p:cNvPr id="797" name="Freihand 796">
                <a:extLst>
                  <a:ext uri="{FF2B5EF4-FFF2-40B4-BE49-F238E27FC236}">
                    <a16:creationId xmlns:a16="http://schemas.microsoft.com/office/drawing/2014/main" id="{37F47593-D5AE-4397-B497-E4E74BCC5773}"/>
                  </a:ext>
                </a:extLst>
              </p:cNvPr>
              <p:cNvPicPr/>
              <p:nvPr/>
            </p:nvPicPr>
            <p:blipFill>
              <a:blip r:embed="rId1138"/>
              <a:stretch>
                <a:fillRect/>
              </a:stretch>
            </p:blipFill>
            <p:spPr>
              <a:xfrm>
                <a:off x="4263947" y="3106853"/>
                <a:ext cx="127800" cy="24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9">
            <p14:nvContentPartPr>
              <p14:cNvPr id="798" name="Freihand 797">
                <a:extLst>
                  <a:ext uri="{FF2B5EF4-FFF2-40B4-BE49-F238E27FC236}">
                    <a16:creationId xmlns:a16="http://schemas.microsoft.com/office/drawing/2014/main" id="{D5DAF43A-1890-4DBC-BA5A-DD26C9961506}"/>
                  </a:ext>
                </a:extLst>
              </p14:cNvPr>
              <p14:cNvContentPartPr/>
              <p14:nvPr/>
            </p14:nvContentPartPr>
            <p14:xfrm>
              <a:off x="3556907" y="3123773"/>
              <a:ext cx="170280" cy="287640"/>
            </p14:xfrm>
          </p:contentPart>
        </mc:Choice>
        <mc:Fallback>
          <p:pic>
            <p:nvPicPr>
              <p:cNvPr id="798" name="Freihand 797">
                <a:extLst>
                  <a:ext uri="{FF2B5EF4-FFF2-40B4-BE49-F238E27FC236}">
                    <a16:creationId xmlns:a16="http://schemas.microsoft.com/office/drawing/2014/main" id="{D5DAF43A-1890-4DBC-BA5A-DD26C9961506}"/>
                  </a:ext>
                </a:extLst>
              </p:cNvPr>
              <p:cNvPicPr/>
              <p:nvPr/>
            </p:nvPicPr>
            <p:blipFill>
              <a:blip r:embed="rId1140"/>
              <a:stretch>
                <a:fillRect/>
              </a:stretch>
            </p:blipFill>
            <p:spPr>
              <a:xfrm>
                <a:off x="3552587" y="3119453"/>
                <a:ext cx="178920" cy="29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41">
            <p14:nvContentPartPr>
              <p14:cNvPr id="800" name="Freihand 799">
                <a:extLst>
                  <a:ext uri="{FF2B5EF4-FFF2-40B4-BE49-F238E27FC236}">
                    <a16:creationId xmlns:a16="http://schemas.microsoft.com/office/drawing/2014/main" id="{7EFFAB04-BB6B-47E7-8D80-F6C997215192}"/>
                  </a:ext>
                </a:extLst>
              </p14:cNvPr>
              <p14:cNvContentPartPr/>
              <p14:nvPr/>
            </p14:nvContentPartPr>
            <p14:xfrm>
              <a:off x="4501547" y="3122333"/>
              <a:ext cx="56520" cy="119880"/>
            </p14:xfrm>
          </p:contentPart>
        </mc:Choice>
        <mc:Fallback>
          <p:pic>
            <p:nvPicPr>
              <p:cNvPr id="800" name="Freihand 799">
                <a:extLst>
                  <a:ext uri="{FF2B5EF4-FFF2-40B4-BE49-F238E27FC236}">
                    <a16:creationId xmlns:a16="http://schemas.microsoft.com/office/drawing/2014/main" id="{7EFFAB04-BB6B-47E7-8D80-F6C997215192}"/>
                  </a:ext>
                </a:extLst>
              </p:cNvPr>
              <p:cNvPicPr/>
              <p:nvPr/>
            </p:nvPicPr>
            <p:blipFill>
              <a:blip r:embed="rId1142"/>
              <a:stretch>
                <a:fillRect/>
              </a:stretch>
            </p:blipFill>
            <p:spPr>
              <a:xfrm>
                <a:off x="4497227" y="3118013"/>
                <a:ext cx="65160" cy="128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43">
            <p14:nvContentPartPr>
              <p14:cNvPr id="801" name="Freihand 800">
                <a:extLst>
                  <a:ext uri="{FF2B5EF4-FFF2-40B4-BE49-F238E27FC236}">
                    <a16:creationId xmlns:a16="http://schemas.microsoft.com/office/drawing/2014/main" id="{3B27CD2D-5A72-4CD7-BC76-5ABE510C96E2}"/>
                  </a:ext>
                </a:extLst>
              </p14:cNvPr>
              <p14:cNvContentPartPr/>
              <p14:nvPr/>
            </p14:nvContentPartPr>
            <p14:xfrm>
              <a:off x="4542227" y="3191813"/>
              <a:ext cx="27720" cy="73440"/>
            </p14:xfrm>
          </p:contentPart>
        </mc:Choice>
        <mc:Fallback>
          <p:pic>
            <p:nvPicPr>
              <p:cNvPr id="801" name="Freihand 800">
                <a:extLst>
                  <a:ext uri="{FF2B5EF4-FFF2-40B4-BE49-F238E27FC236}">
                    <a16:creationId xmlns:a16="http://schemas.microsoft.com/office/drawing/2014/main" id="{3B27CD2D-5A72-4CD7-BC76-5ABE510C96E2}"/>
                  </a:ext>
                </a:extLst>
              </p:cNvPr>
              <p:cNvPicPr/>
              <p:nvPr/>
            </p:nvPicPr>
            <p:blipFill>
              <a:blip r:embed="rId1144"/>
              <a:stretch>
                <a:fillRect/>
              </a:stretch>
            </p:blipFill>
            <p:spPr>
              <a:xfrm>
                <a:off x="4537907" y="3187493"/>
                <a:ext cx="36360" cy="8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45">
            <p14:nvContentPartPr>
              <p14:cNvPr id="802" name="Freihand 801">
                <a:extLst>
                  <a:ext uri="{FF2B5EF4-FFF2-40B4-BE49-F238E27FC236}">
                    <a16:creationId xmlns:a16="http://schemas.microsoft.com/office/drawing/2014/main" id="{B206F72D-FF2C-420C-AF37-68F17D715E0D}"/>
                  </a:ext>
                </a:extLst>
              </p14:cNvPr>
              <p14:cNvContentPartPr/>
              <p14:nvPr/>
            </p14:nvContentPartPr>
            <p14:xfrm>
              <a:off x="4625027" y="3138893"/>
              <a:ext cx="71280" cy="99360"/>
            </p14:xfrm>
          </p:contentPart>
        </mc:Choice>
        <mc:Fallback>
          <p:pic>
            <p:nvPicPr>
              <p:cNvPr id="802" name="Freihand 801">
                <a:extLst>
                  <a:ext uri="{FF2B5EF4-FFF2-40B4-BE49-F238E27FC236}">
                    <a16:creationId xmlns:a16="http://schemas.microsoft.com/office/drawing/2014/main" id="{B206F72D-FF2C-420C-AF37-68F17D715E0D}"/>
                  </a:ext>
                </a:extLst>
              </p:cNvPr>
              <p:cNvPicPr/>
              <p:nvPr/>
            </p:nvPicPr>
            <p:blipFill>
              <a:blip r:embed="rId1146"/>
              <a:stretch>
                <a:fillRect/>
              </a:stretch>
            </p:blipFill>
            <p:spPr>
              <a:xfrm>
                <a:off x="4620707" y="3134573"/>
                <a:ext cx="7992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47">
            <p14:nvContentPartPr>
              <p14:cNvPr id="803" name="Freihand 802">
                <a:extLst>
                  <a:ext uri="{FF2B5EF4-FFF2-40B4-BE49-F238E27FC236}">
                    <a16:creationId xmlns:a16="http://schemas.microsoft.com/office/drawing/2014/main" id="{6D0E0EB4-A703-4669-ABE6-EE5FE5C7B666}"/>
                  </a:ext>
                </a:extLst>
              </p14:cNvPr>
              <p14:cNvContentPartPr/>
              <p14:nvPr/>
            </p14:nvContentPartPr>
            <p14:xfrm>
              <a:off x="4483907" y="3303413"/>
              <a:ext cx="263520" cy="14040"/>
            </p14:xfrm>
          </p:contentPart>
        </mc:Choice>
        <mc:Fallback>
          <p:pic>
            <p:nvPicPr>
              <p:cNvPr id="803" name="Freihand 802">
                <a:extLst>
                  <a:ext uri="{FF2B5EF4-FFF2-40B4-BE49-F238E27FC236}">
                    <a16:creationId xmlns:a16="http://schemas.microsoft.com/office/drawing/2014/main" id="{6D0E0EB4-A703-4669-ABE6-EE5FE5C7B666}"/>
                  </a:ext>
                </a:extLst>
              </p:cNvPr>
              <p:cNvPicPr/>
              <p:nvPr/>
            </p:nvPicPr>
            <p:blipFill>
              <a:blip r:embed="rId1148"/>
              <a:stretch>
                <a:fillRect/>
              </a:stretch>
            </p:blipFill>
            <p:spPr>
              <a:xfrm>
                <a:off x="4479587" y="3299093"/>
                <a:ext cx="27216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49">
            <p14:nvContentPartPr>
              <p14:cNvPr id="804" name="Freihand 803">
                <a:extLst>
                  <a:ext uri="{FF2B5EF4-FFF2-40B4-BE49-F238E27FC236}">
                    <a16:creationId xmlns:a16="http://schemas.microsoft.com/office/drawing/2014/main" id="{668535D0-E449-431E-8839-D3CC40192CD0}"/>
                  </a:ext>
                </a:extLst>
              </p14:cNvPr>
              <p14:cNvContentPartPr/>
              <p14:nvPr/>
            </p14:nvContentPartPr>
            <p14:xfrm>
              <a:off x="4541147" y="3382613"/>
              <a:ext cx="84600" cy="103320"/>
            </p14:xfrm>
          </p:contentPart>
        </mc:Choice>
        <mc:Fallback>
          <p:pic>
            <p:nvPicPr>
              <p:cNvPr id="804" name="Freihand 803">
                <a:extLst>
                  <a:ext uri="{FF2B5EF4-FFF2-40B4-BE49-F238E27FC236}">
                    <a16:creationId xmlns:a16="http://schemas.microsoft.com/office/drawing/2014/main" id="{668535D0-E449-431E-8839-D3CC40192CD0}"/>
                  </a:ext>
                </a:extLst>
              </p:cNvPr>
              <p:cNvPicPr/>
              <p:nvPr/>
            </p:nvPicPr>
            <p:blipFill>
              <a:blip r:embed="rId1150"/>
              <a:stretch>
                <a:fillRect/>
              </a:stretch>
            </p:blipFill>
            <p:spPr>
              <a:xfrm>
                <a:off x="4536827" y="3378293"/>
                <a:ext cx="9324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51">
            <p14:nvContentPartPr>
              <p14:cNvPr id="805" name="Freihand 804">
                <a:extLst>
                  <a:ext uri="{FF2B5EF4-FFF2-40B4-BE49-F238E27FC236}">
                    <a16:creationId xmlns:a16="http://schemas.microsoft.com/office/drawing/2014/main" id="{44A5B609-4E73-44F4-8CA1-DAF5A0DCEC0F}"/>
                  </a:ext>
                </a:extLst>
              </p14:cNvPr>
              <p14:cNvContentPartPr/>
              <p14:nvPr/>
            </p14:nvContentPartPr>
            <p14:xfrm>
              <a:off x="4585787" y="3360653"/>
              <a:ext cx="126000" cy="5400"/>
            </p14:xfrm>
          </p:contentPart>
        </mc:Choice>
        <mc:Fallback>
          <p:pic>
            <p:nvPicPr>
              <p:cNvPr id="805" name="Freihand 804">
                <a:extLst>
                  <a:ext uri="{FF2B5EF4-FFF2-40B4-BE49-F238E27FC236}">
                    <a16:creationId xmlns:a16="http://schemas.microsoft.com/office/drawing/2014/main" id="{44A5B609-4E73-44F4-8CA1-DAF5A0DCEC0F}"/>
                  </a:ext>
                </a:extLst>
              </p:cNvPr>
              <p:cNvPicPr/>
              <p:nvPr/>
            </p:nvPicPr>
            <p:blipFill>
              <a:blip r:embed="rId1152"/>
              <a:stretch>
                <a:fillRect/>
              </a:stretch>
            </p:blipFill>
            <p:spPr>
              <a:xfrm>
                <a:off x="4581467" y="3356333"/>
                <a:ext cx="134640" cy="1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53">
            <p14:nvContentPartPr>
              <p14:cNvPr id="806" name="Freihand 805">
                <a:extLst>
                  <a:ext uri="{FF2B5EF4-FFF2-40B4-BE49-F238E27FC236}">
                    <a16:creationId xmlns:a16="http://schemas.microsoft.com/office/drawing/2014/main" id="{333C49B6-D2D5-43BE-BF5F-475483178941}"/>
                  </a:ext>
                </a:extLst>
              </p14:cNvPr>
              <p14:cNvContentPartPr/>
              <p14:nvPr/>
            </p14:nvContentPartPr>
            <p14:xfrm>
              <a:off x="4885667" y="3287213"/>
              <a:ext cx="102240" cy="52200"/>
            </p14:xfrm>
          </p:contentPart>
        </mc:Choice>
        <mc:Fallback>
          <p:pic>
            <p:nvPicPr>
              <p:cNvPr id="806" name="Freihand 805">
                <a:extLst>
                  <a:ext uri="{FF2B5EF4-FFF2-40B4-BE49-F238E27FC236}">
                    <a16:creationId xmlns:a16="http://schemas.microsoft.com/office/drawing/2014/main" id="{333C49B6-D2D5-43BE-BF5F-475483178941}"/>
                  </a:ext>
                </a:extLst>
              </p:cNvPr>
              <p:cNvPicPr/>
              <p:nvPr/>
            </p:nvPicPr>
            <p:blipFill>
              <a:blip r:embed="rId1154"/>
              <a:stretch>
                <a:fillRect/>
              </a:stretch>
            </p:blipFill>
            <p:spPr>
              <a:xfrm>
                <a:off x="4881347" y="3282893"/>
                <a:ext cx="110880" cy="6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55">
            <p14:nvContentPartPr>
              <p14:cNvPr id="845" name="Freihand 844">
                <a:extLst>
                  <a:ext uri="{FF2B5EF4-FFF2-40B4-BE49-F238E27FC236}">
                    <a16:creationId xmlns:a16="http://schemas.microsoft.com/office/drawing/2014/main" id="{A05B8332-E2D0-4F2F-BD11-DD5714634431}"/>
                  </a:ext>
                </a:extLst>
              </p14:cNvPr>
              <p14:cNvContentPartPr/>
              <p14:nvPr/>
            </p14:nvContentPartPr>
            <p14:xfrm>
              <a:off x="5137307" y="3075533"/>
              <a:ext cx="102600" cy="147960"/>
            </p14:xfrm>
          </p:contentPart>
        </mc:Choice>
        <mc:Fallback>
          <p:pic>
            <p:nvPicPr>
              <p:cNvPr id="845" name="Freihand 844">
                <a:extLst>
                  <a:ext uri="{FF2B5EF4-FFF2-40B4-BE49-F238E27FC236}">
                    <a16:creationId xmlns:a16="http://schemas.microsoft.com/office/drawing/2014/main" id="{A05B8332-E2D0-4F2F-BD11-DD5714634431}"/>
                  </a:ext>
                </a:extLst>
              </p:cNvPr>
              <p:cNvPicPr/>
              <p:nvPr/>
            </p:nvPicPr>
            <p:blipFill>
              <a:blip r:embed="rId1156"/>
              <a:stretch>
                <a:fillRect/>
              </a:stretch>
            </p:blipFill>
            <p:spPr>
              <a:xfrm>
                <a:off x="5132987" y="3071213"/>
                <a:ext cx="111240" cy="15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57">
            <p14:nvContentPartPr>
              <p14:cNvPr id="847" name="Freihand 846">
                <a:extLst>
                  <a:ext uri="{FF2B5EF4-FFF2-40B4-BE49-F238E27FC236}">
                    <a16:creationId xmlns:a16="http://schemas.microsoft.com/office/drawing/2014/main" id="{E1B0CD11-05FF-4521-9FAE-CAEBAD44DFA5}"/>
                  </a:ext>
                </a:extLst>
              </p14:cNvPr>
              <p14:cNvContentPartPr/>
              <p14:nvPr/>
            </p14:nvContentPartPr>
            <p14:xfrm>
              <a:off x="3735827" y="2597453"/>
              <a:ext cx="629280" cy="462960"/>
            </p14:xfrm>
          </p:contentPart>
        </mc:Choice>
        <mc:Fallback>
          <p:pic>
            <p:nvPicPr>
              <p:cNvPr id="847" name="Freihand 846">
                <a:extLst>
                  <a:ext uri="{FF2B5EF4-FFF2-40B4-BE49-F238E27FC236}">
                    <a16:creationId xmlns:a16="http://schemas.microsoft.com/office/drawing/2014/main" id="{E1B0CD11-05FF-4521-9FAE-CAEBAD44DFA5}"/>
                  </a:ext>
                </a:extLst>
              </p:cNvPr>
              <p:cNvPicPr/>
              <p:nvPr/>
            </p:nvPicPr>
            <p:blipFill>
              <a:blip r:embed="rId1158"/>
              <a:stretch>
                <a:fillRect/>
              </a:stretch>
            </p:blipFill>
            <p:spPr>
              <a:xfrm>
                <a:off x="3731507" y="2593133"/>
                <a:ext cx="637920" cy="471600"/>
              </a:xfrm>
              <a:prstGeom prst="rect">
                <a:avLst/>
              </a:prstGeom>
            </p:spPr>
          </p:pic>
        </mc:Fallback>
      </mc:AlternateContent>
      <p:grpSp>
        <p:nvGrpSpPr>
          <p:cNvPr id="850" name="Gruppieren 849">
            <a:extLst>
              <a:ext uri="{FF2B5EF4-FFF2-40B4-BE49-F238E27FC236}">
                <a16:creationId xmlns:a16="http://schemas.microsoft.com/office/drawing/2014/main" id="{B631A197-F207-49C2-ABB1-182328A900F6}"/>
              </a:ext>
            </a:extLst>
          </p:cNvPr>
          <p:cNvGrpSpPr/>
          <p:nvPr/>
        </p:nvGrpSpPr>
        <p:grpSpPr>
          <a:xfrm>
            <a:off x="6161507" y="3169493"/>
            <a:ext cx="248040" cy="143280"/>
            <a:chOff x="6161507" y="3169493"/>
            <a:chExt cx="248040" cy="143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59">
              <p14:nvContentPartPr>
                <p14:cNvPr id="848" name="Freihand 847">
                  <a:extLst>
                    <a:ext uri="{FF2B5EF4-FFF2-40B4-BE49-F238E27FC236}">
                      <a16:creationId xmlns:a16="http://schemas.microsoft.com/office/drawing/2014/main" id="{95E54B69-60EF-4B59-AE28-57A29E48B758}"/>
                    </a:ext>
                  </a:extLst>
                </p14:cNvPr>
                <p14:cNvContentPartPr/>
                <p14:nvPr/>
              </p14:nvContentPartPr>
              <p14:xfrm>
                <a:off x="6161507" y="3171293"/>
                <a:ext cx="82080" cy="141480"/>
              </p14:xfrm>
            </p:contentPart>
          </mc:Choice>
          <mc:Fallback>
            <p:pic>
              <p:nvPicPr>
                <p:cNvPr id="848" name="Freihand 847">
                  <a:extLst>
                    <a:ext uri="{FF2B5EF4-FFF2-40B4-BE49-F238E27FC236}">
                      <a16:creationId xmlns:a16="http://schemas.microsoft.com/office/drawing/2014/main" id="{95E54B69-60EF-4B59-AE28-57A29E48B758}"/>
                    </a:ext>
                  </a:extLst>
                </p:cNvPr>
                <p:cNvPicPr/>
                <p:nvPr/>
              </p:nvPicPr>
              <p:blipFill>
                <a:blip r:embed="rId1160"/>
                <a:stretch>
                  <a:fillRect/>
                </a:stretch>
              </p:blipFill>
              <p:spPr>
                <a:xfrm>
                  <a:off x="6157187" y="3166973"/>
                  <a:ext cx="9072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1">
              <p14:nvContentPartPr>
                <p14:cNvPr id="849" name="Freihand 848">
                  <a:extLst>
                    <a:ext uri="{FF2B5EF4-FFF2-40B4-BE49-F238E27FC236}">
                      <a16:creationId xmlns:a16="http://schemas.microsoft.com/office/drawing/2014/main" id="{5D01D45B-4E1D-4FA2-BB2B-09E6B0C5F0C1}"/>
                    </a:ext>
                  </a:extLst>
                </p14:cNvPr>
                <p14:cNvContentPartPr/>
                <p14:nvPr/>
              </p14:nvContentPartPr>
              <p14:xfrm>
                <a:off x="6306587" y="3169493"/>
                <a:ext cx="102960" cy="123480"/>
              </p14:xfrm>
            </p:contentPart>
          </mc:Choice>
          <mc:Fallback>
            <p:pic>
              <p:nvPicPr>
                <p:cNvPr id="849" name="Freihand 848">
                  <a:extLst>
                    <a:ext uri="{FF2B5EF4-FFF2-40B4-BE49-F238E27FC236}">
                      <a16:creationId xmlns:a16="http://schemas.microsoft.com/office/drawing/2014/main" id="{5D01D45B-4E1D-4FA2-BB2B-09E6B0C5F0C1}"/>
                    </a:ext>
                  </a:extLst>
                </p:cNvPr>
                <p:cNvPicPr/>
                <p:nvPr/>
              </p:nvPicPr>
              <p:blipFill>
                <a:blip r:embed="rId1162"/>
                <a:stretch>
                  <a:fillRect/>
                </a:stretch>
              </p:blipFill>
              <p:spPr>
                <a:xfrm>
                  <a:off x="6302267" y="3165173"/>
                  <a:ext cx="111600" cy="132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56" name="Gruppieren 855">
            <a:extLst>
              <a:ext uri="{FF2B5EF4-FFF2-40B4-BE49-F238E27FC236}">
                <a16:creationId xmlns:a16="http://schemas.microsoft.com/office/drawing/2014/main" id="{A894F9F0-6573-4F4D-80F9-22FBA8EF1EE9}"/>
              </a:ext>
            </a:extLst>
          </p:cNvPr>
          <p:cNvGrpSpPr/>
          <p:nvPr/>
        </p:nvGrpSpPr>
        <p:grpSpPr>
          <a:xfrm>
            <a:off x="5128307" y="3105773"/>
            <a:ext cx="1731240" cy="363960"/>
            <a:chOff x="5128307" y="3105773"/>
            <a:chExt cx="1731240" cy="363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63">
              <p14:nvContentPartPr>
                <p14:cNvPr id="811" name="Freihand 810">
                  <a:extLst>
                    <a:ext uri="{FF2B5EF4-FFF2-40B4-BE49-F238E27FC236}">
                      <a16:creationId xmlns:a16="http://schemas.microsoft.com/office/drawing/2014/main" id="{F7EF40A0-4243-4753-9521-094608A5CE82}"/>
                    </a:ext>
                  </a:extLst>
                </p14:cNvPr>
                <p14:cNvContentPartPr/>
                <p14:nvPr/>
              </p14:nvContentPartPr>
              <p14:xfrm>
                <a:off x="5267987" y="3105773"/>
                <a:ext cx="98640" cy="106920"/>
              </p14:xfrm>
            </p:contentPart>
          </mc:Choice>
          <mc:Fallback>
            <p:pic>
              <p:nvPicPr>
                <p:cNvPr id="811" name="Freihand 810">
                  <a:extLst>
                    <a:ext uri="{FF2B5EF4-FFF2-40B4-BE49-F238E27FC236}">
                      <a16:creationId xmlns:a16="http://schemas.microsoft.com/office/drawing/2014/main" id="{F7EF40A0-4243-4753-9521-094608A5CE82}"/>
                    </a:ext>
                  </a:extLst>
                </p:cNvPr>
                <p:cNvPicPr/>
                <p:nvPr/>
              </p:nvPicPr>
              <p:blipFill>
                <a:blip r:embed="rId1164"/>
                <a:stretch>
                  <a:fillRect/>
                </a:stretch>
              </p:blipFill>
              <p:spPr>
                <a:xfrm>
                  <a:off x="5263667" y="3101453"/>
                  <a:ext cx="10728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5">
              <p14:nvContentPartPr>
                <p14:cNvPr id="812" name="Freihand 811">
                  <a:extLst>
                    <a:ext uri="{FF2B5EF4-FFF2-40B4-BE49-F238E27FC236}">
                      <a16:creationId xmlns:a16="http://schemas.microsoft.com/office/drawing/2014/main" id="{EBD4CF4D-7780-48F5-907E-C87E0ED38211}"/>
                    </a:ext>
                  </a:extLst>
                </p14:cNvPr>
                <p14:cNvContentPartPr/>
                <p14:nvPr/>
              </p14:nvContentPartPr>
              <p14:xfrm>
                <a:off x="5142707" y="3292613"/>
                <a:ext cx="249120" cy="4320"/>
              </p14:xfrm>
            </p:contentPart>
          </mc:Choice>
          <mc:Fallback>
            <p:pic>
              <p:nvPicPr>
                <p:cNvPr id="812" name="Freihand 811">
                  <a:extLst>
                    <a:ext uri="{FF2B5EF4-FFF2-40B4-BE49-F238E27FC236}">
                      <a16:creationId xmlns:a16="http://schemas.microsoft.com/office/drawing/2014/main" id="{EBD4CF4D-7780-48F5-907E-C87E0ED38211}"/>
                    </a:ext>
                  </a:extLst>
                </p:cNvPr>
                <p:cNvPicPr/>
                <p:nvPr/>
              </p:nvPicPr>
              <p:blipFill>
                <a:blip r:embed="rId1166"/>
                <a:stretch>
                  <a:fillRect/>
                </a:stretch>
              </p:blipFill>
              <p:spPr>
                <a:xfrm>
                  <a:off x="5138387" y="3288293"/>
                  <a:ext cx="25776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7">
              <p14:nvContentPartPr>
                <p14:cNvPr id="813" name="Freihand 812">
                  <a:extLst>
                    <a:ext uri="{FF2B5EF4-FFF2-40B4-BE49-F238E27FC236}">
                      <a16:creationId xmlns:a16="http://schemas.microsoft.com/office/drawing/2014/main" id="{1EC404C7-9A45-475E-8722-690AD9068C05}"/>
                    </a:ext>
                  </a:extLst>
                </p14:cNvPr>
                <p14:cNvContentPartPr/>
                <p14:nvPr/>
              </p14:nvContentPartPr>
              <p14:xfrm>
                <a:off x="5128307" y="3357413"/>
                <a:ext cx="86040" cy="100080"/>
              </p14:xfrm>
            </p:contentPart>
          </mc:Choice>
          <mc:Fallback>
            <p:pic>
              <p:nvPicPr>
                <p:cNvPr id="813" name="Freihand 812">
                  <a:extLst>
                    <a:ext uri="{FF2B5EF4-FFF2-40B4-BE49-F238E27FC236}">
                      <a16:creationId xmlns:a16="http://schemas.microsoft.com/office/drawing/2014/main" id="{1EC404C7-9A45-475E-8722-690AD9068C05}"/>
                    </a:ext>
                  </a:extLst>
                </p:cNvPr>
                <p:cNvPicPr/>
                <p:nvPr/>
              </p:nvPicPr>
              <p:blipFill>
                <a:blip r:embed="rId1168"/>
                <a:stretch>
                  <a:fillRect/>
                </a:stretch>
              </p:blipFill>
              <p:spPr>
                <a:xfrm>
                  <a:off x="5123987" y="3353093"/>
                  <a:ext cx="9468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9">
              <p14:nvContentPartPr>
                <p14:cNvPr id="814" name="Freihand 813">
                  <a:extLst>
                    <a:ext uri="{FF2B5EF4-FFF2-40B4-BE49-F238E27FC236}">
                      <a16:creationId xmlns:a16="http://schemas.microsoft.com/office/drawing/2014/main" id="{6AD3DF81-C21E-4F2D-BB1B-4F0CA8BA06D2}"/>
                    </a:ext>
                  </a:extLst>
                </p14:cNvPr>
                <p14:cNvContentPartPr/>
                <p14:nvPr/>
              </p14:nvContentPartPr>
              <p14:xfrm>
                <a:off x="5246387" y="3378293"/>
                <a:ext cx="68400" cy="75600"/>
              </p14:xfrm>
            </p:contentPart>
          </mc:Choice>
          <mc:Fallback>
            <p:pic>
              <p:nvPicPr>
                <p:cNvPr id="814" name="Freihand 813">
                  <a:extLst>
                    <a:ext uri="{FF2B5EF4-FFF2-40B4-BE49-F238E27FC236}">
                      <a16:creationId xmlns:a16="http://schemas.microsoft.com/office/drawing/2014/main" id="{6AD3DF81-C21E-4F2D-BB1B-4F0CA8BA06D2}"/>
                    </a:ext>
                  </a:extLst>
                </p:cNvPr>
                <p:cNvPicPr/>
                <p:nvPr/>
              </p:nvPicPr>
              <p:blipFill>
                <a:blip r:embed="rId1170"/>
                <a:stretch>
                  <a:fillRect/>
                </a:stretch>
              </p:blipFill>
              <p:spPr>
                <a:xfrm>
                  <a:off x="5242067" y="3373973"/>
                  <a:ext cx="7704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1">
              <p14:nvContentPartPr>
                <p14:cNvPr id="816" name="Freihand 815">
                  <a:extLst>
                    <a:ext uri="{FF2B5EF4-FFF2-40B4-BE49-F238E27FC236}">
                      <a16:creationId xmlns:a16="http://schemas.microsoft.com/office/drawing/2014/main" id="{794B5539-E7B0-4FC1-BEB1-FB7D0EDA4789}"/>
                    </a:ext>
                  </a:extLst>
                </p14:cNvPr>
                <p14:cNvContentPartPr/>
                <p14:nvPr/>
              </p14:nvContentPartPr>
              <p14:xfrm>
                <a:off x="5479667" y="3285053"/>
                <a:ext cx="18360" cy="12240"/>
              </p14:xfrm>
            </p:contentPart>
          </mc:Choice>
          <mc:Fallback>
            <p:pic>
              <p:nvPicPr>
                <p:cNvPr id="816" name="Freihand 815">
                  <a:extLst>
                    <a:ext uri="{FF2B5EF4-FFF2-40B4-BE49-F238E27FC236}">
                      <a16:creationId xmlns:a16="http://schemas.microsoft.com/office/drawing/2014/main" id="{794B5539-E7B0-4FC1-BEB1-FB7D0EDA4789}"/>
                    </a:ext>
                  </a:extLst>
                </p:cNvPr>
                <p:cNvPicPr/>
                <p:nvPr/>
              </p:nvPicPr>
              <p:blipFill>
                <a:blip r:embed="rId1172"/>
                <a:stretch>
                  <a:fillRect/>
                </a:stretch>
              </p:blipFill>
              <p:spPr>
                <a:xfrm>
                  <a:off x="5475347" y="3280733"/>
                  <a:ext cx="2700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3">
              <p14:nvContentPartPr>
                <p14:cNvPr id="817" name="Freihand 816">
                  <a:extLst>
                    <a:ext uri="{FF2B5EF4-FFF2-40B4-BE49-F238E27FC236}">
                      <a16:creationId xmlns:a16="http://schemas.microsoft.com/office/drawing/2014/main" id="{63B1A97B-2FBC-45F7-AF3A-35D22A84EDA1}"/>
                    </a:ext>
                  </a:extLst>
                </p14:cNvPr>
                <p14:cNvContentPartPr/>
                <p14:nvPr/>
              </p14:nvContentPartPr>
              <p14:xfrm>
                <a:off x="5581547" y="3114413"/>
                <a:ext cx="68760" cy="106200"/>
              </p14:xfrm>
            </p:contentPart>
          </mc:Choice>
          <mc:Fallback>
            <p:pic>
              <p:nvPicPr>
                <p:cNvPr id="817" name="Freihand 816">
                  <a:extLst>
                    <a:ext uri="{FF2B5EF4-FFF2-40B4-BE49-F238E27FC236}">
                      <a16:creationId xmlns:a16="http://schemas.microsoft.com/office/drawing/2014/main" id="{63B1A97B-2FBC-45F7-AF3A-35D22A84EDA1}"/>
                    </a:ext>
                  </a:extLst>
                </p:cNvPr>
                <p:cNvPicPr/>
                <p:nvPr/>
              </p:nvPicPr>
              <p:blipFill>
                <a:blip r:embed="rId1174"/>
                <a:stretch>
                  <a:fillRect/>
                </a:stretch>
              </p:blipFill>
              <p:spPr>
                <a:xfrm>
                  <a:off x="5577227" y="3110093"/>
                  <a:ext cx="7740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5">
              <p14:nvContentPartPr>
                <p14:cNvPr id="818" name="Freihand 817">
                  <a:extLst>
                    <a:ext uri="{FF2B5EF4-FFF2-40B4-BE49-F238E27FC236}">
                      <a16:creationId xmlns:a16="http://schemas.microsoft.com/office/drawing/2014/main" id="{1EE7E9E6-C08E-4DF4-B423-0D7D83A9FB4C}"/>
                    </a:ext>
                  </a:extLst>
                </p14:cNvPr>
                <p14:cNvContentPartPr/>
                <p14:nvPr/>
              </p14:nvContentPartPr>
              <p14:xfrm>
                <a:off x="5626547" y="3179213"/>
                <a:ext cx="19800" cy="72000"/>
              </p14:xfrm>
            </p:contentPart>
          </mc:Choice>
          <mc:Fallback>
            <p:pic>
              <p:nvPicPr>
                <p:cNvPr id="818" name="Freihand 817">
                  <a:extLst>
                    <a:ext uri="{FF2B5EF4-FFF2-40B4-BE49-F238E27FC236}">
                      <a16:creationId xmlns:a16="http://schemas.microsoft.com/office/drawing/2014/main" id="{1EE7E9E6-C08E-4DF4-B423-0D7D83A9FB4C}"/>
                    </a:ext>
                  </a:extLst>
                </p:cNvPr>
                <p:cNvPicPr/>
                <p:nvPr/>
              </p:nvPicPr>
              <p:blipFill>
                <a:blip r:embed="rId1176"/>
                <a:stretch>
                  <a:fillRect/>
                </a:stretch>
              </p:blipFill>
              <p:spPr>
                <a:xfrm>
                  <a:off x="5622227" y="3174893"/>
                  <a:ext cx="284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7">
              <p14:nvContentPartPr>
                <p14:cNvPr id="819" name="Freihand 818">
                  <a:extLst>
                    <a:ext uri="{FF2B5EF4-FFF2-40B4-BE49-F238E27FC236}">
                      <a16:creationId xmlns:a16="http://schemas.microsoft.com/office/drawing/2014/main" id="{2857F19D-3429-497D-9ADC-FA039389AD60}"/>
                    </a:ext>
                  </a:extLst>
                </p14:cNvPr>
                <p14:cNvContentPartPr/>
                <p14:nvPr/>
              </p14:nvContentPartPr>
              <p14:xfrm>
                <a:off x="5704307" y="3110813"/>
                <a:ext cx="81360" cy="110520"/>
              </p14:xfrm>
            </p:contentPart>
          </mc:Choice>
          <mc:Fallback>
            <p:pic>
              <p:nvPicPr>
                <p:cNvPr id="819" name="Freihand 818">
                  <a:extLst>
                    <a:ext uri="{FF2B5EF4-FFF2-40B4-BE49-F238E27FC236}">
                      <a16:creationId xmlns:a16="http://schemas.microsoft.com/office/drawing/2014/main" id="{2857F19D-3429-497D-9ADC-FA039389AD60}"/>
                    </a:ext>
                  </a:extLst>
                </p:cNvPr>
                <p:cNvPicPr/>
                <p:nvPr/>
              </p:nvPicPr>
              <p:blipFill>
                <a:blip r:embed="rId1178"/>
                <a:stretch>
                  <a:fillRect/>
                </a:stretch>
              </p:blipFill>
              <p:spPr>
                <a:xfrm>
                  <a:off x="5699987" y="3106493"/>
                  <a:ext cx="9000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9">
              <p14:nvContentPartPr>
                <p14:cNvPr id="820" name="Freihand 819">
                  <a:extLst>
                    <a:ext uri="{FF2B5EF4-FFF2-40B4-BE49-F238E27FC236}">
                      <a16:creationId xmlns:a16="http://schemas.microsoft.com/office/drawing/2014/main" id="{F5280191-7C26-4F8B-8526-92A85D18765F}"/>
                    </a:ext>
                  </a:extLst>
                </p14:cNvPr>
                <p14:cNvContentPartPr/>
                <p14:nvPr/>
              </p14:nvContentPartPr>
              <p14:xfrm>
                <a:off x="5593067" y="3282893"/>
                <a:ext cx="183960" cy="33120"/>
              </p14:xfrm>
            </p:contentPart>
          </mc:Choice>
          <mc:Fallback>
            <p:pic>
              <p:nvPicPr>
                <p:cNvPr id="820" name="Freihand 819">
                  <a:extLst>
                    <a:ext uri="{FF2B5EF4-FFF2-40B4-BE49-F238E27FC236}">
                      <a16:creationId xmlns:a16="http://schemas.microsoft.com/office/drawing/2014/main" id="{F5280191-7C26-4F8B-8526-92A85D18765F}"/>
                    </a:ext>
                  </a:extLst>
                </p:cNvPr>
                <p:cNvPicPr/>
                <p:nvPr/>
              </p:nvPicPr>
              <p:blipFill>
                <a:blip r:embed="rId1180"/>
                <a:stretch>
                  <a:fillRect/>
                </a:stretch>
              </p:blipFill>
              <p:spPr>
                <a:xfrm>
                  <a:off x="5588747" y="3278573"/>
                  <a:ext cx="19260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1">
              <p14:nvContentPartPr>
                <p14:cNvPr id="821" name="Freihand 820">
                  <a:extLst>
                    <a:ext uri="{FF2B5EF4-FFF2-40B4-BE49-F238E27FC236}">
                      <a16:creationId xmlns:a16="http://schemas.microsoft.com/office/drawing/2014/main" id="{5855AD7A-A3BE-49EE-9AB7-E089C33A42A8}"/>
                    </a:ext>
                  </a:extLst>
                </p14:cNvPr>
                <p14:cNvContentPartPr/>
                <p14:nvPr/>
              </p14:nvContentPartPr>
              <p14:xfrm>
                <a:off x="5624387" y="3357773"/>
                <a:ext cx="77400" cy="111960"/>
              </p14:xfrm>
            </p:contentPart>
          </mc:Choice>
          <mc:Fallback>
            <p:pic>
              <p:nvPicPr>
                <p:cNvPr id="821" name="Freihand 820">
                  <a:extLst>
                    <a:ext uri="{FF2B5EF4-FFF2-40B4-BE49-F238E27FC236}">
                      <a16:creationId xmlns:a16="http://schemas.microsoft.com/office/drawing/2014/main" id="{5855AD7A-A3BE-49EE-9AB7-E089C33A42A8}"/>
                    </a:ext>
                  </a:extLst>
                </p:cNvPr>
                <p:cNvPicPr/>
                <p:nvPr/>
              </p:nvPicPr>
              <p:blipFill>
                <a:blip r:embed="rId1182"/>
                <a:stretch>
                  <a:fillRect/>
                </a:stretch>
              </p:blipFill>
              <p:spPr>
                <a:xfrm>
                  <a:off x="5620067" y="3353453"/>
                  <a:ext cx="8604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3">
              <p14:nvContentPartPr>
                <p14:cNvPr id="822" name="Freihand 821">
                  <a:extLst>
                    <a:ext uri="{FF2B5EF4-FFF2-40B4-BE49-F238E27FC236}">
                      <a16:creationId xmlns:a16="http://schemas.microsoft.com/office/drawing/2014/main" id="{E0587A18-F982-4144-8A04-A258F41B7BDA}"/>
                    </a:ext>
                  </a:extLst>
                </p14:cNvPr>
                <p14:cNvContentPartPr/>
                <p14:nvPr/>
              </p14:nvContentPartPr>
              <p14:xfrm>
                <a:off x="5662907" y="3334013"/>
                <a:ext cx="103320" cy="15840"/>
              </p14:xfrm>
            </p:contentPart>
          </mc:Choice>
          <mc:Fallback>
            <p:pic>
              <p:nvPicPr>
                <p:cNvPr id="822" name="Freihand 821">
                  <a:extLst>
                    <a:ext uri="{FF2B5EF4-FFF2-40B4-BE49-F238E27FC236}">
                      <a16:creationId xmlns:a16="http://schemas.microsoft.com/office/drawing/2014/main" id="{E0587A18-F982-4144-8A04-A258F41B7BDA}"/>
                    </a:ext>
                  </a:extLst>
                </p:cNvPr>
                <p:cNvPicPr/>
                <p:nvPr/>
              </p:nvPicPr>
              <p:blipFill>
                <a:blip r:embed="rId1184"/>
                <a:stretch>
                  <a:fillRect/>
                </a:stretch>
              </p:blipFill>
              <p:spPr>
                <a:xfrm>
                  <a:off x="5658587" y="3329693"/>
                  <a:ext cx="11196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5">
              <p14:nvContentPartPr>
                <p14:cNvPr id="824" name="Freihand 823">
                  <a:extLst>
                    <a:ext uri="{FF2B5EF4-FFF2-40B4-BE49-F238E27FC236}">
                      <a16:creationId xmlns:a16="http://schemas.microsoft.com/office/drawing/2014/main" id="{A7FA6470-B010-49D7-AD43-19AF7D25FC12}"/>
                    </a:ext>
                  </a:extLst>
                </p14:cNvPr>
                <p14:cNvContentPartPr/>
                <p14:nvPr/>
              </p14:nvContentPartPr>
              <p14:xfrm>
                <a:off x="5918507" y="3240773"/>
                <a:ext cx="117000" cy="16920"/>
              </p14:xfrm>
            </p:contentPart>
          </mc:Choice>
          <mc:Fallback>
            <p:pic>
              <p:nvPicPr>
                <p:cNvPr id="824" name="Freihand 823">
                  <a:extLst>
                    <a:ext uri="{FF2B5EF4-FFF2-40B4-BE49-F238E27FC236}">
                      <a16:creationId xmlns:a16="http://schemas.microsoft.com/office/drawing/2014/main" id="{A7FA6470-B010-49D7-AD43-19AF7D25FC12}"/>
                    </a:ext>
                  </a:extLst>
                </p:cNvPr>
                <p:cNvPicPr/>
                <p:nvPr/>
              </p:nvPicPr>
              <p:blipFill>
                <a:blip r:embed="rId1186"/>
                <a:stretch>
                  <a:fillRect/>
                </a:stretch>
              </p:blipFill>
              <p:spPr>
                <a:xfrm>
                  <a:off x="5914187" y="3236453"/>
                  <a:ext cx="12564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7">
              <p14:nvContentPartPr>
                <p14:cNvPr id="825" name="Freihand 824">
                  <a:extLst>
                    <a:ext uri="{FF2B5EF4-FFF2-40B4-BE49-F238E27FC236}">
                      <a16:creationId xmlns:a16="http://schemas.microsoft.com/office/drawing/2014/main" id="{D7742E21-6F14-40A9-8BEA-7B4B9EE6597F}"/>
                    </a:ext>
                  </a:extLst>
                </p14:cNvPr>
                <p14:cNvContentPartPr/>
                <p14:nvPr/>
              </p14:nvContentPartPr>
              <p14:xfrm>
                <a:off x="5931107" y="3286853"/>
                <a:ext cx="139680" cy="10080"/>
              </p14:xfrm>
            </p:contentPart>
          </mc:Choice>
          <mc:Fallback>
            <p:pic>
              <p:nvPicPr>
                <p:cNvPr id="825" name="Freihand 824">
                  <a:extLst>
                    <a:ext uri="{FF2B5EF4-FFF2-40B4-BE49-F238E27FC236}">
                      <a16:creationId xmlns:a16="http://schemas.microsoft.com/office/drawing/2014/main" id="{D7742E21-6F14-40A9-8BEA-7B4B9EE6597F}"/>
                    </a:ext>
                  </a:extLst>
                </p:cNvPr>
                <p:cNvPicPr/>
                <p:nvPr/>
              </p:nvPicPr>
              <p:blipFill>
                <a:blip r:embed="rId1188"/>
                <a:stretch>
                  <a:fillRect/>
                </a:stretch>
              </p:blipFill>
              <p:spPr>
                <a:xfrm>
                  <a:off x="5926787" y="3282533"/>
                  <a:ext cx="14832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9">
              <p14:nvContentPartPr>
                <p14:cNvPr id="851" name="Freihand 850">
                  <a:extLst>
                    <a:ext uri="{FF2B5EF4-FFF2-40B4-BE49-F238E27FC236}">
                      <a16:creationId xmlns:a16="http://schemas.microsoft.com/office/drawing/2014/main" id="{33C08E69-94F7-4F88-953E-9B923C4BFB39}"/>
                    </a:ext>
                  </a:extLst>
                </p14:cNvPr>
                <p14:cNvContentPartPr/>
                <p14:nvPr/>
              </p14:nvContentPartPr>
              <p14:xfrm>
                <a:off x="6144227" y="3153653"/>
                <a:ext cx="115920" cy="148320"/>
              </p14:xfrm>
            </p:contentPart>
          </mc:Choice>
          <mc:Fallback>
            <p:pic>
              <p:nvPicPr>
                <p:cNvPr id="851" name="Freihand 850">
                  <a:extLst>
                    <a:ext uri="{FF2B5EF4-FFF2-40B4-BE49-F238E27FC236}">
                      <a16:creationId xmlns:a16="http://schemas.microsoft.com/office/drawing/2014/main" id="{33C08E69-94F7-4F88-953E-9B923C4BFB39}"/>
                    </a:ext>
                  </a:extLst>
                </p:cNvPr>
                <p:cNvPicPr/>
                <p:nvPr/>
              </p:nvPicPr>
              <p:blipFill>
                <a:blip r:embed="rId1190"/>
                <a:stretch>
                  <a:fillRect/>
                </a:stretch>
              </p:blipFill>
              <p:spPr>
                <a:xfrm>
                  <a:off x="6139907" y="3149333"/>
                  <a:ext cx="124560" cy="15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1">
              <p14:nvContentPartPr>
                <p14:cNvPr id="852" name="Freihand 851">
                  <a:extLst>
                    <a:ext uri="{FF2B5EF4-FFF2-40B4-BE49-F238E27FC236}">
                      <a16:creationId xmlns:a16="http://schemas.microsoft.com/office/drawing/2014/main" id="{518DCCF4-6E3E-498D-8EF4-CDDA565F2DC5}"/>
                    </a:ext>
                  </a:extLst>
                </p14:cNvPr>
                <p14:cNvContentPartPr/>
                <p14:nvPr/>
              </p14:nvContentPartPr>
              <p14:xfrm>
                <a:off x="6308387" y="3169493"/>
                <a:ext cx="86760" cy="131040"/>
              </p14:xfrm>
            </p:contentPart>
          </mc:Choice>
          <mc:Fallback>
            <p:pic>
              <p:nvPicPr>
                <p:cNvPr id="852" name="Freihand 851">
                  <a:extLst>
                    <a:ext uri="{FF2B5EF4-FFF2-40B4-BE49-F238E27FC236}">
                      <a16:creationId xmlns:a16="http://schemas.microsoft.com/office/drawing/2014/main" id="{518DCCF4-6E3E-498D-8EF4-CDDA565F2DC5}"/>
                    </a:ext>
                  </a:extLst>
                </p:cNvPr>
                <p:cNvPicPr/>
                <p:nvPr/>
              </p:nvPicPr>
              <p:blipFill>
                <a:blip r:embed="rId1192"/>
                <a:stretch>
                  <a:fillRect/>
                </a:stretch>
              </p:blipFill>
              <p:spPr>
                <a:xfrm>
                  <a:off x="6304067" y="3165173"/>
                  <a:ext cx="9540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3">
              <p14:nvContentPartPr>
                <p14:cNvPr id="853" name="Freihand 852">
                  <a:extLst>
                    <a:ext uri="{FF2B5EF4-FFF2-40B4-BE49-F238E27FC236}">
                      <a16:creationId xmlns:a16="http://schemas.microsoft.com/office/drawing/2014/main" id="{DF5F1E4D-99A7-432A-863D-3A4E7265291C}"/>
                    </a:ext>
                  </a:extLst>
                </p14:cNvPr>
                <p14:cNvContentPartPr/>
                <p14:nvPr/>
              </p14:nvContentPartPr>
              <p14:xfrm>
                <a:off x="6461747" y="3252293"/>
                <a:ext cx="28440" cy="117360"/>
              </p14:xfrm>
            </p:contentPart>
          </mc:Choice>
          <mc:Fallback>
            <p:pic>
              <p:nvPicPr>
                <p:cNvPr id="853" name="Freihand 852">
                  <a:extLst>
                    <a:ext uri="{FF2B5EF4-FFF2-40B4-BE49-F238E27FC236}">
                      <a16:creationId xmlns:a16="http://schemas.microsoft.com/office/drawing/2014/main" id="{DF5F1E4D-99A7-432A-863D-3A4E7265291C}"/>
                    </a:ext>
                  </a:extLst>
                </p:cNvPr>
                <p:cNvPicPr/>
                <p:nvPr/>
              </p:nvPicPr>
              <p:blipFill>
                <a:blip r:embed="rId1194"/>
                <a:stretch>
                  <a:fillRect/>
                </a:stretch>
              </p:blipFill>
              <p:spPr>
                <a:xfrm>
                  <a:off x="6457427" y="3247973"/>
                  <a:ext cx="370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5">
              <p14:nvContentPartPr>
                <p14:cNvPr id="854" name="Freihand 853">
                  <a:extLst>
                    <a:ext uri="{FF2B5EF4-FFF2-40B4-BE49-F238E27FC236}">
                      <a16:creationId xmlns:a16="http://schemas.microsoft.com/office/drawing/2014/main" id="{76970CBF-7305-4380-9A54-5EF7433D8EA5}"/>
                    </a:ext>
                  </a:extLst>
                </p14:cNvPr>
                <p14:cNvContentPartPr/>
                <p14:nvPr/>
              </p14:nvContentPartPr>
              <p14:xfrm>
                <a:off x="6513587" y="3155453"/>
                <a:ext cx="107640" cy="156960"/>
              </p14:xfrm>
            </p:contentPart>
          </mc:Choice>
          <mc:Fallback>
            <p:pic>
              <p:nvPicPr>
                <p:cNvPr id="854" name="Freihand 853">
                  <a:extLst>
                    <a:ext uri="{FF2B5EF4-FFF2-40B4-BE49-F238E27FC236}">
                      <a16:creationId xmlns:a16="http://schemas.microsoft.com/office/drawing/2014/main" id="{76970CBF-7305-4380-9A54-5EF7433D8EA5}"/>
                    </a:ext>
                  </a:extLst>
                </p:cNvPr>
                <p:cNvPicPr/>
                <p:nvPr/>
              </p:nvPicPr>
              <p:blipFill>
                <a:blip r:embed="rId1196"/>
                <a:stretch>
                  <a:fillRect/>
                </a:stretch>
              </p:blipFill>
              <p:spPr>
                <a:xfrm>
                  <a:off x="6509267" y="3151133"/>
                  <a:ext cx="11628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7">
              <p14:nvContentPartPr>
                <p14:cNvPr id="855" name="Freihand 854">
                  <a:extLst>
                    <a:ext uri="{FF2B5EF4-FFF2-40B4-BE49-F238E27FC236}">
                      <a16:creationId xmlns:a16="http://schemas.microsoft.com/office/drawing/2014/main" id="{15F53F15-132B-4090-A5E6-1ECCE77DB688}"/>
                    </a:ext>
                  </a:extLst>
                </p14:cNvPr>
                <p14:cNvContentPartPr/>
                <p14:nvPr/>
              </p14:nvContentPartPr>
              <p14:xfrm>
                <a:off x="6675587" y="3137813"/>
                <a:ext cx="183960" cy="137880"/>
              </p14:xfrm>
            </p:contentPart>
          </mc:Choice>
          <mc:Fallback>
            <p:pic>
              <p:nvPicPr>
                <p:cNvPr id="855" name="Freihand 854">
                  <a:extLst>
                    <a:ext uri="{FF2B5EF4-FFF2-40B4-BE49-F238E27FC236}">
                      <a16:creationId xmlns:a16="http://schemas.microsoft.com/office/drawing/2014/main" id="{15F53F15-132B-4090-A5E6-1ECCE77DB688}"/>
                    </a:ext>
                  </a:extLst>
                </p:cNvPr>
                <p:cNvPicPr/>
                <p:nvPr/>
              </p:nvPicPr>
              <p:blipFill>
                <a:blip r:embed="rId1198"/>
                <a:stretch>
                  <a:fillRect/>
                </a:stretch>
              </p:blipFill>
              <p:spPr>
                <a:xfrm>
                  <a:off x="6671267" y="3133493"/>
                  <a:ext cx="192600" cy="146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199">
            <p14:nvContentPartPr>
              <p14:cNvPr id="857" name="Freihand 856">
                <a:extLst>
                  <a:ext uri="{FF2B5EF4-FFF2-40B4-BE49-F238E27FC236}">
                    <a16:creationId xmlns:a16="http://schemas.microsoft.com/office/drawing/2014/main" id="{625773B9-9E9B-4D32-A7ED-0D1FA4F514CF}"/>
                  </a:ext>
                </a:extLst>
              </p14:cNvPr>
              <p14:cNvContentPartPr/>
              <p14:nvPr/>
            </p14:nvContentPartPr>
            <p14:xfrm>
              <a:off x="8959787" y="2378573"/>
              <a:ext cx="711360" cy="96120"/>
            </p14:xfrm>
          </p:contentPart>
        </mc:Choice>
        <mc:Fallback>
          <p:pic>
            <p:nvPicPr>
              <p:cNvPr id="857" name="Freihand 856">
                <a:extLst>
                  <a:ext uri="{FF2B5EF4-FFF2-40B4-BE49-F238E27FC236}">
                    <a16:creationId xmlns:a16="http://schemas.microsoft.com/office/drawing/2014/main" id="{625773B9-9E9B-4D32-A7ED-0D1FA4F514CF}"/>
                  </a:ext>
                </a:extLst>
              </p:cNvPr>
              <p:cNvPicPr/>
              <p:nvPr/>
            </p:nvPicPr>
            <p:blipFill>
              <a:blip r:embed="rId1200"/>
              <a:stretch>
                <a:fillRect/>
              </a:stretch>
            </p:blipFill>
            <p:spPr>
              <a:xfrm>
                <a:off x="8955467" y="2374253"/>
                <a:ext cx="720000" cy="104760"/>
              </a:xfrm>
              <a:prstGeom prst="rect">
                <a:avLst/>
              </a:prstGeom>
            </p:spPr>
          </p:pic>
        </mc:Fallback>
      </mc:AlternateContent>
      <p:grpSp>
        <p:nvGrpSpPr>
          <p:cNvPr id="871" name="Gruppieren 870">
            <a:extLst>
              <a:ext uri="{FF2B5EF4-FFF2-40B4-BE49-F238E27FC236}">
                <a16:creationId xmlns:a16="http://schemas.microsoft.com/office/drawing/2014/main" id="{3F3F184C-4243-49DA-9D5D-94AC8CAF5CDC}"/>
              </a:ext>
            </a:extLst>
          </p:cNvPr>
          <p:cNvGrpSpPr/>
          <p:nvPr/>
        </p:nvGrpSpPr>
        <p:grpSpPr>
          <a:xfrm>
            <a:off x="323027" y="3804533"/>
            <a:ext cx="1269000" cy="235800"/>
            <a:chOff x="323027" y="3804533"/>
            <a:chExt cx="1269000" cy="235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01">
              <p14:nvContentPartPr>
                <p14:cNvPr id="858" name="Freihand 857">
                  <a:extLst>
                    <a:ext uri="{FF2B5EF4-FFF2-40B4-BE49-F238E27FC236}">
                      <a16:creationId xmlns:a16="http://schemas.microsoft.com/office/drawing/2014/main" id="{BC5F59A5-E714-4C5C-BD12-EC515ED152FC}"/>
                    </a:ext>
                  </a:extLst>
                </p14:cNvPr>
                <p14:cNvContentPartPr/>
                <p14:nvPr/>
              </p14:nvContentPartPr>
              <p14:xfrm>
                <a:off x="323027" y="3855653"/>
                <a:ext cx="136800" cy="184680"/>
              </p14:xfrm>
            </p:contentPart>
          </mc:Choice>
          <mc:Fallback>
            <p:pic>
              <p:nvPicPr>
                <p:cNvPr id="858" name="Freihand 857">
                  <a:extLst>
                    <a:ext uri="{FF2B5EF4-FFF2-40B4-BE49-F238E27FC236}">
                      <a16:creationId xmlns:a16="http://schemas.microsoft.com/office/drawing/2014/main" id="{BC5F59A5-E714-4C5C-BD12-EC515ED152FC}"/>
                    </a:ext>
                  </a:extLst>
                </p:cNvPr>
                <p:cNvPicPr/>
                <p:nvPr/>
              </p:nvPicPr>
              <p:blipFill>
                <a:blip r:embed="rId1202"/>
                <a:stretch>
                  <a:fillRect/>
                </a:stretch>
              </p:blipFill>
              <p:spPr>
                <a:xfrm>
                  <a:off x="318707" y="3851333"/>
                  <a:ext cx="14544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3">
              <p14:nvContentPartPr>
                <p14:cNvPr id="859" name="Freihand 858">
                  <a:extLst>
                    <a:ext uri="{FF2B5EF4-FFF2-40B4-BE49-F238E27FC236}">
                      <a16:creationId xmlns:a16="http://schemas.microsoft.com/office/drawing/2014/main" id="{F3F2BFD2-BBBF-4B5F-95C8-3E013E00CD12}"/>
                    </a:ext>
                  </a:extLst>
                </p14:cNvPr>
                <p14:cNvContentPartPr/>
                <p14:nvPr/>
              </p14:nvContentPartPr>
              <p14:xfrm>
                <a:off x="491867" y="3851693"/>
                <a:ext cx="37080" cy="169560"/>
              </p14:xfrm>
            </p:contentPart>
          </mc:Choice>
          <mc:Fallback>
            <p:pic>
              <p:nvPicPr>
                <p:cNvPr id="859" name="Freihand 858">
                  <a:extLst>
                    <a:ext uri="{FF2B5EF4-FFF2-40B4-BE49-F238E27FC236}">
                      <a16:creationId xmlns:a16="http://schemas.microsoft.com/office/drawing/2014/main" id="{F3F2BFD2-BBBF-4B5F-95C8-3E013E00CD12}"/>
                    </a:ext>
                  </a:extLst>
                </p:cNvPr>
                <p:cNvPicPr/>
                <p:nvPr/>
              </p:nvPicPr>
              <p:blipFill>
                <a:blip r:embed="rId1204"/>
                <a:stretch>
                  <a:fillRect/>
                </a:stretch>
              </p:blipFill>
              <p:spPr>
                <a:xfrm>
                  <a:off x="487547" y="3847373"/>
                  <a:ext cx="4572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5">
              <p14:nvContentPartPr>
                <p14:cNvPr id="860" name="Freihand 859">
                  <a:extLst>
                    <a:ext uri="{FF2B5EF4-FFF2-40B4-BE49-F238E27FC236}">
                      <a16:creationId xmlns:a16="http://schemas.microsoft.com/office/drawing/2014/main" id="{86370114-92F8-48C6-9B12-6656F3A28548}"/>
                    </a:ext>
                  </a:extLst>
                </p14:cNvPr>
                <p14:cNvContentPartPr/>
                <p14:nvPr/>
              </p14:nvContentPartPr>
              <p14:xfrm>
                <a:off x="464147" y="3910733"/>
                <a:ext cx="213120" cy="56160"/>
              </p14:xfrm>
            </p:contentPart>
          </mc:Choice>
          <mc:Fallback>
            <p:pic>
              <p:nvPicPr>
                <p:cNvPr id="860" name="Freihand 859">
                  <a:extLst>
                    <a:ext uri="{FF2B5EF4-FFF2-40B4-BE49-F238E27FC236}">
                      <a16:creationId xmlns:a16="http://schemas.microsoft.com/office/drawing/2014/main" id="{86370114-92F8-48C6-9B12-6656F3A28548}"/>
                    </a:ext>
                  </a:extLst>
                </p:cNvPr>
                <p:cNvPicPr/>
                <p:nvPr/>
              </p:nvPicPr>
              <p:blipFill>
                <a:blip r:embed="rId1206"/>
                <a:stretch>
                  <a:fillRect/>
                </a:stretch>
              </p:blipFill>
              <p:spPr>
                <a:xfrm>
                  <a:off x="459827" y="3906413"/>
                  <a:ext cx="22176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7">
              <p14:nvContentPartPr>
                <p14:cNvPr id="861" name="Freihand 860">
                  <a:extLst>
                    <a:ext uri="{FF2B5EF4-FFF2-40B4-BE49-F238E27FC236}">
                      <a16:creationId xmlns:a16="http://schemas.microsoft.com/office/drawing/2014/main" id="{A21D847E-F02B-4C8D-9317-FAF2531A8EB7}"/>
                    </a:ext>
                  </a:extLst>
                </p14:cNvPr>
                <p14:cNvContentPartPr/>
                <p14:nvPr/>
              </p14:nvContentPartPr>
              <p14:xfrm>
                <a:off x="769427" y="3838013"/>
                <a:ext cx="104760" cy="126360"/>
              </p14:xfrm>
            </p:contentPart>
          </mc:Choice>
          <mc:Fallback>
            <p:pic>
              <p:nvPicPr>
                <p:cNvPr id="861" name="Freihand 860">
                  <a:extLst>
                    <a:ext uri="{FF2B5EF4-FFF2-40B4-BE49-F238E27FC236}">
                      <a16:creationId xmlns:a16="http://schemas.microsoft.com/office/drawing/2014/main" id="{A21D847E-F02B-4C8D-9317-FAF2531A8EB7}"/>
                    </a:ext>
                  </a:extLst>
                </p:cNvPr>
                <p:cNvPicPr/>
                <p:nvPr/>
              </p:nvPicPr>
              <p:blipFill>
                <a:blip r:embed="rId1208"/>
                <a:stretch>
                  <a:fillRect/>
                </a:stretch>
              </p:blipFill>
              <p:spPr>
                <a:xfrm>
                  <a:off x="765107" y="3833693"/>
                  <a:ext cx="11340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9">
              <p14:nvContentPartPr>
                <p14:cNvPr id="862" name="Freihand 861">
                  <a:extLst>
                    <a:ext uri="{FF2B5EF4-FFF2-40B4-BE49-F238E27FC236}">
                      <a16:creationId xmlns:a16="http://schemas.microsoft.com/office/drawing/2014/main" id="{CBE2C1FA-424D-4E84-BAD4-A7B95BCAE654}"/>
                    </a:ext>
                  </a:extLst>
                </p14:cNvPr>
                <p14:cNvContentPartPr/>
                <p14:nvPr/>
              </p14:nvContentPartPr>
              <p14:xfrm>
                <a:off x="941507" y="3889493"/>
                <a:ext cx="71640" cy="5400"/>
              </p14:xfrm>
            </p:contentPart>
          </mc:Choice>
          <mc:Fallback>
            <p:pic>
              <p:nvPicPr>
                <p:cNvPr id="862" name="Freihand 861">
                  <a:extLst>
                    <a:ext uri="{FF2B5EF4-FFF2-40B4-BE49-F238E27FC236}">
                      <a16:creationId xmlns:a16="http://schemas.microsoft.com/office/drawing/2014/main" id="{CBE2C1FA-424D-4E84-BAD4-A7B95BCAE654}"/>
                    </a:ext>
                  </a:extLst>
                </p:cNvPr>
                <p:cNvPicPr/>
                <p:nvPr/>
              </p:nvPicPr>
              <p:blipFill>
                <a:blip r:embed="rId1210"/>
                <a:stretch>
                  <a:fillRect/>
                </a:stretch>
              </p:blipFill>
              <p:spPr>
                <a:xfrm>
                  <a:off x="937187" y="3885173"/>
                  <a:ext cx="802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1">
              <p14:nvContentPartPr>
                <p14:cNvPr id="863" name="Freihand 862">
                  <a:extLst>
                    <a:ext uri="{FF2B5EF4-FFF2-40B4-BE49-F238E27FC236}">
                      <a16:creationId xmlns:a16="http://schemas.microsoft.com/office/drawing/2014/main" id="{A78E3481-C2A6-404A-A7A8-38851B8CA6F3}"/>
                    </a:ext>
                  </a:extLst>
                </p14:cNvPr>
                <p14:cNvContentPartPr/>
                <p14:nvPr/>
              </p14:nvContentPartPr>
              <p14:xfrm>
                <a:off x="1086947" y="3804533"/>
                <a:ext cx="119160" cy="145440"/>
              </p14:xfrm>
            </p:contentPart>
          </mc:Choice>
          <mc:Fallback>
            <p:pic>
              <p:nvPicPr>
                <p:cNvPr id="863" name="Freihand 862">
                  <a:extLst>
                    <a:ext uri="{FF2B5EF4-FFF2-40B4-BE49-F238E27FC236}">
                      <a16:creationId xmlns:a16="http://schemas.microsoft.com/office/drawing/2014/main" id="{A78E3481-C2A6-404A-A7A8-38851B8CA6F3}"/>
                    </a:ext>
                  </a:extLst>
                </p:cNvPr>
                <p:cNvPicPr/>
                <p:nvPr/>
              </p:nvPicPr>
              <p:blipFill>
                <a:blip r:embed="rId1212"/>
                <a:stretch>
                  <a:fillRect/>
                </a:stretch>
              </p:blipFill>
              <p:spPr>
                <a:xfrm>
                  <a:off x="1082627" y="3800213"/>
                  <a:ext cx="12780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3">
              <p14:nvContentPartPr>
                <p14:cNvPr id="864" name="Freihand 863">
                  <a:extLst>
                    <a:ext uri="{FF2B5EF4-FFF2-40B4-BE49-F238E27FC236}">
                      <a16:creationId xmlns:a16="http://schemas.microsoft.com/office/drawing/2014/main" id="{C1B6C422-BC9A-4E5C-90FA-B6D58A11054B}"/>
                    </a:ext>
                  </a:extLst>
                </p14:cNvPr>
                <p14:cNvContentPartPr/>
                <p14:nvPr/>
              </p14:nvContentPartPr>
              <p14:xfrm>
                <a:off x="1146347" y="3839453"/>
                <a:ext cx="410760" cy="50040"/>
              </p14:xfrm>
            </p:contentPart>
          </mc:Choice>
          <mc:Fallback>
            <p:pic>
              <p:nvPicPr>
                <p:cNvPr id="864" name="Freihand 863">
                  <a:extLst>
                    <a:ext uri="{FF2B5EF4-FFF2-40B4-BE49-F238E27FC236}">
                      <a16:creationId xmlns:a16="http://schemas.microsoft.com/office/drawing/2014/main" id="{C1B6C422-BC9A-4E5C-90FA-B6D58A11054B}"/>
                    </a:ext>
                  </a:extLst>
                </p:cNvPr>
                <p:cNvPicPr/>
                <p:nvPr/>
              </p:nvPicPr>
              <p:blipFill>
                <a:blip r:embed="rId1214"/>
                <a:stretch>
                  <a:fillRect/>
                </a:stretch>
              </p:blipFill>
              <p:spPr>
                <a:xfrm>
                  <a:off x="1142027" y="3835133"/>
                  <a:ext cx="41940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5">
              <p14:nvContentPartPr>
                <p14:cNvPr id="865" name="Freihand 864">
                  <a:extLst>
                    <a:ext uri="{FF2B5EF4-FFF2-40B4-BE49-F238E27FC236}">
                      <a16:creationId xmlns:a16="http://schemas.microsoft.com/office/drawing/2014/main" id="{6A648ACC-7C82-4388-8E67-0FEAEE9015A5}"/>
                    </a:ext>
                  </a:extLst>
                </p14:cNvPr>
                <p14:cNvContentPartPr/>
                <p14:nvPr/>
              </p14:nvContentPartPr>
              <p14:xfrm>
                <a:off x="1463867" y="3881213"/>
                <a:ext cx="128160" cy="6480"/>
              </p14:xfrm>
            </p:contentPart>
          </mc:Choice>
          <mc:Fallback>
            <p:pic>
              <p:nvPicPr>
                <p:cNvPr id="865" name="Freihand 864">
                  <a:extLst>
                    <a:ext uri="{FF2B5EF4-FFF2-40B4-BE49-F238E27FC236}">
                      <a16:creationId xmlns:a16="http://schemas.microsoft.com/office/drawing/2014/main" id="{6A648ACC-7C82-4388-8E67-0FEAEE9015A5}"/>
                    </a:ext>
                  </a:extLst>
                </p:cNvPr>
                <p:cNvPicPr/>
                <p:nvPr/>
              </p:nvPicPr>
              <p:blipFill>
                <a:blip r:embed="rId1216"/>
                <a:stretch>
                  <a:fillRect/>
                </a:stretch>
              </p:blipFill>
              <p:spPr>
                <a:xfrm>
                  <a:off x="1459547" y="3876893"/>
                  <a:ext cx="136800" cy="15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70" name="Gruppieren 869">
            <a:extLst>
              <a:ext uri="{FF2B5EF4-FFF2-40B4-BE49-F238E27FC236}">
                <a16:creationId xmlns:a16="http://schemas.microsoft.com/office/drawing/2014/main" id="{6D7784D6-809E-412D-AEF4-08BA689D98EB}"/>
              </a:ext>
            </a:extLst>
          </p:cNvPr>
          <p:cNvGrpSpPr/>
          <p:nvPr/>
        </p:nvGrpSpPr>
        <p:grpSpPr>
          <a:xfrm>
            <a:off x="1787147" y="3697973"/>
            <a:ext cx="674280" cy="267840"/>
            <a:chOff x="1787147" y="3697973"/>
            <a:chExt cx="674280" cy="267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17">
              <p14:nvContentPartPr>
                <p14:cNvPr id="866" name="Freihand 865">
                  <a:extLst>
                    <a:ext uri="{FF2B5EF4-FFF2-40B4-BE49-F238E27FC236}">
                      <a16:creationId xmlns:a16="http://schemas.microsoft.com/office/drawing/2014/main" id="{4DE53769-E091-4EF7-BD28-6C8CC681C61C}"/>
                    </a:ext>
                  </a:extLst>
                </p14:cNvPr>
                <p14:cNvContentPartPr/>
                <p14:nvPr/>
              </p14:nvContentPartPr>
              <p14:xfrm>
                <a:off x="1787147" y="3741173"/>
                <a:ext cx="101880" cy="198000"/>
              </p14:xfrm>
            </p:contentPart>
          </mc:Choice>
          <mc:Fallback>
            <p:pic>
              <p:nvPicPr>
                <p:cNvPr id="866" name="Freihand 865">
                  <a:extLst>
                    <a:ext uri="{FF2B5EF4-FFF2-40B4-BE49-F238E27FC236}">
                      <a16:creationId xmlns:a16="http://schemas.microsoft.com/office/drawing/2014/main" id="{4DE53769-E091-4EF7-BD28-6C8CC681C61C}"/>
                    </a:ext>
                  </a:extLst>
                </p:cNvPr>
                <p:cNvPicPr/>
                <p:nvPr/>
              </p:nvPicPr>
              <p:blipFill>
                <a:blip r:embed="rId1218"/>
                <a:stretch>
                  <a:fillRect/>
                </a:stretch>
              </p:blipFill>
              <p:spPr>
                <a:xfrm>
                  <a:off x="1782827" y="3736853"/>
                  <a:ext cx="11052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9">
              <p14:nvContentPartPr>
                <p14:cNvPr id="867" name="Freihand 866">
                  <a:extLst>
                    <a:ext uri="{FF2B5EF4-FFF2-40B4-BE49-F238E27FC236}">
                      <a16:creationId xmlns:a16="http://schemas.microsoft.com/office/drawing/2014/main" id="{EB4364C1-AC73-4D5B-9C66-CFAE10E2DFB1}"/>
                    </a:ext>
                  </a:extLst>
                </p14:cNvPr>
                <p14:cNvContentPartPr/>
                <p14:nvPr/>
              </p14:nvContentPartPr>
              <p14:xfrm>
                <a:off x="1983347" y="3766373"/>
                <a:ext cx="108360" cy="199440"/>
              </p14:xfrm>
            </p:contentPart>
          </mc:Choice>
          <mc:Fallback>
            <p:pic>
              <p:nvPicPr>
                <p:cNvPr id="867" name="Freihand 866">
                  <a:extLst>
                    <a:ext uri="{FF2B5EF4-FFF2-40B4-BE49-F238E27FC236}">
                      <a16:creationId xmlns:a16="http://schemas.microsoft.com/office/drawing/2014/main" id="{EB4364C1-AC73-4D5B-9C66-CFAE10E2DFB1}"/>
                    </a:ext>
                  </a:extLst>
                </p:cNvPr>
                <p:cNvPicPr/>
                <p:nvPr/>
              </p:nvPicPr>
              <p:blipFill>
                <a:blip r:embed="rId1220"/>
                <a:stretch>
                  <a:fillRect/>
                </a:stretch>
              </p:blipFill>
              <p:spPr>
                <a:xfrm>
                  <a:off x="1979027" y="3762053"/>
                  <a:ext cx="117000" cy="20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1">
              <p14:nvContentPartPr>
                <p14:cNvPr id="868" name="Freihand 867">
                  <a:extLst>
                    <a:ext uri="{FF2B5EF4-FFF2-40B4-BE49-F238E27FC236}">
                      <a16:creationId xmlns:a16="http://schemas.microsoft.com/office/drawing/2014/main" id="{C8D0ED75-B7D9-44D5-A414-2F39F99B1973}"/>
                    </a:ext>
                  </a:extLst>
                </p14:cNvPr>
                <p14:cNvContentPartPr/>
                <p14:nvPr/>
              </p14:nvContentPartPr>
              <p14:xfrm>
                <a:off x="2128427" y="3697973"/>
                <a:ext cx="116280" cy="121320"/>
              </p14:xfrm>
            </p:contentPart>
          </mc:Choice>
          <mc:Fallback>
            <p:pic>
              <p:nvPicPr>
                <p:cNvPr id="868" name="Freihand 867">
                  <a:extLst>
                    <a:ext uri="{FF2B5EF4-FFF2-40B4-BE49-F238E27FC236}">
                      <a16:creationId xmlns:a16="http://schemas.microsoft.com/office/drawing/2014/main" id="{C8D0ED75-B7D9-44D5-A414-2F39F99B1973}"/>
                    </a:ext>
                  </a:extLst>
                </p:cNvPr>
                <p:cNvPicPr/>
                <p:nvPr/>
              </p:nvPicPr>
              <p:blipFill>
                <a:blip r:embed="rId1222"/>
                <a:stretch>
                  <a:fillRect/>
                </a:stretch>
              </p:blipFill>
              <p:spPr>
                <a:xfrm>
                  <a:off x="2124107" y="3693653"/>
                  <a:ext cx="12492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3">
              <p14:nvContentPartPr>
                <p14:cNvPr id="869" name="Freihand 868">
                  <a:extLst>
                    <a:ext uri="{FF2B5EF4-FFF2-40B4-BE49-F238E27FC236}">
                      <a16:creationId xmlns:a16="http://schemas.microsoft.com/office/drawing/2014/main" id="{C1E69F98-B85A-44AB-8B30-2763D43B457E}"/>
                    </a:ext>
                  </a:extLst>
                </p14:cNvPr>
                <p14:cNvContentPartPr/>
                <p14:nvPr/>
              </p14:nvContentPartPr>
              <p14:xfrm>
                <a:off x="2309147" y="3848813"/>
                <a:ext cx="152280" cy="26640"/>
              </p14:xfrm>
            </p:contentPart>
          </mc:Choice>
          <mc:Fallback>
            <p:pic>
              <p:nvPicPr>
                <p:cNvPr id="869" name="Freihand 868">
                  <a:extLst>
                    <a:ext uri="{FF2B5EF4-FFF2-40B4-BE49-F238E27FC236}">
                      <a16:creationId xmlns:a16="http://schemas.microsoft.com/office/drawing/2014/main" id="{C1E69F98-B85A-44AB-8B30-2763D43B457E}"/>
                    </a:ext>
                  </a:extLst>
                </p:cNvPr>
                <p:cNvPicPr/>
                <p:nvPr/>
              </p:nvPicPr>
              <p:blipFill>
                <a:blip r:embed="rId1224"/>
                <a:stretch>
                  <a:fillRect/>
                </a:stretch>
              </p:blipFill>
              <p:spPr>
                <a:xfrm>
                  <a:off x="2304827" y="3844493"/>
                  <a:ext cx="160920" cy="35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08" name="Gruppieren 907">
            <a:extLst>
              <a:ext uri="{FF2B5EF4-FFF2-40B4-BE49-F238E27FC236}">
                <a16:creationId xmlns:a16="http://schemas.microsoft.com/office/drawing/2014/main" id="{B44B9D71-E911-4CCE-922D-3D1EB857AC28}"/>
              </a:ext>
            </a:extLst>
          </p:cNvPr>
          <p:cNvGrpSpPr/>
          <p:nvPr/>
        </p:nvGrpSpPr>
        <p:grpSpPr>
          <a:xfrm>
            <a:off x="2570147" y="3562973"/>
            <a:ext cx="3486600" cy="378000"/>
            <a:chOff x="2570147" y="3562973"/>
            <a:chExt cx="3486600" cy="378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25">
              <p14:nvContentPartPr>
                <p14:cNvPr id="872" name="Freihand 871">
                  <a:extLst>
                    <a:ext uri="{FF2B5EF4-FFF2-40B4-BE49-F238E27FC236}">
                      <a16:creationId xmlns:a16="http://schemas.microsoft.com/office/drawing/2014/main" id="{BBDCA612-32CA-48ED-9628-E721824B1E17}"/>
                    </a:ext>
                  </a:extLst>
                </p14:cNvPr>
                <p14:cNvContentPartPr/>
                <p14:nvPr/>
              </p14:nvContentPartPr>
              <p14:xfrm>
                <a:off x="2570147" y="3738293"/>
                <a:ext cx="99000" cy="183600"/>
              </p14:xfrm>
            </p:contentPart>
          </mc:Choice>
          <mc:Fallback>
            <p:pic>
              <p:nvPicPr>
                <p:cNvPr id="872" name="Freihand 871">
                  <a:extLst>
                    <a:ext uri="{FF2B5EF4-FFF2-40B4-BE49-F238E27FC236}">
                      <a16:creationId xmlns:a16="http://schemas.microsoft.com/office/drawing/2014/main" id="{BBDCA612-32CA-48ED-9628-E721824B1E17}"/>
                    </a:ext>
                  </a:extLst>
                </p:cNvPr>
                <p:cNvPicPr/>
                <p:nvPr/>
              </p:nvPicPr>
              <p:blipFill>
                <a:blip r:embed="rId1226"/>
                <a:stretch>
                  <a:fillRect/>
                </a:stretch>
              </p:blipFill>
              <p:spPr>
                <a:xfrm>
                  <a:off x="2565827" y="3733973"/>
                  <a:ext cx="10764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7">
              <p14:nvContentPartPr>
                <p14:cNvPr id="873" name="Freihand 872">
                  <a:extLst>
                    <a:ext uri="{FF2B5EF4-FFF2-40B4-BE49-F238E27FC236}">
                      <a16:creationId xmlns:a16="http://schemas.microsoft.com/office/drawing/2014/main" id="{B5E69E0D-A865-4003-98B5-6BD9B4EF6F3F}"/>
                    </a:ext>
                  </a:extLst>
                </p14:cNvPr>
                <p14:cNvContentPartPr/>
                <p14:nvPr/>
              </p14:nvContentPartPr>
              <p14:xfrm>
                <a:off x="2652947" y="3799493"/>
                <a:ext cx="79200" cy="97920"/>
              </p14:xfrm>
            </p:contentPart>
          </mc:Choice>
          <mc:Fallback>
            <p:pic>
              <p:nvPicPr>
                <p:cNvPr id="873" name="Freihand 872">
                  <a:extLst>
                    <a:ext uri="{FF2B5EF4-FFF2-40B4-BE49-F238E27FC236}">
                      <a16:creationId xmlns:a16="http://schemas.microsoft.com/office/drawing/2014/main" id="{B5E69E0D-A865-4003-98B5-6BD9B4EF6F3F}"/>
                    </a:ext>
                  </a:extLst>
                </p:cNvPr>
                <p:cNvPicPr/>
                <p:nvPr/>
              </p:nvPicPr>
              <p:blipFill>
                <a:blip r:embed="rId1228"/>
                <a:stretch>
                  <a:fillRect/>
                </a:stretch>
              </p:blipFill>
              <p:spPr>
                <a:xfrm>
                  <a:off x="2648627" y="3795173"/>
                  <a:ext cx="8784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9">
              <p14:nvContentPartPr>
                <p14:cNvPr id="874" name="Freihand 873">
                  <a:extLst>
                    <a:ext uri="{FF2B5EF4-FFF2-40B4-BE49-F238E27FC236}">
                      <a16:creationId xmlns:a16="http://schemas.microsoft.com/office/drawing/2014/main" id="{0BB953E6-FEF2-41D6-A958-5DBEFBC46B13}"/>
                    </a:ext>
                  </a:extLst>
                </p14:cNvPr>
                <p14:cNvContentPartPr/>
                <p14:nvPr/>
              </p14:nvContentPartPr>
              <p14:xfrm>
                <a:off x="2723147" y="3681773"/>
                <a:ext cx="76320" cy="236880"/>
              </p14:xfrm>
            </p:contentPart>
          </mc:Choice>
          <mc:Fallback>
            <p:pic>
              <p:nvPicPr>
                <p:cNvPr id="874" name="Freihand 873">
                  <a:extLst>
                    <a:ext uri="{FF2B5EF4-FFF2-40B4-BE49-F238E27FC236}">
                      <a16:creationId xmlns:a16="http://schemas.microsoft.com/office/drawing/2014/main" id="{0BB953E6-FEF2-41D6-A958-5DBEFBC46B13}"/>
                    </a:ext>
                  </a:extLst>
                </p:cNvPr>
                <p:cNvPicPr/>
                <p:nvPr/>
              </p:nvPicPr>
              <p:blipFill>
                <a:blip r:embed="rId1230"/>
                <a:stretch>
                  <a:fillRect/>
                </a:stretch>
              </p:blipFill>
              <p:spPr>
                <a:xfrm>
                  <a:off x="2718827" y="3677453"/>
                  <a:ext cx="84960" cy="24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1">
              <p14:nvContentPartPr>
                <p14:cNvPr id="875" name="Freihand 874">
                  <a:extLst>
                    <a:ext uri="{FF2B5EF4-FFF2-40B4-BE49-F238E27FC236}">
                      <a16:creationId xmlns:a16="http://schemas.microsoft.com/office/drawing/2014/main" id="{7552F7FA-8992-45B5-82B0-3397CF6571A3}"/>
                    </a:ext>
                  </a:extLst>
                </p14:cNvPr>
                <p14:cNvContentPartPr/>
                <p14:nvPr/>
              </p14:nvContentPartPr>
              <p14:xfrm>
                <a:off x="2853827" y="3713093"/>
                <a:ext cx="114120" cy="129960"/>
              </p14:xfrm>
            </p:contentPart>
          </mc:Choice>
          <mc:Fallback>
            <p:pic>
              <p:nvPicPr>
                <p:cNvPr id="875" name="Freihand 874">
                  <a:extLst>
                    <a:ext uri="{FF2B5EF4-FFF2-40B4-BE49-F238E27FC236}">
                      <a16:creationId xmlns:a16="http://schemas.microsoft.com/office/drawing/2014/main" id="{7552F7FA-8992-45B5-82B0-3397CF6571A3}"/>
                    </a:ext>
                  </a:extLst>
                </p:cNvPr>
                <p:cNvPicPr/>
                <p:nvPr/>
              </p:nvPicPr>
              <p:blipFill>
                <a:blip r:embed="rId1232"/>
                <a:stretch>
                  <a:fillRect/>
                </a:stretch>
              </p:blipFill>
              <p:spPr>
                <a:xfrm>
                  <a:off x="2849507" y="3708773"/>
                  <a:ext cx="12276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3">
              <p14:nvContentPartPr>
                <p14:cNvPr id="876" name="Freihand 875">
                  <a:extLst>
                    <a:ext uri="{FF2B5EF4-FFF2-40B4-BE49-F238E27FC236}">
                      <a16:creationId xmlns:a16="http://schemas.microsoft.com/office/drawing/2014/main" id="{25E7BEB3-F5D4-4EA9-94F8-C8965FEFB314}"/>
                    </a:ext>
                  </a:extLst>
                </p14:cNvPr>
                <p14:cNvContentPartPr/>
                <p14:nvPr/>
              </p14:nvContentPartPr>
              <p14:xfrm>
                <a:off x="3048947" y="3773573"/>
                <a:ext cx="59400" cy="108720"/>
              </p14:xfrm>
            </p:contentPart>
          </mc:Choice>
          <mc:Fallback>
            <p:pic>
              <p:nvPicPr>
                <p:cNvPr id="876" name="Freihand 875">
                  <a:extLst>
                    <a:ext uri="{FF2B5EF4-FFF2-40B4-BE49-F238E27FC236}">
                      <a16:creationId xmlns:a16="http://schemas.microsoft.com/office/drawing/2014/main" id="{25E7BEB3-F5D4-4EA9-94F8-C8965FEFB314}"/>
                    </a:ext>
                  </a:extLst>
                </p:cNvPr>
                <p:cNvPicPr/>
                <p:nvPr/>
              </p:nvPicPr>
              <p:blipFill>
                <a:blip r:embed="rId1234"/>
                <a:stretch>
                  <a:fillRect/>
                </a:stretch>
              </p:blipFill>
              <p:spPr>
                <a:xfrm>
                  <a:off x="3044627" y="3769253"/>
                  <a:ext cx="6804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5">
              <p14:nvContentPartPr>
                <p14:cNvPr id="877" name="Freihand 876">
                  <a:extLst>
                    <a:ext uri="{FF2B5EF4-FFF2-40B4-BE49-F238E27FC236}">
                      <a16:creationId xmlns:a16="http://schemas.microsoft.com/office/drawing/2014/main" id="{9FC73F8D-6762-472A-A513-B5CA80A6F21E}"/>
                    </a:ext>
                  </a:extLst>
                </p14:cNvPr>
                <p14:cNvContentPartPr/>
                <p14:nvPr/>
              </p14:nvContentPartPr>
              <p14:xfrm>
                <a:off x="3051827" y="3756653"/>
                <a:ext cx="386640" cy="66600"/>
              </p14:xfrm>
            </p:contentPart>
          </mc:Choice>
          <mc:Fallback>
            <p:pic>
              <p:nvPicPr>
                <p:cNvPr id="877" name="Freihand 876">
                  <a:extLst>
                    <a:ext uri="{FF2B5EF4-FFF2-40B4-BE49-F238E27FC236}">
                      <a16:creationId xmlns:a16="http://schemas.microsoft.com/office/drawing/2014/main" id="{9FC73F8D-6762-472A-A513-B5CA80A6F21E}"/>
                    </a:ext>
                  </a:extLst>
                </p:cNvPr>
                <p:cNvPicPr/>
                <p:nvPr/>
              </p:nvPicPr>
              <p:blipFill>
                <a:blip r:embed="rId1236"/>
                <a:stretch>
                  <a:fillRect/>
                </a:stretch>
              </p:blipFill>
              <p:spPr>
                <a:xfrm>
                  <a:off x="3047507" y="3752333"/>
                  <a:ext cx="395280" cy="7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7">
              <p14:nvContentPartPr>
                <p14:cNvPr id="878" name="Freihand 877">
                  <a:extLst>
                    <a:ext uri="{FF2B5EF4-FFF2-40B4-BE49-F238E27FC236}">
                      <a16:creationId xmlns:a16="http://schemas.microsoft.com/office/drawing/2014/main" id="{8AD3FE82-2C92-44BA-BABD-3DCBD7B4BD39}"/>
                    </a:ext>
                  </a:extLst>
                </p14:cNvPr>
                <p14:cNvContentPartPr/>
                <p14:nvPr/>
              </p14:nvContentPartPr>
              <p14:xfrm>
                <a:off x="3339827" y="3779333"/>
                <a:ext cx="105120" cy="18000"/>
              </p14:xfrm>
            </p:contentPart>
          </mc:Choice>
          <mc:Fallback>
            <p:pic>
              <p:nvPicPr>
                <p:cNvPr id="878" name="Freihand 877">
                  <a:extLst>
                    <a:ext uri="{FF2B5EF4-FFF2-40B4-BE49-F238E27FC236}">
                      <a16:creationId xmlns:a16="http://schemas.microsoft.com/office/drawing/2014/main" id="{8AD3FE82-2C92-44BA-BABD-3DCBD7B4BD39}"/>
                    </a:ext>
                  </a:extLst>
                </p:cNvPr>
                <p:cNvPicPr/>
                <p:nvPr/>
              </p:nvPicPr>
              <p:blipFill>
                <a:blip r:embed="rId1238"/>
                <a:stretch>
                  <a:fillRect/>
                </a:stretch>
              </p:blipFill>
              <p:spPr>
                <a:xfrm>
                  <a:off x="3335507" y="3775013"/>
                  <a:ext cx="11376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9">
              <p14:nvContentPartPr>
                <p14:cNvPr id="880" name="Freihand 879">
                  <a:extLst>
                    <a:ext uri="{FF2B5EF4-FFF2-40B4-BE49-F238E27FC236}">
                      <a16:creationId xmlns:a16="http://schemas.microsoft.com/office/drawing/2014/main" id="{67CB45AE-CFEC-4401-BF8D-E74A28E19A22}"/>
                    </a:ext>
                  </a:extLst>
                </p14:cNvPr>
                <p14:cNvContentPartPr/>
                <p14:nvPr/>
              </p14:nvContentPartPr>
              <p14:xfrm>
                <a:off x="3701267" y="3607613"/>
                <a:ext cx="121680" cy="176040"/>
              </p14:xfrm>
            </p:contentPart>
          </mc:Choice>
          <mc:Fallback>
            <p:pic>
              <p:nvPicPr>
                <p:cNvPr id="880" name="Freihand 879">
                  <a:extLst>
                    <a:ext uri="{FF2B5EF4-FFF2-40B4-BE49-F238E27FC236}">
                      <a16:creationId xmlns:a16="http://schemas.microsoft.com/office/drawing/2014/main" id="{67CB45AE-CFEC-4401-BF8D-E74A28E19A22}"/>
                    </a:ext>
                  </a:extLst>
                </p:cNvPr>
                <p:cNvPicPr/>
                <p:nvPr/>
              </p:nvPicPr>
              <p:blipFill>
                <a:blip r:embed="rId1240"/>
                <a:stretch>
                  <a:fillRect/>
                </a:stretch>
              </p:blipFill>
              <p:spPr>
                <a:xfrm>
                  <a:off x="3696947" y="3603293"/>
                  <a:ext cx="13032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1">
              <p14:nvContentPartPr>
                <p14:cNvPr id="881" name="Freihand 880">
                  <a:extLst>
                    <a:ext uri="{FF2B5EF4-FFF2-40B4-BE49-F238E27FC236}">
                      <a16:creationId xmlns:a16="http://schemas.microsoft.com/office/drawing/2014/main" id="{6186507A-3344-4F94-B38B-41164559503C}"/>
                    </a:ext>
                  </a:extLst>
                </p14:cNvPr>
                <p14:cNvContentPartPr/>
                <p14:nvPr/>
              </p14:nvContentPartPr>
              <p14:xfrm>
                <a:off x="3919427" y="3683573"/>
                <a:ext cx="111240" cy="6840"/>
              </p14:xfrm>
            </p:contentPart>
          </mc:Choice>
          <mc:Fallback>
            <p:pic>
              <p:nvPicPr>
                <p:cNvPr id="881" name="Freihand 880">
                  <a:extLst>
                    <a:ext uri="{FF2B5EF4-FFF2-40B4-BE49-F238E27FC236}">
                      <a16:creationId xmlns:a16="http://schemas.microsoft.com/office/drawing/2014/main" id="{6186507A-3344-4F94-B38B-41164559503C}"/>
                    </a:ext>
                  </a:extLst>
                </p:cNvPr>
                <p:cNvPicPr/>
                <p:nvPr/>
              </p:nvPicPr>
              <p:blipFill>
                <a:blip r:embed="rId1242"/>
                <a:stretch>
                  <a:fillRect/>
                </a:stretch>
              </p:blipFill>
              <p:spPr>
                <a:xfrm>
                  <a:off x="3915107" y="3679253"/>
                  <a:ext cx="11988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3">
              <p14:nvContentPartPr>
                <p14:cNvPr id="883" name="Freihand 882">
                  <a:extLst>
                    <a:ext uri="{FF2B5EF4-FFF2-40B4-BE49-F238E27FC236}">
                      <a16:creationId xmlns:a16="http://schemas.microsoft.com/office/drawing/2014/main" id="{A629A4FD-6036-48F6-8FE4-72E63CFCF098}"/>
                    </a:ext>
                  </a:extLst>
                </p14:cNvPr>
                <p14:cNvContentPartPr/>
                <p14:nvPr/>
              </p14:nvContentPartPr>
              <p14:xfrm>
                <a:off x="4065947" y="3656573"/>
                <a:ext cx="81360" cy="124200"/>
              </p14:xfrm>
            </p:contentPart>
          </mc:Choice>
          <mc:Fallback>
            <p:pic>
              <p:nvPicPr>
                <p:cNvPr id="883" name="Freihand 882">
                  <a:extLst>
                    <a:ext uri="{FF2B5EF4-FFF2-40B4-BE49-F238E27FC236}">
                      <a16:creationId xmlns:a16="http://schemas.microsoft.com/office/drawing/2014/main" id="{A629A4FD-6036-48F6-8FE4-72E63CFCF098}"/>
                    </a:ext>
                  </a:extLst>
                </p:cNvPr>
                <p:cNvPicPr/>
                <p:nvPr/>
              </p:nvPicPr>
              <p:blipFill>
                <a:blip r:embed="rId1244"/>
                <a:stretch>
                  <a:fillRect/>
                </a:stretch>
              </p:blipFill>
              <p:spPr>
                <a:xfrm>
                  <a:off x="4061627" y="3652253"/>
                  <a:ext cx="9000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5">
              <p14:nvContentPartPr>
                <p14:cNvPr id="884" name="Freihand 883">
                  <a:extLst>
                    <a:ext uri="{FF2B5EF4-FFF2-40B4-BE49-F238E27FC236}">
                      <a16:creationId xmlns:a16="http://schemas.microsoft.com/office/drawing/2014/main" id="{2A5EC29F-AE71-4ACB-AF91-CFE5E0437763}"/>
                    </a:ext>
                  </a:extLst>
                </p14:cNvPr>
                <p14:cNvContentPartPr/>
                <p14:nvPr/>
              </p14:nvContentPartPr>
              <p14:xfrm>
                <a:off x="4152707" y="3783653"/>
                <a:ext cx="33480" cy="60480"/>
              </p14:xfrm>
            </p:contentPart>
          </mc:Choice>
          <mc:Fallback>
            <p:pic>
              <p:nvPicPr>
                <p:cNvPr id="884" name="Freihand 883">
                  <a:extLst>
                    <a:ext uri="{FF2B5EF4-FFF2-40B4-BE49-F238E27FC236}">
                      <a16:creationId xmlns:a16="http://schemas.microsoft.com/office/drawing/2014/main" id="{2A5EC29F-AE71-4ACB-AF91-CFE5E0437763}"/>
                    </a:ext>
                  </a:extLst>
                </p:cNvPr>
                <p:cNvPicPr/>
                <p:nvPr/>
              </p:nvPicPr>
              <p:blipFill>
                <a:blip r:embed="rId1246"/>
                <a:stretch>
                  <a:fillRect/>
                </a:stretch>
              </p:blipFill>
              <p:spPr>
                <a:xfrm>
                  <a:off x="4148387" y="3779333"/>
                  <a:ext cx="4212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7">
              <p14:nvContentPartPr>
                <p14:cNvPr id="885" name="Freihand 884">
                  <a:extLst>
                    <a:ext uri="{FF2B5EF4-FFF2-40B4-BE49-F238E27FC236}">
                      <a16:creationId xmlns:a16="http://schemas.microsoft.com/office/drawing/2014/main" id="{EE1E7CB5-1825-4211-8C3C-6968B7925F8A}"/>
                    </a:ext>
                  </a:extLst>
                </p14:cNvPr>
                <p14:cNvContentPartPr/>
                <p14:nvPr/>
              </p14:nvContentPartPr>
              <p14:xfrm>
                <a:off x="4235867" y="3678533"/>
                <a:ext cx="120600" cy="113040"/>
              </p14:xfrm>
            </p:contentPart>
          </mc:Choice>
          <mc:Fallback>
            <p:pic>
              <p:nvPicPr>
                <p:cNvPr id="885" name="Freihand 884">
                  <a:extLst>
                    <a:ext uri="{FF2B5EF4-FFF2-40B4-BE49-F238E27FC236}">
                      <a16:creationId xmlns:a16="http://schemas.microsoft.com/office/drawing/2014/main" id="{EE1E7CB5-1825-4211-8C3C-6968B7925F8A}"/>
                    </a:ext>
                  </a:extLst>
                </p:cNvPr>
                <p:cNvPicPr/>
                <p:nvPr/>
              </p:nvPicPr>
              <p:blipFill>
                <a:blip r:embed="rId1248"/>
                <a:stretch>
                  <a:fillRect/>
                </a:stretch>
              </p:blipFill>
              <p:spPr>
                <a:xfrm>
                  <a:off x="4231547" y="3674213"/>
                  <a:ext cx="12924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9">
              <p14:nvContentPartPr>
                <p14:cNvPr id="886" name="Freihand 885">
                  <a:extLst>
                    <a:ext uri="{FF2B5EF4-FFF2-40B4-BE49-F238E27FC236}">
                      <a16:creationId xmlns:a16="http://schemas.microsoft.com/office/drawing/2014/main" id="{1254915F-578A-4BFC-A5AC-A25416446ECB}"/>
                    </a:ext>
                  </a:extLst>
                </p14:cNvPr>
                <p14:cNvContentPartPr/>
                <p14:nvPr/>
              </p14:nvContentPartPr>
              <p14:xfrm>
                <a:off x="4204187" y="3624173"/>
                <a:ext cx="193320" cy="287640"/>
              </p14:xfrm>
            </p:contentPart>
          </mc:Choice>
          <mc:Fallback>
            <p:pic>
              <p:nvPicPr>
                <p:cNvPr id="886" name="Freihand 885">
                  <a:extLst>
                    <a:ext uri="{FF2B5EF4-FFF2-40B4-BE49-F238E27FC236}">
                      <a16:creationId xmlns:a16="http://schemas.microsoft.com/office/drawing/2014/main" id="{1254915F-578A-4BFC-A5AC-A25416446ECB}"/>
                    </a:ext>
                  </a:extLst>
                </p:cNvPr>
                <p:cNvPicPr/>
                <p:nvPr/>
              </p:nvPicPr>
              <p:blipFill>
                <a:blip r:embed="rId1250"/>
                <a:stretch>
                  <a:fillRect/>
                </a:stretch>
              </p:blipFill>
              <p:spPr>
                <a:xfrm>
                  <a:off x="4199867" y="3619853"/>
                  <a:ext cx="201960" cy="29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1">
              <p14:nvContentPartPr>
                <p14:cNvPr id="887" name="Freihand 886">
                  <a:extLst>
                    <a:ext uri="{FF2B5EF4-FFF2-40B4-BE49-F238E27FC236}">
                      <a16:creationId xmlns:a16="http://schemas.microsoft.com/office/drawing/2014/main" id="{04CF7EAA-0AE1-471B-A92C-C7B420B8A963}"/>
                    </a:ext>
                  </a:extLst>
                </p14:cNvPr>
                <p14:cNvContentPartPr/>
                <p14:nvPr/>
              </p14:nvContentPartPr>
              <p14:xfrm>
                <a:off x="3577067" y="3562973"/>
                <a:ext cx="229320" cy="330480"/>
              </p14:xfrm>
            </p:contentPart>
          </mc:Choice>
          <mc:Fallback>
            <p:pic>
              <p:nvPicPr>
                <p:cNvPr id="887" name="Freihand 886">
                  <a:extLst>
                    <a:ext uri="{FF2B5EF4-FFF2-40B4-BE49-F238E27FC236}">
                      <a16:creationId xmlns:a16="http://schemas.microsoft.com/office/drawing/2014/main" id="{04CF7EAA-0AE1-471B-A92C-C7B420B8A963}"/>
                    </a:ext>
                  </a:extLst>
                </p:cNvPr>
                <p:cNvPicPr/>
                <p:nvPr/>
              </p:nvPicPr>
              <p:blipFill>
                <a:blip r:embed="rId1252"/>
                <a:stretch>
                  <a:fillRect/>
                </a:stretch>
              </p:blipFill>
              <p:spPr>
                <a:xfrm>
                  <a:off x="3572747" y="3558653"/>
                  <a:ext cx="237960" cy="33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3">
              <p14:nvContentPartPr>
                <p14:cNvPr id="888" name="Freihand 887">
                  <a:extLst>
                    <a:ext uri="{FF2B5EF4-FFF2-40B4-BE49-F238E27FC236}">
                      <a16:creationId xmlns:a16="http://schemas.microsoft.com/office/drawing/2014/main" id="{2158F8CB-75DD-4C4B-8680-1417C928457D}"/>
                    </a:ext>
                  </a:extLst>
                </p14:cNvPr>
                <p14:cNvContentPartPr/>
                <p14:nvPr/>
              </p14:nvContentPartPr>
              <p14:xfrm>
                <a:off x="4532147" y="3681773"/>
                <a:ext cx="360" cy="360"/>
              </p14:xfrm>
            </p:contentPart>
          </mc:Choice>
          <mc:Fallback>
            <p:pic>
              <p:nvPicPr>
                <p:cNvPr id="888" name="Freihand 887">
                  <a:extLst>
                    <a:ext uri="{FF2B5EF4-FFF2-40B4-BE49-F238E27FC236}">
                      <a16:creationId xmlns:a16="http://schemas.microsoft.com/office/drawing/2014/main" id="{2158F8CB-75DD-4C4B-8680-1417C928457D}"/>
                    </a:ext>
                  </a:extLst>
                </p:cNvPr>
                <p:cNvPicPr/>
                <p:nvPr/>
              </p:nvPicPr>
              <p:blipFill>
                <a:blip r:embed="rId1254"/>
                <a:stretch>
                  <a:fillRect/>
                </a:stretch>
              </p:blipFill>
              <p:spPr>
                <a:xfrm>
                  <a:off x="4527827" y="367745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5">
              <p14:nvContentPartPr>
                <p14:cNvPr id="889" name="Freihand 888">
                  <a:extLst>
                    <a:ext uri="{FF2B5EF4-FFF2-40B4-BE49-F238E27FC236}">
                      <a16:creationId xmlns:a16="http://schemas.microsoft.com/office/drawing/2014/main" id="{3BAAFBBE-F91D-411F-BAE3-E3049321B79D}"/>
                    </a:ext>
                  </a:extLst>
                </p14:cNvPr>
                <p14:cNvContentPartPr/>
                <p14:nvPr/>
              </p14:nvContentPartPr>
              <p14:xfrm>
                <a:off x="4498307" y="3594293"/>
                <a:ext cx="94320" cy="119880"/>
              </p14:xfrm>
            </p:contentPart>
          </mc:Choice>
          <mc:Fallback>
            <p:pic>
              <p:nvPicPr>
                <p:cNvPr id="889" name="Freihand 888">
                  <a:extLst>
                    <a:ext uri="{FF2B5EF4-FFF2-40B4-BE49-F238E27FC236}">
                      <a16:creationId xmlns:a16="http://schemas.microsoft.com/office/drawing/2014/main" id="{3BAAFBBE-F91D-411F-BAE3-E3049321B79D}"/>
                    </a:ext>
                  </a:extLst>
                </p:cNvPr>
                <p:cNvPicPr/>
                <p:nvPr/>
              </p:nvPicPr>
              <p:blipFill>
                <a:blip r:embed="rId1256"/>
                <a:stretch>
                  <a:fillRect/>
                </a:stretch>
              </p:blipFill>
              <p:spPr>
                <a:xfrm>
                  <a:off x="4493987" y="3589973"/>
                  <a:ext cx="10296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7">
              <p14:nvContentPartPr>
                <p14:cNvPr id="890" name="Freihand 889">
                  <a:extLst>
                    <a:ext uri="{FF2B5EF4-FFF2-40B4-BE49-F238E27FC236}">
                      <a16:creationId xmlns:a16="http://schemas.microsoft.com/office/drawing/2014/main" id="{AB5BAA36-C20E-447C-AA19-6AD8082F503B}"/>
                    </a:ext>
                  </a:extLst>
                </p14:cNvPr>
                <p14:cNvContentPartPr/>
                <p14:nvPr/>
              </p14:nvContentPartPr>
              <p14:xfrm>
                <a:off x="4617827" y="3578093"/>
                <a:ext cx="102960" cy="135000"/>
              </p14:xfrm>
            </p:contentPart>
          </mc:Choice>
          <mc:Fallback>
            <p:pic>
              <p:nvPicPr>
                <p:cNvPr id="890" name="Freihand 889">
                  <a:extLst>
                    <a:ext uri="{FF2B5EF4-FFF2-40B4-BE49-F238E27FC236}">
                      <a16:creationId xmlns:a16="http://schemas.microsoft.com/office/drawing/2014/main" id="{AB5BAA36-C20E-447C-AA19-6AD8082F503B}"/>
                    </a:ext>
                  </a:extLst>
                </p:cNvPr>
                <p:cNvPicPr/>
                <p:nvPr/>
              </p:nvPicPr>
              <p:blipFill>
                <a:blip r:embed="rId1258"/>
                <a:stretch>
                  <a:fillRect/>
                </a:stretch>
              </p:blipFill>
              <p:spPr>
                <a:xfrm>
                  <a:off x="4613507" y="3573773"/>
                  <a:ext cx="11160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9">
              <p14:nvContentPartPr>
                <p14:cNvPr id="891" name="Freihand 890">
                  <a:extLst>
                    <a:ext uri="{FF2B5EF4-FFF2-40B4-BE49-F238E27FC236}">
                      <a16:creationId xmlns:a16="http://schemas.microsoft.com/office/drawing/2014/main" id="{3FA38F25-F074-4A13-9911-5CDFCFD4659C}"/>
                    </a:ext>
                  </a:extLst>
                </p14:cNvPr>
                <p14:cNvContentPartPr/>
                <p14:nvPr/>
              </p14:nvContentPartPr>
              <p14:xfrm>
                <a:off x="4545827" y="3744773"/>
                <a:ext cx="190440" cy="21600"/>
              </p14:xfrm>
            </p:contentPart>
          </mc:Choice>
          <mc:Fallback>
            <p:pic>
              <p:nvPicPr>
                <p:cNvPr id="891" name="Freihand 890">
                  <a:extLst>
                    <a:ext uri="{FF2B5EF4-FFF2-40B4-BE49-F238E27FC236}">
                      <a16:creationId xmlns:a16="http://schemas.microsoft.com/office/drawing/2014/main" id="{3FA38F25-F074-4A13-9911-5CDFCFD4659C}"/>
                    </a:ext>
                  </a:extLst>
                </p:cNvPr>
                <p:cNvPicPr/>
                <p:nvPr/>
              </p:nvPicPr>
              <p:blipFill>
                <a:blip r:embed="rId1260"/>
                <a:stretch>
                  <a:fillRect/>
                </a:stretch>
              </p:blipFill>
              <p:spPr>
                <a:xfrm>
                  <a:off x="4541507" y="3740453"/>
                  <a:ext cx="1990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1">
              <p14:nvContentPartPr>
                <p14:cNvPr id="892" name="Freihand 891">
                  <a:extLst>
                    <a:ext uri="{FF2B5EF4-FFF2-40B4-BE49-F238E27FC236}">
                      <a16:creationId xmlns:a16="http://schemas.microsoft.com/office/drawing/2014/main" id="{E71D8066-E287-4218-8D7C-44D3C19975F6}"/>
                    </a:ext>
                  </a:extLst>
                </p14:cNvPr>
                <p14:cNvContentPartPr/>
                <p14:nvPr/>
              </p14:nvContentPartPr>
              <p14:xfrm>
                <a:off x="4533227" y="3808493"/>
                <a:ext cx="105480" cy="129240"/>
              </p14:xfrm>
            </p:contentPart>
          </mc:Choice>
          <mc:Fallback>
            <p:pic>
              <p:nvPicPr>
                <p:cNvPr id="892" name="Freihand 891">
                  <a:extLst>
                    <a:ext uri="{FF2B5EF4-FFF2-40B4-BE49-F238E27FC236}">
                      <a16:creationId xmlns:a16="http://schemas.microsoft.com/office/drawing/2014/main" id="{E71D8066-E287-4218-8D7C-44D3C19975F6}"/>
                    </a:ext>
                  </a:extLst>
                </p:cNvPr>
                <p:cNvPicPr/>
                <p:nvPr/>
              </p:nvPicPr>
              <p:blipFill>
                <a:blip r:embed="rId1262"/>
                <a:stretch>
                  <a:fillRect/>
                </a:stretch>
              </p:blipFill>
              <p:spPr>
                <a:xfrm>
                  <a:off x="4528907" y="3804173"/>
                  <a:ext cx="11412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3">
              <p14:nvContentPartPr>
                <p14:cNvPr id="893" name="Freihand 892">
                  <a:extLst>
                    <a:ext uri="{FF2B5EF4-FFF2-40B4-BE49-F238E27FC236}">
                      <a16:creationId xmlns:a16="http://schemas.microsoft.com/office/drawing/2014/main" id="{4F3AF829-51A8-44B9-8023-91710D1FA80D}"/>
                    </a:ext>
                  </a:extLst>
                </p14:cNvPr>
                <p14:cNvContentPartPr/>
                <p14:nvPr/>
              </p14:nvContentPartPr>
              <p14:xfrm>
                <a:off x="4584707" y="3808493"/>
                <a:ext cx="122040" cy="9720"/>
              </p14:xfrm>
            </p:contentPart>
          </mc:Choice>
          <mc:Fallback>
            <p:pic>
              <p:nvPicPr>
                <p:cNvPr id="893" name="Freihand 892">
                  <a:extLst>
                    <a:ext uri="{FF2B5EF4-FFF2-40B4-BE49-F238E27FC236}">
                      <a16:creationId xmlns:a16="http://schemas.microsoft.com/office/drawing/2014/main" id="{4F3AF829-51A8-44B9-8023-91710D1FA80D}"/>
                    </a:ext>
                  </a:extLst>
                </p:cNvPr>
                <p:cNvPicPr/>
                <p:nvPr/>
              </p:nvPicPr>
              <p:blipFill>
                <a:blip r:embed="rId1264"/>
                <a:stretch>
                  <a:fillRect/>
                </a:stretch>
              </p:blipFill>
              <p:spPr>
                <a:xfrm>
                  <a:off x="4580387" y="3804173"/>
                  <a:ext cx="13068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5">
              <p14:nvContentPartPr>
                <p14:cNvPr id="895" name="Freihand 894">
                  <a:extLst>
                    <a:ext uri="{FF2B5EF4-FFF2-40B4-BE49-F238E27FC236}">
                      <a16:creationId xmlns:a16="http://schemas.microsoft.com/office/drawing/2014/main" id="{93A57753-0304-4982-AB6D-54B608656982}"/>
                    </a:ext>
                  </a:extLst>
                </p14:cNvPr>
                <p14:cNvContentPartPr/>
                <p14:nvPr/>
              </p14:nvContentPartPr>
              <p14:xfrm>
                <a:off x="4869107" y="3756653"/>
                <a:ext cx="144720" cy="3600"/>
              </p14:xfrm>
            </p:contentPart>
          </mc:Choice>
          <mc:Fallback>
            <p:pic>
              <p:nvPicPr>
                <p:cNvPr id="895" name="Freihand 894">
                  <a:extLst>
                    <a:ext uri="{FF2B5EF4-FFF2-40B4-BE49-F238E27FC236}">
                      <a16:creationId xmlns:a16="http://schemas.microsoft.com/office/drawing/2014/main" id="{93A57753-0304-4982-AB6D-54B608656982}"/>
                    </a:ext>
                  </a:extLst>
                </p:cNvPr>
                <p:cNvPicPr/>
                <p:nvPr/>
              </p:nvPicPr>
              <p:blipFill>
                <a:blip r:embed="rId1266"/>
                <a:stretch>
                  <a:fillRect/>
                </a:stretch>
              </p:blipFill>
              <p:spPr>
                <a:xfrm>
                  <a:off x="4864787" y="3752333"/>
                  <a:ext cx="15336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7">
              <p14:nvContentPartPr>
                <p14:cNvPr id="896" name="Freihand 895">
                  <a:extLst>
                    <a:ext uri="{FF2B5EF4-FFF2-40B4-BE49-F238E27FC236}">
                      <a16:creationId xmlns:a16="http://schemas.microsoft.com/office/drawing/2014/main" id="{99398739-8429-464C-A547-652849BB9917}"/>
                    </a:ext>
                  </a:extLst>
                </p14:cNvPr>
                <p14:cNvContentPartPr/>
                <p14:nvPr/>
              </p14:nvContentPartPr>
              <p14:xfrm>
                <a:off x="4869107" y="3800573"/>
                <a:ext cx="145800" cy="5400"/>
              </p14:xfrm>
            </p:contentPart>
          </mc:Choice>
          <mc:Fallback>
            <p:pic>
              <p:nvPicPr>
                <p:cNvPr id="896" name="Freihand 895">
                  <a:extLst>
                    <a:ext uri="{FF2B5EF4-FFF2-40B4-BE49-F238E27FC236}">
                      <a16:creationId xmlns:a16="http://schemas.microsoft.com/office/drawing/2014/main" id="{99398739-8429-464C-A547-652849BB9917}"/>
                    </a:ext>
                  </a:extLst>
                </p:cNvPr>
                <p:cNvPicPr/>
                <p:nvPr/>
              </p:nvPicPr>
              <p:blipFill>
                <a:blip r:embed="rId1268"/>
                <a:stretch>
                  <a:fillRect/>
                </a:stretch>
              </p:blipFill>
              <p:spPr>
                <a:xfrm>
                  <a:off x="4864787" y="3796253"/>
                  <a:ext cx="15444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9">
              <p14:nvContentPartPr>
                <p14:cNvPr id="898" name="Freihand 897">
                  <a:extLst>
                    <a:ext uri="{FF2B5EF4-FFF2-40B4-BE49-F238E27FC236}">
                      <a16:creationId xmlns:a16="http://schemas.microsoft.com/office/drawing/2014/main" id="{6D51DD74-C467-4ADE-A023-6BD7F184F05A}"/>
                    </a:ext>
                  </a:extLst>
                </p14:cNvPr>
                <p14:cNvContentPartPr/>
                <p14:nvPr/>
              </p14:nvContentPartPr>
              <p14:xfrm>
                <a:off x="5121107" y="3668453"/>
                <a:ext cx="127440" cy="118440"/>
              </p14:xfrm>
            </p:contentPart>
          </mc:Choice>
          <mc:Fallback>
            <p:pic>
              <p:nvPicPr>
                <p:cNvPr id="898" name="Freihand 897">
                  <a:extLst>
                    <a:ext uri="{FF2B5EF4-FFF2-40B4-BE49-F238E27FC236}">
                      <a16:creationId xmlns:a16="http://schemas.microsoft.com/office/drawing/2014/main" id="{6D51DD74-C467-4ADE-A023-6BD7F184F05A}"/>
                    </a:ext>
                  </a:extLst>
                </p:cNvPr>
                <p:cNvPicPr/>
                <p:nvPr/>
              </p:nvPicPr>
              <p:blipFill>
                <a:blip r:embed="rId1270"/>
                <a:stretch>
                  <a:fillRect/>
                </a:stretch>
              </p:blipFill>
              <p:spPr>
                <a:xfrm>
                  <a:off x="5116787" y="3664133"/>
                  <a:ext cx="13608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1">
              <p14:nvContentPartPr>
                <p14:cNvPr id="899" name="Freihand 898">
                  <a:extLst>
                    <a:ext uri="{FF2B5EF4-FFF2-40B4-BE49-F238E27FC236}">
                      <a16:creationId xmlns:a16="http://schemas.microsoft.com/office/drawing/2014/main" id="{1CBA67BD-5E43-4CCE-8006-DEF77C2B296E}"/>
                    </a:ext>
                  </a:extLst>
                </p14:cNvPr>
                <p14:cNvContentPartPr/>
                <p14:nvPr/>
              </p14:nvContentPartPr>
              <p14:xfrm>
                <a:off x="5243867" y="3753053"/>
                <a:ext cx="23400" cy="82440"/>
              </p14:xfrm>
            </p:contentPart>
          </mc:Choice>
          <mc:Fallback>
            <p:pic>
              <p:nvPicPr>
                <p:cNvPr id="899" name="Freihand 898">
                  <a:extLst>
                    <a:ext uri="{FF2B5EF4-FFF2-40B4-BE49-F238E27FC236}">
                      <a16:creationId xmlns:a16="http://schemas.microsoft.com/office/drawing/2014/main" id="{1CBA67BD-5E43-4CCE-8006-DEF77C2B296E}"/>
                    </a:ext>
                  </a:extLst>
                </p:cNvPr>
                <p:cNvPicPr/>
                <p:nvPr/>
              </p:nvPicPr>
              <p:blipFill>
                <a:blip r:embed="rId1272"/>
                <a:stretch>
                  <a:fillRect/>
                </a:stretch>
              </p:blipFill>
              <p:spPr>
                <a:xfrm>
                  <a:off x="5239547" y="3748733"/>
                  <a:ext cx="3204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3">
              <p14:nvContentPartPr>
                <p14:cNvPr id="900" name="Freihand 899">
                  <a:extLst>
                    <a:ext uri="{FF2B5EF4-FFF2-40B4-BE49-F238E27FC236}">
                      <a16:creationId xmlns:a16="http://schemas.microsoft.com/office/drawing/2014/main" id="{098025E2-CB02-41AA-92A7-5BD440C73BD8}"/>
                    </a:ext>
                  </a:extLst>
                </p14:cNvPr>
                <p14:cNvContentPartPr/>
                <p14:nvPr/>
              </p14:nvContentPartPr>
              <p14:xfrm>
                <a:off x="5293547" y="3663773"/>
                <a:ext cx="112680" cy="131040"/>
              </p14:xfrm>
            </p:contentPart>
          </mc:Choice>
          <mc:Fallback>
            <p:pic>
              <p:nvPicPr>
                <p:cNvPr id="900" name="Freihand 899">
                  <a:extLst>
                    <a:ext uri="{FF2B5EF4-FFF2-40B4-BE49-F238E27FC236}">
                      <a16:creationId xmlns:a16="http://schemas.microsoft.com/office/drawing/2014/main" id="{098025E2-CB02-41AA-92A7-5BD440C73BD8}"/>
                    </a:ext>
                  </a:extLst>
                </p:cNvPr>
                <p:cNvPicPr/>
                <p:nvPr/>
              </p:nvPicPr>
              <p:blipFill>
                <a:blip r:embed="rId1274"/>
                <a:stretch>
                  <a:fillRect/>
                </a:stretch>
              </p:blipFill>
              <p:spPr>
                <a:xfrm>
                  <a:off x="5289227" y="3659453"/>
                  <a:ext cx="12132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5">
              <p14:nvContentPartPr>
                <p14:cNvPr id="901" name="Freihand 900">
                  <a:extLst>
                    <a:ext uri="{FF2B5EF4-FFF2-40B4-BE49-F238E27FC236}">
                      <a16:creationId xmlns:a16="http://schemas.microsoft.com/office/drawing/2014/main" id="{4D060274-8D43-4EBA-BB25-9BA9D5AA5E51}"/>
                    </a:ext>
                  </a:extLst>
                </p14:cNvPr>
                <p14:cNvContentPartPr/>
                <p14:nvPr/>
              </p14:nvContentPartPr>
              <p14:xfrm>
                <a:off x="5478227" y="3719933"/>
                <a:ext cx="360" cy="360"/>
              </p14:xfrm>
            </p:contentPart>
          </mc:Choice>
          <mc:Fallback>
            <p:pic>
              <p:nvPicPr>
                <p:cNvPr id="901" name="Freihand 900">
                  <a:extLst>
                    <a:ext uri="{FF2B5EF4-FFF2-40B4-BE49-F238E27FC236}">
                      <a16:creationId xmlns:a16="http://schemas.microsoft.com/office/drawing/2014/main" id="{4D060274-8D43-4EBA-BB25-9BA9D5AA5E51}"/>
                    </a:ext>
                  </a:extLst>
                </p:cNvPr>
                <p:cNvPicPr/>
                <p:nvPr/>
              </p:nvPicPr>
              <p:blipFill>
                <a:blip r:embed="rId1254"/>
                <a:stretch>
                  <a:fillRect/>
                </a:stretch>
              </p:blipFill>
              <p:spPr>
                <a:xfrm>
                  <a:off x="5473907" y="3715613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6">
              <p14:nvContentPartPr>
                <p14:cNvPr id="902" name="Freihand 901">
                  <a:extLst>
                    <a:ext uri="{FF2B5EF4-FFF2-40B4-BE49-F238E27FC236}">
                      <a16:creationId xmlns:a16="http://schemas.microsoft.com/office/drawing/2014/main" id="{98EA2F71-71E0-4E2B-926F-C0D1D7ED2465}"/>
                    </a:ext>
                  </a:extLst>
                </p14:cNvPr>
                <p14:cNvContentPartPr/>
                <p14:nvPr/>
              </p14:nvContentPartPr>
              <p14:xfrm>
                <a:off x="5576147" y="3617333"/>
                <a:ext cx="70920" cy="128520"/>
              </p14:xfrm>
            </p:contentPart>
          </mc:Choice>
          <mc:Fallback>
            <p:pic>
              <p:nvPicPr>
                <p:cNvPr id="902" name="Freihand 901">
                  <a:extLst>
                    <a:ext uri="{FF2B5EF4-FFF2-40B4-BE49-F238E27FC236}">
                      <a16:creationId xmlns:a16="http://schemas.microsoft.com/office/drawing/2014/main" id="{98EA2F71-71E0-4E2B-926F-C0D1D7ED2465}"/>
                    </a:ext>
                  </a:extLst>
                </p:cNvPr>
                <p:cNvPicPr/>
                <p:nvPr/>
              </p:nvPicPr>
              <p:blipFill>
                <a:blip r:embed="rId1277"/>
                <a:stretch>
                  <a:fillRect/>
                </a:stretch>
              </p:blipFill>
              <p:spPr>
                <a:xfrm>
                  <a:off x="5571827" y="3613013"/>
                  <a:ext cx="7956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8">
              <p14:nvContentPartPr>
                <p14:cNvPr id="903" name="Freihand 902">
                  <a:extLst>
                    <a:ext uri="{FF2B5EF4-FFF2-40B4-BE49-F238E27FC236}">
                      <a16:creationId xmlns:a16="http://schemas.microsoft.com/office/drawing/2014/main" id="{1E36B369-A283-463E-BE57-B36177761CBA}"/>
                    </a:ext>
                  </a:extLst>
                </p14:cNvPr>
                <p14:cNvContentPartPr/>
                <p14:nvPr/>
              </p14:nvContentPartPr>
              <p14:xfrm>
                <a:off x="5647787" y="3610133"/>
                <a:ext cx="100800" cy="136080"/>
              </p14:xfrm>
            </p:contentPart>
          </mc:Choice>
          <mc:Fallback>
            <p:pic>
              <p:nvPicPr>
                <p:cNvPr id="903" name="Freihand 902">
                  <a:extLst>
                    <a:ext uri="{FF2B5EF4-FFF2-40B4-BE49-F238E27FC236}">
                      <a16:creationId xmlns:a16="http://schemas.microsoft.com/office/drawing/2014/main" id="{1E36B369-A283-463E-BE57-B36177761CBA}"/>
                    </a:ext>
                  </a:extLst>
                </p:cNvPr>
                <p:cNvPicPr/>
                <p:nvPr/>
              </p:nvPicPr>
              <p:blipFill>
                <a:blip r:embed="rId1279"/>
                <a:stretch>
                  <a:fillRect/>
                </a:stretch>
              </p:blipFill>
              <p:spPr>
                <a:xfrm>
                  <a:off x="5643467" y="3605813"/>
                  <a:ext cx="10944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0">
              <p14:nvContentPartPr>
                <p14:cNvPr id="904" name="Freihand 903">
                  <a:extLst>
                    <a:ext uri="{FF2B5EF4-FFF2-40B4-BE49-F238E27FC236}">
                      <a16:creationId xmlns:a16="http://schemas.microsoft.com/office/drawing/2014/main" id="{323AEE87-F0B7-4D74-91D4-010CEB4B1088}"/>
                    </a:ext>
                  </a:extLst>
                </p14:cNvPr>
                <p14:cNvContentPartPr/>
                <p14:nvPr/>
              </p14:nvContentPartPr>
              <p14:xfrm>
                <a:off x="5577587" y="3749813"/>
                <a:ext cx="232560" cy="36360"/>
              </p14:xfrm>
            </p:contentPart>
          </mc:Choice>
          <mc:Fallback>
            <p:pic>
              <p:nvPicPr>
                <p:cNvPr id="904" name="Freihand 903">
                  <a:extLst>
                    <a:ext uri="{FF2B5EF4-FFF2-40B4-BE49-F238E27FC236}">
                      <a16:creationId xmlns:a16="http://schemas.microsoft.com/office/drawing/2014/main" id="{323AEE87-F0B7-4D74-91D4-010CEB4B1088}"/>
                    </a:ext>
                  </a:extLst>
                </p:cNvPr>
                <p:cNvPicPr/>
                <p:nvPr/>
              </p:nvPicPr>
              <p:blipFill>
                <a:blip r:embed="rId1281"/>
                <a:stretch>
                  <a:fillRect/>
                </a:stretch>
              </p:blipFill>
              <p:spPr>
                <a:xfrm>
                  <a:off x="5573267" y="3745493"/>
                  <a:ext cx="24120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2">
              <p14:nvContentPartPr>
                <p14:cNvPr id="905" name="Freihand 904">
                  <a:extLst>
                    <a:ext uri="{FF2B5EF4-FFF2-40B4-BE49-F238E27FC236}">
                      <a16:creationId xmlns:a16="http://schemas.microsoft.com/office/drawing/2014/main" id="{6BE8422F-85A4-4E52-98D8-93C5FBFD9D14}"/>
                    </a:ext>
                  </a:extLst>
                </p14:cNvPr>
                <p14:cNvContentPartPr/>
                <p14:nvPr/>
              </p14:nvContentPartPr>
              <p14:xfrm>
                <a:off x="5580467" y="3823613"/>
                <a:ext cx="98640" cy="117360"/>
              </p14:xfrm>
            </p:contentPart>
          </mc:Choice>
          <mc:Fallback>
            <p:pic>
              <p:nvPicPr>
                <p:cNvPr id="905" name="Freihand 904">
                  <a:extLst>
                    <a:ext uri="{FF2B5EF4-FFF2-40B4-BE49-F238E27FC236}">
                      <a16:creationId xmlns:a16="http://schemas.microsoft.com/office/drawing/2014/main" id="{6BE8422F-85A4-4E52-98D8-93C5FBFD9D14}"/>
                    </a:ext>
                  </a:extLst>
                </p:cNvPr>
                <p:cNvPicPr/>
                <p:nvPr/>
              </p:nvPicPr>
              <p:blipFill>
                <a:blip r:embed="rId1283"/>
                <a:stretch>
                  <a:fillRect/>
                </a:stretch>
              </p:blipFill>
              <p:spPr>
                <a:xfrm>
                  <a:off x="5576147" y="3819293"/>
                  <a:ext cx="10728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4">
              <p14:nvContentPartPr>
                <p14:cNvPr id="906" name="Freihand 905">
                  <a:extLst>
                    <a:ext uri="{FF2B5EF4-FFF2-40B4-BE49-F238E27FC236}">
                      <a16:creationId xmlns:a16="http://schemas.microsoft.com/office/drawing/2014/main" id="{83EEF6B2-71E7-464B-8C92-56105E72867D}"/>
                    </a:ext>
                  </a:extLst>
                </p14:cNvPr>
                <p14:cNvContentPartPr/>
                <p14:nvPr/>
              </p14:nvContentPartPr>
              <p14:xfrm>
                <a:off x="5630867" y="3807053"/>
                <a:ext cx="130320" cy="27720"/>
              </p14:xfrm>
            </p:contentPart>
          </mc:Choice>
          <mc:Fallback>
            <p:pic>
              <p:nvPicPr>
                <p:cNvPr id="906" name="Freihand 905">
                  <a:extLst>
                    <a:ext uri="{FF2B5EF4-FFF2-40B4-BE49-F238E27FC236}">
                      <a16:creationId xmlns:a16="http://schemas.microsoft.com/office/drawing/2014/main" id="{83EEF6B2-71E7-464B-8C92-56105E72867D}"/>
                    </a:ext>
                  </a:extLst>
                </p:cNvPr>
                <p:cNvPicPr/>
                <p:nvPr/>
              </p:nvPicPr>
              <p:blipFill>
                <a:blip r:embed="rId1285"/>
                <a:stretch>
                  <a:fillRect/>
                </a:stretch>
              </p:blipFill>
              <p:spPr>
                <a:xfrm>
                  <a:off x="5626547" y="3802733"/>
                  <a:ext cx="13896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6">
              <p14:nvContentPartPr>
                <p14:cNvPr id="907" name="Freihand 906">
                  <a:extLst>
                    <a:ext uri="{FF2B5EF4-FFF2-40B4-BE49-F238E27FC236}">
                      <a16:creationId xmlns:a16="http://schemas.microsoft.com/office/drawing/2014/main" id="{9B7C2F0D-CCCD-4B35-B18B-96374F31FDAB}"/>
                    </a:ext>
                  </a:extLst>
                </p14:cNvPr>
                <p14:cNvContentPartPr/>
                <p14:nvPr/>
              </p14:nvContentPartPr>
              <p14:xfrm>
                <a:off x="5923907" y="3720653"/>
                <a:ext cx="132840" cy="55800"/>
              </p14:xfrm>
            </p:contentPart>
          </mc:Choice>
          <mc:Fallback>
            <p:pic>
              <p:nvPicPr>
                <p:cNvPr id="907" name="Freihand 906">
                  <a:extLst>
                    <a:ext uri="{FF2B5EF4-FFF2-40B4-BE49-F238E27FC236}">
                      <a16:creationId xmlns:a16="http://schemas.microsoft.com/office/drawing/2014/main" id="{9B7C2F0D-CCCD-4B35-B18B-96374F31FDAB}"/>
                    </a:ext>
                  </a:extLst>
                </p:cNvPr>
                <p:cNvPicPr/>
                <p:nvPr/>
              </p:nvPicPr>
              <p:blipFill>
                <a:blip r:embed="rId1287"/>
                <a:stretch>
                  <a:fillRect/>
                </a:stretch>
              </p:blipFill>
              <p:spPr>
                <a:xfrm>
                  <a:off x="5919587" y="3716333"/>
                  <a:ext cx="141480" cy="64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13" name="Gruppieren 912">
            <a:extLst>
              <a:ext uri="{FF2B5EF4-FFF2-40B4-BE49-F238E27FC236}">
                <a16:creationId xmlns:a16="http://schemas.microsoft.com/office/drawing/2014/main" id="{107790A1-6D5B-4450-A535-D02B0FE15705}"/>
              </a:ext>
            </a:extLst>
          </p:cNvPr>
          <p:cNvGrpSpPr/>
          <p:nvPr/>
        </p:nvGrpSpPr>
        <p:grpSpPr>
          <a:xfrm>
            <a:off x="6209027" y="3573773"/>
            <a:ext cx="511200" cy="257400"/>
            <a:chOff x="6209027" y="3573773"/>
            <a:chExt cx="511200" cy="257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88">
              <p14:nvContentPartPr>
                <p14:cNvPr id="909" name="Freihand 908">
                  <a:extLst>
                    <a:ext uri="{FF2B5EF4-FFF2-40B4-BE49-F238E27FC236}">
                      <a16:creationId xmlns:a16="http://schemas.microsoft.com/office/drawing/2014/main" id="{2760606A-6CD4-4D1E-9F89-0FB581C12D52}"/>
                    </a:ext>
                  </a:extLst>
                </p14:cNvPr>
                <p14:cNvContentPartPr/>
                <p14:nvPr/>
              </p14:nvContentPartPr>
              <p14:xfrm>
                <a:off x="6209027" y="3606173"/>
                <a:ext cx="113760" cy="178560"/>
              </p14:xfrm>
            </p:contentPart>
          </mc:Choice>
          <mc:Fallback>
            <p:pic>
              <p:nvPicPr>
                <p:cNvPr id="909" name="Freihand 908">
                  <a:extLst>
                    <a:ext uri="{FF2B5EF4-FFF2-40B4-BE49-F238E27FC236}">
                      <a16:creationId xmlns:a16="http://schemas.microsoft.com/office/drawing/2014/main" id="{2760606A-6CD4-4D1E-9F89-0FB581C12D52}"/>
                    </a:ext>
                  </a:extLst>
                </p:cNvPr>
                <p:cNvPicPr/>
                <p:nvPr/>
              </p:nvPicPr>
              <p:blipFill>
                <a:blip r:embed="rId1289"/>
                <a:stretch>
                  <a:fillRect/>
                </a:stretch>
              </p:blipFill>
              <p:spPr>
                <a:xfrm>
                  <a:off x="6204707" y="3601853"/>
                  <a:ext cx="12240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0">
              <p14:nvContentPartPr>
                <p14:cNvPr id="910" name="Freihand 909">
                  <a:extLst>
                    <a:ext uri="{FF2B5EF4-FFF2-40B4-BE49-F238E27FC236}">
                      <a16:creationId xmlns:a16="http://schemas.microsoft.com/office/drawing/2014/main" id="{6178C9B8-93FB-4853-832D-0D000AA2945B}"/>
                    </a:ext>
                  </a:extLst>
                </p14:cNvPr>
                <p14:cNvContentPartPr/>
                <p14:nvPr/>
              </p14:nvContentPartPr>
              <p14:xfrm>
                <a:off x="6392267" y="3734693"/>
                <a:ext cx="41040" cy="96480"/>
              </p14:xfrm>
            </p:contentPart>
          </mc:Choice>
          <mc:Fallback>
            <p:pic>
              <p:nvPicPr>
                <p:cNvPr id="910" name="Freihand 909">
                  <a:extLst>
                    <a:ext uri="{FF2B5EF4-FFF2-40B4-BE49-F238E27FC236}">
                      <a16:creationId xmlns:a16="http://schemas.microsoft.com/office/drawing/2014/main" id="{6178C9B8-93FB-4853-832D-0D000AA2945B}"/>
                    </a:ext>
                  </a:extLst>
                </p:cNvPr>
                <p:cNvPicPr/>
                <p:nvPr/>
              </p:nvPicPr>
              <p:blipFill>
                <a:blip r:embed="rId1291"/>
                <a:stretch>
                  <a:fillRect/>
                </a:stretch>
              </p:blipFill>
              <p:spPr>
                <a:xfrm>
                  <a:off x="6387947" y="3730373"/>
                  <a:ext cx="4968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2">
              <p14:nvContentPartPr>
                <p14:cNvPr id="911" name="Freihand 910">
                  <a:extLst>
                    <a:ext uri="{FF2B5EF4-FFF2-40B4-BE49-F238E27FC236}">
                      <a16:creationId xmlns:a16="http://schemas.microsoft.com/office/drawing/2014/main" id="{62DF2699-9760-4F0F-9BF4-A2470BD0FCF5}"/>
                    </a:ext>
                  </a:extLst>
                </p14:cNvPr>
                <p14:cNvContentPartPr/>
                <p14:nvPr/>
              </p14:nvContentPartPr>
              <p14:xfrm>
                <a:off x="6435827" y="3601853"/>
                <a:ext cx="120240" cy="169920"/>
              </p14:xfrm>
            </p:contentPart>
          </mc:Choice>
          <mc:Fallback>
            <p:pic>
              <p:nvPicPr>
                <p:cNvPr id="911" name="Freihand 910">
                  <a:extLst>
                    <a:ext uri="{FF2B5EF4-FFF2-40B4-BE49-F238E27FC236}">
                      <a16:creationId xmlns:a16="http://schemas.microsoft.com/office/drawing/2014/main" id="{62DF2699-9760-4F0F-9BF4-A2470BD0FCF5}"/>
                    </a:ext>
                  </a:extLst>
                </p:cNvPr>
                <p:cNvPicPr/>
                <p:nvPr/>
              </p:nvPicPr>
              <p:blipFill>
                <a:blip r:embed="rId1293"/>
                <a:stretch>
                  <a:fillRect/>
                </a:stretch>
              </p:blipFill>
              <p:spPr>
                <a:xfrm>
                  <a:off x="6431507" y="3597533"/>
                  <a:ext cx="128880" cy="17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4">
              <p14:nvContentPartPr>
                <p14:cNvPr id="912" name="Freihand 911">
                  <a:extLst>
                    <a:ext uri="{FF2B5EF4-FFF2-40B4-BE49-F238E27FC236}">
                      <a16:creationId xmlns:a16="http://schemas.microsoft.com/office/drawing/2014/main" id="{AFCE1B7D-4F7B-4284-979B-D8ADDA785247}"/>
                    </a:ext>
                  </a:extLst>
                </p14:cNvPr>
                <p14:cNvContentPartPr/>
                <p14:nvPr/>
              </p14:nvContentPartPr>
              <p14:xfrm>
                <a:off x="6581267" y="3573773"/>
                <a:ext cx="138960" cy="179280"/>
              </p14:xfrm>
            </p:contentPart>
          </mc:Choice>
          <mc:Fallback>
            <p:pic>
              <p:nvPicPr>
                <p:cNvPr id="912" name="Freihand 911">
                  <a:extLst>
                    <a:ext uri="{FF2B5EF4-FFF2-40B4-BE49-F238E27FC236}">
                      <a16:creationId xmlns:a16="http://schemas.microsoft.com/office/drawing/2014/main" id="{AFCE1B7D-4F7B-4284-979B-D8ADDA785247}"/>
                    </a:ext>
                  </a:extLst>
                </p:cNvPr>
                <p:cNvPicPr/>
                <p:nvPr/>
              </p:nvPicPr>
              <p:blipFill>
                <a:blip r:embed="rId1295"/>
                <a:stretch>
                  <a:fillRect/>
                </a:stretch>
              </p:blipFill>
              <p:spPr>
                <a:xfrm>
                  <a:off x="6576947" y="3569453"/>
                  <a:ext cx="147600" cy="187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296">
            <p14:nvContentPartPr>
              <p14:cNvPr id="914" name="Freihand 913">
                <a:extLst>
                  <a:ext uri="{FF2B5EF4-FFF2-40B4-BE49-F238E27FC236}">
                    <a16:creationId xmlns:a16="http://schemas.microsoft.com/office/drawing/2014/main" id="{F3E924BB-C766-43CA-B92F-3A4495063C74}"/>
                  </a:ext>
                </a:extLst>
              </p14:cNvPr>
              <p14:cNvContentPartPr/>
              <p14:nvPr/>
            </p14:nvContentPartPr>
            <p14:xfrm>
              <a:off x="7014707" y="3375413"/>
              <a:ext cx="251280" cy="250200"/>
            </p14:xfrm>
          </p:contentPart>
        </mc:Choice>
        <mc:Fallback>
          <p:pic>
            <p:nvPicPr>
              <p:cNvPr id="914" name="Freihand 913">
                <a:extLst>
                  <a:ext uri="{FF2B5EF4-FFF2-40B4-BE49-F238E27FC236}">
                    <a16:creationId xmlns:a16="http://schemas.microsoft.com/office/drawing/2014/main" id="{F3E924BB-C766-43CA-B92F-3A4495063C74}"/>
                  </a:ext>
                </a:extLst>
              </p:cNvPr>
              <p:cNvPicPr/>
              <p:nvPr/>
            </p:nvPicPr>
            <p:blipFill>
              <a:blip r:embed="rId1297"/>
              <a:stretch>
                <a:fillRect/>
              </a:stretch>
            </p:blipFill>
            <p:spPr>
              <a:xfrm>
                <a:off x="7010387" y="3371093"/>
                <a:ext cx="259920" cy="25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98">
            <p14:nvContentPartPr>
              <p14:cNvPr id="915" name="Freihand 914">
                <a:extLst>
                  <a:ext uri="{FF2B5EF4-FFF2-40B4-BE49-F238E27FC236}">
                    <a16:creationId xmlns:a16="http://schemas.microsoft.com/office/drawing/2014/main" id="{BC2C46AF-0C59-4AAF-9D7A-0578D2CED6C7}"/>
                  </a:ext>
                </a:extLst>
              </p14:cNvPr>
              <p14:cNvContentPartPr/>
              <p14:nvPr/>
            </p14:nvContentPartPr>
            <p14:xfrm>
              <a:off x="8325827" y="2466773"/>
              <a:ext cx="686520" cy="783360"/>
            </p14:xfrm>
          </p:contentPart>
        </mc:Choice>
        <mc:Fallback>
          <p:pic>
            <p:nvPicPr>
              <p:cNvPr id="915" name="Freihand 914">
                <a:extLst>
                  <a:ext uri="{FF2B5EF4-FFF2-40B4-BE49-F238E27FC236}">
                    <a16:creationId xmlns:a16="http://schemas.microsoft.com/office/drawing/2014/main" id="{BC2C46AF-0C59-4AAF-9D7A-0578D2CED6C7}"/>
                  </a:ext>
                </a:extLst>
              </p:cNvPr>
              <p:cNvPicPr/>
              <p:nvPr/>
            </p:nvPicPr>
            <p:blipFill>
              <a:blip r:embed="rId1299"/>
              <a:stretch>
                <a:fillRect/>
              </a:stretch>
            </p:blipFill>
            <p:spPr>
              <a:xfrm>
                <a:off x="8321507" y="2462453"/>
                <a:ext cx="695160" cy="792000"/>
              </a:xfrm>
              <a:prstGeom prst="rect">
                <a:avLst/>
              </a:prstGeom>
            </p:spPr>
          </p:pic>
        </mc:Fallback>
      </mc:AlternateContent>
      <p:grpSp>
        <p:nvGrpSpPr>
          <p:cNvPr id="922" name="Gruppieren 921">
            <a:extLst>
              <a:ext uri="{FF2B5EF4-FFF2-40B4-BE49-F238E27FC236}">
                <a16:creationId xmlns:a16="http://schemas.microsoft.com/office/drawing/2014/main" id="{53642FAD-069A-40BC-906A-9630D19BF604}"/>
              </a:ext>
            </a:extLst>
          </p:cNvPr>
          <p:cNvGrpSpPr/>
          <p:nvPr/>
        </p:nvGrpSpPr>
        <p:grpSpPr>
          <a:xfrm>
            <a:off x="7841987" y="3421853"/>
            <a:ext cx="673560" cy="347400"/>
            <a:chOff x="7841987" y="3421853"/>
            <a:chExt cx="673560" cy="347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00">
              <p14:nvContentPartPr>
                <p14:cNvPr id="916" name="Freihand 915">
                  <a:extLst>
                    <a:ext uri="{FF2B5EF4-FFF2-40B4-BE49-F238E27FC236}">
                      <a16:creationId xmlns:a16="http://schemas.microsoft.com/office/drawing/2014/main" id="{587BBC68-C568-4D37-8749-D8161C1F0B19}"/>
                    </a:ext>
                  </a:extLst>
                </p14:cNvPr>
                <p14:cNvContentPartPr/>
                <p14:nvPr/>
              </p14:nvContentPartPr>
              <p14:xfrm>
                <a:off x="7841987" y="3454253"/>
                <a:ext cx="129240" cy="315000"/>
              </p14:xfrm>
            </p:contentPart>
          </mc:Choice>
          <mc:Fallback>
            <p:pic>
              <p:nvPicPr>
                <p:cNvPr id="916" name="Freihand 915">
                  <a:extLst>
                    <a:ext uri="{FF2B5EF4-FFF2-40B4-BE49-F238E27FC236}">
                      <a16:creationId xmlns:a16="http://schemas.microsoft.com/office/drawing/2014/main" id="{587BBC68-C568-4D37-8749-D8161C1F0B19}"/>
                    </a:ext>
                  </a:extLst>
                </p:cNvPr>
                <p:cNvPicPr/>
                <p:nvPr/>
              </p:nvPicPr>
              <p:blipFill>
                <a:blip r:embed="rId1301"/>
                <a:stretch>
                  <a:fillRect/>
                </a:stretch>
              </p:blipFill>
              <p:spPr>
                <a:xfrm>
                  <a:off x="7837307" y="3449933"/>
                  <a:ext cx="137880" cy="32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2">
              <p14:nvContentPartPr>
                <p14:cNvPr id="917" name="Freihand 916">
                  <a:extLst>
                    <a:ext uri="{FF2B5EF4-FFF2-40B4-BE49-F238E27FC236}">
                      <a16:creationId xmlns:a16="http://schemas.microsoft.com/office/drawing/2014/main" id="{F826B031-5649-44FE-9BAB-67BAC9E89EF3}"/>
                    </a:ext>
                  </a:extLst>
                </p14:cNvPr>
                <p14:cNvContentPartPr/>
                <p14:nvPr/>
              </p14:nvContentPartPr>
              <p14:xfrm>
                <a:off x="8001827" y="3439493"/>
                <a:ext cx="23400" cy="277560"/>
              </p14:xfrm>
            </p:contentPart>
          </mc:Choice>
          <mc:Fallback>
            <p:pic>
              <p:nvPicPr>
                <p:cNvPr id="917" name="Freihand 916">
                  <a:extLst>
                    <a:ext uri="{FF2B5EF4-FFF2-40B4-BE49-F238E27FC236}">
                      <a16:creationId xmlns:a16="http://schemas.microsoft.com/office/drawing/2014/main" id="{F826B031-5649-44FE-9BAB-67BAC9E89EF3}"/>
                    </a:ext>
                  </a:extLst>
                </p:cNvPr>
                <p:cNvPicPr/>
                <p:nvPr/>
              </p:nvPicPr>
              <p:blipFill>
                <a:blip r:embed="rId1303"/>
                <a:stretch>
                  <a:fillRect/>
                </a:stretch>
              </p:blipFill>
              <p:spPr>
                <a:xfrm>
                  <a:off x="7997507" y="3435173"/>
                  <a:ext cx="32040" cy="28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4">
              <p14:nvContentPartPr>
                <p14:cNvPr id="918" name="Freihand 917">
                  <a:extLst>
                    <a:ext uri="{FF2B5EF4-FFF2-40B4-BE49-F238E27FC236}">
                      <a16:creationId xmlns:a16="http://schemas.microsoft.com/office/drawing/2014/main" id="{84744DB9-73FC-4F5B-9A82-97568DA8490F}"/>
                    </a:ext>
                  </a:extLst>
                </p14:cNvPr>
                <p14:cNvContentPartPr/>
                <p14:nvPr/>
              </p14:nvContentPartPr>
              <p14:xfrm>
                <a:off x="7964387" y="3589613"/>
                <a:ext cx="87120" cy="4680"/>
              </p14:xfrm>
            </p:contentPart>
          </mc:Choice>
          <mc:Fallback>
            <p:pic>
              <p:nvPicPr>
                <p:cNvPr id="918" name="Freihand 917">
                  <a:extLst>
                    <a:ext uri="{FF2B5EF4-FFF2-40B4-BE49-F238E27FC236}">
                      <a16:creationId xmlns:a16="http://schemas.microsoft.com/office/drawing/2014/main" id="{84744DB9-73FC-4F5B-9A82-97568DA8490F}"/>
                    </a:ext>
                  </a:extLst>
                </p:cNvPr>
                <p:cNvPicPr/>
                <p:nvPr/>
              </p:nvPicPr>
              <p:blipFill>
                <a:blip r:embed="rId1305"/>
                <a:stretch>
                  <a:fillRect/>
                </a:stretch>
              </p:blipFill>
              <p:spPr>
                <a:xfrm>
                  <a:off x="7960067" y="3585293"/>
                  <a:ext cx="9576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6">
              <p14:nvContentPartPr>
                <p14:cNvPr id="919" name="Freihand 918">
                  <a:extLst>
                    <a:ext uri="{FF2B5EF4-FFF2-40B4-BE49-F238E27FC236}">
                      <a16:creationId xmlns:a16="http://schemas.microsoft.com/office/drawing/2014/main" id="{484C17B3-0DAC-4715-BCC3-13D25C1D0812}"/>
                    </a:ext>
                  </a:extLst>
                </p14:cNvPr>
                <p14:cNvContentPartPr/>
                <p14:nvPr/>
              </p14:nvContentPartPr>
              <p14:xfrm>
                <a:off x="8098667" y="3421853"/>
                <a:ext cx="172440" cy="241200"/>
              </p14:xfrm>
            </p:contentPart>
          </mc:Choice>
          <mc:Fallback>
            <p:pic>
              <p:nvPicPr>
                <p:cNvPr id="919" name="Freihand 918">
                  <a:extLst>
                    <a:ext uri="{FF2B5EF4-FFF2-40B4-BE49-F238E27FC236}">
                      <a16:creationId xmlns:a16="http://schemas.microsoft.com/office/drawing/2014/main" id="{484C17B3-0DAC-4715-BCC3-13D25C1D0812}"/>
                    </a:ext>
                  </a:extLst>
                </p:cNvPr>
                <p:cNvPicPr/>
                <p:nvPr/>
              </p:nvPicPr>
              <p:blipFill>
                <a:blip r:embed="rId1307"/>
                <a:stretch>
                  <a:fillRect/>
                </a:stretch>
              </p:blipFill>
              <p:spPr>
                <a:xfrm>
                  <a:off x="8094347" y="3417533"/>
                  <a:ext cx="181080" cy="24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8">
              <p14:nvContentPartPr>
                <p14:cNvPr id="920" name="Freihand 919">
                  <a:extLst>
                    <a:ext uri="{FF2B5EF4-FFF2-40B4-BE49-F238E27FC236}">
                      <a16:creationId xmlns:a16="http://schemas.microsoft.com/office/drawing/2014/main" id="{28B3385D-A4BD-458A-A25B-C9C81AC1B738}"/>
                    </a:ext>
                  </a:extLst>
                </p14:cNvPr>
                <p14:cNvContentPartPr/>
                <p14:nvPr/>
              </p14:nvContentPartPr>
              <p14:xfrm>
                <a:off x="8322587" y="3431213"/>
                <a:ext cx="137520" cy="232560"/>
              </p14:xfrm>
            </p:contentPart>
          </mc:Choice>
          <mc:Fallback>
            <p:pic>
              <p:nvPicPr>
                <p:cNvPr id="920" name="Freihand 919">
                  <a:extLst>
                    <a:ext uri="{FF2B5EF4-FFF2-40B4-BE49-F238E27FC236}">
                      <a16:creationId xmlns:a16="http://schemas.microsoft.com/office/drawing/2014/main" id="{28B3385D-A4BD-458A-A25B-C9C81AC1B738}"/>
                    </a:ext>
                  </a:extLst>
                </p:cNvPr>
                <p:cNvPicPr/>
                <p:nvPr/>
              </p:nvPicPr>
              <p:blipFill>
                <a:blip r:embed="rId1309"/>
                <a:stretch>
                  <a:fillRect/>
                </a:stretch>
              </p:blipFill>
              <p:spPr>
                <a:xfrm>
                  <a:off x="8318267" y="3426893"/>
                  <a:ext cx="146160" cy="24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0">
              <p14:nvContentPartPr>
                <p14:cNvPr id="921" name="Freihand 920">
                  <a:extLst>
                    <a:ext uri="{FF2B5EF4-FFF2-40B4-BE49-F238E27FC236}">
                      <a16:creationId xmlns:a16="http://schemas.microsoft.com/office/drawing/2014/main" id="{C62D0715-A87F-4266-A62C-1C1CCEEB9560}"/>
                    </a:ext>
                  </a:extLst>
                </p14:cNvPr>
                <p14:cNvContentPartPr/>
                <p14:nvPr/>
              </p14:nvContentPartPr>
              <p14:xfrm>
                <a:off x="8387027" y="3535973"/>
                <a:ext cx="128520" cy="40680"/>
              </p14:xfrm>
            </p:contentPart>
          </mc:Choice>
          <mc:Fallback>
            <p:pic>
              <p:nvPicPr>
                <p:cNvPr id="921" name="Freihand 920">
                  <a:extLst>
                    <a:ext uri="{FF2B5EF4-FFF2-40B4-BE49-F238E27FC236}">
                      <a16:creationId xmlns:a16="http://schemas.microsoft.com/office/drawing/2014/main" id="{C62D0715-A87F-4266-A62C-1C1CCEEB9560}"/>
                    </a:ext>
                  </a:extLst>
                </p:cNvPr>
                <p:cNvPicPr/>
                <p:nvPr/>
              </p:nvPicPr>
              <p:blipFill>
                <a:blip r:embed="rId1311"/>
                <a:stretch>
                  <a:fillRect/>
                </a:stretch>
              </p:blipFill>
              <p:spPr>
                <a:xfrm>
                  <a:off x="8382707" y="3531653"/>
                  <a:ext cx="137160" cy="49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38" name="Gruppieren 937">
            <a:extLst>
              <a:ext uri="{FF2B5EF4-FFF2-40B4-BE49-F238E27FC236}">
                <a16:creationId xmlns:a16="http://schemas.microsoft.com/office/drawing/2014/main" id="{1805424A-DA45-4066-B04D-C1BB6E8A87CA}"/>
              </a:ext>
            </a:extLst>
          </p:cNvPr>
          <p:cNvGrpSpPr/>
          <p:nvPr/>
        </p:nvGrpSpPr>
        <p:grpSpPr>
          <a:xfrm>
            <a:off x="1070387" y="5135453"/>
            <a:ext cx="541800" cy="239760"/>
            <a:chOff x="1070387" y="5135453"/>
            <a:chExt cx="541800" cy="239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12">
              <p14:nvContentPartPr>
                <p14:cNvPr id="923" name="Freihand 922">
                  <a:extLst>
                    <a:ext uri="{FF2B5EF4-FFF2-40B4-BE49-F238E27FC236}">
                      <a16:creationId xmlns:a16="http://schemas.microsoft.com/office/drawing/2014/main" id="{23CEEA1A-F2AB-4F2B-812F-A7C09A7CEC13}"/>
                    </a:ext>
                  </a:extLst>
                </p14:cNvPr>
                <p14:cNvContentPartPr/>
                <p14:nvPr/>
              </p14:nvContentPartPr>
              <p14:xfrm>
                <a:off x="1070387" y="5254613"/>
                <a:ext cx="350280" cy="18720"/>
              </p14:xfrm>
            </p:contentPart>
          </mc:Choice>
          <mc:Fallback>
            <p:pic>
              <p:nvPicPr>
                <p:cNvPr id="923" name="Freihand 922">
                  <a:extLst>
                    <a:ext uri="{FF2B5EF4-FFF2-40B4-BE49-F238E27FC236}">
                      <a16:creationId xmlns:a16="http://schemas.microsoft.com/office/drawing/2014/main" id="{23CEEA1A-F2AB-4F2B-812F-A7C09A7CEC13}"/>
                    </a:ext>
                  </a:extLst>
                </p:cNvPr>
                <p:cNvPicPr/>
                <p:nvPr/>
              </p:nvPicPr>
              <p:blipFill>
                <a:blip r:embed="rId1313"/>
                <a:stretch>
                  <a:fillRect/>
                </a:stretch>
              </p:blipFill>
              <p:spPr>
                <a:xfrm>
                  <a:off x="1066067" y="5250293"/>
                  <a:ext cx="35892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4">
              <p14:nvContentPartPr>
                <p14:cNvPr id="924" name="Freihand 923">
                  <a:extLst>
                    <a:ext uri="{FF2B5EF4-FFF2-40B4-BE49-F238E27FC236}">
                      <a16:creationId xmlns:a16="http://schemas.microsoft.com/office/drawing/2014/main" id="{3503C832-EEFC-4ACB-A1CC-A81CA93C84AC}"/>
                    </a:ext>
                  </a:extLst>
                </p14:cNvPr>
                <p14:cNvContentPartPr/>
                <p14:nvPr/>
              </p14:nvContentPartPr>
              <p14:xfrm>
                <a:off x="1399067" y="5135453"/>
                <a:ext cx="213120" cy="239760"/>
              </p14:xfrm>
            </p:contentPart>
          </mc:Choice>
          <mc:Fallback>
            <p:pic>
              <p:nvPicPr>
                <p:cNvPr id="924" name="Freihand 923">
                  <a:extLst>
                    <a:ext uri="{FF2B5EF4-FFF2-40B4-BE49-F238E27FC236}">
                      <a16:creationId xmlns:a16="http://schemas.microsoft.com/office/drawing/2014/main" id="{3503C832-EEFC-4ACB-A1CC-A81CA93C84AC}"/>
                    </a:ext>
                  </a:extLst>
                </p:cNvPr>
                <p:cNvPicPr/>
                <p:nvPr/>
              </p:nvPicPr>
              <p:blipFill>
                <a:blip r:embed="rId1315"/>
                <a:stretch>
                  <a:fillRect/>
                </a:stretch>
              </p:blipFill>
              <p:spPr>
                <a:xfrm>
                  <a:off x="1394747" y="5131133"/>
                  <a:ext cx="221760" cy="248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37" name="Gruppieren 936">
            <a:extLst>
              <a:ext uri="{FF2B5EF4-FFF2-40B4-BE49-F238E27FC236}">
                <a16:creationId xmlns:a16="http://schemas.microsoft.com/office/drawing/2014/main" id="{149BB4FC-B561-4D35-8040-D8EE447F27F5}"/>
              </a:ext>
            </a:extLst>
          </p:cNvPr>
          <p:cNvGrpSpPr/>
          <p:nvPr/>
        </p:nvGrpSpPr>
        <p:grpSpPr>
          <a:xfrm>
            <a:off x="1950587" y="4998653"/>
            <a:ext cx="1149120" cy="281160"/>
            <a:chOff x="1950587" y="4998653"/>
            <a:chExt cx="1149120" cy="281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16">
              <p14:nvContentPartPr>
                <p14:cNvPr id="925" name="Freihand 924">
                  <a:extLst>
                    <a:ext uri="{FF2B5EF4-FFF2-40B4-BE49-F238E27FC236}">
                      <a16:creationId xmlns:a16="http://schemas.microsoft.com/office/drawing/2014/main" id="{554D2F6A-0A3C-4FFA-A469-85D16CA6F13B}"/>
                    </a:ext>
                  </a:extLst>
                </p14:cNvPr>
                <p14:cNvContentPartPr/>
                <p14:nvPr/>
              </p14:nvContentPartPr>
              <p14:xfrm>
                <a:off x="1950587" y="5043653"/>
                <a:ext cx="190440" cy="236160"/>
              </p14:xfrm>
            </p:contentPart>
          </mc:Choice>
          <mc:Fallback>
            <p:pic>
              <p:nvPicPr>
                <p:cNvPr id="925" name="Freihand 924">
                  <a:extLst>
                    <a:ext uri="{FF2B5EF4-FFF2-40B4-BE49-F238E27FC236}">
                      <a16:creationId xmlns:a16="http://schemas.microsoft.com/office/drawing/2014/main" id="{554D2F6A-0A3C-4FFA-A469-85D16CA6F13B}"/>
                    </a:ext>
                  </a:extLst>
                </p:cNvPr>
                <p:cNvPicPr/>
                <p:nvPr/>
              </p:nvPicPr>
              <p:blipFill>
                <a:blip r:embed="rId1317"/>
                <a:stretch>
                  <a:fillRect/>
                </a:stretch>
              </p:blipFill>
              <p:spPr>
                <a:xfrm>
                  <a:off x="1946267" y="5039333"/>
                  <a:ext cx="199080" cy="24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8">
              <p14:nvContentPartPr>
                <p14:cNvPr id="926" name="Freihand 925">
                  <a:extLst>
                    <a:ext uri="{FF2B5EF4-FFF2-40B4-BE49-F238E27FC236}">
                      <a16:creationId xmlns:a16="http://schemas.microsoft.com/office/drawing/2014/main" id="{9B14AE19-FDAA-4351-ABB0-7711BCD79085}"/>
                    </a:ext>
                  </a:extLst>
                </p14:cNvPr>
                <p14:cNvContentPartPr/>
                <p14:nvPr/>
              </p14:nvContentPartPr>
              <p14:xfrm>
                <a:off x="2179547" y="5115293"/>
                <a:ext cx="96840" cy="135360"/>
              </p14:xfrm>
            </p:contentPart>
          </mc:Choice>
          <mc:Fallback>
            <p:pic>
              <p:nvPicPr>
                <p:cNvPr id="926" name="Freihand 925">
                  <a:extLst>
                    <a:ext uri="{FF2B5EF4-FFF2-40B4-BE49-F238E27FC236}">
                      <a16:creationId xmlns:a16="http://schemas.microsoft.com/office/drawing/2014/main" id="{9B14AE19-FDAA-4351-ABB0-7711BCD79085}"/>
                    </a:ext>
                  </a:extLst>
                </p:cNvPr>
                <p:cNvPicPr/>
                <p:nvPr/>
              </p:nvPicPr>
              <p:blipFill>
                <a:blip r:embed="rId1319"/>
                <a:stretch>
                  <a:fillRect/>
                </a:stretch>
              </p:blipFill>
              <p:spPr>
                <a:xfrm>
                  <a:off x="2175227" y="5110973"/>
                  <a:ext cx="10548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0">
              <p14:nvContentPartPr>
                <p14:cNvPr id="927" name="Freihand 926">
                  <a:extLst>
                    <a:ext uri="{FF2B5EF4-FFF2-40B4-BE49-F238E27FC236}">
                      <a16:creationId xmlns:a16="http://schemas.microsoft.com/office/drawing/2014/main" id="{F09E649B-AB64-4574-98BE-433C66BD7537}"/>
                    </a:ext>
                  </a:extLst>
                </p14:cNvPr>
                <p14:cNvContentPartPr/>
                <p14:nvPr/>
              </p14:nvContentPartPr>
              <p14:xfrm>
                <a:off x="2304467" y="4998653"/>
                <a:ext cx="374400" cy="213840"/>
              </p14:xfrm>
            </p:contentPart>
          </mc:Choice>
          <mc:Fallback>
            <p:pic>
              <p:nvPicPr>
                <p:cNvPr id="927" name="Freihand 926">
                  <a:extLst>
                    <a:ext uri="{FF2B5EF4-FFF2-40B4-BE49-F238E27FC236}">
                      <a16:creationId xmlns:a16="http://schemas.microsoft.com/office/drawing/2014/main" id="{F09E649B-AB64-4574-98BE-433C66BD7537}"/>
                    </a:ext>
                  </a:extLst>
                </p:cNvPr>
                <p:cNvPicPr/>
                <p:nvPr/>
              </p:nvPicPr>
              <p:blipFill>
                <a:blip r:embed="rId1321"/>
                <a:stretch>
                  <a:fillRect/>
                </a:stretch>
              </p:blipFill>
              <p:spPr>
                <a:xfrm>
                  <a:off x="2300147" y="4994333"/>
                  <a:ext cx="383040" cy="22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2">
              <p14:nvContentPartPr>
                <p14:cNvPr id="928" name="Freihand 927">
                  <a:extLst>
                    <a:ext uri="{FF2B5EF4-FFF2-40B4-BE49-F238E27FC236}">
                      <a16:creationId xmlns:a16="http://schemas.microsoft.com/office/drawing/2014/main" id="{F8DAD9DD-C939-41E9-9C05-B49F6CA137B0}"/>
                    </a:ext>
                  </a:extLst>
                </p14:cNvPr>
                <p14:cNvContentPartPr/>
                <p14:nvPr/>
              </p14:nvContentPartPr>
              <p14:xfrm>
                <a:off x="2679587" y="5079293"/>
                <a:ext cx="420120" cy="95400"/>
              </p14:xfrm>
            </p:contentPart>
          </mc:Choice>
          <mc:Fallback>
            <p:pic>
              <p:nvPicPr>
                <p:cNvPr id="928" name="Freihand 927">
                  <a:extLst>
                    <a:ext uri="{FF2B5EF4-FFF2-40B4-BE49-F238E27FC236}">
                      <a16:creationId xmlns:a16="http://schemas.microsoft.com/office/drawing/2014/main" id="{F8DAD9DD-C939-41E9-9C05-B49F6CA137B0}"/>
                    </a:ext>
                  </a:extLst>
                </p:cNvPr>
                <p:cNvPicPr/>
                <p:nvPr/>
              </p:nvPicPr>
              <p:blipFill>
                <a:blip r:embed="rId1323"/>
                <a:stretch>
                  <a:fillRect/>
                </a:stretch>
              </p:blipFill>
              <p:spPr>
                <a:xfrm>
                  <a:off x="2675267" y="5074973"/>
                  <a:ext cx="428760" cy="104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36" name="Gruppieren 935">
            <a:extLst>
              <a:ext uri="{FF2B5EF4-FFF2-40B4-BE49-F238E27FC236}">
                <a16:creationId xmlns:a16="http://schemas.microsoft.com/office/drawing/2014/main" id="{7CA6A8F1-E115-4B7D-96F7-0D5DE8954A0B}"/>
              </a:ext>
            </a:extLst>
          </p:cNvPr>
          <p:cNvGrpSpPr/>
          <p:nvPr/>
        </p:nvGrpSpPr>
        <p:grpSpPr>
          <a:xfrm>
            <a:off x="3338387" y="4925933"/>
            <a:ext cx="361080" cy="271800"/>
            <a:chOff x="3338387" y="4925933"/>
            <a:chExt cx="361080" cy="271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24">
              <p14:nvContentPartPr>
                <p14:cNvPr id="929" name="Freihand 928">
                  <a:extLst>
                    <a:ext uri="{FF2B5EF4-FFF2-40B4-BE49-F238E27FC236}">
                      <a16:creationId xmlns:a16="http://schemas.microsoft.com/office/drawing/2014/main" id="{22BC36B1-658F-4E1C-BFC1-FFECD71190E6}"/>
                    </a:ext>
                  </a:extLst>
                </p14:cNvPr>
                <p14:cNvContentPartPr/>
                <p14:nvPr/>
              </p14:nvContentPartPr>
              <p14:xfrm>
                <a:off x="3338387" y="5004053"/>
                <a:ext cx="140760" cy="193680"/>
              </p14:xfrm>
            </p:contentPart>
          </mc:Choice>
          <mc:Fallback>
            <p:pic>
              <p:nvPicPr>
                <p:cNvPr id="929" name="Freihand 928">
                  <a:extLst>
                    <a:ext uri="{FF2B5EF4-FFF2-40B4-BE49-F238E27FC236}">
                      <a16:creationId xmlns:a16="http://schemas.microsoft.com/office/drawing/2014/main" id="{22BC36B1-658F-4E1C-BFC1-FFECD71190E6}"/>
                    </a:ext>
                  </a:extLst>
                </p:cNvPr>
                <p:cNvPicPr/>
                <p:nvPr/>
              </p:nvPicPr>
              <p:blipFill>
                <a:blip r:embed="rId1325"/>
                <a:stretch>
                  <a:fillRect/>
                </a:stretch>
              </p:blipFill>
              <p:spPr>
                <a:xfrm>
                  <a:off x="3334067" y="4999733"/>
                  <a:ext cx="14940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6">
              <p14:nvContentPartPr>
                <p14:cNvPr id="930" name="Freihand 929">
                  <a:extLst>
                    <a:ext uri="{FF2B5EF4-FFF2-40B4-BE49-F238E27FC236}">
                      <a16:creationId xmlns:a16="http://schemas.microsoft.com/office/drawing/2014/main" id="{5A1F07E3-4534-4A2D-8E69-63397B8CCA28}"/>
                    </a:ext>
                  </a:extLst>
                </p14:cNvPr>
                <p14:cNvContentPartPr/>
                <p14:nvPr/>
              </p14:nvContentPartPr>
              <p14:xfrm>
                <a:off x="3539987" y="5006573"/>
                <a:ext cx="54000" cy="108720"/>
              </p14:xfrm>
            </p:contentPart>
          </mc:Choice>
          <mc:Fallback>
            <p:pic>
              <p:nvPicPr>
                <p:cNvPr id="930" name="Freihand 929">
                  <a:extLst>
                    <a:ext uri="{FF2B5EF4-FFF2-40B4-BE49-F238E27FC236}">
                      <a16:creationId xmlns:a16="http://schemas.microsoft.com/office/drawing/2014/main" id="{5A1F07E3-4534-4A2D-8E69-63397B8CCA28}"/>
                    </a:ext>
                  </a:extLst>
                </p:cNvPr>
                <p:cNvPicPr/>
                <p:nvPr/>
              </p:nvPicPr>
              <p:blipFill>
                <a:blip r:embed="rId1327"/>
                <a:stretch>
                  <a:fillRect/>
                </a:stretch>
              </p:blipFill>
              <p:spPr>
                <a:xfrm>
                  <a:off x="3535667" y="5002253"/>
                  <a:ext cx="6264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8">
              <p14:nvContentPartPr>
                <p14:cNvPr id="931" name="Freihand 930">
                  <a:extLst>
                    <a:ext uri="{FF2B5EF4-FFF2-40B4-BE49-F238E27FC236}">
                      <a16:creationId xmlns:a16="http://schemas.microsoft.com/office/drawing/2014/main" id="{00D48EC8-B328-46F6-89E4-48528C0F5108}"/>
                    </a:ext>
                  </a:extLst>
                </p14:cNvPr>
                <p14:cNvContentPartPr/>
                <p14:nvPr/>
              </p14:nvContentPartPr>
              <p14:xfrm>
                <a:off x="3551147" y="4925933"/>
                <a:ext cx="148320" cy="215640"/>
              </p14:xfrm>
            </p:contentPart>
          </mc:Choice>
          <mc:Fallback>
            <p:pic>
              <p:nvPicPr>
                <p:cNvPr id="931" name="Freihand 930">
                  <a:extLst>
                    <a:ext uri="{FF2B5EF4-FFF2-40B4-BE49-F238E27FC236}">
                      <a16:creationId xmlns:a16="http://schemas.microsoft.com/office/drawing/2014/main" id="{00D48EC8-B328-46F6-89E4-48528C0F5108}"/>
                    </a:ext>
                  </a:extLst>
                </p:cNvPr>
                <p:cNvPicPr/>
                <p:nvPr/>
              </p:nvPicPr>
              <p:blipFill>
                <a:blip r:embed="rId1329"/>
                <a:stretch>
                  <a:fillRect/>
                </a:stretch>
              </p:blipFill>
              <p:spPr>
                <a:xfrm>
                  <a:off x="3546827" y="4921613"/>
                  <a:ext cx="156960" cy="224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330">
            <p14:nvContentPartPr>
              <p14:cNvPr id="932" name="Freihand 931">
                <a:extLst>
                  <a:ext uri="{FF2B5EF4-FFF2-40B4-BE49-F238E27FC236}">
                    <a16:creationId xmlns:a16="http://schemas.microsoft.com/office/drawing/2014/main" id="{D58D69BA-BAC1-45B8-9D5A-5090063ABFFB}"/>
                  </a:ext>
                </a:extLst>
              </p14:cNvPr>
              <p14:cNvContentPartPr/>
              <p14:nvPr/>
            </p14:nvContentPartPr>
            <p14:xfrm>
              <a:off x="4089347" y="4893893"/>
              <a:ext cx="546840" cy="199800"/>
            </p14:xfrm>
          </p:contentPart>
        </mc:Choice>
        <mc:Fallback>
          <p:pic>
            <p:nvPicPr>
              <p:cNvPr id="932" name="Freihand 931">
                <a:extLst>
                  <a:ext uri="{FF2B5EF4-FFF2-40B4-BE49-F238E27FC236}">
                    <a16:creationId xmlns:a16="http://schemas.microsoft.com/office/drawing/2014/main" id="{D58D69BA-BAC1-45B8-9D5A-5090063ABFFB}"/>
                  </a:ext>
                </a:extLst>
              </p:cNvPr>
              <p:cNvPicPr/>
              <p:nvPr/>
            </p:nvPicPr>
            <p:blipFill>
              <a:blip r:embed="rId1331"/>
              <a:stretch>
                <a:fillRect/>
              </a:stretch>
            </p:blipFill>
            <p:spPr>
              <a:xfrm>
                <a:off x="4085027" y="4889573"/>
                <a:ext cx="555480" cy="208440"/>
              </a:xfrm>
              <a:prstGeom prst="rect">
                <a:avLst/>
              </a:prstGeom>
            </p:spPr>
          </p:pic>
        </mc:Fallback>
      </mc:AlternateContent>
      <p:grpSp>
        <p:nvGrpSpPr>
          <p:cNvPr id="953" name="Gruppieren 952">
            <a:extLst>
              <a:ext uri="{FF2B5EF4-FFF2-40B4-BE49-F238E27FC236}">
                <a16:creationId xmlns:a16="http://schemas.microsoft.com/office/drawing/2014/main" id="{447B46B2-29DD-445F-A661-249433DDAE07}"/>
              </a:ext>
            </a:extLst>
          </p:cNvPr>
          <p:cNvGrpSpPr/>
          <p:nvPr/>
        </p:nvGrpSpPr>
        <p:grpSpPr>
          <a:xfrm>
            <a:off x="4963067" y="4834853"/>
            <a:ext cx="1355040" cy="371520"/>
            <a:chOff x="4963067" y="4834853"/>
            <a:chExt cx="1355040" cy="371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32">
              <p14:nvContentPartPr>
                <p14:cNvPr id="933" name="Freihand 932">
                  <a:extLst>
                    <a:ext uri="{FF2B5EF4-FFF2-40B4-BE49-F238E27FC236}">
                      <a16:creationId xmlns:a16="http://schemas.microsoft.com/office/drawing/2014/main" id="{8EFF70FF-71BC-43C2-897C-196A0ECBF862}"/>
                    </a:ext>
                  </a:extLst>
                </p14:cNvPr>
                <p14:cNvContentPartPr/>
                <p14:nvPr/>
              </p14:nvContentPartPr>
              <p14:xfrm>
                <a:off x="4963067" y="4967693"/>
                <a:ext cx="127080" cy="102600"/>
              </p14:xfrm>
            </p:contentPart>
          </mc:Choice>
          <mc:Fallback>
            <p:pic>
              <p:nvPicPr>
                <p:cNvPr id="933" name="Freihand 932">
                  <a:extLst>
                    <a:ext uri="{FF2B5EF4-FFF2-40B4-BE49-F238E27FC236}">
                      <a16:creationId xmlns:a16="http://schemas.microsoft.com/office/drawing/2014/main" id="{8EFF70FF-71BC-43C2-897C-196A0ECBF862}"/>
                    </a:ext>
                  </a:extLst>
                </p:cNvPr>
                <p:cNvPicPr/>
                <p:nvPr/>
              </p:nvPicPr>
              <p:blipFill>
                <a:blip r:embed="rId1333"/>
                <a:stretch>
                  <a:fillRect/>
                </a:stretch>
              </p:blipFill>
              <p:spPr>
                <a:xfrm>
                  <a:off x="4958747" y="4963373"/>
                  <a:ext cx="13572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4">
              <p14:nvContentPartPr>
                <p14:cNvPr id="934" name="Freihand 933">
                  <a:extLst>
                    <a:ext uri="{FF2B5EF4-FFF2-40B4-BE49-F238E27FC236}">
                      <a16:creationId xmlns:a16="http://schemas.microsoft.com/office/drawing/2014/main" id="{53830C01-029B-42A5-A1F9-FEECAF1E81B3}"/>
                    </a:ext>
                  </a:extLst>
                </p14:cNvPr>
                <p14:cNvContentPartPr/>
                <p14:nvPr/>
              </p14:nvContentPartPr>
              <p14:xfrm>
                <a:off x="5071067" y="4959053"/>
                <a:ext cx="132840" cy="247320"/>
              </p14:xfrm>
            </p:contentPart>
          </mc:Choice>
          <mc:Fallback>
            <p:pic>
              <p:nvPicPr>
                <p:cNvPr id="934" name="Freihand 933">
                  <a:extLst>
                    <a:ext uri="{FF2B5EF4-FFF2-40B4-BE49-F238E27FC236}">
                      <a16:creationId xmlns:a16="http://schemas.microsoft.com/office/drawing/2014/main" id="{53830C01-029B-42A5-A1F9-FEECAF1E81B3}"/>
                    </a:ext>
                  </a:extLst>
                </p:cNvPr>
                <p:cNvPicPr/>
                <p:nvPr/>
              </p:nvPicPr>
              <p:blipFill>
                <a:blip r:embed="rId1335"/>
                <a:stretch>
                  <a:fillRect/>
                </a:stretch>
              </p:blipFill>
              <p:spPr>
                <a:xfrm>
                  <a:off x="5066747" y="4954733"/>
                  <a:ext cx="141480" cy="25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6">
              <p14:nvContentPartPr>
                <p14:cNvPr id="939" name="Freihand 938">
                  <a:extLst>
                    <a:ext uri="{FF2B5EF4-FFF2-40B4-BE49-F238E27FC236}">
                      <a16:creationId xmlns:a16="http://schemas.microsoft.com/office/drawing/2014/main" id="{C15CA9D0-13E6-4DE2-A1CD-5494243992C3}"/>
                    </a:ext>
                  </a:extLst>
                </p14:cNvPr>
                <p14:cNvContentPartPr/>
                <p14:nvPr/>
              </p14:nvContentPartPr>
              <p14:xfrm>
                <a:off x="5243867" y="4849973"/>
                <a:ext cx="482760" cy="176400"/>
              </p14:xfrm>
            </p:contentPart>
          </mc:Choice>
          <mc:Fallback>
            <p:pic>
              <p:nvPicPr>
                <p:cNvPr id="939" name="Freihand 938">
                  <a:extLst>
                    <a:ext uri="{FF2B5EF4-FFF2-40B4-BE49-F238E27FC236}">
                      <a16:creationId xmlns:a16="http://schemas.microsoft.com/office/drawing/2014/main" id="{C15CA9D0-13E6-4DE2-A1CD-5494243992C3}"/>
                    </a:ext>
                  </a:extLst>
                </p:cNvPr>
                <p:cNvPicPr/>
                <p:nvPr/>
              </p:nvPicPr>
              <p:blipFill>
                <a:blip r:embed="rId1337"/>
                <a:stretch>
                  <a:fillRect/>
                </a:stretch>
              </p:blipFill>
              <p:spPr>
                <a:xfrm>
                  <a:off x="5239547" y="4845653"/>
                  <a:ext cx="49140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8">
              <p14:nvContentPartPr>
                <p14:cNvPr id="940" name="Freihand 939">
                  <a:extLst>
                    <a:ext uri="{FF2B5EF4-FFF2-40B4-BE49-F238E27FC236}">
                      <a16:creationId xmlns:a16="http://schemas.microsoft.com/office/drawing/2014/main" id="{53131214-0589-4407-83BA-28CF874A7D86}"/>
                    </a:ext>
                  </a:extLst>
                </p14:cNvPr>
                <p14:cNvContentPartPr/>
                <p14:nvPr/>
              </p14:nvContentPartPr>
              <p14:xfrm>
                <a:off x="5734547" y="4891373"/>
                <a:ext cx="21960" cy="30600"/>
              </p14:xfrm>
            </p:contentPart>
          </mc:Choice>
          <mc:Fallback>
            <p:pic>
              <p:nvPicPr>
                <p:cNvPr id="940" name="Freihand 939">
                  <a:extLst>
                    <a:ext uri="{FF2B5EF4-FFF2-40B4-BE49-F238E27FC236}">
                      <a16:creationId xmlns:a16="http://schemas.microsoft.com/office/drawing/2014/main" id="{53131214-0589-4407-83BA-28CF874A7D86}"/>
                    </a:ext>
                  </a:extLst>
                </p:cNvPr>
                <p:cNvPicPr/>
                <p:nvPr/>
              </p:nvPicPr>
              <p:blipFill>
                <a:blip r:embed="rId1339"/>
                <a:stretch>
                  <a:fillRect/>
                </a:stretch>
              </p:blipFill>
              <p:spPr>
                <a:xfrm>
                  <a:off x="5730227" y="4887053"/>
                  <a:ext cx="3060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0">
              <p14:nvContentPartPr>
                <p14:cNvPr id="941" name="Freihand 940">
                  <a:extLst>
                    <a:ext uri="{FF2B5EF4-FFF2-40B4-BE49-F238E27FC236}">
                      <a16:creationId xmlns:a16="http://schemas.microsoft.com/office/drawing/2014/main" id="{6F8BDC25-CDDF-4BF0-AF19-77BEDA5169A4}"/>
                    </a:ext>
                  </a:extLst>
                </p14:cNvPr>
                <p14:cNvContentPartPr/>
                <p14:nvPr/>
              </p14:nvContentPartPr>
              <p14:xfrm>
                <a:off x="5787467" y="4834853"/>
                <a:ext cx="530640" cy="160200"/>
              </p14:xfrm>
            </p:contentPart>
          </mc:Choice>
          <mc:Fallback>
            <p:pic>
              <p:nvPicPr>
                <p:cNvPr id="941" name="Freihand 940">
                  <a:extLst>
                    <a:ext uri="{FF2B5EF4-FFF2-40B4-BE49-F238E27FC236}">
                      <a16:creationId xmlns:a16="http://schemas.microsoft.com/office/drawing/2014/main" id="{6F8BDC25-CDDF-4BF0-AF19-77BEDA5169A4}"/>
                    </a:ext>
                  </a:extLst>
                </p:cNvPr>
                <p:cNvPicPr/>
                <p:nvPr/>
              </p:nvPicPr>
              <p:blipFill>
                <a:blip r:embed="rId1341"/>
                <a:stretch>
                  <a:fillRect/>
                </a:stretch>
              </p:blipFill>
              <p:spPr>
                <a:xfrm>
                  <a:off x="5783147" y="4830533"/>
                  <a:ext cx="539280" cy="168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52" name="Gruppieren 951">
            <a:extLst>
              <a:ext uri="{FF2B5EF4-FFF2-40B4-BE49-F238E27FC236}">
                <a16:creationId xmlns:a16="http://schemas.microsoft.com/office/drawing/2014/main" id="{1119A570-E58C-42D6-A0E7-9E75E688C85A}"/>
              </a:ext>
            </a:extLst>
          </p:cNvPr>
          <p:cNvGrpSpPr/>
          <p:nvPr/>
        </p:nvGrpSpPr>
        <p:grpSpPr>
          <a:xfrm>
            <a:off x="6606467" y="4636853"/>
            <a:ext cx="1993680" cy="357480"/>
            <a:chOff x="6606467" y="4636853"/>
            <a:chExt cx="1993680" cy="357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42">
              <p14:nvContentPartPr>
                <p14:cNvPr id="942" name="Freihand 941">
                  <a:extLst>
                    <a:ext uri="{FF2B5EF4-FFF2-40B4-BE49-F238E27FC236}">
                      <a16:creationId xmlns:a16="http://schemas.microsoft.com/office/drawing/2014/main" id="{AFCBA1AA-E791-4CD8-95B4-E0346A31C7C2}"/>
                    </a:ext>
                  </a:extLst>
                </p14:cNvPr>
                <p14:cNvContentPartPr/>
                <p14:nvPr/>
              </p14:nvContentPartPr>
              <p14:xfrm>
                <a:off x="6606467" y="4776893"/>
                <a:ext cx="143640" cy="217440"/>
              </p14:xfrm>
            </p:contentPart>
          </mc:Choice>
          <mc:Fallback>
            <p:pic>
              <p:nvPicPr>
                <p:cNvPr id="942" name="Freihand 941">
                  <a:extLst>
                    <a:ext uri="{FF2B5EF4-FFF2-40B4-BE49-F238E27FC236}">
                      <a16:creationId xmlns:a16="http://schemas.microsoft.com/office/drawing/2014/main" id="{AFCBA1AA-E791-4CD8-95B4-E0346A31C7C2}"/>
                    </a:ext>
                  </a:extLst>
                </p:cNvPr>
                <p:cNvPicPr/>
                <p:nvPr/>
              </p:nvPicPr>
              <p:blipFill>
                <a:blip r:embed="rId1343"/>
                <a:stretch>
                  <a:fillRect/>
                </a:stretch>
              </p:blipFill>
              <p:spPr>
                <a:xfrm>
                  <a:off x="6602147" y="4772573"/>
                  <a:ext cx="15228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4">
              <p14:nvContentPartPr>
                <p14:cNvPr id="943" name="Freihand 942">
                  <a:extLst>
                    <a:ext uri="{FF2B5EF4-FFF2-40B4-BE49-F238E27FC236}">
                      <a16:creationId xmlns:a16="http://schemas.microsoft.com/office/drawing/2014/main" id="{7D8425CD-E103-4057-97DA-15EE62F713A7}"/>
                    </a:ext>
                  </a:extLst>
                </p14:cNvPr>
                <p14:cNvContentPartPr/>
                <p14:nvPr/>
              </p14:nvContentPartPr>
              <p14:xfrm>
                <a:off x="6765947" y="4771133"/>
                <a:ext cx="360720" cy="192600"/>
              </p14:xfrm>
            </p:contentPart>
          </mc:Choice>
          <mc:Fallback>
            <p:pic>
              <p:nvPicPr>
                <p:cNvPr id="943" name="Freihand 942">
                  <a:extLst>
                    <a:ext uri="{FF2B5EF4-FFF2-40B4-BE49-F238E27FC236}">
                      <a16:creationId xmlns:a16="http://schemas.microsoft.com/office/drawing/2014/main" id="{7D8425CD-E103-4057-97DA-15EE62F713A7}"/>
                    </a:ext>
                  </a:extLst>
                </p:cNvPr>
                <p:cNvPicPr/>
                <p:nvPr/>
              </p:nvPicPr>
              <p:blipFill>
                <a:blip r:embed="rId1345"/>
                <a:stretch>
                  <a:fillRect/>
                </a:stretch>
              </p:blipFill>
              <p:spPr>
                <a:xfrm>
                  <a:off x="6761627" y="4766813"/>
                  <a:ext cx="36936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6">
              <p14:nvContentPartPr>
                <p14:cNvPr id="944" name="Freihand 943">
                  <a:extLst>
                    <a:ext uri="{FF2B5EF4-FFF2-40B4-BE49-F238E27FC236}">
                      <a16:creationId xmlns:a16="http://schemas.microsoft.com/office/drawing/2014/main" id="{0BD6E8EB-355B-49F8-BE03-748D4A1EDDF1}"/>
                    </a:ext>
                  </a:extLst>
                </p14:cNvPr>
                <p14:cNvContentPartPr/>
                <p14:nvPr/>
              </p14:nvContentPartPr>
              <p14:xfrm>
                <a:off x="7184267" y="4871213"/>
                <a:ext cx="243000" cy="70560"/>
              </p14:xfrm>
            </p:contentPart>
          </mc:Choice>
          <mc:Fallback>
            <p:pic>
              <p:nvPicPr>
                <p:cNvPr id="944" name="Freihand 943">
                  <a:extLst>
                    <a:ext uri="{FF2B5EF4-FFF2-40B4-BE49-F238E27FC236}">
                      <a16:creationId xmlns:a16="http://schemas.microsoft.com/office/drawing/2014/main" id="{0BD6E8EB-355B-49F8-BE03-748D4A1EDDF1}"/>
                    </a:ext>
                  </a:extLst>
                </p:cNvPr>
                <p:cNvPicPr/>
                <p:nvPr/>
              </p:nvPicPr>
              <p:blipFill>
                <a:blip r:embed="rId1347"/>
                <a:stretch>
                  <a:fillRect/>
                </a:stretch>
              </p:blipFill>
              <p:spPr>
                <a:xfrm>
                  <a:off x="7179947" y="4866893"/>
                  <a:ext cx="25164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8">
              <p14:nvContentPartPr>
                <p14:cNvPr id="945" name="Freihand 944">
                  <a:extLst>
                    <a:ext uri="{FF2B5EF4-FFF2-40B4-BE49-F238E27FC236}">
                      <a16:creationId xmlns:a16="http://schemas.microsoft.com/office/drawing/2014/main" id="{F52489AA-92E3-4A05-B488-94BBA062AA6A}"/>
                    </a:ext>
                  </a:extLst>
                </p14:cNvPr>
                <p14:cNvContentPartPr/>
                <p14:nvPr/>
              </p14:nvContentPartPr>
              <p14:xfrm>
                <a:off x="7473347" y="4861853"/>
                <a:ext cx="101880" cy="86400"/>
              </p14:xfrm>
            </p:contentPart>
          </mc:Choice>
          <mc:Fallback>
            <p:pic>
              <p:nvPicPr>
                <p:cNvPr id="945" name="Freihand 944">
                  <a:extLst>
                    <a:ext uri="{FF2B5EF4-FFF2-40B4-BE49-F238E27FC236}">
                      <a16:creationId xmlns:a16="http://schemas.microsoft.com/office/drawing/2014/main" id="{F52489AA-92E3-4A05-B488-94BBA062AA6A}"/>
                    </a:ext>
                  </a:extLst>
                </p:cNvPr>
                <p:cNvPicPr/>
                <p:nvPr/>
              </p:nvPicPr>
              <p:blipFill>
                <a:blip r:embed="rId1349"/>
                <a:stretch>
                  <a:fillRect/>
                </a:stretch>
              </p:blipFill>
              <p:spPr>
                <a:xfrm>
                  <a:off x="7469027" y="4857533"/>
                  <a:ext cx="11052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0">
              <p14:nvContentPartPr>
                <p14:cNvPr id="946" name="Freihand 945">
                  <a:extLst>
                    <a:ext uri="{FF2B5EF4-FFF2-40B4-BE49-F238E27FC236}">
                      <a16:creationId xmlns:a16="http://schemas.microsoft.com/office/drawing/2014/main" id="{D3C9B17D-080B-4C97-9D41-B396E0F22264}"/>
                    </a:ext>
                  </a:extLst>
                </p14:cNvPr>
                <p14:cNvContentPartPr/>
                <p14:nvPr/>
              </p14:nvContentPartPr>
              <p14:xfrm>
                <a:off x="7575587" y="4858253"/>
                <a:ext cx="165960" cy="71280"/>
              </p14:xfrm>
            </p:contentPart>
          </mc:Choice>
          <mc:Fallback>
            <p:pic>
              <p:nvPicPr>
                <p:cNvPr id="946" name="Freihand 945">
                  <a:extLst>
                    <a:ext uri="{FF2B5EF4-FFF2-40B4-BE49-F238E27FC236}">
                      <a16:creationId xmlns:a16="http://schemas.microsoft.com/office/drawing/2014/main" id="{D3C9B17D-080B-4C97-9D41-B396E0F22264}"/>
                    </a:ext>
                  </a:extLst>
                </p:cNvPr>
                <p:cNvPicPr/>
                <p:nvPr/>
              </p:nvPicPr>
              <p:blipFill>
                <a:blip r:embed="rId1351"/>
                <a:stretch>
                  <a:fillRect/>
                </a:stretch>
              </p:blipFill>
              <p:spPr>
                <a:xfrm>
                  <a:off x="7571267" y="4853933"/>
                  <a:ext cx="17460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2">
              <p14:nvContentPartPr>
                <p14:cNvPr id="947" name="Freihand 946">
                  <a:extLst>
                    <a:ext uri="{FF2B5EF4-FFF2-40B4-BE49-F238E27FC236}">
                      <a16:creationId xmlns:a16="http://schemas.microsoft.com/office/drawing/2014/main" id="{57B4E5A5-A2C9-4C36-B82C-40A54C8FE129}"/>
                    </a:ext>
                  </a:extLst>
                </p14:cNvPr>
                <p14:cNvContentPartPr/>
                <p14:nvPr/>
              </p14:nvContentPartPr>
              <p14:xfrm>
                <a:off x="7779347" y="4770413"/>
                <a:ext cx="144360" cy="174960"/>
              </p14:xfrm>
            </p:contentPart>
          </mc:Choice>
          <mc:Fallback>
            <p:pic>
              <p:nvPicPr>
                <p:cNvPr id="947" name="Freihand 946">
                  <a:extLst>
                    <a:ext uri="{FF2B5EF4-FFF2-40B4-BE49-F238E27FC236}">
                      <a16:creationId xmlns:a16="http://schemas.microsoft.com/office/drawing/2014/main" id="{57B4E5A5-A2C9-4C36-B82C-40A54C8FE129}"/>
                    </a:ext>
                  </a:extLst>
                </p:cNvPr>
                <p:cNvPicPr/>
                <p:nvPr/>
              </p:nvPicPr>
              <p:blipFill>
                <a:blip r:embed="rId1353"/>
                <a:stretch>
                  <a:fillRect/>
                </a:stretch>
              </p:blipFill>
              <p:spPr>
                <a:xfrm>
                  <a:off x="7775027" y="4766093"/>
                  <a:ext cx="15300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4">
              <p14:nvContentPartPr>
                <p14:cNvPr id="948" name="Freihand 947">
                  <a:extLst>
                    <a:ext uri="{FF2B5EF4-FFF2-40B4-BE49-F238E27FC236}">
                      <a16:creationId xmlns:a16="http://schemas.microsoft.com/office/drawing/2014/main" id="{0F4B39CD-FCF5-43D1-B90E-44B250FB6327}"/>
                    </a:ext>
                  </a:extLst>
                </p14:cNvPr>
                <p14:cNvContentPartPr/>
                <p14:nvPr/>
              </p14:nvContentPartPr>
              <p14:xfrm>
                <a:off x="7776107" y="4820813"/>
                <a:ext cx="152280" cy="14760"/>
              </p14:xfrm>
            </p:contentPart>
          </mc:Choice>
          <mc:Fallback>
            <p:pic>
              <p:nvPicPr>
                <p:cNvPr id="948" name="Freihand 947">
                  <a:extLst>
                    <a:ext uri="{FF2B5EF4-FFF2-40B4-BE49-F238E27FC236}">
                      <a16:creationId xmlns:a16="http://schemas.microsoft.com/office/drawing/2014/main" id="{0F4B39CD-FCF5-43D1-B90E-44B250FB6327}"/>
                    </a:ext>
                  </a:extLst>
                </p:cNvPr>
                <p:cNvPicPr/>
                <p:nvPr/>
              </p:nvPicPr>
              <p:blipFill>
                <a:blip r:embed="rId1355"/>
                <a:stretch>
                  <a:fillRect/>
                </a:stretch>
              </p:blipFill>
              <p:spPr>
                <a:xfrm>
                  <a:off x="7771787" y="4816493"/>
                  <a:ext cx="16092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6">
              <p14:nvContentPartPr>
                <p14:cNvPr id="949" name="Freihand 948">
                  <a:extLst>
                    <a:ext uri="{FF2B5EF4-FFF2-40B4-BE49-F238E27FC236}">
                      <a16:creationId xmlns:a16="http://schemas.microsoft.com/office/drawing/2014/main" id="{500EF7C0-20B6-44C6-B3DA-1CEA1D1039E7}"/>
                    </a:ext>
                  </a:extLst>
                </p14:cNvPr>
                <p14:cNvContentPartPr/>
                <p14:nvPr/>
              </p14:nvContentPartPr>
              <p14:xfrm>
                <a:off x="8051867" y="4847093"/>
                <a:ext cx="452520" cy="87120"/>
              </p14:xfrm>
            </p:contentPart>
          </mc:Choice>
          <mc:Fallback>
            <p:pic>
              <p:nvPicPr>
                <p:cNvPr id="949" name="Freihand 948">
                  <a:extLst>
                    <a:ext uri="{FF2B5EF4-FFF2-40B4-BE49-F238E27FC236}">
                      <a16:creationId xmlns:a16="http://schemas.microsoft.com/office/drawing/2014/main" id="{500EF7C0-20B6-44C6-B3DA-1CEA1D1039E7}"/>
                    </a:ext>
                  </a:extLst>
                </p:cNvPr>
                <p:cNvPicPr/>
                <p:nvPr/>
              </p:nvPicPr>
              <p:blipFill>
                <a:blip r:embed="rId1357"/>
                <a:stretch>
                  <a:fillRect/>
                </a:stretch>
              </p:blipFill>
              <p:spPr>
                <a:xfrm>
                  <a:off x="8047547" y="4842773"/>
                  <a:ext cx="46116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8">
              <p14:nvContentPartPr>
                <p14:cNvPr id="950" name="Freihand 949">
                  <a:extLst>
                    <a:ext uri="{FF2B5EF4-FFF2-40B4-BE49-F238E27FC236}">
                      <a16:creationId xmlns:a16="http://schemas.microsoft.com/office/drawing/2014/main" id="{3E9A6AD9-8A72-4EF5-9EE8-0F147EAB5EB2}"/>
                    </a:ext>
                  </a:extLst>
                </p14:cNvPr>
                <p14:cNvContentPartPr/>
                <p14:nvPr/>
              </p14:nvContentPartPr>
              <p14:xfrm>
                <a:off x="8552267" y="4636853"/>
                <a:ext cx="47880" cy="220680"/>
              </p14:xfrm>
            </p:contentPart>
          </mc:Choice>
          <mc:Fallback>
            <p:pic>
              <p:nvPicPr>
                <p:cNvPr id="950" name="Freihand 949">
                  <a:extLst>
                    <a:ext uri="{FF2B5EF4-FFF2-40B4-BE49-F238E27FC236}">
                      <a16:creationId xmlns:a16="http://schemas.microsoft.com/office/drawing/2014/main" id="{3E9A6AD9-8A72-4EF5-9EE8-0F147EAB5EB2}"/>
                    </a:ext>
                  </a:extLst>
                </p:cNvPr>
                <p:cNvPicPr/>
                <p:nvPr/>
              </p:nvPicPr>
              <p:blipFill>
                <a:blip r:embed="rId1359"/>
                <a:stretch>
                  <a:fillRect/>
                </a:stretch>
              </p:blipFill>
              <p:spPr>
                <a:xfrm>
                  <a:off x="8547947" y="4632533"/>
                  <a:ext cx="56520" cy="22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0">
              <p14:nvContentPartPr>
                <p14:cNvPr id="951" name="Freihand 950">
                  <a:extLst>
                    <a:ext uri="{FF2B5EF4-FFF2-40B4-BE49-F238E27FC236}">
                      <a16:creationId xmlns:a16="http://schemas.microsoft.com/office/drawing/2014/main" id="{716788FD-14C8-4114-95BC-BDB13581B29D}"/>
                    </a:ext>
                  </a:extLst>
                </p14:cNvPr>
                <p14:cNvContentPartPr/>
                <p14:nvPr/>
              </p14:nvContentPartPr>
              <p14:xfrm>
                <a:off x="8551187" y="4959773"/>
                <a:ext cx="20880" cy="20520"/>
              </p14:xfrm>
            </p:contentPart>
          </mc:Choice>
          <mc:Fallback>
            <p:pic>
              <p:nvPicPr>
                <p:cNvPr id="951" name="Freihand 950">
                  <a:extLst>
                    <a:ext uri="{FF2B5EF4-FFF2-40B4-BE49-F238E27FC236}">
                      <a16:creationId xmlns:a16="http://schemas.microsoft.com/office/drawing/2014/main" id="{716788FD-14C8-4114-95BC-BDB13581B29D}"/>
                    </a:ext>
                  </a:extLst>
                </p:cNvPr>
                <p:cNvPicPr/>
                <p:nvPr/>
              </p:nvPicPr>
              <p:blipFill>
                <a:blip r:embed="rId1361"/>
                <a:stretch>
                  <a:fillRect/>
                </a:stretch>
              </p:blipFill>
              <p:spPr>
                <a:xfrm>
                  <a:off x="8546867" y="4955453"/>
                  <a:ext cx="29520" cy="29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9610188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7782B-9F63-DC4A-3C63-7AF2B8B25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903B9A1F-1174-35FC-98EB-57137860FB21}"/>
              </a:ext>
            </a:extLst>
          </p:cNvPr>
          <p:cNvSpPr/>
          <p:nvPr/>
        </p:nvSpPr>
        <p:spPr>
          <a:xfrm>
            <a:off x="8706094" y="4218666"/>
            <a:ext cx="3485906" cy="26182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82BA331D-9AFB-4027-B71D-96CFC6F0D5DE}"/>
              </a:ext>
            </a:extLst>
          </p:cNvPr>
          <p:cNvGrpSpPr/>
          <p:nvPr/>
        </p:nvGrpSpPr>
        <p:grpSpPr>
          <a:xfrm>
            <a:off x="1142387" y="153427"/>
            <a:ext cx="118440" cy="145440"/>
            <a:chOff x="1142387" y="153427"/>
            <a:chExt cx="118440" cy="145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168048E6-2630-42EB-8FA4-74F7F6053B3C}"/>
                    </a:ext>
                  </a:extLst>
                </p14:cNvPr>
                <p14:cNvContentPartPr/>
                <p14:nvPr/>
              </p14:nvContentPartPr>
              <p14:xfrm>
                <a:off x="1193147" y="153427"/>
                <a:ext cx="23760" cy="14544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168048E6-2630-42EB-8FA4-74F7F6053B3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88827" y="149107"/>
                  <a:ext cx="32400" cy="15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083D2BB1-C59E-436B-9003-272D1CDC9A3D}"/>
                    </a:ext>
                  </a:extLst>
                </p14:cNvPr>
                <p14:cNvContentPartPr/>
                <p14:nvPr/>
              </p14:nvContentPartPr>
              <p14:xfrm>
                <a:off x="1142387" y="225787"/>
                <a:ext cx="118440" cy="324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083D2BB1-C59E-436B-9003-272D1CDC9A3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138067" y="221467"/>
                  <a:ext cx="127080" cy="11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111E31BD-F462-453C-A26D-E232E028D769}"/>
              </a:ext>
            </a:extLst>
          </p:cNvPr>
          <p:cNvGrpSpPr/>
          <p:nvPr/>
        </p:nvGrpSpPr>
        <p:grpSpPr>
          <a:xfrm>
            <a:off x="132587" y="99067"/>
            <a:ext cx="788760" cy="282960"/>
            <a:chOff x="132587" y="99067"/>
            <a:chExt cx="788760" cy="282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BFEEBCA7-3E46-4E67-A242-1378D418767D}"/>
                    </a:ext>
                  </a:extLst>
                </p14:cNvPr>
                <p14:cNvContentPartPr/>
                <p14:nvPr/>
              </p14:nvContentPartPr>
              <p14:xfrm>
                <a:off x="132587" y="99067"/>
                <a:ext cx="181440" cy="28296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BFEEBCA7-3E46-4E67-A242-1378D418767D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28267" y="94747"/>
                  <a:ext cx="190080" cy="29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5B90F3DC-558C-4651-B70F-4F755025138C}"/>
                    </a:ext>
                  </a:extLst>
                </p14:cNvPr>
                <p14:cNvContentPartPr/>
                <p14:nvPr/>
              </p14:nvContentPartPr>
              <p14:xfrm>
                <a:off x="183347" y="222547"/>
                <a:ext cx="181440" cy="349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5B90F3DC-558C-4651-B70F-4F755025138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79027" y="218227"/>
                  <a:ext cx="19008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77A29E85-4F1A-44F0-A9CA-E04D61BFE7A8}"/>
                    </a:ext>
                  </a:extLst>
                </p14:cNvPr>
                <p14:cNvContentPartPr/>
                <p14:nvPr/>
              </p14:nvContentPartPr>
              <p14:xfrm>
                <a:off x="464147" y="212467"/>
                <a:ext cx="17640" cy="9504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77A29E85-4F1A-44F0-A9CA-E04D61BFE7A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59827" y="208147"/>
                  <a:ext cx="2628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852E4630-EF1B-4887-A7B7-C8012DC5C1F9}"/>
                    </a:ext>
                  </a:extLst>
                </p14:cNvPr>
                <p14:cNvContentPartPr/>
                <p14:nvPr/>
              </p14:nvContentPartPr>
              <p14:xfrm>
                <a:off x="755387" y="121027"/>
                <a:ext cx="165960" cy="15804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852E4630-EF1B-4887-A7B7-C8012DC5C1F9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51067" y="116707"/>
                  <a:ext cx="174600" cy="16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C91FD523-342E-4D76-89A9-F0FEB7A08775}"/>
                    </a:ext>
                  </a:extLst>
                </p14:cNvPr>
                <p14:cNvContentPartPr/>
                <p14:nvPr/>
              </p14:nvContentPartPr>
              <p14:xfrm>
                <a:off x="509147" y="186907"/>
                <a:ext cx="75600" cy="1134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C91FD523-342E-4D76-89A9-F0FEB7A0877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04827" y="182587"/>
                  <a:ext cx="8424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5A7BDB8A-34DF-4CE5-A2C9-D344A02129DC}"/>
                    </a:ext>
                  </a:extLst>
                </p14:cNvPr>
                <p14:cNvContentPartPr/>
                <p14:nvPr/>
              </p14:nvContentPartPr>
              <p14:xfrm>
                <a:off x="508067" y="219307"/>
                <a:ext cx="91800" cy="5868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5A7BDB8A-34DF-4CE5-A2C9-D344A02129DC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03747" y="214987"/>
                  <a:ext cx="10044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974ADBCE-40E0-4BAC-9FA3-F35E669AEBA7}"/>
                    </a:ext>
                  </a:extLst>
                </p14:cNvPr>
                <p14:cNvContentPartPr/>
                <p14:nvPr/>
              </p14:nvContentPartPr>
              <p14:xfrm>
                <a:off x="644147" y="219307"/>
                <a:ext cx="66960" cy="57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974ADBCE-40E0-4BAC-9FA3-F35E669AEBA7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639827" y="214987"/>
                  <a:ext cx="7560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7B214F0D-F623-4B5B-9AC3-89480FD47D32}"/>
                    </a:ext>
                  </a:extLst>
                </p14:cNvPr>
                <p14:cNvContentPartPr/>
                <p14:nvPr/>
              </p14:nvContentPartPr>
              <p14:xfrm>
                <a:off x="644147" y="256027"/>
                <a:ext cx="81360" cy="612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7B214F0D-F623-4B5B-9AC3-89480FD47D3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639827" y="251707"/>
                  <a:ext cx="90000" cy="14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A04986E3-6535-4EB4-BAFD-B9CC850D20FE}"/>
              </a:ext>
            </a:extLst>
          </p:cNvPr>
          <p:cNvGrpSpPr/>
          <p:nvPr/>
        </p:nvGrpSpPr>
        <p:grpSpPr>
          <a:xfrm>
            <a:off x="1394027" y="121027"/>
            <a:ext cx="342360" cy="244440"/>
            <a:chOff x="1394027" y="121027"/>
            <a:chExt cx="342360" cy="244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0E26CA28-61F1-445A-99A4-A190B62CAC90}"/>
                    </a:ext>
                  </a:extLst>
                </p14:cNvPr>
                <p14:cNvContentPartPr/>
                <p14:nvPr/>
              </p14:nvContentPartPr>
              <p14:xfrm>
                <a:off x="1394027" y="121027"/>
                <a:ext cx="115560" cy="12492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0E26CA28-61F1-445A-99A4-A190B62CAC90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1389707" y="116707"/>
                  <a:ext cx="12420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A821F005-4D12-4144-85A3-1A3A7610CF3A}"/>
                    </a:ext>
                  </a:extLst>
                </p14:cNvPr>
                <p14:cNvContentPartPr/>
                <p14:nvPr/>
              </p14:nvContentPartPr>
              <p14:xfrm>
                <a:off x="1615427" y="167467"/>
                <a:ext cx="120960" cy="19800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A821F005-4D12-4144-85A3-1A3A7610CF3A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611107" y="163147"/>
                  <a:ext cx="129600" cy="206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B7F99311-3751-4326-A241-56B950752539}"/>
              </a:ext>
            </a:extLst>
          </p:cNvPr>
          <p:cNvGrpSpPr/>
          <p:nvPr/>
        </p:nvGrpSpPr>
        <p:grpSpPr>
          <a:xfrm>
            <a:off x="2282867" y="85387"/>
            <a:ext cx="150120" cy="125640"/>
            <a:chOff x="2282867" y="85387"/>
            <a:chExt cx="150120" cy="125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E28D387B-3FC8-4D30-80CC-B2364C89A838}"/>
                    </a:ext>
                  </a:extLst>
                </p14:cNvPr>
                <p14:cNvContentPartPr/>
                <p14:nvPr/>
              </p14:nvContentPartPr>
              <p14:xfrm>
                <a:off x="2282867" y="101227"/>
                <a:ext cx="30240" cy="10980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E28D387B-3FC8-4D30-80CC-B2364C89A838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2278547" y="96907"/>
                  <a:ext cx="3888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8A92953B-A6AD-452A-92A4-462D690CCCAB}"/>
                    </a:ext>
                  </a:extLst>
                </p14:cNvPr>
                <p14:cNvContentPartPr/>
                <p14:nvPr/>
              </p14:nvContentPartPr>
              <p14:xfrm>
                <a:off x="2291507" y="85387"/>
                <a:ext cx="141480" cy="10080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8A92953B-A6AD-452A-92A4-462D690CCCAB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2287187" y="81067"/>
                  <a:ext cx="150120" cy="109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75D91828-3FE6-4ED1-9DF4-55B5B61356B0}"/>
              </a:ext>
            </a:extLst>
          </p:cNvPr>
          <p:cNvGrpSpPr/>
          <p:nvPr/>
        </p:nvGrpSpPr>
        <p:grpSpPr>
          <a:xfrm>
            <a:off x="2530547" y="115987"/>
            <a:ext cx="16200" cy="68400"/>
            <a:chOff x="2530547" y="115987"/>
            <a:chExt cx="16200" cy="68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4D055C0F-512E-4BFF-920F-7D77CEE1C23B}"/>
                    </a:ext>
                  </a:extLst>
                </p14:cNvPr>
                <p14:cNvContentPartPr/>
                <p14:nvPr/>
              </p14:nvContentPartPr>
              <p14:xfrm>
                <a:off x="2541347" y="115987"/>
                <a:ext cx="5400" cy="756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4D055C0F-512E-4BFF-920F-7D77CEE1C23B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537027" y="111667"/>
                  <a:ext cx="1404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2B31A9A3-9715-4AC0-87E6-864E21D59D49}"/>
                    </a:ext>
                  </a:extLst>
                </p14:cNvPr>
                <p14:cNvContentPartPr/>
                <p14:nvPr/>
              </p14:nvContentPartPr>
              <p14:xfrm>
                <a:off x="2530547" y="170707"/>
                <a:ext cx="11160" cy="1368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2B31A9A3-9715-4AC0-87E6-864E21D59D49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2526227" y="166387"/>
                  <a:ext cx="19800" cy="22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0AFE114A-869F-4C32-A28F-A29172221FD6}"/>
                  </a:ext>
                </a:extLst>
              </p14:cNvPr>
              <p14:cNvContentPartPr/>
              <p14:nvPr/>
            </p14:nvContentPartPr>
            <p14:xfrm>
              <a:off x="2779667" y="86467"/>
              <a:ext cx="24480" cy="96120"/>
            </p14:xfrm>
          </p:contentPart>
        </mc:Choice>
        <mc:Fallback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0AFE114A-869F-4C32-A28F-A29172221FD6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2775347" y="82147"/>
                <a:ext cx="33120" cy="104760"/>
              </a:xfrm>
              <a:prstGeom prst="rect">
                <a:avLst/>
              </a:prstGeom>
            </p:spPr>
          </p:pic>
        </mc:Fallback>
      </mc:AlternateContent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D5FB02F5-C84C-4E0C-88D3-99FE8F789060}"/>
              </a:ext>
            </a:extLst>
          </p:cNvPr>
          <p:cNvGrpSpPr/>
          <p:nvPr/>
        </p:nvGrpSpPr>
        <p:grpSpPr>
          <a:xfrm>
            <a:off x="2903507" y="45787"/>
            <a:ext cx="132840" cy="144000"/>
            <a:chOff x="2903507" y="45787"/>
            <a:chExt cx="132840" cy="144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185C8A9D-23F5-413A-B474-E84056ECCA07}"/>
                    </a:ext>
                  </a:extLst>
                </p14:cNvPr>
                <p14:cNvContentPartPr/>
                <p14:nvPr/>
              </p14:nvContentPartPr>
              <p14:xfrm>
                <a:off x="2908187" y="45787"/>
                <a:ext cx="128160" cy="14400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185C8A9D-23F5-413A-B474-E84056ECCA07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2903867" y="41467"/>
                  <a:ext cx="13680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463DC78E-CB9B-4762-88B3-F04963B41BF9}"/>
                    </a:ext>
                  </a:extLst>
                </p14:cNvPr>
                <p14:cNvContentPartPr/>
                <p14:nvPr/>
              </p14:nvContentPartPr>
              <p14:xfrm>
                <a:off x="2903507" y="135787"/>
                <a:ext cx="127800" cy="79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463DC78E-CB9B-4762-88B3-F04963B41BF9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2899187" y="131467"/>
                  <a:ext cx="136440" cy="16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EBBA6FC6-A510-44D0-9484-A9234640E0A0}"/>
                  </a:ext>
                </a:extLst>
              </p14:cNvPr>
              <p14:cNvContentPartPr/>
              <p14:nvPr/>
            </p14:nvContentPartPr>
            <p14:xfrm>
              <a:off x="3175307" y="123187"/>
              <a:ext cx="96840" cy="14040"/>
            </p14:xfrm>
          </p:contentPart>
        </mc:Choice>
        <mc:Fallback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EBBA6FC6-A510-44D0-9484-A9234640E0A0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3170987" y="118867"/>
                <a:ext cx="105480" cy="22680"/>
              </a:xfrm>
              <a:prstGeom prst="rect">
                <a:avLst/>
              </a:prstGeom>
            </p:spPr>
          </p:pic>
        </mc:Fallback>
      </mc:AlternateContent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B4610DD9-291F-44B2-8872-3A9DEB652F87}"/>
              </a:ext>
            </a:extLst>
          </p:cNvPr>
          <p:cNvGrpSpPr/>
          <p:nvPr/>
        </p:nvGrpSpPr>
        <p:grpSpPr>
          <a:xfrm>
            <a:off x="3423707" y="73507"/>
            <a:ext cx="349560" cy="195840"/>
            <a:chOff x="3423707" y="73507"/>
            <a:chExt cx="349560" cy="1958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E966539E-1C63-42C3-B87A-3193B5B543E9}"/>
                    </a:ext>
                  </a:extLst>
                </p14:cNvPr>
                <p14:cNvContentPartPr/>
                <p14:nvPr/>
              </p14:nvContentPartPr>
              <p14:xfrm>
                <a:off x="3423707" y="73507"/>
                <a:ext cx="127080" cy="10260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E966539E-1C63-42C3-B87A-3193B5B543E9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3419387" y="69187"/>
                  <a:ext cx="13572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882CAFDD-6AA1-42C0-AF92-527B7C48FA84}"/>
                    </a:ext>
                  </a:extLst>
                </p14:cNvPr>
                <p14:cNvContentPartPr/>
                <p14:nvPr/>
              </p14:nvContentPartPr>
              <p14:xfrm>
                <a:off x="3653027" y="116707"/>
                <a:ext cx="120240" cy="15264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882CAFDD-6AA1-42C0-AF92-527B7C48FA84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3648707" y="112387"/>
                  <a:ext cx="128880" cy="161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2" name="Gruppieren 61">
            <a:extLst>
              <a:ext uri="{FF2B5EF4-FFF2-40B4-BE49-F238E27FC236}">
                <a16:creationId xmlns:a16="http://schemas.microsoft.com/office/drawing/2014/main" id="{CCD7643A-3612-4F1C-9BA3-06A1F1A69F15}"/>
              </a:ext>
            </a:extLst>
          </p:cNvPr>
          <p:cNvGrpSpPr/>
          <p:nvPr/>
        </p:nvGrpSpPr>
        <p:grpSpPr>
          <a:xfrm>
            <a:off x="4366907" y="91147"/>
            <a:ext cx="581760" cy="97920"/>
            <a:chOff x="4366907" y="91147"/>
            <a:chExt cx="581760" cy="97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F54A5D9F-BEA7-4639-9D44-D5EF4837EAD4}"/>
                    </a:ext>
                  </a:extLst>
                </p14:cNvPr>
                <p14:cNvContentPartPr/>
                <p14:nvPr/>
              </p14:nvContentPartPr>
              <p14:xfrm>
                <a:off x="4411187" y="91147"/>
                <a:ext cx="61200" cy="9792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F54A5D9F-BEA7-4639-9D44-D5EF4837EAD4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4406867" y="86827"/>
                  <a:ext cx="6984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BA0EED72-8EE7-470E-BC49-14FF255CA99B}"/>
                    </a:ext>
                  </a:extLst>
                </p14:cNvPr>
                <p14:cNvContentPartPr/>
                <p14:nvPr/>
              </p14:nvContentPartPr>
              <p14:xfrm>
                <a:off x="4366907" y="107347"/>
                <a:ext cx="133920" cy="1512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BA0EED72-8EE7-470E-BC49-14FF255CA99B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4362587" y="103027"/>
                  <a:ext cx="14256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82CC6B37-CA7D-4B42-8DF7-A95C904874C5}"/>
                    </a:ext>
                  </a:extLst>
                </p14:cNvPr>
                <p14:cNvContentPartPr/>
                <p14:nvPr/>
              </p14:nvContentPartPr>
              <p14:xfrm>
                <a:off x="4566707" y="117067"/>
                <a:ext cx="99000" cy="972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82CC6B37-CA7D-4B42-8DF7-A95C904874C5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4562387" y="112747"/>
                  <a:ext cx="10764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9257E88E-EF67-49DF-926B-D0AB4C085E76}"/>
                    </a:ext>
                  </a:extLst>
                </p14:cNvPr>
                <p14:cNvContentPartPr/>
                <p14:nvPr/>
              </p14:nvContentPartPr>
              <p14:xfrm>
                <a:off x="4585067" y="151267"/>
                <a:ext cx="102240" cy="115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9257E88E-EF67-49DF-926B-D0AB4C085E7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580747" y="146947"/>
                  <a:ext cx="11088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CF6620A1-871E-4F6A-9B45-737ECA381DC0}"/>
                    </a:ext>
                  </a:extLst>
                </p14:cNvPr>
                <p14:cNvContentPartPr/>
                <p14:nvPr/>
              </p14:nvContentPartPr>
              <p14:xfrm>
                <a:off x="4811507" y="91867"/>
                <a:ext cx="137160" cy="8172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CF6620A1-871E-4F6A-9B45-737ECA381DC0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4807187" y="87547"/>
                  <a:ext cx="145800" cy="90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4" name="Gruppieren 73">
            <a:extLst>
              <a:ext uri="{FF2B5EF4-FFF2-40B4-BE49-F238E27FC236}">
                <a16:creationId xmlns:a16="http://schemas.microsoft.com/office/drawing/2014/main" id="{7C2A0F4E-7AC3-429B-BEAC-5AC663432777}"/>
              </a:ext>
            </a:extLst>
          </p:cNvPr>
          <p:cNvGrpSpPr/>
          <p:nvPr/>
        </p:nvGrpSpPr>
        <p:grpSpPr>
          <a:xfrm>
            <a:off x="5009867" y="22387"/>
            <a:ext cx="932760" cy="219960"/>
            <a:chOff x="5009867" y="22387"/>
            <a:chExt cx="932760" cy="219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5CB10CB4-A7F5-459E-9859-C8480AC44420}"/>
                    </a:ext>
                  </a:extLst>
                </p14:cNvPr>
                <p14:cNvContentPartPr/>
                <p14:nvPr/>
              </p14:nvContentPartPr>
              <p14:xfrm>
                <a:off x="5009867" y="41107"/>
                <a:ext cx="55080" cy="13968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5CB10CB4-A7F5-459E-9859-C8480AC44420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5005547" y="36787"/>
                  <a:ext cx="6372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37106DB3-BD91-4A2B-9123-E998548D988A}"/>
                    </a:ext>
                  </a:extLst>
                </p14:cNvPr>
                <p14:cNvContentPartPr/>
                <p14:nvPr/>
              </p14:nvContentPartPr>
              <p14:xfrm>
                <a:off x="5115707" y="53707"/>
                <a:ext cx="72720" cy="8532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37106DB3-BD91-4A2B-9123-E998548D988A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5111387" y="49387"/>
                  <a:ext cx="8136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B5CD23D4-D9EF-44BD-84C5-5DE3B508EC99}"/>
                    </a:ext>
                  </a:extLst>
                </p14:cNvPr>
                <p14:cNvContentPartPr/>
                <p14:nvPr/>
              </p14:nvContentPartPr>
              <p14:xfrm>
                <a:off x="5150267" y="52627"/>
                <a:ext cx="138240" cy="1152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B5CD23D4-D9EF-44BD-84C5-5DE3B508EC99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5145947" y="48307"/>
                  <a:ext cx="14688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8478F92F-9A99-4926-B5C3-83F7ECB7BA0C}"/>
                    </a:ext>
                  </a:extLst>
                </p14:cNvPr>
                <p14:cNvContentPartPr/>
                <p14:nvPr/>
              </p14:nvContentPartPr>
              <p14:xfrm>
                <a:off x="5274107" y="103747"/>
                <a:ext cx="99720" cy="13860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8478F92F-9A99-4926-B5C3-83F7ECB7BA0C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269787" y="99427"/>
                  <a:ext cx="10836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8C425C6D-BFB3-4D8A-A4D1-095F11559083}"/>
                    </a:ext>
                  </a:extLst>
                </p14:cNvPr>
                <p14:cNvContentPartPr/>
                <p14:nvPr/>
              </p14:nvContentPartPr>
              <p14:xfrm>
                <a:off x="5418827" y="54067"/>
                <a:ext cx="55800" cy="12204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8C425C6D-BFB3-4D8A-A4D1-095F11559083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414507" y="49747"/>
                  <a:ext cx="6444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797E2A1B-4F50-4854-AB0D-2BF2F9AFE700}"/>
                    </a:ext>
                  </a:extLst>
                </p14:cNvPr>
                <p14:cNvContentPartPr/>
                <p14:nvPr/>
              </p14:nvContentPartPr>
              <p14:xfrm>
                <a:off x="5513867" y="52267"/>
                <a:ext cx="96120" cy="11052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797E2A1B-4F50-4854-AB0D-2BF2F9AFE700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5509547" y="47947"/>
                  <a:ext cx="10476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8DF5F774-1D6E-4EA3-AB12-8B41E645E733}"/>
                    </a:ext>
                  </a:extLst>
                </p14:cNvPr>
                <p14:cNvContentPartPr/>
                <p14:nvPr/>
              </p14:nvContentPartPr>
              <p14:xfrm>
                <a:off x="5617907" y="105547"/>
                <a:ext cx="43560" cy="5364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8DF5F774-1D6E-4EA3-AB12-8B41E645E733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5613587" y="101227"/>
                  <a:ext cx="5220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83DFA32A-4AE1-4D58-AB40-C5C90EC911E1}"/>
                    </a:ext>
                  </a:extLst>
                </p14:cNvPr>
                <p14:cNvContentPartPr/>
                <p14:nvPr/>
              </p14:nvContentPartPr>
              <p14:xfrm>
                <a:off x="5693867" y="108787"/>
                <a:ext cx="51840" cy="6732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83DFA32A-4AE1-4D58-AB40-C5C90EC911E1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5689547" y="104467"/>
                  <a:ext cx="6048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221D252D-34A4-4567-8B8D-A15626827CDA}"/>
                    </a:ext>
                  </a:extLst>
                </p14:cNvPr>
                <p14:cNvContentPartPr/>
                <p14:nvPr/>
              </p14:nvContentPartPr>
              <p14:xfrm>
                <a:off x="5753987" y="55867"/>
                <a:ext cx="164520" cy="10296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221D252D-34A4-4567-8B8D-A15626827CDA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5749667" y="51547"/>
                  <a:ext cx="17316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03965019-4E64-4785-A989-0A5E5401552B}"/>
                    </a:ext>
                  </a:extLst>
                </p14:cNvPr>
                <p14:cNvContentPartPr/>
                <p14:nvPr/>
              </p14:nvContentPartPr>
              <p14:xfrm>
                <a:off x="5808707" y="41107"/>
                <a:ext cx="27720" cy="252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03965019-4E64-4785-A989-0A5E5401552B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5804387" y="36787"/>
                  <a:ext cx="3636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717FEA5F-B923-4479-B455-01FA5F30967E}"/>
                    </a:ext>
                  </a:extLst>
                </p14:cNvPr>
                <p14:cNvContentPartPr/>
                <p14:nvPr/>
              </p14:nvContentPartPr>
              <p14:xfrm>
                <a:off x="5879627" y="22387"/>
                <a:ext cx="63000" cy="18756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717FEA5F-B923-4479-B455-01FA5F30967E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5875307" y="18067"/>
                  <a:ext cx="71640" cy="196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9" name="Gruppieren 88">
            <a:extLst>
              <a:ext uri="{FF2B5EF4-FFF2-40B4-BE49-F238E27FC236}">
                <a16:creationId xmlns:a16="http://schemas.microsoft.com/office/drawing/2014/main" id="{F90AB354-D292-43C1-9101-B77140222E65}"/>
              </a:ext>
            </a:extLst>
          </p:cNvPr>
          <p:cNvGrpSpPr/>
          <p:nvPr/>
        </p:nvGrpSpPr>
        <p:grpSpPr>
          <a:xfrm>
            <a:off x="135827" y="434227"/>
            <a:ext cx="919440" cy="169200"/>
            <a:chOff x="135827" y="434227"/>
            <a:chExt cx="919440" cy="169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3D4D20F2-CFF2-4813-8CEE-8CA52E684130}"/>
                    </a:ext>
                  </a:extLst>
                </p14:cNvPr>
                <p14:cNvContentPartPr/>
                <p14:nvPr/>
              </p14:nvContentPartPr>
              <p14:xfrm>
                <a:off x="135827" y="455467"/>
                <a:ext cx="120600" cy="13284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3D4D20F2-CFF2-4813-8CEE-8CA52E684130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31507" y="451147"/>
                  <a:ext cx="12924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BA76F832-4BDA-4D2D-9994-92F72343CCE1}"/>
                    </a:ext>
                  </a:extLst>
                </p14:cNvPr>
                <p14:cNvContentPartPr/>
                <p14:nvPr/>
              </p14:nvContentPartPr>
              <p14:xfrm>
                <a:off x="286307" y="445747"/>
                <a:ext cx="169920" cy="13968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BA76F832-4BDA-4D2D-9994-92F72343CCE1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281987" y="441427"/>
                  <a:ext cx="17856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15D5CCA5-B841-435D-A57E-6BCD68230D5F}"/>
                    </a:ext>
                  </a:extLst>
                </p14:cNvPr>
                <p14:cNvContentPartPr/>
                <p14:nvPr/>
              </p14:nvContentPartPr>
              <p14:xfrm>
                <a:off x="421307" y="566347"/>
                <a:ext cx="36720" cy="324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15D5CCA5-B841-435D-A57E-6BCD68230D5F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416987" y="562027"/>
                  <a:ext cx="4536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AB48FD04-42E7-46B6-8E99-731C8B8E50A8}"/>
                    </a:ext>
                  </a:extLst>
                </p14:cNvPr>
                <p14:cNvContentPartPr/>
                <p14:nvPr/>
              </p14:nvContentPartPr>
              <p14:xfrm>
                <a:off x="473867" y="444307"/>
                <a:ext cx="42480" cy="14868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AB48FD04-42E7-46B6-8E99-731C8B8E50A8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469547" y="439987"/>
                  <a:ext cx="51120" cy="15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ED4D37D0-8005-4F4E-AED0-3C85F2598702}"/>
                    </a:ext>
                  </a:extLst>
                </p14:cNvPr>
                <p14:cNvContentPartPr/>
                <p14:nvPr/>
              </p14:nvContentPartPr>
              <p14:xfrm>
                <a:off x="580067" y="577867"/>
                <a:ext cx="360" cy="36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ED4D37D0-8005-4F4E-AED0-3C85F2598702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575747" y="573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1B65F71-D7A7-4957-8A07-41F13BE4B55C}"/>
                    </a:ext>
                  </a:extLst>
                </p14:cNvPr>
                <p14:cNvContentPartPr/>
                <p14:nvPr/>
              </p14:nvContentPartPr>
              <p14:xfrm>
                <a:off x="641627" y="511267"/>
                <a:ext cx="103320" cy="1620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1B65F71-D7A7-4957-8A07-41F13BE4B55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637307" y="506947"/>
                  <a:ext cx="11196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410B1C8A-6833-41A5-B48C-947C7F78D0D3}"/>
                    </a:ext>
                  </a:extLst>
                </p14:cNvPr>
                <p14:cNvContentPartPr/>
                <p14:nvPr/>
              </p14:nvContentPartPr>
              <p14:xfrm>
                <a:off x="765107" y="452587"/>
                <a:ext cx="110520" cy="14508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410B1C8A-6833-41A5-B48C-947C7F78D0D3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760787" y="448267"/>
                  <a:ext cx="11916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F62C9DA7-A3CB-470F-83CD-FCB83F0E387F}"/>
                    </a:ext>
                  </a:extLst>
                </p14:cNvPr>
                <p14:cNvContentPartPr/>
                <p14:nvPr/>
              </p14:nvContentPartPr>
              <p14:xfrm>
                <a:off x="922427" y="434227"/>
                <a:ext cx="132840" cy="16920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F62C9DA7-A3CB-470F-83CD-FCB83F0E387F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918107" y="429907"/>
                  <a:ext cx="141480" cy="177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2" name="Gruppieren 91">
            <a:extLst>
              <a:ext uri="{FF2B5EF4-FFF2-40B4-BE49-F238E27FC236}">
                <a16:creationId xmlns:a16="http://schemas.microsoft.com/office/drawing/2014/main" id="{22BAC089-65D8-4334-A575-7743501A41E6}"/>
              </a:ext>
            </a:extLst>
          </p:cNvPr>
          <p:cNvGrpSpPr/>
          <p:nvPr/>
        </p:nvGrpSpPr>
        <p:grpSpPr>
          <a:xfrm>
            <a:off x="1392947" y="425587"/>
            <a:ext cx="1032120" cy="162360"/>
            <a:chOff x="1392947" y="425587"/>
            <a:chExt cx="1032120" cy="162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10B6B63D-E002-4D6C-9875-F008C460DFE6}"/>
                    </a:ext>
                  </a:extLst>
                </p14:cNvPr>
                <p14:cNvContentPartPr/>
                <p14:nvPr/>
              </p14:nvContentPartPr>
              <p14:xfrm>
                <a:off x="1392947" y="461587"/>
                <a:ext cx="106920" cy="12636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10B6B63D-E002-4D6C-9875-F008C460DFE6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388627" y="457267"/>
                  <a:ext cx="11556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A05BAD11-721B-4D20-8F86-AF2737733DF7}"/>
                    </a:ext>
                  </a:extLst>
                </p14:cNvPr>
                <p14:cNvContentPartPr/>
                <p14:nvPr/>
              </p14:nvContentPartPr>
              <p14:xfrm>
                <a:off x="1527947" y="438547"/>
                <a:ext cx="193680" cy="13860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A05BAD11-721B-4D20-8F86-AF2737733DF7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523627" y="434227"/>
                  <a:ext cx="20232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BDBB4A1E-ADFA-47B6-A8EF-106908D2EA92}"/>
                    </a:ext>
                  </a:extLst>
                </p14:cNvPr>
                <p14:cNvContentPartPr/>
                <p14:nvPr/>
              </p14:nvContentPartPr>
              <p14:xfrm>
                <a:off x="1738547" y="499387"/>
                <a:ext cx="171000" cy="5364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BDBB4A1E-ADFA-47B6-A8EF-106908D2EA92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734227" y="495067"/>
                  <a:ext cx="17964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177276B6-5237-4D4C-B9F7-E6AFEBF76E50}"/>
                    </a:ext>
                  </a:extLst>
                </p14:cNvPr>
                <p14:cNvContentPartPr/>
                <p14:nvPr/>
              </p14:nvContentPartPr>
              <p14:xfrm>
                <a:off x="1949867" y="517387"/>
                <a:ext cx="84600" cy="900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177276B6-5237-4D4C-B9F7-E6AFEBF76E50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945547" y="513067"/>
                  <a:ext cx="9324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C9D4DB59-2670-425E-813C-F6D87BB809FC}"/>
                    </a:ext>
                  </a:extLst>
                </p14:cNvPr>
                <p14:cNvContentPartPr/>
                <p14:nvPr/>
              </p14:nvContentPartPr>
              <p14:xfrm>
                <a:off x="2152907" y="431707"/>
                <a:ext cx="139680" cy="14220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C9D4DB59-2670-425E-813C-F6D87BB809FC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2148587" y="427387"/>
                  <a:ext cx="14832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BC8EA17F-F893-4465-BA0C-7E3E054898DA}"/>
                    </a:ext>
                  </a:extLst>
                </p14:cNvPr>
                <p14:cNvContentPartPr/>
                <p14:nvPr/>
              </p14:nvContentPartPr>
              <p14:xfrm>
                <a:off x="2332187" y="425587"/>
                <a:ext cx="92880" cy="14724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BC8EA17F-F893-4465-BA0C-7E3E054898DA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2327867" y="421267"/>
                  <a:ext cx="101520" cy="155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9" name="Gruppieren 98">
            <a:extLst>
              <a:ext uri="{FF2B5EF4-FFF2-40B4-BE49-F238E27FC236}">
                <a16:creationId xmlns:a16="http://schemas.microsoft.com/office/drawing/2014/main" id="{C94A0C24-9A2C-44CE-884F-8773A5C733C1}"/>
              </a:ext>
            </a:extLst>
          </p:cNvPr>
          <p:cNvGrpSpPr/>
          <p:nvPr/>
        </p:nvGrpSpPr>
        <p:grpSpPr>
          <a:xfrm>
            <a:off x="2641787" y="347467"/>
            <a:ext cx="860760" cy="259920"/>
            <a:chOff x="2641787" y="347467"/>
            <a:chExt cx="860760" cy="259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3D0760CF-3F95-4530-8E9A-A67D8C8E3CAC}"/>
                    </a:ext>
                  </a:extLst>
                </p14:cNvPr>
                <p14:cNvContentPartPr/>
                <p14:nvPr/>
              </p14:nvContentPartPr>
              <p14:xfrm>
                <a:off x="2641787" y="410107"/>
                <a:ext cx="77040" cy="11988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3D0760CF-3F95-4530-8E9A-A67D8C8E3CAC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2637467" y="405787"/>
                  <a:ext cx="8568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EF0A5637-B14A-42AC-BE21-209F0812C173}"/>
                    </a:ext>
                  </a:extLst>
                </p14:cNvPr>
                <p14:cNvContentPartPr/>
                <p14:nvPr/>
              </p14:nvContentPartPr>
              <p14:xfrm>
                <a:off x="2758067" y="383467"/>
                <a:ext cx="173880" cy="13896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EF0A5637-B14A-42AC-BE21-209F0812C173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2753747" y="379147"/>
                  <a:ext cx="18252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DC3FAC49-D05B-43CB-A509-1BC00C6F883D}"/>
                    </a:ext>
                  </a:extLst>
                </p14:cNvPr>
                <p14:cNvContentPartPr/>
                <p14:nvPr/>
              </p14:nvContentPartPr>
              <p14:xfrm>
                <a:off x="2925467" y="446107"/>
                <a:ext cx="126720" cy="6876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DC3FAC49-D05B-43CB-A509-1BC00C6F883D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2921147" y="441787"/>
                  <a:ext cx="13536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B8497F14-A1C7-416D-85D9-11A4D6ED7213}"/>
                    </a:ext>
                  </a:extLst>
                </p14:cNvPr>
                <p14:cNvContentPartPr/>
                <p14:nvPr/>
              </p14:nvContentPartPr>
              <p14:xfrm>
                <a:off x="3071627" y="378067"/>
                <a:ext cx="232560" cy="22932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B8497F14-A1C7-416D-85D9-11A4D6ED7213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3067307" y="373747"/>
                  <a:ext cx="241200" cy="23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0B43DCEE-E6E2-45FF-9867-348D6B8E8317}"/>
                    </a:ext>
                  </a:extLst>
                </p14:cNvPr>
                <p14:cNvContentPartPr/>
                <p14:nvPr/>
              </p14:nvContentPartPr>
              <p14:xfrm>
                <a:off x="3313187" y="347467"/>
                <a:ext cx="126360" cy="15660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0B43DCEE-E6E2-45FF-9867-348D6B8E8317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3308867" y="343147"/>
                  <a:ext cx="13500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B29D94FC-6BA2-4409-ADAB-4766C75E5F67}"/>
                    </a:ext>
                  </a:extLst>
                </p14:cNvPr>
                <p14:cNvContentPartPr/>
                <p14:nvPr/>
              </p14:nvContentPartPr>
              <p14:xfrm>
                <a:off x="3384107" y="451507"/>
                <a:ext cx="118440" cy="5364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B29D94FC-6BA2-4409-ADAB-4766C75E5F67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3379787" y="447187"/>
                  <a:ext cx="127080" cy="62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0" name="Gruppieren 109">
            <a:extLst>
              <a:ext uri="{FF2B5EF4-FFF2-40B4-BE49-F238E27FC236}">
                <a16:creationId xmlns:a16="http://schemas.microsoft.com/office/drawing/2014/main" id="{32D5C2AC-22A0-4863-980B-F57FBC86FD6E}"/>
              </a:ext>
            </a:extLst>
          </p:cNvPr>
          <p:cNvGrpSpPr/>
          <p:nvPr/>
        </p:nvGrpSpPr>
        <p:grpSpPr>
          <a:xfrm>
            <a:off x="3736187" y="334507"/>
            <a:ext cx="1340280" cy="205920"/>
            <a:chOff x="3736187" y="334507"/>
            <a:chExt cx="1340280" cy="205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13BFCDA1-0FCF-47CF-AC0A-FA97239F325F}"/>
                    </a:ext>
                  </a:extLst>
                </p14:cNvPr>
                <p14:cNvContentPartPr/>
                <p14:nvPr/>
              </p14:nvContentPartPr>
              <p14:xfrm>
                <a:off x="3736187" y="384907"/>
                <a:ext cx="147600" cy="11160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13BFCDA1-0FCF-47CF-AC0A-FA97239F325F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3731867" y="380587"/>
                  <a:ext cx="15624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9D523C83-7628-4098-B8A0-77C90E64E60E}"/>
                    </a:ext>
                  </a:extLst>
                </p14:cNvPr>
                <p14:cNvContentPartPr/>
                <p14:nvPr/>
              </p14:nvContentPartPr>
              <p14:xfrm>
                <a:off x="3907187" y="424867"/>
                <a:ext cx="93960" cy="8568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9D523C83-7628-4098-B8A0-77C90E64E60E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3902867" y="420547"/>
                  <a:ext cx="10260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17BBC290-7963-4996-BEE8-19598DC817FC}"/>
                    </a:ext>
                  </a:extLst>
                </p14:cNvPr>
                <p14:cNvContentPartPr/>
                <p14:nvPr/>
              </p14:nvContentPartPr>
              <p14:xfrm>
                <a:off x="4003307" y="371947"/>
                <a:ext cx="52200" cy="12168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17BBC290-7963-4996-BEE8-19598DC817FC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3998987" y="367627"/>
                  <a:ext cx="6084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53B8CA4D-FD09-4726-B023-5070E8474CD3}"/>
                    </a:ext>
                  </a:extLst>
                </p14:cNvPr>
                <p14:cNvContentPartPr/>
                <p14:nvPr/>
              </p14:nvContentPartPr>
              <p14:xfrm>
                <a:off x="4086107" y="366907"/>
                <a:ext cx="44280" cy="12528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53B8CA4D-FD09-4726-B023-5070E8474CD3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4081787" y="362587"/>
                  <a:ext cx="5292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E737C8B8-F02B-47D1-9BED-F94FFBF04F7B}"/>
                    </a:ext>
                  </a:extLst>
                </p14:cNvPr>
                <p14:cNvContentPartPr/>
                <p14:nvPr/>
              </p14:nvContentPartPr>
              <p14:xfrm>
                <a:off x="4164227" y="361507"/>
                <a:ext cx="55440" cy="17892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E737C8B8-F02B-47D1-9BED-F94FFBF04F7B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4159907" y="357187"/>
                  <a:ext cx="6408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637BD3D5-8BDD-4E48-9371-1476109A849A}"/>
                    </a:ext>
                  </a:extLst>
                </p14:cNvPr>
                <p14:cNvContentPartPr/>
                <p14:nvPr/>
              </p14:nvContentPartPr>
              <p14:xfrm>
                <a:off x="4223627" y="339187"/>
                <a:ext cx="188280" cy="16596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637BD3D5-8BDD-4E48-9371-1476109A849A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4219307" y="334867"/>
                  <a:ext cx="196920" cy="17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B04D24C8-80AC-4A40-9CC9-993BEECA1622}"/>
                    </a:ext>
                  </a:extLst>
                </p14:cNvPr>
                <p14:cNvContentPartPr/>
                <p14:nvPr/>
              </p14:nvContentPartPr>
              <p14:xfrm>
                <a:off x="4429187" y="414067"/>
                <a:ext cx="57960" cy="7956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B04D24C8-80AC-4A40-9CC9-993BEECA1622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4424867" y="409747"/>
                  <a:ext cx="6660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851AF534-9687-4990-B060-48BE2B5A6ECB}"/>
                    </a:ext>
                  </a:extLst>
                </p14:cNvPr>
                <p14:cNvContentPartPr/>
                <p14:nvPr/>
              </p14:nvContentPartPr>
              <p14:xfrm>
                <a:off x="4545107" y="341347"/>
                <a:ext cx="323280" cy="12420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851AF534-9687-4990-B060-48BE2B5A6ECB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4540787" y="337027"/>
                  <a:ext cx="33192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7A35A0F2-A6DF-4AF8-9863-0B0AE629C8A5}"/>
                    </a:ext>
                  </a:extLst>
                </p14:cNvPr>
                <p14:cNvContentPartPr/>
                <p14:nvPr/>
              </p14:nvContentPartPr>
              <p14:xfrm>
                <a:off x="4888907" y="397867"/>
                <a:ext cx="53280" cy="7236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7A35A0F2-A6DF-4AF8-9863-0B0AE629C8A5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4884587" y="393547"/>
                  <a:ext cx="6192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7DC32C6D-1E76-411D-BEEC-7D0736C59F4A}"/>
                    </a:ext>
                  </a:extLst>
                </p14:cNvPr>
                <p14:cNvContentPartPr/>
                <p14:nvPr/>
              </p14:nvContentPartPr>
              <p14:xfrm>
                <a:off x="4969547" y="334507"/>
                <a:ext cx="106920" cy="11664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7DC32C6D-1E76-411D-BEEC-7D0736C59F4A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4965227" y="330187"/>
                  <a:ext cx="115560" cy="125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8" name="Gruppieren 117">
            <a:extLst>
              <a:ext uri="{FF2B5EF4-FFF2-40B4-BE49-F238E27FC236}">
                <a16:creationId xmlns:a16="http://schemas.microsoft.com/office/drawing/2014/main" id="{CE25B04A-31C6-4391-ADDA-E0C43D454325}"/>
              </a:ext>
            </a:extLst>
          </p:cNvPr>
          <p:cNvGrpSpPr/>
          <p:nvPr/>
        </p:nvGrpSpPr>
        <p:grpSpPr>
          <a:xfrm>
            <a:off x="5266187" y="272947"/>
            <a:ext cx="781560" cy="172800"/>
            <a:chOff x="5266187" y="272947"/>
            <a:chExt cx="781560" cy="172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954D3386-7080-4DAA-A42F-F5DE47A72BA0}"/>
                    </a:ext>
                  </a:extLst>
                </p14:cNvPr>
                <p14:cNvContentPartPr/>
                <p14:nvPr/>
              </p14:nvContentPartPr>
              <p14:xfrm>
                <a:off x="5266187" y="344947"/>
                <a:ext cx="80280" cy="10080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954D3386-7080-4DAA-A42F-F5DE47A72BA0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5261867" y="340627"/>
                  <a:ext cx="8892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42250364-2835-41FA-873F-5389E6AB3A64}"/>
                    </a:ext>
                  </a:extLst>
                </p14:cNvPr>
                <p14:cNvContentPartPr/>
                <p14:nvPr/>
              </p14:nvContentPartPr>
              <p14:xfrm>
                <a:off x="5405147" y="290587"/>
                <a:ext cx="152280" cy="14616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42250364-2835-41FA-873F-5389E6AB3A64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5400827" y="286267"/>
                  <a:ext cx="160920" cy="15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352E8324-CF06-471A-93AD-3FAA5D042E9B}"/>
                    </a:ext>
                  </a:extLst>
                </p14:cNvPr>
                <p14:cNvContentPartPr/>
                <p14:nvPr/>
              </p14:nvContentPartPr>
              <p14:xfrm>
                <a:off x="5579387" y="366907"/>
                <a:ext cx="100080" cy="5364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352E8324-CF06-471A-93AD-3FAA5D042E9B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5575067" y="362587"/>
                  <a:ext cx="10872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6A727B02-3451-4786-ACFB-FE2D4CD271FB}"/>
                    </a:ext>
                  </a:extLst>
                </p14:cNvPr>
                <p14:cNvContentPartPr/>
                <p14:nvPr/>
              </p14:nvContentPartPr>
              <p14:xfrm>
                <a:off x="5720147" y="299947"/>
                <a:ext cx="40680" cy="11880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6A727B02-3451-4786-ACFB-FE2D4CD271FB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5715827" y="295627"/>
                  <a:ext cx="4932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8B1F5049-3DAC-4E89-A8E8-69D54694B311}"/>
                    </a:ext>
                  </a:extLst>
                </p14:cNvPr>
                <p14:cNvContentPartPr/>
                <p14:nvPr/>
              </p14:nvContentPartPr>
              <p14:xfrm>
                <a:off x="5771627" y="368707"/>
                <a:ext cx="74880" cy="4464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8B1F5049-3DAC-4E89-A8E8-69D54694B311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5767307" y="364387"/>
                  <a:ext cx="8352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EF6348E8-0DBC-4869-A92F-8771D1944B74}"/>
                    </a:ext>
                  </a:extLst>
                </p14:cNvPr>
                <p14:cNvContentPartPr/>
                <p14:nvPr/>
              </p14:nvContentPartPr>
              <p14:xfrm>
                <a:off x="5873507" y="343867"/>
                <a:ext cx="54360" cy="7884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EF6348E8-0DBC-4869-A92F-8771D1944B74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5869187" y="339547"/>
                  <a:ext cx="6300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B9BC77A9-896E-4002-B06C-61DE3EBDD9EA}"/>
                    </a:ext>
                  </a:extLst>
                </p14:cNvPr>
                <p14:cNvContentPartPr/>
                <p14:nvPr/>
              </p14:nvContentPartPr>
              <p14:xfrm>
                <a:off x="5938667" y="272947"/>
                <a:ext cx="109080" cy="14004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B9BC77A9-896E-4002-B06C-61DE3EBDD9EA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5934347" y="268627"/>
                  <a:ext cx="117720" cy="1486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019204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F1556-378E-26D3-2A6C-3BF56889C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3CEDC7B1-7991-919F-7A9F-8CC5FDB4ED97}"/>
              </a:ext>
            </a:extLst>
          </p:cNvPr>
          <p:cNvSpPr txBox="1">
            <a:spLocks/>
          </p:cNvSpPr>
          <p:nvPr/>
        </p:nvSpPr>
        <p:spPr>
          <a:xfrm>
            <a:off x="1304850" y="26285"/>
            <a:ext cx="3876207" cy="50483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 err="1">
                <a:solidFill>
                  <a:sysClr val="windowText" lastClr="000000"/>
                </a:solidFill>
              </a:rPr>
              <a:t>Zoll</a:t>
            </a:r>
            <a:r>
              <a:rPr lang="en-US" sz="2800" dirty="0">
                <a:solidFill>
                  <a:sysClr val="windowText" lastClr="000000"/>
                </a:solidFill>
              </a:rPr>
              <a:t>: </a:t>
            </a:r>
            <a:r>
              <a:rPr lang="en-US" sz="2800" dirty="0" err="1">
                <a:solidFill>
                  <a:sysClr val="windowText" lastClr="000000"/>
                </a:solidFill>
              </a:rPr>
              <a:t>kleines</a:t>
            </a:r>
            <a:r>
              <a:rPr lang="en-US" sz="2800" dirty="0">
                <a:solidFill>
                  <a:sysClr val="windowText" lastClr="000000"/>
                </a:solidFill>
              </a:rPr>
              <a:t> Land</a:t>
            </a:r>
          </a:p>
        </p:txBody>
      </p:sp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119392DE-D455-8050-D85D-F7533576760A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692A76CF-1E24-861B-F684-42719045D9C2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07066D63-A90A-9A88-7BE2-6580B77DF3AA}"/>
              </a:ext>
            </a:extLst>
          </p:cNvPr>
          <p:cNvSpPr txBox="1"/>
          <p:nvPr/>
        </p:nvSpPr>
        <p:spPr>
          <a:xfrm>
            <a:off x="492095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Preis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DF997798-7BD7-58ED-F84E-EEE38543313B}"/>
              </a:ext>
            </a:extLst>
          </p:cNvPr>
          <p:cNvSpPr txBox="1"/>
          <p:nvPr/>
        </p:nvSpPr>
        <p:spPr>
          <a:xfrm>
            <a:off x="5941612" y="4618395"/>
            <a:ext cx="901209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2667DE68-5133-3AFD-48FC-812F96675CAB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7FEF3450-5451-1F24-BB50-2ABDFCA9263D}"/>
              </a:ext>
            </a:extLst>
          </p:cNvPr>
          <p:cNvSpPr txBox="1"/>
          <p:nvPr/>
        </p:nvSpPr>
        <p:spPr>
          <a:xfrm>
            <a:off x="43642" y="3107447"/>
            <a:ext cx="1577673" cy="30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Weltmarkpreis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A4D23F7E-5CCC-923C-741D-EFC83FFBC5C0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2774B5A6-83C0-311B-D06F-8693A2AE9FC5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B1A6C493-2136-DA57-0CAA-19D609FB92D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1567982-26DC-4DD7-8C60-C446D980FD62}"/>
              </a:ext>
            </a:extLst>
          </p:cNvPr>
          <p:cNvGrpSpPr/>
          <p:nvPr/>
        </p:nvGrpSpPr>
        <p:grpSpPr>
          <a:xfrm>
            <a:off x="7119827" y="3956467"/>
            <a:ext cx="117720" cy="154440"/>
            <a:chOff x="7119827" y="3956467"/>
            <a:chExt cx="117720" cy="15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14:cNvPr>
                <p14:cNvContentPartPr/>
                <p14:nvPr/>
              </p14:nvContentPartPr>
              <p14:xfrm>
                <a:off x="7119827" y="3956467"/>
                <a:ext cx="26280" cy="15444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796A6083-633C-442D-B61B-0F082B9B98F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15507" y="3952147"/>
                  <a:ext cx="349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14:cNvPr>
                <p14:cNvContentPartPr/>
                <p14:nvPr/>
              </p14:nvContentPartPr>
              <p14:xfrm>
                <a:off x="7129907" y="3956827"/>
                <a:ext cx="107640" cy="13140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5F9ACD2B-E53C-4CF8-AEFA-AFF796150AF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125587" y="3952507"/>
                  <a:ext cx="116280" cy="140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14:cNvPr>
              <p14:cNvContentPartPr/>
              <p14:nvPr/>
            </p14:nvContentPartPr>
            <p14:xfrm>
              <a:off x="4995467" y="103747"/>
              <a:ext cx="103320" cy="21780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000A3488-B58A-4A88-8933-9C70FE4B3A7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91147" y="99427"/>
                <a:ext cx="111960" cy="226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17731662-6A53-47CB-B6EF-35E6BA909E4E}"/>
              </a:ext>
            </a:extLst>
          </p:cNvPr>
          <p:cNvGrpSpPr/>
          <p:nvPr/>
        </p:nvGrpSpPr>
        <p:grpSpPr>
          <a:xfrm>
            <a:off x="5274107" y="106627"/>
            <a:ext cx="1643040" cy="180720"/>
            <a:chOff x="5274107" y="106627"/>
            <a:chExt cx="1643040" cy="180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14:cNvPr>
                <p14:cNvContentPartPr/>
                <p14:nvPr/>
              </p14:nvContentPartPr>
              <p14:xfrm>
                <a:off x="5274107" y="128587"/>
                <a:ext cx="153360" cy="14076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A9A66A3C-CF0B-4840-BF40-B84497C7E6B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269787" y="124267"/>
                  <a:ext cx="162000" cy="14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14:cNvPr>
                <p14:cNvContentPartPr/>
                <p14:nvPr/>
              </p14:nvContentPartPr>
              <p14:xfrm>
                <a:off x="5420627" y="199867"/>
                <a:ext cx="79920" cy="8748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52C0B15E-36D8-4358-9FD0-3856360F9660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416307" y="195547"/>
                  <a:ext cx="8856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14:cNvPr>
                <p14:cNvContentPartPr/>
                <p14:nvPr/>
              </p14:nvContentPartPr>
              <p14:xfrm>
                <a:off x="5571827" y="106627"/>
                <a:ext cx="26640" cy="14508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B41630F8-7354-4947-A5C6-68E2291DDBAF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567507" y="102307"/>
                  <a:ext cx="35280" cy="15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14:cNvPr>
                <p14:cNvContentPartPr/>
                <p14:nvPr/>
              </p14:nvContentPartPr>
              <p14:xfrm>
                <a:off x="5635187" y="107347"/>
                <a:ext cx="15120" cy="16128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A8046EA5-1643-45A7-86B5-DCD4A116F6C1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630867" y="103027"/>
                  <a:ext cx="237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14:cNvPr>
                <p14:cNvContentPartPr/>
                <p14:nvPr/>
              </p14:nvContentPartPr>
              <p14:xfrm>
                <a:off x="5723387" y="127147"/>
                <a:ext cx="102240" cy="14112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03676309-1449-42ED-9F7D-7344EFC2089E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719067" y="122827"/>
                  <a:ext cx="11088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14:cNvPr>
                <p14:cNvContentPartPr/>
                <p14:nvPr/>
              </p14:nvContentPartPr>
              <p14:xfrm>
                <a:off x="5786387" y="216067"/>
                <a:ext cx="60120" cy="3780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F1BBE389-5422-4700-9BF8-513370EF8C0B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782067" y="211747"/>
                  <a:ext cx="6876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14:cNvPr>
                <p14:cNvContentPartPr/>
                <p14:nvPr/>
              </p14:nvContentPartPr>
              <p14:xfrm>
                <a:off x="5868467" y="205267"/>
                <a:ext cx="424800" cy="7812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8369FAB2-9986-4B75-AE71-1936A864DBA6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864147" y="200947"/>
                  <a:ext cx="4334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14:cNvPr>
                <p14:cNvContentPartPr/>
                <p14:nvPr/>
              </p14:nvContentPartPr>
              <p14:xfrm>
                <a:off x="6338627" y="206707"/>
                <a:ext cx="177480" cy="3924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FC8F851B-01AD-4659-86F7-50277A5F5726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334307" y="202387"/>
                  <a:ext cx="18612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14:cNvPr>
                <p14:cNvContentPartPr/>
                <p14:nvPr/>
              </p14:nvContentPartPr>
              <p14:xfrm>
                <a:off x="6546707" y="178987"/>
                <a:ext cx="132480" cy="5724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BA8A6AF8-AF1C-425E-A016-8B0631271305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542387" y="174667"/>
                  <a:ext cx="1411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14:cNvPr>
                <p14:cNvContentPartPr/>
                <p14:nvPr/>
              </p14:nvContentPartPr>
              <p14:xfrm>
                <a:off x="6648227" y="211747"/>
                <a:ext cx="90360" cy="5472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40A90303-41D1-4D35-BAE8-91DB92E308B9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6643907" y="207427"/>
                  <a:ext cx="9900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14:cNvPr>
                <p14:cNvContentPartPr/>
                <p14:nvPr/>
              </p14:nvContentPartPr>
              <p14:xfrm>
                <a:off x="6775307" y="175747"/>
                <a:ext cx="141840" cy="6552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1810A64B-73CA-4828-A1C5-72579EDD386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770987" y="171427"/>
                  <a:ext cx="150480" cy="74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88550DD-400C-4120-90AB-F9119509AFA5}"/>
              </a:ext>
            </a:extLst>
          </p:cNvPr>
          <p:cNvGrpSpPr/>
          <p:nvPr/>
        </p:nvGrpSpPr>
        <p:grpSpPr>
          <a:xfrm>
            <a:off x="7116947" y="65587"/>
            <a:ext cx="449640" cy="256680"/>
            <a:chOff x="7116947" y="65587"/>
            <a:chExt cx="449640" cy="256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14:cNvPr>
                <p14:cNvContentPartPr/>
                <p14:nvPr/>
              </p14:nvContentPartPr>
              <p14:xfrm>
                <a:off x="7116947" y="97627"/>
                <a:ext cx="102960" cy="11664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AA6C4089-A929-4566-976C-AC3BC2B88B25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112627" y="93307"/>
                  <a:ext cx="11160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14:cNvPr>
                <p14:cNvContentPartPr/>
                <p14:nvPr/>
              </p14:nvContentPartPr>
              <p14:xfrm>
                <a:off x="7238267" y="158827"/>
                <a:ext cx="94320" cy="442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FC34B357-F7AA-4B32-AE69-94D93D6C3D47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233947" y="154507"/>
                  <a:ext cx="102960" cy="5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14:cNvPr>
                <p14:cNvContentPartPr/>
                <p14:nvPr/>
              </p14:nvContentPartPr>
              <p14:xfrm>
                <a:off x="7376867" y="78547"/>
                <a:ext cx="24480" cy="12060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16C3A531-2EC2-41C6-A3F1-E6D72B515990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372547" y="74227"/>
                  <a:ext cx="3312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14:cNvPr>
                <p14:cNvContentPartPr/>
                <p14:nvPr/>
              </p14:nvContentPartPr>
              <p14:xfrm>
                <a:off x="7363187" y="123547"/>
                <a:ext cx="46800" cy="7956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645C52D3-8D15-4881-B8DC-94348EBF07F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7358867" y="119227"/>
                  <a:ext cx="5544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14:cNvPr>
                <p14:cNvContentPartPr/>
                <p14:nvPr/>
              </p14:nvContentPartPr>
              <p14:xfrm>
                <a:off x="7380827" y="175747"/>
                <a:ext cx="43920" cy="2772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4C549681-B425-4748-862F-1C98FB4E7277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7376507" y="171427"/>
                  <a:ext cx="5256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14:cNvPr>
                <p14:cNvContentPartPr/>
                <p14:nvPr/>
              </p14:nvContentPartPr>
              <p14:xfrm>
                <a:off x="7422227" y="65587"/>
                <a:ext cx="144360" cy="25668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D277EF3-1CD4-4142-89E8-B826C8F10123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7417907" y="61267"/>
                  <a:ext cx="153000" cy="265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8" name="Gruppieren 107">
            <a:extLst>
              <a:ext uri="{FF2B5EF4-FFF2-40B4-BE49-F238E27FC236}">
                <a16:creationId xmlns:a16="http://schemas.microsoft.com/office/drawing/2014/main" id="{F28118F6-4AFA-4C52-B022-A7DC552E7985}"/>
              </a:ext>
            </a:extLst>
          </p:cNvPr>
          <p:cNvGrpSpPr/>
          <p:nvPr/>
        </p:nvGrpSpPr>
        <p:grpSpPr>
          <a:xfrm>
            <a:off x="6279227" y="703147"/>
            <a:ext cx="316800" cy="243360"/>
            <a:chOff x="6279227" y="703147"/>
            <a:chExt cx="316800" cy="24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14:cNvPr>
                <p14:cNvContentPartPr/>
                <p14:nvPr/>
              </p14:nvContentPartPr>
              <p14:xfrm>
                <a:off x="6279227" y="703147"/>
                <a:ext cx="257400" cy="24336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783A3D41-6C32-4309-87EB-C96535A7D8C9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6274907" y="698827"/>
                  <a:ext cx="266040" cy="25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14:cNvPr>
                <p14:cNvContentPartPr/>
                <p14:nvPr/>
              </p14:nvContentPartPr>
              <p14:xfrm>
                <a:off x="6400907" y="793867"/>
                <a:ext cx="195120" cy="6624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B5569046-937E-4C9D-ACD2-28A7B036F00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6396587" y="789547"/>
                  <a:ext cx="2037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14:cNvPr>
                <p14:cNvContentPartPr/>
                <p14:nvPr/>
              </p14:nvContentPartPr>
              <p14:xfrm>
                <a:off x="6449147" y="856867"/>
                <a:ext cx="7200" cy="1080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EE52916C-B493-4746-AC0D-46B90ABD5D1B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6444827" y="852547"/>
                  <a:ext cx="15840" cy="19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14:cNvPr>
              <p14:cNvContentPartPr/>
              <p14:nvPr/>
            </p14:nvContentPartPr>
            <p14:xfrm>
              <a:off x="1237787" y="3345547"/>
              <a:ext cx="155520" cy="56880"/>
            </p14:xfrm>
          </p:contentPart>
        </mc:Choice>
        <mc:Fallback xmlns=""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A0803BFC-52E6-46E2-9E91-7697E56D814B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1233467" y="3341227"/>
                <a:ext cx="164160" cy="65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80" name="Gruppieren 179">
            <a:extLst>
              <a:ext uri="{FF2B5EF4-FFF2-40B4-BE49-F238E27FC236}">
                <a16:creationId xmlns:a16="http://schemas.microsoft.com/office/drawing/2014/main" id="{10C5FBFE-E3A7-4908-A88C-FEF28F4F4953}"/>
              </a:ext>
            </a:extLst>
          </p:cNvPr>
          <p:cNvGrpSpPr/>
          <p:nvPr/>
        </p:nvGrpSpPr>
        <p:grpSpPr>
          <a:xfrm>
            <a:off x="5634827" y="4556947"/>
            <a:ext cx="265320" cy="279720"/>
            <a:chOff x="5634827" y="4556947"/>
            <a:chExt cx="265320" cy="27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14:cNvPr>
                <p14:cNvContentPartPr/>
                <p14:nvPr/>
              </p14:nvContentPartPr>
              <p14:xfrm>
                <a:off x="5762267" y="4556947"/>
                <a:ext cx="7560" cy="3096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DC3A4FA1-76A0-4933-B908-3C0232E36139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757947" y="4552627"/>
                  <a:ext cx="1620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14:cNvPr>
                <p14:cNvContentPartPr/>
                <p14:nvPr/>
              </p14:nvContentPartPr>
              <p14:xfrm>
                <a:off x="5648867" y="4603027"/>
                <a:ext cx="106200" cy="166680"/>
              </p14:xfrm>
            </p:contentPart>
          </mc:Choice>
          <mc:Fallback xmlns=""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3CAEEB6D-5051-49C7-9EDB-5034AD5AA9D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644547" y="4598707"/>
                  <a:ext cx="11484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14:cNvPr>
                <p14:cNvContentPartPr/>
                <p14:nvPr/>
              </p14:nvContentPartPr>
              <p14:xfrm>
                <a:off x="5634827" y="4637587"/>
                <a:ext cx="141480" cy="12780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E405C437-AEB7-4A75-9C2E-1961823AE24D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630507" y="4633267"/>
                  <a:ext cx="1501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14:cNvPr>
                <p14:cNvContentPartPr/>
                <p14:nvPr/>
              </p14:nvContentPartPr>
              <p14:xfrm>
                <a:off x="5762627" y="4738387"/>
                <a:ext cx="137520" cy="9828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A3273CF0-07F3-4871-AAF4-64085FAC9A00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5758307" y="4734067"/>
                  <a:ext cx="146160" cy="10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14:cNvPr>
              <p14:cNvContentPartPr/>
              <p14:nvPr/>
            </p14:nvContentPartPr>
            <p14:xfrm>
              <a:off x="6603947" y="5729827"/>
              <a:ext cx="38880" cy="17640"/>
            </p14:xfrm>
          </p:contentPart>
        </mc:Choice>
        <mc:Fallback xmlns="">
          <p:pic>
            <p:nvPicPr>
              <p:cNvPr id="360" name="Freihand 359">
                <a:extLst>
                  <a:ext uri="{FF2B5EF4-FFF2-40B4-BE49-F238E27FC236}">
                    <a16:creationId xmlns:a16="http://schemas.microsoft.com/office/drawing/2014/main" id="{2B4F7009-656B-4445-8642-F7F90003904A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6599627" y="5725507"/>
                <a:ext cx="4752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8337AFC1-8D89-4091-A0B9-A62161A5F28F}"/>
                  </a:ext>
                </a:extLst>
              </p14:cNvPr>
              <p14:cNvContentPartPr/>
              <p14:nvPr/>
            </p14:nvContentPartPr>
            <p14:xfrm>
              <a:off x="5812307" y="3265627"/>
              <a:ext cx="38880" cy="117072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8337AFC1-8D89-4091-A0B9-A62161A5F28F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5807987" y="3261307"/>
                <a:ext cx="47520" cy="1179360"/>
              </a:xfrm>
              <a:prstGeom prst="rect">
                <a:avLst/>
              </a:prstGeom>
            </p:spPr>
          </p:pic>
        </mc:Fallback>
      </mc:AlternateContent>
      <p:grpSp>
        <p:nvGrpSpPr>
          <p:cNvPr id="125" name="Gruppieren 124">
            <a:extLst>
              <a:ext uri="{FF2B5EF4-FFF2-40B4-BE49-F238E27FC236}">
                <a16:creationId xmlns:a16="http://schemas.microsoft.com/office/drawing/2014/main" id="{622D0B58-D096-47D8-8873-620C855BC3DE}"/>
              </a:ext>
            </a:extLst>
          </p:cNvPr>
          <p:cNvGrpSpPr/>
          <p:nvPr/>
        </p:nvGrpSpPr>
        <p:grpSpPr>
          <a:xfrm>
            <a:off x="5888267" y="2067907"/>
            <a:ext cx="2063160" cy="1074960"/>
            <a:chOff x="5888267" y="2067907"/>
            <a:chExt cx="2063160" cy="1074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A26F2A39-4009-407B-8C28-6160F2E2EE29}"/>
                    </a:ext>
                  </a:extLst>
                </p14:cNvPr>
                <p14:cNvContentPartPr/>
                <p14:nvPr/>
              </p14:nvContentPartPr>
              <p14:xfrm>
                <a:off x="5936507" y="2854867"/>
                <a:ext cx="147240" cy="26352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A26F2A39-4009-407B-8C28-6160F2E2EE29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5932187" y="2850547"/>
                  <a:ext cx="155880" cy="27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834E0744-31C6-423F-B37C-783233816F9A}"/>
                    </a:ext>
                  </a:extLst>
                </p14:cNvPr>
                <p14:cNvContentPartPr/>
                <p14:nvPr/>
              </p14:nvContentPartPr>
              <p14:xfrm>
                <a:off x="5888267" y="2878267"/>
                <a:ext cx="204120" cy="26460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834E0744-31C6-423F-B37C-783233816F9A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5883947" y="2873947"/>
                  <a:ext cx="212760" cy="27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631D9EDA-6AD6-4FC8-B1C2-50201915AC4B}"/>
                    </a:ext>
                  </a:extLst>
                </p14:cNvPr>
                <p14:cNvContentPartPr/>
                <p14:nvPr/>
              </p14:nvContentPartPr>
              <p14:xfrm>
                <a:off x="6196427" y="2548147"/>
                <a:ext cx="162360" cy="23112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631D9EDA-6AD6-4FC8-B1C2-50201915AC4B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6192107" y="2543827"/>
                  <a:ext cx="171000" cy="23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417DAEA3-3BE5-4D9C-8F96-E3D41175998F}"/>
                    </a:ext>
                  </a:extLst>
                </p14:cNvPr>
                <p14:cNvContentPartPr/>
                <p14:nvPr/>
              </p14:nvContentPartPr>
              <p14:xfrm>
                <a:off x="6376787" y="2501707"/>
                <a:ext cx="141480" cy="20268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417DAEA3-3BE5-4D9C-8F96-E3D41175998F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6372467" y="2497387"/>
                  <a:ext cx="15012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949D1946-BF34-412E-8EC4-7DBB88CB26A6}"/>
                    </a:ext>
                  </a:extLst>
                </p14:cNvPr>
                <p14:cNvContentPartPr/>
                <p14:nvPr/>
              </p14:nvContentPartPr>
              <p14:xfrm>
                <a:off x="6560747" y="2550667"/>
                <a:ext cx="78840" cy="2952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949D1946-BF34-412E-8EC4-7DBB88CB26A6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6556427" y="2546347"/>
                  <a:ext cx="8748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0ABD892F-DD61-4C4A-AEA3-150346D58E27}"/>
                    </a:ext>
                  </a:extLst>
                </p14:cNvPr>
                <p14:cNvContentPartPr/>
                <p14:nvPr/>
              </p14:nvContentPartPr>
              <p14:xfrm>
                <a:off x="6719867" y="2490547"/>
                <a:ext cx="123120" cy="7092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0ABD892F-DD61-4C4A-AEA3-150346D58E27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6715547" y="2486227"/>
                  <a:ext cx="13176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6D00CF50-4365-4ED8-A9BA-7CCAB3ED3F5A}"/>
                    </a:ext>
                  </a:extLst>
                </p14:cNvPr>
                <p14:cNvContentPartPr/>
                <p14:nvPr/>
              </p14:nvContentPartPr>
              <p14:xfrm>
                <a:off x="6846587" y="2452027"/>
                <a:ext cx="85320" cy="6300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6D00CF50-4365-4ED8-A9BA-7CCAB3ED3F5A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6842267" y="2447707"/>
                  <a:ext cx="93960" cy="7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CF1DD100-F0D8-4307-9FFD-87FAE73F7E99}"/>
                    </a:ext>
                  </a:extLst>
                </p14:cNvPr>
                <p14:cNvContentPartPr/>
                <p14:nvPr/>
              </p14:nvContentPartPr>
              <p14:xfrm>
                <a:off x="6956387" y="2293627"/>
                <a:ext cx="146520" cy="18360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CF1DD100-F0D8-4307-9FFD-87FAE73F7E99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6952067" y="2289307"/>
                  <a:ext cx="15516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68FA362A-2544-4AD4-A0AA-06059C08959A}"/>
                    </a:ext>
                  </a:extLst>
                </p14:cNvPr>
                <p14:cNvContentPartPr/>
                <p14:nvPr/>
              </p14:nvContentPartPr>
              <p14:xfrm>
                <a:off x="7266347" y="2200387"/>
                <a:ext cx="96120" cy="15696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68FA362A-2544-4AD4-A0AA-06059C08959A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7262027" y="2196067"/>
                  <a:ext cx="10476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CE7DEBC8-16DC-44A5-8CA5-F2BD98488471}"/>
                    </a:ext>
                  </a:extLst>
                </p14:cNvPr>
                <p14:cNvContentPartPr/>
                <p14:nvPr/>
              </p14:nvContentPartPr>
              <p14:xfrm>
                <a:off x="7309547" y="2303347"/>
                <a:ext cx="89640" cy="33480"/>
              </p14:xfrm>
            </p:contentPart>
          </mc:Choice>
          <mc:Fallback xmlns=""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CE7DEBC8-16DC-44A5-8CA5-F2BD98488471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7305227" y="2299027"/>
                  <a:ext cx="9828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F3C516A9-8A1E-4B9F-8371-D5DD72D873D0}"/>
                    </a:ext>
                  </a:extLst>
                </p14:cNvPr>
                <p14:cNvContentPartPr/>
                <p14:nvPr/>
              </p14:nvContentPartPr>
              <p14:xfrm>
                <a:off x="7398827" y="2121907"/>
                <a:ext cx="108000" cy="234000"/>
              </p14:xfrm>
            </p:contentPart>
          </mc:Choice>
          <mc:Fallback xmlns=""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F3C516A9-8A1E-4B9F-8371-D5DD72D873D0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7394507" y="2117587"/>
                  <a:ext cx="11664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051364A5-B012-4C88-997D-D259B24B1A9D}"/>
                    </a:ext>
                  </a:extLst>
                </p14:cNvPr>
                <p14:cNvContentPartPr/>
                <p14:nvPr/>
              </p14:nvContentPartPr>
              <p14:xfrm>
                <a:off x="7499987" y="2096347"/>
                <a:ext cx="451440" cy="230040"/>
              </p14:xfrm>
            </p:contentPart>
          </mc:Choice>
          <mc:Fallback xmlns=""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051364A5-B012-4C88-997D-D259B24B1A9D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7495667" y="2092027"/>
                  <a:ext cx="460080" cy="23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1767A84C-F134-4F44-B211-4B88E9FB7147}"/>
                    </a:ext>
                  </a:extLst>
                </p14:cNvPr>
                <p14:cNvContentPartPr/>
                <p14:nvPr/>
              </p14:nvContentPartPr>
              <p14:xfrm>
                <a:off x="7228547" y="2086627"/>
                <a:ext cx="67680" cy="24120"/>
              </p14:xfrm>
            </p:contentPart>
          </mc:Choice>
          <mc:Fallback xmlns=""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1767A84C-F134-4F44-B211-4B88E9FB7147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7224227" y="2082307"/>
                  <a:ext cx="763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9F2A5E08-1C5B-4B57-BF17-03386F2824CC}"/>
                    </a:ext>
                  </a:extLst>
                </p14:cNvPr>
                <p14:cNvContentPartPr/>
                <p14:nvPr/>
              </p14:nvContentPartPr>
              <p14:xfrm>
                <a:off x="7371827" y="2067907"/>
                <a:ext cx="360" cy="360"/>
              </p14:xfrm>
            </p:contentPart>
          </mc:Choice>
          <mc:Fallback xmlns=""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9F2A5E08-1C5B-4B57-BF17-03386F2824CC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7367507" y="2063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1">
            <p14:nvContentPartPr>
              <p14:cNvPr id="133" name="Freihand 132">
                <a:extLst>
                  <a:ext uri="{FF2B5EF4-FFF2-40B4-BE49-F238E27FC236}">
                    <a16:creationId xmlns:a16="http://schemas.microsoft.com/office/drawing/2014/main" id="{4ED0AEFB-EC14-4D9F-8B65-44D6DA6D7CC6}"/>
                  </a:ext>
                </a:extLst>
              </p14:cNvPr>
              <p14:cNvContentPartPr/>
              <p14:nvPr/>
            </p14:nvContentPartPr>
            <p14:xfrm>
              <a:off x="5808707" y="4390267"/>
              <a:ext cx="20520" cy="148680"/>
            </p14:xfrm>
          </p:contentPart>
        </mc:Choice>
        <mc:Fallback xmlns="">
          <p:pic>
            <p:nvPicPr>
              <p:cNvPr id="133" name="Freihand 132">
                <a:extLst>
                  <a:ext uri="{FF2B5EF4-FFF2-40B4-BE49-F238E27FC236}">
                    <a16:creationId xmlns:a16="http://schemas.microsoft.com/office/drawing/2014/main" id="{4ED0AEFB-EC14-4D9F-8B65-44D6DA6D7CC6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5804387" y="4385947"/>
                <a:ext cx="29160" cy="15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136" name="Freihand 135">
                <a:extLst>
                  <a:ext uri="{FF2B5EF4-FFF2-40B4-BE49-F238E27FC236}">
                    <a16:creationId xmlns:a16="http://schemas.microsoft.com/office/drawing/2014/main" id="{DFDB70A4-D743-4BC1-8093-C333AA1EDE7D}"/>
                  </a:ext>
                </a:extLst>
              </p14:cNvPr>
              <p14:cNvContentPartPr/>
              <p14:nvPr/>
            </p14:nvContentPartPr>
            <p14:xfrm>
              <a:off x="2320307" y="3308827"/>
              <a:ext cx="3240" cy="68760"/>
            </p14:xfrm>
          </p:contentPart>
        </mc:Choice>
        <mc:Fallback xmlns="">
          <p:pic>
            <p:nvPicPr>
              <p:cNvPr id="136" name="Freihand 135">
                <a:extLst>
                  <a:ext uri="{FF2B5EF4-FFF2-40B4-BE49-F238E27FC236}">
                    <a16:creationId xmlns:a16="http://schemas.microsoft.com/office/drawing/2014/main" id="{DFDB70A4-D743-4BC1-8093-C333AA1EDE7D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2315987" y="3304507"/>
                <a:ext cx="11880" cy="77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44" name="Gruppieren 143">
            <a:extLst>
              <a:ext uri="{FF2B5EF4-FFF2-40B4-BE49-F238E27FC236}">
                <a16:creationId xmlns:a16="http://schemas.microsoft.com/office/drawing/2014/main" id="{F608BD08-37C2-4786-988E-C4BB5D7D7384}"/>
              </a:ext>
            </a:extLst>
          </p:cNvPr>
          <p:cNvGrpSpPr/>
          <p:nvPr/>
        </p:nvGrpSpPr>
        <p:grpSpPr>
          <a:xfrm>
            <a:off x="2227787" y="3606187"/>
            <a:ext cx="73080" cy="819360"/>
            <a:chOff x="2227787" y="3606187"/>
            <a:chExt cx="73080" cy="819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B1394178-A838-41ED-85BF-E7B7BFAFA47D}"/>
                    </a:ext>
                  </a:extLst>
                </p14:cNvPr>
                <p14:cNvContentPartPr/>
                <p14:nvPr/>
              </p14:nvContentPartPr>
              <p14:xfrm>
                <a:off x="2248307" y="3606187"/>
                <a:ext cx="52560" cy="571680"/>
              </p14:xfrm>
            </p:contentPart>
          </mc:Choice>
          <mc:Fallback xmlns=""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B1394178-A838-41ED-85BF-E7B7BFAFA47D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2243987" y="3601867"/>
                  <a:ext cx="61200" cy="58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95012F75-F36E-46C9-9D29-46B975F25768}"/>
                    </a:ext>
                  </a:extLst>
                </p14:cNvPr>
                <p14:cNvContentPartPr/>
                <p14:nvPr/>
              </p14:nvContentPartPr>
              <p14:xfrm>
                <a:off x="2227787" y="4352107"/>
                <a:ext cx="15840" cy="73440"/>
              </p14:xfrm>
            </p:contentPart>
          </mc:Choice>
          <mc:Fallback xmlns=""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95012F75-F36E-46C9-9D29-46B975F25768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2223467" y="4347787"/>
                  <a:ext cx="24480" cy="82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9" name="Gruppieren 188">
            <a:extLst>
              <a:ext uri="{FF2B5EF4-FFF2-40B4-BE49-F238E27FC236}">
                <a16:creationId xmlns:a16="http://schemas.microsoft.com/office/drawing/2014/main" id="{BB84B27F-7B66-45B1-B111-106748FCCCCC}"/>
              </a:ext>
            </a:extLst>
          </p:cNvPr>
          <p:cNvGrpSpPr/>
          <p:nvPr/>
        </p:nvGrpSpPr>
        <p:grpSpPr>
          <a:xfrm>
            <a:off x="2217347" y="4657747"/>
            <a:ext cx="3441600" cy="334080"/>
            <a:chOff x="2217347" y="4657747"/>
            <a:chExt cx="3441600" cy="334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22EEFF5B-4B5C-42AD-B60D-CFF248C5DC8F}"/>
                    </a:ext>
                  </a:extLst>
                </p14:cNvPr>
                <p14:cNvContentPartPr/>
                <p14:nvPr/>
              </p14:nvContentPartPr>
              <p14:xfrm>
                <a:off x="2217347" y="4657747"/>
                <a:ext cx="2381400" cy="328680"/>
              </p14:xfrm>
            </p:contentPart>
          </mc:Choice>
          <mc:Fallback xmlns=""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22EEFF5B-4B5C-42AD-B60D-CFF248C5DC8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2213027" y="4653427"/>
                  <a:ext cx="2390040" cy="33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1C424D29-AA36-41FC-9809-923DD054635F}"/>
                    </a:ext>
                  </a:extLst>
                </p14:cNvPr>
                <p14:cNvContentPartPr/>
                <p14:nvPr/>
              </p14:nvContentPartPr>
              <p14:xfrm>
                <a:off x="4521347" y="4828027"/>
                <a:ext cx="1137600" cy="163800"/>
              </p14:xfrm>
            </p:contentPart>
          </mc:Choice>
          <mc:Fallback xmlns=""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1C424D29-AA36-41FC-9809-923DD054635F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4517027" y="4823707"/>
                  <a:ext cx="1146240" cy="172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2" name="Gruppieren 181">
            <a:extLst>
              <a:ext uri="{FF2B5EF4-FFF2-40B4-BE49-F238E27FC236}">
                <a16:creationId xmlns:a16="http://schemas.microsoft.com/office/drawing/2014/main" id="{684378DF-D38D-4F06-AD5C-D312D00FF9AA}"/>
              </a:ext>
            </a:extLst>
          </p:cNvPr>
          <p:cNvGrpSpPr/>
          <p:nvPr/>
        </p:nvGrpSpPr>
        <p:grpSpPr>
          <a:xfrm>
            <a:off x="4173947" y="5142307"/>
            <a:ext cx="471960" cy="173160"/>
            <a:chOff x="4173947" y="5142307"/>
            <a:chExt cx="471960" cy="173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9E9B7623-53AA-48A6-85FE-88D870F7A1A4}"/>
                    </a:ext>
                  </a:extLst>
                </p14:cNvPr>
                <p14:cNvContentPartPr/>
                <p14:nvPr/>
              </p14:nvContentPartPr>
              <p14:xfrm>
                <a:off x="4274747" y="5166787"/>
                <a:ext cx="26640" cy="147600"/>
              </p14:xfrm>
            </p:contentPart>
          </mc:Choice>
          <mc:Fallback xmlns=""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9E9B7623-53AA-48A6-85FE-88D870F7A1A4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4270427" y="5162467"/>
                  <a:ext cx="3528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257A4AF9-485D-4487-B596-637C1104CD8C}"/>
                    </a:ext>
                  </a:extLst>
                </p14:cNvPr>
                <p14:cNvContentPartPr/>
                <p14:nvPr/>
              </p14:nvContentPartPr>
              <p14:xfrm>
                <a:off x="4189067" y="5284867"/>
                <a:ext cx="187920" cy="30600"/>
              </p14:xfrm>
            </p:contentPart>
          </mc:Choice>
          <mc:Fallback xmlns=""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257A4AF9-485D-4487-B596-637C1104CD8C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4184747" y="5280547"/>
                  <a:ext cx="19656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4B526949-6717-4808-9F7A-A233494B0F94}"/>
                    </a:ext>
                  </a:extLst>
                </p14:cNvPr>
                <p14:cNvContentPartPr/>
                <p14:nvPr/>
              </p14:nvContentPartPr>
              <p14:xfrm>
                <a:off x="4173947" y="5142307"/>
                <a:ext cx="232200" cy="46080"/>
              </p14:xfrm>
            </p:contentPart>
          </mc:Choice>
          <mc:Fallback xmlns=""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4B526949-6717-4808-9F7A-A233494B0F94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4169627" y="5137987"/>
                  <a:ext cx="24084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37E57444-65C8-4238-809B-BE85C36D5AE0}"/>
                    </a:ext>
                  </a:extLst>
                </p14:cNvPr>
                <p14:cNvContentPartPr/>
                <p14:nvPr/>
              </p14:nvContentPartPr>
              <p14:xfrm>
                <a:off x="4432067" y="5218627"/>
                <a:ext cx="213840" cy="64800"/>
              </p14:xfrm>
            </p:contentPart>
          </mc:Choice>
          <mc:Fallback xmlns=""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37E57444-65C8-4238-809B-BE85C36D5AE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4427747" y="5214307"/>
                  <a:ext cx="222480" cy="73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14" name="Gruppieren 213">
            <a:extLst>
              <a:ext uri="{FF2B5EF4-FFF2-40B4-BE49-F238E27FC236}">
                <a16:creationId xmlns:a16="http://schemas.microsoft.com/office/drawing/2014/main" id="{ADCE79FD-C7E6-4BA8-BBA8-CD4BCEEB68BA}"/>
              </a:ext>
            </a:extLst>
          </p:cNvPr>
          <p:cNvGrpSpPr/>
          <p:nvPr/>
        </p:nvGrpSpPr>
        <p:grpSpPr>
          <a:xfrm>
            <a:off x="8614547" y="359707"/>
            <a:ext cx="610920" cy="333360"/>
            <a:chOff x="8614547" y="359707"/>
            <a:chExt cx="610920" cy="33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2513B363-8BE7-4408-82C3-BF31E161B3CC}"/>
                    </a:ext>
                  </a:extLst>
                </p14:cNvPr>
                <p14:cNvContentPartPr/>
                <p14:nvPr/>
              </p14:nvContentPartPr>
              <p14:xfrm>
                <a:off x="8614547" y="359707"/>
                <a:ext cx="141840" cy="230400"/>
              </p14:xfrm>
            </p:contentPart>
          </mc:Choice>
          <mc:Fallback xmlns=""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2513B363-8BE7-4408-82C3-BF31E161B3CC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610227" y="355387"/>
                  <a:ext cx="15048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06E4324F-BEEF-4DC1-8AFC-22B4D00317B4}"/>
                    </a:ext>
                  </a:extLst>
                </p14:cNvPr>
                <p14:cNvContentPartPr/>
                <p14:nvPr/>
              </p14:nvContentPartPr>
              <p14:xfrm>
                <a:off x="8762147" y="433507"/>
                <a:ext cx="223920" cy="79920"/>
              </p14:xfrm>
            </p:contentPart>
          </mc:Choice>
          <mc:Fallback xmlns=""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06E4324F-BEEF-4DC1-8AFC-22B4D00317B4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8757827" y="429187"/>
                  <a:ext cx="23256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2639D4B6-AD3D-4FA2-A4C7-39994231B836}"/>
                    </a:ext>
                  </a:extLst>
                </p14:cNvPr>
                <p14:cNvContentPartPr/>
                <p14:nvPr/>
              </p14:nvContentPartPr>
              <p14:xfrm>
                <a:off x="8983187" y="452227"/>
                <a:ext cx="242280" cy="240840"/>
              </p14:xfrm>
            </p:contentPart>
          </mc:Choice>
          <mc:Fallback xmlns=""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2639D4B6-AD3D-4FA2-A4C7-39994231B836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8978867" y="447907"/>
                  <a:ext cx="250920" cy="249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2" name="Gruppieren 231">
            <a:extLst>
              <a:ext uri="{FF2B5EF4-FFF2-40B4-BE49-F238E27FC236}">
                <a16:creationId xmlns:a16="http://schemas.microsoft.com/office/drawing/2014/main" id="{70E81BE4-5B60-4C9D-9EBE-856143B375FB}"/>
              </a:ext>
            </a:extLst>
          </p:cNvPr>
          <p:cNvGrpSpPr/>
          <p:nvPr/>
        </p:nvGrpSpPr>
        <p:grpSpPr>
          <a:xfrm>
            <a:off x="9317987" y="346387"/>
            <a:ext cx="345600" cy="178920"/>
            <a:chOff x="9317987" y="346387"/>
            <a:chExt cx="345600" cy="178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59F5406D-3B5F-4E21-A3C3-8F8B24B6BA23}"/>
                    </a:ext>
                  </a:extLst>
                </p14:cNvPr>
                <p14:cNvContentPartPr/>
                <p14:nvPr/>
              </p14:nvContentPartPr>
              <p14:xfrm>
                <a:off x="9317987" y="433867"/>
                <a:ext cx="119520" cy="89640"/>
              </p14:xfrm>
            </p:contentPart>
          </mc:Choice>
          <mc:Fallback xmlns=""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59F5406D-3B5F-4E21-A3C3-8F8B24B6BA23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9313667" y="429547"/>
                  <a:ext cx="12816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544905E6-A301-4F2F-8335-0F6875984B40}"/>
                    </a:ext>
                  </a:extLst>
                </p14:cNvPr>
                <p14:cNvContentPartPr/>
                <p14:nvPr/>
              </p14:nvContentPartPr>
              <p14:xfrm>
                <a:off x="9421307" y="428827"/>
                <a:ext cx="97560" cy="96480"/>
              </p14:xfrm>
            </p:contentPart>
          </mc:Choice>
          <mc:Fallback xmlns=""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544905E6-A301-4F2F-8335-0F6875984B40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9416987" y="424507"/>
                  <a:ext cx="1062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D6CF9A93-E040-4B6A-A81A-B7BC31F11A52}"/>
                    </a:ext>
                  </a:extLst>
                </p14:cNvPr>
                <p14:cNvContentPartPr/>
                <p14:nvPr/>
              </p14:nvContentPartPr>
              <p14:xfrm>
                <a:off x="9580787" y="346387"/>
                <a:ext cx="82800" cy="174600"/>
              </p14:xfrm>
            </p:contentPart>
          </mc:Choice>
          <mc:Fallback xmlns=""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D6CF9A93-E040-4B6A-A81A-B7BC31F11A52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9576467" y="342067"/>
                  <a:ext cx="91440" cy="183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78" name="Gruppieren 277">
            <a:extLst>
              <a:ext uri="{FF2B5EF4-FFF2-40B4-BE49-F238E27FC236}">
                <a16:creationId xmlns:a16="http://schemas.microsoft.com/office/drawing/2014/main" id="{25A5C68F-5ACF-4457-A761-210CEBA37D22}"/>
              </a:ext>
            </a:extLst>
          </p:cNvPr>
          <p:cNvGrpSpPr/>
          <p:nvPr/>
        </p:nvGrpSpPr>
        <p:grpSpPr>
          <a:xfrm>
            <a:off x="9864827" y="348547"/>
            <a:ext cx="763200" cy="325080"/>
            <a:chOff x="9864827" y="348547"/>
            <a:chExt cx="763200" cy="325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6791FC23-670A-41EC-BE92-ABB8AFF2B838}"/>
                    </a:ext>
                  </a:extLst>
                </p14:cNvPr>
                <p14:cNvContentPartPr/>
                <p14:nvPr/>
              </p14:nvContentPartPr>
              <p14:xfrm>
                <a:off x="9864827" y="425227"/>
                <a:ext cx="129240" cy="87480"/>
              </p14:xfrm>
            </p:contentPart>
          </mc:Choice>
          <mc:Fallback xmlns=""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6791FC23-670A-41EC-BE92-ABB8AFF2B838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9860507" y="420907"/>
                  <a:ext cx="13788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875286B9-AC10-4C84-8A1D-384B1CF0A611}"/>
                    </a:ext>
                  </a:extLst>
                </p14:cNvPr>
                <p14:cNvContentPartPr/>
                <p14:nvPr/>
              </p14:nvContentPartPr>
              <p14:xfrm>
                <a:off x="10007027" y="432427"/>
                <a:ext cx="167760" cy="92160"/>
              </p14:xfrm>
            </p:contentPart>
          </mc:Choice>
          <mc:Fallback xmlns=""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875286B9-AC10-4C84-8A1D-384B1CF0A611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002707" y="428107"/>
                  <a:ext cx="176400" cy="10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95F1DB6B-3790-4CFD-9588-FABD186CC938}"/>
                    </a:ext>
                  </a:extLst>
                </p14:cNvPr>
                <p14:cNvContentPartPr/>
                <p14:nvPr/>
              </p14:nvContentPartPr>
              <p14:xfrm>
                <a:off x="10387547" y="348547"/>
                <a:ext cx="100080" cy="163800"/>
              </p14:xfrm>
            </p:contentPart>
          </mc:Choice>
          <mc:Fallback xmlns=""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95F1DB6B-3790-4CFD-9588-FABD186CC938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10383227" y="344227"/>
                  <a:ext cx="1087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D3D6CE07-7975-46F5-84B3-EEDE151A154E}"/>
                    </a:ext>
                  </a:extLst>
                </p14:cNvPr>
                <p14:cNvContentPartPr/>
                <p14:nvPr/>
              </p14:nvContentPartPr>
              <p14:xfrm>
                <a:off x="10308347" y="401107"/>
                <a:ext cx="186480" cy="20160"/>
              </p14:xfrm>
            </p:contentPart>
          </mc:Choice>
          <mc:Fallback xmlns=""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D3D6CE07-7975-46F5-84B3-EEDE151A154E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0304027" y="396787"/>
                  <a:ext cx="19512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F49C4F9F-9B1F-4AA5-95AB-B5A5AB7F597A}"/>
                    </a:ext>
                  </a:extLst>
                </p14:cNvPr>
                <p14:cNvContentPartPr/>
                <p14:nvPr/>
              </p14:nvContentPartPr>
              <p14:xfrm>
                <a:off x="10161107" y="566707"/>
                <a:ext cx="466920" cy="106920"/>
              </p14:xfrm>
            </p:contentPart>
          </mc:Choice>
          <mc:Fallback xmlns=""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F49C4F9F-9B1F-4AA5-95AB-B5A5AB7F597A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156787" y="562387"/>
                  <a:ext cx="475560" cy="115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71" name="Gruppieren 370">
            <a:extLst>
              <a:ext uri="{FF2B5EF4-FFF2-40B4-BE49-F238E27FC236}">
                <a16:creationId xmlns:a16="http://schemas.microsoft.com/office/drawing/2014/main" id="{E4CD1265-4185-4F9F-9953-C23C5C9EC360}"/>
              </a:ext>
            </a:extLst>
          </p:cNvPr>
          <p:cNvGrpSpPr/>
          <p:nvPr/>
        </p:nvGrpSpPr>
        <p:grpSpPr>
          <a:xfrm>
            <a:off x="846107" y="2638867"/>
            <a:ext cx="3583800" cy="227160"/>
            <a:chOff x="846107" y="2638867"/>
            <a:chExt cx="3583800" cy="227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E06F2351-0DE0-47DB-8241-4DD5A190E901}"/>
                    </a:ext>
                  </a:extLst>
                </p14:cNvPr>
                <p14:cNvContentPartPr/>
                <p14:nvPr/>
              </p14:nvContentPartPr>
              <p14:xfrm>
                <a:off x="1483307" y="2747947"/>
                <a:ext cx="136440" cy="28080"/>
              </p14:xfrm>
            </p:contentPart>
          </mc:Choice>
          <mc:Fallback xmlns=""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E06F2351-0DE0-47DB-8241-4DD5A190E901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478987" y="2743627"/>
                  <a:ext cx="1450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7D263866-72B4-4DF9-9081-3EB2AE4F2460}"/>
                    </a:ext>
                  </a:extLst>
                </p14:cNvPr>
                <p14:cNvContentPartPr/>
                <p14:nvPr/>
              </p14:nvContentPartPr>
              <p14:xfrm>
                <a:off x="846107" y="2662627"/>
                <a:ext cx="90000" cy="203400"/>
              </p14:xfrm>
            </p:contentPart>
          </mc:Choice>
          <mc:Fallback xmlns=""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7D263866-72B4-4DF9-9081-3EB2AE4F2460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841787" y="2658307"/>
                  <a:ext cx="98640" cy="21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527FA885-3944-4F63-A9B8-AED5155BEF56}"/>
                    </a:ext>
                  </a:extLst>
                </p14:cNvPr>
                <p14:cNvContentPartPr/>
                <p14:nvPr/>
              </p14:nvContentPartPr>
              <p14:xfrm>
                <a:off x="949427" y="2754787"/>
                <a:ext cx="98280" cy="87840"/>
              </p14:xfrm>
            </p:contentPart>
          </mc:Choice>
          <mc:Fallback xmlns=""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527FA885-3944-4F63-A9B8-AED5155BEF56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945107" y="2750467"/>
                  <a:ext cx="10692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6D12FDCC-6EFB-4398-A25F-503CA4AE216E}"/>
                    </a:ext>
                  </a:extLst>
                </p14:cNvPr>
                <p14:cNvContentPartPr/>
                <p14:nvPr/>
              </p14:nvContentPartPr>
              <p14:xfrm>
                <a:off x="1147067" y="2716267"/>
                <a:ext cx="7920" cy="83160"/>
              </p14:xfrm>
            </p:contentPart>
          </mc:Choice>
          <mc:Fallback xmlns=""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6D12FDCC-6EFB-4398-A25F-503CA4AE216E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142747" y="2711947"/>
                  <a:ext cx="1656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CEC1B223-FA07-4DC9-B083-735708703B48}"/>
                    </a:ext>
                  </a:extLst>
                </p14:cNvPr>
                <p14:cNvContentPartPr/>
                <p14:nvPr/>
              </p14:nvContentPartPr>
              <p14:xfrm>
                <a:off x="1104587" y="2741827"/>
                <a:ext cx="99000" cy="12960"/>
              </p14:xfrm>
            </p:contentPart>
          </mc:Choice>
          <mc:Fallback xmlns=""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CEC1B223-FA07-4DC9-B083-735708703B48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1100267" y="2737507"/>
                  <a:ext cx="1076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512D43D0-C4FC-46B3-B183-6FB200979E5F}"/>
                    </a:ext>
                  </a:extLst>
                </p14:cNvPr>
                <p14:cNvContentPartPr/>
                <p14:nvPr/>
              </p14:nvContentPartPr>
              <p14:xfrm>
                <a:off x="1210787" y="2638867"/>
                <a:ext cx="141480" cy="142200"/>
              </p14:xfrm>
            </p:contentPart>
          </mc:Choice>
          <mc:Fallback xmlns=""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512D43D0-C4FC-46B3-B183-6FB200979E5F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1206467" y="2634547"/>
                  <a:ext cx="15012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5E5EB34A-B333-4F7B-A0EC-87360FB28449}"/>
                    </a:ext>
                  </a:extLst>
                </p14:cNvPr>
                <p14:cNvContentPartPr/>
                <p14:nvPr/>
              </p14:nvContentPartPr>
              <p14:xfrm>
                <a:off x="1595627" y="2753347"/>
                <a:ext cx="123120" cy="6840"/>
              </p14:xfrm>
            </p:contentPart>
          </mc:Choice>
          <mc:Fallback xmlns=""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5E5EB34A-B333-4F7B-A0EC-87360FB28449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1591307" y="2749027"/>
                  <a:ext cx="13176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CF42E7A5-F9ED-42E5-B600-B388BF1C2645}"/>
                    </a:ext>
                  </a:extLst>
                </p14:cNvPr>
                <p14:cNvContentPartPr/>
                <p14:nvPr/>
              </p14:nvContentPartPr>
              <p14:xfrm>
                <a:off x="1861307" y="2732467"/>
                <a:ext cx="420480" cy="29160"/>
              </p14:xfrm>
            </p:contentPart>
          </mc:Choice>
          <mc:Fallback xmlns=""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CF42E7A5-F9ED-42E5-B600-B388BF1C2645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856987" y="2728147"/>
                  <a:ext cx="42912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E23B3EFF-08FD-4B8E-9B50-CE63C3049600}"/>
                    </a:ext>
                  </a:extLst>
                </p14:cNvPr>
                <p14:cNvContentPartPr/>
                <p14:nvPr/>
              </p14:nvContentPartPr>
              <p14:xfrm>
                <a:off x="2366387" y="2731747"/>
                <a:ext cx="859680" cy="61920"/>
              </p14:xfrm>
            </p:contentPart>
          </mc:Choice>
          <mc:Fallback xmlns=""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E23B3EFF-08FD-4B8E-9B50-CE63C3049600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2362067" y="2727427"/>
                  <a:ext cx="86832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37764CF6-C4C1-4BD2-B549-31603268E1B7}"/>
                    </a:ext>
                  </a:extLst>
                </p14:cNvPr>
                <p14:cNvContentPartPr/>
                <p14:nvPr/>
              </p14:nvContentPartPr>
              <p14:xfrm>
                <a:off x="3462587" y="2742907"/>
                <a:ext cx="967320" cy="34560"/>
              </p14:xfrm>
            </p:contentPart>
          </mc:Choice>
          <mc:Fallback xmlns=""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37764CF6-C4C1-4BD2-B549-31603268E1B7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3458267" y="2738587"/>
                  <a:ext cx="975960" cy="43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3">
            <p14:nvContentPartPr>
              <p14:cNvPr id="370" name="Freihand 369">
                <a:extLst>
                  <a:ext uri="{FF2B5EF4-FFF2-40B4-BE49-F238E27FC236}">
                    <a16:creationId xmlns:a16="http://schemas.microsoft.com/office/drawing/2014/main" id="{87A065C2-8F38-484F-A3DA-25C067DFDB15}"/>
                  </a:ext>
                </a:extLst>
              </p14:cNvPr>
              <p14:cNvContentPartPr/>
              <p14:nvPr/>
            </p14:nvContentPartPr>
            <p14:xfrm>
              <a:off x="4722947" y="2722027"/>
              <a:ext cx="965880" cy="26280"/>
            </p14:xfrm>
          </p:contentPart>
        </mc:Choice>
        <mc:Fallback xmlns="">
          <p:pic>
            <p:nvPicPr>
              <p:cNvPr id="370" name="Freihand 369">
                <a:extLst>
                  <a:ext uri="{FF2B5EF4-FFF2-40B4-BE49-F238E27FC236}">
                    <a16:creationId xmlns:a16="http://schemas.microsoft.com/office/drawing/2014/main" id="{87A065C2-8F38-484F-A3DA-25C067DFDB15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4718627" y="2717707"/>
                <a:ext cx="974520" cy="34920"/>
              </a:xfrm>
              <a:prstGeom prst="rect">
                <a:avLst/>
              </a:prstGeom>
            </p:spPr>
          </p:pic>
        </mc:Fallback>
      </mc:AlternateContent>
      <p:grpSp>
        <p:nvGrpSpPr>
          <p:cNvPr id="395" name="Gruppieren 394">
            <a:extLst>
              <a:ext uri="{FF2B5EF4-FFF2-40B4-BE49-F238E27FC236}">
                <a16:creationId xmlns:a16="http://schemas.microsoft.com/office/drawing/2014/main" id="{4BDC7284-F907-44C0-89EF-E598185EB98C}"/>
              </a:ext>
            </a:extLst>
          </p:cNvPr>
          <p:cNvGrpSpPr/>
          <p:nvPr/>
        </p:nvGrpSpPr>
        <p:grpSpPr>
          <a:xfrm>
            <a:off x="1499507" y="2734987"/>
            <a:ext cx="4230360" cy="1075320"/>
            <a:chOff x="1499507" y="2734987"/>
            <a:chExt cx="4230360" cy="1075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2B2B7C75-760A-46EE-B885-4872FF46A3EA}"/>
                    </a:ext>
                  </a:extLst>
                </p14:cNvPr>
                <p14:cNvContentPartPr/>
                <p14:nvPr/>
              </p14:nvContentPartPr>
              <p14:xfrm>
                <a:off x="1499507" y="3809947"/>
                <a:ext cx="360" cy="360"/>
              </p14:xfrm>
            </p:contentPart>
          </mc:Choice>
          <mc:Fallback xmlns=""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2B2B7C75-760A-46EE-B885-4872FF46A3EA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495187" y="38056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F369DC40-5255-4A63-A713-D8EBB1457868}"/>
                    </a:ext>
                  </a:extLst>
                </p14:cNvPr>
                <p14:cNvContentPartPr/>
                <p14:nvPr/>
              </p14:nvContentPartPr>
              <p14:xfrm>
                <a:off x="1515347" y="2786467"/>
                <a:ext cx="1535040" cy="992520"/>
              </p14:xfrm>
            </p:contentPart>
          </mc:Choice>
          <mc:Fallback xmlns=""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F369DC40-5255-4A63-A713-D8EBB1457868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511027" y="2782147"/>
                  <a:ext cx="1543680" cy="10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35B81D2B-DFE6-44F9-8818-5990BD05E1C3}"/>
                    </a:ext>
                  </a:extLst>
                </p14:cNvPr>
                <p14:cNvContentPartPr/>
                <p14:nvPr/>
              </p14:nvContentPartPr>
              <p14:xfrm>
                <a:off x="3119147" y="2791507"/>
                <a:ext cx="14760" cy="4320"/>
              </p14:xfrm>
            </p:contentPart>
          </mc:Choice>
          <mc:Fallback xmlns=""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35B81D2B-DFE6-44F9-8818-5990BD05E1C3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3114827" y="2787187"/>
                  <a:ext cx="2340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4B0A1411-47D1-4A51-979F-9BC49A7737AC}"/>
                    </a:ext>
                  </a:extLst>
                </p14:cNvPr>
                <p14:cNvContentPartPr/>
                <p14:nvPr/>
              </p14:nvContentPartPr>
              <p14:xfrm>
                <a:off x="3108347" y="2734987"/>
                <a:ext cx="2621520" cy="74520"/>
              </p14:xfrm>
            </p:contentPart>
          </mc:Choice>
          <mc:Fallback xmlns=""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4B0A1411-47D1-4A51-979F-9BC49A7737AC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3104027" y="2730667"/>
                  <a:ext cx="2630160" cy="83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8" name="Gruppieren 397">
            <a:extLst>
              <a:ext uri="{FF2B5EF4-FFF2-40B4-BE49-F238E27FC236}">
                <a16:creationId xmlns:a16="http://schemas.microsoft.com/office/drawing/2014/main" id="{DEACDD6F-2482-4121-9D65-26B0F678FFC4}"/>
              </a:ext>
            </a:extLst>
          </p:cNvPr>
          <p:cNvGrpSpPr/>
          <p:nvPr/>
        </p:nvGrpSpPr>
        <p:grpSpPr>
          <a:xfrm>
            <a:off x="3865067" y="2191747"/>
            <a:ext cx="102600" cy="54360"/>
            <a:chOff x="3865067" y="2191747"/>
            <a:chExt cx="102600" cy="54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09A66BB4-6D33-40B5-B619-669F2B638B83}"/>
                    </a:ext>
                  </a:extLst>
                </p14:cNvPr>
                <p14:cNvContentPartPr/>
                <p14:nvPr/>
              </p14:nvContentPartPr>
              <p14:xfrm>
                <a:off x="3865067" y="2211547"/>
                <a:ext cx="5400" cy="34560"/>
              </p14:xfrm>
            </p:contentPart>
          </mc:Choice>
          <mc:Fallback xmlns=""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09A66BB4-6D33-40B5-B619-669F2B638B83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3860747" y="2207227"/>
                  <a:ext cx="1404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397" name="Freihand 396">
                  <a:extLst>
                    <a:ext uri="{FF2B5EF4-FFF2-40B4-BE49-F238E27FC236}">
                      <a16:creationId xmlns:a16="http://schemas.microsoft.com/office/drawing/2014/main" id="{84AB6B52-9351-4D5D-8D82-8E29591F29BC}"/>
                    </a:ext>
                  </a:extLst>
                </p14:cNvPr>
                <p14:cNvContentPartPr/>
                <p14:nvPr/>
              </p14:nvContentPartPr>
              <p14:xfrm>
                <a:off x="3946787" y="2191747"/>
                <a:ext cx="20880" cy="21960"/>
              </p14:xfrm>
            </p:contentPart>
          </mc:Choice>
          <mc:Fallback xmlns="">
            <p:pic>
              <p:nvPicPr>
                <p:cNvPr id="397" name="Freihand 396">
                  <a:extLst>
                    <a:ext uri="{FF2B5EF4-FFF2-40B4-BE49-F238E27FC236}">
                      <a16:creationId xmlns:a16="http://schemas.microsoft.com/office/drawing/2014/main" id="{84AB6B52-9351-4D5D-8D82-8E29591F29BC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3942467" y="2187427"/>
                  <a:ext cx="29520" cy="30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5" name="Gruppieren 404">
            <a:extLst>
              <a:ext uri="{FF2B5EF4-FFF2-40B4-BE49-F238E27FC236}">
                <a16:creationId xmlns:a16="http://schemas.microsoft.com/office/drawing/2014/main" id="{E3B1087B-3617-46ED-923F-99B2A36BF0FB}"/>
              </a:ext>
            </a:extLst>
          </p:cNvPr>
          <p:cNvGrpSpPr/>
          <p:nvPr/>
        </p:nvGrpSpPr>
        <p:grpSpPr>
          <a:xfrm>
            <a:off x="2338667" y="2237467"/>
            <a:ext cx="1550520" cy="66240"/>
            <a:chOff x="2338667" y="2237467"/>
            <a:chExt cx="1550520" cy="66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400" name="Freihand 399">
                  <a:extLst>
                    <a:ext uri="{FF2B5EF4-FFF2-40B4-BE49-F238E27FC236}">
                      <a16:creationId xmlns:a16="http://schemas.microsoft.com/office/drawing/2014/main" id="{3DC4B5DC-8194-4BED-A3B5-9549EC8F7C77}"/>
                    </a:ext>
                  </a:extLst>
                </p14:cNvPr>
                <p14:cNvContentPartPr/>
                <p14:nvPr/>
              </p14:nvContentPartPr>
              <p14:xfrm>
                <a:off x="2338667" y="2237467"/>
                <a:ext cx="1265400" cy="66240"/>
              </p14:xfrm>
            </p:contentPart>
          </mc:Choice>
          <mc:Fallback xmlns="">
            <p:pic>
              <p:nvPicPr>
                <p:cNvPr id="400" name="Freihand 399">
                  <a:extLst>
                    <a:ext uri="{FF2B5EF4-FFF2-40B4-BE49-F238E27FC236}">
                      <a16:creationId xmlns:a16="http://schemas.microsoft.com/office/drawing/2014/main" id="{3DC4B5DC-8194-4BED-A3B5-9549EC8F7C77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2334347" y="2233147"/>
                  <a:ext cx="127404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830C839F-6DBC-4F48-8E9B-71B92CCAC06A}"/>
                    </a:ext>
                  </a:extLst>
                </p14:cNvPr>
                <p14:cNvContentPartPr/>
                <p14:nvPr/>
              </p14:nvContentPartPr>
              <p14:xfrm>
                <a:off x="3755987" y="2240707"/>
                <a:ext cx="133200" cy="9720"/>
              </p14:xfrm>
            </p:contentPart>
          </mc:Choice>
          <mc:Fallback xmlns=""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830C839F-6DBC-4F48-8E9B-71B92CCAC06A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3751667" y="2236387"/>
                  <a:ext cx="141840" cy="18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4" name="Gruppieren 403">
            <a:extLst>
              <a:ext uri="{FF2B5EF4-FFF2-40B4-BE49-F238E27FC236}">
                <a16:creationId xmlns:a16="http://schemas.microsoft.com/office/drawing/2014/main" id="{605D7C89-6EA4-4E13-AFE9-11AC9C4995AB}"/>
              </a:ext>
            </a:extLst>
          </p:cNvPr>
          <p:cNvGrpSpPr/>
          <p:nvPr/>
        </p:nvGrpSpPr>
        <p:grpSpPr>
          <a:xfrm>
            <a:off x="1052747" y="2185267"/>
            <a:ext cx="849240" cy="201600"/>
            <a:chOff x="1052747" y="2185267"/>
            <a:chExt cx="849240" cy="201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399" name="Freihand 398">
                  <a:extLst>
                    <a:ext uri="{FF2B5EF4-FFF2-40B4-BE49-F238E27FC236}">
                      <a16:creationId xmlns:a16="http://schemas.microsoft.com/office/drawing/2014/main" id="{DC9073FF-85D6-4CA5-A2B2-C1592327DDB6}"/>
                    </a:ext>
                  </a:extLst>
                </p14:cNvPr>
                <p14:cNvContentPartPr/>
                <p14:nvPr/>
              </p14:nvContentPartPr>
              <p14:xfrm>
                <a:off x="1610387" y="2301907"/>
                <a:ext cx="291600" cy="2160"/>
              </p14:xfrm>
            </p:contentPart>
          </mc:Choice>
          <mc:Fallback xmlns="">
            <p:pic>
              <p:nvPicPr>
                <p:cNvPr id="399" name="Freihand 398">
                  <a:extLst>
                    <a:ext uri="{FF2B5EF4-FFF2-40B4-BE49-F238E27FC236}">
                      <a16:creationId xmlns:a16="http://schemas.microsoft.com/office/drawing/2014/main" id="{DC9073FF-85D6-4CA5-A2B2-C1592327DDB6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606067" y="2297587"/>
                  <a:ext cx="30024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402" name="Freihand 401">
                  <a:extLst>
                    <a:ext uri="{FF2B5EF4-FFF2-40B4-BE49-F238E27FC236}">
                      <a16:creationId xmlns:a16="http://schemas.microsoft.com/office/drawing/2014/main" id="{36320342-5D17-4FC8-AD4B-86C2FEE7CD4B}"/>
                    </a:ext>
                  </a:extLst>
                </p14:cNvPr>
                <p14:cNvContentPartPr/>
                <p14:nvPr/>
              </p14:nvContentPartPr>
              <p14:xfrm>
                <a:off x="1052747" y="2224867"/>
                <a:ext cx="110520" cy="162000"/>
              </p14:xfrm>
            </p:contentPart>
          </mc:Choice>
          <mc:Fallback xmlns="">
            <p:pic>
              <p:nvPicPr>
                <p:cNvPr id="402" name="Freihand 401">
                  <a:extLst>
                    <a:ext uri="{FF2B5EF4-FFF2-40B4-BE49-F238E27FC236}">
                      <a16:creationId xmlns:a16="http://schemas.microsoft.com/office/drawing/2014/main" id="{36320342-5D17-4FC8-AD4B-86C2FEE7CD4B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048427" y="2220547"/>
                  <a:ext cx="11916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403" name="Freihand 402">
                  <a:extLst>
                    <a:ext uri="{FF2B5EF4-FFF2-40B4-BE49-F238E27FC236}">
                      <a16:creationId xmlns:a16="http://schemas.microsoft.com/office/drawing/2014/main" id="{0F6BDDAB-ED23-46A0-AE14-53C3D8F25919}"/>
                    </a:ext>
                  </a:extLst>
                </p14:cNvPr>
                <p14:cNvContentPartPr/>
                <p14:nvPr/>
              </p14:nvContentPartPr>
              <p14:xfrm>
                <a:off x="1161827" y="2185267"/>
                <a:ext cx="171000" cy="74880"/>
              </p14:xfrm>
            </p:contentPart>
          </mc:Choice>
          <mc:Fallback xmlns="">
            <p:pic>
              <p:nvPicPr>
                <p:cNvPr id="403" name="Freihand 402">
                  <a:extLst>
                    <a:ext uri="{FF2B5EF4-FFF2-40B4-BE49-F238E27FC236}">
                      <a16:creationId xmlns:a16="http://schemas.microsoft.com/office/drawing/2014/main" id="{0F6BDDAB-ED23-46A0-AE14-53C3D8F25919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157507" y="2180947"/>
                  <a:ext cx="179640" cy="83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8" name="Gruppieren 407">
            <a:extLst>
              <a:ext uri="{FF2B5EF4-FFF2-40B4-BE49-F238E27FC236}">
                <a16:creationId xmlns:a16="http://schemas.microsoft.com/office/drawing/2014/main" id="{5DD66F01-EC1C-4DDF-8BE0-36168759E38C}"/>
              </a:ext>
            </a:extLst>
          </p:cNvPr>
          <p:cNvGrpSpPr/>
          <p:nvPr/>
        </p:nvGrpSpPr>
        <p:grpSpPr>
          <a:xfrm>
            <a:off x="4957667" y="2355547"/>
            <a:ext cx="268200" cy="249120"/>
            <a:chOff x="4957667" y="2355547"/>
            <a:chExt cx="268200" cy="249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406" name="Freihand 405">
                  <a:extLst>
                    <a:ext uri="{FF2B5EF4-FFF2-40B4-BE49-F238E27FC236}">
                      <a16:creationId xmlns:a16="http://schemas.microsoft.com/office/drawing/2014/main" id="{CC97BE15-7D77-48EE-99B9-3A0508B5693B}"/>
                    </a:ext>
                  </a:extLst>
                </p14:cNvPr>
                <p14:cNvContentPartPr/>
                <p14:nvPr/>
              </p14:nvContentPartPr>
              <p14:xfrm>
                <a:off x="5018147" y="2355547"/>
                <a:ext cx="207720" cy="219600"/>
              </p14:xfrm>
            </p:contentPart>
          </mc:Choice>
          <mc:Fallback xmlns="">
            <p:pic>
              <p:nvPicPr>
                <p:cNvPr id="406" name="Freihand 405">
                  <a:extLst>
                    <a:ext uri="{FF2B5EF4-FFF2-40B4-BE49-F238E27FC236}">
                      <a16:creationId xmlns:a16="http://schemas.microsoft.com/office/drawing/2014/main" id="{CC97BE15-7D77-48EE-99B9-3A0508B5693B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5013827" y="2351227"/>
                  <a:ext cx="21636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407" name="Freihand 406">
                  <a:extLst>
                    <a:ext uri="{FF2B5EF4-FFF2-40B4-BE49-F238E27FC236}">
                      <a16:creationId xmlns:a16="http://schemas.microsoft.com/office/drawing/2014/main" id="{CAA7D0CB-CC72-4680-A40E-BB4C9E9A8B67}"/>
                    </a:ext>
                  </a:extLst>
                </p14:cNvPr>
                <p14:cNvContentPartPr/>
                <p14:nvPr/>
              </p14:nvContentPartPr>
              <p14:xfrm>
                <a:off x="4957667" y="2388307"/>
                <a:ext cx="190440" cy="216360"/>
              </p14:xfrm>
            </p:contentPart>
          </mc:Choice>
          <mc:Fallback xmlns="">
            <p:pic>
              <p:nvPicPr>
                <p:cNvPr id="407" name="Freihand 406">
                  <a:extLst>
                    <a:ext uri="{FF2B5EF4-FFF2-40B4-BE49-F238E27FC236}">
                      <a16:creationId xmlns:a16="http://schemas.microsoft.com/office/drawing/2014/main" id="{CAA7D0CB-CC72-4680-A40E-BB4C9E9A8B67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4953347" y="2383987"/>
                  <a:ext cx="199080" cy="225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81">
            <p14:nvContentPartPr>
              <p14:cNvPr id="411" name="Freihand 410">
                <a:extLst>
                  <a:ext uri="{FF2B5EF4-FFF2-40B4-BE49-F238E27FC236}">
                    <a16:creationId xmlns:a16="http://schemas.microsoft.com/office/drawing/2014/main" id="{D6BA7DC9-9515-435D-8E7C-BF4912E52735}"/>
                  </a:ext>
                </a:extLst>
              </p14:cNvPr>
              <p14:cNvContentPartPr/>
              <p14:nvPr/>
            </p14:nvContentPartPr>
            <p14:xfrm>
              <a:off x="4904747" y="2774227"/>
              <a:ext cx="20880" cy="245160"/>
            </p14:xfrm>
          </p:contentPart>
        </mc:Choice>
        <mc:Fallback xmlns="">
          <p:pic>
            <p:nvPicPr>
              <p:cNvPr id="411" name="Freihand 410">
                <a:extLst>
                  <a:ext uri="{FF2B5EF4-FFF2-40B4-BE49-F238E27FC236}">
                    <a16:creationId xmlns:a16="http://schemas.microsoft.com/office/drawing/2014/main" id="{D6BA7DC9-9515-435D-8E7C-BF4912E52735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4900427" y="2769907"/>
                <a:ext cx="29520" cy="253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3">
            <p14:nvContentPartPr>
              <p14:cNvPr id="412" name="Freihand 411">
                <a:extLst>
                  <a:ext uri="{FF2B5EF4-FFF2-40B4-BE49-F238E27FC236}">
                    <a16:creationId xmlns:a16="http://schemas.microsoft.com/office/drawing/2014/main" id="{38020390-2FFC-43B5-8C95-537D477AC698}"/>
                  </a:ext>
                </a:extLst>
              </p14:cNvPr>
              <p14:cNvContentPartPr/>
              <p14:nvPr/>
            </p14:nvContentPartPr>
            <p14:xfrm>
              <a:off x="4914107" y="3521587"/>
              <a:ext cx="30960" cy="268560"/>
            </p14:xfrm>
          </p:contentPart>
        </mc:Choice>
        <mc:Fallback xmlns="">
          <p:pic>
            <p:nvPicPr>
              <p:cNvPr id="412" name="Freihand 411">
                <a:extLst>
                  <a:ext uri="{FF2B5EF4-FFF2-40B4-BE49-F238E27FC236}">
                    <a16:creationId xmlns:a16="http://schemas.microsoft.com/office/drawing/2014/main" id="{38020390-2FFC-43B5-8C95-537D477AC698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4909787" y="3517267"/>
                <a:ext cx="39600" cy="27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5">
            <p14:nvContentPartPr>
              <p14:cNvPr id="413" name="Freihand 412">
                <a:extLst>
                  <a:ext uri="{FF2B5EF4-FFF2-40B4-BE49-F238E27FC236}">
                    <a16:creationId xmlns:a16="http://schemas.microsoft.com/office/drawing/2014/main" id="{584B54BD-044E-444D-B359-6EFEE6271212}"/>
                  </a:ext>
                </a:extLst>
              </p14:cNvPr>
              <p14:cNvContentPartPr/>
              <p14:nvPr/>
            </p14:nvContentPartPr>
            <p14:xfrm>
              <a:off x="4895387" y="4098307"/>
              <a:ext cx="9720" cy="313920"/>
            </p14:xfrm>
          </p:contentPart>
        </mc:Choice>
        <mc:Fallback xmlns="">
          <p:pic>
            <p:nvPicPr>
              <p:cNvPr id="413" name="Freihand 412">
                <a:extLst>
                  <a:ext uri="{FF2B5EF4-FFF2-40B4-BE49-F238E27FC236}">
                    <a16:creationId xmlns:a16="http://schemas.microsoft.com/office/drawing/2014/main" id="{584B54BD-044E-444D-B359-6EFEE6271212}"/>
                  </a:ext>
                </a:extLst>
              </p:cNvPr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4891067" y="4093987"/>
                <a:ext cx="18360" cy="322560"/>
              </a:xfrm>
              <a:prstGeom prst="rect">
                <a:avLst/>
              </a:prstGeom>
            </p:spPr>
          </p:pic>
        </mc:Fallback>
      </mc:AlternateContent>
      <p:grpSp>
        <p:nvGrpSpPr>
          <p:cNvPr id="421" name="Gruppieren 420">
            <a:extLst>
              <a:ext uri="{FF2B5EF4-FFF2-40B4-BE49-F238E27FC236}">
                <a16:creationId xmlns:a16="http://schemas.microsoft.com/office/drawing/2014/main" id="{92DD120A-9C69-4670-A7CA-CC47165B97C6}"/>
              </a:ext>
            </a:extLst>
          </p:cNvPr>
          <p:cNvGrpSpPr/>
          <p:nvPr/>
        </p:nvGrpSpPr>
        <p:grpSpPr>
          <a:xfrm>
            <a:off x="4849667" y="4584307"/>
            <a:ext cx="263520" cy="269280"/>
            <a:chOff x="4849667" y="4584307"/>
            <a:chExt cx="263520" cy="269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414" name="Freihand 413">
                  <a:extLst>
                    <a:ext uri="{FF2B5EF4-FFF2-40B4-BE49-F238E27FC236}">
                      <a16:creationId xmlns:a16="http://schemas.microsoft.com/office/drawing/2014/main" id="{5085450C-F80F-454F-AA8B-8B3590592DC6}"/>
                    </a:ext>
                  </a:extLst>
                </p14:cNvPr>
                <p14:cNvContentPartPr/>
                <p14:nvPr/>
              </p14:nvContentPartPr>
              <p14:xfrm>
                <a:off x="4875587" y="4626067"/>
                <a:ext cx="73080" cy="163800"/>
              </p14:xfrm>
            </p:contentPart>
          </mc:Choice>
          <mc:Fallback xmlns="">
            <p:pic>
              <p:nvPicPr>
                <p:cNvPr id="414" name="Freihand 413">
                  <a:extLst>
                    <a:ext uri="{FF2B5EF4-FFF2-40B4-BE49-F238E27FC236}">
                      <a16:creationId xmlns:a16="http://schemas.microsoft.com/office/drawing/2014/main" id="{5085450C-F80F-454F-AA8B-8B3590592DC6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4871267" y="4621747"/>
                  <a:ext cx="817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415" name="Freihand 414">
                  <a:extLst>
                    <a:ext uri="{FF2B5EF4-FFF2-40B4-BE49-F238E27FC236}">
                      <a16:creationId xmlns:a16="http://schemas.microsoft.com/office/drawing/2014/main" id="{B806002E-A708-43E3-BBBD-643B5A0703AD}"/>
                    </a:ext>
                  </a:extLst>
                </p14:cNvPr>
                <p14:cNvContentPartPr/>
                <p14:nvPr/>
              </p14:nvContentPartPr>
              <p14:xfrm>
                <a:off x="4849667" y="4699147"/>
                <a:ext cx="98280" cy="66960"/>
              </p14:xfrm>
            </p:contentPart>
          </mc:Choice>
          <mc:Fallback xmlns="">
            <p:pic>
              <p:nvPicPr>
                <p:cNvPr id="415" name="Freihand 414">
                  <a:extLst>
                    <a:ext uri="{FF2B5EF4-FFF2-40B4-BE49-F238E27FC236}">
                      <a16:creationId xmlns:a16="http://schemas.microsoft.com/office/drawing/2014/main" id="{B806002E-A708-43E3-BBBD-643B5A0703AD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4845347" y="4694827"/>
                  <a:ext cx="10692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5E693E3A-077C-4799-B6DF-15BA3803187F}"/>
                    </a:ext>
                  </a:extLst>
                </p14:cNvPr>
                <p14:cNvContentPartPr/>
                <p14:nvPr/>
              </p14:nvContentPartPr>
              <p14:xfrm>
                <a:off x="4976747" y="4790227"/>
                <a:ext cx="97200" cy="63360"/>
              </p14:xfrm>
            </p:contentPart>
          </mc:Choice>
          <mc:Fallback xmlns=""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5E693E3A-077C-4799-B6DF-15BA3803187F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4972427" y="4785907"/>
                  <a:ext cx="10584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370722EF-3810-45F5-A808-B851CBEF5B90}"/>
                    </a:ext>
                  </a:extLst>
                </p14:cNvPr>
                <p14:cNvContentPartPr/>
                <p14:nvPr/>
              </p14:nvContentPartPr>
              <p14:xfrm>
                <a:off x="5017427" y="4584307"/>
                <a:ext cx="72720" cy="126000"/>
              </p14:xfrm>
            </p:contentPart>
          </mc:Choice>
          <mc:Fallback xmlns=""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370722EF-3810-45F5-A808-B851CBEF5B90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5013107" y="4579987"/>
                  <a:ext cx="813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D36CC0EA-BAE6-40CA-9972-C5EE2F7E074A}"/>
                    </a:ext>
                  </a:extLst>
                </p14:cNvPr>
                <p14:cNvContentPartPr/>
                <p14:nvPr/>
              </p14:nvContentPartPr>
              <p14:xfrm>
                <a:off x="4990787" y="4627867"/>
                <a:ext cx="122400" cy="18720"/>
              </p14:xfrm>
            </p:contentPart>
          </mc:Choice>
          <mc:Fallback xmlns=""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D36CC0EA-BAE6-40CA-9972-C5EE2F7E074A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4986467" y="4623547"/>
                  <a:ext cx="131040" cy="27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97">
            <p14:nvContentPartPr>
              <p14:cNvPr id="409" name="Freihand 408">
                <a:extLst>
                  <a:ext uri="{FF2B5EF4-FFF2-40B4-BE49-F238E27FC236}">
                    <a16:creationId xmlns:a16="http://schemas.microsoft.com/office/drawing/2014/main" id="{DD7D09F9-F414-4E7B-9920-41F128E56E5A}"/>
                  </a:ext>
                </a:extLst>
              </p14:cNvPr>
              <p14:cNvContentPartPr/>
              <p14:nvPr/>
            </p14:nvContentPartPr>
            <p14:xfrm>
              <a:off x="5328107" y="2139187"/>
              <a:ext cx="144720" cy="226800"/>
            </p14:xfrm>
          </p:contentPart>
        </mc:Choice>
        <mc:Fallback xmlns="">
          <p:pic>
            <p:nvPicPr>
              <p:cNvPr id="409" name="Freihand 408">
                <a:extLst>
                  <a:ext uri="{FF2B5EF4-FFF2-40B4-BE49-F238E27FC236}">
                    <a16:creationId xmlns:a16="http://schemas.microsoft.com/office/drawing/2014/main" id="{DD7D09F9-F414-4E7B-9920-41F128E56E5A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5323787" y="2134867"/>
                <a:ext cx="153360" cy="23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9">
            <p14:nvContentPartPr>
              <p14:cNvPr id="410" name="Freihand 409">
                <a:extLst>
                  <a:ext uri="{FF2B5EF4-FFF2-40B4-BE49-F238E27FC236}">
                    <a16:creationId xmlns:a16="http://schemas.microsoft.com/office/drawing/2014/main" id="{25866D89-A004-4466-ADEE-F3664A516C8E}"/>
                  </a:ext>
                </a:extLst>
              </p14:cNvPr>
              <p14:cNvContentPartPr/>
              <p14:nvPr/>
            </p14:nvContentPartPr>
            <p14:xfrm>
              <a:off x="5540147" y="2083027"/>
              <a:ext cx="104760" cy="209160"/>
            </p14:xfrm>
          </p:contentPart>
        </mc:Choice>
        <mc:Fallback xmlns="">
          <p:pic>
            <p:nvPicPr>
              <p:cNvPr id="410" name="Freihand 409">
                <a:extLst>
                  <a:ext uri="{FF2B5EF4-FFF2-40B4-BE49-F238E27FC236}">
                    <a16:creationId xmlns:a16="http://schemas.microsoft.com/office/drawing/2014/main" id="{25866D89-A004-4466-ADEE-F3664A516C8E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5535827" y="2078707"/>
                <a:ext cx="113400" cy="217800"/>
              </a:xfrm>
              <a:prstGeom prst="rect">
                <a:avLst/>
              </a:prstGeom>
            </p:spPr>
          </p:pic>
        </mc:Fallback>
      </mc:AlternateContent>
      <p:grpSp>
        <p:nvGrpSpPr>
          <p:cNvPr id="430" name="Gruppieren 429">
            <a:extLst>
              <a:ext uri="{FF2B5EF4-FFF2-40B4-BE49-F238E27FC236}">
                <a16:creationId xmlns:a16="http://schemas.microsoft.com/office/drawing/2014/main" id="{BB97E835-B6D1-4A63-87CF-2BBBE24A28A5}"/>
              </a:ext>
            </a:extLst>
          </p:cNvPr>
          <p:cNvGrpSpPr/>
          <p:nvPr/>
        </p:nvGrpSpPr>
        <p:grpSpPr>
          <a:xfrm>
            <a:off x="5724467" y="1523587"/>
            <a:ext cx="1057680" cy="642600"/>
            <a:chOff x="5724467" y="1523587"/>
            <a:chExt cx="1057680" cy="642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DF7047BF-0157-4570-BC98-7BA88F32CEC6}"/>
                    </a:ext>
                  </a:extLst>
                </p14:cNvPr>
                <p14:cNvContentPartPr/>
                <p14:nvPr/>
              </p14:nvContentPartPr>
              <p14:xfrm>
                <a:off x="5724467" y="2084827"/>
                <a:ext cx="163800" cy="81360"/>
              </p14:xfrm>
            </p:contentPart>
          </mc:Choice>
          <mc:Fallback xmlns=""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DF7047BF-0157-4570-BC98-7BA88F32CEC6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5720147" y="2080507"/>
                  <a:ext cx="17244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2D91695D-7B67-4598-8AAD-C08735872CCD}"/>
                    </a:ext>
                  </a:extLst>
                </p14:cNvPr>
                <p14:cNvContentPartPr/>
                <p14:nvPr/>
              </p14:nvContentPartPr>
              <p14:xfrm>
                <a:off x="5989067" y="1968907"/>
                <a:ext cx="217080" cy="119520"/>
              </p14:xfrm>
            </p:contentPart>
          </mc:Choice>
          <mc:Fallback xmlns=""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2D91695D-7B67-4598-8AAD-C08735872CCD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5984747" y="1964587"/>
                  <a:ext cx="22572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9EC52FC7-7708-4FEC-ADE0-4D60AC98D643}"/>
                    </a:ext>
                  </a:extLst>
                </p14:cNvPr>
                <p14:cNvContentPartPr/>
                <p14:nvPr/>
              </p14:nvContentPartPr>
              <p14:xfrm>
                <a:off x="6197507" y="1796467"/>
                <a:ext cx="98640" cy="197280"/>
              </p14:xfrm>
            </p:contentPart>
          </mc:Choice>
          <mc:Fallback xmlns=""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9EC52FC7-7708-4FEC-ADE0-4D60AC98D643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6193187" y="1792147"/>
                  <a:ext cx="10728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426" name="Freihand 425">
                  <a:extLst>
                    <a:ext uri="{FF2B5EF4-FFF2-40B4-BE49-F238E27FC236}">
                      <a16:creationId xmlns:a16="http://schemas.microsoft.com/office/drawing/2014/main" id="{D94DFCFF-27A4-4010-890A-F9EFC6F0CBE1}"/>
                    </a:ext>
                  </a:extLst>
                </p14:cNvPr>
                <p14:cNvContentPartPr/>
                <p14:nvPr/>
              </p14:nvContentPartPr>
              <p14:xfrm>
                <a:off x="6340067" y="1676587"/>
                <a:ext cx="223560" cy="188640"/>
              </p14:xfrm>
            </p:contentPart>
          </mc:Choice>
          <mc:Fallback xmlns="">
            <p:pic>
              <p:nvPicPr>
                <p:cNvPr id="426" name="Freihand 425">
                  <a:extLst>
                    <a:ext uri="{FF2B5EF4-FFF2-40B4-BE49-F238E27FC236}">
                      <a16:creationId xmlns:a16="http://schemas.microsoft.com/office/drawing/2014/main" id="{D94DFCFF-27A4-4010-890A-F9EFC6F0CBE1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6335747" y="1672267"/>
                  <a:ext cx="23220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427" name="Freihand 426">
                  <a:extLst>
                    <a:ext uri="{FF2B5EF4-FFF2-40B4-BE49-F238E27FC236}">
                      <a16:creationId xmlns:a16="http://schemas.microsoft.com/office/drawing/2014/main" id="{E88AFB95-3A05-4596-BA37-F68DAD05179C}"/>
                    </a:ext>
                  </a:extLst>
                </p14:cNvPr>
                <p14:cNvContentPartPr/>
                <p14:nvPr/>
              </p14:nvContentPartPr>
              <p14:xfrm>
                <a:off x="6412067" y="1737427"/>
                <a:ext cx="86040" cy="34560"/>
              </p14:xfrm>
            </p:contentPart>
          </mc:Choice>
          <mc:Fallback xmlns="">
            <p:pic>
              <p:nvPicPr>
                <p:cNvPr id="427" name="Freihand 426">
                  <a:extLst>
                    <a:ext uri="{FF2B5EF4-FFF2-40B4-BE49-F238E27FC236}">
                      <a16:creationId xmlns:a16="http://schemas.microsoft.com/office/drawing/2014/main" id="{E88AFB95-3A05-4596-BA37-F68DAD05179C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6407747" y="1733107"/>
                  <a:ext cx="9468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428" name="Freihand 427">
                  <a:extLst>
                    <a:ext uri="{FF2B5EF4-FFF2-40B4-BE49-F238E27FC236}">
                      <a16:creationId xmlns:a16="http://schemas.microsoft.com/office/drawing/2014/main" id="{CED8D760-2E6A-42B8-B354-CE91CD346200}"/>
                    </a:ext>
                  </a:extLst>
                </p14:cNvPr>
                <p14:cNvContentPartPr/>
                <p14:nvPr/>
              </p14:nvContentPartPr>
              <p14:xfrm>
                <a:off x="6525107" y="1669747"/>
                <a:ext cx="106920" cy="111960"/>
              </p14:xfrm>
            </p:contentPart>
          </mc:Choice>
          <mc:Fallback xmlns="">
            <p:pic>
              <p:nvPicPr>
                <p:cNvPr id="428" name="Freihand 427">
                  <a:extLst>
                    <a:ext uri="{FF2B5EF4-FFF2-40B4-BE49-F238E27FC236}">
                      <a16:creationId xmlns:a16="http://schemas.microsoft.com/office/drawing/2014/main" id="{CED8D760-2E6A-42B8-B354-CE91CD346200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6520787" y="1665427"/>
                  <a:ext cx="115560" cy="12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429" name="Freihand 428">
                  <a:extLst>
                    <a:ext uri="{FF2B5EF4-FFF2-40B4-BE49-F238E27FC236}">
                      <a16:creationId xmlns:a16="http://schemas.microsoft.com/office/drawing/2014/main" id="{13E51ED3-643E-463D-B6A4-04B3E7DFB568}"/>
                    </a:ext>
                  </a:extLst>
                </p14:cNvPr>
                <p14:cNvContentPartPr/>
                <p14:nvPr/>
              </p14:nvContentPartPr>
              <p14:xfrm>
                <a:off x="6644987" y="1523587"/>
                <a:ext cx="137160" cy="213120"/>
              </p14:xfrm>
            </p:contentPart>
          </mc:Choice>
          <mc:Fallback xmlns="">
            <p:pic>
              <p:nvPicPr>
                <p:cNvPr id="429" name="Freihand 428">
                  <a:extLst>
                    <a:ext uri="{FF2B5EF4-FFF2-40B4-BE49-F238E27FC236}">
                      <a16:creationId xmlns:a16="http://schemas.microsoft.com/office/drawing/2014/main" id="{13E51ED3-643E-463D-B6A4-04B3E7DFB568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6640667" y="1519267"/>
                  <a:ext cx="145800" cy="221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15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8AD04250-52AF-4F4C-9AD8-08CA81FA40D2}"/>
                  </a:ext>
                </a:extLst>
              </p14:cNvPr>
              <p14:cNvContentPartPr/>
              <p14:nvPr/>
            </p14:nvContentPartPr>
            <p14:xfrm>
              <a:off x="8489267" y="672187"/>
              <a:ext cx="2628000" cy="9288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8AD04250-52AF-4F4C-9AD8-08CA81FA40D2}"/>
                  </a:ext>
                </a:extLst>
              </p:cNvPr>
              <p:cNvPicPr/>
              <p:nvPr/>
            </p:nvPicPr>
            <p:blipFill>
              <a:blip r:embed="rId216"/>
              <a:stretch>
                <a:fillRect/>
              </a:stretch>
            </p:blipFill>
            <p:spPr>
              <a:xfrm>
                <a:off x="8484947" y="667867"/>
                <a:ext cx="2636640" cy="1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7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5BC4EAE4-A3BE-4F27-B61B-149DC5DA0F07}"/>
                  </a:ext>
                </a:extLst>
              </p14:cNvPr>
              <p14:cNvContentPartPr/>
              <p14:nvPr/>
            </p14:nvContentPartPr>
            <p14:xfrm>
              <a:off x="789227" y="2917507"/>
              <a:ext cx="357840" cy="33840"/>
            </p14:xfrm>
          </p:contentPart>
        </mc:Choice>
        <mc:Fallback xmlns=""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5BC4EAE4-A3BE-4F27-B61B-149DC5DA0F07}"/>
                  </a:ext>
                </a:extLst>
              </p:cNvPr>
              <p:cNvPicPr/>
              <p:nvPr/>
            </p:nvPicPr>
            <p:blipFill>
              <a:blip r:embed="rId218"/>
              <a:stretch>
                <a:fillRect/>
              </a:stretch>
            </p:blipFill>
            <p:spPr>
              <a:xfrm>
                <a:off x="784907" y="2913187"/>
                <a:ext cx="366480" cy="4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9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02BFE9D4-F555-41C7-B9E1-080D1C01ED6E}"/>
                  </a:ext>
                </a:extLst>
              </p14:cNvPr>
              <p14:cNvContentPartPr/>
              <p14:nvPr/>
            </p14:nvContentPartPr>
            <p14:xfrm>
              <a:off x="685547" y="2544547"/>
              <a:ext cx="839520" cy="478440"/>
            </p14:xfrm>
          </p:contentPart>
        </mc:Choice>
        <mc:Fallback xmlns=""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02BFE9D4-F555-41C7-B9E1-080D1C01ED6E}"/>
                  </a:ext>
                </a:extLst>
              </p:cNvPr>
              <p:cNvPicPr/>
              <p:nvPr/>
            </p:nvPicPr>
            <p:blipFill>
              <a:blip r:embed="rId220"/>
              <a:stretch>
                <a:fillRect/>
              </a:stretch>
            </p:blipFill>
            <p:spPr>
              <a:xfrm>
                <a:off x="681227" y="2540227"/>
                <a:ext cx="848160" cy="48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1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2B4FF98F-366B-4DC6-A1D7-4EEA93918561}"/>
                  </a:ext>
                </a:extLst>
              </p14:cNvPr>
              <p14:cNvContentPartPr/>
              <p14:nvPr/>
            </p14:nvContentPartPr>
            <p14:xfrm>
              <a:off x="887867" y="2410627"/>
              <a:ext cx="532080" cy="29160"/>
            </p14:xfrm>
          </p:contentPart>
        </mc:Choice>
        <mc:Fallback xmlns=""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2B4FF98F-366B-4DC6-A1D7-4EEA93918561}"/>
                  </a:ext>
                </a:extLst>
              </p:cNvPr>
              <p:cNvPicPr/>
              <p:nvPr/>
            </p:nvPicPr>
            <p:blipFill>
              <a:blip r:embed="rId222"/>
              <a:stretch>
                <a:fillRect/>
              </a:stretch>
            </p:blipFill>
            <p:spPr>
              <a:xfrm>
                <a:off x="883547" y="2406307"/>
                <a:ext cx="540720" cy="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3">
            <p14:nvContentPartPr>
              <p14:cNvPr id="33" name="Freihand 32">
                <a:extLst>
                  <a:ext uri="{FF2B5EF4-FFF2-40B4-BE49-F238E27FC236}">
                    <a16:creationId xmlns:a16="http://schemas.microsoft.com/office/drawing/2014/main" id="{BF5DA733-F1DD-4E7A-9266-4221A937723C}"/>
                  </a:ext>
                </a:extLst>
              </p14:cNvPr>
              <p14:cNvContentPartPr/>
              <p14:nvPr/>
            </p14:nvContentPartPr>
            <p14:xfrm>
              <a:off x="3926987" y="5078947"/>
              <a:ext cx="880560" cy="415080"/>
            </p14:xfrm>
          </p:contentPart>
        </mc:Choice>
        <mc:Fallback xmlns="">
          <p:pic>
            <p:nvPicPr>
              <p:cNvPr id="33" name="Freihand 32">
                <a:extLst>
                  <a:ext uri="{FF2B5EF4-FFF2-40B4-BE49-F238E27FC236}">
                    <a16:creationId xmlns:a16="http://schemas.microsoft.com/office/drawing/2014/main" id="{BF5DA733-F1DD-4E7A-9266-4221A937723C}"/>
                  </a:ext>
                </a:extLst>
              </p:cNvPr>
              <p:cNvPicPr/>
              <p:nvPr/>
            </p:nvPicPr>
            <p:blipFill>
              <a:blip r:embed="rId224"/>
              <a:stretch>
                <a:fillRect/>
              </a:stretch>
            </p:blipFill>
            <p:spPr>
              <a:xfrm>
                <a:off x="3922667" y="5074627"/>
                <a:ext cx="889200" cy="42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5">
            <p14:nvContentPartPr>
              <p14:cNvPr id="40" name="Freihand 39">
                <a:extLst>
                  <a:ext uri="{FF2B5EF4-FFF2-40B4-BE49-F238E27FC236}">
                    <a16:creationId xmlns:a16="http://schemas.microsoft.com/office/drawing/2014/main" id="{0E062E81-09CF-49D1-B0C2-2335CB9C0AFE}"/>
                  </a:ext>
                </a:extLst>
              </p14:cNvPr>
              <p14:cNvContentPartPr/>
              <p14:nvPr/>
            </p14:nvContentPartPr>
            <p14:xfrm>
              <a:off x="2189987" y="4385947"/>
              <a:ext cx="36360" cy="161280"/>
            </p14:xfrm>
          </p:contentPart>
        </mc:Choice>
        <mc:Fallback xmlns="">
          <p:pic>
            <p:nvPicPr>
              <p:cNvPr id="40" name="Freihand 39">
                <a:extLst>
                  <a:ext uri="{FF2B5EF4-FFF2-40B4-BE49-F238E27FC236}">
                    <a16:creationId xmlns:a16="http://schemas.microsoft.com/office/drawing/2014/main" id="{0E062E81-09CF-49D1-B0C2-2335CB9C0AFE}"/>
                  </a:ext>
                </a:extLst>
              </p:cNvPr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2185667" y="4381627"/>
                <a:ext cx="45000" cy="169920"/>
              </a:xfrm>
              <a:prstGeom prst="rect">
                <a:avLst/>
              </a:prstGeom>
            </p:spPr>
          </p:pic>
        </mc:Fallback>
      </mc:AlternateContent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2D55F949-82FA-4754-B7A5-6731F445262A}"/>
              </a:ext>
            </a:extLst>
          </p:cNvPr>
          <p:cNvGrpSpPr/>
          <p:nvPr/>
        </p:nvGrpSpPr>
        <p:grpSpPr>
          <a:xfrm>
            <a:off x="2216627" y="4376587"/>
            <a:ext cx="3602880" cy="239400"/>
            <a:chOff x="2216627" y="4376587"/>
            <a:chExt cx="3602880" cy="239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2D7DAB98-6552-42D9-9536-61F24C845CBA}"/>
                    </a:ext>
                  </a:extLst>
                </p14:cNvPr>
                <p14:cNvContentPartPr/>
                <p14:nvPr/>
              </p14:nvContentPartPr>
              <p14:xfrm>
                <a:off x="5792507" y="4403947"/>
                <a:ext cx="27000" cy="21204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2D7DAB98-6552-42D9-9536-61F24C845CBA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5788187" y="4399627"/>
                  <a:ext cx="35640" cy="2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99877D4A-1F82-47F4-8155-3E89273A9FBB}"/>
                    </a:ext>
                  </a:extLst>
                </p14:cNvPr>
                <p14:cNvContentPartPr/>
                <p14:nvPr/>
              </p14:nvContentPartPr>
              <p14:xfrm>
                <a:off x="2223107" y="4376587"/>
                <a:ext cx="40320" cy="19188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99877D4A-1F82-47F4-8155-3E89273A9FBB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2218787" y="4372267"/>
                  <a:ext cx="4896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D09BFA98-1934-4673-B59A-65316A36F81A}"/>
                    </a:ext>
                  </a:extLst>
                </p14:cNvPr>
                <p14:cNvContentPartPr/>
                <p14:nvPr/>
              </p14:nvContentPartPr>
              <p14:xfrm>
                <a:off x="2247227" y="4423747"/>
                <a:ext cx="15480" cy="13212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D09BFA98-1934-4673-B59A-65316A36F81A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2242907" y="4419427"/>
                  <a:ext cx="2412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B46D6F1D-AEF5-4774-AD9F-3D11B3A438B4}"/>
                    </a:ext>
                  </a:extLst>
                </p14:cNvPr>
                <p14:cNvContentPartPr/>
                <p14:nvPr/>
              </p14:nvContentPartPr>
              <p14:xfrm>
                <a:off x="2216627" y="4432387"/>
                <a:ext cx="3593520" cy="8892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B46D6F1D-AEF5-4774-AD9F-3D11B3A438B4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2212307" y="4428067"/>
                  <a:ext cx="3602160" cy="97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35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99C53696-42D3-4AF6-934C-78584A78EDAF}"/>
                  </a:ext>
                </a:extLst>
              </p14:cNvPr>
              <p14:cNvContentPartPr/>
              <p14:nvPr/>
            </p14:nvContentPartPr>
            <p14:xfrm>
              <a:off x="4914107" y="4544707"/>
              <a:ext cx="360" cy="360"/>
            </p14:xfrm>
          </p:contentPart>
        </mc:Choice>
        <mc:Fallback xmlns=""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99C53696-42D3-4AF6-934C-78584A78EDAF}"/>
                  </a:ext>
                </a:extLst>
              </p:cNvPr>
              <p:cNvPicPr/>
              <p:nvPr/>
            </p:nvPicPr>
            <p:blipFill>
              <a:blip r:embed="rId236"/>
              <a:stretch>
                <a:fillRect/>
              </a:stretch>
            </p:blipFill>
            <p:spPr>
              <a:xfrm>
                <a:off x="4909787" y="454038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7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A10B5B2E-4E6E-4926-BD15-B89CD950684B}"/>
                  </a:ext>
                </a:extLst>
              </p14:cNvPr>
              <p14:cNvContentPartPr/>
              <p14:nvPr/>
            </p14:nvContentPartPr>
            <p14:xfrm>
              <a:off x="4923467" y="2768107"/>
              <a:ext cx="15480" cy="30960"/>
            </p14:xfrm>
          </p:contentPart>
        </mc:Choice>
        <mc:Fallback xmlns=""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A10B5B2E-4E6E-4926-BD15-B89CD950684B}"/>
                  </a:ext>
                </a:extLst>
              </p:cNvPr>
              <p:cNvPicPr/>
              <p:nvPr/>
            </p:nvPicPr>
            <p:blipFill>
              <a:blip r:embed="rId238"/>
              <a:stretch>
                <a:fillRect/>
              </a:stretch>
            </p:blipFill>
            <p:spPr>
              <a:xfrm>
                <a:off x="4919147" y="2763787"/>
                <a:ext cx="2412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9">
            <p14:nvContentPartPr>
              <p14:cNvPr id="51" name="Freihand 50">
                <a:extLst>
                  <a:ext uri="{FF2B5EF4-FFF2-40B4-BE49-F238E27FC236}">
                    <a16:creationId xmlns:a16="http://schemas.microsoft.com/office/drawing/2014/main" id="{A3D91D0E-9B08-472C-92C7-0A6DC04E2ABC}"/>
                  </a:ext>
                </a:extLst>
              </p14:cNvPr>
              <p14:cNvContentPartPr/>
              <p14:nvPr/>
            </p14:nvContentPartPr>
            <p14:xfrm>
              <a:off x="1635227" y="2754787"/>
              <a:ext cx="1438560" cy="1001520"/>
            </p14:xfrm>
          </p:contentPart>
        </mc:Choice>
        <mc:Fallback xmlns="">
          <p:pic>
            <p:nvPicPr>
              <p:cNvPr id="51" name="Freihand 50">
                <a:extLst>
                  <a:ext uri="{FF2B5EF4-FFF2-40B4-BE49-F238E27FC236}">
                    <a16:creationId xmlns:a16="http://schemas.microsoft.com/office/drawing/2014/main" id="{A3D91D0E-9B08-472C-92C7-0A6DC04E2ABC}"/>
                  </a:ext>
                </a:extLst>
              </p:cNvPr>
              <p:cNvPicPr/>
              <p:nvPr/>
            </p:nvPicPr>
            <p:blipFill>
              <a:blip r:embed="rId240"/>
              <a:stretch>
                <a:fillRect/>
              </a:stretch>
            </p:blipFill>
            <p:spPr>
              <a:xfrm>
                <a:off x="1630907" y="2750467"/>
                <a:ext cx="1447200" cy="101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1">
            <p14:nvContentPartPr>
              <p14:cNvPr id="71" name="Freihand 70">
                <a:extLst>
                  <a:ext uri="{FF2B5EF4-FFF2-40B4-BE49-F238E27FC236}">
                    <a16:creationId xmlns:a16="http://schemas.microsoft.com/office/drawing/2014/main" id="{8D182900-959F-4888-8440-AA58832FB038}"/>
                  </a:ext>
                </a:extLst>
              </p14:cNvPr>
              <p14:cNvContentPartPr/>
              <p14:nvPr/>
            </p14:nvContentPartPr>
            <p14:xfrm>
              <a:off x="5783507" y="3203707"/>
              <a:ext cx="102600" cy="142920"/>
            </p14:xfrm>
          </p:contentPart>
        </mc:Choice>
        <mc:Fallback xmlns="">
          <p:pic>
            <p:nvPicPr>
              <p:cNvPr id="71" name="Freihand 70">
                <a:extLst>
                  <a:ext uri="{FF2B5EF4-FFF2-40B4-BE49-F238E27FC236}">
                    <a16:creationId xmlns:a16="http://schemas.microsoft.com/office/drawing/2014/main" id="{8D182900-959F-4888-8440-AA58832FB038}"/>
                  </a:ext>
                </a:extLst>
              </p:cNvPr>
              <p:cNvPicPr/>
              <p:nvPr/>
            </p:nvPicPr>
            <p:blipFill>
              <a:blip r:embed="rId242"/>
              <a:stretch>
                <a:fillRect/>
              </a:stretch>
            </p:blipFill>
            <p:spPr>
              <a:xfrm>
                <a:off x="5779187" y="3199387"/>
                <a:ext cx="111240" cy="15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3">
            <p14:nvContentPartPr>
              <p14:cNvPr id="72" name="Freihand 71">
                <a:extLst>
                  <a:ext uri="{FF2B5EF4-FFF2-40B4-BE49-F238E27FC236}">
                    <a16:creationId xmlns:a16="http://schemas.microsoft.com/office/drawing/2014/main" id="{AE28EABD-DD42-455E-A1E4-D975205578DE}"/>
                  </a:ext>
                </a:extLst>
              </p14:cNvPr>
              <p14:cNvContentPartPr/>
              <p14:nvPr/>
            </p14:nvContentPartPr>
            <p14:xfrm>
              <a:off x="4904027" y="2707987"/>
              <a:ext cx="69840" cy="132120"/>
            </p14:xfrm>
          </p:contentPart>
        </mc:Choice>
        <mc:Fallback xmlns="">
          <p:pic>
            <p:nvPicPr>
              <p:cNvPr id="72" name="Freihand 71">
                <a:extLst>
                  <a:ext uri="{FF2B5EF4-FFF2-40B4-BE49-F238E27FC236}">
                    <a16:creationId xmlns:a16="http://schemas.microsoft.com/office/drawing/2014/main" id="{AE28EABD-DD42-455E-A1E4-D975205578DE}"/>
                  </a:ext>
                </a:extLst>
              </p:cNvPr>
              <p:cNvPicPr/>
              <p:nvPr/>
            </p:nvPicPr>
            <p:blipFill>
              <a:blip r:embed="rId244"/>
              <a:stretch>
                <a:fillRect/>
              </a:stretch>
            </p:blipFill>
            <p:spPr>
              <a:xfrm>
                <a:off x="4899707" y="2703667"/>
                <a:ext cx="78480" cy="14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5">
            <p14:nvContentPartPr>
              <p14:cNvPr id="73" name="Freihand 72">
                <a:extLst>
                  <a:ext uri="{FF2B5EF4-FFF2-40B4-BE49-F238E27FC236}">
                    <a16:creationId xmlns:a16="http://schemas.microsoft.com/office/drawing/2014/main" id="{0669DDA2-0293-495F-B385-F38B8FC2871C}"/>
                  </a:ext>
                </a:extLst>
              </p14:cNvPr>
              <p14:cNvContentPartPr/>
              <p14:nvPr/>
            </p14:nvContentPartPr>
            <p14:xfrm>
              <a:off x="1552067" y="932467"/>
              <a:ext cx="7200" cy="158040"/>
            </p14:xfrm>
          </p:contentPart>
        </mc:Choice>
        <mc:Fallback xmlns="">
          <p:pic>
            <p:nvPicPr>
              <p:cNvPr id="73" name="Freihand 72">
                <a:extLst>
                  <a:ext uri="{FF2B5EF4-FFF2-40B4-BE49-F238E27FC236}">
                    <a16:creationId xmlns:a16="http://schemas.microsoft.com/office/drawing/2014/main" id="{0669DDA2-0293-495F-B385-F38B8FC2871C}"/>
                  </a:ext>
                </a:extLst>
              </p:cNvPr>
              <p:cNvPicPr/>
              <p:nvPr/>
            </p:nvPicPr>
            <p:blipFill>
              <a:blip r:embed="rId246"/>
              <a:stretch>
                <a:fillRect/>
              </a:stretch>
            </p:blipFill>
            <p:spPr>
              <a:xfrm>
                <a:off x="1547747" y="928147"/>
                <a:ext cx="15840" cy="16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7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B215FFCA-736E-44DB-AC60-FD4DF57DB3EB}"/>
                  </a:ext>
                </a:extLst>
              </p14:cNvPr>
              <p14:cNvContentPartPr/>
              <p14:nvPr/>
            </p14:nvContentPartPr>
            <p14:xfrm>
              <a:off x="1534067" y="1522147"/>
              <a:ext cx="15120" cy="728640"/>
            </p14:xfrm>
          </p:contentPart>
        </mc:Choice>
        <mc:Fallback xmlns=""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B215FFCA-736E-44DB-AC60-FD4DF57DB3EB}"/>
                  </a:ext>
                </a:extLst>
              </p:cNvPr>
              <p:cNvPicPr/>
              <p:nvPr/>
            </p:nvPicPr>
            <p:blipFill>
              <a:blip r:embed="rId248"/>
              <a:stretch>
                <a:fillRect/>
              </a:stretch>
            </p:blipFill>
            <p:spPr>
              <a:xfrm>
                <a:off x="1529747" y="1517827"/>
                <a:ext cx="23760" cy="73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9">
            <p14:nvContentPartPr>
              <p14:cNvPr id="75" name="Freihand 74">
                <a:extLst>
                  <a:ext uri="{FF2B5EF4-FFF2-40B4-BE49-F238E27FC236}">
                    <a16:creationId xmlns:a16="http://schemas.microsoft.com/office/drawing/2014/main" id="{9C72D7B4-9CB2-48FA-9244-00CC5A06C71E}"/>
                  </a:ext>
                </a:extLst>
              </p14:cNvPr>
              <p14:cNvContentPartPr/>
              <p14:nvPr/>
            </p14:nvContentPartPr>
            <p14:xfrm>
              <a:off x="1565747" y="2458147"/>
              <a:ext cx="42480" cy="432720"/>
            </p14:xfrm>
          </p:contentPart>
        </mc:Choice>
        <mc:Fallback xmlns="">
          <p:pic>
            <p:nvPicPr>
              <p:cNvPr id="75" name="Freihand 74">
                <a:extLst>
                  <a:ext uri="{FF2B5EF4-FFF2-40B4-BE49-F238E27FC236}">
                    <a16:creationId xmlns:a16="http://schemas.microsoft.com/office/drawing/2014/main" id="{9C72D7B4-9CB2-48FA-9244-00CC5A06C71E}"/>
                  </a:ext>
                </a:extLst>
              </p:cNvPr>
              <p:cNvPicPr/>
              <p:nvPr/>
            </p:nvPicPr>
            <p:blipFill>
              <a:blip r:embed="rId250"/>
              <a:stretch>
                <a:fillRect/>
              </a:stretch>
            </p:blipFill>
            <p:spPr>
              <a:xfrm>
                <a:off x="1561427" y="2453827"/>
                <a:ext cx="51120" cy="44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1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61C6D8F4-D375-4FA7-BD21-E579AD79A163}"/>
                  </a:ext>
                </a:extLst>
              </p14:cNvPr>
              <p14:cNvContentPartPr/>
              <p14:nvPr/>
            </p14:nvContentPartPr>
            <p14:xfrm>
              <a:off x="1594187" y="951907"/>
              <a:ext cx="360" cy="360"/>
            </p14:xfrm>
          </p:contentPart>
        </mc:Choice>
        <mc:Fallback xmlns=""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61C6D8F4-D375-4FA7-BD21-E579AD79A163}"/>
                  </a:ext>
                </a:extLst>
              </p:cNvPr>
              <p:cNvPicPr/>
              <p:nvPr/>
            </p:nvPicPr>
            <p:blipFill>
              <a:blip r:embed="rId252"/>
              <a:stretch>
                <a:fillRect/>
              </a:stretch>
            </p:blipFill>
            <p:spPr>
              <a:xfrm>
                <a:off x="1589867" y="94758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3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62D05774-9C54-4774-942A-038E74B1C8B4}"/>
                  </a:ext>
                </a:extLst>
              </p14:cNvPr>
              <p14:cNvContentPartPr/>
              <p14:nvPr/>
            </p14:nvContentPartPr>
            <p14:xfrm>
              <a:off x="1477907" y="845347"/>
              <a:ext cx="3432240" cy="2025000"/>
            </p14:xfrm>
          </p:contentPart>
        </mc:Choice>
        <mc:Fallback xmlns=""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62D05774-9C54-4774-942A-038E74B1C8B4}"/>
                  </a:ext>
                </a:extLst>
              </p:cNvPr>
              <p:cNvPicPr/>
              <p:nvPr/>
            </p:nvPicPr>
            <p:blipFill>
              <a:blip r:embed="rId254"/>
              <a:stretch>
                <a:fillRect/>
              </a:stretch>
            </p:blipFill>
            <p:spPr>
              <a:xfrm>
                <a:off x="1473587" y="841027"/>
                <a:ext cx="3440880" cy="20336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2" name="Gruppieren 101">
            <a:extLst>
              <a:ext uri="{FF2B5EF4-FFF2-40B4-BE49-F238E27FC236}">
                <a16:creationId xmlns:a16="http://schemas.microsoft.com/office/drawing/2014/main" id="{4527F741-D8BE-41EA-8484-D2EF6D2BEE27}"/>
              </a:ext>
            </a:extLst>
          </p:cNvPr>
          <p:cNvGrpSpPr/>
          <p:nvPr/>
        </p:nvGrpSpPr>
        <p:grpSpPr>
          <a:xfrm>
            <a:off x="1963187" y="2895187"/>
            <a:ext cx="258120" cy="252000"/>
            <a:chOff x="1963187" y="2895187"/>
            <a:chExt cx="258120" cy="252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4F8040AF-426A-4FA8-B3FC-4C4DBA756F78}"/>
                    </a:ext>
                  </a:extLst>
                </p14:cNvPr>
                <p14:cNvContentPartPr/>
                <p14:nvPr/>
              </p14:nvContentPartPr>
              <p14:xfrm>
                <a:off x="1963187" y="2895187"/>
                <a:ext cx="243720" cy="25200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4F8040AF-426A-4FA8-B3FC-4C4DBA756F78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1958867" y="2890867"/>
                  <a:ext cx="25236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B9A0A048-7F15-4B78-A207-8C117A4CBA20}"/>
                    </a:ext>
                  </a:extLst>
                </p14:cNvPr>
                <p14:cNvContentPartPr/>
                <p14:nvPr/>
              </p14:nvContentPartPr>
              <p14:xfrm>
                <a:off x="2076227" y="3002467"/>
                <a:ext cx="145080" cy="2196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B9A0A048-7F15-4B78-A207-8C117A4CBA20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2071907" y="2998147"/>
                  <a:ext cx="153720" cy="30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1" name="Gruppieren 100">
            <a:extLst>
              <a:ext uri="{FF2B5EF4-FFF2-40B4-BE49-F238E27FC236}">
                <a16:creationId xmlns:a16="http://schemas.microsoft.com/office/drawing/2014/main" id="{8773EDB1-0E5E-41C8-B4CF-8C2AFC105770}"/>
              </a:ext>
            </a:extLst>
          </p:cNvPr>
          <p:cNvGrpSpPr/>
          <p:nvPr/>
        </p:nvGrpSpPr>
        <p:grpSpPr>
          <a:xfrm>
            <a:off x="2822147" y="3034867"/>
            <a:ext cx="168120" cy="188280"/>
            <a:chOff x="2822147" y="3034867"/>
            <a:chExt cx="16812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6C281981-C568-4653-9182-86255EDE9DB8}"/>
                    </a:ext>
                  </a:extLst>
                </p14:cNvPr>
                <p14:cNvContentPartPr/>
                <p14:nvPr/>
              </p14:nvContentPartPr>
              <p14:xfrm>
                <a:off x="2902787" y="3075547"/>
                <a:ext cx="6480" cy="9288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6C281981-C568-4653-9182-86255EDE9DB8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2898467" y="3071227"/>
                  <a:ext cx="1512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494549FA-C64D-4AB3-90FF-F24D2FBCF3D4}"/>
                    </a:ext>
                  </a:extLst>
                </p14:cNvPr>
                <p14:cNvContentPartPr/>
                <p14:nvPr/>
              </p14:nvContentPartPr>
              <p14:xfrm>
                <a:off x="2822147" y="3034867"/>
                <a:ext cx="168120" cy="18828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494549FA-C64D-4AB3-90FF-F24D2FBCF3D4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2817827" y="3030547"/>
                  <a:ext cx="176760" cy="19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63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20F89B9D-665A-4DBB-965B-8F33F1D8DAA5}"/>
                  </a:ext>
                </a:extLst>
              </p14:cNvPr>
              <p14:cNvContentPartPr/>
              <p14:nvPr/>
            </p14:nvContentPartPr>
            <p14:xfrm>
              <a:off x="3960467" y="3021547"/>
              <a:ext cx="227880" cy="107640"/>
            </p14:xfrm>
          </p:contentPart>
        </mc:Choice>
        <mc:Fallback xmlns=""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20F89B9D-665A-4DBB-965B-8F33F1D8DAA5}"/>
                  </a:ext>
                </a:extLst>
              </p:cNvPr>
              <p:cNvPicPr/>
              <p:nvPr/>
            </p:nvPicPr>
            <p:blipFill>
              <a:blip r:embed="rId264"/>
              <a:stretch>
                <a:fillRect/>
              </a:stretch>
            </p:blipFill>
            <p:spPr>
              <a:xfrm>
                <a:off x="3956147" y="3017227"/>
                <a:ext cx="236520" cy="116280"/>
              </a:xfrm>
              <a:prstGeom prst="rect">
                <a:avLst/>
              </a:prstGeom>
            </p:spPr>
          </p:pic>
        </mc:Fallback>
      </mc:AlternateContent>
      <p:grpSp>
        <p:nvGrpSpPr>
          <p:cNvPr id="100" name="Gruppieren 99">
            <a:extLst>
              <a:ext uri="{FF2B5EF4-FFF2-40B4-BE49-F238E27FC236}">
                <a16:creationId xmlns:a16="http://schemas.microsoft.com/office/drawing/2014/main" id="{179DF9A0-9FC1-494B-B2F3-73607F1E26AB}"/>
              </a:ext>
            </a:extLst>
          </p:cNvPr>
          <p:cNvGrpSpPr/>
          <p:nvPr/>
        </p:nvGrpSpPr>
        <p:grpSpPr>
          <a:xfrm>
            <a:off x="5103467" y="3033427"/>
            <a:ext cx="209160" cy="167040"/>
            <a:chOff x="5103467" y="3033427"/>
            <a:chExt cx="209160" cy="167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B61305EB-A78A-4583-8F9B-1998228C4B89}"/>
                    </a:ext>
                  </a:extLst>
                </p14:cNvPr>
                <p14:cNvContentPartPr/>
                <p14:nvPr/>
              </p14:nvContentPartPr>
              <p14:xfrm>
                <a:off x="5182667" y="3085267"/>
                <a:ext cx="20880" cy="11124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B61305EB-A78A-4583-8F9B-1998228C4B89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5178347" y="3080947"/>
                  <a:ext cx="2952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4F1EB975-BA3F-4D7D-95DC-36F4FF305F61}"/>
                    </a:ext>
                  </a:extLst>
                </p14:cNvPr>
                <p14:cNvContentPartPr/>
                <p14:nvPr/>
              </p14:nvContentPartPr>
              <p14:xfrm>
                <a:off x="5103467" y="3033427"/>
                <a:ext cx="209160" cy="16704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4F1EB975-BA3F-4D7D-95DC-36F4FF305F61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5099147" y="3029107"/>
                  <a:ext cx="217800" cy="175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30" name="Gruppieren 129">
            <a:extLst>
              <a:ext uri="{FF2B5EF4-FFF2-40B4-BE49-F238E27FC236}">
                <a16:creationId xmlns:a16="http://schemas.microsoft.com/office/drawing/2014/main" id="{2B6AEAE6-6602-46D4-BB61-EA8D8BF961B0}"/>
              </a:ext>
            </a:extLst>
          </p:cNvPr>
          <p:cNvGrpSpPr/>
          <p:nvPr/>
        </p:nvGrpSpPr>
        <p:grpSpPr>
          <a:xfrm>
            <a:off x="8087867" y="918787"/>
            <a:ext cx="2891520" cy="345240"/>
            <a:chOff x="8087867" y="918787"/>
            <a:chExt cx="2891520" cy="345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E34ACE56-F15C-48DD-B613-62F5A0149571}"/>
                    </a:ext>
                  </a:extLst>
                </p14:cNvPr>
                <p14:cNvContentPartPr/>
                <p14:nvPr/>
              </p14:nvContentPartPr>
              <p14:xfrm>
                <a:off x="8087867" y="1007707"/>
                <a:ext cx="155880" cy="187200"/>
              </p14:xfrm>
            </p:contentPart>
          </mc:Choice>
          <mc:Fallback xmlns=""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E34ACE56-F15C-48DD-B613-62F5A0149571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8083547" y="1003387"/>
                  <a:ext cx="16452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EFBEB2E6-7295-460E-98CA-C3F6519A9E69}"/>
                    </a:ext>
                  </a:extLst>
                </p14:cNvPr>
                <p14:cNvContentPartPr/>
                <p14:nvPr/>
              </p14:nvContentPartPr>
              <p14:xfrm>
                <a:off x="8219627" y="1011307"/>
                <a:ext cx="32400" cy="193320"/>
              </p14:xfrm>
            </p:contentPart>
          </mc:Choice>
          <mc:Fallback xmlns=""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EFBEB2E6-7295-460E-98CA-C3F6519A9E69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8215307" y="1006987"/>
                  <a:ext cx="4104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BFCD6DA9-D211-4680-A8EA-7850240F7456}"/>
                    </a:ext>
                  </a:extLst>
                </p14:cNvPr>
                <p14:cNvContentPartPr/>
                <p14:nvPr/>
              </p14:nvContentPartPr>
              <p14:xfrm>
                <a:off x="8088587" y="1172947"/>
                <a:ext cx="168480" cy="1368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BFCD6DA9-D211-4680-A8EA-7850240F7456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8084267" y="1168627"/>
                  <a:ext cx="17712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F5043647-BCF5-4D26-8F03-170D90BCD7E5}"/>
                    </a:ext>
                  </a:extLst>
                </p14:cNvPr>
                <p14:cNvContentPartPr/>
                <p14:nvPr/>
              </p14:nvContentPartPr>
              <p14:xfrm>
                <a:off x="8348147" y="988267"/>
                <a:ext cx="148320" cy="171360"/>
              </p14:xfrm>
            </p:contentPart>
          </mc:Choice>
          <mc:Fallback xmlns=""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F5043647-BCF5-4D26-8F03-170D90BCD7E5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8343827" y="983947"/>
                  <a:ext cx="15696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5E292553-47ED-4D1F-B3B8-2B7C8D3D3A60}"/>
                    </a:ext>
                  </a:extLst>
                </p14:cNvPr>
                <p14:cNvContentPartPr/>
                <p14:nvPr/>
              </p14:nvContentPartPr>
              <p14:xfrm>
                <a:off x="8557307" y="1008787"/>
                <a:ext cx="4680" cy="139320"/>
              </p14:xfrm>
            </p:contentPart>
          </mc:Choice>
          <mc:Fallback xmlns=""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5E292553-47ED-4D1F-B3B8-2B7C8D3D3A60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8552987" y="1004467"/>
                  <a:ext cx="1332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14DCCA56-9002-442F-94EE-42D6C6B67E27}"/>
                    </a:ext>
                  </a:extLst>
                </p14:cNvPr>
                <p14:cNvContentPartPr/>
                <p14:nvPr/>
              </p14:nvContentPartPr>
              <p14:xfrm>
                <a:off x="8482787" y="963787"/>
                <a:ext cx="195480" cy="187920"/>
              </p14:xfrm>
            </p:contentPart>
          </mc:Choice>
          <mc:Fallback xmlns=""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14DCCA56-9002-442F-94EE-42D6C6B67E27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8478467" y="959467"/>
                  <a:ext cx="2041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C7250CF7-F76E-4A4E-83C7-7AFEBE348A87}"/>
                    </a:ext>
                  </a:extLst>
                </p14:cNvPr>
                <p14:cNvContentPartPr/>
                <p14:nvPr/>
              </p14:nvContentPartPr>
              <p14:xfrm>
                <a:off x="8762507" y="1136227"/>
                <a:ext cx="28080" cy="127800"/>
              </p14:xfrm>
            </p:contentPart>
          </mc:Choice>
          <mc:Fallback xmlns=""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C7250CF7-F76E-4A4E-83C7-7AFEBE348A87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8758187" y="1131907"/>
                  <a:ext cx="367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9A15EE10-BD9E-41D9-AE8F-C2F460C332C7}"/>
                    </a:ext>
                  </a:extLst>
                </p14:cNvPr>
                <p14:cNvContentPartPr/>
                <p14:nvPr/>
              </p14:nvContentPartPr>
              <p14:xfrm>
                <a:off x="8678627" y="1179787"/>
                <a:ext cx="186480" cy="15840"/>
              </p14:xfrm>
            </p:contentPart>
          </mc:Choice>
          <mc:Fallback xmlns=""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9A15EE10-BD9E-41D9-AE8F-C2F460C332C7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8674307" y="1175467"/>
                  <a:ext cx="1951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DCF25A7F-85C0-4B62-ACB7-A04B0EE95E82}"/>
                    </a:ext>
                  </a:extLst>
                </p14:cNvPr>
                <p14:cNvContentPartPr/>
                <p14:nvPr/>
              </p14:nvContentPartPr>
              <p14:xfrm>
                <a:off x="8939267" y="1055947"/>
                <a:ext cx="266400" cy="10800"/>
              </p14:xfrm>
            </p:contentPart>
          </mc:Choice>
          <mc:Fallback xmlns=""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DCF25A7F-85C0-4B62-ACB7-A04B0EE95E82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8934947" y="1051627"/>
                  <a:ext cx="27504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6D13C12E-9095-4214-8FA8-C5C988EFFECF}"/>
                    </a:ext>
                  </a:extLst>
                </p14:cNvPr>
                <p14:cNvContentPartPr/>
                <p14:nvPr/>
              </p14:nvContentPartPr>
              <p14:xfrm>
                <a:off x="8955467" y="1120027"/>
                <a:ext cx="267120" cy="1872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6D13C12E-9095-4214-8FA8-C5C988EFFECF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8951147" y="1115707"/>
                  <a:ext cx="27576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48BF854E-4406-414D-A64F-FB7A30015861}"/>
                    </a:ext>
                  </a:extLst>
                </p14:cNvPr>
                <p14:cNvContentPartPr/>
                <p14:nvPr/>
              </p14:nvContentPartPr>
              <p14:xfrm>
                <a:off x="9400787" y="918787"/>
                <a:ext cx="169920" cy="230400"/>
              </p14:xfrm>
            </p:contentPart>
          </mc:Choice>
          <mc:Fallback xmlns=""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48BF854E-4406-414D-A64F-FB7A30015861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9396467" y="914467"/>
                  <a:ext cx="17856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94D91F4A-2208-4531-A6F0-764335837E3C}"/>
                    </a:ext>
                  </a:extLst>
                </p14:cNvPr>
                <p14:cNvContentPartPr/>
                <p14:nvPr/>
              </p14:nvContentPartPr>
              <p14:xfrm>
                <a:off x="9460907" y="1043347"/>
                <a:ext cx="150480" cy="52200"/>
              </p14:xfrm>
            </p:contentPart>
          </mc:Choice>
          <mc:Fallback xmlns=""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94D91F4A-2208-4531-A6F0-764335837E3C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9456587" y="1039027"/>
                  <a:ext cx="15912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EA2028AD-2547-4938-BEBD-471BAAB87EEF}"/>
                    </a:ext>
                  </a:extLst>
                </p14:cNvPr>
                <p14:cNvContentPartPr/>
                <p14:nvPr/>
              </p14:nvContentPartPr>
              <p14:xfrm>
                <a:off x="9655667" y="964147"/>
                <a:ext cx="153720" cy="140400"/>
              </p14:xfrm>
            </p:contentPart>
          </mc:Choice>
          <mc:Fallback xmlns=""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EA2028AD-2547-4938-BEBD-471BAAB87EEF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9651347" y="959827"/>
                  <a:ext cx="16236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39FEA686-A712-46BF-AE22-6E5C054BD5D4}"/>
                    </a:ext>
                  </a:extLst>
                </p14:cNvPr>
                <p14:cNvContentPartPr/>
                <p14:nvPr/>
              </p14:nvContentPartPr>
              <p14:xfrm>
                <a:off x="9884627" y="938227"/>
                <a:ext cx="67680" cy="164160"/>
              </p14:xfrm>
            </p:contentPart>
          </mc:Choice>
          <mc:Fallback xmlns=""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39FEA686-A712-46BF-AE22-6E5C054BD5D4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9880307" y="933907"/>
                  <a:ext cx="7632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188D81B3-19BF-417C-8BBD-0A6D97A37F6D}"/>
                    </a:ext>
                  </a:extLst>
                </p14:cNvPr>
                <p14:cNvContentPartPr/>
                <p14:nvPr/>
              </p14:nvContentPartPr>
              <p14:xfrm>
                <a:off x="9838187" y="932827"/>
                <a:ext cx="275040" cy="184680"/>
              </p14:xfrm>
            </p:contentPart>
          </mc:Choice>
          <mc:Fallback xmlns=""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188D81B3-19BF-417C-8BBD-0A6D97A37F6D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9833867" y="928507"/>
                  <a:ext cx="28368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14B03AFF-4F24-49CD-BEAA-6F4AC7B4B37C}"/>
                    </a:ext>
                  </a:extLst>
                </p14:cNvPr>
                <p14:cNvContentPartPr/>
                <p14:nvPr/>
              </p14:nvContentPartPr>
              <p14:xfrm>
                <a:off x="10056347" y="957307"/>
                <a:ext cx="269280" cy="125640"/>
              </p14:xfrm>
            </p:contentPart>
          </mc:Choice>
          <mc:Fallback xmlns=""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14B03AFF-4F24-49CD-BEAA-6F4AC7B4B37C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10052027" y="952987"/>
                  <a:ext cx="27792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D835A0AA-5655-4F1B-9C7E-4E2F2F47FB34}"/>
                    </a:ext>
                  </a:extLst>
                </p14:cNvPr>
                <p14:cNvContentPartPr/>
                <p14:nvPr/>
              </p14:nvContentPartPr>
              <p14:xfrm>
                <a:off x="10203947" y="922747"/>
                <a:ext cx="205560" cy="155160"/>
              </p14:xfrm>
            </p:contentPart>
          </mc:Choice>
          <mc:Fallback xmlns=""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D835A0AA-5655-4F1B-9C7E-4E2F2F47FB34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10199627" y="918427"/>
                  <a:ext cx="21420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9B60EBB7-7538-40E1-BC73-0760EA1580F1}"/>
                    </a:ext>
                  </a:extLst>
                </p14:cNvPr>
                <p14:cNvContentPartPr/>
                <p14:nvPr/>
              </p14:nvContentPartPr>
              <p14:xfrm>
                <a:off x="10538027" y="960907"/>
                <a:ext cx="39960" cy="113760"/>
              </p14:xfrm>
            </p:contentPart>
          </mc:Choice>
          <mc:Fallback xmlns=""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9B60EBB7-7538-40E1-BC73-0760EA1580F1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10533707" y="956587"/>
                  <a:ext cx="4860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6BB745F9-6C02-4EA2-A7CF-C014A7C6CF1F}"/>
                    </a:ext>
                  </a:extLst>
                </p14:cNvPr>
                <p14:cNvContentPartPr/>
                <p14:nvPr/>
              </p14:nvContentPartPr>
              <p14:xfrm>
                <a:off x="10489787" y="952267"/>
                <a:ext cx="489600" cy="92880"/>
              </p14:xfrm>
            </p:contentPart>
          </mc:Choice>
          <mc:Fallback xmlns=""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6BB745F9-6C02-4EA2-A7CF-C014A7C6CF1F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10485467" y="947947"/>
                  <a:ext cx="498240" cy="101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9" name="Gruppieren 148">
            <a:extLst>
              <a:ext uri="{FF2B5EF4-FFF2-40B4-BE49-F238E27FC236}">
                <a16:creationId xmlns:a16="http://schemas.microsoft.com/office/drawing/2014/main" id="{899EA754-06C7-45B4-AF11-C17F9556E7FC}"/>
              </a:ext>
            </a:extLst>
          </p:cNvPr>
          <p:cNvGrpSpPr/>
          <p:nvPr/>
        </p:nvGrpSpPr>
        <p:grpSpPr>
          <a:xfrm>
            <a:off x="7982747" y="1349347"/>
            <a:ext cx="1161360" cy="286920"/>
            <a:chOff x="7982747" y="1349347"/>
            <a:chExt cx="1161360" cy="286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18C242C1-332C-49C9-8E99-57508C91253D}"/>
                    </a:ext>
                  </a:extLst>
                </p14:cNvPr>
                <p14:cNvContentPartPr/>
                <p14:nvPr/>
              </p14:nvContentPartPr>
              <p14:xfrm>
                <a:off x="7982747" y="1401547"/>
                <a:ext cx="190440" cy="234720"/>
              </p14:xfrm>
            </p:contentPart>
          </mc:Choice>
          <mc:Fallback xmlns=""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18C242C1-332C-49C9-8E99-57508C91253D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7978427" y="1397227"/>
                  <a:ext cx="199080" cy="24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C437DAB1-2B37-410B-8A91-5CDEAE63744B}"/>
                    </a:ext>
                  </a:extLst>
                </p14:cNvPr>
                <p14:cNvContentPartPr/>
                <p14:nvPr/>
              </p14:nvContentPartPr>
              <p14:xfrm>
                <a:off x="8006867" y="1581547"/>
                <a:ext cx="198000" cy="51840"/>
              </p14:xfrm>
            </p:contentPart>
          </mc:Choice>
          <mc:Fallback xmlns=""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C437DAB1-2B37-410B-8A91-5CDEAE63744B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8002547" y="1577227"/>
                  <a:ext cx="20664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5B0EC7ED-17FC-4B99-8EAC-1C51DDE347E3}"/>
                    </a:ext>
                  </a:extLst>
                </p14:cNvPr>
                <p14:cNvContentPartPr/>
                <p14:nvPr/>
              </p14:nvContentPartPr>
              <p14:xfrm>
                <a:off x="8308187" y="1421707"/>
                <a:ext cx="38880" cy="187920"/>
              </p14:xfrm>
            </p:contentPart>
          </mc:Choice>
          <mc:Fallback xmlns=""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5B0EC7ED-17FC-4B99-8EAC-1C51DDE347E3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8303867" y="1417387"/>
                  <a:ext cx="475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862CCF06-A94D-433E-B342-C385EED50D22}"/>
                    </a:ext>
                  </a:extLst>
                </p14:cNvPr>
                <p14:cNvContentPartPr/>
                <p14:nvPr/>
              </p14:nvContentPartPr>
              <p14:xfrm>
                <a:off x="8244107" y="1357987"/>
                <a:ext cx="218880" cy="9936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862CCF06-A94D-433E-B342-C385EED50D22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8239787" y="1353667"/>
                  <a:ext cx="22752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CCC0C40E-9747-42D2-935B-ACE50B63A59E}"/>
                    </a:ext>
                  </a:extLst>
                </p14:cNvPr>
                <p14:cNvContentPartPr/>
                <p14:nvPr/>
              </p14:nvContentPartPr>
              <p14:xfrm>
                <a:off x="8495027" y="1391827"/>
                <a:ext cx="52920" cy="165600"/>
              </p14:xfrm>
            </p:contentPart>
          </mc:Choice>
          <mc:Fallback xmlns=""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CCC0C40E-9747-42D2-935B-ACE50B63A59E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8490707" y="1387507"/>
                  <a:ext cx="6156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8EA91157-8C4A-42E0-9EF2-6BB9F6ECABEC}"/>
                    </a:ext>
                  </a:extLst>
                </p14:cNvPr>
                <p14:cNvContentPartPr/>
                <p14:nvPr/>
              </p14:nvContentPartPr>
              <p14:xfrm>
                <a:off x="8474867" y="1349347"/>
                <a:ext cx="178920" cy="203760"/>
              </p14:xfrm>
            </p:contentPart>
          </mc:Choice>
          <mc:Fallback xmlns=""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8EA91157-8C4A-42E0-9EF2-6BB9F6ECABEC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8470547" y="1345027"/>
                  <a:ext cx="18756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9368C9A2-AF50-4B3F-A277-C0F91E8AB261}"/>
                    </a:ext>
                  </a:extLst>
                </p14:cNvPr>
                <p14:cNvContentPartPr/>
                <p14:nvPr/>
              </p14:nvContentPartPr>
              <p14:xfrm>
                <a:off x="8708507" y="1469587"/>
                <a:ext cx="27360" cy="161640"/>
              </p14:xfrm>
            </p:contentPart>
          </mc:Choice>
          <mc:Fallback xmlns=""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9368C9A2-AF50-4B3F-A277-C0F91E8AB261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8704187" y="1465267"/>
                  <a:ext cx="3600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8E6505EE-F9A0-46B2-8786-872F3E8CF530}"/>
                    </a:ext>
                  </a:extLst>
                </p14:cNvPr>
                <p14:cNvContentPartPr/>
                <p14:nvPr/>
              </p14:nvContentPartPr>
              <p14:xfrm>
                <a:off x="8659907" y="1445467"/>
                <a:ext cx="442800" cy="117000"/>
              </p14:xfrm>
            </p:contentPart>
          </mc:Choice>
          <mc:Fallback xmlns=""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8E6505EE-F9A0-46B2-8786-872F3E8CF530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8655587" y="1441147"/>
                  <a:ext cx="45144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3E523A33-10B0-4495-85F4-2917678FE71E}"/>
                    </a:ext>
                  </a:extLst>
                </p14:cNvPr>
                <p14:cNvContentPartPr/>
                <p14:nvPr/>
              </p14:nvContentPartPr>
              <p14:xfrm>
                <a:off x="8947187" y="1497307"/>
                <a:ext cx="196920" cy="18360"/>
              </p14:xfrm>
            </p:contentPart>
          </mc:Choice>
          <mc:Fallback xmlns=""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3E523A33-10B0-4495-85F4-2917678FE71E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8942867" y="1492987"/>
                  <a:ext cx="205560" cy="27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3" name="Gruppieren 152">
            <a:extLst>
              <a:ext uri="{FF2B5EF4-FFF2-40B4-BE49-F238E27FC236}">
                <a16:creationId xmlns:a16="http://schemas.microsoft.com/office/drawing/2014/main" id="{D83D059D-F58B-4401-B3C7-F51DBC13490E}"/>
              </a:ext>
            </a:extLst>
          </p:cNvPr>
          <p:cNvGrpSpPr/>
          <p:nvPr/>
        </p:nvGrpSpPr>
        <p:grpSpPr>
          <a:xfrm>
            <a:off x="9346787" y="1348267"/>
            <a:ext cx="258120" cy="285840"/>
            <a:chOff x="9346787" y="1348267"/>
            <a:chExt cx="258120" cy="285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BA490C20-3292-48B6-A417-22694E1FA5AD}"/>
                    </a:ext>
                  </a:extLst>
                </p14:cNvPr>
                <p14:cNvContentPartPr/>
                <p14:nvPr/>
              </p14:nvContentPartPr>
              <p14:xfrm>
                <a:off x="9346787" y="1348267"/>
                <a:ext cx="241560" cy="285840"/>
              </p14:xfrm>
            </p:contentPart>
          </mc:Choice>
          <mc:Fallback xmlns=""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BA490C20-3292-48B6-A417-22694E1FA5AD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9342467" y="1343947"/>
                  <a:ext cx="250200" cy="29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AC5D97DE-B207-4D34-87F3-B26A0748233A}"/>
                    </a:ext>
                  </a:extLst>
                </p14:cNvPr>
                <p14:cNvContentPartPr/>
                <p14:nvPr/>
              </p14:nvContentPartPr>
              <p14:xfrm>
                <a:off x="9443627" y="1474987"/>
                <a:ext cx="161280" cy="29160"/>
              </p14:xfrm>
            </p:contentPart>
          </mc:Choice>
          <mc:Fallback xmlns=""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AC5D97DE-B207-4D34-87F3-B26A0748233A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9439307" y="1470667"/>
                  <a:ext cx="169920" cy="37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7" name="Gruppieren 156">
            <a:extLst>
              <a:ext uri="{FF2B5EF4-FFF2-40B4-BE49-F238E27FC236}">
                <a16:creationId xmlns:a16="http://schemas.microsoft.com/office/drawing/2014/main" id="{418AD290-5B3F-45CA-B38C-EC5B98DA7C64}"/>
              </a:ext>
            </a:extLst>
          </p:cNvPr>
          <p:cNvGrpSpPr/>
          <p:nvPr/>
        </p:nvGrpSpPr>
        <p:grpSpPr>
          <a:xfrm>
            <a:off x="1219787" y="2759827"/>
            <a:ext cx="272880" cy="372960"/>
            <a:chOff x="1219787" y="2759827"/>
            <a:chExt cx="272880" cy="372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68805C39-6443-44F2-B3D1-4241C723EAC1}"/>
                    </a:ext>
                  </a:extLst>
                </p14:cNvPr>
                <p14:cNvContentPartPr/>
                <p14:nvPr/>
              </p14:nvContentPartPr>
              <p14:xfrm>
                <a:off x="1346507" y="2759827"/>
                <a:ext cx="146160" cy="372960"/>
              </p14:xfrm>
            </p:contentPart>
          </mc:Choice>
          <mc:Fallback xmlns=""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68805C39-6443-44F2-B3D1-4241C723EAC1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1342187" y="2755507"/>
                  <a:ext cx="154800" cy="38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8D7CFD3D-EEC4-40E9-90F0-012E1B404B2B}"/>
                    </a:ext>
                  </a:extLst>
                </p14:cNvPr>
                <p14:cNvContentPartPr/>
                <p14:nvPr/>
              </p14:nvContentPartPr>
              <p14:xfrm>
                <a:off x="1282787" y="2906347"/>
                <a:ext cx="27720" cy="210960"/>
              </p14:xfrm>
            </p:contentPart>
          </mc:Choice>
          <mc:Fallback xmlns=""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8D7CFD3D-EEC4-40E9-90F0-012E1B404B2B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1278467" y="2902027"/>
                  <a:ext cx="3636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099EE972-3336-47A1-9B64-E7F8E1EB6AA4}"/>
                    </a:ext>
                  </a:extLst>
                </p14:cNvPr>
                <p14:cNvContentPartPr/>
                <p14:nvPr/>
              </p14:nvContentPartPr>
              <p14:xfrm>
                <a:off x="1219787" y="2958547"/>
                <a:ext cx="134280" cy="47520"/>
              </p14:xfrm>
            </p:contentPart>
          </mc:Choice>
          <mc:Fallback xmlns=""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099EE972-3336-47A1-9B64-E7F8E1EB6AA4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1215467" y="2954227"/>
                  <a:ext cx="142920" cy="56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9" name="Gruppieren 158">
            <a:extLst>
              <a:ext uri="{FF2B5EF4-FFF2-40B4-BE49-F238E27FC236}">
                <a16:creationId xmlns:a16="http://schemas.microsoft.com/office/drawing/2014/main" id="{57BCD8E3-575B-4F92-BD87-E39A26BF0FFB}"/>
              </a:ext>
            </a:extLst>
          </p:cNvPr>
          <p:cNvGrpSpPr/>
          <p:nvPr/>
        </p:nvGrpSpPr>
        <p:grpSpPr>
          <a:xfrm>
            <a:off x="1593827" y="2716627"/>
            <a:ext cx="4155120" cy="2180160"/>
            <a:chOff x="1593827" y="2716627"/>
            <a:chExt cx="4155120" cy="2180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D725CA5B-CA0D-4D12-9EA4-DAD7BAEFCAAC}"/>
                    </a:ext>
                  </a:extLst>
                </p14:cNvPr>
                <p14:cNvContentPartPr/>
                <p14:nvPr/>
              </p14:nvContentPartPr>
              <p14:xfrm>
                <a:off x="4916987" y="2716627"/>
                <a:ext cx="35640" cy="10620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D725CA5B-CA0D-4D12-9EA4-DAD7BAEFCAAC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4912667" y="2712307"/>
                  <a:ext cx="4428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56A5E10E-C572-47D8-B09B-11866E1E0C14}"/>
                    </a:ext>
                  </a:extLst>
                </p14:cNvPr>
                <p14:cNvContentPartPr/>
                <p14:nvPr/>
              </p14:nvContentPartPr>
              <p14:xfrm>
                <a:off x="4819067" y="4885267"/>
                <a:ext cx="267840" cy="1152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56A5E10E-C572-47D8-B09B-11866E1E0C14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4814747" y="4880947"/>
                  <a:ext cx="27648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7485C611-79F6-475A-BE83-0B41D31E3DBF}"/>
                    </a:ext>
                  </a:extLst>
                </p14:cNvPr>
                <p14:cNvContentPartPr/>
                <p14:nvPr/>
              </p14:nvContentPartPr>
              <p14:xfrm>
                <a:off x="1593827" y="2782507"/>
                <a:ext cx="1506600" cy="98172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7485C611-79F6-475A-BE83-0B41D31E3DBF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1589507" y="2778187"/>
                  <a:ext cx="1515240" cy="9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87692CC1-DB35-42CD-AADC-CEADF6348915}"/>
                    </a:ext>
                  </a:extLst>
                </p14:cNvPr>
                <p14:cNvContentPartPr/>
                <p14:nvPr/>
              </p14:nvContentPartPr>
              <p14:xfrm>
                <a:off x="3138947" y="2757307"/>
                <a:ext cx="2610000" cy="10008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87692CC1-DB35-42CD-AADC-CEADF6348915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3134627" y="2752987"/>
                  <a:ext cx="261864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45DF91A4-9643-48C2-976D-6AAF0B6806D0}"/>
                    </a:ext>
                  </a:extLst>
                </p14:cNvPr>
                <p14:cNvContentPartPr/>
                <p14:nvPr/>
              </p14:nvContentPartPr>
              <p14:xfrm>
                <a:off x="1957427" y="3567667"/>
                <a:ext cx="20880" cy="1836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45DF91A4-9643-48C2-976D-6AAF0B6806D0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1953107" y="3563347"/>
                  <a:ext cx="2952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2BF9E1DB-A9DE-4C70-9083-7F5F59C0F1D9}"/>
                    </a:ext>
                  </a:extLst>
                </p14:cNvPr>
                <p14:cNvContentPartPr/>
                <p14:nvPr/>
              </p14:nvContentPartPr>
              <p14:xfrm>
                <a:off x="1609307" y="2793307"/>
                <a:ext cx="1456920" cy="99036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2BF9E1DB-A9DE-4C70-9083-7F5F59C0F1D9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1604987" y="2788987"/>
                  <a:ext cx="1465560" cy="9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BC9AE649-7629-4247-AF55-C2F9368E40BA}"/>
                    </a:ext>
                  </a:extLst>
                </p14:cNvPr>
                <p14:cNvContentPartPr/>
                <p14:nvPr/>
              </p14:nvContentPartPr>
              <p14:xfrm>
                <a:off x="3178187" y="2819947"/>
                <a:ext cx="29160" cy="8136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BC9AE649-7629-4247-AF55-C2F9368E40BA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3173867" y="2815627"/>
                  <a:ext cx="3780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9505FE1F-BB8A-43E4-A24D-3D3C39BFDAFF}"/>
                    </a:ext>
                  </a:extLst>
                </p14:cNvPr>
                <p14:cNvContentPartPr/>
                <p14:nvPr/>
              </p14:nvContentPartPr>
              <p14:xfrm>
                <a:off x="3122027" y="2768107"/>
                <a:ext cx="47520" cy="27936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9505FE1F-BB8A-43E4-A24D-3D3C39BFDAFF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3117707" y="2763787"/>
                  <a:ext cx="56160" cy="2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5D0576C8-E5FE-4EB5-8764-83AF7C521748}"/>
                    </a:ext>
                  </a:extLst>
                </p14:cNvPr>
                <p14:cNvContentPartPr/>
                <p14:nvPr/>
              </p14:nvContentPartPr>
              <p14:xfrm>
                <a:off x="2997467" y="2865307"/>
                <a:ext cx="151560" cy="157572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5D0576C8-E5FE-4EB5-8764-83AF7C521748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2993147" y="2860987"/>
                  <a:ext cx="160200" cy="158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7724D304-9341-4BDA-99F8-C4CA6FBB953C}"/>
                    </a:ext>
                  </a:extLst>
                </p14:cNvPr>
                <p14:cNvContentPartPr/>
                <p14:nvPr/>
              </p14:nvContentPartPr>
              <p14:xfrm>
                <a:off x="3006467" y="4459027"/>
                <a:ext cx="932760" cy="20052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7724D304-9341-4BDA-99F8-C4CA6FBB953C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3002147" y="4454707"/>
                  <a:ext cx="94140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7A3758DD-0661-460C-BDB3-A9F7919BCAC6}"/>
                    </a:ext>
                  </a:extLst>
                </p14:cNvPr>
                <p14:cNvContentPartPr/>
                <p14:nvPr/>
              </p14:nvContentPartPr>
              <p14:xfrm>
                <a:off x="3977387" y="4532827"/>
                <a:ext cx="896760" cy="13572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7A3758DD-0661-460C-BDB3-A9F7919BCAC6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3973067" y="4528507"/>
                  <a:ext cx="90540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6E10DFF7-FB55-499D-955C-9A517E35D0E8}"/>
                    </a:ext>
                  </a:extLst>
                </p14:cNvPr>
                <p14:cNvContentPartPr/>
                <p14:nvPr/>
              </p14:nvContentPartPr>
              <p14:xfrm>
                <a:off x="3128147" y="4423387"/>
                <a:ext cx="1701360" cy="10260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6E10DFF7-FB55-499D-955C-9A517E35D0E8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3123827" y="4419067"/>
                  <a:ext cx="171000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A18559A2-A05D-48CF-A1B9-04103AE44CC1}"/>
                    </a:ext>
                  </a:extLst>
                </p14:cNvPr>
                <p14:cNvContentPartPr/>
                <p14:nvPr/>
              </p14:nvContentPartPr>
              <p14:xfrm>
                <a:off x="3961547" y="4673947"/>
                <a:ext cx="36720" cy="10872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A18559A2-A05D-48CF-A1B9-04103AE44CC1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3957227" y="4669627"/>
                  <a:ext cx="4536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31B3E043-18D8-4EFB-A8BA-9904115F91B6}"/>
                    </a:ext>
                  </a:extLst>
                </p14:cNvPr>
                <p14:cNvContentPartPr/>
                <p14:nvPr/>
              </p14:nvContentPartPr>
              <p14:xfrm>
                <a:off x="4051547" y="4701667"/>
                <a:ext cx="165600" cy="9432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31B3E043-18D8-4EFB-A8BA-9904115F91B6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4047227" y="4697347"/>
                  <a:ext cx="17424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4F7FA18D-BB66-45AC-9A3E-CAD215683862}"/>
                    </a:ext>
                  </a:extLst>
                </p14:cNvPr>
                <p14:cNvContentPartPr/>
                <p14:nvPr/>
              </p14:nvContentPartPr>
              <p14:xfrm>
                <a:off x="4285907" y="4766827"/>
                <a:ext cx="84240" cy="11520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4F7FA18D-BB66-45AC-9A3E-CAD215683862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4281587" y="4762507"/>
                  <a:ext cx="9288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0F7CA626-AE86-4884-BE94-9C8DFC4EBFE7}"/>
                    </a:ext>
                  </a:extLst>
                </p14:cNvPr>
                <p14:cNvContentPartPr/>
                <p14:nvPr/>
              </p14:nvContentPartPr>
              <p14:xfrm>
                <a:off x="4258907" y="4798867"/>
                <a:ext cx="101880" cy="1656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0F7CA626-AE86-4884-BE94-9C8DFC4EBFE7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4254587" y="4794547"/>
                  <a:ext cx="11052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B04AA2C4-BD3D-4C11-9F32-4224085BE097}"/>
                    </a:ext>
                  </a:extLst>
                </p14:cNvPr>
                <p14:cNvContentPartPr/>
                <p14:nvPr/>
              </p14:nvContentPartPr>
              <p14:xfrm>
                <a:off x="3020147" y="4439227"/>
                <a:ext cx="1833480" cy="9648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B04AA2C4-BD3D-4C11-9F32-4224085BE097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3015827" y="4434907"/>
                  <a:ext cx="1842120" cy="105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4" name="Gruppieren 163">
            <a:extLst>
              <a:ext uri="{FF2B5EF4-FFF2-40B4-BE49-F238E27FC236}">
                <a16:creationId xmlns:a16="http://schemas.microsoft.com/office/drawing/2014/main" id="{0CD9CD27-A7A5-4991-8175-A8B58D869CA7}"/>
              </a:ext>
            </a:extLst>
          </p:cNvPr>
          <p:cNvGrpSpPr/>
          <p:nvPr/>
        </p:nvGrpSpPr>
        <p:grpSpPr>
          <a:xfrm>
            <a:off x="8282987" y="1910587"/>
            <a:ext cx="453240" cy="227160"/>
            <a:chOff x="8282987" y="1910587"/>
            <a:chExt cx="453240" cy="227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242AB343-502E-452B-9E97-B5AD39B16274}"/>
                    </a:ext>
                  </a:extLst>
                </p14:cNvPr>
                <p14:cNvContentPartPr/>
                <p14:nvPr/>
              </p14:nvContentPartPr>
              <p14:xfrm>
                <a:off x="8305667" y="1910587"/>
                <a:ext cx="124560" cy="227160"/>
              </p14:xfrm>
            </p:contentPart>
          </mc:Choice>
          <mc:Fallback xmlns=""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242AB343-502E-452B-9E97-B5AD39B16274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8301347" y="1906267"/>
                  <a:ext cx="133200" cy="23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E9EFCE4E-CF45-4C80-8279-27FF4016F991}"/>
                    </a:ext>
                  </a:extLst>
                </p14:cNvPr>
                <p14:cNvContentPartPr/>
                <p14:nvPr/>
              </p14:nvContentPartPr>
              <p14:xfrm>
                <a:off x="8282987" y="2005627"/>
                <a:ext cx="198720" cy="2304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E9EFCE4E-CF45-4C80-8279-27FF4016F991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8278667" y="2001307"/>
                  <a:ext cx="20736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3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EB8FD0B0-E45E-4FBF-AA79-AEB48D48B2B2}"/>
                    </a:ext>
                  </a:extLst>
                </p14:cNvPr>
                <p14:cNvContentPartPr/>
                <p14:nvPr/>
              </p14:nvContentPartPr>
              <p14:xfrm>
                <a:off x="8535347" y="1924627"/>
                <a:ext cx="146160" cy="17712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EB8FD0B0-E45E-4FBF-AA79-AEB48D48B2B2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8531027" y="1920307"/>
                  <a:ext cx="154800" cy="18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2FB8BD8D-9EC7-4AB9-9923-FC0658831D39}"/>
                    </a:ext>
                  </a:extLst>
                </p14:cNvPr>
                <p14:cNvContentPartPr/>
                <p14:nvPr/>
              </p14:nvContentPartPr>
              <p14:xfrm>
                <a:off x="8541107" y="1994107"/>
                <a:ext cx="195120" cy="129960"/>
              </p14:xfrm>
            </p:contentPart>
          </mc:Choice>
          <mc:Fallback xmlns=""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2FB8BD8D-9EC7-4AB9-9923-FC0658831D39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8536787" y="1989787"/>
                  <a:ext cx="203760" cy="138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0" name="Gruppieren 189">
            <a:extLst>
              <a:ext uri="{FF2B5EF4-FFF2-40B4-BE49-F238E27FC236}">
                <a16:creationId xmlns:a16="http://schemas.microsoft.com/office/drawing/2014/main" id="{4D2A4373-DB91-4307-BC6B-89FD92F204F3}"/>
              </a:ext>
            </a:extLst>
          </p:cNvPr>
          <p:cNvGrpSpPr/>
          <p:nvPr/>
        </p:nvGrpSpPr>
        <p:grpSpPr>
          <a:xfrm>
            <a:off x="8554787" y="61627"/>
            <a:ext cx="2049840" cy="174240"/>
            <a:chOff x="8554787" y="61627"/>
            <a:chExt cx="2049840" cy="174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7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29571424-F843-41A9-8C0B-2F826B6F20CB}"/>
                    </a:ext>
                  </a:extLst>
                </p14:cNvPr>
                <p14:cNvContentPartPr/>
                <p14:nvPr/>
              </p14:nvContentPartPr>
              <p14:xfrm>
                <a:off x="8554787" y="70627"/>
                <a:ext cx="140400" cy="16524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29571424-F843-41A9-8C0B-2F826B6F20CB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8550467" y="66307"/>
                  <a:ext cx="149040" cy="17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5DEA777D-4A0C-477F-AF2C-501E25CCADB7}"/>
                    </a:ext>
                  </a:extLst>
                </p14:cNvPr>
                <p14:cNvContentPartPr/>
                <p14:nvPr/>
              </p14:nvContentPartPr>
              <p14:xfrm>
                <a:off x="8569547" y="129667"/>
                <a:ext cx="181440" cy="30240"/>
              </p14:xfrm>
            </p:contentPart>
          </mc:Choice>
          <mc:Fallback xmlns=""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5DEA777D-4A0C-477F-AF2C-501E25CCADB7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8565227" y="125347"/>
                  <a:ext cx="1900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97D89F50-04B6-460F-8574-C8C72C06DC9D}"/>
                    </a:ext>
                  </a:extLst>
                </p14:cNvPr>
                <p14:cNvContentPartPr/>
                <p14:nvPr/>
              </p14:nvContentPartPr>
              <p14:xfrm>
                <a:off x="8780867" y="80347"/>
                <a:ext cx="138600" cy="131040"/>
              </p14:xfrm>
            </p:contentPart>
          </mc:Choice>
          <mc:Fallback xmlns=""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97D89F50-04B6-460F-8574-C8C72C06DC9D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8776547" y="76027"/>
                  <a:ext cx="14724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3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6B23870B-679E-41B8-AE72-523272B86ABF}"/>
                    </a:ext>
                  </a:extLst>
                </p14:cNvPr>
                <p14:cNvContentPartPr/>
                <p14:nvPr/>
              </p14:nvContentPartPr>
              <p14:xfrm>
                <a:off x="8774387" y="152707"/>
                <a:ext cx="157320" cy="7704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6B23870B-679E-41B8-AE72-523272B86ABF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8770067" y="148387"/>
                  <a:ext cx="16596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5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9974CF4F-DA08-48FD-A6A6-C3A3DA6A3503}"/>
                    </a:ext>
                  </a:extLst>
                </p14:cNvPr>
                <p14:cNvContentPartPr/>
                <p14:nvPr/>
              </p14:nvContentPartPr>
              <p14:xfrm>
                <a:off x="9030347" y="140107"/>
                <a:ext cx="18000" cy="7740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9974CF4F-DA08-48FD-A6A6-C3A3DA6A3503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9026027" y="135787"/>
                  <a:ext cx="2664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7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B1C68B10-C1F6-4D11-B69F-81B8932FA833}"/>
                    </a:ext>
                  </a:extLst>
                </p14:cNvPr>
                <p14:cNvContentPartPr/>
                <p14:nvPr/>
              </p14:nvContentPartPr>
              <p14:xfrm>
                <a:off x="9164627" y="78547"/>
                <a:ext cx="72360" cy="112680"/>
              </p14:xfrm>
            </p:contentPart>
          </mc:Choice>
          <mc:Fallback xmlns=""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B1C68B10-C1F6-4D11-B69F-81B8932FA833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9160307" y="74227"/>
                  <a:ext cx="810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9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41C21FAC-CA42-42A5-9D7D-3615B66B6F0D}"/>
                    </a:ext>
                  </a:extLst>
                </p14:cNvPr>
                <p14:cNvContentPartPr/>
                <p14:nvPr/>
              </p14:nvContentPartPr>
              <p14:xfrm>
                <a:off x="9263627" y="126427"/>
                <a:ext cx="103680" cy="87480"/>
              </p14:xfrm>
            </p:contentPart>
          </mc:Choice>
          <mc:Fallback xmlns=""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41C21FAC-CA42-42A5-9D7D-3615B66B6F0D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9259307" y="122107"/>
                  <a:ext cx="11232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1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D63193B4-E986-4A44-B6AE-AC1963AEBE41}"/>
                    </a:ext>
                  </a:extLst>
                </p14:cNvPr>
                <p14:cNvContentPartPr/>
                <p14:nvPr/>
              </p14:nvContentPartPr>
              <p14:xfrm>
                <a:off x="9417707" y="61627"/>
                <a:ext cx="94320" cy="126000"/>
              </p14:xfrm>
            </p:contentPart>
          </mc:Choice>
          <mc:Fallback xmlns=""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D63193B4-E986-4A44-B6AE-AC1963AEBE41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9413387" y="57307"/>
                  <a:ext cx="1029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3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7807A574-495D-41A2-9B1D-348B563E38D6}"/>
                    </a:ext>
                  </a:extLst>
                </p14:cNvPr>
                <p14:cNvContentPartPr/>
                <p14:nvPr/>
              </p14:nvContentPartPr>
              <p14:xfrm>
                <a:off x="9494387" y="112027"/>
                <a:ext cx="258480" cy="102600"/>
              </p14:xfrm>
            </p:contentPart>
          </mc:Choice>
          <mc:Fallback xmlns=""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7807A574-495D-41A2-9B1D-348B563E38D6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9490067" y="107707"/>
                  <a:ext cx="26712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5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C67ADA07-C94A-4740-A948-46A4B600CEA1}"/>
                    </a:ext>
                  </a:extLst>
                </p14:cNvPr>
                <p14:cNvContentPartPr/>
                <p14:nvPr/>
              </p14:nvContentPartPr>
              <p14:xfrm>
                <a:off x="9723347" y="109147"/>
                <a:ext cx="34200" cy="4680"/>
              </p14:xfrm>
            </p:contentPart>
          </mc:Choice>
          <mc:Fallback xmlns=""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C67ADA07-C94A-4740-A948-46A4B600CEA1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9719027" y="104827"/>
                  <a:ext cx="4284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7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D2168D7D-F384-4966-865D-E4F2DA077167}"/>
                    </a:ext>
                  </a:extLst>
                </p14:cNvPr>
                <p14:cNvContentPartPr/>
                <p14:nvPr/>
              </p14:nvContentPartPr>
              <p14:xfrm>
                <a:off x="9766547" y="154867"/>
                <a:ext cx="125640" cy="57960"/>
              </p14:xfrm>
            </p:contentPart>
          </mc:Choice>
          <mc:Fallback xmlns=""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D2168D7D-F384-4966-865D-E4F2DA077167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9762227" y="150547"/>
                  <a:ext cx="13428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9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F8644F89-7378-480F-B781-D122AF01334D}"/>
                    </a:ext>
                  </a:extLst>
                </p14:cNvPr>
                <p14:cNvContentPartPr/>
                <p14:nvPr/>
              </p14:nvContentPartPr>
              <p14:xfrm>
                <a:off x="9879947" y="158107"/>
                <a:ext cx="84600" cy="69840"/>
              </p14:xfrm>
            </p:contentPart>
          </mc:Choice>
          <mc:Fallback xmlns=""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F8644F89-7378-480F-B781-D122AF01334D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9875627" y="153787"/>
                  <a:ext cx="9324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1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97B59814-0E65-4908-972A-46A0E85C8697}"/>
                    </a:ext>
                  </a:extLst>
                </p14:cNvPr>
                <p14:cNvContentPartPr/>
                <p14:nvPr/>
              </p14:nvContentPartPr>
              <p14:xfrm>
                <a:off x="10014227" y="90067"/>
                <a:ext cx="590400" cy="11340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97B59814-0E65-4908-972A-46A0E85C8697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10009907" y="85747"/>
                  <a:ext cx="599040" cy="122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4" name="Gruppieren 193">
            <a:extLst>
              <a:ext uri="{FF2B5EF4-FFF2-40B4-BE49-F238E27FC236}">
                <a16:creationId xmlns:a16="http://schemas.microsoft.com/office/drawing/2014/main" id="{6BB6B224-8042-4C2D-B2AA-9BC47AE71D4A}"/>
              </a:ext>
            </a:extLst>
          </p:cNvPr>
          <p:cNvGrpSpPr/>
          <p:nvPr/>
        </p:nvGrpSpPr>
        <p:grpSpPr>
          <a:xfrm>
            <a:off x="8900747" y="1882147"/>
            <a:ext cx="747000" cy="171720"/>
            <a:chOff x="8900747" y="1882147"/>
            <a:chExt cx="747000" cy="171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3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C54B8B72-BD2E-44B8-B156-F84A64398345}"/>
                    </a:ext>
                  </a:extLst>
                </p14:cNvPr>
                <p14:cNvContentPartPr/>
                <p14:nvPr/>
              </p14:nvContentPartPr>
              <p14:xfrm>
                <a:off x="8900747" y="1950187"/>
                <a:ext cx="243720" cy="36720"/>
              </p14:xfrm>
            </p:contentPart>
          </mc:Choice>
          <mc:Fallback xmlns=""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C54B8B72-BD2E-44B8-B156-F84A64398345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8896427" y="1945867"/>
                  <a:ext cx="25236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5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DB2E914D-F97E-4A26-97B8-08875D446ECA}"/>
                    </a:ext>
                  </a:extLst>
                </p14:cNvPr>
                <p14:cNvContentPartPr/>
                <p14:nvPr/>
              </p14:nvContentPartPr>
              <p14:xfrm>
                <a:off x="8914787" y="2014987"/>
                <a:ext cx="307800" cy="38880"/>
              </p14:xfrm>
            </p:contentPart>
          </mc:Choice>
          <mc:Fallback xmlns=""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DB2E914D-F97E-4A26-97B8-08875D446ECA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8910467" y="2010667"/>
                  <a:ext cx="31644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7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BE7DF0E0-2AE3-49B1-875A-4319996FDDC4}"/>
                    </a:ext>
                  </a:extLst>
                </p14:cNvPr>
                <p14:cNvContentPartPr/>
                <p14:nvPr/>
              </p14:nvContentPartPr>
              <p14:xfrm>
                <a:off x="9336707" y="1882147"/>
                <a:ext cx="311040" cy="164160"/>
              </p14:xfrm>
            </p:contentPart>
          </mc:Choice>
          <mc:Fallback xmlns=""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BE7DF0E0-2AE3-49B1-875A-4319996FDDC4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9332387" y="1877827"/>
                  <a:ext cx="319680" cy="172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1" name="Gruppieren 200">
            <a:extLst>
              <a:ext uri="{FF2B5EF4-FFF2-40B4-BE49-F238E27FC236}">
                <a16:creationId xmlns:a16="http://schemas.microsoft.com/office/drawing/2014/main" id="{C02E4C91-070F-4D4C-8729-F7C63D188F6A}"/>
              </a:ext>
            </a:extLst>
          </p:cNvPr>
          <p:cNvGrpSpPr/>
          <p:nvPr/>
        </p:nvGrpSpPr>
        <p:grpSpPr>
          <a:xfrm>
            <a:off x="8127107" y="2510707"/>
            <a:ext cx="816840" cy="386640"/>
            <a:chOff x="8127107" y="2510707"/>
            <a:chExt cx="816840" cy="386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09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3A8B1224-4A0E-4BEF-AC32-2824707BA8AC}"/>
                    </a:ext>
                  </a:extLst>
                </p14:cNvPr>
                <p14:cNvContentPartPr/>
                <p14:nvPr/>
              </p14:nvContentPartPr>
              <p14:xfrm>
                <a:off x="8127107" y="2510707"/>
                <a:ext cx="369000" cy="358560"/>
              </p14:xfrm>
            </p:contentPart>
          </mc:Choice>
          <mc:Fallback xmlns=""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3A8B1224-4A0E-4BEF-AC32-2824707BA8AC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8122787" y="2506387"/>
                  <a:ext cx="377640" cy="36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1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DEA65213-0498-4D35-845E-7234874FE6C1}"/>
                    </a:ext>
                  </a:extLst>
                </p14:cNvPr>
                <p14:cNvContentPartPr/>
                <p14:nvPr/>
              </p14:nvContentPartPr>
              <p14:xfrm>
                <a:off x="8182907" y="2839027"/>
                <a:ext cx="320400" cy="58320"/>
              </p14:xfrm>
            </p:contentPart>
          </mc:Choice>
          <mc:Fallback xmlns=""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DEA65213-0498-4D35-845E-7234874FE6C1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8178587" y="2834707"/>
                  <a:ext cx="32904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3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A19A576C-490C-4BB1-AFCD-14F0374740D1}"/>
                    </a:ext>
                  </a:extLst>
                </p14:cNvPr>
                <p14:cNvContentPartPr/>
                <p14:nvPr/>
              </p14:nvContentPartPr>
              <p14:xfrm>
                <a:off x="8601227" y="2547067"/>
                <a:ext cx="342720" cy="257040"/>
              </p14:xfrm>
            </p:contentPart>
          </mc:Choice>
          <mc:Fallback xmlns=""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A19A576C-490C-4BB1-AFCD-14F0374740D1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8596907" y="2542747"/>
                  <a:ext cx="351360" cy="265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8" name="Gruppieren 247">
            <a:extLst>
              <a:ext uri="{FF2B5EF4-FFF2-40B4-BE49-F238E27FC236}">
                <a16:creationId xmlns:a16="http://schemas.microsoft.com/office/drawing/2014/main" id="{BF65DB21-B620-4041-8259-CFCA9429D7C2}"/>
              </a:ext>
            </a:extLst>
          </p:cNvPr>
          <p:cNvGrpSpPr/>
          <p:nvPr/>
        </p:nvGrpSpPr>
        <p:grpSpPr>
          <a:xfrm>
            <a:off x="9066707" y="2467867"/>
            <a:ext cx="2540160" cy="695880"/>
            <a:chOff x="9066707" y="2467867"/>
            <a:chExt cx="2540160" cy="695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5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76130E9A-792E-40B4-A4C7-40714E22B89F}"/>
                    </a:ext>
                  </a:extLst>
                </p14:cNvPr>
                <p14:cNvContentPartPr/>
                <p14:nvPr/>
              </p14:nvContentPartPr>
              <p14:xfrm>
                <a:off x="9068147" y="2626627"/>
                <a:ext cx="176400" cy="21600"/>
              </p14:xfrm>
            </p:contentPart>
          </mc:Choice>
          <mc:Fallback xmlns=""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76130E9A-792E-40B4-A4C7-40714E22B89F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9063827" y="2622307"/>
                  <a:ext cx="18504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7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38289921-E76E-4753-B7EF-F113253899AB}"/>
                    </a:ext>
                  </a:extLst>
                </p14:cNvPr>
                <p14:cNvContentPartPr/>
                <p14:nvPr/>
              </p14:nvContentPartPr>
              <p14:xfrm>
                <a:off x="9066707" y="2702227"/>
                <a:ext cx="161280" cy="12600"/>
              </p14:xfrm>
            </p:contentPart>
          </mc:Choice>
          <mc:Fallback xmlns=""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38289921-E76E-4753-B7EF-F113253899AB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9062387" y="2697907"/>
                  <a:ext cx="16992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932BA0F8-7726-4F7A-9157-C3659BFFB59A}"/>
                    </a:ext>
                  </a:extLst>
                </p14:cNvPr>
                <p14:cNvContentPartPr/>
                <p14:nvPr/>
              </p14:nvContentPartPr>
              <p14:xfrm>
                <a:off x="9374147" y="2542027"/>
                <a:ext cx="177480" cy="226080"/>
              </p14:xfrm>
            </p:contentPart>
          </mc:Choice>
          <mc:Fallback xmlns=""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932BA0F8-7726-4F7A-9157-C3659BFFB59A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9369827" y="2537707"/>
                  <a:ext cx="18612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93C20A6E-600A-4ACE-8EE2-9EAC0A000564}"/>
                    </a:ext>
                  </a:extLst>
                </p14:cNvPr>
                <p14:cNvContentPartPr/>
                <p14:nvPr/>
              </p14:nvContentPartPr>
              <p14:xfrm>
                <a:off x="9414827" y="2675587"/>
                <a:ext cx="110520" cy="16560"/>
              </p14:xfrm>
            </p:contentPart>
          </mc:Choice>
          <mc:Fallback xmlns=""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93C20A6E-600A-4ACE-8EE2-9EAC0A000564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9410507" y="2671267"/>
                  <a:ext cx="11916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2ADB6715-A1D7-4D28-8D15-169809230D6C}"/>
                    </a:ext>
                  </a:extLst>
                </p14:cNvPr>
                <p14:cNvContentPartPr/>
                <p14:nvPr/>
              </p14:nvContentPartPr>
              <p14:xfrm>
                <a:off x="9577547" y="2586307"/>
                <a:ext cx="97200" cy="145800"/>
              </p14:xfrm>
            </p:contentPart>
          </mc:Choice>
          <mc:Fallback xmlns=""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2ADB6715-A1D7-4D28-8D15-169809230D6C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9573227" y="2581987"/>
                  <a:ext cx="10584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70D88C56-7EAA-4DBB-A813-067B0D6F2BE1}"/>
                    </a:ext>
                  </a:extLst>
                </p14:cNvPr>
                <p14:cNvContentPartPr/>
                <p14:nvPr/>
              </p14:nvContentPartPr>
              <p14:xfrm>
                <a:off x="9794987" y="2554627"/>
                <a:ext cx="28440" cy="135720"/>
              </p14:xfrm>
            </p:contentPart>
          </mc:Choice>
          <mc:Fallback xmlns=""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70D88C56-7EAA-4DBB-A813-067B0D6F2BE1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9790667" y="2550307"/>
                  <a:ext cx="3708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7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6906D1F6-5B41-45A3-A022-C88EA352AF14}"/>
                    </a:ext>
                  </a:extLst>
                </p14:cNvPr>
                <p14:cNvContentPartPr/>
                <p14:nvPr/>
              </p14:nvContentPartPr>
              <p14:xfrm>
                <a:off x="9729107" y="2545627"/>
                <a:ext cx="149760" cy="211320"/>
              </p14:xfrm>
            </p:contentPart>
          </mc:Choice>
          <mc:Fallback xmlns=""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6906D1F6-5B41-45A3-A022-C88EA352AF14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9724787" y="2541307"/>
                  <a:ext cx="15840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9E7ADC6E-62CC-4387-85BB-89454B5B00DF}"/>
                    </a:ext>
                  </a:extLst>
                </p14:cNvPr>
                <p14:cNvContentPartPr/>
                <p14:nvPr/>
              </p14:nvContentPartPr>
              <p14:xfrm>
                <a:off x="9919547" y="2603227"/>
                <a:ext cx="124200" cy="115920"/>
              </p14:xfrm>
            </p:contentPart>
          </mc:Choice>
          <mc:Fallback xmlns=""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9E7ADC6E-62CC-4387-85BB-89454B5B00DF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9915227" y="2598907"/>
                  <a:ext cx="13284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1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C7A7F6B3-AA07-435B-BEBD-38D21426D2D9}"/>
                    </a:ext>
                  </a:extLst>
                </p14:cNvPr>
                <p14:cNvContentPartPr/>
                <p14:nvPr/>
              </p14:nvContentPartPr>
              <p14:xfrm>
                <a:off x="10150667" y="2555347"/>
                <a:ext cx="126360" cy="170640"/>
              </p14:xfrm>
            </p:contentPart>
          </mc:Choice>
          <mc:Fallback xmlns=""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C7A7F6B3-AA07-435B-BEBD-38D21426D2D9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10146347" y="2551027"/>
                  <a:ext cx="13500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3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84B640FE-FE34-4BFB-84D9-1B72791FB859}"/>
                    </a:ext>
                  </a:extLst>
                </p14:cNvPr>
                <p14:cNvContentPartPr/>
                <p14:nvPr/>
              </p14:nvContentPartPr>
              <p14:xfrm>
                <a:off x="10325627" y="2590267"/>
                <a:ext cx="106560" cy="124200"/>
              </p14:xfrm>
            </p:contentPart>
          </mc:Choice>
          <mc:Fallback xmlns=""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84B640FE-FE34-4BFB-84D9-1B72791FB859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10321307" y="2585947"/>
                  <a:ext cx="11520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7B9160C0-9A69-4993-8888-F9ED143EAFC3}"/>
                    </a:ext>
                  </a:extLst>
                </p14:cNvPr>
                <p14:cNvContentPartPr/>
                <p14:nvPr/>
              </p14:nvContentPartPr>
              <p14:xfrm>
                <a:off x="10498067" y="2562187"/>
                <a:ext cx="48960" cy="120240"/>
              </p14:xfrm>
            </p:contentPart>
          </mc:Choice>
          <mc:Fallback xmlns=""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7B9160C0-9A69-4993-8888-F9ED143EAFC3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10493747" y="2557867"/>
                  <a:ext cx="57600" cy="12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B1D46838-DB3A-4844-A712-1E0B14562BA0}"/>
                    </a:ext>
                  </a:extLst>
                </p14:cNvPr>
                <p14:cNvContentPartPr/>
                <p14:nvPr/>
              </p14:nvContentPartPr>
              <p14:xfrm>
                <a:off x="10417427" y="2548147"/>
                <a:ext cx="195840" cy="171000"/>
              </p14:xfrm>
            </p:contentPart>
          </mc:Choice>
          <mc:Fallback xmlns=""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B1D46838-DB3A-4844-A712-1E0B14562BA0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10413107" y="2543827"/>
                  <a:ext cx="20448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876BAE61-990E-4DCE-B1DB-3951A27F3933}"/>
                    </a:ext>
                  </a:extLst>
                </p14:cNvPr>
                <p14:cNvContentPartPr/>
                <p14:nvPr/>
              </p14:nvContentPartPr>
              <p14:xfrm>
                <a:off x="10765187" y="2619427"/>
                <a:ext cx="163440" cy="12600"/>
              </p14:xfrm>
            </p:contentPart>
          </mc:Choice>
          <mc:Fallback xmlns=""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876BAE61-990E-4DCE-B1DB-3951A27F3933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10760867" y="2615107"/>
                  <a:ext cx="17208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339EA098-420A-470E-8D78-A9D825588149}"/>
                    </a:ext>
                  </a:extLst>
                </p14:cNvPr>
                <p14:cNvContentPartPr/>
                <p14:nvPr/>
              </p14:nvContentPartPr>
              <p14:xfrm>
                <a:off x="10996667" y="2467867"/>
                <a:ext cx="194040" cy="216000"/>
              </p14:xfrm>
            </p:contentPart>
          </mc:Choice>
          <mc:Fallback xmlns=""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339EA098-420A-470E-8D78-A9D825588149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10992347" y="2463547"/>
                  <a:ext cx="20268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589C130E-616B-4178-ABA6-BF4ECD2588AF}"/>
                    </a:ext>
                  </a:extLst>
                </p14:cNvPr>
                <p14:cNvContentPartPr/>
                <p14:nvPr/>
              </p14:nvContentPartPr>
              <p14:xfrm>
                <a:off x="11074067" y="2597467"/>
                <a:ext cx="132480" cy="4680"/>
              </p14:xfrm>
            </p:contentPart>
          </mc:Choice>
          <mc:Fallback xmlns=""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589C130E-616B-4178-ABA6-BF4ECD2588AF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11069747" y="2593147"/>
                  <a:ext cx="14112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437E8512-69D8-4153-8E2B-1334FA9008C2}"/>
                    </a:ext>
                  </a:extLst>
                </p14:cNvPr>
                <p14:cNvContentPartPr/>
                <p14:nvPr/>
              </p14:nvContentPartPr>
              <p14:xfrm>
                <a:off x="11272427" y="2508547"/>
                <a:ext cx="334440" cy="151920"/>
              </p14:xfrm>
            </p:contentPart>
          </mc:Choice>
          <mc:Fallback xmlns=""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437E8512-69D8-4153-8E2B-1334FA9008C2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11268107" y="2504227"/>
                  <a:ext cx="34308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F80451C3-1D39-44F0-A930-6D9F4A64AFF8}"/>
                    </a:ext>
                  </a:extLst>
                </p14:cNvPr>
                <p14:cNvContentPartPr/>
                <p14:nvPr/>
              </p14:nvContentPartPr>
              <p14:xfrm>
                <a:off x="9353627" y="2823547"/>
                <a:ext cx="1132920" cy="128880"/>
              </p14:xfrm>
            </p:contentPart>
          </mc:Choice>
          <mc:Fallback xmlns=""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F80451C3-1D39-44F0-A930-6D9F4A64AFF8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9349307" y="2819227"/>
                  <a:ext cx="114156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D06C6E86-9C0D-4A90-A39E-7F95BD98D585}"/>
                    </a:ext>
                  </a:extLst>
                </p14:cNvPr>
                <p14:cNvContentPartPr/>
                <p14:nvPr/>
              </p14:nvContentPartPr>
              <p14:xfrm>
                <a:off x="9690227" y="3001387"/>
                <a:ext cx="77760" cy="130320"/>
              </p14:xfrm>
            </p:contentPart>
          </mc:Choice>
          <mc:Fallback xmlns=""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D06C6E86-9C0D-4A90-A39E-7F95BD98D585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9685907" y="2997067"/>
                  <a:ext cx="8640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48399065-E00D-4FD2-9EF8-1F4F0D7730E7}"/>
                    </a:ext>
                  </a:extLst>
                </p14:cNvPr>
                <p14:cNvContentPartPr/>
                <p14:nvPr/>
              </p14:nvContentPartPr>
              <p14:xfrm>
                <a:off x="9757187" y="2997427"/>
                <a:ext cx="15120" cy="113040"/>
              </p14:xfrm>
            </p:contentPart>
          </mc:Choice>
          <mc:Fallback xmlns=""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48399065-E00D-4FD2-9EF8-1F4F0D7730E7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9752867" y="2993107"/>
                  <a:ext cx="2376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76D0B5E7-2600-42C9-BFD9-811AA6E5417C}"/>
                    </a:ext>
                  </a:extLst>
                </p14:cNvPr>
                <p14:cNvContentPartPr/>
                <p14:nvPr/>
              </p14:nvContentPartPr>
              <p14:xfrm>
                <a:off x="9688427" y="3110107"/>
                <a:ext cx="153360" cy="23400"/>
              </p14:xfrm>
            </p:contentPart>
          </mc:Choice>
          <mc:Fallback xmlns=""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76D0B5E7-2600-42C9-BFD9-811AA6E5417C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9684107" y="3105787"/>
                  <a:ext cx="16200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4B83C657-021B-4E46-B787-E38C1465D73C}"/>
                    </a:ext>
                  </a:extLst>
                </p14:cNvPr>
                <p14:cNvContentPartPr/>
                <p14:nvPr/>
              </p14:nvContentPartPr>
              <p14:xfrm>
                <a:off x="9894707" y="3003187"/>
                <a:ext cx="89640" cy="104040"/>
              </p14:xfrm>
            </p:contentPart>
          </mc:Choice>
          <mc:Fallback xmlns=""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4B83C657-021B-4E46-B787-E38C1465D73C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9890387" y="2998867"/>
                  <a:ext cx="9828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7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829DAC33-2D99-435E-B89C-C84A08DBEA53}"/>
                    </a:ext>
                  </a:extLst>
                </p14:cNvPr>
                <p14:cNvContentPartPr/>
                <p14:nvPr/>
              </p14:nvContentPartPr>
              <p14:xfrm>
                <a:off x="10075787" y="3006427"/>
                <a:ext cx="360" cy="360"/>
              </p14:xfrm>
            </p:contentPart>
          </mc:Choice>
          <mc:Fallback xmlns=""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829DAC33-2D99-435E-B89C-C84A08DBEA53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10071467" y="30021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9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CA4E4EAE-3A83-490B-8149-EA2C3D62D62E}"/>
                    </a:ext>
                  </a:extLst>
                </p14:cNvPr>
                <p14:cNvContentPartPr/>
                <p14:nvPr/>
              </p14:nvContentPartPr>
              <p14:xfrm>
                <a:off x="9980027" y="2994547"/>
                <a:ext cx="48960" cy="126000"/>
              </p14:xfrm>
            </p:contentPart>
          </mc:Choice>
          <mc:Fallback xmlns=""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CA4E4EAE-3A83-490B-8149-EA2C3D62D62E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9975707" y="2990227"/>
                  <a:ext cx="5760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1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C0F91F0B-0C97-402F-8DBB-4278588F841A}"/>
                    </a:ext>
                  </a:extLst>
                </p14:cNvPr>
                <p14:cNvContentPartPr/>
                <p14:nvPr/>
              </p14:nvContentPartPr>
              <p14:xfrm>
                <a:off x="9988307" y="2989507"/>
                <a:ext cx="126000" cy="174240"/>
              </p14:xfrm>
            </p:contentPart>
          </mc:Choice>
          <mc:Fallback xmlns=""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C0F91F0B-0C97-402F-8DBB-4278588F841A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9983987" y="2985187"/>
                  <a:ext cx="134640" cy="18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3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4FB955FE-D972-4070-A3FB-F60B0A8CCA19}"/>
                    </a:ext>
                  </a:extLst>
                </p14:cNvPr>
                <p14:cNvContentPartPr/>
                <p14:nvPr/>
              </p14:nvContentPartPr>
              <p14:xfrm>
                <a:off x="10068227" y="3095347"/>
                <a:ext cx="124200" cy="26280"/>
              </p14:xfrm>
            </p:contentPart>
          </mc:Choice>
          <mc:Fallback xmlns=""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4FB955FE-D972-4070-A3FB-F60B0A8CCA19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10063907" y="3091027"/>
                  <a:ext cx="13284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5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9FA35F69-E87C-463B-90B6-A1B32F813946}"/>
                    </a:ext>
                  </a:extLst>
                </p14:cNvPr>
                <p14:cNvContentPartPr/>
                <p14:nvPr/>
              </p14:nvContentPartPr>
              <p14:xfrm>
                <a:off x="10934747" y="2728507"/>
                <a:ext cx="244080" cy="45720"/>
              </p14:xfrm>
            </p:contentPart>
          </mc:Choice>
          <mc:Fallback xmlns=""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9FA35F69-E87C-463B-90B6-A1B32F813946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10930427" y="2724187"/>
                  <a:ext cx="252720" cy="5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7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47426E7A-9148-409C-B430-19B8AED22F91}"/>
                    </a:ext>
                  </a:extLst>
                </p14:cNvPr>
                <p14:cNvContentPartPr/>
                <p14:nvPr/>
              </p14:nvContentPartPr>
              <p14:xfrm>
                <a:off x="10808387" y="2927947"/>
                <a:ext cx="114120" cy="141840"/>
              </p14:xfrm>
            </p:contentPart>
          </mc:Choice>
          <mc:Fallback xmlns=""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47426E7A-9148-409C-B430-19B8AED22F91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10804067" y="2923627"/>
                  <a:ext cx="12276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9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4624E1E7-C332-4721-B9DD-8FF95FEA3CBF}"/>
                    </a:ext>
                  </a:extLst>
                </p14:cNvPr>
                <p14:cNvContentPartPr/>
                <p14:nvPr/>
              </p14:nvContentPartPr>
              <p14:xfrm>
                <a:off x="10902347" y="2913547"/>
                <a:ext cx="8280" cy="160560"/>
              </p14:xfrm>
            </p:contentPart>
          </mc:Choice>
          <mc:Fallback xmlns=""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4624E1E7-C332-4721-B9DD-8FF95FEA3CBF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10898027" y="2909227"/>
                  <a:ext cx="1692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1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917488A2-E10C-430E-A89C-24BB94A47188}"/>
                    </a:ext>
                  </a:extLst>
                </p14:cNvPr>
                <p14:cNvContentPartPr/>
                <p14:nvPr/>
              </p14:nvContentPartPr>
              <p14:xfrm>
                <a:off x="10817387" y="3051787"/>
                <a:ext cx="113040" cy="3600"/>
              </p14:xfrm>
            </p:contentPart>
          </mc:Choice>
          <mc:Fallback xmlns=""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917488A2-E10C-430E-A89C-24BB94A47188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10813067" y="3047467"/>
                  <a:ext cx="12168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3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566F9194-6ECF-4C44-B4B6-A1F6BD0B1D6C}"/>
                    </a:ext>
                  </a:extLst>
                </p14:cNvPr>
                <p14:cNvContentPartPr/>
                <p14:nvPr/>
              </p14:nvContentPartPr>
              <p14:xfrm>
                <a:off x="10973627" y="2924707"/>
                <a:ext cx="15120" cy="124560"/>
              </p14:xfrm>
            </p:contentPart>
          </mc:Choice>
          <mc:Fallback xmlns=""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566F9194-6ECF-4C44-B4B6-A1F6BD0B1D6C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10969307" y="2920387"/>
                  <a:ext cx="2376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5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56B8DD2E-46CF-47DD-8248-A15C1D33C2E1}"/>
                    </a:ext>
                  </a:extLst>
                </p14:cNvPr>
                <p14:cNvContentPartPr/>
                <p14:nvPr/>
              </p14:nvContentPartPr>
              <p14:xfrm>
                <a:off x="10946627" y="2903827"/>
                <a:ext cx="103320" cy="139680"/>
              </p14:xfrm>
            </p:contentPart>
          </mc:Choice>
          <mc:Fallback xmlns=""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56B8DD2E-46CF-47DD-8248-A15C1D33C2E1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10942307" y="2899507"/>
                  <a:ext cx="11196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7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DBF096D5-A8EF-4944-A4DD-2B212A0944DC}"/>
                    </a:ext>
                  </a:extLst>
                </p14:cNvPr>
                <p14:cNvContentPartPr/>
                <p14:nvPr/>
              </p14:nvContentPartPr>
              <p14:xfrm>
                <a:off x="11004227" y="2911027"/>
                <a:ext cx="110880" cy="122040"/>
              </p14:xfrm>
            </p:contentPart>
          </mc:Choice>
          <mc:Fallback xmlns=""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DBF096D5-A8EF-4944-A4DD-2B212A0944DC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10999907" y="2906707"/>
                  <a:ext cx="11952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9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73B99112-01BA-4B50-94E9-D09E0A27A99E}"/>
                    </a:ext>
                  </a:extLst>
                </p14:cNvPr>
                <p14:cNvContentPartPr/>
                <p14:nvPr/>
              </p14:nvContentPartPr>
              <p14:xfrm>
                <a:off x="11091707" y="2999947"/>
                <a:ext cx="88920" cy="92880"/>
              </p14:xfrm>
            </p:contentPart>
          </mc:Choice>
          <mc:Fallback xmlns=""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73B99112-01BA-4B50-94E9-D09E0A27A99E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11087387" y="2995627"/>
                  <a:ext cx="97560" cy="101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81">
            <p14:nvContentPartPr>
              <p14:cNvPr id="249" name="Freihand 248">
                <a:extLst>
                  <a:ext uri="{FF2B5EF4-FFF2-40B4-BE49-F238E27FC236}">
                    <a16:creationId xmlns:a16="http://schemas.microsoft.com/office/drawing/2014/main" id="{8D5B5D68-72D1-46FF-A67D-2603004B2851}"/>
                  </a:ext>
                </a:extLst>
              </p14:cNvPr>
              <p14:cNvContentPartPr/>
              <p14:nvPr/>
            </p14:nvContentPartPr>
            <p14:xfrm>
              <a:off x="11437667" y="2746147"/>
              <a:ext cx="220680" cy="23400"/>
            </p14:xfrm>
          </p:contentPart>
        </mc:Choice>
        <mc:Fallback xmlns="">
          <p:pic>
            <p:nvPicPr>
              <p:cNvPr id="249" name="Freihand 248">
                <a:extLst>
                  <a:ext uri="{FF2B5EF4-FFF2-40B4-BE49-F238E27FC236}">
                    <a16:creationId xmlns:a16="http://schemas.microsoft.com/office/drawing/2014/main" id="{8D5B5D68-72D1-46FF-A67D-2603004B2851}"/>
                  </a:ext>
                </a:extLst>
              </p:cNvPr>
              <p:cNvPicPr/>
              <p:nvPr/>
            </p:nvPicPr>
            <p:blipFill>
              <a:blip r:embed="rId482"/>
              <a:stretch>
                <a:fillRect/>
              </a:stretch>
            </p:blipFill>
            <p:spPr>
              <a:xfrm>
                <a:off x="11433347" y="2741827"/>
                <a:ext cx="229320" cy="32040"/>
              </a:xfrm>
              <a:prstGeom prst="rect">
                <a:avLst/>
              </a:prstGeom>
            </p:spPr>
          </p:pic>
        </mc:Fallback>
      </mc:AlternateContent>
      <p:grpSp>
        <p:nvGrpSpPr>
          <p:cNvPr id="256" name="Gruppieren 255">
            <a:extLst>
              <a:ext uri="{FF2B5EF4-FFF2-40B4-BE49-F238E27FC236}">
                <a16:creationId xmlns:a16="http://schemas.microsoft.com/office/drawing/2014/main" id="{F4D42C30-2C18-4B59-AE19-0EA4FA1BEED1}"/>
              </a:ext>
            </a:extLst>
          </p:cNvPr>
          <p:cNvGrpSpPr/>
          <p:nvPr/>
        </p:nvGrpSpPr>
        <p:grpSpPr>
          <a:xfrm>
            <a:off x="11396267" y="2879347"/>
            <a:ext cx="356040" cy="188280"/>
            <a:chOff x="11396267" y="2879347"/>
            <a:chExt cx="356040" cy="188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83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6A787E08-FB13-4C61-9F3B-06516C516C02}"/>
                    </a:ext>
                  </a:extLst>
                </p14:cNvPr>
                <p14:cNvContentPartPr/>
                <p14:nvPr/>
              </p14:nvContentPartPr>
              <p14:xfrm>
                <a:off x="11400947" y="2879347"/>
                <a:ext cx="135360" cy="188280"/>
              </p14:xfrm>
            </p:contentPart>
          </mc:Choice>
          <mc:Fallback xmlns=""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6A787E08-FB13-4C61-9F3B-06516C516C02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11396627" y="2875027"/>
                  <a:ext cx="14400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5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2014B974-9EFC-4ADE-9DF3-7D7390D8492A}"/>
                    </a:ext>
                  </a:extLst>
                </p14:cNvPr>
                <p14:cNvContentPartPr/>
                <p14:nvPr/>
              </p14:nvContentPartPr>
              <p14:xfrm>
                <a:off x="11396267" y="2968627"/>
                <a:ext cx="171720" cy="25200"/>
              </p14:xfrm>
            </p:contentPart>
          </mc:Choice>
          <mc:Fallback xmlns=""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2014B974-9EFC-4ADE-9DF3-7D7390D8492A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11391947" y="2964307"/>
                  <a:ext cx="18036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7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9BC7D37B-7126-4142-B929-B2B3DEA57A63}"/>
                    </a:ext>
                  </a:extLst>
                </p14:cNvPr>
                <p14:cNvContentPartPr/>
                <p14:nvPr/>
              </p14:nvContentPartPr>
              <p14:xfrm>
                <a:off x="11583827" y="2889067"/>
                <a:ext cx="142200" cy="161280"/>
              </p14:xfrm>
            </p:contentPart>
          </mc:Choice>
          <mc:Fallback xmlns=""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9BC7D37B-7126-4142-B929-B2B3DEA57A63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11579507" y="2884747"/>
                  <a:ext cx="15084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9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1B42E43D-8B65-4DA7-AEC0-8B55FC271BC6}"/>
                    </a:ext>
                  </a:extLst>
                </p14:cNvPr>
                <p14:cNvContentPartPr/>
                <p14:nvPr/>
              </p14:nvContentPartPr>
              <p14:xfrm>
                <a:off x="11565467" y="2932987"/>
                <a:ext cx="186840" cy="112680"/>
              </p14:xfrm>
            </p:contentPart>
          </mc:Choice>
          <mc:Fallback xmlns=""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1B42E43D-8B65-4DA7-AEC0-8B55FC271BC6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11561147" y="2928667"/>
                  <a:ext cx="195480" cy="121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9" name="Gruppieren 258">
            <a:extLst>
              <a:ext uri="{FF2B5EF4-FFF2-40B4-BE49-F238E27FC236}">
                <a16:creationId xmlns:a16="http://schemas.microsoft.com/office/drawing/2014/main" id="{880F3F37-6D82-4363-A60A-2376151A0307}"/>
              </a:ext>
            </a:extLst>
          </p:cNvPr>
          <p:cNvGrpSpPr/>
          <p:nvPr/>
        </p:nvGrpSpPr>
        <p:grpSpPr>
          <a:xfrm>
            <a:off x="9155627" y="3477307"/>
            <a:ext cx="230760" cy="96840"/>
            <a:chOff x="9155627" y="3477307"/>
            <a:chExt cx="230760" cy="96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91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AA234034-4A7E-44E8-A75F-05AF19122E47}"/>
                    </a:ext>
                  </a:extLst>
                </p14:cNvPr>
                <p14:cNvContentPartPr/>
                <p14:nvPr/>
              </p14:nvContentPartPr>
              <p14:xfrm>
                <a:off x="9155627" y="3477307"/>
                <a:ext cx="220680" cy="19080"/>
              </p14:xfrm>
            </p:contentPart>
          </mc:Choice>
          <mc:Fallback xmlns=""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AA234034-4A7E-44E8-A75F-05AF19122E47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9151307" y="3472987"/>
                  <a:ext cx="22932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3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A58945AB-C165-4821-89CC-F84FACE1CD98}"/>
                    </a:ext>
                  </a:extLst>
                </p14:cNvPr>
                <p14:cNvContentPartPr/>
                <p14:nvPr/>
              </p14:nvContentPartPr>
              <p14:xfrm>
                <a:off x="9200627" y="3551107"/>
                <a:ext cx="185760" cy="23040"/>
              </p14:xfrm>
            </p:contentPart>
          </mc:Choice>
          <mc:Fallback xmlns=""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A58945AB-C165-4821-89CC-F84FACE1CD98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9196307" y="3546787"/>
                  <a:ext cx="194400" cy="31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4" name="Gruppieren 283">
            <a:extLst>
              <a:ext uri="{FF2B5EF4-FFF2-40B4-BE49-F238E27FC236}">
                <a16:creationId xmlns:a16="http://schemas.microsoft.com/office/drawing/2014/main" id="{1EF9E627-DA97-4691-BF93-AF4FF61B59D3}"/>
              </a:ext>
            </a:extLst>
          </p:cNvPr>
          <p:cNvGrpSpPr/>
          <p:nvPr/>
        </p:nvGrpSpPr>
        <p:grpSpPr>
          <a:xfrm>
            <a:off x="9590507" y="3286867"/>
            <a:ext cx="2246400" cy="577800"/>
            <a:chOff x="9590507" y="3286867"/>
            <a:chExt cx="2246400" cy="57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95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3AD5F413-6460-466A-8BAA-E5D2073EB141}"/>
                    </a:ext>
                  </a:extLst>
                </p14:cNvPr>
                <p14:cNvContentPartPr/>
                <p14:nvPr/>
              </p14:nvContentPartPr>
              <p14:xfrm>
                <a:off x="9669707" y="3425827"/>
                <a:ext cx="7200" cy="124560"/>
              </p14:xfrm>
            </p:contentPart>
          </mc:Choice>
          <mc:Fallback xmlns=""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3AD5F413-6460-466A-8BAA-E5D2073EB141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9665387" y="3421507"/>
                  <a:ext cx="1584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7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770B1228-AAD3-473D-8785-32521D3D1A57}"/>
                    </a:ext>
                  </a:extLst>
                </p14:cNvPr>
                <p14:cNvContentPartPr/>
                <p14:nvPr/>
              </p14:nvContentPartPr>
              <p14:xfrm>
                <a:off x="9590507" y="3424027"/>
                <a:ext cx="153000" cy="184680"/>
              </p14:xfrm>
            </p:contentPart>
          </mc:Choice>
          <mc:Fallback xmlns=""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770B1228-AAD3-473D-8785-32521D3D1A57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9586187" y="3419707"/>
                  <a:ext cx="16164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9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A195CAB2-5BFA-4891-A7B3-9C76467D7091}"/>
                    </a:ext>
                  </a:extLst>
                </p14:cNvPr>
                <p14:cNvContentPartPr/>
                <p14:nvPr/>
              </p14:nvContentPartPr>
              <p14:xfrm>
                <a:off x="9863387" y="3463987"/>
                <a:ext cx="17280" cy="123480"/>
              </p14:xfrm>
            </p:contentPart>
          </mc:Choice>
          <mc:Fallback xmlns=""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A195CAB2-5BFA-4891-A7B3-9C76467D7091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9859067" y="3459667"/>
                  <a:ext cx="2592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1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08C7C14B-B0F7-49AD-B097-CE967486DD0F}"/>
                    </a:ext>
                  </a:extLst>
                </p14:cNvPr>
                <p14:cNvContentPartPr/>
                <p14:nvPr/>
              </p14:nvContentPartPr>
              <p14:xfrm>
                <a:off x="9829547" y="3424387"/>
                <a:ext cx="246600" cy="180720"/>
              </p14:xfrm>
            </p:contentPart>
          </mc:Choice>
          <mc:Fallback xmlns=""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08C7C14B-B0F7-49AD-B097-CE967486DD0F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9825227" y="3420067"/>
                  <a:ext cx="25524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3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48B95375-FD00-4CA7-88BD-77F1D00A5CC9}"/>
                    </a:ext>
                  </a:extLst>
                </p14:cNvPr>
                <p14:cNvContentPartPr/>
                <p14:nvPr/>
              </p14:nvContentPartPr>
              <p14:xfrm>
                <a:off x="9927827" y="3427987"/>
                <a:ext cx="232200" cy="191880"/>
              </p14:xfrm>
            </p:contentPart>
          </mc:Choice>
          <mc:Fallback xmlns=""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48B95375-FD00-4CA7-88BD-77F1D00A5CC9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9923507" y="3423667"/>
                  <a:ext cx="24084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5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4526EB29-ACF9-4CD5-8425-FB7DCC7112B3}"/>
                    </a:ext>
                  </a:extLst>
                </p14:cNvPr>
                <p14:cNvContentPartPr/>
                <p14:nvPr/>
              </p14:nvContentPartPr>
              <p14:xfrm>
                <a:off x="10319867" y="3477307"/>
                <a:ext cx="238680" cy="11880"/>
              </p14:xfrm>
            </p:contentPart>
          </mc:Choice>
          <mc:Fallback xmlns=""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4526EB29-ACF9-4CD5-8425-FB7DCC7112B3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10315547" y="3472987"/>
                  <a:ext cx="2473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7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740D43B4-871D-42FA-99CE-30C8B7A034DC}"/>
                    </a:ext>
                  </a:extLst>
                </p14:cNvPr>
                <p14:cNvContentPartPr/>
                <p14:nvPr/>
              </p14:nvContentPartPr>
              <p14:xfrm>
                <a:off x="10330307" y="3522307"/>
                <a:ext cx="159120" cy="56880"/>
              </p14:xfrm>
            </p:contentPart>
          </mc:Choice>
          <mc:Fallback xmlns=""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740D43B4-871D-42FA-99CE-30C8B7A034DC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10325987" y="3517987"/>
                  <a:ext cx="16776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9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BD70E031-8E5A-4256-83EF-E895C6D894C9}"/>
                    </a:ext>
                  </a:extLst>
                </p14:cNvPr>
                <p14:cNvContentPartPr/>
                <p14:nvPr/>
              </p14:nvContentPartPr>
              <p14:xfrm>
                <a:off x="10352627" y="3286867"/>
                <a:ext cx="182160" cy="130320"/>
              </p14:xfrm>
            </p:contentPart>
          </mc:Choice>
          <mc:Fallback xmlns=""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BD70E031-8E5A-4256-83EF-E895C6D894C9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10348307" y="3282547"/>
                  <a:ext cx="19080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1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280919F4-7336-43BD-96BB-500F9BD9EFCC}"/>
                    </a:ext>
                  </a:extLst>
                </p14:cNvPr>
                <p14:cNvContentPartPr/>
                <p14:nvPr/>
              </p14:nvContentPartPr>
              <p14:xfrm>
                <a:off x="10687787" y="3331147"/>
                <a:ext cx="221040" cy="205200"/>
              </p14:xfrm>
            </p:contentPart>
          </mc:Choice>
          <mc:Fallback xmlns=""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280919F4-7336-43BD-96BB-500F9BD9EFCC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10683467" y="3326827"/>
                  <a:ext cx="229680" cy="21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3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2EA6A129-1471-466F-8BA0-6A9DF6BDF6D1}"/>
                    </a:ext>
                  </a:extLst>
                </p14:cNvPr>
                <p14:cNvContentPartPr/>
                <p14:nvPr/>
              </p14:nvContentPartPr>
              <p14:xfrm>
                <a:off x="10866347" y="3436267"/>
                <a:ext cx="91800" cy="100440"/>
              </p14:xfrm>
            </p:contentPart>
          </mc:Choice>
          <mc:Fallback xmlns=""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2EA6A129-1471-466F-8BA0-6A9DF6BDF6D1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10862027" y="3431947"/>
                  <a:ext cx="10044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5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07DACA94-5C29-4B4D-85D9-DC759B153195}"/>
                    </a:ext>
                  </a:extLst>
                </p14:cNvPr>
                <p14:cNvContentPartPr/>
                <p14:nvPr/>
              </p14:nvContentPartPr>
              <p14:xfrm>
                <a:off x="10965347" y="3357787"/>
                <a:ext cx="92880" cy="180360"/>
              </p14:xfrm>
            </p:contentPart>
          </mc:Choice>
          <mc:Fallback xmlns=""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07DACA94-5C29-4B4D-85D9-DC759B153195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10961027" y="3353467"/>
                  <a:ext cx="101520" cy="18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7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4F7DBCC1-D356-41CF-800D-2B32726B2E02}"/>
                    </a:ext>
                  </a:extLst>
                </p14:cNvPr>
                <p14:cNvContentPartPr/>
                <p14:nvPr/>
              </p14:nvContentPartPr>
              <p14:xfrm>
                <a:off x="11088107" y="3334387"/>
                <a:ext cx="59400" cy="209160"/>
              </p14:xfrm>
            </p:contentPart>
          </mc:Choice>
          <mc:Fallback xmlns=""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4F7DBCC1-D356-41CF-800D-2B32726B2E02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11083787" y="3330067"/>
                  <a:ext cx="6804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9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C3EC4222-4813-4AA5-A4DF-A61FC279994F}"/>
                    </a:ext>
                  </a:extLst>
                </p14:cNvPr>
                <p14:cNvContentPartPr/>
                <p14:nvPr/>
              </p14:nvContentPartPr>
              <p14:xfrm>
                <a:off x="11191067" y="3287587"/>
                <a:ext cx="61560" cy="313200"/>
              </p14:xfrm>
            </p:contentPart>
          </mc:Choice>
          <mc:Fallback xmlns=""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C3EC4222-4813-4AA5-A4DF-A61FC279994F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11186747" y="3283267"/>
                  <a:ext cx="70200" cy="32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1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5518BD5F-9EA2-4D53-B851-06BD204D5986}"/>
                    </a:ext>
                  </a:extLst>
                </p14:cNvPr>
                <p14:cNvContentPartPr/>
                <p14:nvPr/>
              </p14:nvContentPartPr>
              <p14:xfrm>
                <a:off x="11287907" y="3297667"/>
                <a:ext cx="353880" cy="216000"/>
              </p14:xfrm>
            </p:contentPart>
          </mc:Choice>
          <mc:Fallback xmlns=""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5518BD5F-9EA2-4D53-B851-06BD204D5986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11283587" y="3293347"/>
                  <a:ext cx="36252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3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C7BB2190-979F-481C-AB65-778ED2918687}"/>
                    </a:ext>
                  </a:extLst>
                </p14:cNvPr>
                <p14:cNvContentPartPr/>
                <p14:nvPr/>
              </p14:nvContentPartPr>
              <p14:xfrm>
                <a:off x="11596067" y="3390187"/>
                <a:ext cx="77400" cy="122400"/>
              </p14:xfrm>
            </p:contentPart>
          </mc:Choice>
          <mc:Fallback xmlns=""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C7BB2190-979F-481C-AB65-778ED2918687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11591747" y="3385867"/>
                  <a:ext cx="8604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5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14CA5E73-6547-4BA8-9D5B-69BAA4CC7328}"/>
                    </a:ext>
                  </a:extLst>
                </p14:cNvPr>
                <p14:cNvContentPartPr/>
                <p14:nvPr/>
              </p14:nvContentPartPr>
              <p14:xfrm>
                <a:off x="11733227" y="3421507"/>
                <a:ext cx="103680" cy="13680"/>
              </p14:xfrm>
            </p:contentPart>
          </mc:Choice>
          <mc:Fallback xmlns=""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14CA5E73-6547-4BA8-9D5B-69BAA4CC7328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11728907" y="3417187"/>
                  <a:ext cx="11232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7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A26B868E-D654-43D7-9822-4E1B1582A57B}"/>
                    </a:ext>
                  </a:extLst>
                </p14:cNvPr>
                <p14:cNvContentPartPr/>
                <p14:nvPr/>
              </p14:nvContentPartPr>
              <p14:xfrm>
                <a:off x="10728827" y="3724987"/>
                <a:ext cx="214200" cy="139680"/>
              </p14:xfrm>
            </p:contentPart>
          </mc:Choice>
          <mc:Fallback xmlns=""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A26B868E-D654-43D7-9822-4E1B1582A57B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10724507" y="3720667"/>
                  <a:ext cx="22284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9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E78F025B-CD92-4A21-B973-D6B817CF05F9}"/>
                    </a:ext>
                  </a:extLst>
                </p14:cNvPr>
                <p14:cNvContentPartPr/>
                <p14:nvPr/>
              </p14:nvContentPartPr>
              <p14:xfrm>
                <a:off x="10937627" y="3649027"/>
                <a:ext cx="343440" cy="180000"/>
              </p14:xfrm>
            </p:contentPart>
          </mc:Choice>
          <mc:Fallback xmlns=""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E78F025B-CD92-4A21-B973-D6B817CF05F9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10933307" y="3644707"/>
                  <a:ext cx="35208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1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0E36F423-4D81-42AE-854C-1B1C444AC7DB}"/>
                    </a:ext>
                  </a:extLst>
                </p14:cNvPr>
                <p14:cNvContentPartPr/>
                <p14:nvPr/>
              </p14:nvContentPartPr>
              <p14:xfrm>
                <a:off x="11331107" y="3723547"/>
                <a:ext cx="88200" cy="124560"/>
              </p14:xfrm>
            </p:contentPart>
          </mc:Choice>
          <mc:Fallback xmlns=""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0E36F423-4D81-42AE-854C-1B1C444AC7DB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11326787" y="3719227"/>
                  <a:ext cx="9684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3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1BBD95E9-B32F-46F4-B3FF-ADC68CBE3044}"/>
                    </a:ext>
                  </a:extLst>
                </p14:cNvPr>
                <p14:cNvContentPartPr/>
                <p14:nvPr/>
              </p14:nvContentPartPr>
              <p14:xfrm>
                <a:off x="11418587" y="3661627"/>
                <a:ext cx="162360" cy="176760"/>
              </p14:xfrm>
            </p:contentPart>
          </mc:Choice>
          <mc:Fallback xmlns=""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1BBD95E9-B32F-46F4-B3FF-ADC68CBE3044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11414267" y="3657307"/>
                  <a:ext cx="17100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5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95DB5E1E-1A4A-467C-99D3-18C26BF3F190}"/>
                    </a:ext>
                  </a:extLst>
                </p14:cNvPr>
                <p14:cNvContentPartPr/>
                <p14:nvPr/>
              </p14:nvContentPartPr>
              <p14:xfrm>
                <a:off x="11610827" y="3610507"/>
                <a:ext cx="45360" cy="251640"/>
              </p14:xfrm>
            </p:contentPart>
          </mc:Choice>
          <mc:Fallback xmlns=""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95DB5E1E-1A4A-467C-99D3-18C26BF3F190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11606507" y="3606187"/>
                  <a:ext cx="54000" cy="2602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95859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E450E3-0A60-8F26-E6CE-AADB32C42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BA2A7F2-031B-03A3-C230-6DAA3628CEC7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Zoll</a:t>
            </a:r>
            <a:r>
              <a:rPr lang="en-US" sz="3991" dirty="0">
                <a:solidFill>
                  <a:sysClr val="windowText" lastClr="000000"/>
                </a:solidFill>
              </a:rPr>
              <a:t>: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kleines</a:t>
            </a:r>
            <a:r>
              <a:rPr lang="en-US" sz="3991" dirty="0">
                <a:solidFill>
                  <a:sysClr val="windowText" lastClr="000000"/>
                </a:solidFill>
              </a:rPr>
              <a:t> Land (</a:t>
            </a:r>
            <a:r>
              <a:rPr lang="en-US" sz="3991" dirty="0" err="1">
                <a:solidFill>
                  <a:sysClr val="windowText" lastClr="000000"/>
                </a:solidFill>
              </a:rPr>
              <a:t>Zusammenassung</a:t>
            </a:r>
            <a:r>
              <a:rPr lang="en-US" sz="3991" dirty="0">
                <a:solidFill>
                  <a:sysClr val="windowText" lastClr="000000"/>
                </a:solidFill>
              </a:rPr>
              <a:t>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87DFAB5-E594-6A2B-8B98-76B3AA8A2393}"/>
              </a:ext>
            </a:extLst>
          </p:cNvPr>
          <p:cNvSpPr txBox="1"/>
          <p:nvPr/>
        </p:nvSpPr>
        <p:spPr>
          <a:xfrm>
            <a:off x="7857917" y="851657"/>
            <a:ext cx="4382033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u="sng" dirty="0"/>
              <a:t>Effekte:</a:t>
            </a:r>
          </a:p>
          <a:p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A: Produzentenrente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A+B+C+D: Konsumentenrente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C: Zolleinnahmen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>
              <a:latin typeface="Arial Unicode MS"/>
              <a:ea typeface="Arial Unicode MS"/>
              <a:cs typeface="Arial Unicode MS"/>
            </a:endParaRPr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B + D: Wohlfahrtseffekt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4834F9B-F1DE-FB56-52BF-126E791ADC9F}"/>
              </a:ext>
            </a:extLst>
          </p:cNvPr>
          <p:cNvGrpSpPr/>
          <p:nvPr/>
        </p:nvGrpSpPr>
        <p:grpSpPr>
          <a:xfrm>
            <a:off x="104602" y="1449218"/>
            <a:ext cx="7707554" cy="4126766"/>
            <a:chOff x="1767750" y="1600110"/>
            <a:chExt cx="7548528" cy="4166669"/>
          </a:xfrm>
        </p:grpSpPr>
        <p:cxnSp>
          <p:nvCxnSpPr>
            <p:cNvPr id="8" name="Straight Arrow Connector 6">
              <a:extLst>
                <a:ext uri="{FF2B5EF4-FFF2-40B4-BE49-F238E27FC236}">
                  <a16:creationId xmlns:a16="http://schemas.microsoft.com/office/drawing/2014/main" id="{0BBDA063-D661-B910-0BAF-3EC9EF17DAD9}"/>
                </a:ext>
              </a:extLst>
            </p:cNvPr>
            <p:cNvCxnSpPr/>
            <p:nvPr/>
          </p:nvCxnSpPr>
          <p:spPr>
            <a:xfrm flipV="1">
              <a:off x="3227102" y="1606880"/>
              <a:ext cx="0" cy="385531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53DEBED9-629E-4B14-47C3-352AE79F59C8}"/>
                </a:ext>
              </a:extLst>
            </p:cNvPr>
            <p:cNvGrpSpPr/>
            <p:nvPr/>
          </p:nvGrpSpPr>
          <p:grpSpPr>
            <a:xfrm>
              <a:off x="1767750" y="1600110"/>
              <a:ext cx="7548528" cy="4166669"/>
              <a:chOff x="1767750" y="1600110"/>
              <a:chExt cx="7568610" cy="4335414"/>
            </a:xfrm>
          </p:grpSpPr>
          <p:cxnSp>
            <p:nvCxnSpPr>
              <p:cNvPr id="9" name="Straight Arrow Connector 7">
                <a:extLst>
                  <a:ext uri="{FF2B5EF4-FFF2-40B4-BE49-F238E27FC236}">
                    <a16:creationId xmlns:a16="http://schemas.microsoft.com/office/drawing/2014/main" id="{0D8ACE81-0C61-ADD8-A928-EF0B1E73397C}"/>
                  </a:ext>
                </a:extLst>
              </p:cNvPr>
              <p:cNvCxnSpPr/>
              <p:nvPr/>
            </p:nvCxnSpPr>
            <p:spPr>
              <a:xfrm>
                <a:off x="3227103" y="5462190"/>
                <a:ext cx="5284973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12">
                <a:extLst>
                  <a:ext uri="{FF2B5EF4-FFF2-40B4-BE49-F238E27FC236}">
                    <a16:creationId xmlns:a16="http://schemas.microsoft.com/office/drawing/2014/main" id="{E84AE829-6A0A-CB51-B748-E062625953BD}"/>
                  </a:ext>
                </a:extLst>
              </p:cNvPr>
              <p:cNvSpPr txBox="1"/>
              <p:nvPr/>
            </p:nvSpPr>
            <p:spPr>
              <a:xfrm>
                <a:off x="2420315" y="1722845"/>
                <a:ext cx="609462" cy="5388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51">
                    <a:latin typeface="Arial" panose="020B0604020202020204" pitchFamily="34" charset="0"/>
                    <a:cs typeface="Arial" panose="020B0604020202020204" pitchFamily="34" charset="0"/>
                  </a:rPr>
                  <a:t>Preis</a:t>
                </a:r>
                <a:endParaRPr lang="en-US" sz="145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11" name="TextBox 15">
                <a:extLst>
                  <a:ext uri="{FF2B5EF4-FFF2-40B4-BE49-F238E27FC236}">
                    <a16:creationId xmlns:a16="http://schemas.microsoft.com/office/drawing/2014/main" id="{75E5E048-EA2D-236A-C625-26C299F6EA1B}"/>
                  </a:ext>
                </a:extLst>
              </p:cNvPr>
              <p:cNvSpPr txBox="1"/>
              <p:nvPr/>
            </p:nvSpPr>
            <p:spPr>
              <a:xfrm>
                <a:off x="7630526" y="5603968"/>
                <a:ext cx="914870" cy="3315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Menge</a:t>
                </a:r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 X</a:t>
                </a:r>
              </a:p>
            </p:txBody>
          </p:sp>
          <p:cxnSp>
            <p:nvCxnSpPr>
              <p:cNvPr id="12" name="Straight Connector 8">
                <a:extLst>
                  <a:ext uri="{FF2B5EF4-FFF2-40B4-BE49-F238E27FC236}">
                    <a16:creationId xmlns:a16="http://schemas.microsoft.com/office/drawing/2014/main" id="{67D05B12-26F4-FE19-6A78-5AA6B7BAD496}"/>
                  </a:ext>
                </a:extLst>
              </p:cNvPr>
              <p:cNvCxnSpPr/>
              <p:nvPr/>
            </p:nvCxnSpPr>
            <p:spPr>
              <a:xfrm flipV="1">
                <a:off x="3227103" y="1971919"/>
                <a:ext cx="4566481" cy="3098367"/>
              </a:xfrm>
              <a:prstGeom prst="line">
                <a:avLst/>
              </a:prstGeom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9">
                <a:extLst>
                  <a:ext uri="{FF2B5EF4-FFF2-40B4-BE49-F238E27FC236}">
                    <a16:creationId xmlns:a16="http://schemas.microsoft.com/office/drawing/2014/main" id="{6372999C-73E1-D1F3-01F0-C96FCE27097B}"/>
                  </a:ext>
                </a:extLst>
              </p:cNvPr>
              <p:cNvCxnSpPr/>
              <p:nvPr/>
            </p:nvCxnSpPr>
            <p:spPr>
              <a:xfrm>
                <a:off x="3239379" y="1971918"/>
                <a:ext cx="5338014" cy="322900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ECDBE364-3885-BBC1-3B07-864029372F08}"/>
                  </a:ext>
                </a:extLst>
              </p:cNvPr>
              <p:cNvSpPr txBox="1"/>
              <p:nvPr/>
            </p:nvSpPr>
            <p:spPr>
              <a:xfrm>
                <a:off x="8283700" y="4670032"/>
                <a:ext cx="1052660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Nachfrage</a:t>
                </a: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D583FCE7-A26C-66F4-8330-093817BF4889}"/>
                  </a:ext>
                </a:extLst>
              </p:cNvPr>
              <p:cNvSpPr txBox="1"/>
              <p:nvPr/>
            </p:nvSpPr>
            <p:spPr>
              <a:xfrm>
                <a:off x="7303939" y="1600110"/>
                <a:ext cx="909095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Angebot</a:t>
                </a:r>
              </a:p>
            </p:txBody>
          </p:sp>
          <p:cxnSp>
            <p:nvCxnSpPr>
              <p:cNvPr id="16" name="Straight Connector 18">
                <a:extLst>
                  <a:ext uri="{FF2B5EF4-FFF2-40B4-BE49-F238E27FC236}">
                    <a16:creationId xmlns:a16="http://schemas.microsoft.com/office/drawing/2014/main" id="{2BA16DE9-B616-A7B1-7D0A-16EA2C6B2AC8}"/>
                  </a:ext>
                </a:extLst>
              </p:cNvPr>
              <p:cNvCxnSpPr/>
              <p:nvPr/>
            </p:nvCxnSpPr>
            <p:spPr>
              <a:xfrm flipH="1">
                <a:off x="3227103" y="4343445"/>
                <a:ext cx="4566481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2">
                <a:extLst>
                  <a:ext uri="{FF2B5EF4-FFF2-40B4-BE49-F238E27FC236}">
                    <a16:creationId xmlns:a16="http://schemas.microsoft.com/office/drawing/2014/main" id="{62412B58-3EC7-2853-690B-82CA347A64B7}"/>
                  </a:ext>
                </a:extLst>
              </p:cNvPr>
              <p:cNvSpPr txBox="1"/>
              <p:nvPr/>
            </p:nvSpPr>
            <p:spPr>
              <a:xfrm>
                <a:off x="1767750" y="4164052"/>
                <a:ext cx="1549232" cy="315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>
                    <a:latin typeface="Arial" panose="020B0604020202020204" pitchFamily="34" charset="0"/>
                    <a:cs typeface="Arial" panose="020B0604020202020204" pitchFamily="34" charset="0"/>
                  </a:rPr>
                  <a:t>Weltmarkpreis</a:t>
                </a:r>
                <a:r>
                  <a:rPr lang="en-US" sz="1451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45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</a:p>
            </p:txBody>
          </p:sp>
          <p:cxnSp>
            <p:nvCxnSpPr>
              <p:cNvPr id="18" name="Straight Connector 18">
                <a:extLst>
                  <a:ext uri="{FF2B5EF4-FFF2-40B4-BE49-F238E27FC236}">
                    <a16:creationId xmlns:a16="http://schemas.microsoft.com/office/drawing/2014/main" id="{AB554449-B909-484D-83F2-51FB01FF0A08}"/>
                  </a:ext>
                </a:extLst>
              </p:cNvPr>
              <p:cNvCxnSpPr/>
              <p:nvPr/>
            </p:nvCxnSpPr>
            <p:spPr>
              <a:xfrm flipH="1">
                <a:off x="3254254" y="3690270"/>
                <a:ext cx="4566481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2">
                <a:extLst>
                  <a:ext uri="{FF2B5EF4-FFF2-40B4-BE49-F238E27FC236}">
                    <a16:creationId xmlns:a16="http://schemas.microsoft.com/office/drawing/2014/main" id="{7EC01944-7776-0F93-3DE9-81BC7D1729BB}"/>
                  </a:ext>
                </a:extLst>
              </p:cNvPr>
              <p:cNvSpPr txBox="1"/>
              <p:nvPr/>
            </p:nvSpPr>
            <p:spPr>
              <a:xfrm>
                <a:off x="2207568" y="3494319"/>
                <a:ext cx="958916" cy="315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45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+t</a:t>
                </a:r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Zoll</a:t>
                </a:r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sz="1200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Straight Connector 18">
                <a:extLst>
                  <a:ext uri="{FF2B5EF4-FFF2-40B4-BE49-F238E27FC236}">
                    <a16:creationId xmlns:a16="http://schemas.microsoft.com/office/drawing/2014/main" id="{789AABAD-5B8E-7B0A-822B-1CBFDEBD96BA}"/>
                  </a:ext>
                </a:extLst>
              </p:cNvPr>
              <p:cNvCxnSpPr/>
              <p:nvPr/>
            </p:nvCxnSpPr>
            <p:spPr>
              <a:xfrm>
                <a:off x="5279095" y="3690271"/>
                <a:ext cx="0" cy="17719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8">
                <a:extLst>
                  <a:ext uri="{FF2B5EF4-FFF2-40B4-BE49-F238E27FC236}">
                    <a16:creationId xmlns:a16="http://schemas.microsoft.com/office/drawing/2014/main" id="{4DA2E6C3-B4B6-58FE-2AFE-E5898BC5C488}"/>
                  </a:ext>
                </a:extLst>
              </p:cNvPr>
              <p:cNvCxnSpPr/>
              <p:nvPr/>
            </p:nvCxnSpPr>
            <p:spPr>
              <a:xfrm>
                <a:off x="6062905" y="3690271"/>
                <a:ext cx="0" cy="17719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46636627-185B-C73C-82AC-155BF475EA46}"/>
                  </a:ext>
                </a:extLst>
              </p:cNvPr>
              <p:cNvSpPr txBox="1"/>
              <p:nvPr/>
            </p:nvSpPr>
            <p:spPr>
              <a:xfrm>
                <a:off x="3815184" y="3877794"/>
                <a:ext cx="306494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A</a:t>
                </a:r>
              </a:p>
            </p:txBody>
          </p:sp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1A0ACCD4-C0D8-0296-949D-EEB5DF913329}"/>
                  </a:ext>
                </a:extLst>
              </p:cNvPr>
              <p:cNvSpPr txBox="1"/>
              <p:nvPr/>
            </p:nvSpPr>
            <p:spPr>
              <a:xfrm>
                <a:off x="4925582" y="3951540"/>
                <a:ext cx="298480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B</a:t>
                </a:r>
              </a:p>
            </p:txBody>
          </p:sp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E6CE313B-2536-B9A3-70A0-57E2793EFF00}"/>
                  </a:ext>
                </a:extLst>
              </p:cNvPr>
              <p:cNvSpPr txBox="1"/>
              <p:nvPr/>
            </p:nvSpPr>
            <p:spPr>
              <a:xfrm>
                <a:off x="5540365" y="3951540"/>
                <a:ext cx="296876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C</a:t>
                </a: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21727EFC-71F9-19A7-B1AB-9C330F9E6BB5}"/>
                  </a:ext>
                </a:extLst>
              </p:cNvPr>
              <p:cNvSpPr txBox="1"/>
              <p:nvPr/>
            </p:nvSpPr>
            <p:spPr>
              <a:xfrm>
                <a:off x="6231932" y="3943111"/>
                <a:ext cx="312906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D</a:t>
                </a:r>
              </a:p>
            </p:txBody>
          </p:sp>
        </p:grpSp>
      </p:grpSp>
      <p:sp>
        <p:nvSpPr>
          <p:cNvPr id="26" name="TextBox 15">
            <a:extLst>
              <a:ext uri="{FF2B5EF4-FFF2-40B4-BE49-F238E27FC236}">
                <a16:creationId xmlns:a16="http://schemas.microsoft.com/office/drawing/2014/main" id="{D44D1E93-49B7-AD1E-E4B0-8D2AA0EFC0A0}"/>
              </a:ext>
            </a:extLst>
          </p:cNvPr>
          <p:cNvSpPr txBox="1"/>
          <p:nvPr/>
        </p:nvSpPr>
        <p:spPr>
          <a:xfrm>
            <a:off x="3901910" y="5182874"/>
            <a:ext cx="391454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C88196BD-535A-3F01-61B8-A8D3B2774B22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9479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42623-1BDC-E563-EA45-9B03A48A0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1D23734C-7B62-B653-7685-2B5CEECF72C6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72F05F75-1793-CA04-AE8E-75F31F72E00C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7D860388-2A6C-8252-8B49-68615BF3A6AA}"/>
              </a:ext>
            </a:extLst>
          </p:cNvPr>
          <p:cNvSpPr txBox="1"/>
          <p:nvPr/>
        </p:nvSpPr>
        <p:spPr>
          <a:xfrm>
            <a:off x="441024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Preis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E418C895-DF0D-EFDA-6CFD-73E89B5FE463}"/>
              </a:ext>
            </a:extLst>
          </p:cNvPr>
          <p:cNvSpPr txBox="1"/>
          <p:nvPr/>
        </p:nvSpPr>
        <p:spPr>
          <a:xfrm>
            <a:off x="5941612" y="4618395"/>
            <a:ext cx="901209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 err="1">
                <a:latin typeface="Arial" panose="020B0604020202020204" pitchFamily="34" charset="0"/>
                <a:cs typeface="Arial" panose="020B0604020202020204" pitchFamily="34" charset="0"/>
              </a:rPr>
              <a:t>Menge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9A900BA7-A567-52CC-E37B-90B3BFFCCD93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27D63EF4-3817-4C68-B7AD-589D54CD8782}"/>
              </a:ext>
            </a:extLst>
          </p:cNvPr>
          <p:cNvSpPr txBox="1"/>
          <p:nvPr/>
        </p:nvSpPr>
        <p:spPr>
          <a:xfrm>
            <a:off x="43642" y="3107447"/>
            <a:ext cx="1577673" cy="30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Weltmarkpreis</a:t>
            </a:r>
            <a:r>
              <a:rPr lang="en-US" sz="145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3ED632D1-DC1E-7B4A-F4AD-A112C8103104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A8BBCED9-948F-3E32-135B-3C25CD50D526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B9CA8461-9620-D1F0-AE9C-021B642FC14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2A366D-1AE3-4873-5E46-F3DBE3E92B7F}"/>
              </a:ext>
            </a:extLst>
          </p:cNvPr>
          <p:cNvSpPr txBox="1">
            <a:spLocks/>
          </p:cNvSpPr>
          <p:nvPr/>
        </p:nvSpPr>
        <p:spPr>
          <a:xfrm>
            <a:off x="348798" y="0"/>
            <a:ext cx="7464960" cy="64048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Importquote</a:t>
            </a:r>
            <a:r>
              <a:rPr lang="en-US" sz="3991" dirty="0">
                <a:solidFill>
                  <a:sysClr val="windowText" lastClr="000000"/>
                </a:solidFill>
              </a:rPr>
              <a:t>: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Kleines</a:t>
            </a:r>
            <a:r>
              <a:rPr lang="en-US" sz="3991" dirty="0">
                <a:solidFill>
                  <a:sysClr val="windowText" lastClr="000000"/>
                </a:solidFill>
              </a:rPr>
              <a:t> Land</a:t>
            </a:r>
          </a:p>
        </p:txBody>
      </p: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DC178EE3-300D-4331-ACCE-A633F1237CF9}"/>
              </a:ext>
            </a:extLst>
          </p:cNvPr>
          <p:cNvGrpSpPr/>
          <p:nvPr/>
        </p:nvGrpSpPr>
        <p:grpSpPr>
          <a:xfrm>
            <a:off x="8231507" y="33907"/>
            <a:ext cx="2727360" cy="760320"/>
            <a:chOff x="8231507" y="33907"/>
            <a:chExt cx="2727360" cy="760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76AB48CF-21D8-4103-A5FC-B3D90912D2C0}"/>
                    </a:ext>
                  </a:extLst>
                </p14:cNvPr>
                <p14:cNvContentPartPr/>
                <p14:nvPr/>
              </p14:nvContentPartPr>
              <p14:xfrm>
                <a:off x="8369747" y="222547"/>
                <a:ext cx="10440" cy="15732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76AB48CF-21D8-4103-A5FC-B3D90912D2C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65427" y="218227"/>
                  <a:ext cx="1908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BD03ADEB-09DD-47D3-8676-369B89032D03}"/>
                    </a:ext>
                  </a:extLst>
                </p14:cNvPr>
                <p14:cNvContentPartPr/>
                <p14:nvPr/>
              </p14:nvContentPartPr>
              <p14:xfrm>
                <a:off x="8268587" y="352507"/>
                <a:ext cx="192600" cy="5112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BD03ADEB-09DD-47D3-8676-369B89032D03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264267" y="348187"/>
                  <a:ext cx="20124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E286C34B-E9DB-4A05-9DAA-EC927354B304}"/>
                    </a:ext>
                  </a:extLst>
                </p14:cNvPr>
                <p14:cNvContentPartPr/>
                <p14:nvPr/>
              </p14:nvContentPartPr>
              <p14:xfrm>
                <a:off x="8231507" y="204907"/>
                <a:ext cx="239400" cy="4464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E286C34B-E9DB-4A05-9DAA-EC927354B30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227187" y="200587"/>
                  <a:ext cx="24804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1251EA3E-07AF-4A59-AA7B-AF5D0C81B53A}"/>
                    </a:ext>
                  </a:extLst>
                </p14:cNvPr>
                <p14:cNvContentPartPr/>
                <p14:nvPr/>
              </p14:nvContentPartPr>
              <p14:xfrm>
                <a:off x="8541467" y="216427"/>
                <a:ext cx="176760" cy="17208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1251EA3E-07AF-4A59-AA7B-AF5D0C81B53A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537147" y="212107"/>
                  <a:ext cx="185400" cy="180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5EFB76BB-E6A9-41E2-B18E-78ACDCB91776}"/>
                    </a:ext>
                  </a:extLst>
                </p14:cNvPr>
                <p14:cNvContentPartPr/>
                <p14:nvPr/>
              </p14:nvContentPartPr>
              <p14:xfrm>
                <a:off x="8597987" y="319747"/>
                <a:ext cx="114840" cy="11268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5EFB76BB-E6A9-41E2-B18E-78ACDCB91776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593667" y="315427"/>
                  <a:ext cx="12348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C433490F-C330-45EC-9309-7D4F20B1749C}"/>
                    </a:ext>
                  </a:extLst>
                </p14:cNvPr>
                <p14:cNvContentPartPr/>
                <p14:nvPr/>
              </p14:nvContentPartPr>
              <p14:xfrm>
                <a:off x="8859347" y="264667"/>
                <a:ext cx="130680" cy="3168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C433490F-C330-45EC-9309-7D4F20B1749C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855027" y="260347"/>
                  <a:ext cx="139320" cy="4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43E97F35-0730-4DBA-85AF-E7FD614BD498}"/>
                    </a:ext>
                  </a:extLst>
                </p14:cNvPr>
                <p14:cNvContentPartPr/>
                <p14:nvPr/>
              </p14:nvContentPartPr>
              <p14:xfrm>
                <a:off x="8822267" y="329467"/>
                <a:ext cx="158040" cy="3996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43E97F35-0730-4DBA-85AF-E7FD614BD498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817947" y="325147"/>
                  <a:ext cx="16668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7DC80A79-E825-4E6F-A95D-203601F4851A}"/>
                    </a:ext>
                  </a:extLst>
                </p14:cNvPr>
                <p14:cNvContentPartPr/>
                <p14:nvPr/>
              </p14:nvContentPartPr>
              <p14:xfrm>
                <a:off x="9140147" y="157027"/>
                <a:ext cx="142920" cy="21672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7DC80A79-E825-4E6F-A95D-203601F4851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9135827" y="152707"/>
                  <a:ext cx="151560" cy="22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31AAA473-BAC3-4C82-9955-3664AEFC76FE}"/>
                    </a:ext>
                  </a:extLst>
                </p14:cNvPr>
                <p14:cNvContentPartPr/>
                <p14:nvPr/>
              </p14:nvContentPartPr>
              <p14:xfrm>
                <a:off x="9284147" y="233707"/>
                <a:ext cx="247680" cy="7740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31AAA473-BAC3-4C82-9955-3664AEFC76FE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9279827" y="229387"/>
                  <a:ext cx="25632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8258D78D-89C7-4701-AD31-0D19F99928BF}"/>
                    </a:ext>
                  </a:extLst>
                </p14:cNvPr>
                <p14:cNvContentPartPr/>
                <p14:nvPr/>
              </p14:nvContentPartPr>
              <p14:xfrm>
                <a:off x="9539747" y="235867"/>
                <a:ext cx="83160" cy="28116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8258D78D-89C7-4701-AD31-0D19F99928B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9535427" y="231547"/>
                  <a:ext cx="91800" cy="28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B0D48E56-B5F3-42B5-BD48-8C25359F652D}"/>
                    </a:ext>
                  </a:extLst>
                </p14:cNvPr>
                <p14:cNvContentPartPr/>
                <p14:nvPr/>
              </p14:nvContentPartPr>
              <p14:xfrm>
                <a:off x="9648467" y="229747"/>
                <a:ext cx="155160" cy="10044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B0D48E56-B5F3-42B5-BD48-8C25359F652D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9644147" y="225427"/>
                  <a:ext cx="16380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521CD5D2-A9AE-4EF5-B2F2-3AF91A7422B5}"/>
                    </a:ext>
                  </a:extLst>
                </p14:cNvPr>
                <p14:cNvContentPartPr/>
                <p14:nvPr/>
              </p14:nvContentPartPr>
              <p14:xfrm>
                <a:off x="9881027" y="184747"/>
                <a:ext cx="331920" cy="13824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521CD5D2-A9AE-4EF5-B2F2-3AF91A7422B5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876707" y="180427"/>
                  <a:ext cx="34056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9F375D6A-9AEA-434D-9EA7-DF67E8F27042}"/>
                    </a:ext>
                  </a:extLst>
                </p14:cNvPr>
                <p14:cNvContentPartPr/>
                <p14:nvPr/>
              </p14:nvContentPartPr>
              <p14:xfrm>
                <a:off x="10126547" y="141187"/>
                <a:ext cx="360" cy="36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9F375D6A-9AEA-434D-9EA7-DF67E8F27042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10122227" y="1368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27986EC1-B21E-4C4F-BCBD-2F660CA8F763}"/>
                    </a:ext>
                  </a:extLst>
                </p14:cNvPr>
                <p14:cNvContentPartPr/>
                <p14:nvPr/>
              </p14:nvContentPartPr>
              <p14:xfrm>
                <a:off x="10351907" y="214987"/>
                <a:ext cx="191520" cy="96480"/>
              </p14:xfrm>
            </p:contentPart>
          </mc:Choice>
          <mc:Fallback xmlns=""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27986EC1-B21E-4C4F-BCBD-2F660CA8F763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10347587" y="210667"/>
                  <a:ext cx="20016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A3503022-1DEB-4102-B993-17ACFE88551B}"/>
                    </a:ext>
                  </a:extLst>
                </p14:cNvPr>
                <p14:cNvContentPartPr/>
                <p14:nvPr/>
              </p14:nvContentPartPr>
              <p14:xfrm>
                <a:off x="10572227" y="235147"/>
                <a:ext cx="386640" cy="7164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A3503022-1DEB-4102-B993-17ACFE88551B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0567907" y="230827"/>
                  <a:ext cx="3952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2ADADFA1-1F93-4450-AF0E-0F218B17E44B}"/>
                    </a:ext>
                  </a:extLst>
                </p14:cNvPr>
                <p14:cNvContentPartPr/>
                <p14:nvPr/>
              </p14:nvContentPartPr>
              <p14:xfrm>
                <a:off x="9113867" y="551227"/>
                <a:ext cx="180360" cy="24300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2ADADFA1-1F93-4450-AF0E-0F218B17E44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109547" y="546907"/>
                  <a:ext cx="189000" cy="25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F9B128EB-DB52-4D53-977C-9264BB994EFC}"/>
                    </a:ext>
                  </a:extLst>
                </p14:cNvPr>
                <p14:cNvContentPartPr/>
                <p14:nvPr/>
              </p14:nvContentPartPr>
              <p14:xfrm>
                <a:off x="9230867" y="668947"/>
                <a:ext cx="84600" cy="180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F9B128EB-DB52-4D53-977C-9264BB994EFC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9226547" y="664627"/>
                  <a:ext cx="9324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09FE50E3-EB3A-41F8-8785-8391732B2373}"/>
                    </a:ext>
                  </a:extLst>
                </p14:cNvPr>
                <p14:cNvContentPartPr/>
                <p14:nvPr/>
              </p14:nvContentPartPr>
              <p14:xfrm>
                <a:off x="9359747" y="635827"/>
                <a:ext cx="159120" cy="10260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09FE50E3-EB3A-41F8-8785-8391732B2373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9355427" y="631507"/>
                  <a:ext cx="16776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A87C09D5-7232-4B64-B455-9DA5979E28B1}"/>
                    </a:ext>
                  </a:extLst>
                </p14:cNvPr>
                <p14:cNvContentPartPr/>
                <p14:nvPr/>
              </p14:nvContentPartPr>
              <p14:xfrm>
                <a:off x="9495827" y="628267"/>
                <a:ext cx="74880" cy="13464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A87C09D5-7232-4B64-B455-9DA5979E28B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9491507" y="623947"/>
                  <a:ext cx="8352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2D97CFDE-743E-423D-AC02-1510AE66CB9B}"/>
                    </a:ext>
                  </a:extLst>
                </p14:cNvPr>
                <p14:cNvContentPartPr/>
                <p14:nvPr/>
              </p14:nvContentPartPr>
              <p14:xfrm>
                <a:off x="9591227" y="554107"/>
                <a:ext cx="60480" cy="16920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2D97CFDE-743E-423D-AC02-1510AE66CB9B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586907" y="549787"/>
                  <a:ext cx="691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ADE9DE1B-AF53-4A12-923E-01E7A6513B0E}"/>
                    </a:ext>
                  </a:extLst>
                </p14:cNvPr>
                <p14:cNvContentPartPr/>
                <p14:nvPr/>
              </p14:nvContentPartPr>
              <p14:xfrm>
                <a:off x="9663227" y="617107"/>
                <a:ext cx="182880" cy="10476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ADE9DE1B-AF53-4A12-923E-01E7A6513B0E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9658907" y="612787"/>
                  <a:ext cx="19152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788D4C69-8873-4C78-9B75-0B920BCDDEE7}"/>
                    </a:ext>
                  </a:extLst>
                </p14:cNvPr>
                <p14:cNvContentPartPr/>
                <p14:nvPr/>
              </p14:nvContentPartPr>
              <p14:xfrm>
                <a:off x="9890027" y="560227"/>
                <a:ext cx="150120" cy="15084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788D4C69-8873-4C78-9B75-0B920BCDDEE7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9885707" y="555907"/>
                  <a:ext cx="15876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FBF6B5E7-EF39-4474-94A7-AE1BA636C7A4}"/>
                    </a:ext>
                  </a:extLst>
                </p14:cNvPr>
                <p14:cNvContentPartPr/>
                <p14:nvPr/>
              </p14:nvContentPartPr>
              <p14:xfrm>
                <a:off x="8970587" y="79267"/>
                <a:ext cx="122400" cy="11556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FBF6B5E7-EF39-4474-94A7-AE1BA636C7A4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8966267" y="74947"/>
                  <a:ext cx="1310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D112E5FE-2057-4449-97BC-58F57D238FD9}"/>
                    </a:ext>
                  </a:extLst>
                </p14:cNvPr>
                <p14:cNvContentPartPr/>
                <p14:nvPr/>
              </p14:nvContentPartPr>
              <p14:xfrm>
                <a:off x="9073907" y="82507"/>
                <a:ext cx="77400" cy="10584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D112E5FE-2057-4449-97BC-58F57D238FD9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9069587" y="78187"/>
                  <a:ext cx="8604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5323388F-2562-48D1-98BB-39B99915D721}"/>
                    </a:ext>
                  </a:extLst>
                </p14:cNvPr>
                <p14:cNvContentPartPr/>
                <p14:nvPr/>
              </p14:nvContentPartPr>
              <p14:xfrm>
                <a:off x="9155627" y="33907"/>
                <a:ext cx="95760" cy="11484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5323388F-2562-48D1-98BB-39B99915D721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151307" y="29587"/>
                  <a:ext cx="104400" cy="123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429C0F73-BC38-49A2-A05A-731AD30FAD53}"/>
              </a:ext>
            </a:extLst>
          </p:cNvPr>
          <p:cNvGrpSpPr/>
          <p:nvPr/>
        </p:nvGrpSpPr>
        <p:grpSpPr>
          <a:xfrm>
            <a:off x="10210067" y="452947"/>
            <a:ext cx="1530360" cy="406440"/>
            <a:chOff x="10210067" y="452947"/>
            <a:chExt cx="1530360" cy="406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BEC11908-2141-464F-AD36-77A926D2E371}"/>
                    </a:ext>
                  </a:extLst>
                </p14:cNvPr>
                <p14:cNvContentPartPr/>
                <p14:nvPr/>
              </p14:nvContentPartPr>
              <p14:xfrm>
                <a:off x="10210067" y="520987"/>
                <a:ext cx="338400" cy="33840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BEC11908-2141-464F-AD36-77A926D2E371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0205747" y="516667"/>
                  <a:ext cx="347040" cy="34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D20B1E1A-1C51-426C-9BC9-2016E67539D0}"/>
                    </a:ext>
                  </a:extLst>
                </p14:cNvPr>
                <p14:cNvContentPartPr/>
                <p14:nvPr/>
              </p14:nvContentPartPr>
              <p14:xfrm>
                <a:off x="10548107" y="517387"/>
                <a:ext cx="21240" cy="1368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D20B1E1A-1C51-426C-9BC9-2016E67539D0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0543787" y="513067"/>
                  <a:ext cx="2988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02D1EC9-A174-4B0E-9721-FBE32A189C9E}"/>
                    </a:ext>
                  </a:extLst>
                </p14:cNvPr>
                <p14:cNvContentPartPr/>
                <p14:nvPr/>
              </p14:nvContentPartPr>
              <p14:xfrm>
                <a:off x="10578707" y="506587"/>
                <a:ext cx="275040" cy="21744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02D1EC9-A174-4B0E-9721-FBE32A189C9E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574387" y="502267"/>
                  <a:ext cx="283680" cy="22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8AAABF7E-A2AA-4753-8C93-AAE83DD765FF}"/>
                    </a:ext>
                  </a:extLst>
                </p14:cNvPr>
                <p14:cNvContentPartPr/>
                <p14:nvPr/>
              </p14:nvContentPartPr>
              <p14:xfrm>
                <a:off x="11011427" y="526027"/>
                <a:ext cx="415800" cy="12420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8AAABF7E-A2AA-4753-8C93-AAE83DD765FF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1007107" y="521707"/>
                  <a:ext cx="42444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001CD62D-FBF3-4629-B62F-3D8317BF10A9}"/>
                    </a:ext>
                  </a:extLst>
                </p14:cNvPr>
                <p14:cNvContentPartPr/>
                <p14:nvPr/>
              </p14:nvContentPartPr>
              <p14:xfrm>
                <a:off x="11394827" y="452947"/>
                <a:ext cx="135720" cy="14472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001CD62D-FBF3-4629-B62F-3D8317BF10A9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11390507" y="448627"/>
                  <a:ext cx="14436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FB646819-9245-44B1-813E-7067517C61D2}"/>
                    </a:ext>
                  </a:extLst>
                </p14:cNvPr>
                <p14:cNvContentPartPr/>
                <p14:nvPr/>
              </p14:nvContentPartPr>
              <p14:xfrm>
                <a:off x="11528387" y="529627"/>
                <a:ext cx="212040" cy="6480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FB646819-9245-44B1-813E-7067517C61D2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11524067" y="525307"/>
                  <a:ext cx="220680" cy="73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0F3F3FBE-53AD-4479-8E5C-C9A966F58086}"/>
              </a:ext>
            </a:extLst>
          </p:cNvPr>
          <p:cNvGrpSpPr/>
          <p:nvPr/>
        </p:nvGrpSpPr>
        <p:grpSpPr>
          <a:xfrm>
            <a:off x="9365867" y="843547"/>
            <a:ext cx="602280" cy="379440"/>
            <a:chOff x="9365867" y="843547"/>
            <a:chExt cx="602280" cy="379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D91BB15B-4990-4DED-9203-24B7F9629D22}"/>
                    </a:ext>
                  </a:extLst>
                </p14:cNvPr>
                <p14:cNvContentPartPr/>
                <p14:nvPr/>
              </p14:nvContentPartPr>
              <p14:xfrm>
                <a:off x="9365867" y="868387"/>
                <a:ext cx="182160" cy="19044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D91BB15B-4990-4DED-9203-24B7F9629D22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9361547" y="864067"/>
                  <a:ext cx="190800" cy="19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8438766E-A13A-4420-BD9D-B4F103E4477B}"/>
                    </a:ext>
                  </a:extLst>
                </p14:cNvPr>
                <p14:cNvContentPartPr/>
                <p14:nvPr/>
              </p14:nvContentPartPr>
              <p14:xfrm>
                <a:off x="9522827" y="843547"/>
                <a:ext cx="363240" cy="37944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8438766E-A13A-4420-BD9D-B4F103E4477B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9518507" y="839227"/>
                  <a:ext cx="371880" cy="38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A14D82DC-BADA-41C8-ADA6-0DBF76683070}"/>
                    </a:ext>
                  </a:extLst>
                </p14:cNvPr>
                <p14:cNvContentPartPr/>
                <p14:nvPr/>
              </p14:nvContentPartPr>
              <p14:xfrm>
                <a:off x="9945467" y="1013107"/>
                <a:ext cx="22680" cy="3420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A14D82DC-BADA-41C8-ADA6-0DBF76683070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9941147" y="1008787"/>
                  <a:ext cx="31320" cy="42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45" name="Freihand 44">
                <a:extLst>
                  <a:ext uri="{FF2B5EF4-FFF2-40B4-BE49-F238E27FC236}">
                    <a16:creationId xmlns:a16="http://schemas.microsoft.com/office/drawing/2014/main" id="{369A04E1-2DE9-4D5B-BE92-B70F9E092C1F}"/>
                  </a:ext>
                </a:extLst>
              </p14:cNvPr>
              <p14:cNvContentPartPr/>
              <p14:nvPr/>
            </p14:nvContentPartPr>
            <p14:xfrm>
              <a:off x="5805827" y="3264907"/>
              <a:ext cx="10080" cy="19080"/>
            </p14:xfrm>
          </p:contentPart>
        </mc:Choice>
        <mc:Fallback xmlns="">
          <p:pic>
            <p:nvPicPr>
              <p:cNvPr id="45" name="Freihand 44">
                <a:extLst>
                  <a:ext uri="{FF2B5EF4-FFF2-40B4-BE49-F238E27FC236}">
                    <a16:creationId xmlns:a16="http://schemas.microsoft.com/office/drawing/2014/main" id="{369A04E1-2DE9-4D5B-BE92-B70F9E092C1F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5801507" y="3260587"/>
                <a:ext cx="18720" cy="2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7E8679D6-A6E6-49F0-A11C-BC915077A071}"/>
                  </a:ext>
                </a:extLst>
              </p14:cNvPr>
              <p14:cNvContentPartPr/>
              <p14:nvPr/>
            </p14:nvContentPartPr>
            <p14:xfrm>
              <a:off x="8161667" y="490027"/>
              <a:ext cx="557640" cy="75600"/>
            </p14:xfrm>
          </p:contentPart>
        </mc:Choice>
        <mc:Fallback xmlns=""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7E8679D6-A6E6-49F0-A11C-BC915077A071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8157347" y="485707"/>
                <a:ext cx="566280" cy="84240"/>
              </a:xfrm>
              <a:prstGeom prst="rect">
                <a:avLst/>
              </a:prstGeom>
            </p:spPr>
          </p:pic>
        </mc:Fallback>
      </mc:AlternateContent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DD9FEA78-A52C-4880-9830-613D5722F359}"/>
              </a:ext>
            </a:extLst>
          </p:cNvPr>
          <p:cNvGrpSpPr/>
          <p:nvPr/>
        </p:nvGrpSpPr>
        <p:grpSpPr>
          <a:xfrm>
            <a:off x="8367587" y="1282027"/>
            <a:ext cx="1521360" cy="252720"/>
            <a:chOff x="8367587" y="1282027"/>
            <a:chExt cx="1521360" cy="252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5207D76-6E25-4BA6-A285-3748328E8FAB}"/>
                    </a:ext>
                  </a:extLst>
                </p14:cNvPr>
                <p14:cNvContentPartPr/>
                <p14:nvPr/>
              </p14:nvContentPartPr>
              <p14:xfrm>
                <a:off x="8469827" y="1333867"/>
                <a:ext cx="33120" cy="16632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5207D76-6E25-4BA6-A285-3748328E8FAB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465507" y="1329547"/>
                  <a:ext cx="4176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502A184E-A1EB-4302-BD61-9B5B0CFD2184}"/>
                    </a:ext>
                  </a:extLst>
                </p14:cNvPr>
                <p14:cNvContentPartPr/>
                <p14:nvPr/>
              </p14:nvContentPartPr>
              <p14:xfrm>
                <a:off x="8367587" y="1452307"/>
                <a:ext cx="191160" cy="5040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502A184E-A1EB-4302-BD61-9B5B0CFD2184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8363267" y="1447987"/>
                  <a:ext cx="19980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D8979FAE-2784-4144-8D1A-A4473CA21903}"/>
                    </a:ext>
                  </a:extLst>
                </p14:cNvPr>
                <p14:cNvContentPartPr/>
                <p14:nvPr/>
              </p14:nvContentPartPr>
              <p14:xfrm>
                <a:off x="8372987" y="1282027"/>
                <a:ext cx="228960" cy="2880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D8979FAE-2784-4144-8D1A-A4473CA21903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8368667" y="1277707"/>
                  <a:ext cx="237600" cy="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AE9FB0FB-D4D2-4F34-8D7E-05507C26AA90}"/>
                    </a:ext>
                  </a:extLst>
                </p14:cNvPr>
                <p14:cNvContentPartPr/>
                <p14:nvPr/>
              </p14:nvContentPartPr>
              <p14:xfrm>
                <a:off x="8653787" y="1284187"/>
                <a:ext cx="171720" cy="18684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AE9FB0FB-D4D2-4F34-8D7E-05507C26AA90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8649467" y="1279867"/>
                  <a:ext cx="18036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904532A7-E080-4C0C-8A0C-2825E40FD22B}"/>
                    </a:ext>
                  </a:extLst>
                </p14:cNvPr>
                <p14:cNvContentPartPr/>
                <p14:nvPr/>
              </p14:nvContentPartPr>
              <p14:xfrm>
                <a:off x="8978507" y="1332427"/>
                <a:ext cx="193680" cy="15912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904532A7-E080-4C0C-8A0C-2825E40FD22B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8974187" y="1328107"/>
                  <a:ext cx="20232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5FB68B4F-FABC-4A92-86C7-D92413E81B9D}"/>
                    </a:ext>
                  </a:extLst>
                </p14:cNvPr>
                <p14:cNvContentPartPr/>
                <p14:nvPr/>
              </p14:nvContentPartPr>
              <p14:xfrm>
                <a:off x="9464867" y="1340347"/>
                <a:ext cx="12600" cy="19440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5FB68B4F-FABC-4A92-86C7-D92413E81B9D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9460547" y="1336027"/>
                  <a:ext cx="2124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C1998CDF-EDA8-447F-9F6C-F7B4E6B43B1A}"/>
                    </a:ext>
                  </a:extLst>
                </p14:cNvPr>
                <p14:cNvContentPartPr/>
                <p14:nvPr/>
              </p14:nvContentPartPr>
              <p14:xfrm>
                <a:off x="9352547" y="1494427"/>
                <a:ext cx="185400" cy="2844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C1998CDF-EDA8-447F-9F6C-F7B4E6B43B1A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9348227" y="1490107"/>
                  <a:ext cx="19404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7CB37CF9-93B2-409A-B546-828B3469B9BB}"/>
                    </a:ext>
                  </a:extLst>
                </p14:cNvPr>
                <p14:cNvContentPartPr/>
                <p14:nvPr/>
              </p14:nvContentPartPr>
              <p14:xfrm>
                <a:off x="9365867" y="1329907"/>
                <a:ext cx="224640" cy="2052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7CB37CF9-93B2-409A-B546-828B3469B9BB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9361547" y="1325587"/>
                  <a:ext cx="233280" cy="2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1D2BFAB2-D6F8-4981-8056-92BC0F074D5E}"/>
                    </a:ext>
                  </a:extLst>
                </p14:cNvPr>
                <p14:cNvContentPartPr/>
                <p14:nvPr/>
              </p14:nvContentPartPr>
              <p14:xfrm>
                <a:off x="9644507" y="1424587"/>
                <a:ext cx="244440" cy="6984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1D2BFAB2-D6F8-4981-8056-92BC0F074D5E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9640187" y="1420267"/>
                  <a:ext cx="253080" cy="78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66" name="Freihand 65">
                <a:extLst>
                  <a:ext uri="{FF2B5EF4-FFF2-40B4-BE49-F238E27FC236}">
                    <a16:creationId xmlns:a16="http://schemas.microsoft.com/office/drawing/2014/main" id="{57B612DA-DC1A-456D-AC49-7FDF3FCE1138}"/>
                  </a:ext>
                </a:extLst>
              </p14:cNvPr>
              <p14:cNvContentPartPr/>
              <p14:nvPr/>
            </p14:nvContentPartPr>
            <p14:xfrm>
              <a:off x="1549907" y="3294427"/>
              <a:ext cx="733320" cy="435960"/>
            </p14:xfrm>
          </p:contentPart>
        </mc:Choice>
        <mc:Fallback xmlns="">
          <p:pic>
            <p:nvPicPr>
              <p:cNvPr id="66" name="Freihand 65">
                <a:extLst>
                  <a:ext uri="{FF2B5EF4-FFF2-40B4-BE49-F238E27FC236}">
                    <a16:creationId xmlns:a16="http://schemas.microsoft.com/office/drawing/2014/main" id="{57B612DA-DC1A-456D-AC49-7FDF3FCE1138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1545587" y="3290107"/>
                <a:ext cx="741960" cy="44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67" name="Freihand 66">
                <a:extLst>
                  <a:ext uri="{FF2B5EF4-FFF2-40B4-BE49-F238E27FC236}">
                    <a16:creationId xmlns:a16="http://schemas.microsoft.com/office/drawing/2014/main" id="{68C38CE3-4EA0-4733-889D-44AE7DFDEF53}"/>
                  </a:ext>
                </a:extLst>
              </p14:cNvPr>
              <p14:cNvContentPartPr/>
              <p14:nvPr/>
            </p14:nvContentPartPr>
            <p14:xfrm>
              <a:off x="2313467" y="3174187"/>
              <a:ext cx="171720" cy="102240"/>
            </p14:xfrm>
          </p:contentPart>
        </mc:Choice>
        <mc:Fallback xmlns="">
          <p:pic>
            <p:nvPicPr>
              <p:cNvPr id="67" name="Freihand 66">
                <a:extLst>
                  <a:ext uri="{FF2B5EF4-FFF2-40B4-BE49-F238E27FC236}">
                    <a16:creationId xmlns:a16="http://schemas.microsoft.com/office/drawing/2014/main" id="{68C38CE3-4EA0-4733-889D-44AE7DFDEF53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2309147" y="3169867"/>
                <a:ext cx="180360" cy="11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FF1C1FF6-9554-4B9C-8F12-B413B8F7F851}"/>
                  </a:ext>
                </a:extLst>
              </p14:cNvPr>
              <p14:cNvContentPartPr/>
              <p14:nvPr/>
            </p14:nvContentPartPr>
            <p14:xfrm>
              <a:off x="4359347" y="3174187"/>
              <a:ext cx="1800" cy="27360"/>
            </p14:xfrm>
          </p:contentPart>
        </mc:Choice>
        <mc:Fallback xmlns=""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FF1C1FF6-9554-4B9C-8F12-B413B8F7F851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4355027" y="3169867"/>
                <a:ext cx="1044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9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9AFA6560-5294-4D88-A4E4-CB3593E2FB23}"/>
                  </a:ext>
                </a:extLst>
              </p14:cNvPr>
              <p14:cNvContentPartPr/>
              <p14:nvPr/>
            </p14:nvContentPartPr>
            <p14:xfrm>
              <a:off x="5878547" y="3260947"/>
              <a:ext cx="37440" cy="308160"/>
            </p14:xfrm>
          </p:contentPart>
        </mc:Choice>
        <mc:Fallback xmlns=""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9AFA6560-5294-4D88-A4E4-CB3593E2FB23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5874227" y="3256627"/>
                <a:ext cx="46080" cy="31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1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D8C7E39C-B9E5-487B-8C1B-A9F0E8DB10A9}"/>
                  </a:ext>
                </a:extLst>
              </p14:cNvPr>
              <p14:cNvContentPartPr/>
              <p14:nvPr/>
            </p14:nvContentPartPr>
            <p14:xfrm>
              <a:off x="5850827" y="4005427"/>
              <a:ext cx="8280" cy="408600"/>
            </p14:xfrm>
          </p:contentPart>
        </mc:Choice>
        <mc:Fallback xmlns=""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D8C7E39C-B9E5-487B-8C1B-A9F0E8DB10A9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5846507" y="4001107"/>
                <a:ext cx="16920" cy="41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78" name="Freihand 77">
                <a:extLst>
                  <a:ext uri="{FF2B5EF4-FFF2-40B4-BE49-F238E27FC236}">
                    <a16:creationId xmlns:a16="http://schemas.microsoft.com/office/drawing/2014/main" id="{C4CA7EA8-D542-4427-84A7-FC214C3AC2AF}"/>
                  </a:ext>
                </a:extLst>
              </p14:cNvPr>
              <p14:cNvContentPartPr/>
              <p14:nvPr/>
            </p14:nvContentPartPr>
            <p14:xfrm>
              <a:off x="4342067" y="2436907"/>
              <a:ext cx="6840" cy="28080"/>
            </p14:xfrm>
          </p:contentPart>
        </mc:Choice>
        <mc:Fallback xmlns="">
          <p:pic>
            <p:nvPicPr>
              <p:cNvPr id="78" name="Freihand 77">
                <a:extLst>
                  <a:ext uri="{FF2B5EF4-FFF2-40B4-BE49-F238E27FC236}">
                    <a16:creationId xmlns:a16="http://schemas.microsoft.com/office/drawing/2014/main" id="{C4CA7EA8-D542-4427-84A7-FC214C3AC2AF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4337747" y="2432587"/>
                <a:ext cx="15480" cy="3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5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4A65F515-683E-4A08-A5B7-86B4255FCEF7}"/>
                  </a:ext>
                </a:extLst>
              </p14:cNvPr>
              <p14:cNvContentPartPr/>
              <p14:nvPr/>
            </p14:nvContentPartPr>
            <p14:xfrm>
              <a:off x="4346747" y="2561467"/>
              <a:ext cx="360" cy="360"/>
            </p14:xfrm>
          </p:contentPart>
        </mc:Choice>
        <mc:Fallback xmlns=""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4A65F515-683E-4A08-A5B7-86B4255FCEF7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342427" y="25571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6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4B7CF47E-9BC4-476A-9288-165DADD82DE5}"/>
                  </a:ext>
                </a:extLst>
              </p14:cNvPr>
              <p14:cNvContentPartPr/>
              <p14:nvPr/>
            </p14:nvContentPartPr>
            <p14:xfrm>
              <a:off x="5845787" y="3272107"/>
              <a:ext cx="19080" cy="23400"/>
            </p14:xfrm>
          </p:contentPart>
        </mc:Choice>
        <mc:Fallback xmlns=""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4B7CF47E-9BC4-476A-9288-165DADD82DE5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5841467" y="3267787"/>
                <a:ext cx="27720" cy="3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8">
            <p14:nvContentPartPr>
              <p14:cNvPr id="94" name="Freihand 93">
                <a:extLst>
                  <a:ext uri="{FF2B5EF4-FFF2-40B4-BE49-F238E27FC236}">
                    <a16:creationId xmlns:a16="http://schemas.microsoft.com/office/drawing/2014/main" id="{5C1402D9-9676-48B7-A08B-E70B68A4B0FB}"/>
                  </a:ext>
                </a:extLst>
              </p14:cNvPr>
              <p14:cNvContentPartPr/>
              <p14:nvPr/>
            </p14:nvContentPartPr>
            <p14:xfrm>
              <a:off x="4262507" y="1456627"/>
              <a:ext cx="2696760" cy="1801440"/>
            </p14:xfrm>
          </p:contentPart>
        </mc:Choice>
        <mc:Fallback xmlns="">
          <p:pic>
            <p:nvPicPr>
              <p:cNvPr id="94" name="Freihand 93">
                <a:extLst>
                  <a:ext uri="{FF2B5EF4-FFF2-40B4-BE49-F238E27FC236}">
                    <a16:creationId xmlns:a16="http://schemas.microsoft.com/office/drawing/2014/main" id="{5C1402D9-9676-48B7-A08B-E70B68A4B0FB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4258187" y="1452307"/>
                <a:ext cx="2705400" cy="1810080"/>
              </a:xfrm>
              <a:prstGeom prst="rect">
                <a:avLst/>
              </a:prstGeom>
            </p:spPr>
          </p:pic>
        </mc:Fallback>
      </mc:AlternateContent>
      <p:grpSp>
        <p:nvGrpSpPr>
          <p:cNvPr id="104" name="Gruppieren 103">
            <a:extLst>
              <a:ext uri="{FF2B5EF4-FFF2-40B4-BE49-F238E27FC236}">
                <a16:creationId xmlns:a16="http://schemas.microsoft.com/office/drawing/2014/main" id="{2EBBC43C-BA57-4BEC-9CF0-0C9BA3320716}"/>
              </a:ext>
            </a:extLst>
          </p:cNvPr>
          <p:cNvGrpSpPr/>
          <p:nvPr/>
        </p:nvGrpSpPr>
        <p:grpSpPr>
          <a:xfrm>
            <a:off x="6993467" y="1302907"/>
            <a:ext cx="423720" cy="289440"/>
            <a:chOff x="6993467" y="1302907"/>
            <a:chExt cx="423720" cy="289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B1CFF992-2C76-45C9-861A-9AF41C716E44}"/>
                    </a:ext>
                  </a:extLst>
                </p14:cNvPr>
                <p14:cNvContentPartPr/>
                <p14:nvPr/>
              </p14:nvContentPartPr>
              <p14:xfrm>
                <a:off x="6993467" y="1302907"/>
                <a:ext cx="203040" cy="240480"/>
              </p14:xfrm>
            </p:contentPart>
          </mc:Choice>
          <mc:Fallback xmlns=""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B1CFF992-2C76-45C9-861A-9AF41C716E44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6989147" y="1298587"/>
                  <a:ext cx="21168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B38F205B-DACC-4A3F-9D29-61D003017FDE}"/>
                    </a:ext>
                  </a:extLst>
                </p14:cNvPr>
                <p14:cNvContentPartPr/>
                <p14:nvPr/>
              </p14:nvContentPartPr>
              <p14:xfrm>
                <a:off x="7239707" y="1477867"/>
                <a:ext cx="10800" cy="114120"/>
              </p14:xfrm>
            </p:contentPart>
          </mc:Choice>
          <mc:Fallback xmlns=""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B38F205B-DACC-4A3F-9D29-61D003017FDE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7235387" y="1473547"/>
                  <a:ext cx="194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E419643A-9EEB-426E-A1A6-97A1279475D3}"/>
                    </a:ext>
                  </a:extLst>
                </p14:cNvPr>
                <p14:cNvContentPartPr/>
                <p14:nvPr/>
              </p14:nvContentPartPr>
              <p14:xfrm>
                <a:off x="7190387" y="1544107"/>
                <a:ext cx="104400" cy="3492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E419643A-9EEB-426E-A1A6-97A1279475D3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7186067" y="1539787"/>
                  <a:ext cx="11304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BCEEFA44-4D36-4267-A3F4-4DE572436551}"/>
                    </a:ext>
                  </a:extLst>
                </p14:cNvPr>
                <p14:cNvContentPartPr/>
                <p14:nvPr/>
              </p14:nvContentPartPr>
              <p14:xfrm>
                <a:off x="7211267" y="1461307"/>
                <a:ext cx="88920" cy="1728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BCEEFA44-4D36-4267-A3F4-4DE572436551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7206947" y="1456987"/>
                  <a:ext cx="9756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336DA50F-4F57-47BD-B961-C9E35A93CE37}"/>
                    </a:ext>
                  </a:extLst>
                </p14:cNvPr>
                <p14:cNvContentPartPr/>
                <p14:nvPr/>
              </p14:nvContentPartPr>
              <p14:xfrm>
                <a:off x="7331867" y="1437187"/>
                <a:ext cx="85320" cy="155160"/>
              </p14:xfrm>
            </p:contentPart>
          </mc:Choice>
          <mc:Fallback xmlns=""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336DA50F-4F57-47BD-B961-C9E35A93CE37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7327547" y="1432867"/>
                  <a:ext cx="93960" cy="163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0" name="Gruppieren 109">
            <a:extLst>
              <a:ext uri="{FF2B5EF4-FFF2-40B4-BE49-F238E27FC236}">
                <a16:creationId xmlns:a16="http://schemas.microsoft.com/office/drawing/2014/main" id="{22842157-A866-4ABA-9320-B4944A43C11A}"/>
              </a:ext>
            </a:extLst>
          </p:cNvPr>
          <p:cNvGrpSpPr/>
          <p:nvPr/>
        </p:nvGrpSpPr>
        <p:grpSpPr>
          <a:xfrm>
            <a:off x="4955147" y="2325307"/>
            <a:ext cx="171360" cy="367560"/>
            <a:chOff x="4955147" y="2325307"/>
            <a:chExt cx="171360" cy="367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DD9E8E53-59B8-4798-9BD3-B5FC55E01261}"/>
                    </a:ext>
                  </a:extLst>
                </p14:cNvPr>
                <p14:cNvContentPartPr/>
                <p14:nvPr/>
              </p14:nvContentPartPr>
              <p14:xfrm>
                <a:off x="5014907" y="2325307"/>
                <a:ext cx="36360" cy="26280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DD9E8E53-59B8-4798-9BD3-B5FC55E01261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5010587" y="2320987"/>
                  <a:ext cx="4500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BB8DF8E5-BBAB-4A5D-BE55-4C3A4A5652CA}"/>
                    </a:ext>
                  </a:extLst>
                </p14:cNvPr>
                <p14:cNvContentPartPr/>
                <p14:nvPr/>
              </p14:nvContentPartPr>
              <p14:xfrm>
                <a:off x="4955147" y="2452027"/>
                <a:ext cx="171360" cy="240840"/>
              </p14:xfrm>
            </p:contentPart>
          </mc:Choice>
          <mc:Fallback xmlns=""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BB8DF8E5-BBAB-4A5D-BE55-4C3A4A5652CA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4950827" y="2447707"/>
                  <a:ext cx="180000" cy="249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09" name="Gruppieren 108">
            <a:extLst>
              <a:ext uri="{FF2B5EF4-FFF2-40B4-BE49-F238E27FC236}">
                <a16:creationId xmlns:a16="http://schemas.microsoft.com/office/drawing/2014/main" id="{455EF848-E055-4734-974A-00E71CE416A0}"/>
              </a:ext>
            </a:extLst>
          </p:cNvPr>
          <p:cNvGrpSpPr/>
          <p:nvPr/>
        </p:nvGrpSpPr>
        <p:grpSpPr>
          <a:xfrm>
            <a:off x="4972787" y="1964227"/>
            <a:ext cx="322560" cy="233640"/>
            <a:chOff x="4972787" y="1964227"/>
            <a:chExt cx="322560" cy="233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61704955-A3E5-4C88-BDEE-F9A65B012681}"/>
                    </a:ext>
                  </a:extLst>
                </p14:cNvPr>
                <p14:cNvContentPartPr/>
                <p14:nvPr/>
              </p14:nvContentPartPr>
              <p14:xfrm>
                <a:off x="4972787" y="2006707"/>
                <a:ext cx="169560" cy="19116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61704955-A3E5-4C88-BDEE-F9A65B012681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4968467" y="2002387"/>
                  <a:ext cx="17820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0F187E0A-A376-4D20-B732-9681F1C6C5AA}"/>
                    </a:ext>
                  </a:extLst>
                </p14:cNvPr>
                <p14:cNvContentPartPr/>
                <p14:nvPr/>
              </p14:nvContentPartPr>
              <p14:xfrm>
                <a:off x="5174747" y="1964227"/>
                <a:ext cx="120600" cy="208080"/>
              </p14:xfrm>
            </p:contentPart>
          </mc:Choice>
          <mc:Fallback xmlns=""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0F187E0A-A376-4D20-B732-9681F1C6C5AA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5170427" y="1959907"/>
                  <a:ext cx="129240" cy="216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28">
            <p14:nvContentPartPr>
              <p14:cNvPr id="117" name="Freihand 116">
                <a:extLst>
                  <a:ext uri="{FF2B5EF4-FFF2-40B4-BE49-F238E27FC236}">
                    <a16:creationId xmlns:a16="http://schemas.microsoft.com/office/drawing/2014/main" id="{3B441872-D5A3-4F76-9D00-7A3C4039D9FB}"/>
                  </a:ext>
                </a:extLst>
              </p14:cNvPr>
              <p14:cNvContentPartPr/>
              <p14:nvPr/>
            </p14:nvContentPartPr>
            <p14:xfrm>
              <a:off x="1501667" y="2756587"/>
              <a:ext cx="177120" cy="18360"/>
            </p14:xfrm>
          </p:contentPart>
        </mc:Choice>
        <mc:Fallback xmlns="">
          <p:pic>
            <p:nvPicPr>
              <p:cNvPr id="117" name="Freihand 116">
                <a:extLst>
                  <a:ext uri="{FF2B5EF4-FFF2-40B4-BE49-F238E27FC236}">
                    <a16:creationId xmlns:a16="http://schemas.microsoft.com/office/drawing/2014/main" id="{3B441872-D5A3-4F76-9D00-7A3C4039D9FB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1497347" y="2752267"/>
                <a:ext cx="18576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0">
            <p14:nvContentPartPr>
              <p14:cNvPr id="140" name="Freihand 139">
                <a:extLst>
                  <a:ext uri="{FF2B5EF4-FFF2-40B4-BE49-F238E27FC236}">
                    <a16:creationId xmlns:a16="http://schemas.microsoft.com/office/drawing/2014/main" id="{8E715089-8986-47A4-BDD4-5363E4CBEC8D}"/>
                  </a:ext>
                </a:extLst>
              </p14:cNvPr>
              <p14:cNvContentPartPr/>
              <p14:nvPr/>
            </p14:nvContentPartPr>
            <p14:xfrm>
              <a:off x="4921307" y="2752987"/>
              <a:ext cx="82440" cy="84240"/>
            </p14:xfrm>
          </p:contentPart>
        </mc:Choice>
        <mc:Fallback xmlns="">
          <p:pic>
            <p:nvPicPr>
              <p:cNvPr id="140" name="Freihand 139">
                <a:extLst>
                  <a:ext uri="{FF2B5EF4-FFF2-40B4-BE49-F238E27FC236}">
                    <a16:creationId xmlns:a16="http://schemas.microsoft.com/office/drawing/2014/main" id="{8E715089-8986-47A4-BDD4-5363E4CBEC8D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4916987" y="2748667"/>
                <a:ext cx="91080" cy="92880"/>
              </a:xfrm>
              <a:prstGeom prst="rect">
                <a:avLst/>
              </a:prstGeom>
            </p:spPr>
          </p:pic>
        </mc:Fallback>
      </mc:AlternateContent>
      <p:grpSp>
        <p:nvGrpSpPr>
          <p:cNvPr id="151" name="Gruppieren 150">
            <a:extLst>
              <a:ext uri="{FF2B5EF4-FFF2-40B4-BE49-F238E27FC236}">
                <a16:creationId xmlns:a16="http://schemas.microsoft.com/office/drawing/2014/main" id="{E374255C-73DC-47BC-AD36-86F6C635BAC5}"/>
              </a:ext>
            </a:extLst>
          </p:cNvPr>
          <p:cNvGrpSpPr/>
          <p:nvPr/>
        </p:nvGrpSpPr>
        <p:grpSpPr>
          <a:xfrm>
            <a:off x="7427627" y="1873147"/>
            <a:ext cx="938880" cy="252000"/>
            <a:chOff x="7427627" y="1873147"/>
            <a:chExt cx="938880" cy="252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F1834FAA-0136-4003-B8B6-FBC512E333BA}"/>
                    </a:ext>
                  </a:extLst>
                </p14:cNvPr>
                <p14:cNvContentPartPr/>
                <p14:nvPr/>
              </p14:nvContentPartPr>
              <p14:xfrm>
                <a:off x="7755947" y="1893667"/>
                <a:ext cx="145080" cy="188280"/>
              </p14:xfrm>
            </p:contentPart>
          </mc:Choice>
          <mc:Fallback xmlns=""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F1834FAA-0136-4003-B8B6-FBC512E333BA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7751627" y="1889347"/>
                  <a:ext cx="15372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4A9B6605-E599-4C0D-B7F8-75E3BB613D63}"/>
                    </a:ext>
                  </a:extLst>
                </p14:cNvPr>
                <p14:cNvContentPartPr/>
                <p14:nvPr/>
              </p14:nvContentPartPr>
              <p14:xfrm>
                <a:off x="7839827" y="1904107"/>
                <a:ext cx="185760" cy="156240"/>
              </p14:xfrm>
            </p:contentPart>
          </mc:Choice>
          <mc:Fallback xmlns=""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4A9B6605-E599-4C0D-B7F8-75E3BB613D63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7835507" y="1899787"/>
                  <a:ext cx="1944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DDAD3D01-3C5E-4EFE-956C-30CBB39A52E8}"/>
                    </a:ext>
                  </a:extLst>
                </p14:cNvPr>
                <p14:cNvContentPartPr/>
                <p14:nvPr/>
              </p14:nvContentPartPr>
              <p14:xfrm>
                <a:off x="7941707" y="1873147"/>
                <a:ext cx="186120" cy="163800"/>
              </p14:xfrm>
            </p:contentPart>
          </mc:Choice>
          <mc:Fallback xmlns=""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DDAD3D01-3C5E-4EFE-956C-30CBB39A52E8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7937387" y="1868827"/>
                  <a:ext cx="19476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E6AC8A3A-65CA-4B84-A043-C4A57FBBA5E7}"/>
                    </a:ext>
                  </a:extLst>
                </p14:cNvPr>
                <p14:cNvContentPartPr/>
                <p14:nvPr/>
              </p14:nvContentPartPr>
              <p14:xfrm>
                <a:off x="8204147" y="2010307"/>
                <a:ext cx="10440" cy="91440"/>
              </p14:xfrm>
            </p:contentPart>
          </mc:Choice>
          <mc:Fallback xmlns=""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E6AC8A3A-65CA-4B84-A043-C4A57FBBA5E7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8199827" y="2005987"/>
                  <a:ext cx="190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E9785D59-53F8-4094-A358-ADA77C0ECCB6}"/>
                    </a:ext>
                  </a:extLst>
                </p14:cNvPr>
                <p14:cNvContentPartPr/>
                <p14:nvPr/>
              </p14:nvContentPartPr>
              <p14:xfrm>
                <a:off x="7427627" y="1890067"/>
                <a:ext cx="114480" cy="192240"/>
              </p14:xfrm>
            </p:contentPart>
          </mc:Choice>
          <mc:Fallback xmlns=""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E9785D59-53F8-4094-A358-ADA77C0ECCB6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7423307" y="1885747"/>
                  <a:ext cx="12312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16EB6F01-B92B-4EC8-A627-58523AB90A30}"/>
                    </a:ext>
                  </a:extLst>
                </p14:cNvPr>
                <p14:cNvContentPartPr/>
                <p14:nvPr/>
              </p14:nvContentPartPr>
              <p14:xfrm>
                <a:off x="7510427" y="1890787"/>
                <a:ext cx="33480" cy="234360"/>
              </p14:xfrm>
            </p:contentPart>
          </mc:Choice>
          <mc:Fallback xmlns=""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16EB6F01-B92B-4EC8-A627-58523AB90A30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7506107" y="1886467"/>
                  <a:ext cx="4212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7793F8AA-2074-4E33-AB01-16ED27F891CE}"/>
                    </a:ext>
                  </a:extLst>
                </p14:cNvPr>
                <p14:cNvContentPartPr/>
                <p14:nvPr/>
              </p14:nvContentPartPr>
              <p14:xfrm>
                <a:off x="7439147" y="2075467"/>
                <a:ext cx="162360" cy="7920"/>
              </p14:xfrm>
            </p:contentPart>
          </mc:Choice>
          <mc:Fallback xmlns=""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7793F8AA-2074-4E33-AB01-16ED27F891CE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7434827" y="2071147"/>
                  <a:ext cx="17100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D9CA016A-A9D4-40F8-A8CA-26F8CD375AB5}"/>
                    </a:ext>
                  </a:extLst>
                </p14:cNvPr>
                <p14:cNvContentPartPr/>
                <p14:nvPr/>
              </p14:nvContentPartPr>
              <p14:xfrm>
                <a:off x="8173907" y="2027947"/>
                <a:ext cx="20160" cy="70200"/>
              </p14:xfrm>
            </p:contentPart>
          </mc:Choice>
          <mc:Fallback xmlns=""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D9CA016A-A9D4-40F8-A8CA-26F8CD375AB5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8169587" y="2023627"/>
                  <a:ext cx="28800" cy="7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5501DF00-85C9-41AE-A0E3-6B1D5F8D0F66}"/>
                    </a:ext>
                  </a:extLst>
                </p14:cNvPr>
                <p14:cNvContentPartPr/>
                <p14:nvPr/>
              </p14:nvContentPartPr>
              <p14:xfrm>
                <a:off x="8253827" y="2007427"/>
                <a:ext cx="106200" cy="90000"/>
              </p14:xfrm>
            </p:contentPart>
          </mc:Choice>
          <mc:Fallback xmlns=""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5501DF00-85C9-41AE-A0E3-6B1D5F8D0F66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8249507" y="2003107"/>
                  <a:ext cx="11484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C30D12F8-BC0E-4285-930B-EDA698C0D0C5}"/>
                    </a:ext>
                  </a:extLst>
                </p14:cNvPr>
                <p14:cNvContentPartPr/>
                <p14:nvPr/>
              </p14:nvContentPartPr>
              <p14:xfrm>
                <a:off x="8290907" y="2044147"/>
                <a:ext cx="75600" cy="68760"/>
              </p14:xfrm>
            </p:contentPart>
          </mc:Choice>
          <mc:Fallback xmlns=""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C30D12F8-BC0E-4285-930B-EDA698C0D0C5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8286587" y="2039827"/>
                  <a:ext cx="84240" cy="77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2">
            <p14:nvContentPartPr>
              <p14:cNvPr id="160" name="Freihand 159">
                <a:extLst>
                  <a:ext uri="{FF2B5EF4-FFF2-40B4-BE49-F238E27FC236}">
                    <a16:creationId xmlns:a16="http://schemas.microsoft.com/office/drawing/2014/main" id="{EDDFFF43-B039-46EC-8239-B96D16DD093C}"/>
                  </a:ext>
                </a:extLst>
              </p14:cNvPr>
              <p14:cNvContentPartPr/>
              <p14:nvPr/>
            </p14:nvContentPartPr>
            <p14:xfrm>
              <a:off x="4229747" y="2801947"/>
              <a:ext cx="14040" cy="40680"/>
            </p14:xfrm>
          </p:contentPart>
        </mc:Choice>
        <mc:Fallback xmlns="">
          <p:pic>
            <p:nvPicPr>
              <p:cNvPr id="160" name="Freihand 159">
                <a:extLst>
                  <a:ext uri="{FF2B5EF4-FFF2-40B4-BE49-F238E27FC236}">
                    <a16:creationId xmlns:a16="http://schemas.microsoft.com/office/drawing/2014/main" id="{EDDFFF43-B039-46EC-8239-B96D16DD093C}"/>
                  </a:ext>
                </a:extLst>
              </p:cNvPr>
              <p:cNvPicPr/>
              <p:nvPr/>
            </p:nvPicPr>
            <p:blipFill>
              <a:blip r:embed="rId153"/>
              <a:stretch>
                <a:fillRect/>
              </a:stretch>
            </p:blipFill>
            <p:spPr>
              <a:xfrm>
                <a:off x="4225427" y="2797627"/>
                <a:ext cx="22680" cy="49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86" name="Gruppieren 185">
            <a:extLst>
              <a:ext uri="{FF2B5EF4-FFF2-40B4-BE49-F238E27FC236}">
                <a16:creationId xmlns:a16="http://schemas.microsoft.com/office/drawing/2014/main" id="{A9A534B0-B1C3-40B8-B2C6-F621AF4AB12A}"/>
              </a:ext>
            </a:extLst>
          </p:cNvPr>
          <p:cNvGrpSpPr/>
          <p:nvPr/>
        </p:nvGrpSpPr>
        <p:grpSpPr>
          <a:xfrm>
            <a:off x="8543627" y="1804027"/>
            <a:ext cx="1024560" cy="218880"/>
            <a:chOff x="8543627" y="1804027"/>
            <a:chExt cx="1024560" cy="218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12D261FC-DB04-4958-9D25-5BBA14736B53}"/>
                    </a:ext>
                  </a:extLst>
                </p14:cNvPr>
                <p14:cNvContentPartPr/>
                <p14:nvPr/>
              </p14:nvContentPartPr>
              <p14:xfrm>
                <a:off x="8555507" y="1915627"/>
                <a:ext cx="185040" cy="28440"/>
              </p14:xfrm>
            </p:contentPart>
          </mc:Choice>
          <mc:Fallback xmlns=""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12D261FC-DB04-4958-9D25-5BBA14736B53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8551187" y="1911307"/>
                  <a:ext cx="19368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38A76447-F0C0-438D-ABAD-5D7221B86DD9}"/>
                    </a:ext>
                  </a:extLst>
                </p14:cNvPr>
                <p14:cNvContentPartPr/>
                <p14:nvPr/>
              </p14:nvContentPartPr>
              <p14:xfrm>
                <a:off x="8543627" y="1963147"/>
                <a:ext cx="205200" cy="3384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38A76447-F0C0-438D-ABAD-5D7221B86DD9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8539307" y="1958827"/>
                  <a:ext cx="21384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6FB4FF50-B0C4-4E89-AF27-F8B9C1536C83}"/>
                    </a:ext>
                  </a:extLst>
                </p14:cNvPr>
                <p14:cNvContentPartPr/>
                <p14:nvPr/>
              </p14:nvContentPartPr>
              <p14:xfrm>
                <a:off x="8873747" y="1821307"/>
                <a:ext cx="204480" cy="20160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6FB4FF50-B0C4-4E89-AF27-F8B9C1536C83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8869427" y="1816987"/>
                  <a:ext cx="213120" cy="21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28D7CD25-E4D6-4793-B430-0EA897C27B44}"/>
                    </a:ext>
                  </a:extLst>
                </p14:cNvPr>
                <p14:cNvContentPartPr/>
                <p14:nvPr/>
              </p14:nvContentPartPr>
              <p14:xfrm>
                <a:off x="8970227" y="1934347"/>
                <a:ext cx="113040" cy="8280"/>
              </p14:xfrm>
            </p:contentPart>
          </mc:Choice>
          <mc:Fallback xmlns=""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28D7CD25-E4D6-4793-B430-0EA897C27B44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8965907" y="1930027"/>
                  <a:ext cx="12168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03A74A25-201F-4FCC-B4CA-D572A952F9FE}"/>
                    </a:ext>
                  </a:extLst>
                </p14:cNvPr>
                <p14:cNvContentPartPr/>
                <p14:nvPr/>
              </p14:nvContentPartPr>
              <p14:xfrm>
                <a:off x="9245267" y="1845787"/>
                <a:ext cx="119160" cy="11124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03A74A25-201F-4FCC-B4CA-D572A952F9FE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9240947" y="1841467"/>
                  <a:ext cx="12780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9D468A38-E033-4C1B-A275-305BD9330F4B}"/>
                    </a:ext>
                  </a:extLst>
                </p14:cNvPr>
                <p14:cNvContentPartPr/>
                <p14:nvPr/>
              </p14:nvContentPartPr>
              <p14:xfrm>
                <a:off x="9491867" y="1820227"/>
                <a:ext cx="33120" cy="126720"/>
              </p14:xfrm>
            </p:contentPart>
          </mc:Choice>
          <mc:Fallback xmlns=""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9D468A38-E033-4C1B-A275-305BD9330F4B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9487547" y="1815907"/>
                  <a:ext cx="4176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0D7A91B5-03EE-42A3-BDB0-F49D52EBDE88}"/>
                    </a:ext>
                  </a:extLst>
                </p14:cNvPr>
                <p14:cNvContentPartPr/>
                <p14:nvPr/>
              </p14:nvContentPartPr>
              <p14:xfrm>
                <a:off x="9429947" y="1804027"/>
                <a:ext cx="138240" cy="189360"/>
              </p14:xfrm>
            </p:contentPart>
          </mc:Choice>
          <mc:Fallback xmlns=""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0D7A91B5-03EE-42A3-BDB0-F49D52EBDE88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9425627" y="1799707"/>
                  <a:ext cx="146880" cy="19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5" name="Gruppieren 184">
            <a:extLst>
              <a:ext uri="{FF2B5EF4-FFF2-40B4-BE49-F238E27FC236}">
                <a16:creationId xmlns:a16="http://schemas.microsoft.com/office/drawing/2014/main" id="{ECDBFC0B-BDC9-4B04-AA4A-264C4D93B7D2}"/>
              </a:ext>
            </a:extLst>
          </p:cNvPr>
          <p:cNvGrpSpPr/>
          <p:nvPr/>
        </p:nvGrpSpPr>
        <p:grpSpPr>
          <a:xfrm>
            <a:off x="9788147" y="1781347"/>
            <a:ext cx="447840" cy="177480"/>
            <a:chOff x="9788147" y="1781347"/>
            <a:chExt cx="447840" cy="177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9FCD3BBF-F0ED-4023-BF38-DCF711470F0D}"/>
                    </a:ext>
                  </a:extLst>
                </p14:cNvPr>
                <p14:cNvContentPartPr/>
                <p14:nvPr/>
              </p14:nvContentPartPr>
              <p14:xfrm>
                <a:off x="9862667" y="1826707"/>
                <a:ext cx="19800" cy="132120"/>
              </p14:xfrm>
            </p:contentPart>
          </mc:Choice>
          <mc:Fallback xmlns=""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9FCD3BBF-F0ED-4023-BF38-DCF711470F0D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9858347" y="1822387"/>
                  <a:ext cx="2844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D5703AEF-42C3-4D2D-BEFE-4D3934E78A04}"/>
                    </a:ext>
                  </a:extLst>
                </p14:cNvPr>
                <p14:cNvContentPartPr/>
                <p14:nvPr/>
              </p14:nvContentPartPr>
              <p14:xfrm>
                <a:off x="9788147" y="1859107"/>
                <a:ext cx="156240" cy="24480"/>
              </p14:xfrm>
            </p:contentPart>
          </mc:Choice>
          <mc:Fallback xmlns=""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D5703AEF-42C3-4D2D-BEFE-4D3934E78A04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9783827" y="1854787"/>
                  <a:ext cx="16488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F0774E2E-3D00-4401-886C-5FD2EA2D6FA7}"/>
                    </a:ext>
                  </a:extLst>
                </p14:cNvPr>
                <p14:cNvContentPartPr/>
                <p14:nvPr/>
              </p14:nvContentPartPr>
              <p14:xfrm>
                <a:off x="10094507" y="1781347"/>
                <a:ext cx="141480" cy="135720"/>
              </p14:xfrm>
            </p:contentPart>
          </mc:Choice>
          <mc:Fallback xmlns=""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F0774E2E-3D00-4401-886C-5FD2EA2D6FA7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10090187" y="1777027"/>
                  <a:ext cx="150120" cy="144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5" name="Gruppieren 194">
            <a:extLst>
              <a:ext uri="{FF2B5EF4-FFF2-40B4-BE49-F238E27FC236}">
                <a16:creationId xmlns:a16="http://schemas.microsoft.com/office/drawing/2014/main" id="{51724F95-0EFA-4852-8FF5-C108ED787F99}"/>
              </a:ext>
            </a:extLst>
          </p:cNvPr>
          <p:cNvGrpSpPr/>
          <p:nvPr/>
        </p:nvGrpSpPr>
        <p:grpSpPr>
          <a:xfrm>
            <a:off x="10262267" y="1701067"/>
            <a:ext cx="432000" cy="197640"/>
            <a:chOff x="10262267" y="1701067"/>
            <a:chExt cx="432000" cy="197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A2E36094-5EAE-47D5-8990-5F87F8ADF54D}"/>
                    </a:ext>
                  </a:extLst>
                </p14:cNvPr>
                <p14:cNvContentPartPr/>
                <p14:nvPr/>
              </p14:nvContentPartPr>
              <p14:xfrm>
                <a:off x="10262267" y="1705027"/>
                <a:ext cx="3240" cy="86760"/>
              </p14:xfrm>
            </p:contentPart>
          </mc:Choice>
          <mc:Fallback xmlns=""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A2E36094-5EAE-47D5-8990-5F87F8ADF54D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10257947" y="1700707"/>
                  <a:ext cx="1188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92FF5760-F8B9-4662-A84C-CAB18F5BAF76}"/>
                    </a:ext>
                  </a:extLst>
                </p14:cNvPr>
                <p14:cNvContentPartPr/>
                <p14:nvPr/>
              </p14:nvContentPartPr>
              <p14:xfrm>
                <a:off x="10372787" y="1781347"/>
                <a:ext cx="13320" cy="117360"/>
              </p14:xfrm>
            </p:contentPart>
          </mc:Choice>
          <mc:Fallback xmlns=""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92FF5760-F8B9-4662-A84C-CAB18F5BAF76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10368467" y="1777027"/>
                  <a:ext cx="2196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036BCC91-2D31-4B27-AF44-ADB0AF84127D}"/>
                    </a:ext>
                  </a:extLst>
                </p14:cNvPr>
                <p14:cNvContentPartPr/>
                <p14:nvPr/>
              </p14:nvContentPartPr>
              <p14:xfrm>
                <a:off x="10334267" y="1830307"/>
                <a:ext cx="112680" cy="19800"/>
              </p14:xfrm>
            </p:contentPart>
          </mc:Choice>
          <mc:Fallback xmlns=""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036BCC91-2D31-4B27-AF44-ADB0AF84127D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10329947" y="1825987"/>
                  <a:ext cx="12132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110995E8-3E71-4705-B7C2-AF2FDB645629}"/>
                    </a:ext>
                  </a:extLst>
                </p14:cNvPr>
                <p14:cNvContentPartPr/>
                <p14:nvPr/>
              </p14:nvContentPartPr>
              <p14:xfrm>
                <a:off x="10482227" y="1788187"/>
                <a:ext cx="118800" cy="100440"/>
              </p14:xfrm>
            </p:contentPart>
          </mc:Choice>
          <mc:Fallback xmlns=""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110995E8-3E71-4705-B7C2-AF2FDB645629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10477907" y="1783867"/>
                  <a:ext cx="12744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0AC17D79-E191-4F1E-9425-B2199656154F}"/>
                    </a:ext>
                  </a:extLst>
                </p14:cNvPr>
                <p14:cNvContentPartPr/>
                <p14:nvPr/>
              </p14:nvContentPartPr>
              <p14:xfrm>
                <a:off x="10622987" y="1701067"/>
                <a:ext cx="71280" cy="98280"/>
              </p14:xfrm>
            </p:contentPart>
          </mc:Choice>
          <mc:Fallback xmlns=""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0AC17D79-E191-4F1E-9425-B2199656154F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10618667" y="1696747"/>
                  <a:ext cx="79920" cy="106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1" name="Gruppieren 200">
            <a:extLst>
              <a:ext uri="{FF2B5EF4-FFF2-40B4-BE49-F238E27FC236}">
                <a16:creationId xmlns:a16="http://schemas.microsoft.com/office/drawing/2014/main" id="{615238BE-DAA0-4AC9-A812-3C41B8AACF3F}"/>
              </a:ext>
            </a:extLst>
          </p:cNvPr>
          <p:cNvGrpSpPr/>
          <p:nvPr/>
        </p:nvGrpSpPr>
        <p:grpSpPr>
          <a:xfrm>
            <a:off x="10797587" y="1761907"/>
            <a:ext cx="379440" cy="184680"/>
            <a:chOff x="10797587" y="1761907"/>
            <a:chExt cx="379440" cy="184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32FFC479-0768-46D3-A9F0-689A0FBECC75}"/>
                    </a:ext>
                  </a:extLst>
                </p14:cNvPr>
                <p14:cNvContentPartPr/>
                <p14:nvPr/>
              </p14:nvContentPartPr>
              <p14:xfrm>
                <a:off x="10834307" y="1808707"/>
                <a:ext cx="15120" cy="123480"/>
              </p14:xfrm>
            </p:contentPart>
          </mc:Choice>
          <mc:Fallback xmlns=""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32FFC479-0768-46D3-A9F0-689A0FBECC75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0829987" y="1804387"/>
                  <a:ext cx="2376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51934B89-A1FF-424E-9E03-1572BDB777E5}"/>
                    </a:ext>
                  </a:extLst>
                </p14:cNvPr>
                <p14:cNvContentPartPr/>
                <p14:nvPr/>
              </p14:nvContentPartPr>
              <p14:xfrm>
                <a:off x="10797587" y="1873147"/>
                <a:ext cx="103320" cy="4680"/>
              </p14:xfrm>
            </p:contentPart>
          </mc:Choice>
          <mc:Fallback xmlns=""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51934B89-A1FF-424E-9E03-1572BDB777E5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10793267" y="1868827"/>
                  <a:ext cx="11196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D9FB849F-20BD-4131-BFB6-CBF0F343B274}"/>
                    </a:ext>
                  </a:extLst>
                </p14:cNvPr>
                <p14:cNvContentPartPr/>
                <p14:nvPr/>
              </p14:nvContentPartPr>
              <p14:xfrm>
                <a:off x="11064347" y="1770547"/>
                <a:ext cx="17280" cy="138960"/>
              </p14:xfrm>
            </p:contentPart>
          </mc:Choice>
          <mc:Fallback xmlns=""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D9FB849F-20BD-4131-BFB6-CBF0F343B274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11060027" y="1766227"/>
                  <a:ext cx="2592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1D4034A0-B071-484E-A1BB-10AC21B9E71D}"/>
                    </a:ext>
                  </a:extLst>
                </p14:cNvPr>
                <p14:cNvContentPartPr/>
                <p14:nvPr/>
              </p14:nvContentPartPr>
              <p14:xfrm>
                <a:off x="10997027" y="1761907"/>
                <a:ext cx="180000" cy="184680"/>
              </p14:xfrm>
            </p:contentPart>
          </mc:Choice>
          <mc:Fallback xmlns=""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1D4034A0-B071-484E-A1BB-10AC21B9E71D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10992707" y="1757587"/>
                  <a:ext cx="188640" cy="193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15" name="Gruppieren 214">
            <a:extLst>
              <a:ext uri="{FF2B5EF4-FFF2-40B4-BE49-F238E27FC236}">
                <a16:creationId xmlns:a16="http://schemas.microsoft.com/office/drawing/2014/main" id="{F39D5DC5-F82E-4852-925C-5378465428C5}"/>
              </a:ext>
            </a:extLst>
          </p:cNvPr>
          <p:cNvGrpSpPr/>
          <p:nvPr/>
        </p:nvGrpSpPr>
        <p:grpSpPr>
          <a:xfrm>
            <a:off x="7313867" y="2281027"/>
            <a:ext cx="959760" cy="289080"/>
            <a:chOff x="7313867" y="2281027"/>
            <a:chExt cx="959760" cy="289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732A52CB-F6F1-457B-933A-92F0F82A04C2}"/>
                    </a:ext>
                  </a:extLst>
                </p14:cNvPr>
                <p14:cNvContentPartPr/>
                <p14:nvPr/>
              </p14:nvContentPartPr>
              <p14:xfrm>
                <a:off x="7313867" y="2281027"/>
                <a:ext cx="178920" cy="253440"/>
              </p14:xfrm>
            </p:contentPart>
          </mc:Choice>
          <mc:Fallback xmlns=""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732A52CB-F6F1-457B-933A-92F0F82A04C2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7309547" y="2276707"/>
                  <a:ext cx="187560" cy="26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3E87FCBA-44F2-46BF-B963-09BB5A3C9F02}"/>
                    </a:ext>
                  </a:extLst>
                </p14:cNvPr>
                <p14:cNvContentPartPr/>
                <p14:nvPr/>
              </p14:nvContentPartPr>
              <p14:xfrm>
                <a:off x="7350587" y="2476867"/>
                <a:ext cx="173880" cy="47520"/>
              </p14:xfrm>
            </p:contentPart>
          </mc:Choice>
          <mc:Fallback xmlns=""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3E87FCBA-44F2-46BF-B963-09BB5A3C9F02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7346267" y="2472547"/>
                  <a:ext cx="18252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427C72DB-E0D7-4096-907E-7EE8B840AA5B}"/>
                    </a:ext>
                  </a:extLst>
                </p14:cNvPr>
                <p14:cNvContentPartPr/>
                <p14:nvPr/>
              </p14:nvContentPartPr>
              <p14:xfrm>
                <a:off x="7764947" y="2332867"/>
                <a:ext cx="9360" cy="175680"/>
              </p14:xfrm>
            </p:contentPart>
          </mc:Choice>
          <mc:Fallback xmlns=""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427C72DB-E0D7-4096-907E-7EE8B840AA5B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7760627" y="2328547"/>
                  <a:ext cx="1800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05716BFA-ADB3-452A-B594-D07D9285F23F}"/>
                    </a:ext>
                  </a:extLst>
                </p14:cNvPr>
                <p14:cNvContentPartPr/>
                <p14:nvPr/>
              </p14:nvContentPartPr>
              <p14:xfrm>
                <a:off x="7678907" y="2332147"/>
                <a:ext cx="168840" cy="95400"/>
              </p14:xfrm>
            </p:contentPart>
          </mc:Choice>
          <mc:Fallback xmlns=""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05716BFA-ADB3-452A-B594-D07D9285F23F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7674587" y="2327827"/>
                  <a:ext cx="17748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C3C26D6C-952F-4615-84CD-CEA5E039D576}"/>
                    </a:ext>
                  </a:extLst>
                </p14:cNvPr>
                <p14:cNvContentPartPr/>
                <p14:nvPr/>
              </p14:nvContentPartPr>
              <p14:xfrm>
                <a:off x="7982747" y="2347987"/>
                <a:ext cx="22680" cy="139680"/>
              </p14:xfrm>
            </p:contentPart>
          </mc:Choice>
          <mc:Fallback xmlns=""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C3C26D6C-952F-4615-84CD-CEA5E039D576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7978427" y="2343667"/>
                  <a:ext cx="3132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270B132A-BF46-44E7-9149-96052173EF82}"/>
                    </a:ext>
                  </a:extLst>
                </p14:cNvPr>
                <p14:cNvContentPartPr/>
                <p14:nvPr/>
              </p14:nvContentPartPr>
              <p14:xfrm>
                <a:off x="7904267" y="2310907"/>
                <a:ext cx="159840" cy="88920"/>
              </p14:xfrm>
            </p:contentPart>
          </mc:Choice>
          <mc:Fallback xmlns=""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270B132A-BF46-44E7-9149-96052173EF82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7899947" y="2306587"/>
                  <a:ext cx="16848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B0F3660F-8ECE-4272-9AB3-4E17C146B227}"/>
                    </a:ext>
                  </a:extLst>
                </p14:cNvPr>
                <p14:cNvContentPartPr/>
                <p14:nvPr/>
              </p14:nvContentPartPr>
              <p14:xfrm>
                <a:off x="7967267" y="2399467"/>
                <a:ext cx="99720" cy="93960"/>
              </p14:xfrm>
            </p:contentPart>
          </mc:Choice>
          <mc:Fallback xmlns=""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B0F3660F-8ECE-4272-9AB3-4E17C146B227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7962947" y="2395147"/>
                  <a:ext cx="10836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A7D6B9E1-B6E6-42B2-AF5B-9A67C07DDE72}"/>
                    </a:ext>
                  </a:extLst>
                </p14:cNvPr>
                <p14:cNvContentPartPr/>
                <p14:nvPr/>
              </p14:nvContentPartPr>
              <p14:xfrm>
                <a:off x="8136827" y="2455987"/>
                <a:ext cx="10800" cy="114120"/>
              </p14:xfrm>
            </p:contentPart>
          </mc:Choice>
          <mc:Fallback xmlns=""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A7D6B9E1-B6E6-42B2-AF5B-9A67C07DDE72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8132507" y="2451667"/>
                  <a:ext cx="19440" cy="12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2D9DD8A0-1155-4530-A413-A815EB5E6321}"/>
                    </a:ext>
                  </a:extLst>
                </p14:cNvPr>
                <p14:cNvContentPartPr/>
                <p14:nvPr/>
              </p14:nvContentPartPr>
              <p14:xfrm>
                <a:off x="8184707" y="2471107"/>
                <a:ext cx="80640" cy="94680"/>
              </p14:xfrm>
            </p:contentPart>
          </mc:Choice>
          <mc:Fallback xmlns=""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2D9DD8A0-1155-4530-A413-A815EB5E6321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8180387" y="2466787"/>
                  <a:ext cx="8928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CEC9FEB8-769D-4E08-B072-9EDD4E5BF1D0}"/>
                    </a:ext>
                  </a:extLst>
                </p14:cNvPr>
                <p14:cNvContentPartPr/>
                <p14:nvPr/>
              </p14:nvContentPartPr>
              <p14:xfrm>
                <a:off x="8208827" y="2517187"/>
                <a:ext cx="64800" cy="32040"/>
              </p14:xfrm>
            </p:contentPart>
          </mc:Choice>
          <mc:Fallback xmlns=""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CEC9FEB8-769D-4E08-B072-9EDD4E5BF1D0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8204507" y="2512867"/>
                  <a:ext cx="73440" cy="40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12">
            <p14:nvContentPartPr>
              <p14:cNvPr id="214" name="Freihand 213">
                <a:extLst>
                  <a:ext uri="{FF2B5EF4-FFF2-40B4-BE49-F238E27FC236}">
                    <a16:creationId xmlns:a16="http://schemas.microsoft.com/office/drawing/2014/main" id="{6D6A6C0B-8CD9-4B02-A407-74DCBE76207C}"/>
                  </a:ext>
                </a:extLst>
              </p14:cNvPr>
              <p14:cNvContentPartPr/>
              <p14:nvPr/>
            </p14:nvContentPartPr>
            <p14:xfrm>
              <a:off x="8613107" y="2370307"/>
              <a:ext cx="120240" cy="55800"/>
            </p14:xfrm>
          </p:contentPart>
        </mc:Choice>
        <mc:Fallback xmlns="">
          <p:pic>
            <p:nvPicPr>
              <p:cNvPr id="214" name="Freihand 213">
                <a:extLst>
                  <a:ext uri="{FF2B5EF4-FFF2-40B4-BE49-F238E27FC236}">
                    <a16:creationId xmlns:a16="http://schemas.microsoft.com/office/drawing/2014/main" id="{6D6A6C0B-8CD9-4B02-A407-74DCBE76207C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8608787" y="2365987"/>
                <a:ext cx="128880" cy="64440"/>
              </a:xfrm>
              <a:prstGeom prst="rect">
                <a:avLst/>
              </a:prstGeom>
            </p:spPr>
          </p:pic>
        </mc:Fallback>
      </mc:AlternateContent>
      <p:grpSp>
        <p:nvGrpSpPr>
          <p:cNvPr id="226" name="Gruppieren 225">
            <a:extLst>
              <a:ext uri="{FF2B5EF4-FFF2-40B4-BE49-F238E27FC236}">
                <a16:creationId xmlns:a16="http://schemas.microsoft.com/office/drawing/2014/main" id="{B1E2BDF7-762E-464C-99B3-E71FA23CE62D}"/>
              </a:ext>
            </a:extLst>
          </p:cNvPr>
          <p:cNvGrpSpPr/>
          <p:nvPr/>
        </p:nvGrpSpPr>
        <p:grpSpPr>
          <a:xfrm>
            <a:off x="8910467" y="2294707"/>
            <a:ext cx="232560" cy="192600"/>
            <a:chOff x="8910467" y="2294707"/>
            <a:chExt cx="232560" cy="192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63FFF2DC-F51E-42A9-A1DB-CCFC146ADE4E}"/>
                    </a:ext>
                  </a:extLst>
                </p14:cNvPr>
                <p14:cNvContentPartPr/>
                <p14:nvPr/>
              </p14:nvContentPartPr>
              <p14:xfrm>
                <a:off x="8910467" y="2294707"/>
                <a:ext cx="232560" cy="192600"/>
              </p14:xfrm>
            </p:contentPart>
          </mc:Choice>
          <mc:Fallback xmlns=""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63FFF2DC-F51E-42A9-A1DB-CCFC146ADE4E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8906147" y="2290387"/>
                  <a:ext cx="24120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234FA882-4E5E-4AB5-BC50-BF4ED7D92198}"/>
                    </a:ext>
                  </a:extLst>
                </p14:cNvPr>
                <p14:cNvContentPartPr/>
                <p14:nvPr/>
              </p14:nvContentPartPr>
              <p14:xfrm>
                <a:off x="9013427" y="2412787"/>
                <a:ext cx="123480" cy="8280"/>
              </p14:xfrm>
            </p:contentPart>
          </mc:Choice>
          <mc:Fallback xmlns=""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234FA882-4E5E-4AB5-BC50-BF4ED7D92198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9009107" y="2408467"/>
                  <a:ext cx="132120" cy="1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18">
            <p14:nvContentPartPr>
              <p14:cNvPr id="227" name="Freihand 226">
                <a:extLst>
                  <a:ext uri="{FF2B5EF4-FFF2-40B4-BE49-F238E27FC236}">
                    <a16:creationId xmlns:a16="http://schemas.microsoft.com/office/drawing/2014/main" id="{DBE0C772-D5E4-426D-916C-639F1EA612E4}"/>
                  </a:ext>
                </a:extLst>
              </p14:cNvPr>
              <p14:cNvContentPartPr/>
              <p14:nvPr/>
            </p14:nvContentPartPr>
            <p14:xfrm>
              <a:off x="3114107" y="3272467"/>
              <a:ext cx="360" cy="360"/>
            </p14:xfrm>
          </p:contentPart>
        </mc:Choice>
        <mc:Fallback xmlns="">
          <p:pic>
            <p:nvPicPr>
              <p:cNvPr id="227" name="Freihand 226">
                <a:extLst>
                  <a:ext uri="{FF2B5EF4-FFF2-40B4-BE49-F238E27FC236}">
                    <a16:creationId xmlns:a16="http://schemas.microsoft.com/office/drawing/2014/main" id="{DBE0C772-D5E4-426D-916C-639F1EA612E4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109787" y="3268147"/>
                <a:ext cx="9000" cy="9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34" name="Gruppieren 233">
            <a:extLst>
              <a:ext uri="{FF2B5EF4-FFF2-40B4-BE49-F238E27FC236}">
                <a16:creationId xmlns:a16="http://schemas.microsoft.com/office/drawing/2014/main" id="{5CD0FB42-B7A0-40E5-AF01-40C670C50EF6}"/>
              </a:ext>
            </a:extLst>
          </p:cNvPr>
          <p:cNvGrpSpPr/>
          <p:nvPr/>
        </p:nvGrpSpPr>
        <p:grpSpPr>
          <a:xfrm>
            <a:off x="700307" y="5489707"/>
            <a:ext cx="591480" cy="289080"/>
            <a:chOff x="700307" y="5489707"/>
            <a:chExt cx="591480" cy="289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A052EB25-80CA-42B8-9C2F-2A83672493FC}"/>
                    </a:ext>
                  </a:extLst>
                </p14:cNvPr>
                <p14:cNvContentPartPr/>
                <p14:nvPr/>
              </p14:nvContentPartPr>
              <p14:xfrm>
                <a:off x="908027" y="5625787"/>
                <a:ext cx="21960" cy="91800"/>
              </p14:xfrm>
            </p:contentPart>
          </mc:Choice>
          <mc:Fallback xmlns=""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A052EB25-80CA-42B8-9C2F-2A83672493FC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903707" y="5621467"/>
                  <a:ext cx="3060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FE681E11-077D-49A2-A01F-69DB29E85323}"/>
                    </a:ext>
                  </a:extLst>
                </p14:cNvPr>
                <p14:cNvContentPartPr/>
                <p14:nvPr/>
              </p14:nvContentPartPr>
              <p14:xfrm>
                <a:off x="700307" y="5564587"/>
                <a:ext cx="282960" cy="214200"/>
              </p14:xfrm>
            </p:contentPart>
          </mc:Choice>
          <mc:Fallback xmlns=""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FE681E11-077D-49A2-A01F-69DB29E85323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695987" y="5560267"/>
                  <a:ext cx="29160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1D5E30FA-57F0-49D9-9721-90FFC3794D08}"/>
                    </a:ext>
                  </a:extLst>
                </p14:cNvPr>
                <p14:cNvContentPartPr/>
                <p14:nvPr/>
              </p14:nvContentPartPr>
              <p14:xfrm>
                <a:off x="1075787" y="5694187"/>
                <a:ext cx="28080" cy="68760"/>
              </p14:xfrm>
            </p:contentPart>
          </mc:Choice>
          <mc:Fallback xmlns=""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1D5E30FA-57F0-49D9-9721-90FFC3794D08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1071467" y="5689867"/>
                  <a:ext cx="3672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11401623-816B-4A04-AF22-988AA049EC60}"/>
                    </a:ext>
                  </a:extLst>
                </p14:cNvPr>
                <p14:cNvContentPartPr/>
                <p14:nvPr/>
              </p14:nvContentPartPr>
              <p14:xfrm>
                <a:off x="1139867" y="5659267"/>
                <a:ext cx="151920" cy="102240"/>
              </p14:xfrm>
            </p:contentPart>
          </mc:Choice>
          <mc:Fallback xmlns=""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11401623-816B-4A04-AF22-988AA049EC60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1135547" y="5654947"/>
                  <a:ext cx="1605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E00FAC29-18E1-45A3-9DE8-8D11C8ECC1F7}"/>
                    </a:ext>
                  </a:extLst>
                </p14:cNvPr>
                <p14:cNvContentPartPr/>
                <p14:nvPr/>
              </p14:nvContentPartPr>
              <p14:xfrm>
                <a:off x="1115387" y="5489707"/>
                <a:ext cx="26640" cy="360"/>
              </p14:xfrm>
            </p:contentPart>
          </mc:Choice>
          <mc:Fallback xmlns=""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E00FAC29-18E1-45A3-9DE8-8D11C8ECC1F7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1111067" y="5485387"/>
                  <a:ext cx="35280" cy="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9" name="Gruppieren 248">
            <a:extLst>
              <a:ext uri="{FF2B5EF4-FFF2-40B4-BE49-F238E27FC236}">
                <a16:creationId xmlns:a16="http://schemas.microsoft.com/office/drawing/2014/main" id="{0F023438-01DE-4B54-8BA1-68A22880B48D}"/>
              </a:ext>
            </a:extLst>
          </p:cNvPr>
          <p:cNvGrpSpPr/>
          <p:nvPr/>
        </p:nvGrpSpPr>
        <p:grpSpPr>
          <a:xfrm>
            <a:off x="1549547" y="5596987"/>
            <a:ext cx="1332360" cy="306000"/>
            <a:chOff x="1549547" y="5596987"/>
            <a:chExt cx="1332360" cy="30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0FC76EA3-194F-4250-B173-AAD05BE4217D}"/>
                    </a:ext>
                  </a:extLst>
                </p14:cNvPr>
                <p14:cNvContentPartPr/>
                <p14:nvPr/>
              </p14:nvContentPartPr>
              <p14:xfrm>
                <a:off x="1648907" y="5642347"/>
                <a:ext cx="14400" cy="133560"/>
              </p14:xfrm>
            </p:contentPart>
          </mc:Choice>
          <mc:Fallback xmlns=""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0FC76EA3-194F-4250-B173-AAD05BE4217D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1644587" y="5638027"/>
                  <a:ext cx="2304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8BE24988-D824-470A-BD73-E07F11EA7513}"/>
                    </a:ext>
                  </a:extLst>
                </p14:cNvPr>
                <p14:cNvContentPartPr/>
                <p14:nvPr/>
              </p14:nvContentPartPr>
              <p14:xfrm>
                <a:off x="1552067" y="5738467"/>
                <a:ext cx="177480" cy="45360"/>
              </p14:xfrm>
            </p:contentPart>
          </mc:Choice>
          <mc:Fallback xmlns=""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8BE24988-D824-470A-BD73-E07F11EA7513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1547747" y="5734147"/>
                  <a:ext cx="18612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27D68162-7AD4-4185-8D08-B85CB1867F60}"/>
                    </a:ext>
                  </a:extLst>
                </p14:cNvPr>
                <p14:cNvContentPartPr/>
                <p14:nvPr/>
              </p14:nvContentPartPr>
              <p14:xfrm>
                <a:off x="1549547" y="5596987"/>
                <a:ext cx="209160" cy="14040"/>
              </p14:xfrm>
            </p:contentPart>
          </mc:Choice>
          <mc:Fallback xmlns=""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27D68162-7AD4-4185-8D08-B85CB1867F60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1545227" y="5592667"/>
                  <a:ext cx="21780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91779266-786C-4E4B-8EF3-DB7130498D09}"/>
                    </a:ext>
                  </a:extLst>
                </p14:cNvPr>
                <p14:cNvContentPartPr/>
                <p14:nvPr/>
              </p14:nvContentPartPr>
              <p14:xfrm>
                <a:off x="1776347" y="5703907"/>
                <a:ext cx="232200" cy="83160"/>
              </p14:xfrm>
            </p:contentPart>
          </mc:Choice>
          <mc:Fallback xmlns=""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91779266-786C-4E4B-8EF3-DB7130498D09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1772027" y="5699587"/>
                  <a:ext cx="24084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123C64B4-120D-4C4F-8BDD-BDAA462058EA}"/>
                    </a:ext>
                  </a:extLst>
                </p14:cNvPr>
                <p14:cNvContentPartPr/>
                <p14:nvPr/>
              </p14:nvContentPartPr>
              <p14:xfrm>
                <a:off x="2087387" y="5692747"/>
                <a:ext cx="101160" cy="210240"/>
              </p14:xfrm>
            </p:contentPart>
          </mc:Choice>
          <mc:Fallback xmlns=""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123C64B4-120D-4C4F-8BDD-BDAA462058EA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2083067" y="5688427"/>
                  <a:ext cx="10980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C9C46D62-D4E7-4DDC-96BE-AD47DE8D7776}"/>
                    </a:ext>
                  </a:extLst>
                </p14:cNvPr>
                <p14:cNvContentPartPr/>
                <p14:nvPr/>
              </p14:nvContentPartPr>
              <p14:xfrm>
                <a:off x="2210147" y="5695627"/>
                <a:ext cx="168480" cy="97200"/>
              </p14:xfrm>
            </p:contentPart>
          </mc:Choice>
          <mc:Fallback xmlns=""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C9C46D62-D4E7-4DDC-96BE-AD47DE8D7776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2205827" y="5691307"/>
                  <a:ext cx="17712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59F1A318-6C77-4499-BF8D-AF2416DCBB40}"/>
                    </a:ext>
                  </a:extLst>
                </p14:cNvPr>
                <p14:cNvContentPartPr/>
                <p14:nvPr/>
              </p14:nvContentPartPr>
              <p14:xfrm>
                <a:off x="2396267" y="5626147"/>
                <a:ext cx="485640" cy="163800"/>
              </p14:xfrm>
            </p:contentPart>
          </mc:Choice>
          <mc:Fallback xmlns=""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59F1A318-6C77-4499-BF8D-AF2416DCBB40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2391947" y="5621827"/>
                  <a:ext cx="494280" cy="172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48" name="Gruppieren 247">
            <a:extLst>
              <a:ext uri="{FF2B5EF4-FFF2-40B4-BE49-F238E27FC236}">
                <a16:creationId xmlns:a16="http://schemas.microsoft.com/office/drawing/2014/main" id="{E37DFAFD-5103-4F94-BEB2-F4FD7EB218D6}"/>
              </a:ext>
            </a:extLst>
          </p:cNvPr>
          <p:cNvGrpSpPr/>
          <p:nvPr/>
        </p:nvGrpSpPr>
        <p:grpSpPr>
          <a:xfrm>
            <a:off x="3127787" y="5520307"/>
            <a:ext cx="1134720" cy="220680"/>
            <a:chOff x="3127787" y="5520307"/>
            <a:chExt cx="1134720" cy="220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2673B222-8F98-4E4D-80ED-5068F74F4A49}"/>
                    </a:ext>
                  </a:extLst>
                </p14:cNvPr>
                <p14:cNvContentPartPr/>
                <p14:nvPr/>
              </p14:nvContentPartPr>
              <p14:xfrm>
                <a:off x="3127787" y="5656387"/>
                <a:ext cx="375120" cy="84600"/>
              </p14:xfrm>
            </p:contentPart>
          </mc:Choice>
          <mc:Fallback xmlns=""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2673B222-8F98-4E4D-80ED-5068F74F4A49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3123467" y="5652067"/>
                  <a:ext cx="38376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BC089760-3A7D-41A3-B6F1-57AC7D83BACC}"/>
                    </a:ext>
                  </a:extLst>
                </p14:cNvPr>
                <p14:cNvContentPartPr/>
                <p14:nvPr/>
              </p14:nvContentPartPr>
              <p14:xfrm>
                <a:off x="3529907" y="5545147"/>
                <a:ext cx="100080" cy="147240"/>
              </p14:xfrm>
            </p:contentPart>
          </mc:Choice>
          <mc:Fallback xmlns=""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BC089760-3A7D-41A3-B6F1-57AC7D83BACC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3525587" y="5540827"/>
                  <a:ext cx="10872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712E434A-1EB1-4873-B542-F923FF3B10D5}"/>
                    </a:ext>
                  </a:extLst>
                </p14:cNvPr>
                <p14:cNvContentPartPr/>
                <p14:nvPr/>
              </p14:nvContentPartPr>
              <p14:xfrm>
                <a:off x="3583547" y="5660707"/>
                <a:ext cx="74520" cy="36720"/>
              </p14:xfrm>
            </p:contentPart>
          </mc:Choice>
          <mc:Fallback xmlns=""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712E434A-1EB1-4873-B542-F923FF3B10D5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3579227" y="5656387"/>
                  <a:ext cx="8316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7401BEA4-2FA6-4529-95D0-2BA046938FAF}"/>
                    </a:ext>
                  </a:extLst>
                </p14:cNvPr>
                <p14:cNvContentPartPr/>
                <p14:nvPr/>
              </p14:nvContentPartPr>
              <p14:xfrm>
                <a:off x="3662387" y="5643787"/>
                <a:ext cx="219240" cy="75960"/>
              </p14:xfrm>
            </p:contentPart>
          </mc:Choice>
          <mc:Fallback xmlns=""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7401BEA4-2FA6-4529-95D0-2BA046938FAF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3658067" y="5639467"/>
                  <a:ext cx="22788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9159FF8E-0CE1-4014-BBEC-CEF41FCA39EA}"/>
                    </a:ext>
                  </a:extLst>
                </p14:cNvPr>
                <p14:cNvContentPartPr/>
                <p14:nvPr/>
              </p14:nvContentPartPr>
              <p14:xfrm>
                <a:off x="3946067" y="5520307"/>
                <a:ext cx="316440" cy="217440"/>
              </p14:xfrm>
            </p:contentPart>
          </mc:Choice>
          <mc:Fallback xmlns=""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9159FF8E-0CE1-4014-BBEC-CEF41FCA39EA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3941747" y="5515987"/>
                  <a:ext cx="325080" cy="226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53">
            <p14:nvContentPartPr>
              <p14:cNvPr id="247" name="Freihand 246">
                <a:extLst>
                  <a:ext uri="{FF2B5EF4-FFF2-40B4-BE49-F238E27FC236}">
                    <a16:creationId xmlns:a16="http://schemas.microsoft.com/office/drawing/2014/main" id="{5BE9F149-AAF1-4F3B-B54D-EE932B16D066}"/>
                  </a:ext>
                </a:extLst>
              </p14:cNvPr>
              <p14:cNvContentPartPr/>
              <p14:nvPr/>
            </p14:nvContentPartPr>
            <p14:xfrm>
              <a:off x="4475987" y="5549467"/>
              <a:ext cx="381600" cy="300600"/>
            </p14:xfrm>
          </p:contentPart>
        </mc:Choice>
        <mc:Fallback xmlns="">
          <p:pic>
            <p:nvPicPr>
              <p:cNvPr id="247" name="Freihand 246">
                <a:extLst>
                  <a:ext uri="{FF2B5EF4-FFF2-40B4-BE49-F238E27FC236}">
                    <a16:creationId xmlns:a16="http://schemas.microsoft.com/office/drawing/2014/main" id="{5BE9F149-AAF1-4F3B-B54D-EE932B16D066}"/>
                  </a:ext>
                </a:extLst>
              </p:cNvPr>
              <p:cNvPicPr/>
              <p:nvPr/>
            </p:nvPicPr>
            <p:blipFill>
              <a:blip r:embed="rId254"/>
              <a:stretch>
                <a:fillRect/>
              </a:stretch>
            </p:blipFill>
            <p:spPr>
              <a:xfrm>
                <a:off x="4471667" y="5545147"/>
                <a:ext cx="390240" cy="30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5">
            <p14:nvContentPartPr>
              <p14:cNvPr id="259" name="Freihand 258">
                <a:extLst>
                  <a:ext uri="{FF2B5EF4-FFF2-40B4-BE49-F238E27FC236}">
                    <a16:creationId xmlns:a16="http://schemas.microsoft.com/office/drawing/2014/main" id="{329DAC2F-0E0C-4026-ABBE-22193B950C37}"/>
                  </a:ext>
                </a:extLst>
              </p14:cNvPr>
              <p14:cNvContentPartPr/>
              <p14:nvPr/>
            </p14:nvContentPartPr>
            <p14:xfrm>
              <a:off x="4946147" y="2797267"/>
              <a:ext cx="360" cy="360"/>
            </p14:xfrm>
          </p:contentPart>
        </mc:Choice>
        <mc:Fallback xmlns="">
          <p:pic>
            <p:nvPicPr>
              <p:cNvPr id="259" name="Freihand 258">
                <a:extLst>
                  <a:ext uri="{FF2B5EF4-FFF2-40B4-BE49-F238E27FC236}">
                    <a16:creationId xmlns:a16="http://schemas.microsoft.com/office/drawing/2014/main" id="{329DAC2F-0E0C-4026-ABBE-22193B950C37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941827" y="2792947"/>
                <a:ext cx="9000" cy="9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64" name="Gruppieren 263">
            <a:extLst>
              <a:ext uri="{FF2B5EF4-FFF2-40B4-BE49-F238E27FC236}">
                <a16:creationId xmlns:a16="http://schemas.microsoft.com/office/drawing/2014/main" id="{FA0B218E-C5C4-4595-92EF-E3178947CFED}"/>
              </a:ext>
            </a:extLst>
          </p:cNvPr>
          <p:cNvGrpSpPr/>
          <p:nvPr/>
        </p:nvGrpSpPr>
        <p:grpSpPr>
          <a:xfrm>
            <a:off x="787427" y="2474347"/>
            <a:ext cx="737280" cy="602640"/>
            <a:chOff x="787427" y="2474347"/>
            <a:chExt cx="737280" cy="602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E46F11A0-E79D-4B7C-BA9D-20D3F39A15E7}"/>
                    </a:ext>
                  </a:extLst>
                </p14:cNvPr>
                <p14:cNvContentPartPr/>
                <p14:nvPr/>
              </p14:nvContentPartPr>
              <p14:xfrm>
                <a:off x="1077947" y="2695387"/>
                <a:ext cx="78480" cy="198000"/>
              </p14:xfrm>
            </p:contentPart>
          </mc:Choice>
          <mc:Fallback xmlns=""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E46F11A0-E79D-4B7C-BA9D-20D3F39A15E7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1073627" y="2691067"/>
                  <a:ext cx="8712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F45167A6-C1A6-49CC-B495-363CB17D584A}"/>
                    </a:ext>
                  </a:extLst>
                </p14:cNvPr>
                <p14:cNvContentPartPr/>
                <p14:nvPr/>
              </p14:nvContentPartPr>
              <p14:xfrm>
                <a:off x="1171907" y="2762707"/>
                <a:ext cx="113040" cy="74160"/>
              </p14:xfrm>
            </p:contentPart>
          </mc:Choice>
          <mc:Fallback xmlns=""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F45167A6-C1A6-49CC-B495-363CB17D584A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1167587" y="2758387"/>
                  <a:ext cx="12168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6A67FA84-B2B5-426B-961F-3F823EE382E6}"/>
                    </a:ext>
                  </a:extLst>
                </p14:cNvPr>
                <p14:cNvContentPartPr/>
                <p14:nvPr/>
              </p14:nvContentPartPr>
              <p14:xfrm>
                <a:off x="1194227" y="2630587"/>
                <a:ext cx="8640" cy="51480"/>
              </p14:xfrm>
            </p:contentPart>
          </mc:Choice>
          <mc:Fallback xmlns=""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6A67FA84-B2B5-426B-961F-3F823EE382E6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1189907" y="2626267"/>
                  <a:ext cx="17280" cy="6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D1A1269C-71FE-4F2E-9A72-F8DC5FC79745}"/>
                    </a:ext>
                  </a:extLst>
                </p14:cNvPr>
                <p14:cNvContentPartPr/>
                <p14:nvPr/>
              </p14:nvContentPartPr>
              <p14:xfrm>
                <a:off x="1233107" y="2624827"/>
                <a:ext cx="59400" cy="61200"/>
              </p14:xfrm>
            </p:contentPart>
          </mc:Choice>
          <mc:Fallback xmlns=""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D1A1269C-71FE-4F2E-9A72-F8DC5FC79745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1228787" y="2620507"/>
                  <a:ext cx="6804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DCBEB876-72EB-4FB8-AB6C-0ECEC5DEC414}"/>
                    </a:ext>
                  </a:extLst>
                </p14:cNvPr>
                <p14:cNvContentPartPr/>
                <p14:nvPr/>
              </p14:nvContentPartPr>
              <p14:xfrm>
                <a:off x="1247507" y="2634547"/>
                <a:ext cx="69840" cy="64080"/>
              </p14:xfrm>
            </p:contentPart>
          </mc:Choice>
          <mc:Fallback xmlns=""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DCBEB876-72EB-4FB8-AB6C-0ECEC5DEC414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1243187" y="2630227"/>
                  <a:ext cx="7848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DA31911C-506B-48CF-906C-AA5C8E1CC9C1}"/>
                    </a:ext>
                  </a:extLst>
                </p14:cNvPr>
                <p14:cNvContentPartPr/>
                <p14:nvPr/>
              </p14:nvContentPartPr>
              <p14:xfrm>
                <a:off x="1313027" y="2561107"/>
                <a:ext cx="73440" cy="105120"/>
              </p14:xfrm>
            </p:contentPart>
          </mc:Choice>
          <mc:Fallback xmlns=""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DA31911C-506B-48CF-906C-AA5C8E1CC9C1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1308707" y="2556787"/>
                  <a:ext cx="8208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8D8B8678-F666-4B0A-A3BC-7130003E09A8}"/>
                    </a:ext>
                  </a:extLst>
                </p14:cNvPr>
                <p14:cNvContentPartPr/>
                <p14:nvPr/>
              </p14:nvContentPartPr>
              <p14:xfrm>
                <a:off x="787427" y="2474347"/>
                <a:ext cx="737280" cy="602640"/>
              </p14:xfrm>
            </p:contentPart>
          </mc:Choice>
          <mc:Fallback xmlns=""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8D8B8678-F666-4B0A-A3BC-7130003E09A8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783107" y="2470027"/>
                  <a:ext cx="745920" cy="611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70">
            <p14:nvContentPartPr>
              <p14:cNvPr id="265" name="Freihand 264">
                <a:extLst>
                  <a:ext uri="{FF2B5EF4-FFF2-40B4-BE49-F238E27FC236}">
                    <a16:creationId xmlns:a16="http://schemas.microsoft.com/office/drawing/2014/main" id="{ED421022-2D7E-41D2-A6D3-DA672A0AE257}"/>
                  </a:ext>
                </a:extLst>
              </p14:cNvPr>
              <p14:cNvContentPartPr/>
              <p14:nvPr/>
            </p14:nvContentPartPr>
            <p14:xfrm>
              <a:off x="5793947" y="5289187"/>
              <a:ext cx="134640" cy="132840"/>
            </p14:xfrm>
          </p:contentPart>
        </mc:Choice>
        <mc:Fallback xmlns="">
          <p:pic>
            <p:nvPicPr>
              <p:cNvPr id="265" name="Freihand 264">
                <a:extLst>
                  <a:ext uri="{FF2B5EF4-FFF2-40B4-BE49-F238E27FC236}">
                    <a16:creationId xmlns:a16="http://schemas.microsoft.com/office/drawing/2014/main" id="{ED421022-2D7E-41D2-A6D3-DA672A0AE257}"/>
                  </a:ext>
                </a:extLst>
              </p:cNvPr>
              <p:cNvPicPr/>
              <p:nvPr/>
            </p:nvPicPr>
            <p:blipFill>
              <a:blip r:embed="rId271"/>
              <a:stretch>
                <a:fillRect/>
              </a:stretch>
            </p:blipFill>
            <p:spPr>
              <a:xfrm>
                <a:off x="5789627" y="5284867"/>
                <a:ext cx="143280" cy="1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2">
            <p14:nvContentPartPr>
              <p14:cNvPr id="267" name="Freihand 266">
                <a:extLst>
                  <a:ext uri="{FF2B5EF4-FFF2-40B4-BE49-F238E27FC236}">
                    <a16:creationId xmlns:a16="http://schemas.microsoft.com/office/drawing/2014/main" id="{97DB3A3A-98CB-4825-95C1-0D9AEE93EBEB}"/>
                  </a:ext>
                </a:extLst>
              </p14:cNvPr>
              <p14:cNvContentPartPr/>
              <p14:nvPr/>
            </p14:nvContentPartPr>
            <p14:xfrm>
              <a:off x="6179867" y="5533627"/>
              <a:ext cx="260280" cy="131400"/>
            </p14:xfrm>
          </p:contentPart>
        </mc:Choice>
        <mc:Fallback xmlns="">
          <p:pic>
            <p:nvPicPr>
              <p:cNvPr id="267" name="Freihand 266">
                <a:extLst>
                  <a:ext uri="{FF2B5EF4-FFF2-40B4-BE49-F238E27FC236}">
                    <a16:creationId xmlns:a16="http://schemas.microsoft.com/office/drawing/2014/main" id="{97DB3A3A-98CB-4825-95C1-0D9AEE93EBEB}"/>
                  </a:ext>
                </a:extLst>
              </p:cNvPr>
              <p:cNvPicPr/>
              <p:nvPr/>
            </p:nvPicPr>
            <p:blipFill>
              <a:blip r:embed="rId273"/>
              <a:stretch>
                <a:fillRect/>
              </a:stretch>
            </p:blipFill>
            <p:spPr>
              <a:xfrm>
                <a:off x="6175547" y="5529307"/>
                <a:ext cx="268920" cy="140040"/>
              </a:xfrm>
              <a:prstGeom prst="rect">
                <a:avLst/>
              </a:prstGeom>
            </p:spPr>
          </p:pic>
        </mc:Fallback>
      </mc:AlternateContent>
      <p:grpSp>
        <p:nvGrpSpPr>
          <p:cNvPr id="311" name="Gruppieren 310">
            <a:extLst>
              <a:ext uri="{FF2B5EF4-FFF2-40B4-BE49-F238E27FC236}">
                <a16:creationId xmlns:a16="http://schemas.microsoft.com/office/drawing/2014/main" id="{F7F64674-42D3-4BBC-AB2C-A5B1BFBF13F4}"/>
              </a:ext>
            </a:extLst>
          </p:cNvPr>
          <p:cNvGrpSpPr/>
          <p:nvPr/>
        </p:nvGrpSpPr>
        <p:grpSpPr>
          <a:xfrm>
            <a:off x="5023187" y="5344987"/>
            <a:ext cx="2979360" cy="765000"/>
            <a:chOff x="5023187" y="5344987"/>
            <a:chExt cx="2979360" cy="765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74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5F719726-62D6-472C-A25F-F32A9DAC269A}"/>
                    </a:ext>
                  </a:extLst>
                </p14:cNvPr>
                <p14:cNvContentPartPr/>
                <p14:nvPr/>
              </p14:nvContentPartPr>
              <p14:xfrm>
                <a:off x="5086547" y="5419507"/>
                <a:ext cx="189720" cy="345240"/>
              </p14:xfrm>
            </p:contentPart>
          </mc:Choice>
          <mc:Fallback xmlns=""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5F719726-62D6-472C-A25F-F32A9DAC269A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5082227" y="5415187"/>
                  <a:ext cx="198360" cy="35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68F660D4-9C8E-4754-B183-67C647F3CA85}"/>
                    </a:ext>
                  </a:extLst>
                </p14:cNvPr>
                <p14:cNvContentPartPr/>
                <p14:nvPr/>
              </p14:nvContentPartPr>
              <p14:xfrm>
                <a:off x="5265107" y="5535067"/>
                <a:ext cx="142920" cy="97200"/>
              </p14:xfrm>
            </p:contentPart>
          </mc:Choice>
          <mc:Fallback xmlns=""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68F660D4-9C8E-4754-B183-67C647F3CA85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5260787" y="5530747"/>
                  <a:ext cx="15156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831A5284-8940-47EF-8601-73C777A49BC3}"/>
                    </a:ext>
                  </a:extLst>
                </p14:cNvPr>
                <p14:cNvContentPartPr/>
                <p14:nvPr/>
              </p14:nvContentPartPr>
              <p14:xfrm>
                <a:off x="5404067" y="5458387"/>
                <a:ext cx="28080" cy="7200"/>
              </p14:xfrm>
            </p:contentPart>
          </mc:Choice>
          <mc:Fallback xmlns=""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831A5284-8940-47EF-8601-73C777A49BC3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5399747" y="5454067"/>
                  <a:ext cx="3672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723C50BF-D677-46AF-962A-C68E0F14D991}"/>
                    </a:ext>
                  </a:extLst>
                </p14:cNvPr>
                <p14:cNvContentPartPr/>
                <p14:nvPr/>
              </p14:nvContentPartPr>
              <p14:xfrm>
                <a:off x="5656067" y="5510947"/>
                <a:ext cx="146160" cy="268200"/>
              </p14:xfrm>
            </p:contentPart>
          </mc:Choice>
          <mc:Fallback xmlns=""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723C50BF-D677-46AF-962A-C68E0F14D991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5651747" y="5506627"/>
                  <a:ext cx="154800" cy="27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1989A5AD-FA98-46B0-81ED-57485DEACFAD}"/>
                    </a:ext>
                  </a:extLst>
                </p14:cNvPr>
                <p14:cNvContentPartPr/>
                <p14:nvPr/>
              </p14:nvContentPartPr>
              <p14:xfrm>
                <a:off x="5801867" y="5569987"/>
                <a:ext cx="127800" cy="100440"/>
              </p14:xfrm>
            </p:contentPart>
          </mc:Choice>
          <mc:Fallback xmlns=""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1989A5AD-FA98-46B0-81ED-57485DEACFAD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5797547" y="5565667"/>
                  <a:ext cx="13644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E5B55E89-33B0-4475-94B3-D6E9736C2B44}"/>
                    </a:ext>
                  </a:extLst>
                </p14:cNvPr>
                <p14:cNvContentPartPr/>
                <p14:nvPr/>
              </p14:nvContentPartPr>
              <p14:xfrm>
                <a:off x="5935787" y="5381347"/>
                <a:ext cx="32760" cy="86400"/>
              </p14:xfrm>
            </p:contentPart>
          </mc:Choice>
          <mc:Fallback xmlns=""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E5B55E89-33B0-4475-94B3-D6E9736C2B44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5931467" y="5377027"/>
                  <a:ext cx="4140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23AB2D33-36A8-49D2-8D47-1BE0D3119B55}"/>
                    </a:ext>
                  </a:extLst>
                </p14:cNvPr>
                <p14:cNvContentPartPr/>
                <p14:nvPr/>
              </p14:nvContentPartPr>
              <p14:xfrm>
                <a:off x="6007787" y="5350387"/>
                <a:ext cx="9000" cy="28080"/>
              </p14:xfrm>
            </p:contentPart>
          </mc:Choice>
          <mc:Fallback xmlns=""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23AB2D33-36A8-49D2-8D47-1BE0D3119B55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6003467" y="5346067"/>
                  <a:ext cx="1764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45274DB3-914D-459D-A912-0C1CA05E3329}"/>
                    </a:ext>
                  </a:extLst>
                </p14:cNvPr>
                <p14:cNvContentPartPr/>
                <p14:nvPr/>
              </p14:nvContentPartPr>
              <p14:xfrm>
                <a:off x="5991947" y="5344987"/>
                <a:ext cx="78480" cy="104040"/>
              </p14:xfrm>
            </p:contentPart>
          </mc:Choice>
          <mc:Fallback xmlns=""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45274DB3-914D-459D-A912-0C1CA05E3329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5987627" y="5340667"/>
                  <a:ext cx="871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D8F74C13-2426-4B63-BC78-23014AE2367F}"/>
                    </a:ext>
                  </a:extLst>
                </p14:cNvPr>
                <p14:cNvContentPartPr/>
                <p14:nvPr/>
              </p14:nvContentPartPr>
              <p14:xfrm>
                <a:off x="6008867" y="5398987"/>
                <a:ext cx="47520" cy="65520"/>
              </p14:xfrm>
            </p:contentPart>
          </mc:Choice>
          <mc:Fallback xmlns=""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D8F74C13-2426-4B63-BC78-23014AE2367F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6004547" y="5394667"/>
                  <a:ext cx="5616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566D5F05-21A5-4F1C-AA6E-9702DD8E4C13}"/>
                    </a:ext>
                  </a:extLst>
                </p14:cNvPr>
                <p14:cNvContentPartPr/>
                <p14:nvPr/>
              </p14:nvContentPartPr>
              <p14:xfrm>
                <a:off x="6601787" y="5509867"/>
                <a:ext cx="120240" cy="251640"/>
              </p14:xfrm>
            </p:contentPart>
          </mc:Choice>
          <mc:Fallback xmlns=""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566D5F05-21A5-4F1C-AA6E-9702DD8E4C13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6597467" y="5505547"/>
                  <a:ext cx="128880" cy="26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F842E22A-AAB8-4C38-8226-D3A8FE167C28}"/>
                    </a:ext>
                  </a:extLst>
                </p14:cNvPr>
                <p14:cNvContentPartPr/>
                <p14:nvPr/>
              </p14:nvContentPartPr>
              <p14:xfrm>
                <a:off x="6758027" y="5579707"/>
                <a:ext cx="146160" cy="78840"/>
              </p14:xfrm>
            </p:contentPart>
          </mc:Choice>
          <mc:Fallback xmlns=""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F842E22A-AAB8-4C38-8226-D3A8FE167C28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6753707" y="5575387"/>
                  <a:ext cx="15480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FFF3E282-2890-46D7-B2ED-02437BA29A59}"/>
                    </a:ext>
                  </a:extLst>
                </p14:cNvPr>
                <p14:cNvContentPartPr/>
                <p14:nvPr/>
              </p14:nvContentPartPr>
              <p14:xfrm>
                <a:off x="5023187" y="5968147"/>
                <a:ext cx="183960" cy="130680"/>
              </p14:xfrm>
            </p:contentPart>
          </mc:Choice>
          <mc:Fallback xmlns=""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FFF3E282-2890-46D7-B2ED-02437BA29A59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5018867" y="5963827"/>
                  <a:ext cx="192600" cy="13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F0073FF8-093E-471A-8C36-76A43060E443}"/>
                    </a:ext>
                  </a:extLst>
                </p14:cNvPr>
                <p14:cNvContentPartPr/>
                <p14:nvPr/>
              </p14:nvContentPartPr>
              <p14:xfrm>
                <a:off x="5221907" y="6013507"/>
                <a:ext cx="63000" cy="42480"/>
              </p14:xfrm>
            </p:contentPart>
          </mc:Choice>
          <mc:Fallback xmlns=""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F0073FF8-093E-471A-8C36-76A43060E443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5217587" y="6009187"/>
                  <a:ext cx="7164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9803C88A-79A6-4699-BC2F-AD36567F22AC}"/>
                    </a:ext>
                  </a:extLst>
                </p14:cNvPr>
                <p14:cNvContentPartPr/>
                <p14:nvPr/>
              </p14:nvContentPartPr>
              <p14:xfrm>
                <a:off x="5165387" y="5993347"/>
                <a:ext cx="122040" cy="99720"/>
              </p14:xfrm>
            </p:contentPart>
          </mc:Choice>
          <mc:Fallback xmlns=""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9803C88A-79A6-4699-BC2F-AD36567F22AC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5161067" y="5989027"/>
                  <a:ext cx="13068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93927CD5-F3AB-4FCA-A82C-4115725B3752}"/>
                    </a:ext>
                  </a:extLst>
                </p14:cNvPr>
                <p14:cNvContentPartPr/>
                <p14:nvPr/>
              </p14:nvContentPartPr>
              <p14:xfrm>
                <a:off x="5298947" y="6003787"/>
                <a:ext cx="119880" cy="88920"/>
              </p14:xfrm>
            </p:contentPart>
          </mc:Choice>
          <mc:Fallback xmlns=""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93927CD5-F3AB-4FCA-A82C-4115725B3752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5294627" y="5999467"/>
                  <a:ext cx="12852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2D6215F8-5BC3-497A-8122-89FBA2B00662}"/>
                    </a:ext>
                  </a:extLst>
                </p14:cNvPr>
                <p14:cNvContentPartPr/>
                <p14:nvPr/>
              </p14:nvContentPartPr>
              <p14:xfrm>
                <a:off x="5582267" y="5932867"/>
                <a:ext cx="42840" cy="160920"/>
              </p14:xfrm>
            </p:contentPart>
          </mc:Choice>
          <mc:Fallback xmlns=""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2D6215F8-5BC3-497A-8122-89FBA2B00662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5577947" y="5928547"/>
                  <a:ext cx="5148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EAEE0D7A-0D7F-498F-ABC1-C79C127BB68B}"/>
                    </a:ext>
                  </a:extLst>
                </p14:cNvPr>
                <p14:cNvContentPartPr/>
                <p14:nvPr/>
              </p14:nvContentPartPr>
              <p14:xfrm>
                <a:off x="5578307" y="5930707"/>
                <a:ext cx="225000" cy="155160"/>
              </p14:xfrm>
            </p:contentPart>
          </mc:Choice>
          <mc:Fallback xmlns=""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EAEE0D7A-0D7F-498F-ABC1-C79C127BB68B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5573987" y="5926387"/>
                  <a:ext cx="23364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5D2D1A3C-378E-4D46-A4F1-69FA6E25CF69}"/>
                    </a:ext>
                  </a:extLst>
                </p14:cNvPr>
                <p14:cNvContentPartPr/>
                <p14:nvPr/>
              </p14:nvContentPartPr>
              <p14:xfrm>
                <a:off x="5820227" y="5882827"/>
                <a:ext cx="352080" cy="186840"/>
              </p14:xfrm>
            </p:contentPart>
          </mc:Choice>
          <mc:Fallback xmlns=""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5D2D1A3C-378E-4D46-A4F1-69FA6E25CF69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5815907" y="5878507"/>
                  <a:ext cx="36072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92002F70-771A-4606-AD38-B303599A1A05}"/>
                    </a:ext>
                  </a:extLst>
                </p14:cNvPr>
                <p14:cNvContentPartPr/>
                <p14:nvPr/>
              </p14:nvContentPartPr>
              <p14:xfrm>
                <a:off x="6287507" y="5941867"/>
                <a:ext cx="316800" cy="70920"/>
              </p14:xfrm>
            </p:contentPart>
          </mc:Choice>
          <mc:Fallback xmlns=""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92002F70-771A-4606-AD38-B303599A1A05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6283187" y="5937547"/>
                  <a:ext cx="32544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534C6029-0AAB-4F40-BAAB-3141FB4F8813}"/>
                    </a:ext>
                  </a:extLst>
                </p14:cNvPr>
                <p14:cNvContentPartPr/>
                <p14:nvPr/>
              </p14:nvContentPartPr>
              <p14:xfrm>
                <a:off x="6832187" y="5942587"/>
                <a:ext cx="272880" cy="57240"/>
              </p14:xfrm>
            </p:contentPart>
          </mc:Choice>
          <mc:Fallback xmlns=""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534C6029-0AAB-4F40-BAAB-3141FB4F8813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6827867" y="5938267"/>
                  <a:ext cx="2815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7074258D-1362-432D-B58D-A01B28D27961}"/>
                    </a:ext>
                  </a:extLst>
                </p14:cNvPr>
                <p14:cNvContentPartPr/>
                <p14:nvPr/>
              </p14:nvContentPartPr>
              <p14:xfrm>
                <a:off x="7137107" y="5880307"/>
                <a:ext cx="34920" cy="21960"/>
              </p14:xfrm>
            </p:contentPart>
          </mc:Choice>
          <mc:Fallback xmlns=""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7074258D-1362-432D-B58D-A01B28D27961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7132787" y="5875987"/>
                  <a:ext cx="4356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2C004B8B-7B01-4CA4-8F4C-AEB0D71B416E}"/>
                    </a:ext>
                  </a:extLst>
                </p14:cNvPr>
                <p14:cNvContentPartPr/>
                <p14:nvPr/>
              </p14:nvContentPartPr>
              <p14:xfrm>
                <a:off x="7150787" y="5923147"/>
                <a:ext cx="103320" cy="186840"/>
              </p14:xfrm>
            </p:contentPart>
          </mc:Choice>
          <mc:Fallback xmlns=""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2C004B8B-7B01-4CA4-8F4C-AEB0D71B416E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7146467" y="5918827"/>
                  <a:ext cx="111960" cy="19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2C86F410-2650-458A-BE5B-7569BDF02618}"/>
                    </a:ext>
                  </a:extLst>
                </p14:cNvPr>
                <p14:cNvContentPartPr/>
                <p14:nvPr/>
              </p14:nvContentPartPr>
              <p14:xfrm>
                <a:off x="7275707" y="5916667"/>
                <a:ext cx="125280" cy="48240"/>
              </p14:xfrm>
            </p:contentPart>
          </mc:Choice>
          <mc:Fallback xmlns=""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2C86F410-2650-458A-BE5B-7569BDF02618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7271387" y="5912347"/>
                  <a:ext cx="13392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7570A0E8-2E49-41EB-881A-7A32AEBE0F1A}"/>
                    </a:ext>
                  </a:extLst>
                </p14:cNvPr>
                <p14:cNvContentPartPr/>
                <p14:nvPr/>
              </p14:nvContentPartPr>
              <p14:xfrm>
                <a:off x="7428707" y="5819827"/>
                <a:ext cx="573840" cy="154440"/>
              </p14:xfrm>
            </p:contentPart>
          </mc:Choice>
          <mc:Fallback xmlns=""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7570A0E8-2E49-41EB-881A-7A32AEBE0F1A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7424387" y="5815507"/>
                  <a:ext cx="58248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B8FBA6CC-88D1-471D-AC9D-012B85E96407}"/>
                    </a:ext>
                  </a:extLst>
                </p14:cNvPr>
                <p14:cNvContentPartPr/>
                <p14:nvPr/>
              </p14:nvContentPartPr>
              <p14:xfrm>
                <a:off x="7708427" y="5728027"/>
                <a:ext cx="27000" cy="9720"/>
              </p14:xfrm>
            </p:contentPart>
          </mc:Choice>
          <mc:Fallback xmlns=""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B8FBA6CC-88D1-471D-AC9D-012B85E96407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7704107" y="5723707"/>
                  <a:ext cx="35640" cy="18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6" name="Gruppieren 325">
            <a:extLst>
              <a:ext uri="{FF2B5EF4-FFF2-40B4-BE49-F238E27FC236}">
                <a16:creationId xmlns:a16="http://schemas.microsoft.com/office/drawing/2014/main" id="{91936109-DFCC-4012-A981-39D43D6F0FC9}"/>
              </a:ext>
            </a:extLst>
          </p:cNvPr>
          <p:cNvGrpSpPr/>
          <p:nvPr/>
        </p:nvGrpSpPr>
        <p:grpSpPr>
          <a:xfrm>
            <a:off x="1020707" y="5910187"/>
            <a:ext cx="3768480" cy="768600"/>
            <a:chOff x="1020707" y="5910187"/>
            <a:chExt cx="3768480" cy="768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F59F2BFE-A572-4FFC-9A0A-25CA8756711A}"/>
                    </a:ext>
                  </a:extLst>
                </p14:cNvPr>
                <p14:cNvContentPartPr/>
                <p14:nvPr/>
              </p14:nvContentPartPr>
              <p14:xfrm>
                <a:off x="1020707" y="6170467"/>
                <a:ext cx="240120" cy="4320"/>
              </p14:xfrm>
            </p:contentPart>
          </mc:Choice>
          <mc:Fallback xmlns=""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F59F2BFE-A572-4FFC-9A0A-25CA8756711A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1016387" y="6166147"/>
                  <a:ext cx="24876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563FC7BB-4791-4D64-B238-8C8AF63F84F1}"/>
                    </a:ext>
                  </a:extLst>
                </p14:cNvPr>
                <p14:cNvContentPartPr/>
                <p14:nvPr/>
              </p14:nvContentPartPr>
              <p14:xfrm>
                <a:off x="1074347" y="6193147"/>
                <a:ext cx="226800" cy="4320"/>
              </p14:xfrm>
            </p:contentPart>
          </mc:Choice>
          <mc:Fallback xmlns=""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563FC7BB-4791-4D64-B238-8C8AF63F84F1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1070027" y="6188827"/>
                  <a:ext cx="23544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7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514E4413-95D0-4839-8DD4-D611B1DF224B}"/>
                    </a:ext>
                  </a:extLst>
                </p14:cNvPr>
                <p14:cNvContentPartPr/>
                <p14:nvPr/>
              </p14:nvContentPartPr>
              <p14:xfrm>
                <a:off x="1301867" y="6095947"/>
                <a:ext cx="183240" cy="185400"/>
              </p14:xfrm>
            </p:contentPart>
          </mc:Choice>
          <mc:Fallback xmlns=""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514E4413-95D0-4839-8DD4-D611B1DF224B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1297547" y="6091627"/>
                  <a:ext cx="19188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9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7EF1A4BE-8EA9-448F-89F5-2345B527B761}"/>
                    </a:ext>
                  </a:extLst>
                </p14:cNvPr>
                <p14:cNvContentPartPr/>
                <p14:nvPr/>
              </p14:nvContentPartPr>
              <p14:xfrm>
                <a:off x="1712987" y="6127267"/>
                <a:ext cx="15120" cy="128160"/>
              </p14:xfrm>
            </p:contentPart>
          </mc:Choice>
          <mc:Fallback xmlns=""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7EF1A4BE-8EA9-448F-89F5-2345B527B761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1708667" y="6122947"/>
                  <a:ext cx="23760" cy="13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1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C4E09C9C-6D15-42C3-A7FB-FB9465AC3D36}"/>
                    </a:ext>
                  </a:extLst>
                </p14:cNvPr>
                <p14:cNvContentPartPr/>
                <p14:nvPr/>
              </p14:nvContentPartPr>
              <p14:xfrm>
                <a:off x="1572587" y="6065707"/>
                <a:ext cx="236880" cy="165600"/>
              </p14:xfrm>
            </p:contentPart>
          </mc:Choice>
          <mc:Fallback xmlns=""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C4E09C9C-6D15-42C3-A7FB-FB9465AC3D36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1568267" y="6061387"/>
                  <a:ext cx="245520" cy="17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8640126F-9ABD-4D01-98F8-F6DE09166526}"/>
                    </a:ext>
                  </a:extLst>
                </p14:cNvPr>
                <p14:cNvContentPartPr/>
                <p14:nvPr/>
              </p14:nvContentPartPr>
              <p14:xfrm>
                <a:off x="1851587" y="6134827"/>
                <a:ext cx="23040" cy="73440"/>
              </p14:xfrm>
            </p:contentPart>
          </mc:Choice>
          <mc:Fallback xmlns=""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8640126F-9ABD-4D01-98F8-F6DE09166526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1847267" y="6130507"/>
                  <a:ext cx="3168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19161D52-EC44-48A5-A635-FFEC4739D709}"/>
                    </a:ext>
                  </a:extLst>
                </p14:cNvPr>
                <p14:cNvContentPartPr/>
                <p14:nvPr/>
              </p14:nvContentPartPr>
              <p14:xfrm>
                <a:off x="1887227" y="6019627"/>
                <a:ext cx="151560" cy="210600"/>
              </p14:xfrm>
            </p:contentPart>
          </mc:Choice>
          <mc:Fallback xmlns=""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19161D52-EC44-48A5-A635-FFEC4739D709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1882907" y="6015307"/>
                  <a:ext cx="16020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1C3625EA-6EC2-4EB5-BBCA-CF57ED166147}"/>
                    </a:ext>
                  </a:extLst>
                </p14:cNvPr>
                <p14:cNvContentPartPr/>
                <p14:nvPr/>
              </p14:nvContentPartPr>
              <p14:xfrm>
                <a:off x="2070827" y="6070387"/>
                <a:ext cx="122760" cy="154440"/>
              </p14:xfrm>
            </p:contentPart>
          </mc:Choice>
          <mc:Fallback xmlns=""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1C3625EA-6EC2-4EB5-BBCA-CF57ED166147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2066507" y="6066067"/>
                  <a:ext cx="13140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F93B0E96-E962-4C87-8EFA-9A258C5FAB16}"/>
                    </a:ext>
                  </a:extLst>
                </p14:cNvPr>
                <p14:cNvContentPartPr/>
                <p14:nvPr/>
              </p14:nvContentPartPr>
              <p14:xfrm>
                <a:off x="2213027" y="6082987"/>
                <a:ext cx="210600" cy="104400"/>
              </p14:xfrm>
            </p:contentPart>
          </mc:Choice>
          <mc:Fallback xmlns=""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F93B0E96-E962-4C87-8EFA-9A258C5FAB16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2208707" y="6078667"/>
                  <a:ext cx="21924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24D36ED3-463B-4974-86B5-9C0ED122666F}"/>
                    </a:ext>
                  </a:extLst>
                </p14:cNvPr>
                <p14:cNvContentPartPr/>
                <p14:nvPr/>
              </p14:nvContentPartPr>
              <p14:xfrm>
                <a:off x="2668787" y="6028987"/>
                <a:ext cx="25560" cy="158400"/>
              </p14:xfrm>
            </p:contentPart>
          </mc:Choice>
          <mc:Fallback xmlns=""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24D36ED3-463B-4974-86B5-9C0ED122666F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2664467" y="6024667"/>
                  <a:ext cx="34200" cy="16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64068AD0-EDF6-4B1D-9E4D-E527A91DFA3C}"/>
                    </a:ext>
                  </a:extLst>
                </p14:cNvPr>
                <p14:cNvContentPartPr/>
                <p14:nvPr/>
              </p14:nvContentPartPr>
              <p14:xfrm>
                <a:off x="2548907" y="6023947"/>
                <a:ext cx="211680" cy="138240"/>
              </p14:xfrm>
            </p:contentPart>
          </mc:Choice>
          <mc:Fallback xmlns=""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64068AD0-EDF6-4B1D-9E4D-E527A91DFA3C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2544587" y="6019627"/>
                  <a:ext cx="2203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8B09DE89-C1FE-4013-9F40-24C55B1DBDC3}"/>
                    </a:ext>
                  </a:extLst>
                </p14:cNvPr>
                <p14:cNvContentPartPr/>
                <p14:nvPr/>
              </p14:nvContentPartPr>
              <p14:xfrm>
                <a:off x="2822867" y="6060667"/>
                <a:ext cx="11520" cy="95400"/>
              </p14:xfrm>
            </p:contentPart>
          </mc:Choice>
          <mc:Fallback xmlns=""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8B09DE89-C1FE-4013-9F40-24C55B1DBDC3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2818547" y="6056347"/>
                  <a:ext cx="2016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555931F2-7FF2-47FC-974D-DEC94C44332F}"/>
                    </a:ext>
                  </a:extLst>
                </p14:cNvPr>
                <p14:cNvContentPartPr/>
                <p14:nvPr/>
              </p14:nvContentPartPr>
              <p14:xfrm>
                <a:off x="2824667" y="5966707"/>
                <a:ext cx="120960" cy="50400"/>
              </p14:xfrm>
            </p:contentPart>
          </mc:Choice>
          <mc:Fallback xmlns=""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555931F2-7FF2-47FC-974D-DEC94C44332F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2820347" y="5962387"/>
                  <a:ext cx="12960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6E42806B-C87D-463B-AF24-E46916D5DD54}"/>
                    </a:ext>
                  </a:extLst>
                </p14:cNvPr>
                <p14:cNvContentPartPr/>
                <p14:nvPr/>
              </p14:nvContentPartPr>
              <p14:xfrm>
                <a:off x="2906747" y="5957347"/>
                <a:ext cx="47880" cy="247680"/>
              </p14:xfrm>
            </p:contentPart>
          </mc:Choice>
          <mc:Fallback xmlns=""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6E42806B-C87D-463B-AF24-E46916D5DD54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2902427" y="5953027"/>
                  <a:ext cx="5652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09CB34EB-3F74-48AB-9D43-0F8B0F7C3EAD}"/>
                    </a:ext>
                  </a:extLst>
                </p14:cNvPr>
                <p14:cNvContentPartPr/>
                <p14:nvPr/>
              </p14:nvContentPartPr>
              <p14:xfrm>
                <a:off x="2979827" y="5970307"/>
                <a:ext cx="613800" cy="206280"/>
              </p14:xfrm>
            </p:contentPart>
          </mc:Choice>
          <mc:Fallback xmlns=""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09CB34EB-3F74-48AB-9D43-0F8B0F7C3EAD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2975507" y="5965987"/>
                  <a:ext cx="62244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05463A13-8408-46A9-88E5-8A3DB814B13A}"/>
                    </a:ext>
                  </a:extLst>
                </p14:cNvPr>
                <p14:cNvContentPartPr/>
                <p14:nvPr/>
              </p14:nvContentPartPr>
              <p14:xfrm>
                <a:off x="3525227" y="6049507"/>
                <a:ext cx="104760" cy="17280"/>
              </p14:xfrm>
            </p:contentPart>
          </mc:Choice>
          <mc:Fallback xmlns=""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05463A13-8408-46A9-88E5-8A3DB814B13A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3520907" y="6045187"/>
                  <a:ext cx="11340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FC9F72B0-E824-4119-8422-6CBED00210C2}"/>
                    </a:ext>
                  </a:extLst>
                </p14:cNvPr>
                <p14:cNvContentPartPr/>
                <p14:nvPr/>
              </p14:nvContentPartPr>
              <p14:xfrm>
                <a:off x="3799187" y="5945107"/>
                <a:ext cx="119160" cy="158760"/>
              </p14:xfrm>
            </p:contentPart>
          </mc:Choice>
          <mc:Fallback xmlns=""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FC9F72B0-E824-4119-8422-6CBED00210C2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3794867" y="5940787"/>
                  <a:ext cx="12780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80638752-EDF6-4CA4-B0A8-CB421A6F34C5}"/>
                    </a:ext>
                  </a:extLst>
                </p14:cNvPr>
                <p14:cNvContentPartPr/>
                <p14:nvPr/>
              </p14:nvContentPartPr>
              <p14:xfrm>
                <a:off x="3846347" y="6043027"/>
                <a:ext cx="87120" cy="29160"/>
              </p14:xfrm>
            </p:contentPart>
          </mc:Choice>
          <mc:Fallback xmlns=""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80638752-EDF6-4CA4-B0A8-CB421A6F34C5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3842027" y="6038707"/>
                  <a:ext cx="9576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520CED41-2606-4E6E-A8E4-430E4DBA692C}"/>
                    </a:ext>
                  </a:extLst>
                </p14:cNvPr>
                <p14:cNvContentPartPr/>
                <p14:nvPr/>
              </p14:nvContentPartPr>
              <p14:xfrm>
                <a:off x="3943187" y="6018547"/>
                <a:ext cx="234720" cy="66960"/>
              </p14:xfrm>
            </p:contentPart>
          </mc:Choice>
          <mc:Fallback xmlns=""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520CED41-2606-4E6E-A8E4-430E4DBA692C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3938867" y="6014227"/>
                  <a:ext cx="243360" cy="7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FD86BB76-F822-4265-B9EF-D777ACA50F8E}"/>
                    </a:ext>
                  </a:extLst>
                </p14:cNvPr>
                <p14:cNvContentPartPr/>
                <p14:nvPr/>
              </p14:nvContentPartPr>
              <p14:xfrm>
                <a:off x="4191587" y="6026827"/>
                <a:ext cx="94320" cy="46080"/>
              </p14:xfrm>
            </p:contentPart>
          </mc:Choice>
          <mc:Fallback xmlns=""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FD86BB76-F822-4265-B9EF-D777ACA50F8E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4187267" y="6022507"/>
                  <a:ext cx="10296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97BF173E-4632-4548-B1C1-98E1705A5585}"/>
                    </a:ext>
                  </a:extLst>
                </p14:cNvPr>
                <p14:cNvContentPartPr/>
                <p14:nvPr/>
              </p14:nvContentPartPr>
              <p14:xfrm>
                <a:off x="4414067" y="5910187"/>
                <a:ext cx="196560" cy="282240"/>
              </p14:xfrm>
            </p:contentPart>
          </mc:Choice>
          <mc:Fallback xmlns=""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97BF173E-4632-4548-B1C1-98E1705A5585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4409747" y="5905867"/>
                  <a:ext cx="205200" cy="29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676BBE79-3641-401D-BEE8-5DD4F9E9D5F2}"/>
                    </a:ext>
                  </a:extLst>
                </p14:cNvPr>
                <p14:cNvContentPartPr/>
                <p14:nvPr/>
              </p14:nvContentPartPr>
              <p14:xfrm>
                <a:off x="4598027" y="5999107"/>
                <a:ext cx="191160" cy="92520"/>
              </p14:xfrm>
            </p:contentPart>
          </mc:Choice>
          <mc:Fallback xmlns=""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676BBE79-3641-401D-BEE8-5DD4F9E9D5F2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4593707" y="5994787"/>
                  <a:ext cx="19980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AA7514B0-3558-4105-A3DF-4E81C3C56F3A}"/>
                    </a:ext>
                  </a:extLst>
                </p14:cNvPr>
                <p14:cNvContentPartPr/>
                <p14:nvPr/>
              </p14:nvContentPartPr>
              <p14:xfrm>
                <a:off x="4677947" y="5944027"/>
                <a:ext cx="75960" cy="2880"/>
              </p14:xfrm>
            </p:contentPart>
          </mc:Choice>
          <mc:Fallback xmlns=""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AA7514B0-3558-4105-A3DF-4E81C3C56F3A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4673627" y="5939707"/>
                  <a:ext cx="8460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238DF73B-2153-4A22-8C0C-404D7776DDE6}"/>
                    </a:ext>
                  </a:extLst>
                </p14:cNvPr>
                <p14:cNvContentPartPr/>
                <p14:nvPr/>
              </p14:nvContentPartPr>
              <p14:xfrm>
                <a:off x="1790027" y="6475747"/>
                <a:ext cx="167040" cy="101160"/>
              </p14:xfrm>
            </p:contentPart>
          </mc:Choice>
          <mc:Fallback xmlns=""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238DF73B-2153-4A22-8C0C-404D7776DDE6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1785707" y="6471427"/>
                  <a:ext cx="175680" cy="10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4FF80AFB-7659-4E03-B4D4-E4BB2E9B3906}"/>
                    </a:ext>
                  </a:extLst>
                </p14:cNvPr>
                <p14:cNvContentPartPr/>
                <p14:nvPr/>
              </p14:nvContentPartPr>
              <p14:xfrm>
                <a:off x="1963907" y="6404827"/>
                <a:ext cx="99360" cy="155880"/>
              </p14:xfrm>
            </p:contentPart>
          </mc:Choice>
          <mc:Fallback xmlns=""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4FF80AFB-7659-4E03-B4D4-E4BB2E9B3906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1959587" y="6400507"/>
                  <a:ext cx="10800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3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0DEE81B2-38F1-49D0-8104-283418563EE8}"/>
                    </a:ext>
                  </a:extLst>
                </p14:cNvPr>
                <p14:cNvContentPartPr/>
                <p14:nvPr/>
              </p14:nvContentPartPr>
              <p14:xfrm>
                <a:off x="2094587" y="6448387"/>
                <a:ext cx="271080" cy="230400"/>
              </p14:xfrm>
            </p:contentPart>
          </mc:Choice>
          <mc:Fallback xmlns=""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0DEE81B2-38F1-49D0-8104-283418563EE8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2090267" y="6444067"/>
                  <a:ext cx="279720" cy="23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DFCC89A8-32E5-4AA2-852B-E5BD064FE20B}"/>
                    </a:ext>
                  </a:extLst>
                </p14:cNvPr>
                <p14:cNvContentPartPr/>
                <p14:nvPr/>
              </p14:nvContentPartPr>
              <p14:xfrm>
                <a:off x="2392667" y="6365587"/>
                <a:ext cx="191520" cy="173880"/>
              </p14:xfrm>
            </p:contentPart>
          </mc:Choice>
          <mc:Fallback xmlns=""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DFCC89A8-32E5-4AA2-852B-E5BD064FE20B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2388347" y="6361267"/>
                  <a:ext cx="20016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7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1700EE31-35E4-46DE-8255-A053F3415A18}"/>
                    </a:ext>
                  </a:extLst>
                </p14:cNvPr>
                <p14:cNvContentPartPr/>
                <p14:nvPr/>
              </p14:nvContentPartPr>
              <p14:xfrm>
                <a:off x="2617667" y="6439027"/>
                <a:ext cx="85680" cy="81360"/>
              </p14:xfrm>
            </p:contentPart>
          </mc:Choice>
          <mc:Fallback xmlns=""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1700EE31-35E4-46DE-8255-A053F3415A18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2613347" y="6434707"/>
                  <a:ext cx="9432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4AA919CD-F1B3-4AFA-B2A8-E00911B93F5A}"/>
                    </a:ext>
                  </a:extLst>
                </p14:cNvPr>
                <p14:cNvContentPartPr/>
                <p14:nvPr/>
              </p14:nvContentPartPr>
              <p14:xfrm>
                <a:off x="2721347" y="6419947"/>
                <a:ext cx="102960" cy="198720"/>
              </p14:xfrm>
            </p:contentPart>
          </mc:Choice>
          <mc:Fallback xmlns=""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4AA919CD-F1B3-4AFA-B2A8-E00911B93F5A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2717027" y="6415627"/>
                  <a:ext cx="11160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410BC8CA-81B8-45A8-B6CC-FA9C10266536}"/>
                    </a:ext>
                  </a:extLst>
                </p14:cNvPr>
                <p14:cNvContentPartPr/>
                <p14:nvPr/>
              </p14:nvContentPartPr>
              <p14:xfrm>
                <a:off x="2839427" y="6353707"/>
                <a:ext cx="94680" cy="199080"/>
              </p14:xfrm>
            </p:contentPart>
          </mc:Choice>
          <mc:Fallback xmlns=""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410BC8CA-81B8-45A8-B6CC-FA9C10266536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2835107" y="6349387"/>
                  <a:ext cx="10332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3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CBED04D6-37D9-4723-98AB-739D1CB210DF}"/>
                    </a:ext>
                  </a:extLst>
                </p14:cNvPr>
                <p14:cNvContentPartPr/>
                <p14:nvPr/>
              </p14:nvContentPartPr>
              <p14:xfrm>
                <a:off x="2932667" y="6336427"/>
                <a:ext cx="69120" cy="155880"/>
              </p14:xfrm>
            </p:contentPart>
          </mc:Choice>
          <mc:Fallback xmlns=""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CBED04D6-37D9-4723-98AB-739D1CB210DF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2928347" y="6332107"/>
                  <a:ext cx="7776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5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267EFD21-A615-43E2-B680-AE9B980BDB6D}"/>
                    </a:ext>
                  </a:extLst>
                </p14:cNvPr>
                <p14:cNvContentPartPr/>
                <p14:nvPr/>
              </p14:nvContentPartPr>
              <p14:xfrm>
                <a:off x="2704427" y="6310507"/>
                <a:ext cx="126720" cy="8280"/>
              </p14:xfrm>
            </p:contentPart>
          </mc:Choice>
          <mc:Fallback xmlns=""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267EFD21-A615-43E2-B680-AE9B980BDB6D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2700107" y="6306187"/>
                  <a:ext cx="13536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7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04EE10E6-5BAD-4546-95CF-852E21F6EF46}"/>
                    </a:ext>
                  </a:extLst>
                </p14:cNvPr>
                <p14:cNvContentPartPr/>
                <p14:nvPr/>
              </p14:nvContentPartPr>
              <p14:xfrm>
                <a:off x="3266027" y="6362707"/>
                <a:ext cx="426600" cy="126720"/>
              </p14:xfrm>
            </p:contentPart>
          </mc:Choice>
          <mc:Fallback xmlns=""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04EE10E6-5BAD-4546-95CF-852E21F6EF46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3261707" y="6358387"/>
                  <a:ext cx="43524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9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420061B8-42CC-499A-94CF-B8120732B506}"/>
                    </a:ext>
                  </a:extLst>
                </p14:cNvPr>
                <p14:cNvContentPartPr/>
                <p14:nvPr/>
              </p14:nvContentPartPr>
              <p14:xfrm>
                <a:off x="3675707" y="6305827"/>
                <a:ext cx="146880" cy="138240"/>
              </p14:xfrm>
            </p:contentPart>
          </mc:Choice>
          <mc:Fallback xmlns=""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420061B8-42CC-499A-94CF-B8120732B506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3671387" y="6301507"/>
                  <a:ext cx="1555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1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60CF59C5-C065-4914-A795-941227096154}"/>
                    </a:ext>
                  </a:extLst>
                </p14:cNvPr>
                <p14:cNvContentPartPr/>
                <p14:nvPr/>
              </p14:nvContentPartPr>
              <p14:xfrm>
                <a:off x="3854627" y="6356227"/>
                <a:ext cx="252360" cy="88920"/>
              </p14:xfrm>
            </p:contentPart>
          </mc:Choice>
          <mc:Fallback xmlns=""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60CF59C5-C065-4914-A795-941227096154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3850307" y="6351907"/>
                  <a:ext cx="261000" cy="97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93">
            <p14:nvContentPartPr>
              <p14:cNvPr id="334" name="Freihand 333">
                <a:extLst>
                  <a:ext uri="{FF2B5EF4-FFF2-40B4-BE49-F238E27FC236}">
                    <a16:creationId xmlns:a16="http://schemas.microsoft.com/office/drawing/2014/main" id="{D6CE1E70-843A-4AC8-8BCE-8E558462E39B}"/>
                  </a:ext>
                </a:extLst>
              </p14:cNvPr>
              <p14:cNvContentPartPr/>
              <p14:nvPr/>
            </p14:nvContentPartPr>
            <p14:xfrm>
              <a:off x="4777667" y="3079507"/>
              <a:ext cx="73440" cy="7560"/>
            </p14:xfrm>
          </p:contentPart>
        </mc:Choice>
        <mc:Fallback xmlns="">
          <p:pic>
            <p:nvPicPr>
              <p:cNvPr id="334" name="Freihand 333">
                <a:extLst>
                  <a:ext uri="{FF2B5EF4-FFF2-40B4-BE49-F238E27FC236}">
                    <a16:creationId xmlns:a16="http://schemas.microsoft.com/office/drawing/2014/main" id="{D6CE1E70-843A-4AC8-8BCE-8E558462E39B}"/>
                  </a:ext>
                </a:extLst>
              </p:cNvPr>
              <p:cNvPicPr/>
              <p:nvPr/>
            </p:nvPicPr>
            <p:blipFill>
              <a:blip r:embed="rId394"/>
              <a:stretch>
                <a:fillRect/>
              </a:stretch>
            </p:blipFill>
            <p:spPr>
              <a:xfrm>
                <a:off x="4773347" y="3075187"/>
                <a:ext cx="82080" cy="16200"/>
              </a:xfrm>
              <a:prstGeom prst="rect">
                <a:avLst/>
              </a:prstGeom>
            </p:spPr>
          </p:pic>
        </mc:Fallback>
      </mc:AlternateContent>
      <p:grpSp>
        <p:nvGrpSpPr>
          <p:cNvPr id="337" name="Gruppieren 336">
            <a:extLst>
              <a:ext uri="{FF2B5EF4-FFF2-40B4-BE49-F238E27FC236}">
                <a16:creationId xmlns:a16="http://schemas.microsoft.com/office/drawing/2014/main" id="{DCEFFFDD-7011-4213-9286-E51D4107328B}"/>
              </a:ext>
            </a:extLst>
          </p:cNvPr>
          <p:cNvGrpSpPr/>
          <p:nvPr/>
        </p:nvGrpSpPr>
        <p:grpSpPr>
          <a:xfrm>
            <a:off x="1986947" y="2751547"/>
            <a:ext cx="3300120" cy="2196720"/>
            <a:chOff x="1986947" y="2751547"/>
            <a:chExt cx="3300120" cy="2196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95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83AD90E8-CDC9-4876-9281-20D5629501EB}"/>
                    </a:ext>
                  </a:extLst>
                </p14:cNvPr>
                <p14:cNvContentPartPr/>
                <p14:nvPr/>
              </p14:nvContentPartPr>
              <p14:xfrm>
                <a:off x="3829787" y="4728667"/>
                <a:ext cx="9360" cy="20520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83AD90E8-CDC9-4876-9281-20D5629501EB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3825467" y="4724347"/>
                  <a:ext cx="18000" cy="21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7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26CEB479-3DA2-4C0A-B319-DB81833EB8B3}"/>
                    </a:ext>
                  </a:extLst>
                </p14:cNvPr>
                <p14:cNvContentPartPr/>
                <p14:nvPr/>
              </p14:nvContentPartPr>
              <p14:xfrm>
                <a:off x="3748067" y="4889587"/>
                <a:ext cx="189360" cy="5868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26CEB479-3DA2-4C0A-B319-DB81833EB8B3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3743747" y="4885267"/>
                  <a:ext cx="19800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9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B4E88030-3C3B-4719-8251-FB97582AFF71}"/>
                    </a:ext>
                  </a:extLst>
                </p14:cNvPr>
                <p14:cNvContentPartPr/>
                <p14:nvPr/>
              </p14:nvContentPartPr>
              <p14:xfrm>
                <a:off x="3710267" y="4694467"/>
                <a:ext cx="235080" cy="5112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B4E88030-3C3B-4719-8251-FB97582AFF71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3705947" y="4690147"/>
                  <a:ext cx="24372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1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A024437D-285D-498B-A41F-483B016633E4}"/>
                    </a:ext>
                  </a:extLst>
                </p14:cNvPr>
                <p14:cNvContentPartPr/>
                <p14:nvPr/>
              </p14:nvContentPartPr>
              <p14:xfrm>
                <a:off x="3978827" y="4816867"/>
                <a:ext cx="205200" cy="8064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A024437D-285D-498B-A41F-483B016633E4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3974507" y="4812547"/>
                  <a:ext cx="21384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3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964D2DBA-01CD-4795-B913-01116616250A}"/>
                    </a:ext>
                  </a:extLst>
                </p14:cNvPr>
                <p14:cNvContentPartPr/>
                <p14:nvPr/>
              </p14:nvContentPartPr>
              <p14:xfrm>
                <a:off x="4736987" y="2809507"/>
                <a:ext cx="117360" cy="7560"/>
              </p14:xfrm>
            </p:contentPart>
          </mc:Choice>
          <mc:Fallback xmlns=""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964D2DBA-01CD-4795-B913-01116616250A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4732667" y="2805187"/>
                  <a:ext cx="12600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5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70BFDACE-AD5A-4D67-AE41-362D5B1BF887}"/>
                    </a:ext>
                  </a:extLst>
                </p14:cNvPr>
                <p14:cNvContentPartPr/>
                <p14:nvPr/>
              </p14:nvContentPartPr>
              <p14:xfrm>
                <a:off x="4922747" y="2786467"/>
                <a:ext cx="15480" cy="217080"/>
              </p14:xfrm>
            </p:contentPart>
          </mc:Choice>
          <mc:Fallback xmlns=""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70BFDACE-AD5A-4D67-AE41-362D5B1BF887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4918427" y="2782147"/>
                  <a:ext cx="2412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7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E445B5DE-9D17-41B0-880B-CEB48C9EAA73}"/>
                    </a:ext>
                  </a:extLst>
                </p14:cNvPr>
                <p14:cNvContentPartPr/>
                <p14:nvPr/>
              </p14:nvContentPartPr>
              <p14:xfrm>
                <a:off x="4921307" y="3616267"/>
                <a:ext cx="19800" cy="449640"/>
              </p14:xfrm>
            </p:contentPart>
          </mc:Choice>
          <mc:Fallback xmlns=""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E445B5DE-9D17-41B0-880B-CEB48C9EAA73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4916987" y="3611947"/>
                  <a:ext cx="28440" cy="45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9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054D5EE7-63C5-40B2-A4BA-26699757A6E3}"/>
                    </a:ext>
                  </a:extLst>
                </p14:cNvPr>
                <p14:cNvContentPartPr/>
                <p14:nvPr/>
              </p14:nvContentPartPr>
              <p14:xfrm>
                <a:off x="4934627" y="4214947"/>
                <a:ext cx="21240" cy="207000"/>
              </p14:xfrm>
            </p:contentPart>
          </mc:Choice>
          <mc:Fallback xmlns=""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054D5EE7-63C5-40B2-A4BA-26699757A6E3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4930307" y="4210627"/>
                  <a:ext cx="29880" cy="21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1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117D74B7-461B-4280-B74D-8C592A9AF524}"/>
                    </a:ext>
                  </a:extLst>
                </p14:cNvPr>
                <p14:cNvContentPartPr/>
                <p14:nvPr/>
              </p14:nvContentPartPr>
              <p14:xfrm>
                <a:off x="4859387" y="4590427"/>
                <a:ext cx="117720" cy="184320"/>
              </p14:xfrm>
            </p:contentPart>
          </mc:Choice>
          <mc:Fallback xmlns=""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117D74B7-461B-4280-B74D-8C592A9AF524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4855067" y="4586107"/>
                  <a:ext cx="12636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3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73065271-CE74-4512-B021-088D806997D6}"/>
                    </a:ext>
                  </a:extLst>
                </p14:cNvPr>
                <p14:cNvContentPartPr/>
                <p14:nvPr/>
              </p14:nvContentPartPr>
              <p14:xfrm>
                <a:off x="4878827" y="4638307"/>
                <a:ext cx="91440" cy="113040"/>
              </p14:xfrm>
            </p:contentPart>
          </mc:Choice>
          <mc:Fallback xmlns=""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73065271-CE74-4512-B021-088D806997D6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4874507" y="4633987"/>
                  <a:ext cx="10008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5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783BDEA7-7EE5-4B7F-9A70-989115B87C0B}"/>
                    </a:ext>
                  </a:extLst>
                </p14:cNvPr>
                <p14:cNvContentPartPr/>
                <p14:nvPr/>
              </p14:nvContentPartPr>
              <p14:xfrm>
                <a:off x="5018507" y="4771147"/>
                <a:ext cx="360" cy="72720"/>
              </p14:xfrm>
            </p:contentPart>
          </mc:Choice>
          <mc:Fallback xmlns=""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783BDEA7-7EE5-4B7F-9A70-989115B87C0B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5014187" y="4766827"/>
                  <a:ext cx="900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7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07D10D2A-D59D-4DC2-A6A1-8712818748AD}"/>
                    </a:ext>
                  </a:extLst>
                </p14:cNvPr>
                <p14:cNvContentPartPr/>
                <p14:nvPr/>
              </p14:nvContentPartPr>
              <p14:xfrm>
                <a:off x="4968107" y="4850347"/>
                <a:ext cx="95040" cy="5040"/>
              </p14:xfrm>
            </p:contentPart>
          </mc:Choice>
          <mc:Fallback xmlns=""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07D10D2A-D59D-4DC2-A6A1-8712818748AD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4963787" y="4846027"/>
                  <a:ext cx="1036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310D73ED-E2E5-42F2-A783-70ECB06894C8}"/>
                    </a:ext>
                  </a:extLst>
                </p14:cNvPr>
                <p14:cNvContentPartPr/>
                <p14:nvPr/>
              </p14:nvContentPartPr>
              <p14:xfrm>
                <a:off x="4963427" y="4756027"/>
                <a:ext cx="111960" cy="22680"/>
              </p14:xfrm>
            </p:contentPart>
          </mc:Choice>
          <mc:Fallback xmlns=""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310D73ED-E2E5-42F2-A783-70ECB06894C8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4959107" y="4751707"/>
                  <a:ext cx="120600" cy="3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549120ED-FA95-4B18-976D-A16234D21ED9}"/>
                    </a:ext>
                  </a:extLst>
                </p14:cNvPr>
                <p14:cNvContentPartPr/>
                <p14:nvPr/>
              </p14:nvContentPartPr>
              <p14:xfrm>
                <a:off x="5059907" y="4777627"/>
                <a:ext cx="65160" cy="87840"/>
              </p14:xfrm>
            </p:contentPart>
          </mc:Choice>
          <mc:Fallback xmlns=""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549120ED-FA95-4B18-976D-A16234D21ED9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5055587" y="4773307"/>
                  <a:ext cx="7380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C0CCAB4F-25DB-4C36-B0BF-8ED2E932EB09}"/>
                    </a:ext>
                  </a:extLst>
                </p14:cNvPr>
                <p14:cNvContentPartPr/>
                <p14:nvPr/>
              </p14:nvContentPartPr>
              <p14:xfrm>
                <a:off x="5096987" y="4831267"/>
                <a:ext cx="45360" cy="51120"/>
              </p14:xfrm>
            </p:contentPart>
          </mc:Choice>
          <mc:Fallback xmlns=""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C0CCAB4F-25DB-4C36-B0BF-8ED2E932EB09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5092667" y="4826947"/>
                  <a:ext cx="5400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37B4141F-CE10-4EFC-A815-824772335C56}"/>
                    </a:ext>
                  </a:extLst>
                </p14:cNvPr>
                <p14:cNvContentPartPr/>
                <p14:nvPr/>
              </p14:nvContentPartPr>
              <p14:xfrm>
                <a:off x="5012027" y="4529587"/>
                <a:ext cx="160920" cy="9000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37B4141F-CE10-4EFC-A815-824772335C56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5007707" y="4525267"/>
                  <a:ext cx="16956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7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D741F68B-05CF-4D23-BAD3-95468D918AC7}"/>
                    </a:ext>
                  </a:extLst>
                </p14:cNvPr>
                <p14:cNvContentPartPr/>
                <p14:nvPr/>
              </p14:nvContentPartPr>
              <p14:xfrm>
                <a:off x="4914467" y="2821747"/>
                <a:ext cx="16560" cy="563040"/>
              </p14:xfrm>
            </p:contentPart>
          </mc:Choice>
          <mc:Fallback xmlns=""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D741F68B-05CF-4D23-BAD3-95468D918AC7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4910147" y="2817427"/>
                  <a:ext cx="25200" cy="57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912D41DF-D88B-4624-83EB-D72F9E58759E}"/>
                    </a:ext>
                  </a:extLst>
                </p14:cNvPr>
                <p14:cNvContentPartPr/>
                <p14:nvPr/>
              </p14:nvContentPartPr>
              <p14:xfrm>
                <a:off x="3743747" y="2941267"/>
                <a:ext cx="151560" cy="137160"/>
              </p14:xfrm>
            </p:contentPart>
          </mc:Choice>
          <mc:Fallback xmlns=""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912D41DF-D88B-4624-83EB-D72F9E58759E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3739427" y="2936947"/>
                  <a:ext cx="16020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1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EF9AD080-C73D-4838-A215-E08F500CA81C}"/>
                    </a:ext>
                  </a:extLst>
                </p14:cNvPr>
                <p14:cNvContentPartPr/>
                <p14:nvPr/>
              </p14:nvContentPartPr>
              <p14:xfrm>
                <a:off x="3932747" y="2897707"/>
                <a:ext cx="12960" cy="61920"/>
              </p14:xfrm>
            </p:contentPart>
          </mc:Choice>
          <mc:Fallback xmlns=""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EF9AD080-C73D-4838-A215-E08F500CA81C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3928427" y="2893387"/>
                  <a:ext cx="2160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3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65ACE9B7-6EC0-492B-8C7B-245D6D1F01C9}"/>
                    </a:ext>
                  </a:extLst>
                </p14:cNvPr>
                <p14:cNvContentPartPr/>
                <p14:nvPr/>
              </p14:nvContentPartPr>
              <p14:xfrm>
                <a:off x="4802507" y="2970067"/>
                <a:ext cx="3240" cy="8856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65ACE9B7-6EC0-492B-8C7B-245D6D1F01C9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4798187" y="2965747"/>
                  <a:ext cx="1188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450F772B-D79C-41A3-98A6-3014152F5471}"/>
                    </a:ext>
                  </a:extLst>
                </p14:cNvPr>
                <p14:cNvContentPartPr/>
                <p14:nvPr/>
              </p14:nvContentPartPr>
              <p14:xfrm>
                <a:off x="2375027" y="3321067"/>
                <a:ext cx="20520" cy="24660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450F772B-D79C-41A3-98A6-3014152F5471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2370707" y="3316747"/>
                  <a:ext cx="29160" cy="25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00A9223C-2A4E-475C-A1A6-36B05C2B8C8A}"/>
                    </a:ext>
                  </a:extLst>
                </p14:cNvPr>
                <p14:cNvContentPartPr/>
                <p14:nvPr/>
              </p14:nvContentPartPr>
              <p14:xfrm>
                <a:off x="2386547" y="3921907"/>
                <a:ext cx="18000" cy="59472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00A9223C-2A4E-475C-A1A6-36B05C2B8C8A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2382227" y="3917587"/>
                  <a:ext cx="26640" cy="60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35EC4486-8A7B-482B-BBF4-79498377720C}"/>
                    </a:ext>
                  </a:extLst>
                </p14:cNvPr>
                <p14:cNvContentPartPr/>
                <p14:nvPr/>
              </p14:nvContentPartPr>
              <p14:xfrm>
                <a:off x="2385467" y="3282907"/>
                <a:ext cx="1900800" cy="2304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35EC4486-8A7B-482B-BBF4-79498377720C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2381147" y="3278587"/>
                  <a:ext cx="190944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77E96B8D-797A-4113-9C57-DF10EEAB32A0}"/>
                    </a:ext>
                  </a:extLst>
                </p14:cNvPr>
                <p14:cNvContentPartPr/>
                <p14:nvPr/>
              </p14:nvContentPartPr>
              <p14:xfrm>
                <a:off x="4264307" y="3221347"/>
                <a:ext cx="26280" cy="129348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77E96B8D-797A-4113-9C57-DF10EEAB32A0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4259987" y="3217027"/>
                  <a:ext cx="34920" cy="130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3319A23C-0670-47DD-8327-35D53D9C6838}"/>
                    </a:ext>
                  </a:extLst>
                </p14:cNvPr>
                <p14:cNvContentPartPr/>
                <p14:nvPr/>
              </p14:nvContentPartPr>
              <p14:xfrm>
                <a:off x="2380787" y="4341307"/>
                <a:ext cx="855000" cy="12600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3319A23C-0670-47DD-8327-35D53D9C6838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2376467" y="4336987"/>
                  <a:ext cx="86364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9B62D9BE-EA3A-4414-A79A-FB1CD4AE6DB5}"/>
                    </a:ext>
                  </a:extLst>
                </p14:cNvPr>
                <p14:cNvContentPartPr/>
                <p14:nvPr/>
              </p14:nvContentPartPr>
              <p14:xfrm>
                <a:off x="3257747" y="4369027"/>
                <a:ext cx="803880" cy="6480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9B62D9BE-EA3A-4414-A79A-FB1CD4AE6DB5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3253427" y="4364707"/>
                  <a:ext cx="81252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7E84BFAC-ACB9-4C01-AF5C-7BA3FBE8DD8F}"/>
                    </a:ext>
                  </a:extLst>
                </p14:cNvPr>
                <p14:cNvContentPartPr/>
                <p14:nvPr/>
              </p14:nvContentPartPr>
              <p14:xfrm>
                <a:off x="3168107" y="4128547"/>
                <a:ext cx="26280" cy="16920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7E84BFAC-ACB9-4C01-AF5C-7BA3FBE8DD8F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3163787" y="4124227"/>
                  <a:ext cx="3492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E5C438C3-D1A5-491A-8406-64420DA74426}"/>
                    </a:ext>
                  </a:extLst>
                </p14:cNvPr>
                <p14:cNvContentPartPr/>
                <p14:nvPr/>
              </p14:nvContentPartPr>
              <p14:xfrm>
                <a:off x="3071987" y="4258507"/>
                <a:ext cx="188280" cy="3636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E5C438C3-D1A5-491A-8406-64420DA74426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3067667" y="4254187"/>
                  <a:ext cx="19692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9233A11F-4506-4B04-9425-31147947B99D}"/>
                    </a:ext>
                  </a:extLst>
                </p14:cNvPr>
                <p14:cNvContentPartPr/>
                <p14:nvPr/>
              </p14:nvContentPartPr>
              <p14:xfrm>
                <a:off x="3071987" y="4142587"/>
                <a:ext cx="201240" cy="900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9233A11F-4506-4B04-9425-31147947B99D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3067667" y="4138267"/>
                  <a:ext cx="20988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E4DE4816-90B4-4628-AAFD-6833DE43BDE6}"/>
                    </a:ext>
                  </a:extLst>
                </p14:cNvPr>
                <p14:cNvContentPartPr/>
                <p14:nvPr/>
              </p14:nvContentPartPr>
              <p14:xfrm>
                <a:off x="3271787" y="4140427"/>
                <a:ext cx="216720" cy="15624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E4DE4816-90B4-4628-AAFD-6833DE43BDE6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3267467" y="4136107"/>
                  <a:ext cx="2253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E6088A3F-A22F-4874-9613-ACA50DEB7EF6}"/>
                    </a:ext>
                  </a:extLst>
                </p14:cNvPr>
                <p14:cNvContentPartPr/>
                <p14:nvPr/>
              </p14:nvContentPartPr>
              <p14:xfrm>
                <a:off x="4304987" y="3331507"/>
                <a:ext cx="360" cy="36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E6088A3F-A22F-4874-9613-ACA50DEB7EF6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300667" y="33271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6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3A3B3213-D280-416E-BDFC-036CA47CA9C4}"/>
                    </a:ext>
                  </a:extLst>
                </p14:cNvPr>
                <p14:cNvContentPartPr/>
                <p14:nvPr/>
              </p14:nvContentPartPr>
              <p14:xfrm>
                <a:off x="4277987" y="3291907"/>
                <a:ext cx="360" cy="36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3A3B3213-D280-416E-BDFC-036CA47CA9C4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273667" y="32875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7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ABBFBD35-1014-4CF9-9426-28D7B9000F84}"/>
                    </a:ext>
                  </a:extLst>
                </p14:cNvPr>
                <p14:cNvContentPartPr/>
                <p14:nvPr/>
              </p14:nvContentPartPr>
              <p14:xfrm>
                <a:off x="4433507" y="2811667"/>
                <a:ext cx="88560" cy="1800"/>
              </p14:xfrm>
            </p:contentPart>
          </mc:Choice>
          <mc:Fallback xmlns=""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ABBFBD35-1014-4CF9-9426-28D7B9000F84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4429187" y="2807347"/>
                  <a:ext cx="9720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9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B731A037-B119-4467-8CAF-E2E3D616047C}"/>
                    </a:ext>
                  </a:extLst>
                </p14:cNvPr>
                <p14:cNvContentPartPr/>
                <p14:nvPr/>
              </p14:nvContentPartPr>
              <p14:xfrm>
                <a:off x="3633947" y="2806987"/>
                <a:ext cx="576360" cy="2520"/>
              </p14:xfrm>
            </p:contentPart>
          </mc:Choice>
          <mc:Fallback xmlns=""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B731A037-B119-4467-8CAF-E2E3D616047C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3629627" y="2802667"/>
                  <a:ext cx="58500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1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EDA37758-2A86-4BD4-A7AA-38B71786BEFC}"/>
                    </a:ext>
                  </a:extLst>
                </p14:cNvPr>
                <p14:cNvContentPartPr/>
                <p14:nvPr/>
              </p14:nvContentPartPr>
              <p14:xfrm>
                <a:off x="1986947" y="2770627"/>
                <a:ext cx="463680" cy="1080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EDA37758-2A86-4BD4-A7AA-38B71786BEFC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1982627" y="2766307"/>
                  <a:ext cx="4723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3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85074C7A-2F30-45F4-8CD7-0E1A67B04CC7}"/>
                    </a:ext>
                  </a:extLst>
                </p14:cNvPr>
                <p14:cNvContentPartPr/>
                <p14:nvPr/>
              </p14:nvContentPartPr>
              <p14:xfrm>
                <a:off x="2033027" y="2913907"/>
                <a:ext cx="156960" cy="208800"/>
              </p14:xfrm>
            </p:contentPart>
          </mc:Choice>
          <mc:Fallback xmlns=""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85074C7A-2F30-45F4-8CD7-0E1A67B04CC7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2028707" y="2909587"/>
                  <a:ext cx="16560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5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DE9D0FF7-B6B7-4EDB-9E7F-1D61BF317845}"/>
                    </a:ext>
                  </a:extLst>
                </p14:cNvPr>
                <p14:cNvContentPartPr/>
                <p14:nvPr/>
              </p14:nvContentPartPr>
              <p14:xfrm>
                <a:off x="2099987" y="2981947"/>
                <a:ext cx="132480" cy="5724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DE9D0FF7-B6B7-4EDB-9E7F-1D61BF317845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2095667" y="2977627"/>
                  <a:ext cx="141120" cy="6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7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9B370A55-5236-40B4-8750-65AFA30F4E19}"/>
                    </a:ext>
                  </a:extLst>
                </p14:cNvPr>
                <p14:cNvContentPartPr/>
                <p14:nvPr/>
              </p14:nvContentPartPr>
              <p14:xfrm>
                <a:off x="2444507" y="3165907"/>
                <a:ext cx="95040" cy="42480"/>
              </p14:xfrm>
            </p:contentPart>
          </mc:Choice>
          <mc:Fallback xmlns=""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9B370A55-5236-40B4-8750-65AFA30F4E19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2440187" y="3161587"/>
                  <a:ext cx="10368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9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7DBD7589-E2B8-4DC1-AA38-72B1B05DB018}"/>
                    </a:ext>
                  </a:extLst>
                </p14:cNvPr>
                <p14:cNvContentPartPr/>
                <p14:nvPr/>
              </p14:nvContentPartPr>
              <p14:xfrm>
                <a:off x="3125627" y="2794027"/>
                <a:ext cx="18720" cy="2880"/>
              </p14:xfrm>
            </p:contentPart>
          </mc:Choice>
          <mc:Fallback xmlns=""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7DBD7589-E2B8-4DC1-AA38-72B1B05DB018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3121307" y="2789707"/>
                  <a:ext cx="2736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1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6FAD64A2-83F5-4EC2-BF3D-9B0ED864EF61}"/>
                    </a:ext>
                  </a:extLst>
                </p14:cNvPr>
                <p14:cNvContentPartPr/>
                <p14:nvPr/>
              </p14:nvContentPartPr>
              <p14:xfrm>
                <a:off x="4243427" y="3200107"/>
                <a:ext cx="66960" cy="45000"/>
              </p14:xfrm>
            </p:contentPart>
          </mc:Choice>
          <mc:Fallback xmlns=""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6FAD64A2-83F5-4EC2-BF3D-9B0ED864EF61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4239107" y="3195787"/>
                  <a:ext cx="75600" cy="5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3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7A9AE37D-4BF3-4707-BDFE-35B902D27DBB}"/>
                    </a:ext>
                  </a:extLst>
                </p14:cNvPr>
                <p14:cNvContentPartPr/>
                <p14:nvPr/>
              </p14:nvContentPartPr>
              <p14:xfrm>
                <a:off x="3132467" y="2781067"/>
                <a:ext cx="20880" cy="419400"/>
              </p14:xfrm>
            </p:contentPart>
          </mc:Choice>
          <mc:Fallback xmlns=""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7A9AE37D-4BF3-4707-BDFE-35B902D27DBB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3128147" y="2776747"/>
                  <a:ext cx="29520" cy="42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5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03D27241-29F8-4BA1-B923-A981FB595DD8}"/>
                    </a:ext>
                  </a:extLst>
                </p14:cNvPr>
                <p14:cNvContentPartPr/>
                <p14:nvPr/>
              </p14:nvContentPartPr>
              <p14:xfrm>
                <a:off x="3133907" y="3152587"/>
                <a:ext cx="11880" cy="149760"/>
              </p14:xfrm>
            </p:contentPart>
          </mc:Choice>
          <mc:Fallback xmlns=""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03D27241-29F8-4BA1-B923-A981FB595DD8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3129587" y="3148267"/>
                  <a:ext cx="2052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7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4686659E-6553-4326-8B63-386140260F1A}"/>
                    </a:ext>
                  </a:extLst>
                </p14:cNvPr>
                <p14:cNvContentPartPr/>
                <p14:nvPr/>
              </p14:nvContentPartPr>
              <p14:xfrm>
                <a:off x="2904947" y="3028747"/>
                <a:ext cx="12960" cy="108720"/>
              </p14:xfrm>
            </p:contentPart>
          </mc:Choice>
          <mc:Fallback xmlns=""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4686659E-6553-4326-8B63-386140260F1A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2900627" y="3024427"/>
                  <a:ext cx="2160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9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EC1A902F-3EAD-4E33-A12A-DAFAE7525B7E}"/>
                    </a:ext>
                  </a:extLst>
                </p14:cNvPr>
                <p14:cNvContentPartPr/>
                <p14:nvPr/>
              </p14:nvContentPartPr>
              <p14:xfrm>
                <a:off x="2831507" y="2998147"/>
                <a:ext cx="177480" cy="21816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EC1A902F-3EAD-4E33-A12A-DAFAE7525B7E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2827187" y="2993827"/>
                  <a:ext cx="18612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1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0C7F8922-240A-42ED-AAA3-D009C75B5156}"/>
                    </a:ext>
                  </a:extLst>
                </p14:cNvPr>
                <p14:cNvContentPartPr/>
                <p14:nvPr/>
              </p14:nvContentPartPr>
              <p14:xfrm>
                <a:off x="3244067" y="2798707"/>
                <a:ext cx="187920" cy="10080"/>
              </p14:xfrm>
            </p:contentPart>
          </mc:Choice>
          <mc:Fallback xmlns=""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0C7F8922-240A-42ED-AAA3-D009C75B5156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3239747" y="2794387"/>
                  <a:ext cx="1965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3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B997499E-C5C5-4CA8-83CC-6D0BDC881C54}"/>
                    </a:ext>
                  </a:extLst>
                </p14:cNvPr>
                <p14:cNvContentPartPr/>
                <p14:nvPr/>
              </p14:nvContentPartPr>
              <p14:xfrm>
                <a:off x="2947427" y="2758387"/>
                <a:ext cx="220680" cy="15120"/>
              </p14:xfrm>
            </p:contentPart>
          </mc:Choice>
          <mc:Fallback xmlns=""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B997499E-C5C5-4CA8-83CC-6D0BDC881C54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2943107" y="2754067"/>
                  <a:ext cx="2293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5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73D6C7B7-C8BB-4E58-96A1-CF59916E1FEB}"/>
                    </a:ext>
                  </a:extLst>
                </p14:cNvPr>
                <p14:cNvContentPartPr/>
                <p14:nvPr/>
              </p14:nvContentPartPr>
              <p14:xfrm>
                <a:off x="3181787" y="2810227"/>
                <a:ext cx="2160" cy="34560"/>
              </p14:xfrm>
            </p:contentPart>
          </mc:Choice>
          <mc:Fallback xmlns=""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73D6C7B7-C8BB-4E58-96A1-CF59916E1FEB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3177467" y="2805907"/>
                  <a:ext cx="1080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7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6651C1F4-7B70-40DA-8B17-FC640D51EBAC}"/>
                    </a:ext>
                  </a:extLst>
                </p14:cNvPr>
                <p14:cNvContentPartPr/>
                <p14:nvPr/>
              </p14:nvContentPartPr>
              <p14:xfrm>
                <a:off x="4837067" y="2839027"/>
                <a:ext cx="38160" cy="10080"/>
              </p14:xfrm>
            </p:contentPart>
          </mc:Choice>
          <mc:Fallback xmlns=""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6651C1F4-7B70-40DA-8B17-FC640D51EBAC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4832747" y="2834707"/>
                  <a:ext cx="4680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9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81B9B307-B1A2-4EA8-9CEB-D30F43C42C38}"/>
                    </a:ext>
                  </a:extLst>
                </p14:cNvPr>
                <p14:cNvContentPartPr/>
                <p14:nvPr/>
              </p14:nvContentPartPr>
              <p14:xfrm>
                <a:off x="4893587" y="2836867"/>
                <a:ext cx="14040" cy="8640"/>
              </p14:xfrm>
            </p:contentPart>
          </mc:Choice>
          <mc:Fallback xmlns=""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81B9B307-B1A2-4EA8-9CEB-D30F43C42C38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4889267" y="2832547"/>
                  <a:ext cx="2268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1">
              <p14:nvContentPartPr>
                <p14:cNvPr id="329" name="Freihand 328">
                  <a:extLst>
                    <a:ext uri="{FF2B5EF4-FFF2-40B4-BE49-F238E27FC236}">
                      <a16:creationId xmlns:a16="http://schemas.microsoft.com/office/drawing/2014/main" id="{C7518F5C-2653-4382-853D-BD473E929B50}"/>
                    </a:ext>
                  </a:extLst>
                </p14:cNvPr>
                <p14:cNvContentPartPr/>
                <p14:nvPr/>
              </p14:nvContentPartPr>
              <p14:xfrm>
                <a:off x="4951907" y="2851627"/>
                <a:ext cx="18720" cy="76680"/>
              </p14:xfrm>
            </p:contentPart>
          </mc:Choice>
          <mc:Fallback xmlns="">
            <p:pic>
              <p:nvPicPr>
                <p:cNvPr id="329" name="Freihand 328">
                  <a:extLst>
                    <a:ext uri="{FF2B5EF4-FFF2-40B4-BE49-F238E27FC236}">
                      <a16:creationId xmlns:a16="http://schemas.microsoft.com/office/drawing/2014/main" id="{C7518F5C-2653-4382-853D-BD473E929B50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4947587" y="2847307"/>
                  <a:ext cx="2736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3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52AC2FF8-CBB4-45FC-BE93-2FD08D76B8D2}"/>
                    </a:ext>
                  </a:extLst>
                </p14:cNvPr>
                <p14:cNvContentPartPr/>
                <p14:nvPr/>
              </p14:nvContentPartPr>
              <p14:xfrm>
                <a:off x="3166307" y="3369667"/>
                <a:ext cx="23400" cy="360"/>
              </p14:xfrm>
            </p:contentPart>
          </mc:Choice>
          <mc:Fallback xmlns=""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52AC2FF8-CBB4-45FC-BE93-2FD08D76B8D2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3161987" y="3365347"/>
                  <a:ext cx="3204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5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0F8B87BE-D459-4821-B04C-937632D92048}"/>
                    </a:ext>
                  </a:extLst>
                </p14:cNvPr>
                <p14:cNvContentPartPr/>
                <p14:nvPr/>
              </p14:nvContentPartPr>
              <p14:xfrm>
                <a:off x="5173307" y="3079507"/>
                <a:ext cx="10800" cy="95400"/>
              </p14:xfrm>
            </p:contentPart>
          </mc:Choice>
          <mc:Fallback xmlns=""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0F8B87BE-D459-4821-B04C-937632D92048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5168987" y="3075187"/>
                  <a:ext cx="1944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7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5203166E-A85A-45A7-8945-E4C35BBF2948}"/>
                    </a:ext>
                  </a:extLst>
                </p14:cNvPr>
                <p14:cNvContentPartPr/>
                <p14:nvPr/>
              </p14:nvContentPartPr>
              <p14:xfrm>
                <a:off x="5069987" y="3055027"/>
                <a:ext cx="217080" cy="175320"/>
              </p14:xfrm>
            </p:contentPart>
          </mc:Choice>
          <mc:Fallback xmlns=""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5203166E-A85A-45A7-8945-E4C35BBF2948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5065667" y="3050707"/>
                  <a:ext cx="22572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9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5DFB0F03-C7AE-49B5-802C-42CD526F4DCD}"/>
                    </a:ext>
                  </a:extLst>
                </p14:cNvPr>
                <p14:cNvContentPartPr/>
                <p14:nvPr/>
              </p14:nvContentPartPr>
              <p14:xfrm>
                <a:off x="4966667" y="3246547"/>
                <a:ext cx="30960" cy="17280"/>
              </p14:xfrm>
            </p:contentPart>
          </mc:Choice>
          <mc:Fallback xmlns=""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5DFB0F03-C7AE-49B5-802C-42CD526F4DCD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4962347" y="3242227"/>
                  <a:ext cx="3960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1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5D40B10E-571C-4CDD-AFC5-C0895076A930}"/>
                    </a:ext>
                  </a:extLst>
                </p14:cNvPr>
                <p14:cNvContentPartPr/>
                <p14:nvPr/>
              </p14:nvContentPartPr>
              <p14:xfrm>
                <a:off x="4597667" y="3079867"/>
                <a:ext cx="137520" cy="8028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5D40B10E-571C-4CDD-AFC5-C0895076A930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4593347" y="3075547"/>
                  <a:ext cx="146160" cy="8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3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73E9466C-1975-4BC0-A001-20DF3ABF9D33}"/>
                    </a:ext>
                  </a:extLst>
                </p14:cNvPr>
                <p14:cNvContentPartPr/>
                <p14:nvPr/>
              </p14:nvContentPartPr>
              <p14:xfrm>
                <a:off x="4751027" y="2996347"/>
                <a:ext cx="15480" cy="9288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73E9466C-1975-4BC0-A001-20DF3ABF9D33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4746707" y="2992027"/>
                  <a:ext cx="2412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5">
              <p14:nvContentPartPr>
                <p14:cNvPr id="336" name="Freihand 335">
                  <a:extLst>
                    <a:ext uri="{FF2B5EF4-FFF2-40B4-BE49-F238E27FC236}">
                      <a16:creationId xmlns:a16="http://schemas.microsoft.com/office/drawing/2014/main" id="{6687F328-3244-42E0-9BCA-EC26F31BA396}"/>
                    </a:ext>
                  </a:extLst>
                </p14:cNvPr>
                <p14:cNvContentPartPr/>
                <p14:nvPr/>
              </p14:nvContentPartPr>
              <p14:xfrm>
                <a:off x="3080627" y="2751547"/>
                <a:ext cx="1851120" cy="527040"/>
              </p14:xfrm>
            </p:contentPart>
          </mc:Choice>
          <mc:Fallback xmlns="">
            <p:pic>
              <p:nvPicPr>
                <p:cNvPr id="336" name="Freihand 335">
                  <a:extLst>
                    <a:ext uri="{FF2B5EF4-FFF2-40B4-BE49-F238E27FC236}">
                      <a16:creationId xmlns:a16="http://schemas.microsoft.com/office/drawing/2014/main" id="{6687F328-3244-42E0-9BCA-EC26F31BA396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3076307" y="2747227"/>
                  <a:ext cx="1859760" cy="535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8" name="Gruppieren 347">
            <a:extLst>
              <a:ext uri="{FF2B5EF4-FFF2-40B4-BE49-F238E27FC236}">
                <a16:creationId xmlns:a16="http://schemas.microsoft.com/office/drawing/2014/main" id="{8AF24C7E-059F-492C-8C8C-C2FED6DED169}"/>
              </a:ext>
            </a:extLst>
          </p:cNvPr>
          <p:cNvGrpSpPr/>
          <p:nvPr/>
        </p:nvGrpSpPr>
        <p:grpSpPr>
          <a:xfrm>
            <a:off x="7330067" y="2704747"/>
            <a:ext cx="871560" cy="279360"/>
            <a:chOff x="7330067" y="2704747"/>
            <a:chExt cx="871560" cy="279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07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895D3B61-6945-4995-8652-991D01FC1291}"/>
                    </a:ext>
                  </a:extLst>
                </p14:cNvPr>
                <p14:cNvContentPartPr/>
                <p14:nvPr/>
              </p14:nvContentPartPr>
              <p14:xfrm>
                <a:off x="7330067" y="2704747"/>
                <a:ext cx="272520" cy="279360"/>
              </p14:xfrm>
            </p:contentPart>
          </mc:Choice>
          <mc:Fallback xmlns=""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895D3B61-6945-4995-8652-991D01FC1291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7325747" y="2700427"/>
                  <a:ext cx="281160" cy="28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9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127B5170-A66F-498A-9209-6E250B07D468}"/>
                    </a:ext>
                  </a:extLst>
                </p14:cNvPr>
                <p14:cNvContentPartPr/>
                <p14:nvPr/>
              </p14:nvContentPartPr>
              <p14:xfrm>
                <a:off x="7400267" y="2929387"/>
                <a:ext cx="261000" cy="15840"/>
              </p14:xfrm>
            </p:contentPart>
          </mc:Choice>
          <mc:Fallback xmlns=""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127B5170-A66F-498A-9209-6E250B07D468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7395947" y="2925067"/>
                  <a:ext cx="26964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1">
              <p14:nvContentPartPr>
                <p14:cNvPr id="340" name="Freihand 339">
                  <a:extLst>
                    <a:ext uri="{FF2B5EF4-FFF2-40B4-BE49-F238E27FC236}">
                      <a16:creationId xmlns:a16="http://schemas.microsoft.com/office/drawing/2014/main" id="{C168977D-5979-4B7A-9137-6D82345F6D08}"/>
                    </a:ext>
                  </a:extLst>
                </p14:cNvPr>
                <p14:cNvContentPartPr/>
                <p14:nvPr/>
              </p14:nvContentPartPr>
              <p14:xfrm>
                <a:off x="7837667" y="2742547"/>
                <a:ext cx="34560" cy="164520"/>
              </p14:xfrm>
            </p:contentPart>
          </mc:Choice>
          <mc:Fallback xmlns="">
            <p:pic>
              <p:nvPicPr>
                <p:cNvPr id="340" name="Freihand 339">
                  <a:extLst>
                    <a:ext uri="{FF2B5EF4-FFF2-40B4-BE49-F238E27FC236}">
                      <a16:creationId xmlns:a16="http://schemas.microsoft.com/office/drawing/2014/main" id="{C168977D-5979-4B7A-9137-6D82345F6D08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7833347" y="2738227"/>
                  <a:ext cx="4320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3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28B17226-8982-4C1B-B61B-17EE323720DF}"/>
                    </a:ext>
                  </a:extLst>
                </p14:cNvPr>
                <p14:cNvContentPartPr/>
                <p14:nvPr/>
              </p14:nvContentPartPr>
              <p14:xfrm>
                <a:off x="8000027" y="2758387"/>
                <a:ext cx="180720" cy="153000"/>
              </p14:xfrm>
            </p:contentPart>
          </mc:Choice>
          <mc:Fallback xmlns=""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28B17226-8982-4C1B-B61B-17EE323720DF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7995707" y="2754067"/>
                  <a:ext cx="18936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5">
              <p14:nvContentPartPr>
                <p14:cNvPr id="342" name="Freihand 341">
                  <a:extLst>
                    <a:ext uri="{FF2B5EF4-FFF2-40B4-BE49-F238E27FC236}">
                      <a16:creationId xmlns:a16="http://schemas.microsoft.com/office/drawing/2014/main" id="{031BDDB0-3778-43AD-A0B4-E673783393D8}"/>
                    </a:ext>
                  </a:extLst>
                </p14:cNvPr>
                <p14:cNvContentPartPr/>
                <p14:nvPr/>
              </p14:nvContentPartPr>
              <p14:xfrm>
                <a:off x="8083907" y="2839387"/>
                <a:ext cx="117720" cy="93600"/>
              </p14:xfrm>
            </p:contentPart>
          </mc:Choice>
          <mc:Fallback xmlns="">
            <p:pic>
              <p:nvPicPr>
                <p:cNvPr id="342" name="Freihand 341">
                  <a:extLst>
                    <a:ext uri="{FF2B5EF4-FFF2-40B4-BE49-F238E27FC236}">
                      <a16:creationId xmlns:a16="http://schemas.microsoft.com/office/drawing/2014/main" id="{031BDDB0-3778-43AD-A0B4-E673783393D8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8079587" y="2835067"/>
                  <a:ext cx="126360" cy="1022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6" name="Gruppieren 345">
            <a:extLst>
              <a:ext uri="{FF2B5EF4-FFF2-40B4-BE49-F238E27FC236}">
                <a16:creationId xmlns:a16="http://schemas.microsoft.com/office/drawing/2014/main" id="{E8CD5126-F798-46B0-B9FF-E4F0F27BF5C6}"/>
              </a:ext>
            </a:extLst>
          </p:cNvPr>
          <p:cNvGrpSpPr/>
          <p:nvPr/>
        </p:nvGrpSpPr>
        <p:grpSpPr>
          <a:xfrm>
            <a:off x="8657387" y="2783587"/>
            <a:ext cx="230760" cy="59400"/>
            <a:chOff x="8657387" y="2783587"/>
            <a:chExt cx="230760" cy="59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7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09103989-6355-4EE7-9C5E-FB5DFB99095D}"/>
                    </a:ext>
                  </a:extLst>
                </p14:cNvPr>
                <p14:cNvContentPartPr/>
                <p14:nvPr/>
              </p14:nvContentPartPr>
              <p14:xfrm>
                <a:off x="8657387" y="2783587"/>
                <a:ext cx="191520" cy="29520"/>
              </p14:xfrm>
            </p:contentPart>
          </mc:Choice>
          <mc:Fallback xmlns=""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09103989-6355-4EE7-9C5E-FB5DFB99095D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8653067" y="2779267"/>
                  <a:ext cx="20016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9">
              <p14:nvContentPartPr>
                <p14:cNvPr id="344" name="Freihand 343">
                  <a:extLst>
                    <a:ext uri="{FF2B5EF4-FFF2-40B4-BE49-F238E27FC236}">
                      <a16:creationId xmlns:a16="http://schemas.microsoft.com/office/drawing/2014/main" id="{16BBA55A-AE22-4F04-9FEC-733528B2173F}"/>
                    </a:ext>
                  </a:extLst>
                </p14:cNvPr>
                <p14:cNvContentPartPr/>
                <p14:nvPr/>
              </p14:nvContentPartPr>
              <p14:xfrm>
                <a:off x="8715347" y="2827147"/>
                <a:ext cx="172800" cy="15840"/>
              </p14:xfrm>
            </p:contentPart>
          </mc:Choice>
          <mc:Fallback xmlns="">
            <p:pic>
              <p:nvPicPr>
                <p:cNvPr id="344" name="Freihand 343">
                  <a:extLst>
                    <a:ext uri="{FF2B5EF4-FFF2-40B4-BE49-F238E27FC236}">
                      <a16:creationId xmlns:a16="http://schemas.microsoft.com/office/drawing/2014/main" id="{16BBA55A-AE22-4F04-9FEC-733528B2173F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8711027" y="2822827"/>
                  <a:ext cx="181440" cy="24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4" name="Gruppieren 353">
            <a:extLst>
              <a:ext uri="{FF2B5EF4-FFF2-40B4-BE49-F238E27FC236}">
                <a16:creationId xmlns:a16="http://schemas.microsoft.com/office/drawing/2014/main" id="{DDA6EA3F-E6CE-4CC3-A366-E04C5D594771}"/>
              </a:ext>
            </a:extLst>
          </p:cNvPr>
          <p:cNvGrpSpPr/>
          <p:nvPr/>
        </p:nvGrpSpPr>
        <p:grpSpPr>
          <a:xfrm>
            <a:off x="9094067" y="2598547"/>
            <a:ext cx="783000" cy="224280"/>
            <a:chOff x="9094067" y="2598547"/>
            <a:chExt cx="783000" cy="224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21">
              <p14:nvContentPartPr>
                <p14:cNvPr id="345" name="Freihand 344">
                  <a:extLst>
                    <a:ext uri="{FF2B5EF4-FFF2-40B4-BE49-F238E27FC236}">
                      <a16:creationId xmlns:a16="http://schemas.microsoft.com/office/drawing/2014/main" id="{C0131BF5-548E-4E6D-860C-828BAC9CB2FC}"/>
                    </a:ext>
                  </a:extLst>
                </p14:cNvPr>
                <p14:cNvContentPartPr/>
                <p14:nvPr/>
              </p14:nvContentPartPr>
              <p14:xfrm>
                <a:off x="9094067" y="2710147"/>
                <a:ext cx="177120" cy="112680"/>
              </p14:xfrm>
            </p:contentPart>
          </mc:Choice>
          <mc:Fallback xmlns="">
            <p:pic>
              <p:nvPicPr>
                <p:cNvPr id="345" name="Freihand 344">
                  <a:extLst>
                    <a:ext uri="{FF2B5EF4-FFF2-40B4-BE49-F238E27FC236}">
                      <a16:creationId xmlns:a16="http://schemas.microsoft.com/office/drawing/2014/main" id="{C0131BF5-548E-4E6D-860C-828BAC9CB2FC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9089747" y="2705827"/>
                  <a:ext cx="18576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3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5A3ED0CD-D66C-49A2-AF51-C3D9E9050562}"/>
                    </a:ext>
                  </a:extLst>
                </p14:cNvPr>
                <p14:cNvContentPartPr/>
                <p14:nvPr/>
              </p14:nvContentPartPr>
              <p14:xfrm>
                <a:off x="9419867" y="2709427"/>
                <a:ext cx="18720" cy="97920"/>
              </p14:xfrm>
            </p:contentPart>
          </mc:Choice>
          <mc:Fallback xmlns=""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5A3ED0CD-D66C-49A2-AF51-C3D9E9050562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9415547" y="2705107"/>
                  <a:ext cx="2736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5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1AEB8F9F-473D-4A1B-9C7A-0D2695D11B78}"/>
                    </a:ext>
                  </a:extLst>
                </p14:cNvPr>
                <p14:cNvContentPartPr/>
                <p14:nvPr/>
              </p14:nvContentPartPr>
              <p14:xfrm>
                <a:off x="9367667" y="2763067"/>
                <a:ext cx="118800" cy="2520"/>
              </p14:xfrm>
            </p:contentPart>
          </mc:Choice>
          <mc:Fallback xmlns=""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1AEB8F9F-473D-4A1B-9C7A-0D2695D11B78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9363347" y="2758747"/>
                  <a:ext cx="12744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7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3A06C6F0-6079-4847-8499-FF672BF011FE}"/>
                    </a:ext>
                  </a:extLst>
                </p14:cNvPr>
                <p14:cNvContentPartPr/>
                <p14:nvPr/>
              </p14:nvContentPartPr>
              <p14:xfrm>
                <a:off x="9225827" y="2645707"/>
                <a:ext cx="44640" cy="51120"/>
              </p14:xfrm>
            </p:contentPart>
          </mc:Choice>
          <mc:Fallback xmlns=""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3A06C6F0-6079-4847-8499-FF672BF011FE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9221507" y="2641387"/>
                  <a:ext cx="5328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9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A6619D5D-AB94-4682-BA99-35AF00B4A137}"/>
                    </a:ext>
                  </a:extLst>
                </p14:cNvPr>
                <p14:cNvContentPartPr/>
                <p14:nvPr/>
              </p14:nvContentPartPr>
              <p14:xfrm>
                <a:off x="9621827" y="2693587"/>
                <a:ext cx="129240" cy="106920"/>
              </p14:xfrm>
            </p:contentPart>
          </mc:Choice>
          <mc:Fallback xmlns=""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A6619D5D-AB94-4682-BA99-35AF00B4A137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9617507" y="2689267"/>
                  <a:ext cx="13788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1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252C3CEA-32E2-4603-97C4-D7E746DADD05}"/>
                    </a:ext>
                  </a:extLst>
                </p14:cNvPr>
                <p14:cNvContentPartPr/>
                <p14:nvPr/>
              </p14:nvContentPartPr>
              <p14:xfrm>
                <a:off x="9778427" y="2598547"/>
                <a:ext cx="98640" cy="92160"/>
              </p14:xfrm>
            </p:contentPart>
          </mc:Choice>
          <mc:Fallback xmlns=""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252C3CEA-32E2-4603-97C4-D7E746DADD05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9774107" y="2594227"/>
                  <a:ext cx="107280" cy="100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7" name="Gruppieren 386">
            <a:extLst>
              <a:ext uri="{FF2B5EF4-FFF2-40B4-BE49-F238E27FC236}">
                <a16:creationId xmlns:a16="http://schemas.microsoft.com/office/drawing/2014/main" id="{B37F827B-519E-43F4-89D9-E97B920C8EDB}"/>
              </a:ext>
            </a:extLst>
          </p:cNvPr>
          <p:cNvGrpSpPr/>
          <p:nvPr/>
        </p:nvGrpSpPr>
        <p:grpSpPr>
          <a:xfrm>
            <a:off x="8873387" y="2910667"/>
            <a:ext cx="2220840" cy="727200"/>
            <a:chOff x="8873387" y="2910667"/>
            <a:chExt cx="2220840" cy="727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3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646D1DD0-0870-440B-86E2-BFF111E9671B}"/>
                    </a:ext>
                  </a:extLst>
                </p14:cNvPr>
                <p14:cNvContentPartPr/>
                <p14:nvPr/>
              </p14:nvContentPartPr>
              <p14:xfrm>
                <a:off x="9025307" y="2910667"/>
                <a:ext cx="331920" cy="125280"/>
              </p14:xfrm>
            </p:contentPart>
          </mc:Choice>
          <mc:Fallback xmlns=""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646D1DD0-0870-440B-86E2-BFF111E9671B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9020987" y="2906347"/>
                  <a:ext cx="3405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5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4A0D9137-4989-4AE2-B1F3-31DEFC639F41}"/>
                    </a:ext>
                  </a:extLst>
                </p14:cNvPr>
                <p14:cNvContentPartPr/>
                <p14:nvPr/>
              </p14:nvContentPartPr>
              <p14:xfrm>
                <a:off x="9353267" y="2947387"/>
                <a:ext cx="411840" cy="92880"/>
              </p14:xfrm>
            </p:contentPart>
          </mc:Choice>
          <mc:Fallback xmlns=""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4A0D9137-4989-4AE2-B1F3-31DEFC639F41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9348947" y="2943067"/>
                  <a:ext cx="42048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7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AC56B9CD-D23D-4B48-9A05-FD0409EE6E6F}"/>
                    </a:ext>
                  </a:extLst>
                </p14:cNvPr>
                <p14:cNvContentPartPr/>
                <p14:nvPr/>
              </p14:nvContentPartPr>
              <p14:xfrm>
                <a:off x="8873387" y="3126307"/>
                <a:ext cx="177480" cy="136800"/>
              </p14:xfrm>
            </p:contentPart>
          </mc:Choice>
          <mc:Fallback xmlns=""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AC56B9CD-D23D-4B48-9A05-FD0409EE6E6F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8869067" y="3121987"/>
                  <a:ext cx="186120" cy="14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9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4900CE38-DC58-4DA7-B254-6C5CE3902534}"/>
                    </a:ext>
                  </a:extLst>
                </p14:cNvPr>
                <p14:cNvContentPartPr/>
                <p14:nvPr/>
              </p14:nvContentPartPr>
              <p14:xfrm>
                <a:off x="9055187" y="3108667"/>
                <a:ext cx="225720" cy="140040"/>
              </p14:xfrm>
            </p:contentPart>
          </mc:Choice>
          <mc:Fallback xmlns=""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4900CE38-DC58-4DA7-B254-6C5CE3902534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9050867" y="3104347"/>
                  <a:ext cx="234360" cy="14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1">
              <p14:nvContentPartPr>
                <p14:cNvPr id="361" name="Freihand 360">
                  <a:extLst>
                    <a:ext uri="{FF2B5EF4-FFF2-40B4-BE49-F238E27FC236}">
                      <a16:creationId xmlns:a16="http://schemas.microsoft.com/office/drawing/2014/main" id="{65C17BBB-2F03-4EC1-88A1-1782CEC522A9}"/>
                    </a:ext>
                  </a:extLst>
                </p14:cNvPr>
                <p14:cNvContentPartPr/>
                <p14:nvPr/>
              </p14:nvContentPartPr>
              <p14:xfrm>
                <a:off x="9382427" y="3109387"/>
                <a:ext cx="214200" cy="124920"/>
              </p14:xfrm>
            </p:contentPart>
          </mc:Choice>
          <mc:Fallback xmlns="">
            <p:pic>
              <p:nvPicPr>
                <p:cNvPr id="361" name="Freihand 360">
                  <a:extLst>
                    <a:ext uri="{FF2B5EF4-FFF2-40B4-BE49-F238E27FC236}">
                      <a16:creationId xmlns:a16="http://schemas.microsoft.com/office/drawing/2014/main" id="{65C17BBB-2F03-4EC1-88A1-1782CEC522A9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9378107" y="3105067"/>
                  <a:ext cx="22284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3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B3910E62-4E06-4DC8-98A9-FA9587AA08A2}"/>
                    </a:ext>
                  </a:extLst>
                </p14:cNvPr>
                <p14:cNvContentPartPr/>
                <p14:nvPr/>
              </p14:nvContentPartPr>
              <p14:xfrm>
                <a:off x="9600947" y="3138907"/>
                <a:ext cx="75960" cy="99000"/>
              </p14:xfrm>
            </p:contentPart>
          </mc:Choice>
          <mc:Fallback xmlns=""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B3910E62-4E06-4DC8-98A9-FA9587AA08A2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9596627" y="3134587"/>
                  <a:ext cx="8460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5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2D8A6609-21EF-46BD-AA4F-0711ED97553B}"/>
                    </a:ext>
                  </a:extLst>
                </p14:cNvPr>
                <p14:cNvContentPartPr/>
                <p14:nvPr/>
              </p14:nvContentPartPr>
              <p14:xfrm>
                <a:off x="9857987" y="3045667"/>
                <a:ext cx="142560" cy="155160"/>
              </p14:xfrm>
            </p:contentPart>
          </mc:Choice>
          <mc:Fallback xmlns=""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2D8A6609-21EF-46BD-AA4F-0711ED97553B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9853667" y="3041347"/>
                  <a:ext cx="15120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7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8DDA4AAD-EC59-49E2-B413-26FD2A2E82D1}"/>
                    </a:ext>
                  </a:extLst>
                </p14:cNvPr>
                <p14:cNvContentPartPr/>
                <p14:nvPr/>
              </p14:nvContentPartPr>
              <p14:xfrm>
                <a:off x="9972107" y="3104347"/>
                <a:ext cx="177840" cy="91800"/>
              </p14:xfrm>
            </p:contentPart>
          </mc:Choice>
          <mc:Fallback xmlns=""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8DDA4AAD-EC59-49E2-B413-26FD2A2E82D1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9967787" y="3100027"/>
                  <a:ext cx="186480" cy="10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9">
              <p14:nvContentPartPr>
                <p14:cNvPr id="365" name="Freihand 364">
                  <a:extLst>
                    <a:ext uri="{FF2B5EF4-FFF2-40B4-BE49-F238E27FC236}">
                      <a16:creationId xmlns:a16="http://schemas.microsoft.com/office/drawing/2014/main" id="{B6008FF3-DF35-41FF-A362-4F1DC0176BB5}"/>
                    </a:ext>
                  </a:extLst>
                </p14:cNvPr>
                <p14:cNvContentPartPr/>
                <p14:nvPr/>
              </p14:nvContentPartPr>
              <p14:xfrm>
                <a:off x="10147427" y="3039547"/>
                <a:ext cx="97920" cy="128880"/>
              </p14:xfrm>
            </p:contentPart>
          </mc:Choice>
          <mc:Fallback xmlns="">
            <p:pic>
              <p:nvPicPr>
                <p:cNvPr id="365" name="Freihand 364">
                  <a:extLst>
                    <a:ext uri="{FF2B5EF4-FFF2-40B4-BE49-F238E27FC236}">
                      <a16:creationId xmlns:a16="http://schemas.microsoft.com/office/drawing/2014/main" id="{B6008FF3-DF35-41FF-A362-4F1DC0176BB5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10143107" y="3035227"/>
                  <a:ext cx="10656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1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118246BD-74B1-4ECC-8F33-EED505AE026C}"/>
                    </a:ext>
                  </a:extLst>
                </p14:cNvPr>
                <p14:cNvContentPartPr/>
                <p14:nvPr/>
              </p14:nvContentPartPr>
              <p14:xfrm>
                <a:off x="10203227" y="3123787"/>
                <a:ext cx="61920" cy="34920"/>
              </p14:xfrm>
            </p:contentPart>
          </mc:Choice>
          <mc:Fallback xmlns=""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118246BD-74B1-4ECC-8F33-EED505AE026C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10198907" y="3119467"/>
                  <a:ext cx="7056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3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634CF629-F659-49CC-A0B7-BBE9B25AF68C}"/>
                    </a:ext>
                  </a:extLst>
                </p14:cNvPr>
                <p14:cNvContentPartPr/>
                <p14:nvPr/>
              </p14:nvContentPartPr>
              <p14:xfrm>
                <a:off x="10256147" y="3060787"/>
                <a:ext cx="260280" cy="241920"/>
              </p14:xfrm>
            </p:contentPart>
          </mc:Choice>
          <mc:Fallback xmlns=""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634CF629-F659-49CC-A0B7-BBE9B25AF68C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10251827" y="3056467"/>
                  <a:ext cx="268920" cy="25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5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B3FDC01A-9EB2-46DD-B2F1-DB26EA068B1E}"/>
                    </a:ext>
                  </a:extLst>
                </p14:cNvPr>
                <p14:cNvContentPartPr/>
                <p14:nvPr/>
              </p14:nvContentPartPr>
              <p14:xfrm>
                <a:off x="10527227" y="3093907"/>
                <a:ext cx="77040" cy="69120"/>
              </p14:xfrm>
            </p:contentPart>
          </mc:Choice>
          <mc:Fallback xmlns=""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B3FDC01A-9EB2-46DD-B2F1-DB26EA068B1E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10522907" y="3089587"/>
                  <a:ext cx="8568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7">
              <p14:nvContentPartPr>
                <p14:cNvPr id="369" name="Freihand 368">
                  <a:extLst>
                    <a:ext uri="{FF2B5EF4-FFF2-40B4-BE49-F238E27FC236}">
                      <a16:creationId xmlns:a16="http://schemas.microsoft.com/office/drawing/2014/main" id="{54C4DF17-7D46-4FCB-AC6D-228177D64205}"/>
                    </a:ext>
                  </a:extLst>
                </p14:cNvPr>
                <p14:cNvContentPartPr/>
                <p14:nvPr/>
              </p14:nvContentPartPr>
              <p14:xfrm>
                <a:off x="10769507" y="3001747"/>
                <a:ext cx="324720" cy="131040"/>
              </p14:xfrm>
            </p:contentPart>
          </mc:Choice>
          <mc:Fallback xmlns="">
            <p:pic>
              <p:nvPicPr>
                <p:cNvPr id="369" name="Freihand 368">
                  <a:extLst>
                    <a:ext uri="{FF2B5EF4-FFF2-40B4-BE49-F238E27FC236}">
                      <a16:creationId xmlns:a16="http://schemas.microsoft.com/office/drawing/2014/main" id="{54C4DF17-7D46-4FCB-AC6D-228177D64205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10765187" y="2997427"/>
                  <a:ext cx="33336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9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C92D3D7E-135F-4B29-8AE5-CD9304DCE040}"/>
                    </a:ext>
                  </a:extLst>
                </p14:cNvPr>
                <p14:cNvContentPartPr/>
                <p14:nvPr/>
              </p14:nvContentPartPr>
              <p14:xfrm>
                <a:off x="9013067" y="3424387"/>
                <a:ext cx="45000" cy="140400"/>
              </p14:xfrm>
            </p:contentPart>
          </mc:Choice>
          <mc:Fallback xmlns=""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C92D3D7E-135F-4B29-8AE5-CD9304DCE040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9008747" y="3420067"/>
                  <a:ext cx="536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1">
              <p14:nvContentPartPr>
                <p14:cNvPr id="371" name="Freihand 370">
                  <a:extLst>
                    <a:ext uri="{FF2B5EF4-FFF2-40B4-BE49-F238E27FC236}">
                      <a16:creationId xmlns:a16="http://schemas.microsoft.com/office/drawing/2014/main" id="{BA031E5D-F4D3-4B35-B2F4-170A6D7C716E}"/>
                    </a:ext>
                  </a:extLst>
                </p14:cNvPr>
                <p14:cNvContentPartPr/>
                <p14:nvPr/>
              </p14:nvContentPartPr>
              <p14:xfrm>
                <a:off x="8967347" y="3525187"/>
                <a:ext cx="156600" cy="4320"/>
              </p14:xfrm>
            </p:contentPart>
          </mc:Choice>
          <mc:Fallback xmlns="">
            <p:pic>
              <p:nvPicPr>
                <p:cNvPr id="371" name="Freihand 370">
                  <a:extLst>
                    <a:ext uri="{FF2B5EF4-FFF2-40B4-BE49-F238E27FC236}">
                      <a16:creationId xmlns:a16="http://schemas.microsoft.com/office/drawing/2014/main" id="{BA031E5D-F4D3-4B35-B2F4-170A6D7C716E}"/>
                    </a:ext>
                  </a:extLst>
                </p:cNvPr>
                <p:cNvPicPr/>
                <p:nvPr/>
              </p:nvPicPr>
              <p:blipFill>
                <a:blip r:embed="rId562"/>
                <a:stretch>
                  <a:fillRect/>
                </a:stretch>
              </p:blipFill>
              <p:spPr>
                <a:xfrm>
                  <a:off x="8963027" y="3520867"/>
                  <a:ext cx="16524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3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70C3C464-3136-4CBC-93AA-3463AD9CF319}"/>
                    </a:ext>
                  </a:extLst>
                </p14:cNvPr>
                <p14:cNvContentPartPr/>
                <p14:nvPr/>
              </p14:nvContentPartPr>
              <p14:xfrm>
                <a:off x="8919107" y="3409987"/>
                <a:ext cx="178560" cy="24480"/>
              </p14:xfrm>
            </p:contentPart>
          </mc:Choice>
          <mc:Fallback xmlns=""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70C3C464-3136-4CBC-93AA-3463AD9CF319}"/>
                    </a:ext>
                  </a:extLst>
                </p:cNvPr>
                <p:cNvPicPr/>
                <p:nvPr/>
              </p:nvPicPr>
              <p:blipFill>
                <a:blip r:embed="rId564"/>
                <a:stretch>
                  <a:fillRect/>
                </a:stretch>
              </p:blipFill>
              <p:spPr>
                <a:xfrm>
                  <a:off x="8914787" y="3405667"/>
                  <a:ext cx="18720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5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1C1EC93F-15A1-4259-94C8-330832FF0797}"/>
                    </a:ext>
                  </a:extLst>
                </p14:cNvPr>
                <p14:cNvContentPartPr/>
                <p14:nvPr/>
              </p14:nvContentPartPr>
              <p14:xfrm>
                <a:off x="9116747" y="3445987"/>
                <a:ext cx="248400" cy="61920"/>
              </p14:xfrm>
            </p:contentPart>
          </mc:Choice>
          <mc:Fallback xmlns=""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1C1EC93F-15A1-4259-94C8-330832FF0797}"/>
                    </a:ext>
                  </a:extLst>
                </p:cNvPr>
                <p:cNvPicPr/>
                <p:nvPr/>
              </p:nvPicPr>
              <p:blipFill>
                <a:blip r:embed="rId566"/>
                <a:stretch>
                  <a:fillRect/>
                </a:stretch>
              </p:blipFill>
              <p:spPr>
                <a:xfrm>
                  <a:off x="9112427" y="3441667"/>
                  <a:ext cx="25704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7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624C00A7-3D57-4B26-9A9A-1C6E4636EEA2}"/>
                    </a:ext>
                  </a:extLst>
                </p14:cNvPr>
                <p14:cNvContentPartPr/>
                <p14:nvPr/>
              </p14:nvContentPartPr>
              <p14:xfrm>
                <a:off x="9378107" y="3445987"/>
                <a:ext cx="90720" cy="191880"/>
              </p14:xfrm>
            </p:contentPart>
          </mc:Choice>
          <mc:Fallback xmlns=""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624C00A7-3D57-4B26-9A9A-1C6E4636EEA2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9373787" y="3441667"/>
                  <a:ext cx="99360" cy="20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9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D2B42697-05A6-45A7-BB21-83E25EEA02D0}"/>
                    </a:ext>
                  </a:extLst>
                </p14:cNvPr>
                <p14:cNvContentPartPr/>
                <p14:nvPr/>
              </p14:nvContentPartPr>
              <p14:xfrm>
                <a:off x="9494387" y="3369307"/>
                <a:ext cx="227520" cy="143280"/>
              </p14:xfrm>
            </p:contentPart>
          </mc:Choice>
          <mc:Fallback xmlns=""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D2B42697-05A6-45A7-BB21-83E25EEA02D0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9490067" y="3364987"/>
                  <a:ext cx="23616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1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323BB72C-0297-4F70-A3A7-88E6F336C35D}"/>
                    </a:ext>
                  </a:extLst>
                </p14:cNvPr>
                <p14:cNvContentPartPr/>
                <p14:nvPr/>
              </p14:nvContentPartPr>
              <p14:xfrm>
                <a:off x="9781307" y="3376147"/>
                <a:ext cx="136440" cy="125280"/>
              </p14:xfrm>
            </p:contentPart>
          </mc:Choice>
          <mc:Fallback xmlns=""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323BB72C-0297-4F70-A3A7-88E6F336C35D}"/>
                    </a:ext>
                  </a:extLst>
                </p:cNvPr>
                <p:cNvPicPr/>
                <p:nvPr/>
              </p:nvPicPr>
              <p:blipFill>
                <a:blip r:embed="rId572"/>
                <a:stretch>
                  <a:fillRect/>
                </a:stretch>
              </p:blipFill>
              <p:spPr>
                <a:xfrm>
                  <a:off x="9776987" y="3371827"/>
                  <a:ext cx="14508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3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3DCD0DEC-AFB1-4BDF-B677-60DC5300C0F3}"/>
                    </a:ext>
                  </a:extLst>
                </p14:cNvPr>
                <p14:cNvContentPartPr/>
                <p14:nvPr/>
              </p14:nvContentPartPr>
              <p14:xfrm>
                <a:off x="9885347" y="3376147"/>
                <a:ext cx="40320" cy="24840"/>
              </p14:xfrm>
            </p:contentPart>
          </mc:Choice>
          <mc:Fallback xmlns=""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3DCD0DEC-AFB1-4BDF-B677-60DC5300C0F3}"/>
                    </a:ext>
                  </a:extLst>
                </p:cNvPr>
                <p:cNvPicPr/>
                <p:nvPr/>
              </p:nvPicPr>
              <p:blipFill>
                <a:blip r:embed="rId574"/>
                <a:stretch>
                  <a:fillRect/>
                </a:stretch>
              </p:blipFill>
              <p:spPr>
                <a:xfrm>
                  <a:off x="9881027" y="3371827"/>
                  <a:ext cx="4896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5">
              <p14:nvContentPartPr>
                <p14:cNvPr id="380" name="Freihand 379">
                  <a:extLst>
                    <a:ext uri="{FF2B5EF4-FFF2-40B4-BE49-F238E27FC236}">
                      <a16:creationId xmlns:a16="http://schemas.microsoft.com/office/drawing/2014/main" id="{1FEA60CB-2A15-4536-9C9B-2558B962BC59}"/>
                    </a:ext>
                  </a:extLst>
                </p14:cNvPr>
                <p14:cNvContentPartPr/>
                <p14:nvPr/>
              </p14:nvContentPartPr>
              <p14:xfrm>
                <a:off x="9963107" y="3414307"/>
                <a:ext cx="118440" cy="95040"/>
              </p14:xfrm>
            </p:contentPart>
          </mc:Choice>
          <mc:Fallback xmlns="">
            <p:pic>
              <p:nvPicPr>
                <p:cNvPr id="380" name="Freihand 379">
                  <a:extLst>
                    <a:ext uri="{FF2B5EF4-FFF2-40B4-BE49-F238E27FC236}">
                      <a16:creationId xmlns:a16="http://schemas.microsoft.com/office/drawing/2014/main" id="{1FEA60CB-2A15-4536-9C9B-2558B962BC59}"/>
                    </a:ext>
                  </a:extLst>
                </p:cNvPr>
                <p:cNvPicPr/>
                <p:nvPr/>
              </p:nvPicPr>
              <p:blipFill>
                <a:blip r:embed="rId576"/>
                <a:stretch>
                  <a:fillRect/>
                </a:stretch>
              </p:blipFill>
              <p:spPr>
                <a:xfrm>
                  <a:off x="9958787" y="3409987"/>
                  <a:ext cx="127080" cy="10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7">
              <p14:nvContentPartPr>
                <p14:cNvPr id="381" name="Freihand 380">
                  <a:extLst>
                    <a:ext uri="{FF2B5EF4-FFF2-40B4-BE49-F238E27FC236}">
                      <a16:creationId xmlns:a16="http://schemas.microsoft.com/office/drawing/2014/main" id="{65F3C540-6125-4D03-A4F9-AAD6B80BA4BF}"/>
                    </a:ext>
                  </a:extLst>
                </p14:cNvPr>
                <p14:cNvContentPartPr/>
                <p14:nvPr/>
              </p14:nvContentPartPr>
              <p14:xfrm>
                <a:off x="10076507" y="3405307"/>
                <a:ext cx="243360" cy="74160"/>
              </p14:xfrm>
            </p:contentPart>
          </mc:Choice>
          <mc:Fallback xmlns="">
            <p:pic>
              <p:nvPicPr>
                <p:cNvPr id="381" name="Freihand 380">
                  <a:extLst>
                    <a:ext uri="{FF2B5EF4-FFF2-40B4-BE49-F238E27FC236}">
                      <a16:creationId xmlns:a16="http://schemas.microsoft.com/office/drawing/2014/main" id="{65F3C540-6125-4D03-A4F9-AAD6B80BA4BF}"/>
                    </a:ext>
                  </a:extLst>
                </p:cNvPr>
                <p:cNvPicPr/>
                <p:nvPr/>
              </p:nvPicPr>
              <p:blipFill>
                <a:blip r:embed="rId578"/>
                <a:stretch>
                  <a:fillRect/>
                </a:stretch>
              </p:blipFill>
              <p:spPr>
                <a:xfrm>
                  <a:off x="10072187" y="3400987"/>
                  <a:ext cx="25200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9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57A8563A-B416-4711-9FE5-A5756CEC7E58}"/>
                    </a:ext>
                  </a:extLst>
                </p14:cNvPr>
                <p14:cNvContentPartPr/>
                <p14:nvPr/>
              </p14:nvContentPartPr>
              <p14:xfrm>
                <a:off x="10396187" y="3390547"/>
                <a:ext cx="110880" cy="99000"/>
              </p14:xfrm>
            </p:contentPart>
          </mc:Choice>
          <mc:Fallback xmlns=""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57A8563A-B416-4711-9FE5-A5756CEC7E58}"/>
                    </a:ext>
                  </a:extLst>
                </p:cNvPr>
                <p:cNvPicPr/>
                <p:nvPr/>
              </p:nvPicPr>
              <p:blipFill>
                <a:blip r:embed="rId580"/>
                <a:stretch>
                  <a:fillRect/>
                </a:stretch>
              </p:blipFill>
              <p:spPr>
                <a:xfrm>
                  <a:off x="10391867" y="3386227"/>
                  <a:ext cx="11952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1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507C9FCA-9E0F-483D-9F73-67BE268CC5BB}"/>
                    </a:ext>
                  </a:extLst>
                </p14:cNvPr>
                <p14:cNvContentPartPr/>
                <p14:nvPr/>
              </p14:nvContentPartPr>
              <p14:xfrm>
                <a:off x="10417787" y="3438067"/>
                <a:ext cx="71640" cy="13320"/>
              </p14:xfrm>
            </p:contentPart>
          </mc:Choice>
          <mc:Fallback xmlns=""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507C9FCA-9E0F-483D-9F73-67BE268CC5BB}"/>
                    </a:ext>
                  </a:extLst>
                </p:cNvPr>
                <p:cNvPicPr/>
                <p:nvPr/>
              </p:nvPicPr>
              <p:blipFill>
                <a:blip r:embed="rId582"/>
                <a:stretch>
                  <a:fillRect/>
                </a:stretch>
              </p:blipFill>
              <p:spPr>
                <a:xfrm>
                  <a:off x="10413467" y="3433747"/>
                  <a:ext cx="8028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3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C21430BA-1311-43F3-A288-1217A675D7F9}"/>
                    </a:ext>
                  </a:extLst>
                </p14:cNvPr>
                <p14:cNvContentPartPr/>
                <p14:nvPr/>
              </p14:nvContentPartPr>
              <p14:xfrm>
                <a:off x="10511387" y="3397027"/>
                <a:ext cx="233640" cy="72360"/>
              </p14:xfrm>
            </p:contentPart>
          </mc:Choice>
          <mc:Fallback xmlns=""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C21430BA-1311-43F3-A288-1217A675D7F9}"/>
                    </a:ext>
                  </a:extLst>
                </p:cNvPr>
                <p:cNvPicPr/>
                <p:nvPr/>
              </p:nvPicPr>
              <p:blipFill>
                <a:blip r:embed="rId584"/>
                <a:stretch>
                  <a:fillRect/>
                </a:stretch>
              </p:blipFill>
              <p:spPr>
                <a:xfrm>
                  <a:off x="10507067" y="3392707"/>
                  <a:ext cx="24228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5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19C8FF77-36E8-4D95-9061-9A9CC7C4EAC0}"/>
                    </a:ext>
                  </a:extLst>
                </p14:cNvPr>
                <p14:cNvContentPartPr/>
                <p14:nvPr/>
              </p14:nvContentPartPr>
              <p14:xfrm>
                <a:off x="10829627" y="3294787"/>
                <a:ext cx="5760" cy="83160"/>
              </p14:xfrm>
            </p:contentPart>
          </mc:Choice>
          <mc:Fallback xmlns=""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19C8FF77-36E8-4D95-9061-9A9CC7C4EAC0}"/>
                    </a:ext>
                  </a:extLst>
                </p:cNvPr>
                <p:cNvPicPr/>
                <p:nvPr/>
              </p:nvPicPr>
              <p:blipFill>
                <a:blip r:embed="rId586"/>
                <a:stretch>
                  <a:fillRect/>
                </a:stretch>
              </p:blipFill>
              <p:spPr>
                <a:xfrm>
                  <a:off x="10825307" y="3290467"/>
                  <a:ext cx="1440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7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437AD10B-1837-48BF-B5F1-8C2C9934B945}"/>
                    </a:ext>
                  </a:extLst>
                </p14:cNvPr>
                <p14:cNvContentPartPr/>
                <p14:nvPr/>
              </p14:nvContentPartPr>
              <p14:xfrm>
                <a:off x="10818827" y="3493867"/>
                <a:ext cx="11880" cy="5040"/>
              </p14:xfrm>
            </p:contentPart>
          </mc:Choice>
          <mc:Fallback xmlns=""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437AD10B-1837-48BF-B5F1-8C2C9934B945}"/>
                    </a:ext>
                  </a:extLst>
                </p:cNvPr>
                <p:cNvPicPr/>
                <p:nvPr/>
              </p:nvPicPr>
              <p:blipFill>
                <a:blip r:embed="rId588"/>
                <a:stretch>
                  <a:fillRect/>
                </a:stretch>
              </p:blipFill>
              <p:spPr>
                <a:xfrm>
                  <a:off x="10814507" y="3489547"/>
                  <a:ext cx="20520" cy="13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18" name="Gruppieren 417">
            <a:extLst>
              <a:ext uri="{FF2B5EF4-FFF2-40B4-BE49-F238E27FC236}">
                <a16:creationId xmlns:a16="http://schemas.microsoft.com/office/drawing/2014/main" id="{229759BA-740B-4432-BCFB-18A4D49D4E02}"/>
              </a:ext>
            </a:extLst>
          </p:cNvPr>
          <p:cNvGrpSpPr/>
          <p:nvPr/>
        </p:nvGrpSpPr>
        <p:grpSpPr>
          <a:xfrm>
            <a:off x="7217747" y="3697267"/>
            <a:ext cx="3411720" cy="290880"/>
            <a:chOff x="7217747" y="3697267"/>
            <a:chExt cx="3411720" cy="290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89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0BCEC286-BF93-4802-89B2-ADB6F5A7ADA1}"/>
                    </a:ext>
                  </a:extLst>
                </p14:cNvPr>
                <p14:cNvContentPartPr/>
                <p14:nvPr/>
              </p14:nvContentPartPr>
              <p14:xfrm>
                <a:off x="7236827" y="3877627"/>
                <a:ext cx="222120" cy="13680"/>
              </p14:xfrm>
            </p:contentPart>
          </mc:Choice>
          <mc:Fallback xmlns=""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0BCEC286-BF93-4802-89B2-ADB6F5A7ADA1}"/>
                    </a:ext>
                  </a:extLst>
                </p:cNvPr>
                <p:cNvPicPr/>
                <p:nvPr/>
              </p:nvPicPr>
              <p:blipFill>
                <a:blip r:embed="rId590"/>
                <a:stretch>
                  <a:fillRect/>
                </a:stretch>
              </p:blipFill>
              <p:spPr>
                <a:xfrm>
                  <a:off x="7232507" y="3873307"/>
                  <a:ext cx="23076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1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B911B875-C70E-45C2-B7DB-FCB390F39972}"/>
                    </a:ext>
                  </a:extLst>
                </p14:cNvPr>
                <p14:cNvContentPartPr/>
                <p14:nvPr/>
              </p14:nvContentPartPr>
              <p14:xfrm>
                <a:off x="7217747" y="3920467"/>
                <a:ext cx="223200" cy="29520"/>
              </p14:xfrm>
            </p:contentPart>
          </mc:Choice>
          <mc:Fallback xmlns=""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B911B875-C70E-45C2-B7DB-FCB390F39972}"/>
                    </a:ext>
                  </a:extLst>
                </p:cNvPr>
                <p:cNvPicPr/>
                <p:nvPr/>
              </p:nvPicPr>
              <p:blipFill>
                <a:blip r:embed="rId592"/>
                <a:stretch>
                  <a:fillRect/>
                </a:stretch>
              </p:blipFill>
              <p:spPr>
                <a:xfrm>
                  <a:off x="7213427" y="3916147"/>
                  <a:ext cx="231840" cy="3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3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369E6B8F-C630-4E3B-8222-5334D10638EE}"/>
                    </a:ext>
                  </a:extLst>
                </p14:cNvPr>
                <p14:cNvContentPartPr/>
                <p14:nvPr/>
              </p14:nvContentPartPr>
              <p14:xfrm>
                <a:off x="7443107" y="3811387"/>
                <a:ext cx="108000" cy="176760"/>
              </p14:xfrm>
            </p:contentPart>
          </mc:Choice>
          <mc:Fallback xmlns=""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369E6B8F-C630-4E3B-8222-5334D10638EE}"/>
                    </a:ext>
                  </a:extLst>
                </p:cNvPr>
                <p:cNvPicPr/>
                <p:nvPr/>
              </p:nvPicPr>
              <p:blipFill>
                <a:blip r:embed="rId594"/>
                <a:stretch>
                  <a:fillRect/>
                </a:stretch>
              </p:blipFill>
              <p:spPr>
                <a:xfrm>
                  <a:off x="7438787" y="3807067"/>
                  <a:ext cx="11664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5">
              <p14:nvContentPartPr>
                <p14:cNvPr id="391" name="Freihand 390">
                  <a:extLst>
                    <a:ext uri="{FF2B5EF4-FFF2-40B4-BE49-F238E27FC236}">
                      <a16:creationId xmlns:a16="http://schemas.microsoft.com/office/drawing/2014/main" id="{6E01BA5F-4B5B-4F9B-B68E-9639E8823059}"/>
                    </a:ext>
                  </a:extLst>
                </p14:cNvPr>
                <p14:cNvContentPartPr/>
                <p14:nvPr/>
              </p14:nvContentPartPr>
              <p14:xfrm>
                <a:off x="7740107" y="3804547"/>
                <a:ext cx="105120" cy="156600"/>
              </p14:xfrm>
            </p:contentPart>
          </mc:Choice>
          <mc:Fallback xmlns="">
            <p:pic>
              <p:nvPicPr>
                <p:cNvPr id="391" name="Freihand 390">
                  <a:extLst>
                    <a:ext uri="{FF2B5EF4-FFF2-40B4-BE49-F238E27FC236}">
                      <a16:creationId xmlns:a16="http://schemas.microsoft.com/office/drawing/2014/main" id="{6E01BA5F-4B5B-4F9B-B68E-9639E8823059}"/>
                    </a:ext>
                  </a:extLst>
                </p:cNvPr>
                <p:cNvPicPr/>
                <p:nvPr/>
              </p:nvPicPr>
              <p:blipFill>
                <a:blip r:embed="rId596"/>
                <a:stretch>
                  <a:fillRect/>
                </a:stretch>
              </p:blipFill>
              <p:spPr>
                <a:xfrm>
                  <a:off x="7735787" y="3800227"/>
                  <a:ext cx="11376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7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01BCC049-66D6-4074-AC4F-FCC3A5F6A80A}"/>
                    </a:ext>
                  </a:extLst>
                </p14:cNvPr>
                <p14:cNvContentPartPr/>
                <p14:nvPr/>
              </p14:nvContentPartPr>
              <p14:xfrm>
                <a:off x="7805627" y="3807067"/>
                <a:ext cx="72000" cy="174600"/>
              </p14:xfrm>
            </p:contentPart>
          </mc:Choice>
          <mc:Fallback xmlns=""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01BCC049-66D6-4074-AC4F-FCC3A5F6A80A}"/>
                    </a:ext>
                  </a:extLst>
                </p:cNvPr>
                <p:cNvPicPr/>
                <p:nvPr/>
              </p:nvPicPr>
              <p:blipFill>
                <a:blip r:embed="rId598"/>
                <a:stretch>
                  <a:fillRect/>
                </a:stretch>
              </p:blipFill>
              <p:spPr>
                <a:xfrm>
                  <a:off x="7801307" y="3802747"/>
                  <a:ext cx="8064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9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6F462BCC-2491-4DC0-AD44-3496E7AB29DB}"/>
                    </a:ext>
                  </a:extLst>
                </p14:cNvPr>
                <p14:cNvContentPartPr/>
                <p14:nvPr/>
              </p14:nvContentPartPr>
              <p14:xfrm>
                <a:off x="7711307" y="3961147"/>
                <a:ext cx="184680" cy="10800"/>
              </p14:xfrm>
            </p:contentPart>
          </mc:Choice>
          <mc:Fallback xmlns=""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6F462BCC-2491-4DC0-AD44-3496E7AB29DB}"/>
                    </a:ext>
                  </a:extLst>
                </p:cNvPr>
                <p:cNvPicPr/>
                <p:nvPr/>
              </p:nvPicPr>
              <p:blipFill>
                <a:blip r:embed="rId600"/>
                <a:stretch>
                  <a:fillRect/>
                </a:stretch>
              </p:blipFill>
              <p:spPr>
                <a:xfrm>
                  <a:off x="7706987" y="3956827"/>
                  <a:ext cx="1933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1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AEA0C700-DFBE-49FB-900E-B59EA7A19CEE}"/>
                    </a:ext>
                  </a:extLst>
                </p14:cNvPr>
                <p14:cNvContentPartPr/>
                <p14:nvPr/>
              </p14:nvContentPartPr>
              <p14:xfrm>
                <a:off x="8006507" y="3821467"/>
                <a:ext cx="191520" cy="132120"/>
              </p14:xfrm>
            </p:contentPart>
          </mc:Choice>
          <mc:Fallback xmlns=""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AEA0C700-DFBE-49FB-900E-B59EA7A19CEE}"/>
                    </a:ext>
                  </a:extLst>
                </p:cNvPr>
                <p:cNvPicPr/>
                <p:nvPr/>
              </p:nvPicPr>
              <p:blipFill>
                <a:blip r:embed="rId602"/>
                <a:stretch>
                  <a:fillRect/>
                </a:stretch>
              </p:blipFill>
              <p:spPr>
                <a:xfrm>
                  <a:off x="8002187" y="3817147"/>
                  <a:ext cx="20016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3">
              <p14:nvContentPartPr>
                <p14:cNvPr id="395" name="Freihand 394">
                  <a:extLst>
                    <a:ext uri="{FF2B5EF4-FFF2-40B4-BE49-F238E27FC236}">
                      <a16:creationId xmlns:a16="http://schemas.microsoft.com/office/drawing/2014/main" id="{0BA1481F-5432-4498-A51B-EECFCA5452AE}"/>
                    </a:ext>
                  </a:extLst>
                </p14:cNvPr>
                <p14:cNvContentPartPr/>
                <p14:nvPr/>
              </p14:nvContentPartPr>
              <p14:xfrm>
                <a:off x="8342747" y="3862867"/>
                <a:ext cx="113040" cy="13320"/>
              </p14:xfrm>
            </p:contentPart>
          </mc:Choice>
          <mc:Fallback xmlns="">
            <p:pic>
              <p:nvPicPr>
                <p:cNvPr id="395" name="Freihand 394">
                  <a:extLst>
                    <a:ext uri="{FF2B5EF4-FFF2-40B4-BE49-F238E27FC236}">
                      <a16:creationId xmlns:a16="http://schemas.microsoft.com/office/drawing/2014/main" id="{0BA1481F-5432-4498-A51B-EECFCA5452AE}"/>
                    </a:ext>
                  </a:extLst>
                </p:cNvPr>
                <p:cNvPicPr/>
                <p:nvPr/>
              </p:nvPicPr>
              <p:blipFill>
                <a:blip r:embed="rId604"/>
                <a:stretch>
                  <a:fillRect/>
                </a:stretch>
              </p:blipFill>
              <p:spPr>
                <a:xfrm>
                  <a:off x="8338427" y="3858547"/>
                  <a:ext cx="12168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5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B860B94B-F6AC-4018-86ED-2AFE5D1D3DD6}"/>
                    </a:ext>
                  </a:extLst>
                </p14:cNvPr>
                <p14:cNvContentPartPr/>
                <p14:nvPr/>
              </p14:nvContentPartPr>
              <p14:xfrm>
                <a:off x="8323307" y="3904987"/>
                <a:ext cx="161640" cy="18360"/>
              </p14:xfrm>
            </p:contentPart>
          </mc:Choice>
          <mc:Fallback xmlns=""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B860B94B-F6AC-4018-86ED-2AFE5D1D3DD6}"/>
                    </a:ext>
                  </a:extLst>
                </p:cNvPr>
                <p:cNvPicPr/>
                <p:nvPr/>
              </p:nvPicPr>
              <p:blipFill>
                <a:blip r:embed="rId606"/>
                <a:stretch>
                  <a:fillRect/>
                </a:stretch>
              </p:blipFill>
              <p:spPr>
                <a:xfrm>
                  <a:off x="8318987" y="3900667"/>
                  <a:ext cx="17028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7">
              <p14:nvContentPartPr>
                <p14:cNvPr id="398" name="Freihand 397">
                  <a:extLst>
                    <a:ext uri="{FF2B5EF4-FFF2-40B4-BE49-F238E27FC236}">
                      <a16:creationId xmlns:a16="http://schemas.microsoft.com/office/drawing/2014/main" id="{860A96EF-A5D7-48D9-9017-6CD7BE9E7BE7}"/>
                    </a:ext>
                  </a:extLst>
                </p14:cNvPr>
                <p14:cNvContentPartPr/>
                <p14:nvPr/>
              </p14:nvContentPartPr>
              <p14:xfrm>
                <a:off x="8561267" y="3784027"/>
                <a:ext cx="159840" cy="171360"/>
              </p14:xfrm>
            </p:contentPart>
          </mc:Choice>
          <mc:Fallback xmlns="">
            <p:pic>
              <p:nvPicPr>
                <p:cNvPr id="398" name="Freihand 397">
                  <a:extLst>
                    <a:ext uri="{FF2B5EF4-FFF2-40B4-BE49-F238E27FC236}">
                      <a16:creationId xmlns:a16="http://schemas.microsoft.com/office/drawing/2014/main" id="{860A96EF-A5D7-48D9-9017-6CD7BE9E7BE7}"/>
                    </a:ext>
                  </a:extLst>
                </p:cNvPr>
                <p:cNvPicPr/>
                <p:nvPr/>
              </p:nvPicPr>
              <p:blipFill>
                <a:blip r:embed="rId608"/>
                <a:stretch>
                  <a:fillRect/>
                </a:stretch>
              </p:blipFill>
              <p:spPr>
                <a:xfrm>
                  <a:off x="8556947" y="3779707"/>
                  <a:ext cx="168480" cy="18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9">
              <p14:nvContentPartPr>
                <p14:cNvPr id="399" name="Freihand 398">
                  <a:extLst>
                    <a:ext uri="{FF2B5EF4-FFF2-40B4-BE49-F238E27FC236}">
                      <a16:creationId xmlns:a16="http://schemas.microsoft.com/office/drawing/2014/main" id="{0958426E-FB10-4B63-94CE-86A34AB181F6}"/>
                    </a:ext>
                  </a:extLst>
                </p14:cNvPr>
                <p14:cNvContentPartPr/>
                <p14:nvPr/>
              </p14:nvContentPartPr>
              <p14:xfrm>
                <a:off x="8657387" y="3882307"/>
                <a:ext cx="95400" cy="10800"/>
              </p14:xfrm>
            </p:contentPart>
          </mc:Choice>
          <mc:Fallback xmlns="">
            <p:pic>
              <p:nvPicPr>
                <p:cNvPr id="399" name="Freihand 398">
                  <a:extLst>
                    <a:ext uri="{FF2B5EF4-FFF2-40B4-BE49-F238E27FC236}">
                      <a16:creationId xmlns:a16="http://schemas.microsoft.com/office/drawing/2014/main" id="{0958426E-FB10-4B63-94CE-86A34AB181F6}"/>
                    </a:ext>
                  </a:extLst>
                </p:cNvPr>
                <p:cNvPicPr/>
                <p:nvPr/>
              </p:nvPicPr>
              <p:blipFill>
                <a:blip r:embed="rId610"/>
                <a:stretch>
                  <a:fillRect/>
                </a:stretch>
              </p:blipFill>
              <p:spPr>
                <a:xfrm>
                  <a:off x="8653067" y="3877987"/>
                  <a:ext cx="10404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1">
              <p14:nvContentPartPr>
                <p14:cNvPr id="400" name="Freihand 399">
                  <a:extLst>
                    <a:ext uri="{FF2B5EF4-FFF2-40B4-BE49-F238E27FC236}">
                      <a16:creationId xmlns:a16="http://schemas.microsoft.com/office/drawing/2014/main" id="{077F96C9-0553-4031-953D-819CCF2C2879}"/>
                    </a:ext>
                  </a:extLst>
                </p14:cNvPr>
                <p14:cNvContentPartPr/>
                <p14:nvPr/>
              </p14:nvContentPartPr>
              <p14:xfrm>
                <a:off x="8815067" y="3817507"/>
                <a:ext cx="135000" cy="133200"/>
              </p14:xfrm>
            </p:contentPart>
          </mc:Choice>
          <mc:Fallback xmlns="">
            <p:pic>
              <p:nvPicPr>
                <p:cNvPr id="400" name="Freihand 399">
                  <a:extLst>
                    <a:ext uri="{FF2B5EF4-FFF2-40B4-BE49-F238E27FC236}">
                      <a16:creationId xmlns:a16="http://schemas.microsoft.com/office/drawing/2014/main" id="{077F96C9-0553-4031-953D-819CCF2C2879}"/>
                    </a:ext>
                  </a:extLst>
                </p:cNvPr>
                <p:cNvPicPr/>
                <p:nvPr/>
              </p:nvPicPr>
              <p:blipFill>
                <a:blip r:embed="rId612"/>
                <a:stretch>
                  <a:fillRect/>
                </a:stretch>
              </p:blipFill>
              <p:spPr>
                <a:xfrm>
                  <a:off x="8810747" y="3813187"/>
                  <a:ext cx="14364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3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34945B22-E1E7-4F48-8FDA-07E511F188BB}"/>
                    </a:ext>
                  </a:extLst>
                </p14:cNvPr>
                <p14:cNvContentPartPr/>
                <p14:nvPr/>
              </p14:nvContentPartPr>
              <p14:xfrm>
                <a:off x="9008027" y="3802387"/>
                <a:ext cx="14040" cy="110880"/>
              </p14:xfrm>
            </p:contentPart>
          </mc:Choice>
          <mc:Fallback xmlns=""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34945B22-E1E7-4F48-8FDA-07E511F188BB}"/>
                    </a:ext>
                  </a:extLst>
                </p:cNvPr>
                <p:cNvPicPr/>
                <p:nvPr/>
              </p:nvPicPr>
              <p:blipFill>
                <a:blip r:embed="rId614"/>
                <a:stretch>
                  <a:fillRect/>
                </a:stretch>
              </p:blipFill>
              <p:spPr>
                <a:xfrm>
                  <a:off x="9003707" y="3798067"/>
                  <a:ext cx="2268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5">
              <p14:nvContentPartPr>
                <p14:cNvPr id="402" name="Freihand 401">
                  <a:extLst>
                    <a:ext uri="{FF2B5EF4-FFF2-40B4-BE49-F238E27FC236}">
                      <a16:creationId xmlns:a16="http://schemas.microsoft.com/office/drawing/2014/main" id="{316B24C1-C405-4FE2-95CB-D289A8874116}"/>
                    </a:ext>
                  </a:extLst>
                </p14:cNvPr>
                <p14:cNvContentPartPr/>
                <p14:nvPr/>
              </p14:nvContentPartPr>
              <p14:xfrm>
                <a:off x="8933147" y="3791587"/>
                <a:ext cx="135360" cy="173880"/>
              </p14:xfrm>
            </p:contentPart>
          </mc:Choice>
          <mc:Fallback xmlns="">
            <p:pic>
              <p:nvPicPr>
                <p:cNvPr id="402" name="Freihand 401">
                  <a:extLst>
                    <a:ext uri="{FF2B5EF4-FFF2-40B4-BE49-F238E27FC236}">
                      <a16:creationId xmlns:a16="http://schemas.microsoft.com/office/drawing/2014/main" id="{316B24C1-C405-4FE2-95CB-D289A8874116}"/>
                    </a:ext>
                  </a:extLst>
                </p:cNvPr>
                <p:cNvPicPr/>
                <p:nvPr/>
              </p:nvPicPr>
              <p:blipFill>
                <a:blip r:embed="rId616"/>
                <a:stretch>
                  <a:fillRect/>
                </a:stretch>
              </p:blipFill>
              <p:spPr>
                <a:xfrm>
                  <a:off x="8928827" y="3787267"/>
                  <a:ext cx="14400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7">
              <p14:nvContentPartPr>
                <p14:cNvPr id="403" name="Freihand 402">
                  <a:extLst>
                    <a:ext uri="{FF2B5EF4-FFF2-40B4-BE49-F238E27FC236}">
                      <a16:creationId xmlns:a16="http://schemas.microsoft.com/office/drawing/2014/main" id="{720C7C78-363B-4D9E-85FF-B79066D395A9}"/>
                    </a:ext>
                  </a:extLst>
                </p14:cNvPr>
                <p14:cNvContentPartPr/>
                <p14:nvPr/>
              </p14:nvContentPartPr>
              <p14:xfrm>
                <a:off x="9208907" y="3840187"/>
                <a:ext cx="2160" cy="135000"/>
              </p14:xfrm>
            </p:contentPart>
          </mc:Choice>
          <mc:Fallback xmlns="">
            <p:pic>
              <p:nvPicPr>
                <p:cNvPr id="403" name="Freihand 402">
                  <a:extLst>
                    <a:ext uri="{FF2B5EF4-FFF2-40B4-BE49-F238E27FC236}">
                      <a16:creationId xmlns:a16="http://schemas.microsoft.com/office/drawing/2014/main" id="{720C7C78-363B-4D9E-85FF-B79066D395A9}"/>
                    </a:ext>
                  </a:extLst>
                </p:cNvPr>
                <p:cNvPicPr/>
                <p:nvPr/>
              </p:nvPicPr>
              <p:blipFill>
                <a:blip r:embed="rId618"/>
                <a:stretch>
                  <a:fillRect/>
                </a:stretch>
              </p:blipFill>
              <p:spPr>
                <a:xfrm>
                  <a:off x="9204587" y="3835867"/>
                  <a:ext cx="1080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9">
              <p14:nvContentPartPr>
                <p14:cNvPr id="404" name="Freihand 403">
                  <a:extLst>
                    <a:ext uri="{FF2B5EF4-FFF2-40B4-BE49-F238E27FC236}">
                      <a16:creationId xmlns:a16="http://schemas.microsoft.com/office/drawing/2014/main" id="{20FF43E0-E56D-43CD-B083-E3B014310BE9}"/>
                    </a:ext>
                  </a:extLst>
                </p14:cNvPr>
                <p14:cNvContentPartPr/>
                <p14:nvPr/>
              </p14:nvContentPartPr>
              <p14:xfrm>
                <a:off x="9162107" y="3864307"/>
                <a:ext cx="92520" cy="12600"/>
              </p14:xfrm>
            </p:contentPart>
          </mc:Choice>
          <mc:Fallback xmlns="">
            <p:pic>
              <p:nvPicPr>
                <p:cNvPr id="404" name="Freihand 403">
                  <a:extLst>
                    <a:ext uri="{FF2B5EF4-FFF2-40B4-BE49-F238E27FC236}">
                      <a16:creationId xmlns:a16="http://schemas.microsoft.com/office/drawing/2014/main" id="{20FF43E0-E56D-43CD-B083-E3B014310BE9}"/>
                    </a:ext>
                  </a:extLst>
                </p:cNvPr>
                <p:cNvPicPr/>
                <p:nvPr/>
              </p:nvPicPr>
              <p:blipFill>
                <a:blip r:embed="rId620"/>
                <a:stretch>
                  <a:fillRect/>
                </a:stretch>
              </p:blipFill>
              <p:spPr>
                <a:xfrm>
                  <a:off x="9157787" y="3859987"/>
                  <a:ext cx="10116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1">
              <p14:nvContentPartPr>
                <p14:cNvPr id="405" name="Freihand 404">
                  <a:extLst>
                    <a:ext uri="{FF2B5EF4-FFF2-40B4-BE49-F238E27FC236}">
                      <a16:creationId xmlns:a16="http://schemas.microsoft.com/office/drawing/2014/main" id="{1F41696C-2DD1-415C-9316-3C1EA6F9C0C6}"/>
                    </a:ext>
                  </a:extLst>
                </p14:cNvPr>
                <p14:cNvContentPartPr/>
                <p14:nvPr/>
              </p14:nvContentPartPr>
              <p14:xfrm>
                <a:off x="9297827" y="3830467"/>
                <a:ext cx="117360" cy="95760"/>
              </p14:xfrm>
            </p:contentPart>
          </mc:Choice>
          <mc:Fallback xmlns="">
            <p:pic>
              <p:nvPicPr>
                <p:cNvPr id="405" name="Freihand 404">
                  <a:extLst>
                    <a:ext uri="{FF2B5EF4-FFF2-40B4-BE49-F238E27FC236}">
                      <a16:creationId xmlns:a16="http://schemas.microsoft.com/office/drawing/2014/main" id="{1F41696C-2DD1-415C-9316-3C1EA6F9C0C6}"/>
                    </a:ext>
                  </a:extLst>
                </p:cNvPr>
                <p:cNvPicPr/>
                <p:nvPr/>
              </p:nvPicPr>
              <p:blipFill>
                <a:blip r:embed="rId622"/>
                <a:stretch>
                  <a:fillRect/>
                </a:stretch>
              </p:blipFill>
              <p:spPr>
                <a:xfrm>
                  <a:off x="9293507" y="3826147"/>
                  <a:ext cx="12600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3">
              <p14:nvContentPartPr>
                <p14:cNvPr id="406" name="Freihand 405">
                  <a:extLst>
                    <a:ext uri="{FF2B5EF4-FFF2-40B4-BE49-F238E27FC236}">
                      <a16:creationId xmlns:a16="http://schemas.microsoft.com/office/drawing/2014/main" id="{287973BF-6E56-493A-AD53-EF66A4BFDE19}"/>
                    </a:ext>
                  </a:extLst>
                </p14:cNvPr>
                <p14:cNvContentPartPr/>
                <p14:nvPr/>
              </p14:nvContentPartPr>
              <p14:xfrm>
                <a:off x="9426707" y="3724987"/>
                <a:ext cx="61560" cy="93600"/>
              </p14:xfrm>
            </p:contentPart>
          </mc:Choice>
          <mc:Fallback xmlns="">
            <p:pic>
              <p:nvPicPr>
                <p:cNvPr id="406" name="Freihand 405">
                  <a:extLst>
                    <a:ext uri="{FF2B5EF4-FFF2-40B4-BE49-F238E27FC236}">
                      <a16:creationId xmlns:a16="http://schemas.microsoft.com/office/drawing/2014/main" id="{287973BF-6E56-493A-AD53-EF66A4BFDE19}"/>
                    </a:ext>
                  </a:extLst>
                </p:cNvPr>
                <p:cNvPicPr/>
                <p:nvPr/>
              </p:nvPicPr>
              <p:blipFill>
                <a:blip r:embed="rId624"/>
                <a:stretch>
                  <a:fillRect/>
                </a:stretch>
              </p:blipFill>
              <p:spPr>
                <a:xfrm>
                  <a:off x="9422387" y="3720667"/>
                  <a:ext cx="7020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5">
              <p14:nvContentPartPr>
                <p14:cNvPr id="408" name="Freihand 407">
                  <a:extLst>
                    <a:ext uri="{FF2B5EF4-FFF2-40B4-BE49-F238E27FC236}">
                      <a16:creationId xmlns:a16="http://schemas.microsoft.com/office/drawing/2014/main" id="{7CFC01F5-C6CD-4944-BFC6-678C76A4CEA6}"/>
                    </a:ext>
                  </a:extLst>
                </p14:cNvPr>
                <p14:cNvContentPartPr/>
                <p14:nvPr/>
              </p14:nvContentPartPr>
              <p14:xfrm>
                <a:off x="9544427" y="3838747"/>
                <a:ext cx="7920" cy="87120"/>
              </p14:xfrm>
            </p:contentPart>
          </mc:Choice>
          <mc:Fallback xmlns="">
            <p:pic>
              <p:nvPicPr>
                <p:cNvPr id="408" name="Freihand 407">
                  <a:extLst>
                    <a:ext uri="{FF2B5EF4-FFF2-40B4-BE49-F238E27FC236}">
                      <a16:creationId xmlns:a16="http://schemas.microsoft.com/office/drawing/2014/main" id="{7CFC01F5-C6CD-4944-BFC6-678C76A4CEA6}"/>
                    </a:ext>
                  </a:extLst>
                </p:cNvPr>
                <p:cNvPicPr/>
                <p:nvPr/>
              </p:nvPicPr>
              <p:blipFill>
                <a:blip r:embed="rId626"/>
                <a:stretch>
                  <a:fillRect/>
                </a:stretch>
              </p:blipFill>
              <p:spPr>
                <a:xfrm>
                  <a:off x="9540107" y="3834427"/>
                  <a:ext cx="1656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7">
              <p14:nvContentPartPr>
                <p14:cNvPr id="409" name="Freihand 408">
                  <a:extLst>
                    <a:ext uri="{FF2B5EF4-FFF2-40B4-BE49-F238E27FC236}">
                      <a16:creationId xmlns:a16="http://schemas.microsoft.com/office/drawing/2014/main" id="{F407C7D4-0866-4946-9156-54DDEC383B73}"/>
                    </a:ext>
                  </a:extLst>
                </p14:cNvPr>
                <p14:cNvContentPartPr/>
                <p14:nvPr/>
              </p14:nvContentPartPr>
              <p14:xfrm>
                <a:off x="9506627" y="3857827"/>
                <a:ext cx="113040" cy="24840"/>
              </p14:xfrm>
            </p:contentPart>
          </mc:Choice>
          <mc:Fallback xmlns="">
            <p:pic>
              <p:nvPicPr>
                <p:cNvPr id="409" name="Freihand 408">
                  <a:extLst>
                    <a:ext uri="{FF2B5EF4-FFF2-40B4-BE49-F238E27FC236}">
                      <a16:creationId xmlns:a16="http://schemas.microsoft.com/office/drawing/2014/main" id="{F407C7D4-0866-4946-9156-54DDEC383B73}"/>
                    </a:ext>
                  </a:extLst>
                </p:cNvPr>
                <p:cNvPicPr/>
                <p:nvPr/>
              </p:nvPicPr>
              <p:blipFill>
                <a:blip r:embed="rId628"/>
                <a:stretch>
                  <a:fillRect/>
                </a:stretch>
              </p:blipFill>
              <p:spPr>
                <a:xfrm>
                  <a:off x="9502307" y="3853507"/>
                  <a:ext cx="12168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9">
              <p14:nvContentPartPr>
                <p14:cNvPr id="410" name="Freihand 409">
                  <a:extLst>
                    <a:ext uri="{FF2B5EF4-FFF2-40B4-BE49-F238E27FC236}">
                      <a16:creationId xmlns:a16="http://schemas.microsoft.com/office/drawing/2014/main" id="{ECDC315F-3833-4750-A0A7-A0058ED1808D}"/>
                    </a:ext>
                  </a:extLst>
                </p14:cNvPr>
                <p14:cNvContentPartPr/>
                <p14:nvPr/>
              </p14:nvContentPartPr>
              <p14:xfrm>
                <a:off x="9654587" y="3746227"/>
                <a:ext cx="111600" cy="170280"/>
              </p14:xfrm>
            </p:contentPart>
          </mc:Choice>
          <mc:Fallback xmlns="">
            <p:pic>
              <p:nvPicPr>
                <p:cNvPr id="410" name="Freihand 409">
                  <a:extLst>
                    <a:ext uri="{FF2B5EF4-FFF2-40B4-BE49-F238E27FC236}">
                      <a16:creationId xmlns:a16="http://schemas.microsoft.com/office/drawing/2014/main" id="{ECDC315F-3833-4750-A0A7-A0058ED1808D}"/>
                    </a:ext>
                  </a:extLst>
                </p:cNvPr>
                <p:cNvPicPr/>
                <p:nvPr/>
              </p:nvPicPr>
              <p:blipFill>
                <a:blip r:embed="rId630"/>
                <a:stretch>
                  <a:fillRect/>
                </a:stretch>
              </p:blipFill>
              <p:spPr>
                <a:xfrm>
                  <a:off x="9650267" y="3741907"/>
                  <a:ext cx="12024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1">
              <p14:nvContentPartPr>
                <p14:cNvPr id="411" name="Freihand 410">
                  <a:extLst>
                    <a:ext uri="{FF2B5EF4-FFF2-40B4-BE49-F238E27FC236}">
                      <a16:creationId xmlns:a16="http://schemas.microsoft.com/office/drawing/2014/main" id="{21B0DB4D-2942-4534-9642-24FD050F62DE}"/>
                    </a:ext>
                  </a:extLst>
                </p14:cNvPr>
                <p14:cNvContentPartPr/>
                <p14:nvPr/>
              </p14:nvContentPartPr>
              <p14:xfrm>
                <a:off x="9842867" y="3813907"/>
                <a:ext cx="90360" cy="86040"/>
              </p14:xfrm>
            </p:contentPart>
          </mc:Choice>
          <mc:Fallback xmlns="">
            <p:pic>
              <p:nvPicPr>
                <p:cNvPr id="411" name="Freihand 410">
                  <a:extLst>
                    <a:ext uri="{FF2B5EF4-FFF2-40B4-BE49-F238E27FC236}">
                      <a16:creationId xmlns:a16="http://schemas.microsoft.com/office/drawing/2014/main" id="{21B0DB4D-2942-4534-9642-24FD050F62DE}"/>
                    </a:ext>
                  </a:extLst>
                </p:cNvPr>
                <p:cNvPicPr/>
                <p:nvPr/>
              </p:nvPicPr>
              <p:blipFill>
                <a:blip r:embed="rId632"/>
                <a:stretch>
                  <a:fillRect/>
                </a:stretch>
              </p:blipFill>
              <p:spPr>
                <a:xfrm>
                  <a:off x="9838547" y="3809587"/>
                  <a:ext cx="9900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3">
              <p14:nvContentPartPr>
                <p14:cNvPr id="412" name="Freihand 411">
                  <a:extLst>
                    <a:ext uri="{FF2B5EF4-FFF2-40B4-BE49-F238E27FC236}">
                      <a16:creationId xmlns:a16="http://schemas.microsoft.com/office/drawing/2014/main" id="{2380E6F4-A700-4387-8A33-F19CAC683747}"/>
                    </a:ext>
                  </a:extLst>
                </p14:cNvPr>
                <p14:cNvContentPartPr/>
                <p14:nvPr/>
              </p14:nvContentPartPr>
              <p14:xfrm>
                <a:off x="10058507" y="3783307"/>
                <a:ext cx="22680" cy="123840"/>
              </p14:xfrm>
            </p:contentPart>
          </mc:Choice>
          <mc:Fallback xmlns="">
            <p:pic>
              <p:nvPicPr>
                <p:cNvPr id="412" name="Freihand 411">
                  <a:extLst>
                    <a:ext uri="{FF2B5EF4-FFF2-40B4-BE49-F238E27FC236}">
                      <a16:creationId xmlns:a16="http://schemas.microsoft.com/office/drawing/2014/main" id="{2380E6F4-A700-4387-8A33-F19CAC683747}"/>
                    </a:ext>
                  </a:extLst>
                </p:cNvPr>
                <p:cNvPicPr/>
                <p:nvPr/>
              </p:nvPicPr>
              <p:blipFill>
                <a:blip r:embed="rId634"/>
                <a:stretch>
                  <a:fillRect/>
                </a:stretch>
              </p:blipFill>
              <p:spPr>
                <a:xfrm>
                  <a:off x="10054187" y="3778987"/>
                  <a:ext cx="31320" cy="13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5">
              <p14:nvContentPartPr>
                <p14:cNvPr id="413" name="Freihand 412">
                  <a:extLst>
                    <a:ext uri="{FF2B5EF4-FFF2-40B4-BE49-F238E27FC236}">
                      <a16:creationId xmlns:a16="http://schemas.microsoft.com/office/drawing/2014/main" id="{9BCD8FDC-46BA-4CA3-BB48-199E4AECAADE}"/>
                    </a:ext>
                  </a:extLst>
                </p14:cNvPr>
                <p14:cNvContentPartPr/>
                <p14:nvPr/>
              </p14:nvContentPartPr>
              <p14:xfrm>
                <a:off x="9969227" y="3768907"/>
                <a:ext cx="166680" cy="171720"/>
              </p14:xfrm>
            </p:contentPart>
          </mc:Choice>
          <mc:Fallback xmlns="">
            <p:pic>
              <p:nvPicPr>
                <p:cNvPr id="413" name="Freihand 412">
                  <a:extLst>
                    <a:ext uri="{FF2B5EF4-FFF2-40B4-BE49-F238E27FC236}">
                      <a16:creationId xmlns:a16="http://schemas.microsoft.com/office/drawing/2014/main" id="{9BCD8FDC-46BA-4CA3-BB48-199E4AECAADE}"/>
                    </a:ext>
                  </a:extLst>
                </p:cNvPr>
                <p:cNvPicPr/>
                <p:nvPr/>
              </p:nvPicPr>
              <p:blipFill>
                <a:blip r:embed="rId636"/>
                <a:stretch>
                  <a:fillRect/>
                </a:stretch>
              </p:blipFill>
              <p:spPr>
                <a:xfrm>
                  <a:off x="9964907" y="3764587"/>
                  <a:ext cx="17532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7">
              <p14:nvContentPartPr>
                <p14:cNvPr id="414" name="Freihand 413">
                  <a:extLst>
                    <a:ext uri="{FF2B5EF4-FFF2-40B4-BE49-F238E27FC236}">
                      <a16:creationId xmlns:a16="http://schemas.microsoft.com/office/drawing/2014/main" id="{B4FBF424-8F08-475A-846B-7AE8910EDBF3}"/>
                    </a:ext>
                  </a:extLst>
                </p14:cNvPr>
                <p14:cNvContentPartPr/>
                <p14:nvPr/>
              </p14:nvContentPartPr>
              <p14:xfrm>
                <a:off x="10216907" y="3841627"/>
                <a:ext cx="160200" cy="12960"/>
              </p14:xfrm>
            </p:contentPart>
          </mc:Choice>
          <mc:Fallback xmlns="">
            <p:pic>
              <p:nvPicPr>
                <p:cNvPr id="414" name="Freihand 413">
                  <a:extLst>
                    <a:ext uri="{FF2B5EF4-FFF2-40B4-BE49-F238E27FC236}">
                      <a16:creationId xmlns:a16="http://schemas.microsoft.com/office/drawing/2014/main" id="{B4FBF424-8F08-475A-846B-7AE8910EDBF3}"/>
                    </a:ext>
                  </a:extLst>
                </p:cNvPr>
                <p:cNvPicPr/>
                <p:nvPr/>
              </p:nvPicPr>
              <p:blipFill>
                <a:blip r:embed="rId638"/>
                <a:stretch>
                  <a:fillRect/>
                </a:stretch>
              </p:blipFill>
              <p:spPr>
                <a:xfrm>
                  <a:off x="10212587" y="3837307"/>
                  <a:ext cx="1688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9">
              <p14:nvContentPartPr>
                <p14:cNvPr id="415" name="Freihand 414">
                  <a:extLst>
                    <a:ext uri="{FF2B5EF4-FFF2-40B4-BE49-F238E27FC236}">
                      <a16:creationId xmlns:a16="http://schemas.microsoft.com/office/drawing/2014/main" id="{CF28C7F4-5EAD-4901-B10A-D20E7B69C636}"/>
                    </a:ext>
                  </a:extLst>
                </p14:cNvPr>
                <p14:cNvContentPartPr/>
                <p14:nvPr/>
              </p14:nvContentPartPr>
              <p14:xfrm>
                <a:off x="10389707" y="3697267"/>
                <a:ext cx="236160" cy="258120"/>
              </p14:xfrm>
            </p:contentPart>
          </mc:Choice>
          <mc:Fallback xmlns="">
            <p:pic>
              <p:nvPicPr>
                <p:cNvPr id="415" name="Freihand 414">
                  <a:extLst>
                    <a:ext uri="{FF2B5EF4-FFF2-40B4-BE49-F238E27FC236}">
                      <a16:creationId xmlns:a16="http://schemas.microsoft.com/office/drawing/2014/main" id="{CF28C7F4-5EAD-4901-B10A-D20E7B69C636}"/>
                    </a:ext>
                  </a:extLst>
                </p:cNvPr>
                <p:cNvPicPr/>
                <p:nvPr/>
              </p:nvPicPr>
              <p:blipFill>
                <a:blip r:embed="rId640"/>
                <a:stretch>
                  <a:fillRect/>
                </a:stretch>
              </p:blipFill>
              <p:spPr>
                <a:xfrm>
                  <a:off x="10385387" y="3692947"/>
                  <a:ext cx="244800" cy="26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1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0286FBA6-65AE-49F4-8A00-4B246A76563E}"/>
                    </a:ext>
                  </a:extLst>
                </p14:cNvPr>
                <p14:cNvContentPartPr/>
                <p14:nvPr/>
              </p14:nvContentPartPr>
              <p14:xfrm>
                <a:off x="10512107" y="3825427"/>
                <a:ext cx="117360" cy="10800"/>
              </p14:xfrm>
            </p:contentPart>
          </mc:Choice>
          <mc:Fallback xmlns=""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0286FBA6-65AE-49F4-8A00-4B246A76563E}"/>
                    </a:ext>
                  </a:extLst>
                </p:cNvPr>
                <p:cNvPicPr/>
                <p:nvPr/>
              </p:nvPicPr>
              <p:blipFill>
                <a:blip r:embed="rId642"/>
                <a:stretch>
                  <a:fillRect/>
                </a:stretch>
              </p:blipFill>
              <p:spPr>
                <a:xfrm>
                  <a:off x="10507787" y="3821107"/>
                  <a:ext cx="126000" cy="19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26" name="Gruppieren 425">
            <a:extLst>
              <a:ext uri="{FF2B5EF4-FFF2-40B4-BE49-F238E27FC236}">
                <a16:creationId xmlns:a16="http://schemas.microsoft.com/office/drawing/2014/main" id="{F930C669-5A2A-4B68-A357-B801FE77F677}"/>
              </a:ext>
            </a:extLst>
          </p:cNvPr>
          <p:cNvGrpSpPr/>
          <p:nvPr/>
        </p:nvGrpSpPr>
        <p:grpSpPr>
          <a:xfrm>
            <a:off x="10814867" y="3625267"/>
            <a:ext cx="905760" cy="237960"/>
            <a:chOff x="10814867" y="3625267"/>
            <a:chExt cx="905760" cy="237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43">
              <p14:nvContentPartPr>
                <p14:cNvPr id="417" name="Freihand 416">
                  <a:extLst>
                    <a:ext uri="{FF2B5EF4-FFF2-40B4-BE49-F238E27FC236}">
                      <a16:creationId xmlns:a16="http://schemas.microsoft.com/office/drawing/2014/main" id="{36F6BA4E-6667-4514-AF63-09E78AC4FACA}"/>
                    </a:ext>
                  </a:extLst>
                </p14:cNvPr>
                <p14:cNvContentPartPr/>
                <p14:nvPr/>
              </p14:nvContentPartPr>
              <p14:xfrm>
                <a:off x="10814867" y="3811747"/>
                <a:ext cx="127440" cy="9360"/>
              </p14:xfrm>
            </p:contentPart>
          </mc:Choice>
          <mc:Fallback xmlns="">
            <p:pic>
              <p:nvPicPr>
                <p:cNvPr id="417" name="Freihand 416">
                  <a:extLst>
                    <a:ext uri="{FF2B5EF4-FFF2-40B4-BE49-F238E27FC236}">
                      <a16:creationId xmlns:a16="http://schemas.microsoft.com/office/drawing/2014/main" id="{36F6BA4E-6667-4514-AF63-09E78AC4FACA}"/>
                    </a:ext>
                  </a:extLst>
                </p:cNvPr>
                <p:cNvPicPr/>
                <p:nvPr/>
              </p:nvPicPr>
              <p:blipFill>
                <a:blip r:embed="rId644"/>
                <a:stretch>
                  <a:fillRect/>
                </a:stretch>
              </p:blipFill>
              <p:spPr>
                <a:xfrm>
                  <a:off x="10810547" y="3807427"/>
                  <a:ext cx="1360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5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C79B9A9C-A45D-48C3-8B42-D71EF754EEF6}"/>
                    </a:ext>
                  </a:extLst>
                </p14:cNvPr>
                <p14:cNvContentPartPr/>
                <p14:nvPr/>
              </p14:nvContentPartPr>
              <p14:xfrm>
                <a:off x="11046347" y="3720667"/>
                <a:ext cx="144360" cy="142560"/>
              </p14:xfrm>
            </p:contentPart>
          </mc:Choice>
          <mc:Fallback xmlns=""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C79B9A9C-A45D-48C3-8B42-D71EF754EEF6}"/>
                    </a:ext>
                  </a:extLst>
                </p:cNvPr>
                <p:cNvPicPr/>
                <p:nvPr/>
              </p:nvPicPr>
              <p:blipFill>
                <a:blip r:embed="rId646"/>
                <a:stretch>
                  <a:fillRect/>
                </a:stretch>
              </p:blipFill>
              <p:spPr>
                <a:xfrm>
                  <a:off x="11042027" y="3716347"/>
                  <a:ext cx="153000" cy="15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7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93F79CE9-7624-4D4A-BFED-DB180085476D}"/>
                    </a:ext>
                  </a:extLst>
                </p14:cNvPr>
                <p14:cNvContentPartPr/>
                <p14:nvPr/>
              </p14:nvContentPartPr>
              <p14:xfrm>
                <a:off x="11210867" y="3625267"/>
                <a:ext cx="8640" cy="72000"/>
              </p14:xfrm>
            </p:contentPart>
          </mc:Choice>
          <mc:Fallback xmlns=""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93F79CE9-7624-4D4A-BFED-DB180085476D}"/>
                    </a:ext>
                  </a:extLst>
                </p:cNvPr>
                <p:cNvPicPr/>
                <p:nvPr/>
              </p:nvPicPr>
              <p:blipFill>
                <a:blip r:embed="rId648"/>
                <a:stretch>
                  <a:fillRect/>
                </a:stretch>
              </p:blipFill>
              <p:spPr>
                <a:xfrm>
                  <a:off x="11206547" y="3620947"/>
                  <a:ext cx="1728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9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9101127C-17A6-43C5-A760-B44619771748}"/>
                    </a:ext>
                  </a:extLst>
                </p14:cNvPr>
                <p14:cNvContentPartPr/>
                <p14:nvPr/>
              </p14:nvContentPartPr>
              <p14:xfrm>
                <a:off x="11305907" y="3792667"/>
                <a:ext cx="84960" cy="6840"/>
              </p14:xfrm>
            </p:contentPart>
          </mc:Choice>
          <mc:Fallback xmlns=""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9101127C-17A6-43C5-A760-B44619771748}"/>
                    </a:ext>
                  </a:extLst>
                </p:cNvPr>
                <p:cNvPicPr/>
                <p:nvPr/>
              </p:nvPicPr>
              <p:blipFill>
                <a:blip r:embed="rId650"/>
                <a:stretch>
                  <a:fillRect/>
                </a:stretch>
              </p:blipFill>
              <p:spPr>
                <a:xfrm>
                  <a:off x="11301587" y="3788347"/>
                  <a:ext cx="9360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1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5DFC868A-B02C-4063-9A24-EAB7C13EF7AB}"/>
                    </a:ext>
                  </a:extLst>
                </p14:cNvPr>
                <p14:cNvContentPartPr/>
                <p14:nvPr/>
              </p14:nvContentPartPr>
              <p14:xfrm>
                <a:off x="11479787" y="3740107"/>
                <a:ext cx="119520" cy="109800"/>
              </p14:xfrm>
            </p:contentPart>
          </mc:Choice>
          <mc:Fallback xmlns=""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5DFC868A-B02C-4063-9A24-EAB7C13EF7AB}"/>
                    </a:ext>
                  </a:extLst>
                </p:cNvPr>
                <p:cNvPicPr/>
                <p:nvPr/>
              </p:nvPicPr>
              <p:blipFill>
                <a:blip r:embed="rId652"/>
                <a:stretch>
                  <a:fillRect/>
                </a:stretch>
              </p:blipFill>
              <p:spPr>
                <a:xfrm>
                  <a:off x="11475467" y="3735787"/>
                  <a:ext cx="12816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3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04B0C088-C682-4939-8554-C894B7D5AA37}"/>
                    </a:ext>
                  </a:extLst>
                </p14:cNvPr>
                <p14:cNvContentPartPr/>
                <p14:nvPr/>
              </p14:nvContentPartPr>
              <p14:xfrm>
                <a:off x="11657627" y="3645787"/>
                <a:ext cx="63000" cy="82800"/>
              </p14:xfrm>
            </p:contentPart>
          </mc:Choice>
          <mc:Fallback xmlns=""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04B0C088-C682-4939-8554-C894B7D5AA37}"/>
                    </a:ext>
                  </a:extLst>
                </p:cNvPr>
                <p:cNvPicPr/>
                <p:nvPr/>
              </p:nvPicPr>
              <p:blipFill>
                <a:blip r:embed="rId654"/>
                <a:stretch>
                  <a:fillRect/>
                </a:stretch>
              </p:blipFill>
              <p:spPr>
                <a:xfrm>
                  <a:off x="11653307" y="3641467"/>
                  <a:ext cx="71640" cy="91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9" name="Gruppieren 448">
            <a:extLst>
              <a:ext uri="{FF2B5EF4-FFF2-40B4-BE49-F238E27FC236}">
                <a16:creationId xmlns:a16="http://schemas.microsoft.com/office/drawing/2014/main" id="{D2A39734-FFAF-4ED3-824D-4BBCB6A0F4C4}"/>
              </a:ext>
            </a:extLst>
          </p:cNvPr>
          <p:cNvGrpSpPr/>
          <p:nvPr/>
        </p:nvGrpSpPr>
        <p:grpSpPr>
          <a:xfrm>
            <a:off x="8280827" y="4046827"/>
            <a:ext cx="1292040" cy="638640"/>
            <a:chOff x="8280827" y="4046827"/>
            <a:chExt cx="1292040" cy="638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55">
              <p14:nvContentPartPr>
                <p14:cNvPr id="427" name="Freihand 426">
                  <a:extLst>
                    <a:ext uri="{FF2B5EF4-FFF2-40B4-BE49-F238E27FC236}">
                      <a16:creationId xmlns:a16="http://schemas.microsoft.com/office/drawing/2014/main" id="{066863E6-DA38-417C-B36C-AB2EB8B611FB}"/>
                    </a:ext>
                  </a:extLst>
                </p14:cNvPr>
                <p14:cNvContentPartPr/>
                <p14:nvPr/>
              </p14:nvContentPartPr>
              <p14:xfrm>
                <a:off x="8280827" y="4188667"/>
                <a:ext cx="238320" cy="9720"/>
              </p14:xfrm>
            </p:contentPart>
          </mc:Choice>
          <mc:Fallback xmlns="">
            <p:pic>
              <p:nvPicPr>
                <p:cNvPr id="427" name="Freihand 426">
                  <a:extLst>
                    <a:ext uri="{FF2B5EF4-FFF2-40B4-BE49-F238E27FC236}">
                      <a16:creationId xmlns:a16="http://schemas.microsoft.com/office/drawing/2014/main" id="{066863E6-DA38-417C-B36C-AB2EB8B611FB}"/>
                    </a:ext>
                  </a:extLst>
                </p:cNvPr>
                <p:cNvPicPr/>
                <p:nvPr/>
              </p:nvPicPr>
              <p:blipFill>
                <a:blip r:embed="rId656"/>
                <a:stretch>
                  <a:fillRect/>
                </a:stretch>
              </p:blipFill>
              <p:spPr>
                <a:xfrm>
                  <a:off x="8276507" y="4184347"/>
                  <a:ext cx="24696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7">
              <p14:nvContentPartPr>
                <p14:cNvPr id="428" name="Freihand 427">
                  <a:extLst>
                    <a:ext uri="{FF2B5EF4-FFF2-40B4-BE49-F238E27FC236}">
                      <a16:creationId xmlns:a16="http://schemas.microsoft.com/office/drawing/2014/main" id="{C6FEF63D-4F1C-41D2-B5D0-E11B17DA6526}"/>
                    </a:ext>
                  </a:extLst>
                </p14:cNvPr>
                <p14:cNvContentPartPr/>
                <p14:nvPr/>
              </p14:nvContentPartPr>
              <p14:xfrm>
                <a:off x="8328707" y="4237627"/>
                <a:ext cx="204480" cy="24120"/>
              </p14:xfrm>
            </p:contentPart>
          </mc:Choice>
          <mc:Fallback xmlns="">
            <p:pic>
              <p:nvPicPr>
                <p:cNvPr id="428" name="Freihand 427">
                  <a:extLst>
                    <a:ext uri="{FF2B5EF4-FFF2-40B4-BE49-F238E27FC236}">
                      <a16:creationId xmlns:a16="http://schemas.microsoft.com/office/drawing/2014/main" id="{C6FEF63D-4F1C-41D2-B5D0-E11B17DA6526}"/>
                    </a:ext>
                  </a:extLst>
                </p:cNvPr>
                <p:cNvPicPr/>
                <p:nvPr/>
              </p:nvPicPr>
              <p:blipFill>
                <a:blip r:embed="rId658"/>
                <a:stretch>
                  <a:fillRect/>
                </a:stretch>
              </p:blipFill>
              <p:spPr>
                <a:xfrm>
                  <a:off x="8324387" y="4233307"/>
                  <a:ext cx="21312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9">
              <p14:nvContentPartPr>
                <p14:cNvPr id="430" name="Freihand 429">
                  <a:extLst>
                    <a:ext uri="{FF2B5EF4-FFF2-40B4-BE49-F238E27FC236}">
                      <a16:creationId xmlns:a16="http://schemas.microsoft.com/office/drawing/2014/main" id="{ACCB58F3-41C3-466B-B9D7-CE28D07C9E67}"/>
                    </a:ext>
                  </a:extLst>
                </p14:cNvPr>
                <p14:cNvContentPartPr/>
                <p14:nvPr/>
              </p14:nvContentPartPr>
              <p14:xfrm>
                <a:off x="8675387" y="4067707"/>
                <a:ext cx="130320" cy="206640"/>
              </p14:xfrm>
            </p:contentPart>
          </mc:Choice>
          <mc:Fallback xmlns="">
            <p:pic>
              <p:nvPicPr>
                <p:cNvPr id="430" name="Freihand 429">
                  <a:extLst>
                    <a:ext uri="{FF2B5EF4-FFF2-40B4-BE49-F238E27FC236}">
                      <a16:creationId xmlns:a16="http://schemas.microsoft.com/office/drawing/2014/main" id="{ACCB58F3-41C3-466B-B9D7-CE28D07C9E67}"/>
                    </a:ext>
                  </a:extLst>
                </p:cNvPr>
                <p:cNvPicPr/>
                <p:nvPr/>
              </p:nvPicPr>
              <p:blipFill>
                <a:blip r:embed="rId660"/>
                <a:stretch>
                  <a:fillRect/>
                </a:stretch>
              </p:blipFill>
              <p:spPr>
                <a:xfrm>
                  <a:off x="8671067" y="4063387"/>
                  <a:ext cx="13896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1">
              <p14:nvContentPartPr>
                <p14:cNvPr id="431" name="Freihand 430">
                  <a:extLst>
                    <a:ext uri="{FF2B5EF4-FFF2-40B4-BE49-F238E27FC236}">
                      <a16:creationId xmlns:a16="http://schemas.microsoft.com/office/drawing/2014/main" id="{7DE39A13-9871-4467-90AA-26C73C324129}"/>
                    </a:ext>
                  </a:extLst>
                </p14:cNvPr>
                <p14:cNvContentPartPr/>
                <p14:nvPr/>
              </p14:nvContentPartPr>
              <p14:xfrm>
                <a:off x="8762507" y="4084267"/>
                <a:ext cx="7560" cy="156600"/>
              </p14:xfrm>
            </p:contentPart>
          </mc:Choice>
          <mc:Fallback xmlns="">
            <p:pic>
              <p:nvPicPr>
                <p:cNvPr id="431" name="Freihand 430">
                  <a:extLst>
                    <a:ext uri="{FF2B5EF4-FFF2-40B4-BE49-F238E27FC236}">
                      <a16:creationId xmlns:a16="http://schemas.microsoft.com/office/drawing/2014/main" id="{7DE39A13-9871-4467-90AA-26C73C324129}"/>
                    </a:ext>
                  </a:extLst>
                </p:cNvPr>
                <p:cNvPicPr/>
                <p:nvPr/>
              </p:nvPicPr>
              <p:blipFill>
                <a:blip r:embed="rId662"/>
                <a:stretch>
                  <a:fillRect/>
                </a:stretch>
              </p:blipFill>
              <p:spPr>
                <a:xfrm>
                  <a:off x="8758187" y="4079947"/>
                  <a:ext cx="1620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3">
              <p14:nvContentPartPr>
                <p14:cNvPr id="432" name="Freihand 431">
                  <a:extLst>
                    <a:ext uri="{FF2B5EF4-FFF2-40B4-BE49-F238E27FC236}">
                      <a16:creationId xmlns:a16="http://schemas.microsoft.com/office/drawing/2014/main" id="{E095D1CA-4BDB-4B9D-BC82-8E00B1712E37}"/>
                    </a:ext>
                  </a:extLst>
                </p14:cNvPr>
                <p14:cNvContentPartPr/>
                <p14:nvPr/>
              </p14:nvContentPartPr>
              <p14:xfrm>
                <a:off x="8687627" y="4046827"/>
                <a:ext cx="159840" cy="256320"/>
              </p14:xfrm>
            </p:contentPart>
          </mc:Choice>
          <mc:Fallback xmlns="">
            <p:pic>
              <p:nvPicPr>
                <p:cNvPr id="432" name="Freihand 431">
                  <a:extLst>
                    <a:ext uri="{FF2B5EF4-FFF2-40B4-BE49-F238E27FC236}">
                      <a16:creationId xmlns:a16="http://schemas.microsoft.com/office/drawing/2014/main" id="{E095D1CA-4BDB-4B9D-BC82-8E00B1712E37}"/>
                    </a:ext>
                  </a:extLst>
                </p:cNvPr>
                <p:cNvPicPr/>
                <p:nvPr/>
              </p:nvPicPr>
              <p:blipFill>
                <a:blip r:embed="rId664"/>
                <a:stretch>
                  <a:fillRect/>
                </a:stretch>
              </p:blipFill>
              <p:spPr>
                <a:xfrm>
                  <a:off x="8683307" y="4042507"/>
                  <a:ext cx="16848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5">
              <p14:nvContentPartPr>
                <p14:cNvPr id="433" name="Freihand 432">
                  <a:extLst>
                    <a:ext uri="{FF2B5EF4-FFF2-40B4-BE49-F238E27FC236}">
                      <a16:creationId xmlns:a16="http://schemas.microsoft.com/office/drawing/2014/main" id="{2BC294E1-C36A-4909-A489-C5B2821881BC}"/>
                    </a:ext>
                  </a:extLst>
                </p14:cNvPr>
                <p14:cNvContentPartPr/>
                <p14:nvPr/>
              </p14:nvContentPartPr>
              <p14:xfrm>
                <a:off x="9043307" y="4113427"/>
                <a:ext cx="11880" cy="142920"/>
              </p14:xfrm>
            </p:contentPart>
          </mc:Choice>
          <mc:Fallback xmlns="">
            <p:pic>
              <p:nvPicPr>
                <p:cNvPr id="433" name="Freihand 432">
                  <a:extLst>
                    <a:ext uri="{FF2B5EF4-FFF2-40B4-BE49-F238E27FC236}">
                      <a16:creationId xmlns:a16="http://schemas.microsoft.com/office/drawing/2014/main" id="{2BC294E1-C36A-4909-A489-C5B2821881BC}"/>
                    </a:ext>
                  </a:extLst>
                </p:cNvPr>
                <p:cNvPicPr/>
                <p:nvPr/>
              </p:nvPicPr>
              <p:blipFill>
                <a:blip r:embed="rId666"/>
                <a:stretch>
                  <a:fillRect/>
                </a:stretch>
              </p:blipFill>
              <p:spPr>
                <a:xfrm>
                  <a:off x="9038987" y="4109107"/>
                  <a:ext cx="2052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7">
              <p14:nvContentPartPr>
                <p14:cNvPr id="434" name="Freihand 433">
                  <a:extLst>
                    <a:ext uri="{FF2B5EF4-FFF2-40B4-BE49-F238E27FC236}">
                      <a16:creationId xmlns:a16="http://schemas.microsoft.com/office/drawing/2014/main" id="{2072E990-217A-4F13-BCF4-A1D448E182B7}"/>
                    </a:ext>
                  </a:extLst>
                </p14:cNvPr>
                <p14:cNvContentPartPr/>
                <p14:nvPr/>
              </p14:nvContentPartPr>
              <p14:xfrm>
                <a:off x="8984627" y="4079947"/>
                <a:ext cx="304920" cy="166320"/>
              </p14:xfrm>
            </p:contentPart>
          </mc:Choice>
          <mc:Fallback xmlns="">
            <p:pic>
              <p:nvPicPr>
                <p:cNvPr id="434" name="Freihand 433">
                  <a:extLst>
                    <a:ext uri="{FF2B5EF4-FFF2-40B4-BE49-F238E27FC236}">
                      <a16:creationId xmlns:a16="http://schemas.microsoft.com/office/drawing/2014/main" id="{2072E990-217A-4F13-BCF4-A1D448E182B7}"/>
                    </a:ext>
                  </a:extLst>
                </p:cNvPr>
                <p:cNvPicPr/>
                <p:nvPr/>
              </p:nvPicPr>
              <p:blipFill>
                <a:blip r:embed="rId668"/>
                <a:stretch>
                  <a:fillRect/>
                </a:stretch>
              </p:blipFill>
              <p:spPr>
                <a:xfrm>
                  <a:off x="8980307" y="4075627"/>
                  <a:ext cx="31356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9">
              <p14:nvContentPartPr>
                <p14:cNvPr id="435" name="Freihand 434">
                  <a:extLst>
                    <a:ext uri="{FF2B5EF4-FFF2-40B4-BE49-F238E27FC236}">
                      <a16:creationId xmlns:a16="http://schemas.microsoft.com/office/drawing/2014/main" id="{D76A978C-0060-4E68-A89E-E489A8260D79}"/>
                    </a:ext>
                  </a:extLst>
                </p14:cNvPr>
                <p14:cNvContentPartPr/>
                <p14:nvPr/>
              </p14:nvContentPartPr>
              <p14:xfrm>
                <a:off x="9131507" y="4100467"/>
                <a:ext cx="264960" cy="214920"/>
              </p14:xfrm>
            </p:contentPart>
          </mc:Choice>
          <mc:Fallback xmlns="">
            <p:pic>
              <p:nvPicPr>
                <p:cNvPr id="435" name="Freihand 434">
                  <a:extLst>
                    <a:ext uri="{FF2B5EF4-FFF2-40B4-BE49-F238E27FC236}">
                      <a16:creationId xmlns:a16="http://schemas.microsoft.com/office/drawing/2014/main" id="{D76A978C-0060-4E68-A89E-E489A8260D79}"/>
                    </a:ext>
                  </a:extLst>
                </p:cNvPr>
                <p:cNvPicPr/>
                <p:nvPr/>
              </p:nvPicPr>
              <p:blipFill>
                <a:blip r:embed="rId670"/>
                <a:stretch>
                  <a:fillRect/>
                </a:stretch>
              </p:blipFill>
              <p:spPr>
                <a:xfrm>
                  <a:off x="9127187" y="4096147"/>
                  <a:ext cx="273600" cy="22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1">
              <p14:nvContentPartPr>
                <p14:cNvPr id="436" name="Freihand 435">
                  <a:extLst>
                    <a:ext uri="{FF2B5EF4-FFF2-40B4-BE49-F238E27FC236}">
                      <a16:creationId xmlns:a16="http://schemas.microsoft.com/office/drawing/2014/main" id="{81E291DF-104F-4EE8-9C7B-3037191F0950}"/>
                    </a:ext>
                  </a:extLst>
                </p14:cNvPr>
                <p14:cNvContentPartPr/>
                <p14:nvPr/>
              </p14:nvContentPartPr>
              <p14:xfrm>
                <a:off x="8647667" y="4329427"/>
                <a:ext cx="733320" cy="128520"/>
              </p14:xfrm>
            </p:contentPart>
          </mc:Choice>
          <mc:Fallback xmlns="">
            <p:pic>
              <p:nvPicPr>
                <p:cNvPr id="436" name="Freihand 435">
                  <a:extLst>
                    <a:ext uri="{FF2B5EF4-FFF2-40B4-BE49-F238E27FC236}">
                      <a16:creationId xmlns:a16="http://schemas.microsoft.com/office/drawing/2014/main" id="{81E291DF-104F-4EE8-9C7B-3037191F0950}"/>
                    </a:ext>
                  </a:extLst>
                </p:cNvPr>
                <p:cNvPicPr/>
                <p:nvPr/>
              </p:nvPicPr>
              <p:blipFill>
                <a:blip r:embed="rId672"/>
                <a:stretch>
                  <a:fillRect/>
                </a:stretch>
              </p:blipFill>
              <p:spPr>
                <a:xfrm>
                  <a:off x="8643347" y="4325107"/>
                  <a:ext cx="74196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3">
              <p14:nvContentPartPr>
                <p14:cNvPr id="437" name="Freihand 436">
                  <a:extLst>
                    <a:ext uri="{FF2B5EF4-FFF2-40B4-BE49-F238E27FC236}">
                      <a16:creationId xmlns:a16="http://schemas.microsoft.com/office/drawing/2014/main" id="{A9919F24-7139-48F9-A7A2-E5E25AC50529}"/>
                    </a:ext>
                  </a:extLst>
                </p14:cNvPr>
                <p14:cNvContentPartPr/>
                <p14:nvPr/>
              </p14:nvContentPartPr>
              <p14:xfrm>
                <a:off x="9147707" y="4531027"/>
                <a:ext cx="397800" cy="129240"/>
              </p14:xfrm>
            </p:contentPart>
          </mc:Choice>
          <mc:Fallback xmlns="">
            <p:pic>
              <p:nvPicPr>
                <p:cNvPr id="437" name="Freihand 436">
                  <a:extLst>
                    <a:ext uri="{FF2B5EF4-FFF2-40B4-BE49-F238E27FC236}">
                      <a16:creationId xmlns:a16="http://schemas.microsoft.com/office/drawing/2014/main" id="{A9919F24-7139-48F9-A7A2-E5E25AC50529}"/>
                    </a:ext>
                  </a:extLst>
                </p:cNvPr>
                <p:cNvPicPr/>
                <p:nvPr/>
              </p:nvPicPr>
              <p:blipFill>
                <a:blip r:embed="rId674"/>
                <a:stretch>
                  <a:fillRect/>
                </a:stretch>
              </p:blipFill>
              <p:spPr>
                <a:xfrm>
                  <a:off x="9143387" y="4526707"/>
                  <a:ext cx="40644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5">
              <p14:nvContentPartPr>
                <p14:cNvPr id="438" name="Freihand 437">
                  <a:extLst>
                    <a:ext uri="{FF2B5EF4-FFF2-40B4-BE49-F238E27FC236}">
                      <a16:creationId xmlns:a16="http://schemas.microsoft.com/office/drawing/2014/main" id="{B569D71D-6F18-41F1-BCB9-A6E9E41F69B8}"/>
                    </a:ext>
                  </a:extLst>
                </p14:cNvPr>
                <p14:cNvContentPartPr/>
                <p14:nvPr/>
              </p14:nvContentPartPr>
              <p14:xfrm>
                <a:off x="9512387" y="4503667"/>
                <a:ext cx="60480" cy="181800"/>
              </p14:xfrm>
            </p:contentPart>
          </mc:Choice>
          <mc:Fallback xmlns="">
            <p:pic>
              <p:nvPicPr>
                <p:cNvPr id="438" name="Freihand 437">
                  <a:extLst>
                    <a:ext uri="{FF2B5EF4-FFF2-40B4-BE49-F238E27FC236}">
                      <a16:creationId xmlns:a16="http://schemas.microsoft.com/office/drawing/2014/main" id="{B569D71D-6F18-41F1-BCB9-A6E9E41F69B8}"/>
                    </a:ext>
                  </a:extLst>
                </p:cNvPr>
                <p:cNvPicPr/>
                <p:nvPr/>
              </p:nvPicPr>
              <p:blipFill>
                <a:blip r:embed="rId676"/>
                <a:stretch>
                  <a:fillRect/>
                </a:stretch>
              </p:blipFill>
              <p:spPr>
                <a:xfrm>
                  <a:off x="9508067" y="4499347"/>
                  <a:ext cx="69120" cy="190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8" name="Gruppieren 447">
            <a:extLst>
              <a:ext uri="{FF2B5EF4-FFF2-40B4-BE49-F238E27FC236}">
                <a16:creationId xmlns:a16="http://schemas.microsoft.com/office/drawing/2014/main" id="{39239649-4A07-4158-BA27-3709C7230BF9}"/>
              </a:ext>
            </a:extLst>
          </p:cNvPr>
          <p:cNvGrpSpPr/>
          <p:nvPr/>
        </p:nvGrpSpPr>
        <p:grpSpPr>
          <a:xfrm>
            <a:off x="9774467" y="4071307"/>
            <a:ext cx="1848240" cy="525960"/>
            <a:chOff x="9774467" y="4071307"/>
            <a:chExt cx="1848240" cy="525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77">
              <p14:nvContentPartPr>
                <p14:cNvPr id="439" name="Freihand 438">
                  <a:extLst>
                    <a:ext uri="{FF2B5EF4-FFF2-40B4-BE49-F238E27FC236}">
                      <a16:creationId xmlns:a16="http://schemas.microsoft.com/office/drawing/2014/main" id="{0C8140E6-3A26-4AB8-B7DC-F338E13CE4B1}"/>
                    </a:ext>
                  </a:extLst>
                </p14:cNvPr>
                <p14:cNvContentPartPr/>
                <p14:nvPr/>
              </p14:nvContentPartPr>
              <p14:xfrm>
                <a:off x="9774467" y="4411147"/>
                <a:ext cx="194400" cy="186120"/>
              </p14:xfrm>
            </p:contentPart>
          </mc:Choice>
          <mc:Fallback xmlns="">
            <p:pic>
              <p:nvPicPr>
                <p:cNvPr id="439" name="Freihand 438">
                  <a:extLst>
                    <a:ext uri="{FF2B5EF4-FFF2-40B4-BE49-F238E27FC236}">
                      <a16:creationId xmlns:a16="http://schemas.microsoft.com/office/drawing/2014/main" id="{0C8140E6-3A26-4AB8-B7DC-F338E13CE4B1}"/>
                    </a:ext>
                  </a:extLst>
                </p:cNvPr>
                <p:cNvPicPr/>
                <p:nvPr/>
              </p:nvPicPr>
              <p:blipFill>
                <a:blip r:embed="rId678"/>
                <a:stretch>
                  <a:fillRect/>
                </a:stretch>
              </p:blipFill>
              <p:spPr>
                <a:xfrm>
                  <a:off x="9770147" y="4406827"/>
                  <a:ext cx="203040" cy="19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9">
              <p14:nvContentPartPr>
                <p14:cNvPr id="440" name="Freihand 439">
                  <a:extLst>
                    <a:ext uri="{FF2B5EF4-FFF2-40B4-BE49-F238E27FC236}">
                      <a16:creationId xmlns:a16="http://schemas.microsoft.com/office/drawing/2014/main" id="{FBCD718E-0783-4463-BAF3-500AC7735217}"/>
                    </a:ext>
                  </a:extLst>
                </p14:cNvPr>
                <p14:cNvContentPartPr/>
                <p14:nvPr/>
              </p14:nvContentPartPr>
              <p14:xfrm>
                <a:off x="9991907" y="4467307"/>
                <a:ext cx="119160" cy="112320"/>
              </p14:xfrm>
            </p:contentPart>
          </mc:Choice>
          <mc:Fallback xmlns="">
            <p:pic>
              <p:nvPicPr>
                <p:cNvPr id="440" name="Freihand 439">
                  <a:extLst>
                    <a:ext uri="{FF2B5EF4-FFF2-40B4-BE49-F238E27FC236}">
                      <a16:creationId xmlns:a16="http://schemas.microsoft.com/office/drawing/2014/main" id="{FBCD718E-0783-4463-BAF3-500AC7735217}"/>
                    </a:ext>
                  </a:extLst>
                </p:cNvPr>
                <p:cNvPicPr/>
                <p:nvPr/>
              </p:nvPicPr>
              <p:blipFill>
                <a:blip r:embed="rId680"/>
                <a:stretch>
                  <a:fillRect/>
                </a:stretch>
              </p:blipFill>
              <p:spPr>
                <a:xfrm>
                  <a:off x="9987587" y="4462987"/>
                  <a:ext cx="12780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1">
              <p14:nvContentPartPr>
                <p14:cNvPr id="441" name="Freihand 440">
                  <a:extLst>
                    <a:ext uri="{FF2B5EF4-FFF2-40B4-BE49-F238E27FC236}">
                      <a16:creationId xmlns:a16="http://schemas.microsoft.com/office/drawing/2014/main" id="{AC79FE7B-2765-472A-99AA-D5905222D6BE}"/>
                    </a:ext>
                  </a:extLst>
                </p14:cNvPr>
                <p14:cNvContentPartPr/>
                <p14:nvPr/>
              </p14:nvContentPartPr>
              <p14:xfrm>
                <a:off x="10114667" y="4360027"/>
                <a:ext cx="118080" cy="154440"/>
              </p14:xfrm>
            </p:contentPart>
          </mc:Choice>
          <mc:Fallback xmlns="">
            <p:pic>
              <p:nvPicPr>
                <p:cNvPr id="441" name="Freihand 440">
                  <a:extLst>
                    <a:ext uri="{FF2B5EF4-FFF2-40B4-BE49-F238E27FC236}">
                      <a16:creationId xmlns:a16="http://schemas.microsoft.com/office/drawing/2014/main" id="{AC79FE7B-2765-472A-99AA-D5905222D6BE}"/>
                    </a:ext>
                  </a:extLst>
                </p:cNvPr>
                <p:cNvPicPr/>
                <p:nvPr/>
              </p:nvPicPr>
              <p:blipFill>
                <a:blip r:embed="rId682"/>
                <a:stretch>
                  <a:fillRect/>
                </a:stretch>
              </p:blipFill>
              <p:spPr>
                <a:xfrm>
                  <a:off x="10110347" y="4355707"/>
                  <a:ext cx="12672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3">
              <p14:nvContentPartPr>
                <p14:cNvPr id="442" name="Freihand 441">
                  <a:extLst>
                    <a:ext uri="{FF2B5EF4-FFF2-40B4-BE49-F238E27FC236}">
                      <a16:creationId xmlns:a16="http://schemas.microsoft.com/office/drawing/2014/main" id="{D9E0E061-DB14-4018-A1E5-0467D79A796E}"/>
                    </a:ext>
                  </a:extLst>
                </p14:cNvPr>
                <p14:cNvContentPartPr/>
                <p14:nvPr/>
              </p14:nvContentPartPr>
              <p14:xfrm>
                <a:off x="10233467" y="4365067"/>
                <a:ext cx="20880" cy="151560"/>
              </p14:xfrm>
            </p:contentPart>
          </mc:Choice>
          <mc:Fallback xmlns="">
            <p:pic>
              <p:nvPicPr>
                <p:cNvPr id="442" name="Freihand 441">
                  <a:extLst>
                    <a:ext uri="{FF2B5EF4-FFF2-40B4-BE49-F238E27FC236}">
                      <a16:creationId xmlns:a16="http://schemas.microsoft.com/office/drawing/2014/main" id="{D9E0E061-DB14-4018-A1E5-0467D79A796E}"/>
                    </a:ext>
                  </a:extLst>
                </p:cNvPr>
                <p:cNvPicPr/>
                <p:nvPr/>
              </p:nvPicPr>
              <p:blipFill>
                <a:blip r:embed="rId684"/>
                <a:stretch>
                  <a:fillRect/>
                </a:stretch>
              </p:blipFill>
              <p:spPr>
                <a:xfrm>
                  <a:off x="10228787" y="4360747"/>
                  <a:ext cx="2952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5">
              <p14:nvContentPartPr>
                <p14:cNvPr id="443" name="Freihand 442">
                  <a:extLst>
                    <a:ext uri="{FF2B5EF4-FFF2-40B4-BE49-F238E27FC236}">
                      <a16:creationId xmlns:a16="http://schemas.microsoft.com/office/drawing/2014/main" id="{85A7FA83-73AB-4015-86B4-C868E2944EC7}"/>
                    </a:ext>
                  </a:extLst>
                </p14:cNvPr>
                <p14:cNvContentPartPr/>
                <p14:nvPr/>
              </p14:nvContentPartPr>
              <p14:xfrm>
                <a:off x="10305827" y="4271467"/>
                <a:ext cx="467640" cy="279720"/>
              </p14:xfrm>
            </p:contentPart>
          </mc:Choice>
          <mc:Fallback xmlns="">
            <p:pic>
              <p:nvPicPr>
                <p:cNvPr id="443" name="Freihand 442">
                  <a:extLst>
                    <a:ext uri="{FF2B5EF4-FFF2-40B4-BE49-F238E27FC236}">
                      <a16:creationId xmlns:a16="http://schemas.microsoft.com/office/drawing/2014/main" id="{85A7FA83-73AB-4015-86B4-C868E2944EC7}"/>
                    </a:ext>
                  </a:extLst>
                </p:cNvPr>
                <p:cNvPicPr/>
                <p:nvPr/>
              </p:nvPicPr>
              <p:blipFill>
                <a:blip r:embed="rId686"/>
                <a:stretch>
                  <a:fillRect/>
                </a:stretch>
              </p:blipFill>
              <p:spPr>
                <a:xfrm>
                  <a:off x="10301507" y="4267147"/>
                  <a:ext cx="476280" cy="28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7">
              <p14:nvContentPartPr>
                <p14:cNvPr id="444" name="Freihand 443">
                  <a:extLst>
                    <a:ext uri="{FF2B5EF4-FFF2-40B4-BE49-F238E27FC236}">
                      <a16:creationId xmlns:a16="http://schemas.microsoft.com/office/drawing/2014/main" id="{90EDC828-5E15-43C2-9A3B-7C0DE7835497}"/>
                    </a:ext>
                  </a:extLst>
                </p14:cNvPr>
                <p14:cNvContentPartPr/>
                <p14:nvPr/>
              </p14:nvContentPartPr>
              <p14:xfrm>
                <a:off x="10802627" y="4233307"/>
                <a:ext cx="475200" cy="203040"/>
              </p14:xfrm>
            </p:contentPart>
          </mc:Choice>
          <mc:Fallback xmlns="">
            <p:pic>
              <p:nvPicPr>
                <p:cNvPr id="444" name="Freihand 443">
                  <a:extLst>
                    <a:ext uri="{FF2B5EF4-FFF2-40B4-BE49-F238E27FC236}">
                      <a16:creationId xmlns:a16="http://schemas.microsoft.com/office/drawing/2014/main" id="{90EDC828-5E15-43C2-9A3B-7C0DE7835497}"/>
                    </a:ext>
                  </a:extLst>
                </p:cNvPr>
                <p:cNvPicPr/>
                <p:nvPr/>
              </p:nvPicPr>
              <p:blipFill>
                <a:blip r:embed="rId688"/>
                <a:stretch>
                  <a:fillRect/>
                </a:stretch>
              </p:blipFill>
              <p:spPr>
                <a:xfrm>
                  <a:off x="10798307" y="4228987"/>
                  <a:ext cx="48384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9">
              <p14:nvContentPartPr>
                <p14:cNvPr id="445" name="Freihand 444">
                  <a:extLst>
                    <a:ext uri="{FF2B5EF4-FFF2-40B4-BE49-F238E27FC236}">
                      <a16:creationId xmlns:a16="http://schemas.microsoft.com/office/drawing/2014/main" id="{BF2844D0-0447-46D3-9BB1-40142D4D851C}"/>
                    </a:ext>
                  </a:extLst>
                </p14:cNvPr>
                <p14:cNvContentPartPr/>
                <p14:nvPr/>
              </p14:nvContentPartPr>
              <p14:xfrm>
                <a:off x="11250467" y="4291267"/>
                <a:ext cx="101880" cy="141120"/>
              </p14:xfrm>
            </p:contentPart>
          </mc:Choice>
          <mc:Fallback xmlns="">
            <p:pic>
              <p:nvPicPr>
                <p:cNvPr id="445" name="Freihand 444">
                  <a:extLst>
                    <a:ext uri="{FF2B5EF4-FFF2-40B4-BE49-F238E27FC236}">
                      <a16:creationId xmlns:a16="http://schemas.microsoft.com/office/drawing/2014/main" id="{BF2844D0-0447-46D3-9BB1-40142D4D851C}"/>
                    </a:ext>
                  </a:extLst>
                </p:cNvPr>
                <p:cNvPicPr/>
                <p:nvPr/>
              </p:nvPicPr>
              <p:blipFill>
                <a:blip r:embed="rId690"/>
                <a:stretch>
                  <a:fillRect/>
                </a:stretch>
              </p:blipFill>
              <p:spPr>
                <a:xfrm>
                  <a:off x="11246147" y="4286947"/>
                  <a:ext cx="1105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1">
              <p14:nvContentPartPr>
                <p14:cNvPr id="446" name="Freihand 445">
                  <a:extLst>
                    <a:ext uri="{FF2B5EF4-FFF2-40B4-BE49-F238E27FC236}">
                      <a16:creationId xmlns:a16="http://schemas.microsoft.com/office/drawing/2014/main" id="{04C3EC25-353B-4D19-9F17-DD39A0C9C9AA}"/>
                    </a:ext>
                  </a:extLst>
                </p14:cNvPr>
                <p14:cNvContentPartPr/>
                <p14:nvPr/>
              </p14:nvContentPartPr>
              <p14:xfrm>
                <a:off x="11310227" y="4163107"/>
                <a:ext cx="212760" cy="246240"/>
              </p14:xfrm>
            </p:contentPart>
          </mc:Choice>
          <mc:Fallback xmlns="">
            <p:pic>
              <p:nvPicPr>
                <p:cNvPr id="446" name="Freihand 445">
                  <a:extLst>
                    <a:ext uri="{FF2B5EF4-FFF2-40B4-BE49-F238E27FC236}">
                      <a16:creationId xmlns:a16="http://schemas.microsoft.com/office/drawing/2014/main" id="{04C3EC25-353B-4D19-9F17-DD39A0C9C9AA}"/>
                    </a:ext>
                  </a:extLst>
                </p:cNvPr>
                <p:cNvPicPr/>
                <p:nvPr/>
              </p:nvPicPr>
              <p:blipFill>
                <a:blip r:embed="rId692"/>
                <a:stretch>
                  <a:fillRect/>
                </a:stretch>
              </p:blipFill>
              <p:spPr>
                <a:xfrm>
                  <a:off x="11305907" y="4158787"/>
                  <a:ext cx="221400" cy="25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3">
              <p14:nvContentPartPr>
                <p14:cNvPr id="447" name="Freihand 446">
                  <a:extLst>
                    <a:ext uri="{FF2B5EF4-FFF2-40B4-BE49-F238E27FC236}">
                      <a16:creationId xmlns:a16="http://schemas.microsoft.com/office/drawing/2014/main" id="{8B36384E-4A9C-4A31-B7C9-5EA06BD34562}"/>
                    </a:ext>
                  </a:extLst>
                </p14:cNvPr>
                <p14:cNvContentPartPr/>
                <p14:nvPr/>
              </p14:nvContentPartPr>
              <p14:xfrm>
                <a:off x="11561507" y="4071307"/>
                <a:ext cx="61200" cy="345960"/>
              </p14:xfrm>
            </p:contentPart>
          </mc:Choice>
          <mc:Fallback xmlns="">
            <p:pic>
              <p:nvPicPr>
                <p:cNvPr id="447" name="Freihand 446">
                  <a:extLst>
                    <a:ext uri="{FF2B5EF4-FFF2-40B4-BE49-F238E27FC236}">
                      <a16:creationId xmlns:a16="http://schemas.microsoft.com/office/drawing/2014/main" id="{8B36384E-4A9C-4A31-B7C9-5EA06BD34562}"/>
                    </a:ext>
                  </a:extLst>
                </p:cNvPr>
                <p:cNvPicPr/>
                <p:nvPr/>
              </p:nvPicPr>
              <p:blipFill>
                <a:blip r:embed="rId694"/>
                <a:stretch>
                  <a:fillRect/>
                </a:stretch>
              </p:blipFill>
              <p:spPr>
                <a:xfrm>
                  <a:off x="11557187" y="4066987"/>
                  <a:ext cx="69840" cy="3546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586969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C8951-F283-A2AB-3988-A36545A31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E0E2E60-9148-E3B8-7F2F-CB0045C068E9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Importquote</a:t>
            </a:r>
            <a:r>
              <a:rPr lang="en-US" sz="3991" dirty="0">
                <a:solidFill>
                  <a:sysClr val="windowText" lastClr="000000"/>
                </a:solidFill>
              </a:rPr>
              <a:t>: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Kleines</a:t>
            </a:r>
            <a:r>
              <a:rPr lang="en-US" sz="3991" dirty="0">
                <a:solidFill>
                  <a:sysClr val="windowText" lastClr="000000"/>
                </a:solidFill>
              </a:rPr>
              <a:t> Land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1A1945C-9165-24EE-74D2-3E95012BF209}"/>
              </a:ext>
            </a:extLst>
          </p:cNvPr>
          <p:cNvSpPr txBox="1"/>
          <p:nvPr/>
        </p:nvSpPr>
        <p:spPr>
          <a:xfrm>
            <a:off x="7445215" y="1043664"/>
            <a:ext cx="4526880" cy="36168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u="sng" dirty="0"/>
              <a:t>Effekte:</a:t>
            </a:r>
          </a:p>
          <a:p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A: Produzentenrente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↑</a:t>
            </a: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A+B+C`+C``+D: Konsumentenrente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C`+C``: Quotenrente der Produzenten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↑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>
              <a:latin typeface="Arial Unicode MS"/>
              <a:ea typeface="Arial Unicode MS"/>
              <a:cs typeface="Arial Unicode MS"/>
            </a:endParaRPr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000" dirty="0"/>
              <a:t>B + D: Wohlfahrtseffekt </a:t>
            </a:r>
            <a:r>
              <a:rPr lang="de-DE" sz="20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F7F36CB-1479-0D30-CB78-239AD4099BDE}"/>
              </a:ext>
            </a:extLst>
          </p:cNvPr>
          <p:cNvCxnSpPr/>
          <p:nvPr/>
        </p:nvCxnSpPr>
        <p:spPr>
          <a:xfrm flipV="1">
            <a:off x="689232" y="1043664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08FBE63-63A7-4145-0174-D357FD7B9F90}"/>
              </a:ext>
            </a:extLst>
          </p:cNvPr>
          <p:cNvCxnSpPr/>
          <p:nvPr/>
        </p:nvCxnSpPr>
        <p:spPr>
          <a:xfrm>
            <a:off x="689233" y="4898974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2">
            <a:extLst>
              <a:ext uri="{FF2B5EF4-FFF2-40B4-BE49-F238E27FC236}">
                <a16:creationId xmlns:a16="http://schemas.microsoft.com/office/drawing/2014/main" id="{1B8F336B-DA50-7F10-597C-DFEB5CC7D675}"/>
              </a:ext>
            </a:extLst>
          </p:cNvPr>
          <p:cNvSpPr txBox="1"/>
          <p:nvPr/>
        </p:nvSpPr>
        <p:spPr>
          <a:xfrm>
            <a:off x="20903" y="1159629"/>
            <a:ext cx="695480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E20AA093-6C9D-5B50-B5DA-06BE0DA46DB2}"/>
              </a:ext>
            </a:extLst>
          </p:cNvPr>
          <p:cNvSpPr txBox="1"/>
          <p:nvPr/>
        </p:nvSpPr>
        <p:spPr>
          <a:xfrm>
            <a:off x="5573270" y="4941377"/>
            <a:ext cx="492328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394F9852-F6E4-C954-51EB-BAA398501767}"/>
              </a:ext>
            </a:extLst>
          </p:cNvPr>
          <p:cNvCxnSpPr/>
          <p:nvPr/>
        </p:nvCxnSpPr>
        <p:spPr>
          <a:xfrm flipV="1">
            <a:off x="689233" y="1408703"/>
            <a:ext cx="4566481" cy="3098367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9">
            <a:extLst>
              <a:ext uri="{FF2B5EF4-FFF2-40B4-BE49-F238E27FC236}">
                <a16:creationId xmlns:a16="http://schemas.microsoft.com/office/drawing/2014/main" id="{42D503DD-D027-67AA-F64B-5D8D5FAFA346}"/>
              </a:ext>
            </a:extLst>
          </p:cNvPr>
          <p:cNvCxnSpPr/>
          <p:nvPr/>
        </p:nvCxnSpPr>
        <p:spPr>
          <a:xfrm>
            <a:off x="701509" y="1408702"/>
            <a:ext cx="5338014" cy="32290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B909BFB7-7C5D-E55C-3EE9-9192E462C1E7}"/>
              </a:ext>
            </a:extLst>
          </p:cNvPr>
          <p:cNvSpPr txBox="1"/>
          <p:nvPr/>
        </p:nvSpPr>
        <p:spPr>
          <a:xfrm>
            <a:off x="5745831" y="4106816"/>
            <a:ext cx="1228991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Nachfrage D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DEBD42D3-FA9B-C4FA-33BB-4F54FF42A293}"/>
              </a:ext>
            </a:extLst>
          </p:cNvPr>
          <p:cNvSpPr txBox="1"/>
          <p:nvPr/>
        </p:nvSpPr>
        <p:spPr>
          <a:xfrm>
            <a:off x="4766069" y="1036894"/>
            <a:ext cx="105336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Angebot S</a:t>
            </a:r>
          </a:p>
        </p:txBody>
      </p:sp>
      <p:cxnSp>
        <p:nvCxnSpPr>
          <p:cNvPr id="15" name="Straight Connector 18">
            <a:extLst>
              <a:ext uri="{FF2B5EF4-FFF2-40B4-BE49-F238E27FC236}">
                <a16:creationId xmlns:a16="http://schemas.microsoft.com/office/drawing/2014/main" id="{C6F83CD0-E3CC-DACA-15D4-47EC99BE7390}"/>
              </a:ext>
            </a:extLst>
          </p:cNvPr>
          <p:cNvCxnSpPr/>
          <p:nvPr/>
        </p:nvCxnSpPr>
        <p:spPr>
          <a:xfrm flipH="1">
            <a:off x="689233" y="3780229"/>
            <a:ext cx="4566481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2">
            <a:extLst>
              <a:ext uri="{FF2B5EF4-FFF2-40B4-BE49-F238E27FC236}">
                <a16:creationId xmlns:a16="http://schemas.microsoft.com/office/drawing/2014/main" id="{6F117D10-0CE7-E9B3-E111-D83177674180}"/>
              </a:ext>
            </a:extLst>
          </p:cNvPr>
          <p:cNvSpPr txBox="1"/>
          <p:nvPr/>
        </p:nvSpPr>
        <p:spPr>
          <a:xfrm>
            <a:off x="219905" y="3625435"/>
            <a:ext cx="47659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17" name="Straight Connector 18">
            <a:extLst>
              <a:ext uri="{FF2B5EF4-FFF2-40B4-BE49-F238E27FC236}">
                <a16:creationId xmlns:a16="http://schemas.microsoft.com/office/drawing/2014/main" id="{C5B9AB73-A2FF-53F2-B6D5-0C71A15772DD}"/>
              </a:ext>
            </a:extLst>
          </p:cNvPr>
          <p:cNvCxnSpPr/>
          <p:nvPr/>
        </p:nvCxnSpPr>
        <p:spPr>
          <a:xfrm flipH="1">
            <a:off x="716383" y="3192371"/>
            <a:ext cx="287397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8">
            <a:extLst>
              <a:ext uri="{FF2B5EF4-FFF2-40B4-BE49-F238E27FC236}">
                <a16:creationId xmlns:a16="http://schemas.microsoft.com/office/drawing/2014/main" id="{5B73E678-4558-0CC8-FAA7-22CC61650BDB}"/>
              </a:ext>
            </a:extLst>
          </p:cNvPr>
          <p:cNvCxnSpPr/>
          <p:nvPr/>
        </p:nvCxnSpPr>
        <p:spPr>
          <a:xfrm>
            <a:off x="2668638" y="3192373"/>
            <a:ext cx="7271" cy="170660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4B3C900-CB61-D92F-03B0-ECFEFD52FF8F}"/>
              </a:ext>
            </a:extLst>
          </p:cNvPr>
          <p:cNvCxnSpPr/>
          <p:nvPr/>
        </p:nvCxnSpPr>
        <p:spPr>
          <a:xfrm>
            <a:off x="3590353" y="3192373"/>
            <a:ext cx="0" cy="170660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441DAC2D-D3D3-8D8F-8BC2-59B71D3013A7}"/>
              </a:ext>
            </a:extLst>
          </p:cNvPr>
          <p:cNvSpPr txBox="1"/>
          <p:nvPr/>
        </p:nvSpPr>
        <p:spPr>
          <a:xfrm>
            <a:off x="1277314" y="3314578"/>
            <a:ext cx="30649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A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C1ABF4EB-7ACF-40A2-4DD6-4BE88503DF6C}"/>
              </a:ext>
            </a:extLst>
          </p:cNvPr>
          <p:cNvSpPr txBox="1"/>
          <p:nvPr/>
        </p:nvSpPr>
        <p:spPr>
          <a:xfrm>
            <a:off x="2387712" y="3388324"/>
            <a:ext cx="29848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B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18842BC0-CE33-5D57-C84B-519D66E464D5}"/>
              </a:ext>
            </a:extLst>
          </p:cNvPr>
          <p:cNvSpPr txBox="1"/>
          <p:nvPr/>
        </p:nvSpPr>
        <p:spPr>
          <a:xfrm>
            <a:off x="3180246" y="3445213"/>
            <a:ext cx="41870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C``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ABC19BA1-2B70-160A-7855-152B273CF883}"/>
              </a:ext>
            </a:extLst>
          </p:cNvPr>
          <p:cNvSpPr txBox="1"/>
          <p:nvPr/>
        </p:nvSpPr>
        <p:spPr>
          <a:xfrm>
            <a:off x="3694062" y="3379895"/>
            <a:ext cx="31290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D</a:t>
            </a:r>
          </a:p>
        </p:txBody>
      </p:sp>
      <p:cxnSp>
        <p:nvCxnSpPr>
          <p:cNvPr id="24" name="Straight Connector 8">
            <a:extLst>
              <a:ext uri="{FF2B5EF4-FFF2-40B4-BE49-F238E27FC236}">
                <a16:creationId xmlns:a16="http://schemas.microsoft.com/office/drawing/2014/main" id="{607D9B8C-1392-708F-952E-DBD0A4924C2C}"/>
              </a:ext>
            </a:extLst>
          </p:cNvPr>
          <p:cNvCxnSpPr/>
          <p:nvPr/>
        </p:nvCxnSpPr>
        <p:spPr>
          <a:xfrm flipV="1">
            <a:off x="2675908" y="1546943"/>
            <a:ext cx="3331192" cy="22562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FDE939A6-D04F-6231-2C5F-73620ED9A55A}"/>
              </a:ext>
            </a:extLst>
          </p:cNvPr>
          <p:cNvSpPr txBox="1"/>
          <p:nvPr/>
        </p:nvSpPr>
        <p:spPr>
          <a:xfrm>
            <a:off x="2741225" y="3257689"/>
            <a:ext cx="35779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C`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6D307B12-82C9-7CBA-9D89-BAB07D5A0D9E}"/>
              </a:ext>
            </a:extLst>
          </p:cNvPr>
          <p:cNvSpPr txBox="1"/>
          <p:nvPr/>
        </p:nvSpPr>
        <p:spPr>
          <a:xfrm>
            <a:off x="5713505" y="1167529"/>
            <a:ext cx="1114279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Angebot S`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D8BF77E5-50E5-FE33-0DC0-916D17B68C05}"/>
              </a:ext>
            </a:extLst>
          </p:cNvPr>
          <p:cNvSpPr txBox="1"/>
          <p:nvPr/>
        </p:nvSpPr>
        <p:spPr>
          <a:xfrm>
            <a:off x="1448984" y="5217004"/>
            <a:ext cx="1504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Importquote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Q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64A0808F-A627-B71E-9925-511241FE3FD5}"/>
              </a:ext>
            </a:extLst>
          </p:cNvPr>
          <p:cNvSpPr txBox="1"/>
          <p:nvPr/>
        </p:nvSpPr>
        <p:spPr>
          <a:xfrm rot="16200000">
            <a:off x="2119931" y="4624990"/>
            <a:ext cx="45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/>
              <a:t>{</a:t>
            </a:r>
          </a:p>
        </p:txBody>
      </p:sp>
      <p:cxnSp>
        <p:nvCxnSpPr>
          <p:cNvPr id="29" name="Straight Connector 18">
            <a:extLst>
              <a:ext uri="{FF2B5EF4-FFF2-40B4-BE49-F238E27FC236}">
                <a16:creationId xmlns:a16="http://schemas.microsoft.com/office/drawing/2014/main" id="{651C8912-561D-19A8-7E79-CE9999E81E4B}"/>
              </a:ext>
            </a:extLst>
          </p:cNvPr>
          <p:cNvCxnSpPr/>
          <p:nvPr/>
        </p:nvCxnSpPr>
        <p:spPr>
          <a:xfrm flipH="1">
            <a:off x="1788018" y="3780189"/>
            <a:ext cx="17908" cy="111878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58B9F0EE-10DB-E5AA-3664-4AD08F8709EF}"/>
              </a:ext>
            </a:extLst>
          </p:cNvPr>
          <p:cNvCxnSpPr/>
          <p:nvPr/>
        </p:nvCxnSpPr>
        <p:spPr>
          <a:xfrm>
            <a:off x="4287078" y="2156420"/>
            <a:ext cx="62947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>
            <a:extLst>
              <a:ext uri="{FF2B5EF4-FFF2-40B4-BE49-F238E27FC236}">
                <a16:creationId xmlns:a16="http://schemas.microsoft.com/office/drawing/2014/main" id="{0ADDB01E-73A4-E63E-33C8-498FEDB628F7}"/>
              </a:ext>
            </a:extLst>
          </p:cNvPr>
          <p:cNvSpPr/>
          <p:nvPr/>
        </p:nvSpPr>
        <p:spPr>
          <a:xfrm>
            <a:off x="177979" y="2962700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de-DE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F763B0A0-B30C-072D-7C93-2585CFFB3130}"/>
              </a:ext>
            </a:extLst>
          </p:cNvPr>
          <p:cNvSpPr txBox="1"/>
          <p:nvPr/>
        </p:nvSpPr>
        <p:spPr>
          <a:xfrm rot="16200000">
            <a:off x="3080714" y="4611740"/>
            <a:ext cx="45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/>
              <a:t>{</a:t>
            </a:r>
          </a:p>
        </p:txBody>
      </p:sp>
      <p:sp>
        <p:nvSpPr>
          <p:cNvPr id="33" name="TextBox 15">
            <a:extLst>
              <a:ext uri="{FF2B5EF4-FFF2-40B4-BE49-F238E27FC236}">
                <a16:creationId xmlns:a16="http://schemas.microsoft.com/office/drawing/2014/main" id="{43CB12DF-A372-866D-2ED6-CDB828D71F57}"/>
              </a:ext>
            </a:extLst>
          </p:cNvPr>
          <p:cNvSpPr txBox="1"/>
          <p:nvPr/>
        </p:nvSpPr>
        <p:spPr>
          <a:xfrm>
            <a:off x="2972473" y="5233812"/>
            <a:ext cx="638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4DAF04E2-2B8A-72E2-5599-3012C7068E48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2931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DC637-36C3-4D68-9D8B-0683A97EF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7D3C615-BA82-C789-C4BE-609F8DBE563A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Unterschiede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zwischen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Zoll</a:t>
            </a:r>
            <a:r>
              <a:rPr lang="en-US" sz="3991" dirty="0">
                <a:solidFill>
                  <a:sysClr val="windowText" lastClr="000000"/>
                </a:solidFill>
              </a:rPr>
              <a:t> und Quote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BD9ED92-B574-80B3-E4B1-849F6C6E3AF3}"/>
              </a:ext>
            </a:extLst>
          </p:cNvPr>
          <p:cNvSpPr txBox="1"/>
          <p:nvPr/>
        </p:nvSpPr>
        <p:spPr>
          <a:xfrm>
            <a:off x="1" y="809791"/>
            <a:ext cx="12192000" cy="32632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de-DE" sz="2200" dirty="0"/>
              <a:t>Im allgemeinen sind damit die Wirkungen von Zoll und Quote gleich, in den praktischen Auswirkungen unterscheiden sie sich aber:</a:t>
            </a:r>
          </a:p>
          <a:p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200" dirty="0" err="1"/>
              <a:t>Rent</a:t>
            </a:r>
            <a:r>
              <a:rPr lang="de-DE" sz="2200" dirty="0"/>
              <a:t> </a:t>
            </a:r>
            <a:r>
              <a:rPr lang="de-DE" sz="2200" dirty="0" err="1"/>
              <a:t>seeking</a:t>
            </a:r>
            <a:r>
              <a:rPr lang="de-DE" sz="2200" dirty="0"/>
              <a:t>: Lobbyausgaben, um ein Einfuhrkontingent zu erhalten bindet Ressourcen, während bei einem Zoll alle Markteilnehmer direkt mit dem Aufschlag kalkulieren können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200" dirty="0"/>
              <a:t>Eine </a:t>
            </a:r>
            <a:r>
              <a:rPr lang="de-DE" sz="2200" b="1" dirty="0"/>
              <a:t>Quote</a:t>
            </a:r>
            <a:r>
              <a:rPr lang="de-DE" sz="2200" dirty="0"/>
              <a:t> hat direkten Einfluss auf die </a:t>
            </a:r>
            <a:r>
              <a:rPr lang="de-DE" sz="2200" b="1" dirty="0"/>
              <a:t>Menge</a:t>
            </a:r>
            <a:r>
              <a:rPr lang="de-DE" sz="2200" dirty="0"/>
              <a:t>, während bei einem Zoll der Effekt nur abgeschätzt werden kann, aufgrund einer im Prinzip unbekannten Nachfragestruktur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200" dirty="0"/>
              <a:t>Der </a:t>
            </a:r>
            <a:r>
              <a:rPr lang="de-DE" sz="2200" b="1" dirty="0"/>
              <a:t>Zoll</a:t>
            </a:r>
            <a:r>
              <a:rPr lang="de-DE" sz="2200" dirty="0"/>
              <a:t> hat einen direkten </a:t>
            </a:r>
            <a:r>
              <a:rPr lang="de-DE" sz="2200" b="1" dirty="0"/>
              <a:t>Preiseffekt</a:t>
            </a:r>
            <a:r>
              <a:rPr lang="de-DE" sz="2200" dirty="0"/>
              <a:t>, während der Preis durch eine Quote nur indirekt beeinflusst wird.</a:t>
            </a:r>
          </a:p>
          <a:p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F6D6896-8AA6-756D-10AC-04FBC079F9A9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23B79670-D602-4B5A-9CD0-2094E40E82BF}"/>
                  </a:ext>
                </a:extLst>
              </p14:cNvPr>
              <p14:cNvContentPartPr/>
              <p14:nvPr/>
            </p14:nvContentPartPr>
            <p14:xfrm>
              <a:off x="6878267" y="1147747"/>
              <a:ext cx="969120" cy="15876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23B79670-D602-4B5A-9CD0-2094E40E82B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73947" y="1143427"/>
                <a:ext cx="977760" cy="16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F82B4A45-DE6E-4B92-9334-78AA8E241A3F}"/>
                  </a:ext>
                </a:extLst>
              </p14:cNvPr>
              <p14:cNvContentPartPr/>
              <p14:nvPr/>
            </p14:nvContentPartPr>
            <p14:xfrm>
              <a:off x="2052827" y="2124427"/>
              <a:ext cx="1512000" cy="8244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F82B4A45-DE6E-4B92-9334-78AA8E241A3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048507" y="2120107"/>
                <a:ext cx="1520640" cy="9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682766C2-8C6B-47C7-8ABA-396B2DA4080B}"/>
                  </a:ext>
                </a:extLst>
              </p14:cNvPr>
              <p14:cNvContentPartPr/>
              <p14:nvPr/>
            </p14:nvContentPartPr>
            <p14:xfrm>
              <a:off x="8264627" y="2183827"/>
              <a:ext cx="2362680" cy="11664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682766C2-8C6B-47C7-8ABA-396B2DA4080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60307" y="2179507"/>
                <a:ext cx="2371320" cy="1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8DC209B6-D685-4A88-BAF4-B8B95FF44DBA}"/>
                  </a:ext>
                </a:extLst>
              </p14:cNvPr>
              <p14:cNvContentPartPr/>
              <p14:nvPr/>
            </p14:nvContentPartPr>
            <p14:xfrm>
              <a:off x="1055627" y="3210907"/>
              <a:ext cx="960480" cy="504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8DC209B6-D685-4A88-BAF4-B8B95FF44DB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51307" y="3206587"/>
                <a:ext cx="969120" cy="5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9" name="Freihand 8">
                <a:extLst>
                  <a:ext uri="{FF2B5EF4-FFF2-40B4-BE49-F238E27FC236}">
                    <a16:creationId xmlns:a16="http://schemas.microsoft.com/office/drawing/2014/main" id="{94C5016E-B443-4916-A43A-6AE271853323}"/>
                  </a:ext>
                </a:extLst>
              </p14:cNvPr>
              <p14:cNvContentPartPr/>
              <p14:nvPr/>
            </p14:nvContentPartPr>
            <p14:xfrm>
              <a:off x="5037587" y="3238627"/>
              <a:ext cx="768240" cy="28440"/>
            </p14:xfrm>
          </p:contentPart>
        </mc:Choice>
        <mc:Fallback xmlns="">
          <p:pic>
            <p:nvPicPr>
              <p:cNvPr id="9" name="Freihand 8">
                <a:extLst>
                  <a:ext uri="{FF2B5EF4-FFF2-40B4-BE49-F238E27FC236}">
                    <a16:creationId xmlns:a16="http://schemas.microsoft.com/office/drawing/2014/main" id="{94C5016E-B443-4916-A43A-6AE27185332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33267" y="3234307"/>
                <a:ext cx="776880" cy="3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AD45EEAE-4D76-439D-B2BA-57B4E230A236}"/>
                  </a:ext>
                </a:extLst>
              </p14:cNvPr>
              <p14:cNvContentPartPr/>
              <p14:nvPr/>
            </p14:nvContentPartPr>
            <p14:xfrm>
              <a:off x="901547" y="4206667"/>
              <a:ext cx="743400" cy="52560"/>
            </p14:xfrm>
          </p:contentPart>
        </mc:Choice>
        <mc:Fallback xmlns=""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AD45EEAE-4D76-439D-B2BA-57B4E230A23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97227" y="4202347"/>
                <a:ext cx="752040" cy="6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D4AE9D1A-B8E9-4B92-8ED9-314573762CE6}"/>
                  </a:ext>
                </a:extLst>
              </p14:cNvPr>
              <p14:cNvContentPartPr/>
              <p14:nvPr/>
            </p14:nvContentPartPr>
            <p14:xfrm>
              <a:off x="3681107" y="4239787"/>
              <a:ext cx="1099440" cy="34200"/>
            </p14:xfrm>
          </p:contentPart>
        </mc:Choice>
        <mc:Fallback xmlns=""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D4AE9D1A-B8E9-4B92-8ED9-314573762CE6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676787" y="4235467"/>
                <a:ext cx="1108080" cy="4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58959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E1C59-FE1A-5295-9F02-D85F0BA01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17874F6-F95F-7D08-CCC1-4627EAB7C364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Allgemeines</a:t>
            </a:r>
            <a:r>
              <a:rPr lang="en-US" sz="3991" dirty="0">
                <a:solidFill>
                  <a:sysClr val="windowText" lastClr="000000"/>
                </a:solidFill>
              </a:rPr>
              <a:t> </a:t>
            </a:r>
            <a:r>
              <a:rPr lang="en-US" sz="3991" dirty="0" err="1">
                <a:solidFill>
                  <a:sysClr val="windowText" lastClr="000000"/>
                </a:solidFill>
              </a:rPr>
              <a:t>Handelsmodell</a:t>
            </a:r>
            <a:endParaRPr lang="en-US" sz="3991" dirty="0">
              <a:solidFill>
                <a:sysClr val="windowText" lastClr="00000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57F6197-12C0-B431-787D-5D911A3EE587}"/>
              </a:ext>
            </a:extLst>
          </p:cNvPr>
          <p:cNvSpPr txBox="1">
            <a:spLocks/>
          </p:cNvSpPr>
          <p:nvPr/>
        </p:nvSpPr>
        <p:spPr>
          <a:xfrm>
            <a:off x="186461" y="1106441"/>
            <a:ext cx="10254341" cy="3407502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eigene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Angebots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und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Nachfragestruktur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hat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relevante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Größe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zum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Weltmarkt</a:t>
            </a:r>
            <a:endParaRPr lang="en-US" alt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Vereinfachend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werden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nur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zwei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Länder A, B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betrachtet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Ausgangspunkt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höherer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Preis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Gutes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Land A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Land B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Fall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ohne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Handelsbeziehungen</a:t>
            </a:r>
            <a:endParaRPr lang="en-US" alt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en-US" sz="2177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C6856ED-F985-72FB-4191-8429BFC15587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01E9779F-283E-427E-95AA-D27F02BFCD3A}"/>
                  </a:ext>
                </a:extLst>
              </p14:cNvPr>
              <p14:cNvContentPartPr/>
              <p14:nvPr/>
            </p14:nvContentPartPr>
            <p14:xfrm>
              <a:off x="6952427" y="2819227"/>
              <a:ext cx="1223640" cy="9180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01E9779F-283E-427E-95AA-D27F02BFCD3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48107" y="2814907"/>
                <a:ext cx="1232280" cy="10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9433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984</Words>
  <Application>Microsoft Office PowerPoint</Application>
  <PresentationFormat>Breitbild</PresentationFormat>
  <Paragraphs>229</Paragraphs>
  <Slides>37</Slides>
  <Notes>37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37</vt:i4>
      </vt:variant>
    </vt:vector>
  </HeadingPairs>
  <TitlesOfParts>
    <vt:vector size="44" baseType="lpstr">
      <vt:lpstr>Arial</vt:lpstr>
      <vt:lpstr>Arial Unicode MS</vt:lpstr>
      <vt:lpstr>Calibri</vt:lpstr>
      <vt:lpstr>Calibri Light</vt:lpstr>
      <vt:lpstr>Cambria Math</vt:lpstr>
      <vt:lpstr>Times New Roman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Außenwirtschaft</dc:title>
  <dc:creator>BK</dc:creator>
  <cp:lastModifiedBy>Köster, Bernhard Johannes</cp:lastModifiedBy>
  <cp:revision>624</cp:revision>
  <dcterms:created xsi:type="dcterms:W3CDTF">2019-02-11T10:45:01Z</dcterms:created>
  <dcterms:modified xsi:type="dcterms:W3CDTF">2026-04-16T09:49:12Z</dcterms:modified>
</cp:coreProperties>
</file>